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60" r:id="rId4"/>
    <p:sldId id="292" r:id="rId5"/>
    <p:sldId id="294" r:id="rId6"/>
    <p:sldId id="295" r:id="rId7"/>
    <p:sldId id="293" r:id="rId8"/>
    <p:sldId id="286" r:id="rId9"/>
    <p:sldId id="266" r:id="rId10"/>
    <p:sldId id="296" r:id="rId11"/>
    <p:sldId id="300" r:id="rId12"/>
    <p:sldId id="297" r:id="rId13"/>
    <p:sldId id="299" r:id="rId14"/>
    <p:sldId id="271" r:id="rId15"/>
    <p:sldId id="301" r:id="rId16"/>
    <p:sldId id="261" r:id="rId17"/>
    <p:sldId id="285" r:id="rId18"/>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程 展" initials="程" lastIdx="2" clrIdx="0">
    <p:extLst>
      <p:ext uri="{19B8F6BF-5375-455C-9EA6-DF929625EA0E}">
        <p15:presenceInfo xmlns:p15="http://schemas.microsoft.com/office/powerpoint/2012/main" userId="33ffe694b582e04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2060"/>
    <a:srgbClr val="95886F"/>
    <a:srgbClr val="7B91A1"/>
    <a:srgbClr val="E6EA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69" autoAdjust="0"/>
    <p:restoredTop sz="81418" autoAdjust="0"/>
  </p:normalViewPr>
  <p:slideViewPr>
    <p:cSldViewPr snapToGrid="0" showGuides="1">
      <p:cViewPr varScale="1">
        <p:scale>
          <a:sx n="72" d="100"/>
          <a:sy n="72" d="100"/>
        </p:scale>
        <p:origin x="1238"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2.png>
</file>

<file path=ppt/media/image3.png>
</file>

<file path=ppt/media/image4.jpeg>
</file>

<file path=ppt/media/image5.jpeg>
</file>

<file path=ppt/media/image6.jpe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F4F3E2-44E7-4CD6-8B05-54F840EA2048}" type="datetimeFigureOut">
              <a:rPr lang="zh-CN" altLang="en-US" smtClean="0"/>
              <a:t>2019/3/27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52CA35-3062-407C-A83C-49F792045B16}" type="slidenum">
              <a:rPr lang="zh-CN" altLang="en-US" smtClean="0"/>
              <a:t>‹#›</a:t>
            </a:fld>
            <a:endParaRPr lang="zh-CN" altLang="en-US"/>
          </a:p>
        </p:txBody>
      </p:sp>
    </p:spTree>
    <p:extLst>
      <p:ext uri="{BB962C8B-B14F-4D97-AF65-F5344CB8AC3E}">
        <p14:creationId xmlns:p14="http://schemas.microsoft.com/office/powerpoint/2010/main" val="29902275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尊敬的评委老师，下午好</a:t>
            </a:r>
            <a:r>
              <a:rPr lang="zh-CN" altLang="zh-CN" sz="1200" kern="1200" dirty="0" smtClean="0">
                <a:solidFill>
                  <a:schemeClr val="tx1"/>
                </a:solidFill>
                <a:effectLst/>
                <a:latin typeface="+mn-lt"/>
                <a:ea typeface="+mn-ea"/>
                <a:cs typeface="+mn-cs"/>
              </a:rPr>
              <a:t>，</a:t>
            </a:r>
            <a:r>
              <a:rPr lang="zh-CN" altLang="en-US" sz="1200" kern="1200" dirty="0" smtClean="0">
                <a:solidFill>
                  <a:schemeClr val="tx1"/>
                </a:solidFill>
                <a:effectLst/>
                <a:latin typeface="+mn-lt"/>
                <a:ea typeface="+mn-ea"/>
                <a:cs typeface="+mn-cs"/>
              </a:rPr>
              <a:t>我是黄学纯。我们的</a:t>
            </a:r>
            <a:r>
              <a:rPr lang="zh-CN" altLang="zh-CN" sz="1200" kern="1200" dirty="0" smtClean="0">
                <a:solidFill>
                  <a:schemeClr val="tx1"/>
                </a:solidFill>
                <a:effectLst/>
                <a:latin typeface="+mn-lt"/>
                <a:ea typeface="+mn-ea"/>
                <a:cs typeface="+mn-cs"/>
              </a:rPr>
              <a:t>项目名称为《桥梁船撞监测预警信息处理技术》，项目的导师为王君杰老师。</a:t>
            </a:r>
            <a:endParaRPr lang="zh-CN" altLang="en-US" dirty="0"/>
          </a:p>
        </p:txBody>
      </p:sp>
      <p:sp>
        <p:nvSpPr>
          <p:cNvPr id="4" name="灯片编号占位符 3"/>
          <p:cNvSpPr>
            <a:spLocks noGrp="1"/>
          </p:cNvSpPr>
          <p:nvPr>
            <p:ph type="sldNum" sz="quarter" idx="10"/>
          </p:nvPr>
        </p:nvSpPr>
        <p:spPr/>
        <p:txBody>
          <a:bodyPr/>
          <a:lstStyle/>
          <a:p>
            <a:fld id="{BA52CA35-3062-407C-A83C-49F792045B16}" type="slidenum">
              <a:rPr lang="zh-CN" altLang="en-US" smtClean="0"/>
              <a:t>1</a:t>
            </a:fld>
            <a:endParaRPr lang="zh-CN" altLang="en-US"/>
          </a:p>
        </p:txBody>
      </p:sp>
    </p:spTree>
    <p:extLst>
      <p:ext uri="{BB962C8B-B14F-4D97-AF65-F5344CB8AC3E}">
        <p14:creationId xmlns:p14="http://schemas.microsoft.com/office/powerpoint/2010/main" val="4127336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我们项目实现的路径是：首先从已存有桥梁船撞检测预警信息的数据库中提取数据，然后将数据按照一定的格式生成船撞预警报告，最后实现邮件和微信的自动发送，将信息发送给政府，工程师等指定人员。</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52CA35-3062-407C-A83C-49F792045B16}"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565423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根据既定路线，我们分配了一下基本工作。杨文滔主要负责</a:t>
            </a:r>
            <a:r>
              <a:rPr lang="zh-CN" altLang="zh-CN" kern="100" dirty="0" smtClean="0"/>
              <a:t>数据库接口编写和报告模板设计</a:t>
            </a:r>
            <a:r>
              <a:rPr lang="zh-CN" altLang="en-US" kern="100" dirty="0" smtClean="0"/>
              <a:t>，</a:t>
            </a:r>
            <a:r>
              <a:rPr lang="zh-CN" altLang="zh-CN" sz="1050" kern="100" dirty="0" smtClean="0"/>
              <a:t>报告自动化生成相关代码的编写</a:t>
            </a:r>
            <a:r>
              <a:rPr lang="zh-CN" altLang="en-US" sz="1050" kern="100" dirty="0" smtClean="0"/>
              <a:t>主要由高程展编写，而我负责</a:t>
            </a:r>
            <a:r>
              <a:rPr lang="zh-CN" altLang="zh-CN" sz="900" kern="100" dirty="0" smtClean="0"/>
              <a:t>报告自动发送代码编写和界面制作</a:t>
            </a:r>
            <a:r>
              <a:rPr lang="zh-CN" altLang="en-US" sz="900" kern="100" dirty="0" smtClean="0"/>
              <a:t>这一模块。</a:t>
            </a:r>
            <a:endParaRPr lang="en-US" altLang="zh-CN" sz="900" kern="10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900" kern="100" dirty="0" smtClean="0">
                <a:latin typeface="Times New Roman" panose="02020603050405020304" pitchFamily="18" charset="0"/>
                <a:ea typeface="宋体" panose="02010600030101010101" pitchFamily="2" charset="-122"/>
              </a:rPr>
              <a:t>右侧是每个人负责部分所编写的函数及其功能。数据库部分主要有查询更新更改数据以及获取表格信息等功能。生成报告则几乎囊括了所有常用的文字编写功能，编排文字，插入图片表格，设置页眉页脚等等，而我主要。。（你自己吹吧）</a:t>
            </a:r>
            <a:endParaRPr lang="zh-CN" altLang="zh-CN" sz="800" kern="100" dirty="0" smtClean="0">
              <a:latin typeface="Times New Roman" panose="02020603050405020304" pitchFamily="18" charset="0"/>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900" kern="100" dirty="0" smtClean="0">
              <a:latin typeface="Times New Roman" panose="02020603050405020304" pitchFamily="18" charset="0"/>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050" kern="100" dirty="0" smtClean="0">
              <a:latin typeface="Times New Roman" panose="02020603050405020304" pitchFamily="18" charset="0"/>
              <a:ea typeface="宋体" panose="02010600030101010101" pitchFamily="2" charset="-122"/>
            </a:endParaRPr>
          </a:p>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52CA35-3062-407C-A83C-49F792045B16}"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8873650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我们实现过程分为三个阶段。首先我们通过旁听相关编程课程以及课外自主学习积累一定的编程基础，我们所用的编译器平台是</a:t>
            </a:r>
            <a:r>
              <a:rPr lang="en-US" altLang="zh-CN" dirty="0" err="1" smtClean="0"/>
              <a:t>spyder</a:t>
            </a:r>
            <a:r>
              <a:rPr lang="zh-CN" altLang="en-US" dirty="0" smtClean="0"/>
              <a:t>。然后在第二阶段，按照之前的分工分别各自编写模块。最后统一整合</a:t>
            </a:r>
            <a:r>
              <a:rPr lang="en-US" altLang="zh-CN" dirty="0" smtClean="0"/>
              <a:t>:</a:t>
            </a:r>
            <a:r>
              <a:rPr lang="zh-CN" altLang="en-US" dirty="0" smtClean="0"/>
              <a:t>实现</a:t>
            </a:r>
            <a:r>
              <a:rPr lang="en-US" altLang="zh-CN" dirty="0" err="1" smtClean="0"/>
              <a:t>Spyder</a:t>
            </a:r>
            <a:r>
              <a:rPr lang="zh-CN" altLang="en-US" dirty="0" smtClean="0"/>
              <a:t>与数据库连接以及生成报告所需要的数据的导入</a:t>
            </a:r>
            <a:r>
              <a:rPr lang="en-US" altLang="zh-CN" dirty="0" smtClean="0"/>
              <a:t>,</a:t>
            </a:r>
            <a:r>
              <a:rPr lang="zh-CN" altLang="en-US" dirty="0" smtClean="0"/>
              <a:t>接着实现生成报告与发送报告之间的对接，最后我们设计了</a:t>
            </a:r>
            <a:r>
              <a:rPr lang="en-US" altLang="zh-CN" dirty="0" smtClean="0"/>
              <a:t>GUI</a:t>
            </a:r>
            <a:r>
              <a:rPr lang="zh-CN" altLang="en-US" dirty="0" smtClean="0"/>
              <a:t>用户界面，制作成交互式软件。</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52CA35-3062-407C-A83C-49F792045B16}"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565423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接线来我们演示一下具体的软件功能。主要是生成和发送两大块。</a:t>
            </a:r>
            <a:endParaRPr lang="en-US" altLang="zh-CN" dirty="0" smtClean="0"/>
          </a:p>
          <a:p>
            <a:r>
              <a:rPr lang="zh-CN" altLang="en-US" dirty="0" smtClean="0"/>
              <a:t>首先点击生成报告，可以连接数据库后自动填入所需数据，并按照模板要求生成一份</a:t>
            </a:r>
            <a:r>
              <a:rPr lang="en-US" altLang="zh-CN" dirty="0" err="1" smtClean="0"/>
              <a:t>docx</a:t>
            </a:r>
            <a:r>
              <a:rPr lang="zh-CN" altLang="en-US" dirty="0" smtClean="0"/>
              <a:t>文件。再点击报告预览，会将之前生成的</a:t>
            </a:r>
            <a:r>
              <a:rPr lang="en-US" altLang="zh-CN" dirty="0" err="1" smtClean="0"/>
              <a:t>docx</a:t>
            </a:r>
            <a:r>
              <a:rPr lang="zh-CN" altLang="en-US" dirty="0" smtClean="0"/>
              <a:t>文件转化为</a:t>
            </a:r>
            <a:r>
              <a:rPr lang="en-US" altLang="zh-CN" dirty="0" smtClean="0"/>
              <a:t>pdf</a:t>
            </a:r>
            <a:r>
              <a:rPr lang="zh-CN" altLang="en-US" dirty="0" smtClean="0"/>
              <a:t>，并调用</a:t>
            </a:r>
            <a:r>
              <a:rPr lang="en-US" altLang="zh-CN" dirty="0" smtClean="0"/>
              <a:t>pdf</a:t>
            </a:r>
            <a:r>
              <a:rPr lang="zh-CN" altLang="en-US" dirty="0" smtClean="0"/>
              <a:t>阅读器打开。</a:t>
            </a:r>
            <a:endParaRPr lang="en-US" altLang="zh-CN" dirty="0" smtClean="0"/>
          </a:p>
          <a:p>
            <a:r>
              <a:rPr lang="zh-CN" altLang="en-US" dirty="0" smtClean="0"/>
              <a:t>接着是发送功能，点击邮件发送可以将</a:t>
            </a:r>
            <a:r>
              <a:rPr lang="en-US" altLang="zh-CN" dirty="0" smtClean="0"/>
              <a:t>pdf</a:t>
            </a:r>
            <a:r>
              <a:rPr lang="zh-CN" altLang="en-US" dirty="0" smtClean="0"/>
              <a:t>报告发送至指定邮箱，政府部门或技术管理员等；点击微信发送则会发送消息至指定的联系人，提醒其有突发事件发生或即将发生，并查阅邮件。</a:t>
            </a:r>
            <a:endParaRPr lang="en-US" altLang="zh-CN" dirty="0" smtClean="0"/>
          </a:p>
          <a:p>
            <a:r>
              <a:rPr lang="zh-CN" altLang="en-US" dirty="0" smtClean="0"/>
              <a:t>同步发送则是一键一并发送微信和邮件。</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52CA35-3062-407C-A83C-49F792045B16}"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7379833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t>14</a:t>
            </a:fld>
            <a:endParaRPr lang="zh-CN" altLang="en-US"/>
          </a:p>
        </p:txBody>
      </p:sp>
    </p:spTree>
    <p:extLst>
      <p:ext uri="{BB962C8B-B14F-4D97-AF65-F5344CB8AC3E}">
        <p14:creationId xmlns:p14="http://schemas.microsoft.com/office/powerpoint/2010/main" val="24199881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通过本次项目，我们有以下收获。首先项目中我们主要接触的都是代码，代码说一是一，具有很强的逻辑性，容不得半点差错，很好地培养了我们缜密细致的思维。同时，在进行项目的过程中，我们学会了善于利用和学习一些优秀的算法和已有的成果。科研就像一个滚雪球的过程，我们基于前人的成果，将这个雪球越滚越大。此外，我们还要考虑到代码的兼容性，一个只能实现单一功能的模块是没有前途的，我们需要的则是可扩展性较强的代码，这也锻炼了我们做事要考虑周全。</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当然，项目中最为重要的是合作的精神。当今时代，一人单枪匹马难以成就事业，只有学会合作才能</a:t>
            </a:r>
            <a:r>
              <a:rPr lang="zh-CN" altLang="en-US" dirty="0" smtClean="0"/>
              <a:t>有所作为。我们的项目中虽然各部分会有分工，但都需要互相配合，协调，帮助，才能达成最终的目标。</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52CA35-3062-407C-A83C-49F792045B16}"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3677034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（你也可以想一想改一改）</a:t>
            </a:r>
            <a:endParaRPr lang="zh-CN" altLang="en-US" dirty="0"/>
          </a:p>
        </p:txBody>
      </p:sp>
      <p:sp>
        <p:nvSpPr>
          <p:cNvPr id="4" name="灯片编号占位符 3"/>
          <p:cNvSpPr>
            <a:spLocks noGrp="1"/>
          </p:cNvSpPr>
          <p:nvPr>
            <p:ph type="sldNum" sz="quarter" idx="10"/>
          </p:nvPr>
        </p:nvSpPr>
        <p:spPr/>
        <p:txBody>
          <a:bodyPr/>
          <a:lstStyle/>
          <a:p>
            <a:fld id="{BA52CA35-3062-407C-A83C-49F792045B16}" type="slidenum">
              <a:rPr lang="zh-CN" altLang="en-US" smtClean="0"/>
              <a:t>16</a:t>
            </a:fld>
            <a:endParaRPr lang="zh-CN" altLang="en-US"/>
          </a:p>
        </p:txBody>
      </p:sp>
    </p:spTree>
    <p:extLst>
      <p:ext uri="{BB962C8B-B14F-4D97-AF65-F5344CB8AC3E}">
        <p14:creationId xmlns:p14="http://schemas.microsoft.com/office/powerpoint/2010/main" val="22947797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t>请各位评委老师批评指正！</a:t>
            </a:r>
          </a:p>
          <a:p>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17</a:t>
            </a:fld>
            <a:endParaRPr lang="zh-CN" altLang="en-US"/>
          </a:p>
        </p:txBody>
      </p:sp>
    </p:spTree>
    <p:extLst>
      <p:ext uri="{BB962C8B-B14F-4D97-AF65-F5344CB8AC3E}">
        <p14:creationId xmlns:p14="http://schemas.microsoft.com/office/powerpoint/2010/main" val="3673960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接下来，我将从</a:t>
            </a:r>
            <a:r>
              <a:rPr lang="zh-CN" altLang="en-US" sz="1200" kern="1200" dirty="0" smtClean="0">
                <a:solidFill>
                  <a:schemeClr val="tx1"/>
                </a:solidFill>
                <a:effectLst/>
                <a:latin typeface="+mn-lt"/>
                <a:ea typeface="+mn-ea"/>
                <a:cs typeface="+mn-cs"/>
              </a:rPr>
              <a:t>项目简介，成果展示</a:t>
            </a:r>
            <a:r>
              <a:rPr lang="zh-CN" altLang="en-US" sz="1200" kern="1200" dirty="0" smtClean="0">
                <a:solidFill>
                  <a:schemeClr val="tx1"/>
                </a:solidFill>
                <a:effectLst/>
                <a:latin typeface="+mn-lt"/>
                <a:ea typeface="+mn-ea"/>
                <a:cs typeface="+mn-cs"/>
              </a:rPr>
              <a:t>，感悟与展望</a:t>
            </a:r>
            <a:r>
              <a:rPr lang="zh-CN" altLang="zh-CN" sz="1200" kern="1200" dirty="0" smtClean="0">
                <a:solidFill>
                  <a:schemeClr val="tx1"/>
                </a:solidFill>
                <a:effectLst/>
                <a:latin typeface="+mn-lt"/>
                <a:ea typeface="+mn-ea"/>
                <a:cs typeface="+mn-cs"/>
              </a:rPr>
              <a:t>三个方面进行陈述。</a:t>
            </a:r>
          </a:p>
        </p:txBody>
      </p:sp>
      <p:sp>
        <p:nvSpPr>
          <p:cNvPr id="4" name="灯片编号占位符 3"/>
          <p:cNvSpPr>
            <a:spLocks noGrp="1"/>
          </p:cNvSpPr>
          <p:nvPr>
            <p:ph type="sldNum" sz="quarter" idx="10"/>
          </p:nvPr>
        </p:nvSpPr>
        <p:spPr/>
        <p:txBody>
          <a:bodyPr/>
          <a:lstStyle/>
          <a:p>
            <a:fld id="{BA52CA35-3062-407C-A83C-49F792045B16}" type="slidenum">
              <a:rPr lang="zh-CN" altLang="en-US" smtClean="0"/>
              <a:t>2</a:t>
            </a:fld>
            <a:endParaRPr lang="zh-CN" altLang="en-US"/>
          </a:p>
        </p:txBody>
      </p:sp>
    </p:spTree>
    <p:extLst>
      <p:ext uri="{BB962C8B-B14F-4D97-AF65-F5344CB8AC3E}">
        <p14:creationId xmlns:p14="http://schemas.microsoft.com/office/powerpoint/2010/main" val="15960030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首先是</a:t>
            </a:r>
            <a:r>
              <a:rPr lang="zh-CN" altLang="en-US" sz="1200" kern="1200" dirty="0" smtClean="0">
                <a:solidFill>
                  <a:schemeClr val="tx1"/>
                </a:solidFill>
                <a:effectLst/>
                <a:latin typeface="+mn-lt"/>
                <a:ea typeface="+mn-ea"/>
                <a:cs typeface="+mn-cs"/>
              </a:rPr>
              <a:t>项目简介</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3</a:t>
            </a:fld>
            <a:endParaRPr lang="zh-CN" altLang="en-US"/>
          </a:p>
        </p:txBody>
      </p:sp>
    </p:spTree>
    <p:extLst>
      <p:ext uri="{BB962C8B-B14F-4D97-AF65-F5344CB8AC3E}">
        <p14:creationId xmlns:p14="http://schemas.microsoft.com/office/powerpoint/2010/main" val="1297258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随着交通运输业的发展，</a:t>
            </a:r>
            <a:r>
              <a:rPr kumimoji="0" lang="zh-CN" altLang="zh-CN" sz="1200" b="0" i="0" u="none" strike="noStrike" kern="1200" cap="none" spc="0" normalizeH="0" baseline="0" noProof="0" dirty="0" smtClean="0">
                <a:ln>
                  <a:noFill/>
                </a:ln>
                <a:solidFill>
                  <a:prstClr val="black"/>
                </a:solidFill>
                <a:effectLst/>
                <a:uLnTx/>
                <a:uFillTx/>
                <a:latin typeface="+mn-lt"/>
                <a:ea typeface="+mn-ea"/>
                <a:cs typeface="+mn-cs"/>
              </a:rPr>
              <a:t>大量跨江、跨海大桥在建或建成，水域船舶交通也日渐增多，</a:t>
            </a:r>
            <a:r>
              <a:rPr lang="zh-CN" altLang="zh-CN" sz="1200" kern="1200" dirty="0" smtClean="0">
                <a:solidFill>
                  <a:schemeClr val="tx1"/>
                </a:solidFill>
                <a:effectLst/>
                <a:latin typeface="+mn-lt"/>
                <a:ea typeface="+mn-ea"/>
                <a:cs typeface="+mn-cs"/>
              </a:rPr>
              <a:t>桥梁船撞事件发生量逐渐增多，为了减少船撞事故的发生，一些跨江、跨海桥梁已经开始使用桥梁船撞监测预警系统进行主动防撞</a:t>
            </a:r>
            <a:r>
              <a:rPr lang="zh-CN" altLang="en-US" sz="1200" kern="1200" dirty="0" smtClean="0">
                <a:solidFill>
                  <a:schemeClr val="tx1"/>
                </a:solidFill>
                <a:effectLst/>
                <a:latin typeface="+mn-lt"/>
                <a:ea typeface="+mn-ea"/>
                <a:cs typeface="+mn-cs"/>
              </a:rPr>
              <a:t>，逐步取代笨拙的效益低下的被动防撞</a:t>
            </a:r>
            <a:r>
              <a:rPr lang="zh-CN" altLang="zh-CN" sz="1200" kern="1200" dirty="0" smtClean="0">
                <a:solidFill>
                  <a:schemeClr val="tx1"/>
                </a:solidFill>
                <a:effectLst/>
                <a:latin typeface="+mn-lt"/>
                <a:ea typeface="+mn-ea"/>
                <a:cs typeface="+mn-cs"/>
              </a:rPr>
              <a:t>。但是目前该系统的信息发布能力还略有不足，</a:t>
            </a:r>
            <a:r>
              <a:rPr kumimoji="0" lang="zh-CN" altLang="zh-CN" sz="1200" b="0" i="0" u="none" strike="noStrike" kern="1200" cap="none" spc="0" normalizeH="0" baseline="0" noProof="0" dirty="0" smtClean="0">
                <a:ln>
                  <a:noFill/>
                </a:ln>
                <a:solidFill>
                  <a:prstClr val="black"/>
                </a:solidFill>
                <a:effectLst/>
                <a:uLnTx/>
                <a:uFillTx/>
                <a:latin typeface="+mn-lt"/>
                <a:ea typeface="+mn-ea"/>
                <a:cs typeface="+mn-cs"/>
              </a:rPr>
              <a:t>所有信息都集中在中心</a:t>
            </a:r>
            <a:r>
              <a:rPr kumimoji="0" lang="zh-CN" altLang="en-US" sz="1200" b="0" i="0" u="none" strike="noStrike" kern="1200" cap="none" spc="0" normalizeH="0" baseline="0" noProof="0" dirty="0" smtClean="0">
                <a:ln>
                  <a:noFill/>
                </a:ln>
                <a:solidFill>
                  <a:prstClr val="black"/>
                </a:solidFill>
                <a:effectLst/>
                <a:uLnTx/>
                <a:uFillTx/>
                <a:latin typeface="+mn-lt"/>
                <a:ea typeface="+mn-ea"/>
                <a:cs typeface="+mn-cs"/>
              </a:rPr>
              <a:t>，</a:t>
            </a:r>
            <a:r>
              <a:rPr lang="zh-CN" altLang="zh-CN" sz="1200" kern="1200" dirty="0" smtClean="0">
                <a:solidFill>
                  <a:schemeClr val="tx1"/>
                </a:solidFill>
                <a:effectLst/>
                <a:latin typeface="+mn-lt"/>
                <a:ea typeface="+mn-ea"/>
                <a:cs typeface="+mn-cs"/>
              </a:rPr>
              <a:t>甚至在本地局域网内都难以实现信息共享，很多信息发布的操作还需要重复性人力完成。</a:t>
            </a:r>
            <a:r>
              <a:rPr kumimoji="0" lang="zh-CN" altLang="zh-CN" sz="1200" b="0" i="0" u="none" strike="noStrike" kern="1200" cap="none" spc="0" normalizeH="0" baseline="0" noProof="0" dirty="0" smtClean="0">
                <a:ln>
                  <a:noFill/>
                </a:ln>
                <a:solidFill>
                  <a:prstClr val="black"/>
                </a:solidFill>
                <a:effectLst/>
                <a:uLnTx/>
                <a:uFillTx/>
                <a:latin typeface="+mn-lt"/>
                <a:ea typeface="+mn-ea"/>
                <a:cs typeface="+mn-cs"/>
              </a:rPr>
              <a:t>因此，必须采用有效的技术手段来解决信息发布问题。</a:t>
            </a:r>
            <a:endParaRPr kumimoji="0" lang="zh-CN" altLang="en-US" sz="1200" b="0" i="0" u="none" strike="noStrike" kern="100" cap="none" spc="0" normalizeH="0" baseline="0" noProof="0" dirty="0" smtClean="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52CA35-3062-407C-A83C-49F792045B16}"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6890685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其中系统信息的发布需求主要体现在桥梁运营过程中应对突发性船撞事件需要向外界发布在线预警报告及撞后评估报告，同时还需要经常性发布易损性评估报告。在过去，这些繁琐的工作都完全需要工程技术人员去完成。但是随着桥梁数据库的逐步建立，利用计算机技术辅助工程技术人员进行报告的撰写甚至计算机独立完成部分报告的自动化、针对化生成和发布有了可能性。</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52CA35-3062-407C-A83C-49F792045B16}"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2426594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同时，各类型报告针对阅读对象的不同，报告内信息也需要作相应调整。政府、公众、甲方、桥检技术人员、专业工程师对信息的需求和权限都是不同的，比如政府关心的是桥梁损伤的宏观情况、人员伤亡、交通影响、经济损失等，而专业工程师更关心的却是桥梁具体微观的力学状况。</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52CA35-3062-407C-A83C-49F792045B16}"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2947797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52CA35-3062-407C-A83C-49F792045B16}"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1238542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项目组在工作思路方面相对最初发生了一定转变。小组原本计划将报告生成发布程序直接嵌入监测预警系统中，但是在实践的过程中发现这一思路有如下缺陷：一是实际工程中面临情况有多样性和变化性，短时间内难以构建整套报告模板嵌入系统，同时计算机文字处理方面仍然缺乏灵活性，计算机完全自动化生成和发布所有报告并不现实。因此小组决定制作计算机与工程技术人员交互界面，让工程技术人员能根据实际需求定制模板并根据变化人为干预和监督。</a:t>
            </a:r>
          </a:p>
          <a:p>
            <a:endParaRPr lang="zh-CN" altLang="en-US" dirty="0"/>
          </a:p>
        </p:txBody>
      </p:sp>
      <p:sp>
        <p:nvSpPr>
          <p:cNvPr id="4" name="灯片编号占位符 3"/>
          <p:cNvSpPr>
            <a:spLocks noGrp="1"/>
          </p:cNvSpPr>
          <p:nvPr>
            <p:ph type="sldNum" sz="quarter" idx="10"/>
          </p:nvPr>
        </p:nvSpPr>
        <p:spPr/>
        <p:txBody>
          <a:bodyPr/>
          <a:lstStyle/>
          <a:p>
            <a:fld id="{BA52CA35-3062-407C-A83C-49F792045B16}" type="slidenum">
              <a:rPr lang="zh-CN" altLang="en-US" smtClean="0"/>
              <a:t>8</a:t>
            </a:fld>
            <a:endParaRPr lang="zh-CN" altLang="en-US"/>
          </a:p>
        </p:txBody>
      </p:sp>
    </p:spTree>
    <p:extLst>
      <p:ext uri="{BB962C8B-B14F-4D97-AF65-F5344CB8AC3E}">
        <p14:creationId xmlns:p14="http://schemas.microsoft.com/office/powerpoint/2010/main" val="34390585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经过一年的努力，我们有了以下的成果。</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9</a:t>
            </a:fld>
            <a:endParaRPr lang="zh-CN" altLang="en-US"/>
          </a:p>
        </p:txBody>
      </p:sp>
    </p:spTree>
    <p:extLst>
      <p:ext uri="{BB962C8B-B14F-4D97-AF65-F5344CB8AC3E}">
        <p14:creationId xmlns:p14="http://schemas.microsoft.com/office/powerpoint/2010/main" val="20225572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CE923C4F-A2F8-4751-B828-D79BBA9D5D97}" type="datetimeFigureOut">
              <a:rPr lang="zh-CN" altLang="en-US" smtClean="0"/>
              <a:t>2019/3/27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E523DCD-4C79-4B52-A674-233DC12F4145}" type="slidenum">
              <a:rPr lang="zh-CN" altLang="en-US" smtClean="0"/>
              <a:t>‹#›</a:t>
            </a:fld>
            <a:endParaRPr lang="zh-CN" altLang="en-US"/>
          </a:p>
        </p:txBody>
      </p:sp>
    </p:spTree>
    <p:extLst>
      <p:ext uri="{BB962C8B-B14F-4D97-AF65-F5344CB8AC3E}">
        <p14:creationId xmlns:p14="http://schemas.microsoft.com/office/powerpoint/2010/main" val="800623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E923C4F-A2F8-4751-B828-D79BBA9D5D97}" type="datetimeFigureOut">
              <a:rPr lang="zh-CN" altLang="en-US" smtClean="0"/>
              <a:t>2019/3/27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E523DCD-4C79-4B52-A674-233DC12F4145}" type="slidenum">
              <a:rPr lang="zh-CN" altLang="en-US" smtClean="0"/>
              <a:t>‹#›</a:t>
            </a:fld>
            <a:endParaRPr lang="zh-CN" altLang="en-US"/>
          </a:p>
        </p:txBody>
      </p:sp>
    </p:spTree>
    <p:extLst>
      <p:ext uri="{BB962C8B-B14F-4D97-AF65-F5344CB8AC3E}">
        <p14:creationId xmlns:p14="http://schemas.microsoft.com/office/powerpoint/2010/main" val="7998996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E923C4F-A2F8-4751-B828-D79BBA9D5D97}" type="datetimeFigureOut">
              <a:rPr lang="zh-CN" altLang="en-US" smtClean="0"/>
              <a:t>2019/3/27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E523DCD-4C79-4B52-A674-233DC12F4145}" type="slidenum">
              <a:rPr lang="zh-CN" altLang="en-US" smtClean="0"/>
              <a:t>‹#›</a:t>
            </a:fld>
            <a:endParaRPr lang="zh-CN" altLang="en-US"/>
          </a:p>
        </p:txBody>
      </p:sp>
    </p:spTree>
    <p:extLst>
      <p:ext uri="{BB962C8B-B14F-4D97-AF65-F5344CB8AC3E}">
        <p14:creationId xmlns:p14="http://schemas.microsoft.com/office/powerpoint/2010/main" val="25061906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1847850" y="2038350"/>
            <a:ext cx="7886700" cy="3467100"/>
          </a:xfrm>
        </p:spPr>
        <p:txBody>
          <a:bodyPr/>
          <a:lstStyle/>
          <a:p>
            <a:endParaRPr lang="zh-CN" altLang="en-US"/>
          </a:p>
        </p:txBody>
      </p:sp>
    </p:spTree>
    <p:extLst>
      <p:ext uri="{BB962C8B-B14F-4D97-AF65-F5344CB8AC3E}">
        <p14:creationId xmlns:p14="http://schemas.microsoft.com/office/powerpoint/2010/main" val="27251882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仅标题">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1847850" y="2038350"/>
            <a:ext cx="7886700" cy="3467100"/>
          </a:xfrm>
        </p:spPr>
        <p:txBody>
          <a:bodyPr/>
          <a:lstStyle/>
          <a:p>
            <a:endParaRPr lang="zh-CN" altLang="en-US"/>
          </a:p>
        </p:txBody>
      </p:sp>
    </p:spTree>
    <p:extLst>
      <p:ext uri="{BB962C8B-B14F-4D97-AF65-F5344CB8AC3E}">
        <p14:creationId xmlns:p14="http://schemas.microsoft.com/office/powerpoint/2010/main" val="15751549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E923C4F-A2F8-4751-B828-D79BBA9D5D97}" type="datetimeFigureOut">
              <a:rPr lang="zh-CN" altLang="en-US" smtClean="0"/>
              <a:t>2019/3/27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E523DCD-4C79-4B52-A674-233DC12F4145}" type="slidenum">
              <a:rPr lang="zh-CN" altLang="en-US" smtClean="0"/>
              <a:t>‹#›</a:t>
            </a:fld>
            <a:endParaRPr lang="zh-CN" altLang="en-US"/>
          </a:p>
        </p:txBody>
      </p:sp>
    </p:spTree>
    <p:extLst>
      <p:ext uri="{BB962C8B-B14F-4D97-AF65-F5344CB8AC3E}">
        <p14:creationId xmlns:p14="http://schemas.microsoft.com/office/powerpoint/2010/main" val="1354149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E923C4F-A2F8-4751-B828-D79BBA9D5D97}" type="datetimeFigureOut">
              <a:rPr lang="zh-CN" altLang="en-US" smtClean="0"/>
              <a:t>2019/3/27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E523DCD-4C79-4B52-A674-233DC12F4145}" type="slidenum">
              <a:rPr lang="zh-CN" altLang="en-US" smtClean="0"/>
              <a:t>‹#›</a:t>
            </a:fld>
            <a:endParaRPr lang="zh-CN" altLang="en-US"/>
          </a:p>
        </p:txBody>
      </p:sp>
    </p:spTree>
    <p:extLst>
      <p:ext uri="{BB962C8B-B14F-4D97-AF65-F5344CB8AC3E}">
        <p14:creationId xmlns:p14="http://schemas.microsoft.com/office/powerpoint/2010/main" val="2444824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E923C4F-A2F8-4751-B828-D79BBA9D5D97}" type="datetimeFigureOut">
              <a:rPr lang="zh-CN" altLang="en-US" smtClean="0"/>
              <a:t>2019/3/27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E523DCD-4C79-4B52-A674-233DC12F4145}" type="slidenum">
              <a:rPr lang="zh-CN" altLang="en-US" smtClean="0"/>
              <a:t>‹#›</a:t>
            </a:fld>
            <a:endParaRPr lang="zh-CN" altLang="en-US"/>
          </a:p>
        </p:txBody>
      </p:sp>
    </p:spTree>
    <p:extLst>
      <p:ext uri="{BB962C8B-B14F-4D97-AF65-F5344CB8AC3E}">
        <p14:creationId xmlns:p14="http://schemas.microsoft.com/office/powerpoint/2010/main" val="349471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E923C4F-A2F8-4751-B828-D79BBA9D5D97}" type="datetimeFigureOut">
              <a:rPr lang="zh-CN" altLang="en-US" smtClean="0"/>
              <a:t>2019/3/27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E523DCD-4C79-4B52-A674-233DC12F4145}" type="slidenum">
              <a:rPr lang="zh-CN" altLang="en-US" smtClean="0"/>
              <a:t>‹#›</a:t>
            </a:fld>
            <a:endParaRPr lang="zh-CN" altLang="en-US"/>
          </a:p>
        </p:txBody>
      </p:sp>
    </p:spTree>
    <p:extLst>
      <p:ext uri="{BB962C8B-B14F-4D97-AF65-F5344CB8AC3E}">
        <p14:creationId xmlns:p14="http://schemas.microsoft.com/office/powerpoint/2010/main" val="32921567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E923C4F-A2F8-4751-B828-D79BBA9D5D97}" type="datetimeFigureOut">
              <a:rPr lang="zh-CN" altLang="en-US" smtClean="0"/>
              <a:t>2019/3/27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E523DCD-4C79-4B52-A674-233DC12F4145}" type="slidenum">
              <a:rPr lang="zh-CN" altLang="en-US" smtClean="0"/>
              <a:t>‹#›</a:t>
            </a:fld>
            <a:endParaRPr lang="zh-CN" altLang="en-US"/>
          </a:p>
        </p:txBody>
      </p:sp>
    </p:spTree>
    <p:extLst>
      <p:ext uri="{BB962C8B-B14F-4D97-AF65-F5344CB8AC3E}">
        <p14:creationId xmlns:p14="http://schemas.microsoft.com/office/powerpoint/2010/main" val="1385086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E923C4F-A2F8-4751-B828-D79BBA9D5D97}" type="datetimeFigureOut">
              <a:rPr lang="zh-CN" altLang="en-US" smtClean="0"/>
              <a:t>2019/3/27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E523DCD-4C79-4B52-A674-233DC12F4145}" type="slidenum">
              <a:rPr lang="zh-CN" altLang="en-US" smtClean="0"/>
              <a:t>‹#›</a:t>
            </a:fld>
            <a:endParaRPr lang="zh-CN" altLang="en-US"/>
          </a:p>
        </p:txBody>
      </p:sp>
    </p:spTree>
    <p:extLst>
      <p:ext uri="{BB962C8B-B14F-4D97-AF65-F5344CB8AC3E}">
        <p14:creationId xmlns:p14="http://schemas.microsoft.com/office/powerpoint/2010/main" val="2470443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E923C4F-A2F8-4751-B828-D79BBA9D5D97}" type="datetimeFigureOut">
              <a:rPr lang="zh-CN" altLang="en-US" smtClean="0"/>
              <a:t>2019/3/27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E523DCD-4C79-4B52-A674-233DC12F4145}" type="slidenum">
              <a:rPr lang="zh-CN" altLang="en-US" smtClean="0"/>
              <a:t>‹#›</a:t>
            </a:fld>
            <a:endParaRPr lang="zh-CN" altLang="en-US"/>
          </a:p>
        </p:txBody>
      </p:sp>
    </p:spTree>
    <p:extLst>
      <p:ext uri="{BB962C8B-B14F-4D97-AF65-F5344CB8AC3E}">
        <p14:creationId xmlns:p14="http://schemas.microsoft.com/office/powerpoint/2010/main" val="37566574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E923C4F-A2F8-4751-B828-D79BBA9D5D97}" type="datetimeFigureOut">
              <a:rPr lang="zh-CN" altLang="en-US" smtClean="0"/>
              <a:t>2019/3/27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E523DCD-4C79-4B52-A674-233DC12F4145}" type="slidenum">
              <a:rPr lang="zh-CN" altLang="en-US" smtClean="0"/>
              <a:t>‹#›</a:t>
            </a:fld>
            <a:endParaRPr lang="zh-CN" altLang="en-US"/>
          </a:p>
        </p:txBody>
      </p:sp>
    </p:spTree>
    <p:extLst>
      <p:ext uri="{BB962C8B-B14F-4D97-AF65-F5344CB8AC3E}">
        <p14:creationId xmlns:p14="http://schemas.microsoft.com/office/powerpoint/2010/main" val="38228787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923C4F-A2F8-4751-B828-D79BBA9D5D97}" type="datetimeFigureOut">
              <a:rPr lang="zh-CN" altLang="en-US" smtClean="0"/>
              <a:t>2019/3/27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523DCD-4C79-4B52-A674-233DC12F4145}" type="slidenum">
              <a:rPr lang="zh-CN" altLang="en-US" smtClean="0"/>
              <a:t>‹#›</a:t>
            </a:fld>
            <a:endParaRPr lang="zh-CN" altLang="en-US"/>
          </a:p>
        </p:txBody>
      </p:sp>
      <p:sp>
        <p:nvSpPr>
          <p:cNvPr id="7" name="文本框 6"/>
          <p:cNvSpPr txBox="1"/>
          <p:nvPr userDrawn="1"/>
        </p:nvSpPr>
        <p:spPr>
          <a:xfrm>
            <a:off x="4318000" y="2971800"/>
            <a:ext cx="3556000" cy="22987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感谢您下载包图网平台上提供的</a:t>
            </a:r>
            <a:r>
              <a:rPr kumimoji="0" lang="en-US" altLang="zh-CN"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PPT</a:t>
            </a:r>
            <a:r>
              <a:rPr kumimoji="0" lang="zh-CN" altLang="en-US"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作品，为了您和包图网以及原创作者的利益，请勿复制、传播、销售，否则将承担法律责任！包图网将对作品进行维权，按照传播下载次数进行十倍的索取赔偿！</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6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ibaotu.com</a:t>
            </a:r>
          </a:p>
        </p:txBody>
      </p:sp>
    </p:spTree>
    <p:extLst>
      <p:ext uri="{BB962C8B-B14F-4D97-AF65-F5344CB8AC3E}">
        <p14:creationId xmlns:p14="http://schemas.microsoft.com/office/powerpoint/2010/main" val="7735646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6.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8.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slideLayout" Target="../slideLayouts/slideLayout12.xml"/><Relationship Id="rId7" Type="http://schemas.openxmlformats.org/officeDocument/2006/relationships/image" Target="../media/image6.jpe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5090" y="-892684"/>
            <a:ext cx="10901813" cy="7981033"/>
          </a:xfrm>
          <a:prstGeom prst="rect">
            <a:avLst/>
          </a:prstGeom>
        </p:spPr>
      </p:pic>
      <p:sp>
        <p:nvSpPr>
          <p:cNvPr id="3" name="矩形 2"/>
          <p:cNvSpPr/>
          <p:nvPr/>
        </p:nvSpPr>
        <p:spPr>
          <a:xfrm>
            <a:off x="0" y="-57074"/>
            <a:ext cx="12192000" cy="6858000"/>
          </a:xfrm>
          <a:prstGeom prst="rect">
            <a:avLst/>
          </a:prstGeom>
          <a:solidFill>
            <a:schemeClr val="bg1">
              <a:lumMod val="95000"/>
              <a:alpha val="80000"/>
            </a:schemeClr>
          </a:solidFill>
          <a:effectLst>
            <a:outerShdw dist="50800" sx="1000" sy="1000" algn="ctr" rotWithShape="0">
              <a:srgbClr val="000000"/>
            </a:outerShdw>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cxnSp>
        <p:nvCxnSpPr>
          <p:cNvPr id="5" name="直接连接符 4"/>
          <p:cNvCxnSpPr/>
          <p:nvPr/>
        </p:nvCxnSpPr>
        <p:spPr>
          <a:xfrm rot="11174285" flipH="1">
            <a:off x="4550364" y="2804636"/>
            <a:ext cx="107568" cy="360143"/>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4531115" y="3038160"/>
            <a:ext cx="486556" cy="119346"/>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H="1" flipV="1">
            <a:off x="4700621" y="2765408"/>
            <a:ext cx="317051" cy="272467"/>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sp>
        <p:nvSpPr>
          <p:cNvPr id="8" name="椭圆 7"/>
          <p:cNvSpPr/>
          <p:nvPr/>
        </p:nvSpPr>
        <p:spPr>
          <a:xfrm rot="11174285">
            <a:off x="4668647" y="2757606"/>
            <a:ext cx="50405" cy="50405"/>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p:nvPr/>
        </p:nvCxnSpPr>
        <p:spPr>
          <a:xfrm rot="7715704" flipH="1">
            <a:off x="4970171" y="2305945"/>
            <a:ext cx="46728" cy="156449"/>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5040104" y="2253837"/>
            <a:ext cx="60177" cy="197392"/>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4935490" y="2253836"/>
            <a:ext cx="164791" cy="43946"/>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椭圆 11"/>
          <p:cNvSpPr/>
          <p:nvPr/>
        </p:nvSpPr>
        <p:spPr>
          <a:xfrm rot="7715704">
            <a:off x="4929353" y="2293365"/>
            <a:ext cx="21897" cy="21896"/>
          </a:xfrm>
          <a:prstGeom prst="ellipse">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rot="18000000">
            <a:off x="7677076" y="5471488"/>
            <a:ext cx="138271" cy="495101"/>
          </a:xfrm>
          <a:prstGeom prst="triangle">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a:off x="7709501" y="2763585"/>
            <a:ext cx="285664" cy="253535"/>
          </a:xfrm>
          <a:prstGeom prst="triangle">
            <a:avLst>
              <a:gd name="adj" fmla="val 0"/>
            </a:avLst>
          </a:prstGeom>
          <a:solidFill>
            <a:srgbClr val="8787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2762865" y="2318989"/>
            <a:ext cx="6685935" cy="1569660"/>
          </a:xfrm>
          <a:prstGeom prst="rect">
            <a:avLst/>
          </a:prstGeom>
          <a:noFill/>
        </p:spPr>
        <p:txBody>
          <a:bodyPr wrap="square" rtlCol="0">
            <a:spAutoFit/>
          </a:bodyPr>
          <a:lstStyle/>
          <a:p>
            <a:pPr algn="ctr"/>
            <a:r>
              <a:rPr lang="zh-CN" altLang="en-US" sz="4800" dirty="0">
                <a:latin typeface="华文细黑" panose="02010600040101010101" pitchFamily="2" charset="-122"/>
                <a:ea typeface="华文细黑" panose="02010600040101010101" pitchFamily="2" charset="-122"/>
                <a:sym typeface="华文细黑" panose="02010600040101010101" pitchFamily="2" charset="-122"/>
              </a:rPr>
              <a:t>桥梁船撞监测</a:t>
            </a:r>
            <a:r>
              <a:rPr lang="zh-CN" altLang="en-US" sz="4800" dirty="0" smtClean="0">
                <a:latin typeface="华文细黑" panose="02010600040101010101" pitchFamily="2" charset="-122"/>
                <a:ea typeface="华文细黑" panose="02010600040101010101" pitchFamily="2" charset="-122"/>
                <a:sym typeface="华文细黑" panose="02010600040101010101" pitchFamily="2" charset="-122"/>
              </a:rPr>
              <a:t>预警</a:t>
            </a:r>
            <a:endParaRPr lang="en-US" altLang="zh-CN" sz="4800" dirty="0" smtClean="0">
              <a:latin typeface="华文细黑" panose="02010600040101010101" pitchFamily="2" charset="-122"/>
              <a:ea typeface="华文细黑" panose="02010600040101010101" pitchFamily="2" charset="-122"/>
              <a:sym typeface="华文细黑" panose="02010600040101010101" pitchFamily="2" charset="-122"/>
            </a:endParaRPr>
          </a:p>
          <a:p>
            <a:pPr algn="ctr"/>
            <a:r>
              <a:rPr lang="zh-CN" altLang="en-US" sz="4800" dirty="0" smtClean="0">
                <a:latin typeface="华文细黑" panose="02010600040101010101" pitchFamily="2" charset="-122"/>
                <a:ea typeface="华文细黑" panose="02010600040101010101" pitchFamily="2" charset="-122"/>
                <a:sym typeface="华文细黑" panose="02010600040101010101" pitchFamily="2" charset="-122"/>
              </a:rPr>
              <a:t>信息处理</a:t>
            </a:r>
            <a:r>
              <a:rPr lang="zh-CN" altLang="en-US" sz="4800" dirty="0">
                <a:latin typeface="华文细黑" panose="02010600040101010101" pitchFamily="2" charset="-122"/>
                <a:ea typeface="华文细黑" panose="02010600040101010101" pitchFamily="2" charset="-122"/>
                <a:sym typeface="华文细黑" panose="02010600040101010101" pitchFamily="2" charset="-122"/>
              </a:rPr>
              <a:t>技术</a:t>
            </a:r>
          </a:p>
        </p:txBody>
      </p:sp>
      <p:cxnSp>
        <p:nvCxnSpPr>
          <p:cNvPr id="16" name="直接连接符 15"/>
          <p:cNvCxnSpPr/>
          <p:nvPr/>
        </p:nvCxnSpPr>
        <p:spPr>
          <a:xfrm>
            <a:off x="3412179" y="3969425"/>
            <a:ext cx="5157610" cy="0"/>
          </a:xfrm>
          <a:prstGeom prst="line">
            <a:avLst/>
          </a:prstGeom>
          <a:ln w="12700">
            <a:solidFill>
              <a:schemeClr val="tx1"/>
            </a:solidFill>
          </a:ln>
          <a:effectLst>
            <a:outerShdw blurRad="88900" dist="63500" dir="5400000" algn="t" rotWithShape="0">
              <a:schemeClr val="tx1">
                <a:lumMod val="90000"/>
                <a:lumOff val="10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99D6FB4-D8A0-4E6A-BD9D-891BBFE82686}"/>
              </a:ext>
            </a:extLst>
          </p:cNvPr>
          <p:cNvSpPr txBox="1"/>
          <p:nvPr/>
        </p:nvSpPr>
        <p:spPr>
          <a:xfrm>
            <a:off x="4220067" y="4352298"/>
            <a:ext cx="4349722" cy="923330"/>
          </a:xfrm>
          <a:prstGeom prst="rect">
            <a:avLst/>
          </a:prstGeom>
          <a:noFill/>
        </p:spPr>
        <p:txBody>
          <a:bodyPr wrap="square" rtlCol="0">
            <a:spAutoFit/>
          </a:bodyPr>
          <a:lstStyle/>
          <a:p>
            <a:r>
              <a:rPr lang="zh-CN" altLang="en-US" dirty="0" smtClean="0"/>
              <a:t>指导老师：    王君杰</a:t>
            </a:r>
            <a:endParaRPr lang="en-US" altLang="zh-CN" dirty="0" smtClean="0"/>
          </a:p>
          <a:p>
            <a:r>
              <a:rPr lang="zh-CN" altLang="en-US" dirty="0" smtClean="0"/>
              <a:t>项目组成员：杨文滔</a:t>
            </a:r>
            <a:r>
              <a:rPr lang="en-US" altLang="zh-CN" dirty="0"/>
              <a:t> </a:t>
            </a:r>
            <a:r>
              <a:rPr lang="zh-CN" altLang="en-US" dirty="0" smtClean="0"/>
              <a:t>黄</a:t>
            </a:r>
            <a:r>
              <a:rPr lang="zh-CN" altLang="en-US" dirty="0"/>
              <a:t>学纯  高程展</a:t>
            </a:r>
            <a:endParaRPr lang="en-US" altLang="zh-CN" dirty="0"/>
          </a:p>
          <a:p>
            <a:r>
              <a:rPr lang="en-US" altLang="zh-CN" dirty="0"/>
              <a:t>             </a:t>
            </a:r>
            <a:endParaRPr lang="zh-CN" altLang="en-US" dirty="0"/>
          </a:p>
        </p:txBody>
      </p:sp>
    </p:spTree>
    <p:extLst>
      <p:ext uri="{BB962C8B-B14F-4D97-AF65-F5344CB8AC3E}">
        <p14:creationId xmlns:p14="http://schemas.microsoft.com/office/powerpoint/2010/main" val="408788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45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250"/>
                                        <p:tgtEl>
                                          <p:spTgt spid="15"/>
                                        </p:tgtEl>
                                      </p:cBhvr>
                                    </p:animEffect>
                                  </p:childTnLst>
                                </p:cTn>
                              </p:par>
                              <p:par>
                                <p:cTn id="8" presetID="22" presetClass="entr" presetSubtype="8" fill="hold" nodeType="withEffect">
                                  <p:stCondLst>
                                    <p:cond delay="450"/>
                                  </p:stCondLst>
                                  <p:childTnLst>
                                    <p:set>
                                      <p:cBhvr>
                                        <p:cTn id="9" dur="1" fill="hold">
                                          <p:stCondLst>
                                            <p:cond delay="0"/>
                                          </p:stCondLst>
                                        </p:cTn>
                                        <p:tgtEl>
                                          <p:spTgt spid="16"/>
                                        </p:tgtEl>
                                        <p:attrNameLst>
                                          <p:attrName>style.visibility</p:attrName>
                                        </p:attrNameLst>
                                      </p:cBhvr>
                                      <p:to>
                                        <p:strVal val="visible"/>
                                      </p:to>
                                    </p:set>
                                    <p:animEffect transition="in" filter="wipe(left)">
                                      <p:cBhvr>
                                        <p:cTn id="10" dur="1250"/>
                                        <p:tgtEl>
                                          <p:spTgt spid="16"/>
                                        </p:tgtEl>
                                      </p:cBhvr>
                                    </p:animEffect>
                                  </p:childTnLst>
                                </p:cTn>
                              </p:par>
                              <p:par>
                                <p:cTn id="11" presetID="10" presetClass="entr" presetSubtype="0" fill="hold" grpId="0" nodeType="withEffect">
                                  <p:stCondLst>
                                    <p:cond delay="45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35" presetClass="path" presetSubtype="0" decel="40000" fill="hold" grpId="1" nodeType="withEffect">
                                  <p:stCondLst>
                                    <p:cond delay="450"/>
                                  </p:stCondLst>
                                  <p:childTnLst>
                                    <p:animMotion origin="layout" path="M 0.03073 2.22222E-6 L -0.15925 2.22222E-6 " pathEditMode="relative" rAng="0" ptsTypes="AA">
                                      <p:cBhvr>
                                        <p:cTn id="15" dur="1000" spd="-100000" fill="hold"/>
                                        <p:tgtEl>
                                          <p:spTgt spid="13"/>
                                        </p:tgtEl>
                                        <p:attrNameLst>
                                          <p:attrName>ppt_x</p:attrName>
                                          <p:attrName>ppt_y</p:attrName>
                                        </p:attrNameLst>
                                      </p:cBhvr>
                                      <p:rCtr x="-9505" y="0"/>
                                    </p:animMotion>
                                  </p:childTnLst>
                                </p:cTn>
                              </p:par>
                              <p:par>
                                <p:cTn id="16" presetID="35" presetClass="path" presetSubtype="0" accel="40000" decel="40000" fill="hold" grpId="2" nodeType="withEffect">
                                  <p:stCondLst>
                                    <p:cond delay="1450"/>
                                  </p:stCondLst>
                                  <p:childTnLst>
                                    <p:animMotion origin="layout" path="M 0.03073 2.22222E-6 L 2.91667E-6 2.22222E-6 " pathEditMode="relative" rAng="0" ptsTypes="AA">
                                      <p:cBhvr>
                                        <p:cTn id="17" dur="750" fill="hold"/>
                                        <p:tgtEl>
                                          <p:spTgt spid="13"/>
                                        </p:tgtEl>
                                        <p:attrNameLst>
                                          <p:attrName>ppt_x</p:attrName>
                                          <p:attrName>ppt_y</p:attrName>
                                        </p:attrNameLst>
                                      </p:cBhvr>
                                      <p:rCtr x="-1536" y="0"/>
                                    </p:animMotion>
                                  </p:childTnLst>
                                </p:cTn>
                              </p:par>
                              <p:par>
                                <p:cTn id="18" presetID="10" presetClass="entr" presetSubtype="0" fill="hold" grpId="0" nodeType="withEffect">
                                  <p:stCondLst>
                                    <p:cond delay="45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35" presetClass="path" presetSubtype="0" decel="40000" fill="hold" grpId="1" nodeType="withEffect">
                                  <p:stCondLst>
                                    <p:cond delay="450"/>
                                  </p:stCondLst>
                                  <p:childTnLst>
                                    <p:animMotion origin="layout" path="M -0.0388 -0.02686 L 0.14193 0.06828 " pathEditMode="relative" rAng="0" ptsTypes="AA">
                                      <p:cBhvr>
                                        <p:cTn id="22" dur="750" spd="-100000" fill="hold"/>
                                        <p:tgtEl>
                                          <p:spTgt spid="14"/>
                                        </p:tgtEl>
                                        <p:attrNameLst>
                                          <p:attrName>ppt_x</p:attrName>
                                          <p:attrName>ppt_y</p:attrName>
                                        </p:attrNameLst>
                                      </p:cBhvr>
                                      <p:rCtr x="9036" y="4745"/>
                                    </p:animMotion>
                                  </p:childTnLst>
                                </p:cTn>
                              </p:par>
                              <p:par>
                                <p:cTn id="23" presetID="35" presetClass="path" presetSubtype="0" accel="40000" decel="40000" fill="hold" grpId="2" nodeType="withEffect">
                                  <p:stCondLst>
                                    <p:cond delay="1250"/>
                                  </p:stCondLst>
                                  <p:childTnLst>
                                    <p:animMotion origin="layout" path="M -0.0345 -0.02547 L 0.0043 -0.00278 " pathEditMode="relative" rAng="0" ptsTypes="AA">
                                      <p:cBhvr>
                                        <p:cTn id="24" dur="750" fill="hold"/>
                                        <p:tgtEl>
                                          <p:spTgt spid="14"/>
                                        </p:tgtEl>
                                        <p:attrNameLst>
                                          <p:attrName>ppt_x</p:attrName>
                                          <p:attrName>ppt_y</p:attrName>
                                        </p:attrNameLst>
                                      </p:cBhvr>
                                      <p:rCtr x="1940" y="1134"/>
                                    </p:animMotion>
                                  </p:childTnLst>
                                </p:cTn>
                              </p:par>
                              <p:par>
                                <p:cTn id="25" presetID="31" presetClass="entr" presetSubtype="0" fill="hold" nodeType="withEffect">
                                  <p:stCondLst>
                                    <p:cond delay="250"/>
                                  </p:stCondLst>
                                  <p:childTnLst>
                                    <p:set>
                                      <p:cBhvr>
                                        <p:cTn id="26" dur="1" fill="hold">
                                          <p:stCondLst>
                                            <p:cond delay="0"/>
                                          </p:stCondLst>
                                        </p:cTn>
                                        <p:tgtEl>
                                          <p:spTgt spid="5"/>
                                        </p:tgtEl>
                                        <p:attrNameLst>
                                          <p:attrName>style.visibility</p:attrName>
                                        </p:attrNameLst>
                                      </p:cBhvr>
                                      <p:to>
                                        <p:strVal val="visible"/>
                                      </p:to>
                                    </p:set>
                                    <p:anim calcmode="lin" valueType="num">
                                      <p:cBhvr>
                                        <p:cTn id="27" dur="1000" fill="hold"/>
                                        <p:tgtEl>
                                          <p:spTgt spid="5"/>
                                        </p:tgtEl>
                                        <p:attrNameLst>
                                          <p:attrName>ppt_w</p:attrName>
                                        </p:attrNameLst>
                                      </p:cBhvr>
                                      <p:tavLst>
                                        <p:tav tm="0">
                                          <p:val>
                                            <p:fltVal val="0"/>
                                          </p:val>
                                        </p:tav>
                                        <p:tav tm="100000">
                                          <p:val>
                                            <p:strVal val="#ppt_w"/>
                                          </p:val>
                                        </p:tav>
                                      </p:tavLst>
                                    </p:anim>
                                    <p:anim calcmode="lin" valueType="num">
                                      <p:cBhvr>
                                        <p:cTn id="28" dur="1000" fill="hold"/>
                                        <p:tgtEl>
                                          <p:spTgt spid="5"/>
                                        </p:tgtEl>
                                        <p:attrNameLst>
                                          <p:attrName>ppt_h</p:attrName>
                                        </p:attrNameLst>
                                      </p:cBhvr>
                                      <p:tavLst>
                                        <p:tav tm="0">
                                          <p:val>
                                            <p:fltVal val="0"/>
                                          </p:val>
                                        </p:tav>
                                        <p:tav tm="100000">
                                          <p:val>
                                            <p:strVal val="#ppt_h"/>
                                          </p:val>
                                        </p:tav>
                                      </p:tavLst>
                                    </p:anim>
                                    <p:anim calcmode="lin" valueType="num">
                                      <p:cBhvr>
                                        <p:cTn id="29" dur="1000" fill="hold"/>
                                        <p:tgtEl>
                                          <p:spTgt spid="5"/>
                                        </p:tgtEl>
                                        <p:attrNameLst>
                                          <p:attrName>style.rotation</p:attrName>
                                        </p:attrNameLst>
                                      </p:cBhvr>
                                      <p:tavLst>
                                        <p:tav tm="0">
                                          <p:val>
                                            <p:fltVal val="90"/>
                                          </p:val>
                                        </p:tav>
                                        <p:tav tm="100000">
                                          <p:val>
                                            <p:fltVal val="0"/>
                                          </p:val>
                                        </p:tav>
                                      </p:tavLst>
                                    </p:anim>
                                    <p:animEffect transition="in" filter="fade">
                                      <p:cBhvr>
                                        <p:cTn id="30" dur="1000"/>
                                        <p:tgtEl>
                                          <p:spTgt spid="5"/>
                                        </p:tgtEl>
                                      </p:cBhvr>
                                    </p:animEffect>
                                  </p:childTnLst>
                                </p:cTn>
                              </p:par>
                              <p:par>
                                <p:cTn id="31" presetID="31" presetClass="entr" presetSubtype="0" fill="hold" nodeType="withEffect">
                                  <p:stCondLst>
                                    <p:cond delay="250"/>
                                  </p:stCondLst>
                                  <p:childTnLst>
                                    <p:set>
                                      <p:cBhvr>
                                        <p:cTn id="32" dur="1" fill="hold">
                                          <p:stCondLst>
                                            <p:cond delay="0"/>
                                          </p:stCondLst>
                                        </p:cTn>
                                        <p:tgtEl>
                                          <p:spTgt spid="6"/>
                                        </p:tgtEl>
                                        <p:attrNameLst>
                                          <p:attrName>style.visibility</p:attrName>
                                        </p:attrNameLst>
                                      </p:cBhvr>
                                      <p:to>
                                        <p:strVal val="visible"/>
                                      </p:to>
                                    </p:set>
                                    <p:anim calcmode="lin" valueType="num">
                                      <p:cBhvr>
                                        <p:cTn id="33" dur="1000" fill="hold"/>
                                        <p:tgtEl>
                                          <p:spTgt spid="6"/>
                                        </p:tgtEl>
                                        <p:attrNameLst>
                                          <p:attrName>ppt_w</p:attrName>
                                        </p:attrNameLst>
                                      </p:cBhvr>
                                      <p:tavLst>
                                        <p:tav tm="0">
                                          <p:val>
                                            <p:fltVal val="0"/>
                                          </p:val>
                                        </p:tav>
                                        <p:tav tm="100000">
                                          <p:val>
                                            <p:strVal val="#ppt_w"/>
                                          </p:val>
                                        </p:tav>
                                      </p:tavLst>
                                    </p:anim>
                                    <p:anim calcmode="lin" valueType="num">
                                      <p:cBhvr>
                                        <p:cTn id="34" dur="1000" fill="hold"/>
                                        <p:tgtEl>
                                          <p:spTgt spid="6"/>
                                        </p:tgtEl>
                                        <p:attrNameLst>
                                          <p:attrName>ppt_h</p:attrName>
                                        </p:attrNameLst>
                                      </p:cBhvr>
                                      <p:tavLst>
                                        <p:tav tm="0">
                                          <p:val>
                                            <p:fltVal val="0"/>
                                          </p:val>
                                        </p:tav>
                                        <p:tav tm="100000">
                                          <p:val>
                                            <p:strVal val="#ppt_h"/>
                                          </p:val>
                                        </p:tav>
                                      </p:tavLst>
                                    </p:anim>
                                    <p:anim calcmode="lin" valueType="num">
                                      <p:cBhvr>
                                        <p:cTn id="35" dur="1000" fill="hold"/>
                                        <p:tgtEl>
                                          <p:spTgt spid="6"/>
                                        </p:tgtEl>
                                        <p:attrNameLst>
                                          <p:attrName>style.rotation</p:attrName>
                                        </p:attrNameLst>
                                      </p:cBhvr>
                                      <p:tavLst>
                                        <p:tav tm="0">
                                          <p:val>
                                            <p:fltVal val="90"/>
                                          </p:val>
                                        </p:tav>
                                        <p:tav tm="100000">
                                          <p:val>
                                            <p:fltVal val="0"/>
                                          </p:val>
                                        </p:tav>
                                      </p:tavLst>
                                    </p:anim>
                                    <p:animEffect transition="in" filter="fade">
                                      <p:cBhvr>
                                        <p:cTn id="36" dur="1000"/>
                                        <p:tgtEl>
                                          <p:spTgt spid="6"/>
                                        </p:tgtEl>
                                      </p:cBhvr>
                                    </p:animEffect>
                                  </p:childTnLst>
                                </p:cTn>
                              </p:par>
                              <p:par>
                                <p:cTn id="37" presetID="31" presetClass="entr" presetSubtype="0" fill="hold" nodeType="withEffect">
                                  <p:stCondLst>
                                    <p:cond delay="250"/>
                                  </p:stCondLst>
                                  <p:childTnLst>
                                    <p:set>
                                      <p:cBhvr>
                                        <p:cTn id="38" dur="1" fill="hold">
                                          <p:stCondLst>
                                            <p:cond delay="0"/>
                                          </p:stCondLst>
                                        </p:cTn>
                                        <p:tgtEl>
                                          <p:spTgt spid="7"/>
                                        </p:tgtEl>
                                        <p:attrNameLst>
                                          <p:attrName>style.visibility</p:attrName>
                                        </p:attrNameLst>
                                      </p:cBhvr>
                                      <p:to>
                                        <p:strVal val="visible"/>
                                      </p:to>
                                    </p:set>
                                    <p:anim calcmode="lin" valueType="num">
                                      <p:cBhvr>
                                        <p:cTn id="39" dur="1000" fill="hold"/>
                                        <p:tgtEl>
                                          <p:spTgt spid="7"/>
                                        </p:tgtEl>
                                        <p:attrNameLst>
                                          <p:attrName>ppt_w</p:attrName>
                                        </p:attrNameLst>
                                      </p:cBhvr>
                                      <p:tavLst>
                                        <p:tav tm="0">
                                          <p:val>
                                            <p:fltVal val="0"/>
                                          </p:val>
                                        </p:tav>
                                        <p:tav tm="100000">
                                          <p:val>
                                            <p:strVal val="#ppt_w"/>
                                          </p:val>
                                        </p:tav>
                                      </p:tavLst>
                                    </p:anim>
                                    <p:anim calcmode="lin" valueType="num">
                                      <p:cBhvr>
                                        <p:cTn id="40" dur="1000" fill="hold"/>
                                        <p:tgtEl>
                                          <p:spTgt spid="7"/>
                                        </p:tgtEl>
                                        <p:attrNameLst>
                                          <p:attrName>ppt_h</p:attrName>
                                        </p:attrNameLst>
                                      </p:cBhvr>
                                      <p:tavLst>
                                        <p:tav tm="0">
                                          <p:val>
                                            <p:fltVal val="0"/>
                                          </p:val>
                                        </p:tav>
                                        <p:tav tm="100000">
                                          <p:val>
                                            <p:strVal val="#ppt_h"/>
                                          </p:val>
                                        </p:tav>
                                      </p:tavLst>
                                    </p:anim>
                                    <p:anim calcmode="lin" valueType="num">
                                      <p:cBhvr>
                                        <p:cTn id="41" dur="1000" fill="hold"/>
                                        <p:tgtEl>
                                          <p:spTgt spid="7"/>
                                        </p:tgtEl>
                                        <p:attrNameLst>
                                          <p:attrName>style.rotation</p:attrName>
                                        </p:attrNameLst>
                                      </p:cBhvr>
                                      <p:tavLst>
                                        <p:tav tm="0">
                                          <p:val>
                                            <p:fltVal val="90"/>
                                          </p:val>
                                        </p:tav>
                                        <p:tav tm="100000">
                                          <p:val>
                                            <p:fltVal val="0"/>
                                          </p:val>
                                        </p:tav>
                                      </p:tavLst>
                                    </p:anim>
                                    <p:animEffect transition="in" filter="fade">
                                      <p:cBhvr>
                                        <p:cTn id="42" dur="1000"/>
                                        <p:tgtEl>
                                          <p:spTgt spid="7"/>
                                        </p:tgtEl>
                                      </p:cBhvr>
                                    </p:animEffect>
                                  </p:childTnLst>
                                </p:cTn>
                              </p:par>
                              <p:par>
                                <p:cTn id="43" presetID="31" presetClass="entr" presetSubtype="0" fill="hold" grpId="0" nodeType="withEffect">
                                  <p:stCondLst>
                                    <p:cond delay="250"/>
                                  </p:stCondLst>
                                  <p:childTnLst>
                                    <p:set>
                                      <p:cBhvr>
                                        <p:cTn id="44" dur="1" fill="hold">
                                          <p:stCondLst>
                                            <p:cond delay="0"/>
                                          </p:stCondLst>
                                        </p:cTn>
                                        <p:tgtEl>
                                          <p:spTgt spid="8"/>
                                        </p:tgtEl>
                                        <p:attrNameLst>
                                          <p:attrName>style.visibility</p:attrName>
                                        </p:attrNameLst>
                                      </p:cBhvr>
                                      <p:to>
                                        <p:strVal val="visible"/>
                                      </p:to>
                                    </p:set>
                                    <p:anim calcmode="lin" valueType="num">
                                      <p:cBhvr>
                                        <p:cTn id="45" dur="1000" fill="hold"/>
                                        <p:tgtEl>
                                          <p:spTgt spid="8"/>
                                        </p:tgtEl>
                                        <p:attrNameLst>
                                          <p:attrName>ppt_w</p:attrName>
                                        </p:attrNameLst>
                                      </p:cBhvr>
                                      <p:tavLst>
                                        <p:tav tm="0">
                                          <p:val>
                                            <p:fltVal val="0"/>
                                          </p:val>
                                        </p:tav>
                                        <p:tav tm="100000">
                                          <p:val>
                                            <p:strVal val="#ppt_w"/>
                                          </p:val>
                                        </p:tav>
                                      </p:tavLst>
                                    </p:anim>
                                    <p:anim calcmode="lin" valueType="num">
                                      <p:cBhvr>
                                        <p:cTn id="46" dur="1000" fill="hold"/>
                                        <p:tgtEl>
                                          <p:spTgt spid="8"/>
                                        </p:tgtEl>
                                        <p:attrNameLst>
                                          <p:attrName>ppt_h</p:attrName>
                                        </p:attrNameLst>
                                      </p:cBhvr>
                                      <p:tavLst>
                                        <p:tav tm="0">
                                          <p:val>
                                            <p:fltVal val="0"/>
                                          </p:val>
                                        </p:tav>
                                        <p:tav tm="100000">
                                          <p:val>
                                            <p:strVal val="#ppt_h"/>
                                          </p:val>
                                        </p:tav>
                                      </p:tavLst>
                                    </p:anim>
                                    <p:anim calcmode="lin" valueType="num">
                                      <p:cBhvr>
                                        <p:cTn id="47" dur="1000" fill="hold"/>
                                        <p:tgtEl>
                                          <p:spTgt spid="8"/>
                                        </p:tgtEl>
                                        <p:attrNameLst>
                                          <p:attrName>style.rotation</p:attrName>
                                        </p:attrNameLst>
                                      </p:cBhvr>
                                      <p:tavLst>
                                        <p:tav tm="0">
                                          <p:val>
                                            <p:fltVal val="90"/>
                                          </p:val>
                                        </p:tav>
                                        <p:tav tm="100000">
                                          <p:val>
                                            <p:fltVal val="0"/>
                                          </p:val>
                                        </p:tav>
                                      </p:tavLst>
                                    </p:anim>
                                    <p:animEffect transition="in" filter="fade">
                                      <p:cBhvr>
                                        <p:cTn id="48" dur="1000"/>
                                        <p:tgtEl>
                                          <p:spTgt spid="8"/>
                                        </p:tgtEl>
                                      </p:cBhvr>
                                    </p:animEffect>
                                  </p:childTnLst>
                                </p:cTn>
                              </p:par>
                              <p:par>
                                <p:cTn id="49" presetID="31" presetClass="entr" presetSubtype="0" fill="hold" nodeType="withEffect">
                                  <p:stCondLst>
                                    <p:cond delay="250"/>
                                  </p:stCondLst>
                                  <p:childTnLst>
                                    <p:set>
                                      <p:cBhvr>
                                        <p:cTn id="50" dur="1" fill="hold">
                                          <p:stCondLst>
                                            <p:cond delay="0"/>
                                          </p:stCondLst>
                                        </p:cTn>
                                        <p:tgtEl>
                                          <p:spTgt spid="9"/>
                                        </p:tgtEl>
                                        <p:attrNameLst>
                                          <p:attrName>style.visibility</p:attrName>
                                        </p:attrNameLst>
                                      </p:cBhvr>
                                      <p:to>
                                        <p:strVal val="visible"/>
                                      </p:to>
                                    </p:set>
                                    <p:anim calcmode="lin" valueType="num">
                                      <p:cBhvr>
                                        <p:cTn id="51" dur="1000" fill="hold"/>
                                        <p:tgtEl>
                                          <p:spTgt spid="9"/>
                                        </p:tgtEl>
                                        <p:attrNameLst>
                                          <p:attrName>ppt_w</p:attrName>
                                        </p:attrNameLst>
                                      </p:cBhvr>
                                      <p:tavLst>
                                        <p:tav tm="0">
                                          <p:val>
                                            <p:fltVal val="0"/>
                                          </p:val>
                                        </p:tav>
                                        <p:tav tm="100000">
                                          <p:val>
                                            <p:strVal val="#ppt_w"/>
                                          </p:val>
                                        </p:tav>
                                      </p:tavLst>
                                    </p:anim>
                                    <p:anim calcmode="lin" valueType="num">
                                      <p:cBhvr>
                                        <p:cTn id="52" dur="1000" fill="hold"/>
                                        <p:tgtEl>
                                          <p:spTgt spid="9"/>
                                        </p:tgtEl>
                                        <p:attrNameLst>
                                          <p:attrName>ppt_h</p:attrName>
                                        </p:attrNameLst>
                                      </p:cBhvr>
                                      <p:tavLst>
                                        <p:tav tm="0">
                                          <p:val>
                                            <p:fltVal val="0"/>
                                          </p:val>
                                        </p:tav>
                                        <p:tav tm="100000">
                                          <p:val>
                                            <p:strVal val="#ppt_h"/>
                                          </p:val>
                                        </p:tav>
                                      </p:tavLst>
                                    </p:anim>
                                    <p:anim calcmode="lin" valueType="num">
                                      <p:cBhvr>
                                        <p:cTn id="53" dur="1000" fill="hold"/>
                                        <p:tgtEl>
                                          <p:spTgt spid="9"/>
                                        </p:tgtEl>
                                        <p:attrNameLst>
                                          <p:attrName>style.rotation</p:attrName>
                                        </p:attrNameLst>
                                      </p:cBhvr>
                                      <p:tavLst>
                                        <p:tav tm="0">
                                          <p:val>
                                            <p:fltVal val="90"/>
                                          </p:val>
                                        </p:tav>
                                        <p:tav tm="100000">
                                          <p:val>
                                            <p:fltVal val="0"/>
                                          </p:val>
                                        </p:tav>
                                      </p:tavLst>
                                    </p:anim>
                                    <p:animEffect transition="in" filter="fade">
                                      <p:cBhvr>
                                        <p:cTn id="54" dur="1000"/>
                                        <p:tgtEl>
                                          <p:spTgt spid="9"/>
                                        </p:tgtEl>
                                      </p:cBhvr>
                                    </p:animEffect>
                                  </p:childTnLst>
                                </p:cTn>
                              </p:par>
                              <p:par>
                                <p:cTn id="55" presetID="31" presetClass="entr" presetSubtype="0" fill="hold" nodeType="withEffect">
                                  <p:stCondLst>
                                    <p:cond delay="250"/>
                                  </p:stCondLst>
                                  <p:childTnLst>
                                    <p:set>
                                      <p:cBhvr>
                                        <p:cTn id="56" dur="1" fill="hold">
                                          <p:stCondLst>
                                            <p:cond delay="0"/>
                                          </p:stCondLst>
                                        </p:cTn>
                                        <p:tgtEl>
                                          <p:spTgt spid="10"/>
                                        </p:tgtEl>
                                        <p:attrNameLst>
                                          <p:attrName>style.visibility</p:attrName>
                                        </p:attrNameLst>
                                      </p:cBhvr>
                                      <p:to>
                                        <p:strVal val="visible"/>
                                      </p:to>
                                    </p:set>
                                    <p:anim calcmode="lin" valueType="num">
                                      <p:cBhvr>
                                        <p:cTn id="57" dur="1000" fill="hold"/>
                                        <p:tgtEl>
                                          <p:spTgt spid="10"/>
                                        </p:tgtEl>
                                        <p:attrNameLst>
                                          <p:attrName>ppt_w</p:attrName>
                                        </p:attrNameLst>
                                      </p:cBhvr>
                                      <p:tavLst>
                                        <p:tav tm="0">
                                          <p:val>
                                            <p:fltVal val="0"/>
                                          </p:val>
                                        </p:tav>
                                        <p:tav tm="100000">
                                          <p:val>
                                            <p:strVal val="#ppt_w"/>
                                          </p:val>
                                        </p:tav>
                                      </p:tavLst>
                                    </p:anim>
                                    <p:anim calcmode="lin" valueType="num">
                                      <p:cBhvr>
                                        <p:cTn id="58" dur="1000" fill="hold"/>
                                        <p:tgtEl>
                                          <p:spTgt spid="10"/>
                                        </p:tgtEl>
                                        <p:attrNameLst>
                                          <p:attrName>ppt_h</p:attrName>
                                        </p:attrNameLst>
                                      </p:cBhvr>
                                      <p:tavLst>
                                        <p:tav tm="0">
                                          <p:val>
                                            <p:fltVal val="0"/>
                                          </p:val>
                                        </p:tav>
                                        <p:tav tm="100000">
                                          <p:val>
                                            <p:strVal val="#ppt_h"/>
                                          </p:val>
                                        </p:tav>
                                      </p:tavLst>
                                    </p:anim>
                                    <p:anim calcmode="lin" valueType="num">
                                      <p:cBhvr>
                                        <p:cTn id="59" dur="1000" fill="hold"/>
                                        <p:tgtEl>
                                          <p:spTgt spid="10"/>
                                        </p:tgtEl>
                                        <p:attrNameLst>
                                          <p:attrName>style.rotation</p:attrName>
                                        </p:attrNameLst>
                                      </p:cBhvr>
                                      <p:tavLst>
                                        <p:tav tm="0">
                                          <p:val>
                                            <p:fltVal val="90"/>
                                          </p:val>
                                        </p:tav>
                                        <p:tav tm="100000">
                                          <p:val>
                                            <p:fltVal val="0"/>
                                          </p:val>
                                        </p:tav>
                                      </p:tavLst>
                                    </p:anim>
                                    <p:animEffect transition="in" filter="fade">
                                      <p:cBhvr>
                                        <p:cTn id="60" dur="1000"/>
                                        <p:tgtEl>
                                          <p:spTgt spid="10"/>
                                        </p:tgtEl>
                                      </p:cBhvr>
                                    </p:animEffect>
                                  </p:childTnLst>
                                </p:cTn>
                              </p:par>
                              <p:par>
                                <p:cTn id="61" presetID="31" presetClass="entr" presetSubtype="0" fill="hold" nodeType="withEffect">
                                  <p:stCondLst>
                                    <p:cond delay="250"/>
                                  </p:stCondLst>
                                  <p:childTnLst>
                                    <p:set>
                                      <p:cBhvr>
                                        <p:cTn id="62" dur="1" fill="hold">
                                          <p:stCondLst>
                                            <p:cond delay="0"/>
                                          </p:stCondLst>
                                        </p:cTn>
                                        <p:tgtEl>
                                          <p:spTgt spid="11"/>
                                        </p:tgtEl>
                                        <p:attrNameLst>
                                          <p:attrName>style.visibility</p:attrName>
                                        </p:attrNameLst>
                                      </p:cBhvr>
                                      <p:to>
                                        <p:strVal val="visible"/>
                                      </p:to>
                                    </p:set>
                                    <p:anim calcmode="lin" valueType="num">
                                      <p:cBhvr>
                                        <p:cTn id="63" dur="1000" fill="hold"/>
                                        <p:tgtEl>
                                          <p:spTgt spid="11"/>
                                        </p:tgtEl>
                                        <p:attrNameLst>
                                          <p:attrName>ppt_w</p:attrName>
                                        </p:attrNameLst>
                                      </p:cBhvr>
                                      <p:tavLst>
                                        <p:tav tm="0">
                                          <p:val>
                                            <p:fltVal val="0"/>
                                          </p:val>
                                        </p:tav>
                                        <p:tav tm="100000">
                                          <p:val>
                                            <p:strVal val="#ppt_w"/>
                                          </p:val>
                                        </p:tav>
                                      </p:tavLst>
                                    </p:anim>
                                    <p:anim calcmode="lin" valueType="num">
                                      <p:cBhvr>
                                        <p:cTn id="64" dur="1000" fill="hold"/>
                                        <p:tgtEl>
                                          <p:spTgt spid="11"/>
                                        </p:tgtEl>
                                        <p:attrNameLst>
                                          <p:attrName>ppt_h</p:attrName>
                                        </p:attrNameLst>
                                      </p:cBhvr>
                                      <p:tavLst>
                                        <p:tav tm="0">
                                          <p:val>
                                            <p:fltVal val="0"/>
                                          </p:val>
                                        </p:tav>
                                        <p:tav tm="100000">
                                          <p:val>
                                            <p:strVal val="#ppt_h"/>
                                          </p:val>
                                        </p:tav>
                                      </p:tavLst>
                                    </p:anim>
                                    <p:anim calcmode="lin" valueType="num">
                                      <p:cBhvr>
                                        <p:cTn id="65" dur="1000" fill="hold"/>
                                        <p:tgtEl>
                                          <p:spTgt spid="11"/>
                                        </p:tgtEl>
                                        <p:attrNameLst>
                                          <p:attrName>style.rotation</p:attrName>
                                        </p:attrNameLst>
                                      </p:cBhvr>
                                      <p:tavLst>
                                        <p:tav tm="0">
                                          <p:val>
                                            <p:fltVal val="90"/>
                                          </p:val>
                                        </p:tav>
                                        <p:tav tm="100000">
                                          <p:val>
                                            <p:fltVal val="0"/>
                                          </p:val>
                                        </p:tav>
                                      </p:tavLst>
                                    </p:anim>
                                    <p:animEffect transition="in" filter="fade">
                                      <p:cBhvr>
                                        <p:cTn id="66" dur="1000"/>
                                        <p:tgtEl>
                                          <p:spTgt spid="11"/>
                                        </p:tgtEl>
                                      </p:cBhvr>
                                    </p:animEffect>
                                  </p:childTnLst>
                                </p:cTn>
                              </p:par>
                              <p:par>
                                <p:cTn id="67" presetID="31" presetClass="entr" presetSubtype="0" fill="hold" grpId="0" nodeType="withEffect">
                                  <p:stCondLst>
                                    <p:cond delay="250"/>
                                  </p:stCondLst>
                                  <p:childTnLst>
                                    <p:set>
                                      <p:cBhvr>
                                        <p:cTn id="68" dur="1" fill="hold">
                                          <p:stCondLst>
                                            <p:cond delay="0"/>
                                          </p:stCondLst>
                                        </p:cTn>
                                        <p:tgtEl>
                                          <p:spTgt spid="12"/>
                                        </p:tgtEl>
                                        <p:attrNameLst>
                                          <p:attrName>style.visibility</p:attrName>
                                        </p:attrNameLst>
                                      </p:cBhvr>
                                      <p:to>
                                        <p:strVal val="visible"/>
                                      </p:to>
                                    </p:set>
                                    <p:anim calcmode="lin" valueType="num">
                                      <p:cBhvr>
                                        <p:cTn id="69" dur="1000" fill="hold"/>
                                        <p:tgtEl>
                                          <p:spTgt spid="12"/>
                                        </p:tgtEl>
                                        <p:attrNameLst>
                                          <p:attrName>ppt_w</p:attrName>
                                        </p:attrNameLst>
                                      </p:cBhvr>
                                      <p:tavLst>
                                        <p:tav tm="0">
                                          <p:val>
                                            <p:fltVal val="0"/>
                                          </p:val>
                                        </p:tav>
                                        <p:tav tm="100000">
                                          <p:val>
                                            <p:strVal val="#ppt_w"/>
                                          </p:val>
                                        </p:tav>
                                      </p:tavLst>
                                    </p:anim>
                                    <p:anim calcmode="lin" valueType="num">
                                      <p:cBhvr>
                                        <p:cTn id="70" dur="1000" fill="hold"/>
                                        <p:tgtEl>
                                          <p:spTgt spid="12"/>
                                        </p:tgtEl>
                                        <p:attrNameLst>
                                          <p:attrName>ppt_h</p:attrName>
                                        </p:attrNameLst>
                                      </p:cBhvr>
                                      <p:tavLst>
                                        <p:tav tm="0">
                                          <p:val>
                                            <p:fltVal val="0"/>
                                          </p:val>
                                        </p:tav>
                                        <p:tav tm="100000">
                                          <p:val>
                                            <p:strVal val="#ppt_h"/>
                                          </p:val>
                                        </p:tav>
                                      </p:tavLst>
                                    </p:anim>
                                    <p:anim calcmode="lin" valueType="num">
                                      <p:cBhvr>
                                        <p:cTn id="71" dur="1000" fill="hold"/>
                                        <p:tgtEl>
                                          <p:spTgt spid="12"/>
                                        </p:tgtEl>
                                        <p:attrNameLst>
                                          <p:attrName>style.rotation</p:attrName>
                                        </p:attrNameLst>
                                      </p:cBhvr>
                                      <p:tavLst>
                                        <p:tav tm="0">
                                          <p:val>
                                            <p:fltVal val="90"/>
                                          </p:val>
                                        </p:tav>
                                        <p:tav tm="100000">
                                          <p:val>
                                            <p:fltVal val="0"/>
                                          </p:val>
                                        </p:tav>
                                      </p:tavLst>
                                    </p:anim>
                                    <p:animEffect transition="in" filter="fade">
                                      <p:cBhvr>
                                        <p:cTn id="72"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13" grpId="0" animBg="1"/>
      <p:bldP spid="13" grpId="1" animBg="1"/>
      <p:bldP spid="13" grpId="2" animBg="1"/>
      <p:bldP spid="14" grpId="0" animBg="1"/>
      <p:bldP spid="14" grpId="1" animBg="1"/>
      <p:bldP spid="14" grpId="2" animBg="1"/>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058"/>
          <p:cNvSpPr>
            <a:spLocks/>
          </p:cNvSpPr>
          <p:nvPr/>
        </p:nvSpPr>
        <p:spPr bwMode="auto">
          <a:xfrm>
            <a:off x="921815" y="4931622"/>
            <a:ext cx="1443192" cy="2105653"/>
          </a:xfrm>
          <a:custGeom>
            <a:avLst/>
            <a:gdLst>
              <a:gd name="T0" fmla="*/ 1928 w 1928"/>
              <a:gd name="T1" fmla="*/ 0 h 2813"/>
              <a:gd name="T2" fmla="*/ 0 w 1928"/>
              <a:gd name="T3" fmla="*/ 2813 h 2813"/>
              <a:gd name="T4" fmla="*/ 1928 w 1928"/>
              <a:gd name="T5" fmla="*/ 0 h 2813"/>
            </a:gdLst>
            <a:ahLst/>
            <a:cxnLst>
              <a:cxn ang="0">
                <a:pos x="T0" y="T1"/>
              </a:cxn>
              <a:cxn ang="0">
                <a:pos x="T2" y="T3"/>
              </a:cxn>
              <a:cxn ang="0">
                <a:pos x="T4" y="T5"/>
              </a:cxn>
            </a:cxnLst>
            <a:rect l="0" t="0" r="r" b="b"/>
            <a:pathLst>
              <a:path w="1928" h="2813">
                <a:moveTo>
                  <a:pt x="1928" y="0"/>
                </a:moveTo>
                <a:lnTo>
                  <a:pt x="0" y="2813"/>
                </a:lnTo>
                <a:lnTo>
                  <a:pt x="1928"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 name="Line 1059"/>
          <p:cNvSpPr>
            <a:spLocks noChangeShapeType="1"/>
          </p:cNvSpPr>
          <p:nvPr/>
        </p:nvSpPr>
        <p:spPr bwMode="auto">
          <a:xfrm flipH="1">
            <a:off x="921815" y="4931622"/>
            <a:ext cx="1443192" cy="210565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 name="Freeform 1060"/>
          <p:cNvSpPr>
            <a:spLocks/>
          </p:cNvSpPr>
          <p:nvPr/>
        </p:nvSpPr>
        <p:spPr bwMode="auto">
          <a:xfrm>
            <a:off x="921815" y="6723635"/>
            <a:ext cx="1737370" cy="313640"/>
          </a:xfrm>
          <a:custGeom>
            <a:avLst/>
            <a:gdLst>
              <a:gd name="T0" fmla="*/ 2321 w 2321"/>
              <a:gd name="T1" fmla="*/ 0 h 419"/>
              <a:gd name="T2" fmla="*/ 0 w 2321"/>
              <a:gd name="T3" fmla="*/ 419 h 419"/>
              <a:gd name="T4" fmla="*/ 2321 w 2321"/>
              <a:gd name="T5" fmla="*/ 0 h 419"/>
            </a:gdLst>
            <a:ahLst/>
            <a:cxnLst>
              <a:cxn ang="0">
                <a:pos x="T0" y="T1"/>
              </a:cxn>
              <a:cxn ang="0">
                <a:pos x="T2" y="T3"/>
              </a:cxn>
              <a:cxn ang="0">
                <a:pos x="T4" y="T5"/>
              </a:cxn>
            </a:cxnLst>
            <a:rect l="0" t="0" r="r" b="b"/>
            <a:pathLst>
              <a:path w="2321" h="419">
                <a:moveTo>
                  <a:pt x="2321" y="0"/>
                </a:moveTo>
                <a:lnTo>
                  <a:pt x="0" y="419"/>
                </a:lnTo>
                <a:lnTo>
                  <a:pt x="2321"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 name="Line 1061"/>
          <p:cNvSpPr>
            <a:spLocks noChangeShapeType="1"/>
          </p:cNvSpPr>
          <p:nvPr/>
        </p:nvSpPr>
        <p:spPr bwMode="auto">
          <a:xfrm flipH="1">
            <a:off x="921815" y="6723635"/>
            <a:ext cx="1737370" cy="3136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 name="Freeform 1062"/>
          <p:cNvSpPr>
            <a:spLocks/>
          </p:cNvSpPr>
          <p:nvPr/>
        </p:nvSpPr>
        <p:spPr bwMode="auto">
          <a:xfrm>
            <a:off x="963734" y="6710910"/>
            <a:ext cx="600332" cy="315137"/>
          </a:xfrm>
          <a:custGeom>
            <a:avLst/>
            <a:gdLst>
              <a:gd name="T0" fmla="*/ 802 w 802"/>
              <a:gd name="T1" fmla="*/ 0 h 421"/>
              <a:gd name="T2" fmla="*/ 0 w 802"/>
              <a:gd name="T3" fmla="*/ 421 h 421"/>
              <a:gd name="T4" fmla="*/ 802 w 802"/>
              <a:gd name="T5" fmla="*/ 0 h 421"/>
            </a:gdLst>
            <a:ahLst/>
            <a:cxnLst>
              <a:cxn ang="0">
                <a:pos x="T0" y="T1"/>
              </a:cxn>
              <a:cxn ang="0">
                <a:pos x="T2" y="T3"/>
              </a:cxn>
              <a:cxn ang="0">
                <a:pos x="T4" y="T5"/>
              </a:cxn>
            </a:cxnLst>
            <a:rect l="0" t="0" r="r" b="b"/>
            <a:pathLst>
              <a:path w="802" h="421">
                <a:moveTo>
                  <a:pt x="802" y="0"/>
                </a:moveTo>
                <a:lnTo>
                  <a:pt x="0" y="421"/>
                </a:lnTo>
                <a:lnTo>
                  <a:pt x="802"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 name="Line 1063"/>
          <p:cNvSpPr>
            <a:spLocks noChangeShapeType="1"/>
          </p:cNvSpPr>
          <p:nvPr/>
        </p:nvSpPr>
        <p:spPr bwMode="auto">
          <a:xfrm flipH="1">
            <a:off x="963734" y="6710910"/>
            <a:ext cx="600332" cy="31513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 name="Freeform 1064"/>
          <p:cNvSpPr>
            <a:spLocks/>
          </p:cNvSpPr>
          <p:nvPr/>
        </p:nvSpPr>
        <p:spPr bwMode="auto">
          <a:xfrm>
            <a:off x="2659185" y="6201152"/>
            <a:ext cx="728333" cy="522483"/>
          </a:xfrm>
          <a:custGeom>
            <a:avLst/>
            <a:gdLst>
              <a:gd name="T0" fmla="*/ 0 w 973"/>
              <a:gd name="T1" fmla="*/ 698 h 698"/>
              <a:gd name="T2" fmla="*/ 973 w 973"/>
              <a:gd name="T3" fmla="*/ 0 h 698"/>
              <a:gd name="T4" fmla="*/ 0 w 973"/>
              <a:gd name="T5" fmla="*/ 698 h 698"/>
            </a:gdLst>
            <a:ahLst/>
            <a:cxnLst>
              <a:cxn ang="0">
                <a:pos x="T0" y="T1"/>
              </a:cxn>
              <a:cxn ang="0">
                <a:pos x="T2" y="T3"/>
              </a:cxn>
              <a:cxn ang="0">
                <a:pos x="T4" y="T5"/>
              </a:cxn>
            </a:cxnLst>
            <a:rect l="0" t="0" r="r" b="b"/>
            <a:pathLst>
              <a:path w="973" h="698">
                <a:moveTo>
                  <a:pt x="0" y="698"/>
                </a:moveTo>
                <a:lnTo>
                  <a:pt x="973" y="0"/>
                </a:lnTo>
                <a:lnTo>
                  <a:pt x="0" y="69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 name="Line 1065"/>
          <p:cNvSpPr>
            <a:spLocks noChangeShapeType="1"/>
          </p:cNvSpPr>
          <p:nvPr/>
        </p:nvSpPr>
        <p:spPr bwMode="auto">
          <a:xfrm flipV="1">
            <a:off x="2659185" y="6201152"/>
            <a:ext cx="728333" cy="5224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 name="Freeform 1066"/>
          <p:cNvSpPr>
            <a:spLocks/>
          </p:cNvSpPr>
          <p:nvPr/>
        </p:nvSpPr>
        <p:spPr bwMode="auto">
          <a:xfrm>
            <a:off x="3387518" y="6201152"/>
            <a:ext cx="90574" cy="1285249"/>
          </a:xfrm>
          <a:custGeom>
            <a:avLst/>
            <a:gdLst>
              <a:gd name="T0" fmla="*/ 0 w 121"/>
              <a:gd name="T1" fmla="*/ 0 h 1717"/>
              <a:gd name="T2" fmla="*/ 121 w 121"/>
              <a:gd name="T3" fmla="*/ 1717 h 1717"/>
              <a:gd name="T4" fmla="*/ 0 w 121"/>
              <a:gd name="T5" fmla="*/ 0 h 1717"/>
            </a:gdLst>
            <a:ahLst/>
            <a:cxnLst>
              <a:cxn ang="0">
                <a:pos x="T0" y="T1"/>
              </a:cxn>
              <a:cxn ang="0">
                <a:pos x="T2" y="T3"/>
              </a:cxn>
              <a:cxn ang="0">
                <a:pos x="T4" y="T5"/>
              </a:cxn>
            </a:cxnLst>
            <a:rect l="0" t="0" r="r" b="b"/>
            <a:pathLst>
              <a:path w="121" h="1717">
                <a:moveTo>
                  <a:pt x="0" y="0"/>
                </a:moveTo>
                <a:lnTo>
                  <a:pt x="121" y="1717"/>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 name="Line 1067"/>
          <p:cNvSpPr>
            <a:spLocks noChangeShapeType="1"/>
          </p:cNvSpPr>
          <p:nvPr/>
        </p:nvSpPr>
        <p:spPr bwMode="auto">
          <a:xfrm>
            <a:off x="3387518" y="6201152"/>
            <a:ext cx="90574" cy="128524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 name="Freeform 1068"/>
          <p:cNvSpPr>
            <a:spLocks/>
          </p:cNvSpPr>
          <p:nvPr/>
        </p:nvSpPr>
        <p:spPr bwMode="auto">
          <a:xfrm>
            <a:off x="1710780" y="6723635"/>
            <a:ext cx="948405" cy="761269"/>
          </a:xfrm>
          <a:custGeom>
            <a:avLst/>
            <a:gdLst>
              <a:gd name="T0" fmla="*/ 1267 w 1267"/>
              <a:gd name="T1" fmla="*/ 0 h 1017"/>
              <a:gd name="T2" fmla="*/ 0 w 1267"/>
              <a:gd name="T3" fmla="*/ 1017 h 1017"/>
              <a:gd name="T4" fmla="*/ 1267 w 1267"/>
              <a:gd name="T5" fmla="*/ 0 h 1017"/>
            </a:gdLst>
            <a:ahLst/>
            <a:cxnLst>
              <a:cxn ang="0">
                <a:pos x="T0" y="T1"/>
              </a:cxn>
              <a:cxn ang="0">
                <a:pos x="T2" y="T3"/>
              </a:cxn>
              <a:cxn ang="0">
                <a:pos x="T4" y="T5"/>
              </a:cxn>
            </a:cxnLst>
            <a:rect l="0" t="0" r="r" b="b"/>
            <a:pathLst>
              <a:path w="1267" h="1017">
                <a:moveTo>
                  <a:pt x="1267" y="0"/>
                </a:moveTo>
                <a:lnTo>
                  <a:pt x="0" y="1017"/>
                </a:lnTo>
                <a:lnTo>
                  <a:pt x="126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 name="Line 1069"/>
          <p:cNvSpPr>
            <a:spLocks noChangeShapeType="1"/>
          </p:cNvSpPr>
          <p:nvPr/>
        </p:nvSpPr>
        <p:spPr bwMode="auto">
          <a:xfrm flipH="1">
            <a:off x="1710780" y="6723635"/>
            <a:ext cx="948405" cy="76126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 name="Freeform 1070"/>
          <p:cNvSpPr>
            <a:spLocks/>
          </p:cNvSpPr>
          <p:nvPr/>
        </p:nvSpPr>
        <p:spPr bwMode="auto">
          <a:xfrm>
            <a:off x="2365008" y="4931622"/>
            <a:ext cx="294178" cy="1792013"/>
          </a:xfrm>
          <a:custGeom>
            <a:avLst/>
            <a:gdLst>
              <a:gd name="T0" fmla="*/ 0 w 393"/>
              <a:gd name="T1" fmla="*/ 0 h 2394"/>
              <a:gd name="T2" fmla="*/ 393 w 393"/>
              <a:gd name="T3" fmla="*/ 2394 h 2394"/>
              <a:gd name="T4" fmla="*/ 0 w 393"/>
              <a:gd name="T5" fmla="*/ 0 h 2394"/>
            </a:gdLst>
            <a:ahLst/>
            <a:cxnLst>
              <a:cxn ang="0">
                <a:pos x="T0" y="T1"/>
              </a:cxn>
              <a:cxn ang="0">
                <a:pos x="T2" y="T3"/>
              </a:cxn>
              <a:cxn ang="0">
                <a:pos x="T4" y="T5"/>
              </a:cxn>
            </a:cxnLst>
            <a:rect l="0" t="0" r="r" b="b"/>
            <a:pathLst>
              <a:path w="393" h="2394">
                <a:moveTo>
                  <a:pt x="0" y="0"/>
                </a:moveTo>
                <a:lnTo>
                  <a:pt x="393" y="239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 name="Line 1071"/>
          <p:cNvSpPr>
            <a:spLocks noChangeShapeType="1"/>
          </p:cNvSpPr>
          <p:nvPr/>
        </p:nvSpPr>
        <p:spPr bwMode="auto">
          <a:xfrm>
            <a:off x="2365008" y="4931622"/>
            <a:ext cx="294178" cy="179201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 name="Freeform 1072"/>
          <p:cNvSpPr>
            <a:spLocks/>
          </p:cNvSpPr>
          <p:nvPr/>
        </p:nvSpPr>
        <p:spPr bwMode="auto">
          <a:xfrm>
            <a:off x="2659185" y="4813352"/>
            <a:ext cx="1163986" cy="1910283"/>
          </a:xfrm>
          <a:custGeom>
            <a:avLst/>
            <a:gdLst>
              <a:gd name="T0" fmla="*/ 1555 w 1555"/>
              <a:gd name="T1" fmla="*/ 0 h 2552"/>
              <a:gd name="T2" fmla="*/ 0 w 1555"/>
              <a:gd name="T3" fmla="*/ 2552 h 2552"/>
              <a:gd name="T4" fmla="*/ 1555 w 1555"/>
              <a:gd name="T5" fmla="*/ 0 h 2552"/>
            </a:gdLst>
            <a:ahLst/>
            <a:cxnLst>
              <a:cxn ang="0">
                <a:pos x="T0" y="T1"/>
              </a:cxn>
              <a:cxn ang="0">
                <a:pos x="T2" y="T3"/>
              </a:cxn>
              <a:cxn ang="0">
                <a:pos x="T4" y="T5"/>
              </a:cxn>
            </a:cxnLst>
            <a:rect l="0" t="0" r="r" b="b"/>
            <a:pathLst>
              <a:path w="1555" h="2552">
                <a:moveTo>
                  <a:pt x="1555" y="0"/>
                </a:moveTo>
                <a:lnTo>
                  <a:pt x="0" y="2552"/>
                </a:lnTo>
                <a:lnTo>
                  <a:pt x="155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 name="Line 1073"/>
          <p:cNvSpPr>
            <a:spLocks noChangeShapeType="1"/>
          </p:cNvSpPr>
          <p:nvPr/>
        </p:nvSpPr>
        <p:spPr bwMode="auto">
          <a:xfrm flipH="1">
            <a:off x="2659185" y="4813352"/>
            <a:ext cx="1163986" cy="19102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 name="Freeform 1074"/>
          <p:cNvSpPr>
            <a:spLocks/>
          </p:cNvSpPr>
          <p:nvPr/>
        </p:nvSpPr>
        <p:spPr bwMode="auto">
          <a:xfrm>
            <a:off x="3387518" y="5611300"/>
            <a:ext cx="1681229" cy="589852"/>
          </a:xfrm>
          <a:custGeom>
            <a:avLst/>
            <a:gdLst>
              <a:gd name="T0" fmla="*/ 0 w 2246"/>
              <a:gd name="T1" fmla="*/ 788 h 788"/>
              <a:gd name="T2" fmla="*/ 2246 w 2246"/>
              <a:gd name="T3" fmla="*/ 0 h 788"/>
              <a:gd name="T4" fmla="*/ 0 w 2246"/>
              <a:gd name="T5" fmla="*/ 788 h 788"/>
            </a:gdLst>
            <a:ahLst/>
            <a:cxnLst>
              <a:cxn ang="0">
                <a:pos x="T0" y="T1"/>
              </a:cxn>
              <a:cxn ang="0">
                <a:pos x="T2" y="T3"/>
              </a:cxn>
              <a:cxn ang="0">
                <a:pos x="T4" y="T5"/>
              </a:cxn>
            </a:cxnLst>
            <a:rect l="0" t="0" r="r" b="b"/>
            <a:pathLst>
              <a:path w="2246" h="788">
                <a:moveTo>
                  <a:pt x="0" y="788"/>
                </a:moveTo>
                <a:lnTo>
                  <a:pt x="2246" y="0"/>
                </a:lnTo>
                <a:lnTo>
                  <a:pt x="0" y="78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 name="Line 1075"/>
          <p:cNvSpPr>
            <a:spLocks noChangeShapeType="1"/>
          </p:cNvSpPr>
          <p:nvPr/>
        </p:nvSpPr>
        <p:spPr bwMode="auto">
          <a:xfrm flipV="1">
            <a:off x="3387518" y="5611300"/>
            <a:ext cx="1681229" cy="58985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 name="Freeform 1076"/>
          <p:cNvSpPr>
            <a:spLocks/>
          </p:cNvSpPr>
          <p:nvPr/>
        </p:nvSpPr>
        <p:spPr bwMode="auto">
          <a:xfrm>
            <a:off x="4850921" y="5639744"/>
            <a:ext cx="184142" cy="830883"/>
          </a:xfrm>
          <a:custGeom>
            <a:avLst/>
            <a:gdLst>
              <a:gd name="T0" fmla="*/ 246 w 246"/>
              <a:gd name="T1" fmla="*/ 0 h 1110"/>
              <a:gd name="T2" fmla="*/ 0 w 246"/>
              <a:gd name="T3" fmla="*/ 1110 h 1110"/>
              <a:gd name="T4" fmla="*/ 246 w 246"/>
              <a:gd name="T5" fmla="*/ 0 h 1110"/>
            </a:gdLst>
            <a:ahLst/>
            <a:cxnLst>
              <a:cxn ang="0">
                <a:pos x="T0" y="T1"/>
              </a:cxn>
              <a:cxn ang="0">
                <a:pos x="T2" y="T3"/>
              </a:cxn>
              <a:cxn ang="0">
                <a:pos x="T4" y="T5"/>
              </a:cxn>
            </a:cxnLst>
            <a:rect l="0" t="0" r="r" b="b"/>
            <a:pathLst>
              <a:path w="246" h="1110">
                <a:moveTo>
                  <a:pt x="246" y="0"/>
                </a:moveTo>
                <a:lnTo>
                  <a:pt x="0" y="1110"/>
                </a:lnTo>
                <a:lnTo>
                  <a:pt x="24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 name="Line 1077"/>
          <p:cNvSpPr>
            <a:spLocks noChangeShapeType="1"/>
          </p:cNvSpPr>
          <p:nvPr/>
        </p:nvSpPr>
        <p:spPr bwMode="auto">
          <a:xfrm flipH="1">
            <a:off x="4850921" y="5639744"/>
            <a:ext cx="184142" cy="8308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2" name="Freeform 1078"/>
          <p:cNvSpPr>
            <a:spLocks/>
          </p:cNvSpPr>
          <p:nvPr/>
        </p:nvSpPr>
        <p:spPr bwMode="auto">
          <a:xfrm>
            <a:off x="4709446" y="6470628"/>
            <a:ext cx="141475" cy="853340"/>
          </a:xfrm>
          <a:custGeom>
            <a:avLst/>
            <a:gdLst>
              <a:gd name="T0" fmla="*/ 189 w 189"/>
              <a:gd name="T1" fmla="*/ 0 h 1140"/>
              <a:gd name="T2" fmla="*/ 0 w 189"/>
              <a:gd name="T3" fmla="*/ 1140 h 1140"/>
              <a:gd name="T4" fmla="*/ 189 w 189"/>
              <a:gd name="T5" fmla="*/ 0 h 1140"/>
            </a:gdLst>
            <a:ahLst/>
            <a:cxnLst>
              <a:cxn ang="0">
                <a:pos x="T0" y="T1"/>
              </a:cxn>
              <a:cxn ang="0">
                <a:pos x="T2" y="T3"/>
              </a:cxn>
              <a:cxn ang="0">
                <a:pos x="T4" y="T5"/>
              </a:cxn>
            </a:cxnLst>
            <a:rect l="0" t="0" r="r" b="b"/>
            <a:pathLst>
              <a:path w="189" h="1140">
                <a:moveTo>
                  <a:pt x="189" y="0"/>
                </a:moveTo>
                <a:lnTo>
                  <a:pt x="0" y="1140"/>
                </a:lnTo>
                <a:lnTo>
                  <a:pt x="189"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3" name="Line 1079"/>
          <p:cNvSpPr>
            <a:spLocks noChangeShapeType="1"/>
          </p:cNvSpPr>
          <p:nvPr/>
        </p:nvSpPr>
        <p:spPr bwMode="auto">
          <a:xfrm flipH="1">
            <a:off x="4709446" y="6470628"/>
            <a:ext cx="141475" cy="8533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4" name="Freeform 1080"/>
          <p:cNvSpPr>
            <a:spLocks/>
          </p:cNvSpPr>
          <p:nvPr/>
        </p:nvSpPr>
        <p:spPr bwMode="auto">
          <a:xfrm>
            <a:off x="3478092" y="7323967"/>
            <a:ext cx="1231355" cy="162434"/>
          </a:xfrm>
          <a:custGeom>
            <a:avLst/>
            <a:gdLst>
              <a:gd name="T0" fmla="*/ 1645 w 1645"/>
              <a:gd name="T1" fmla="*/ 0 h 217"/>
              <a:gd name="T2" fmla="*/ 0 w 1645"/>
              <a:gd name="T3" fmla="*/ 217 h 217"/>
              <a:gd name="T4" fmla="*/ 1645 w 1645"/>
              <a:gd name="T5" fmla="*/ 0 h 217"/>
            </a:gdLst>
            <a:ahLst/>
            <a:cxnLst>
              <a:cxn ang="0">
                <a:pos x="T0" y="T1"/>
              </a:cxn>
              <a:cxn ang="0">
                <a:pos x="T2" y="T3"/>
              </a:cxn>
              <a:cxn ang="0">
                <a:pos x="T4" y="T5"/>
              </a:cxn>
            </a:cxnLst>
            <a:rect l="0" t="0" r="r" b="b"/>
            <a:pathLst>
              <a:path w="1645" h="217">
                <a:moveTo>
                  <a:pt x="1645" y="0"/>
                </a:moveTo>
                <a:lnTo>
                  <a:pt x="0" y="217"/>
                </a:lnTo>
                <a:lnTo>
                  <a:pt x="164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5" name="Line 1081"/>
          <p:cNvSpPr>
            <a:spLocks noChangeShapeType="1"/>
          </p:cNvSpPr>
          <p:nvPr/>
        </p:nvSpPr>
        <p:spPr bwMode="auto">
          <a:xfrm flipH="1">
            <a:off x="3478092" y="7323967"/>
            <a:ext cx="1231355" cy="16243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6" name="Freeform 1082"/>
          <p:cNvSpPr>
            <a:spLocks/>
          </p:cNvSpPr>
          <p:nvPr/>
        </p:nvSpPr>
        <p:spPr bwMode="auto">
          <a:xfrm>
            <a:off x="3387518" y="6201152"/>
            <a:ext cx="1321928" cy="1122815"/>
          </a:xfrm>
          <a:custGeom>
            <a:avLst/>
            <a:gdLst>
              <a:gd name="T0" fmla="*/ 1766 w 1766"/>
              <a:gd name="T1" fmla="*/ 1500 h 1500"/>
              <a:gd name="T2" fmla="*/ 0 w 1766"/>
              <a:gd name="T3" fmla="*/ 0 h 1500"/>
              <a:gd name="T4" fmla="*/ 1766 w 1766"/>
              <a:gd name="T5" fmla="*/ 1500 h 1500"/>
            </a:gdLst>
            <a:ahLst/>
            <a:cxnLst>
              <a:cxn ang="0">
                <a:pos x="T0" y="T1"/>
              </a:cxn>
              <a:cxn ang="0">
                <a:pos x="T2" y="T3"/>
              </a:cxn>
              <a:cxn ang="0">
                <a:pos x="T4" y="T5"/>
              </a:cxn>
            </a:cxnLst>
            <a:rect l="0" t="0" r="r" b="b"/>
            <a:pathLst>
              <a:path w="1766" h="1500">
                <a:moveTo>
                  <a:pt x="1766" y="1500"/>
                </a:moveTo>
                <a:lnTo>
                  <a:pt x="0" y="0"/>
                </a:lnTo>
                <a:lnTo>
                  <a:pt x="1766" y="150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7" name="Line 1083"/>
          <p:cNvSpPr>
            <a:spLocks noChangeShapeType="1"/>
          </p:cNvSpPr>
          <p:nvPr/>
        </p:nvSpPr>
        <p:spPr bwMode="auto">
          <a:xfrm flipH="1" flipV="1">
            <a:off x="3387518" y="6201152"/>
            <a:ext cx="1321928" cy="11228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8" name="Freeform 1084"/>
          <p:cNvSpPr>
            <a:spLocks/>
          </p:cNvSpPr>
          <p:nvPr/>
        </p:nvSpPr>
        <p:spPr bwMode="auto">
          <a:xfrm>
            <a:off x="3478092" y="6470628"/>
            <a:ext cx="1372829" cy="1015774"/>
          </a:xfrm>
          <a:custGeom>
            <a:avLst/>
            <a:gdLst>
              <a:gd name="T0" fmla="*/ 1834 w 1834"/>
              <a:gd name="T1" fmla="*/ 0 h 1357"/>
              <a:gd name="T2" fmla="*/ 0 w 1834"/>
              <a:gd name="T3" fmla="*/ 1357 h 1357"/>
              <a:gd name="T4" fmla="*/ 1834 w 1834"/>
              <a:gd name="T5" fmla="*/ 0 h 1357"/>
            </a:gdLst>
            <a:ahLst/>
            <a:cxnLst>
              <a:cxn ang="0">
                <a:pos x="T0" y="T1"/>
              </a:cxn>
              <a:cxn ang="0">
                <a:pos x="T2" y="T3"/>
              </a:cxn>
              <a:cxn ang="0">
                <a:pos x="T4" y="T5"/>
              </a:cxn>
            </a:cxnLst>
            <a:rect l="0" t="0" r="r" b="b"/>
            <a:pathLst>
              <a:path w="1834" h="1357">
                <a:moveTo>
                  <a:pt x="1834" y="0"/>
                </a:moveTo>
                <a:lnTo>
                  <a:pt x="0" y="1357"/>
                </a:lnTo>
                <a:lnTo>
                  <a:pt x="1834"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9" name="Line 1085"/>
          <p:cNvSpPr>
            <a:spLocks noChangeShapeType="1"/>
          </p:cNvSpPr>
          <p:nvPr/>
        </p:nvSpPr>
        <p:spPr bwMode="auto">
          <a:xfrm flipH="1">
            <a:off x="3478092" y="6470628"/>
            <a:ext cx="1372829" cy="101577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0" name="Freeform 1086"/>
          <p:cNvSpPr>
            <a:spLocks/>
          </p:cNvSpPr>
          <p:nvPr/>
        </p:nvSpPr>
        <p:spPr bwMode="auto">
          <a:xfrm>
            <a:off x="3478092" y="7486401"/>
            <a:ext cx="979844" cy="483559"/>
          </a:xfrm>
          <a:custGeom>
            <a:avLst/>
            <a:gdLst>
              <a:gd name="T0" fmla="*/ 0 w 1309"/>
              <a:gd name="T1" fmla="*/ 0 h 646"/>
              <a:gd name="T2" fmla="*/ 1309 w 1309"/>
              <a:gd name="T3" fmla="*/ 646 h 646"/>
              <a:gd name="T4" fmla="*/ 0 w 1309"/>
              <a:gd name="T5" fmla="*/ 0 h 646"/>
            </a:gdLst>
            <a:ahLst/>
            <a:cxnLst>
              <a:cxn ang="0">
                <a:pos x="T0" y="T1"/>
              </a:cxn>
              <a:cxn ang="0">
                <a:pos x="T2" y="T3"/>
              </a:cxn>
              <a:cxn ang="0">
                <a:pos x="T4" y="T5"/>
              </a:cxn>
            </a:cxnLst>
            <a:rect l="0" t="0" r="r" b="b"/>
            <a:pathLst>
              <a:path w="1309" h="646">
                <a:moveTo>
                  <a:pt x="0" y="0"/>
                </a:moveTo>
                <a:lnTo>
                  <a:pt x="1309" y="646"/>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1" name="Line 1087"/>
          <p:cNvSpPr>
            <a:spLocks noChangeShapeType="1"/>
          </p:cNvSpPr>
          <p:nvPr/>
        </p:nvSpPr>
        <p:spPr bwMode="auto">
          <a:xfrm>
            <a:off x="3478092" y="7486401"/>
            <a:ext cx="979844" cy="48355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2" name="Freeform 1088"/>
          <p:cNvSpPr>
            <a:spLocks/>
          </p:cNvSpPr>
          <p:nvPr/>
        </p:nvSpPr>
        <p:spPr bwMode="auto">
          <a:xfrm>
            <a:off x="4457936" y="7308248"/>
            <a:ext cx="1109342" cy="661712"/>
          </a:xfrm>
          <a:custGeom>
            <a:avLst/>
            <a:gdLst>
              <a:gd name="T0" fmla="*/ 0 w 1482"/>
              <a:gd name="T1" fmla="*/ 884 h 884"/>
              <a:gd name="T2" fmla="*/ 1482 w 1482"/>
              <a:gd name="T3" fmla="*/ 0 h 884"/>
              <a:gd name="T4" fmla="*/ 0 w 1482"/>
              <a:gd name="T5" fmla="*/ 884 h 884"/>
            </a:gdLst>
            <a:ahLst/>
            <a:cxnLst>
              <a:cxn ang="0">
                <a:pos x="T0" y="T1"/>
              </a:cxn>
              <a:cxn ang="0">
                <a:pos x="T2" y="T3"/>
              </a:cxn>
              <a:cxn ang="0">
                <a:pos x="T4" y="T5"/>
              </a:cxn>
            </a:cxnLst>
            <a:rect l="0" t="0" r="r" b="b"/>
            <a:pathLst>
              <a:path w="1482" h="884">
                <a:moveTo>
                  <a:pt x="0" y="884"/>
                </a:moveTo>
                <a:lnTo>
                  <a:pt x="1482" y="0"/>
                </a:lnTo>
                <a:lnTo>
                  <a:pt x="0" y="88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3" name="Line 1089"/>
          <p:cNvSpPr>
            <a:spLocks noChangeShapeType="1"/>
          </p:cNvSpPr>
          <p:nvPr/>
        </p:nvSpPr>
        <p:spPr bwMode="auto">
          <a:xfrm flipV="1">
            <a:off x="4457936" y="7308248"/>
            <a:ext cx="1109342" cy="66171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4" name="Freeform 1090"/>
          <p:cNvSpPr>
            <a:spLocks/>
          </p:cNvSpPr>
          <p:nvPr/>
        </p:nvSpPr>
        <p:spPr bwMode="auto">
          <a:xfrm>
            <a:off x="4831459" y="5639744"/>
            <a:ext cx="1586913" cy="802439"/>
          </a:xfrm>
          <a:custGeom>
            <a:avLst/>
            <a:gdLst>
              <a:gd name="T0" fmla="*/ 2120 w 2120"/>
              <a:gd name="T1" fmla="*/ 0 h 1072"/>
              <a:gd name="T2" fmla="*/ 0 w 2120"/>
              <a:gd name="T3" fmla="*/ 1072 h 1072"/>
              <a:gd name="T4" fmla="*/ 2120 w 2120"/>
              <a:gd name="T5" fmla="*/ 0 h 1072"/>
            </a:gdLst>
            <a:ahLst/>
            <a:cxnLst>
              <a:cxn ang="0">
                <a:pos x="T0" y="T1"/>
              </a:cxn>
              <a:cxn ang="0">
                <a:pos x="T2" y="T3"/>
              </a:cxn>
              <a:cxn ang="0">
                <a:pos x="T4" y="T5"/>
              </a:cxn>
            </a:cxnLst>
            <a:rect l="0" t="0" r="r" b="b"/>
            <a:pathLst>
              <a:path w="2120" h="1072">
                <a:moveTo>
                  <a:pt x="2120" y="0"/>
                </a:moveTo>
                <a:lnTo>
                  <a:pt x="0" y="1072"/>
                </a:lnTo>
                <a:lnTo>
                  <a:pt x="212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5" name="Line 1091"/>
          <p:cNvSpPr>
            <a:spLocks noChangeShapeType="1"/>
          </p:cNvSpPr>
          <p:nvPr/>
        </p:nvSpPr>
        <p:spPr bwMode="auto">
          <a:xfrm flipH="1">
            <a:off x="4831459" y="5639744"/>
            <a:ext cx="1586913" cy="80243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6" name="Freeform 1092"/>
          <p:cNvSpPr>
            <a:spLocks/>
          </p:cNvSpPr>
          <p:nvPr/>
        </p:nvSpPr>
        <p:spPr bwMode="auto">
          <a:xfrm>
            <a:off x="3823171" y="4813352"/>
            <a:ext cx="886276" cy="2510615"/>
          </a:xfrm>
          <a:custGeom>
            <a:avLst/>
            <a:gdLst>
              <a:gd name="T0" fmla="*/ 0 w 1184"/>
              <a:gd name="T1" fmla="*/ 0 h 3354"/>
              <a:gd name="T2" fmla="*/ 1184 w 1184"/>
              <a:gd name="T3" fmla="*/ 3354 h 3354"/>
              <a:gd name="T4" fmla="*/ 0 w 1184"/>
              <a:gd name="T5" fmla="*/ 0 h 3354"/>
            </a:gdLst>
            <a:ahLst/>
            <a:cxnLst>
              <a:cxn ang="0">
                <a:pos x="T0" y="T1"/>
              </a:cxn>
              <a:cxn ang="0">
                <a:pos x="T2" y="T3"/>
              </a:cxn>
              <a:cxn ang="0">
                <a:pos x="T4" y="T5"/>
              </a:cxn>
            </a:cxnLst>
            <a:rect l="0" t="0" r="r" b="b"/>
            <a:pathLst>
              <a:path w="1184" h="3354">
                <a:moveTo>
                  <a:pt x="0" y="0"/>
                </a:moveTo>
                <a:lnTo>
                  <a:pt x="1184" y="335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7" name="Line 1093"/>
          <p:cNvSpPr>
            <a:spLocks noChangeShapeType="1"/>
          </p:cNvSpPr>
          <p:nvPr/>
        </p:nvSpPr>
        <p:spPr bwMode="auto">
          <a:xfrm>
            <a:off x="3823171" y="4813352"/>
            <a:ext cx="886276" cy="25106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8" name="Freeform 1094"/>
          <p:cNvSpPr>
            <a:spLocks/>
          </p:cNvSpPr>
          <p:nvPr/>
        </p:nvSpPr>
        <p:spPr bwMode="auto">
          <a:xfrm>
            <a:off x="4850921" y="6470628"/>
            <a:ext cx="716357" cy="837620"/>
          </a:xfrm>
          <a:custGeom>
            <a:avLst/>
            <a:gdLst>
              <a:gd name="T0" fmla="*/ 0 w 957"/>
              <a:gd name="T1" fmla="*/ 0 h 1119"/>
              <a:gd name="T2" fmla="*/ 957 w 957"/>
              <a:gd name="T3" fmla="*/ 1119 h 1119"/>
              <a:gd name="T4" fmla="*/ 0 w 957"/>
              <a:gd name="T5" fmla="*/ 0 h 1119"/>
            </a:gdLst>
            <a:ahLst/>
            <a:cxnLst>
              <a:cxn ang="0">
                <a:pos x="T0" y="T1"/>
              </a:cxn>
              <a:cxn ang="0">
                <a:pos x="T2" y="T3"/>
              </a:cxn>
              <a:cxn ang="0">
                <a:pos x="T4" y="T5"/>
              </a:cxn>
            </a:cxnLst>
            <a:rect l="0" t="0" r="r" b="b"/>
            <a:pathLst>
              <a:path w="957" h="1119">
                <a:moveTo>
                  <a:pt x="0" y="0"/>
                </a:moveTo>
                <a:lnTo>
                  <a:pt x="957" y="1119"/>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9" name="Line 1095"/>
          <p:cNvSpPr>
            <a:spLocks noChangeShapeType="1"/>
          </p:cNvSpPr>
          <p:nvPr/>
        </p:nvSpPr>
        <p:spPr bwMode="auto">
          <a:xfrm>
            <a:off x="4850921" y="6470628"/>
            <a:ext cx="716357" cy="8376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0" name="Freeform 1096"/>
          <p:cNvSpPr>
            <a:spLocks/>
          </p:cNvSpPr>
          <p:nvPr/>
        </p:nvSpPr>
        <p:spPr bwMode="auto">
          <a:xfrm>
            <a:off x="1424088" y="5186876"/>
            <a:ext cx="1358607" cy="291932"/>
          </a:xfrm>
          <a:custGeom>
            <a:avLst/>
            <a:gdLst>
              <a:gd name="T0" fmla="*/ 0 w 1815"/>
              <a:gd name="T1" fmla="*/ 0 h 390"/>
              <a:gd name="T2" fmla="*/ 1815 w 1815"/>
              <a:gd name="T3" fmla="*/ 390 h 390"/>
              <a:gd name="T4" fmla="*/ 0 w 1815"/>
              <a:gd name="T5" fmla="*/ 0 h 390"/>
            </a:gdLst>
            <a:ahLst/>
            <a:cxnLst>
              <a:cxn ang="0">
                <a:pos x="T0" y="T1"/>
              </a:cxn>
              <a:cxn ang="0">
                <a:pos x="T2" y="T3"/>
              </a:cxn>
              <a:cxn ang="0">
                <a:pos x="T4" y="T5"/>
              </a:cxn>
            </a:cxnLst>
            <a:rect l="0" t="0" r="r" b="b"/>
            <a:pathLst>
              <a:path w="1815" h="390">
                <a:moveTo>
                  <a:pt x="0" y="0"/>
                </a:moveTo>
                <a:lnTo>
                  <a:pt x="1815" y="390"/>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1" name="Line 1097"/>
          <p:cNvSpPr>
            <a:spLocks noChangeShapeType="1"/>
          </p:cNvSpPr>
          <p:nvPr/>
        </p:nvSpPr>
        <p:spPr bwMode="auto">
          <a:xfrm>
            <a:off x="1424088" y="5186876"/>
            <a:ext cx="1358607" cy="2919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2" name="Freeform 1098"/>
          <p:cNvSpPr>
            <a:spLocks/>
          </p:cNvSpPr>
          <p:nvPr/>
        </p:nvSpPr>
        <p:spPr bwMode="auto">
          <a:xfrm>
            <a:off x="3387518" y="5987068"/>
            <a:ext cx="50153" cy="214083"/>
          </a:xfrm>
          <a:custGeom>
            <a:avLst/>
            <a:gdLst>
              <a:gd name="T0" fmla="*/ 67 w 67"/>
              <a:gd name="T1" fmla="*/ 0 h 286"/>
              <a:gd name="T2" fmla="*/ 0 w 67"/>
              <a:gd name="T3" fmla="*/ 286 h 286"/>
              <a:gd name="T4" fmla="*/ 67 w 67"/>
              <a:gd name="T5" fmla="*/ 0 h 286"/>
            </a:gdLst>
            <a:ahLst/>
            <a:cxnLst>
              <a:cxn ang="0">
                <a:pos x="T0" y="T1"/>
              </a:cxn>
              <a:cxn ang="0">
                <a:pos x="T2" y="T3"/>
              </a:cxn>
              <a:cxn ang="0">
                <a:pos x="T4" y="T5"/>
              </a:cxn>
            </a:cxnLst>
            <a:rect l="0" t="0" r="r" b="b"/>
            <a:pathLst>
              <a:path w="67" h="286">
                <a:moveTo>
                  <a:pt x="67" y="0"/>
                </a:moveTo>
                <a:lnTo>
                  <a:pt x="0" y="286"/>
                </a:lnTo>
                <a:lnTo>
                  <a:pt x="6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3" name="Line 1099"/>
          <p:cNvSpPr>
            <a:spLocks noChangeShapeType="1"/>
          </p:cNvSpPr>
          <p:nvPr/>
        </p:nvSpPr>
        <p:spPr bwMode="auto">
          <a:xfrm flipH="1">
            <a:off x="3387518" y="5987068"/>
            <a:ext cx="50153" cy="2140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4" name="Freeform 1100"/>
          <p:cNvSpPr>
            <a:spLocks/>
          </p:cNvSpPr>
          <p:nvPr/>
        </p:nvSpPr>
        <p:spPr bwMode="auto">
          <a:xfrm>
            <a:off x="2938392" y="6201152"/>
            <a:ext cx="449126" cy="1025505"/>
          </a:xfrm>
          <a:custGeom>
            <a:avLst/>
            <a:gdLst>
              <a:gd name="T0" fmla="*/ 600 w 600"/>
              <a:gd name="T1" fmla="*/ 0 h 1370"/>
              <a:gd name="T2" fmla="*/ 0 w 600"/>
              <a:gd name="T3" fmla="*/ 1370 h 1370"/>
              <a:gd name="T4" fmla="*/ 600 w 600"/>
              <a:gd name="T5" fmla="*/ 0 h 1370"/>
            </a:gdLst>
            <a:ahLst/>
            <a:cxnLst>
              <a:cxn ang="0">
                <a:pos x="T0" y="T1"/>
              </a:cxn>
              <a:cxn ang="0">
                <a:pos x="T2" y="T3"/>
              </a:cxn>
              <a:cxn ang="0">
                <a:pos x="T4" y="T5"/>
              </a:cxn>
            </a:cxnLst>
            <a:rect l="0" t="0" r="r" b="b"/>
            <a:pathLst>
              <a:path w="600" h="1370">
                <a:moveTo>
                  <a:pt x="600" y="0"/>
                </a:moveTo>
                <a:lnTo>
                  <a:pt x="0" y="1370"/>
                </a:lnTo>
                <a:lnTo>
                  <a:pt x="60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5" name="Line 1101"/>
          <p:cNvSpPr>
            <a:spLocks noChangeShapeType="1"/>
          </p:cNvSpPr>
          <p:nvPr/>
        </p:nvSpPr>
        <p:spPr bwMode="auto">
          <a:xfrm flipH="1">
            <a:off x="2938392" y="6201152"/>
            <a:ext cx="449126" cy="102550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6" name="Freeform 1102"/>
          <p:cNvSpPr>
            <a:spLocks/>
          </p:cNvSpPr>
          <p:nvPr/>
        </p:nvSpPr>
        <p:spPr bwMode="auto">
          <a:xfrm>
            <a:off x="4233373" y="6473622"/>
            <a:ext cx="569642" cy="1604877"/>
          </a:xfrm>
          <a:custGeom>
            <a:avLst/>
            <a:gdLst>
              <a:gd name="T0" fmla="*/ 0 w 761"/>
              <a:gd name="T1" fmla="*/ 2144 h 2144"/>
              <a:gd name="T2" fmla="*/ 761 w 761"/>
              <a:gd name="T3" fmla="*/ 0 h 2144"/>
              <a:gd name="T4" fmla="*/ 0 w 761"/>
              <a:gd name="T5" fmla="*/ 2144 h 2144"/>
            </a:gdLst>
            <a:ahLst/>
            <a:cxnLst>
              <a:cxn ang="0">
                <a:pos x="T0" y="T1"/>
              </a:cxn>
              <a:cxn ang="0">
                <a:pos x="T2" y="T3"/>
              </a:cxn>
              <a:cxn ang="0">
                <a:pos x="T4" y="T5"/>
              </a:cxn>
            </a:cxnLst>
            <a:rect l="0" t="0" r="r" b="b"/>
            <a:pathLst>
              <a:path w="761" h="2144">
                <a:moveTo>
                  <a:pt x="0" y="2144"/>
                </a:moveTo>
                <a:lnTo>
                  <a:pt x="761" y="0"/>
                </a:lnTo>
                <a:lnTo>
                  <a:pt x="0" y="214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7" name="Line 1103"/>
          <p:cNvSpPr>
            <a:spLocks noChangeShapeType="1"/>
          </p:cNvSpPr>
          <p:nvPr/>
        </p:nvSpPr>
        <p:spPr bwMode="auto">
          <a:xfrm flipV="1">
            <a:off x="4233373" y="6473622"/>
            <a:ext cx="569642" cy="160487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8" name="Freeform 1104"/>
          <p:cNvSpPr>
            <a:spLocks/>
          </p:cNvSpPr>
          <p:nvPr/>
        </p:nvSpPr>
        <p:spPr bwMode="auto">
          <a:xfrm>
            <a:off x="4228133" y="7969960"/>
            <a:ext cx="229803" cy="71112"/>
          </a:xfrm>
          <a:custGeom>
            <a:avLst/>
            <a:gdLst>
              <a:gd name="T0" fmla="*/ 307 w 307"/>
              <a:gd name="T1" fmla="*/ 0 h 95"/>
              <a:gd name="T2" fmla="*/ 0 w 307"/>
              <a:gd name="T3" fmla="*/ 95 h 95"/>
              <a:gd name="T4" fmla="*/ 307 w 307"/>
              <a:gd name="T5" fmla="*/ 0 h 95"/>
            </a:gdLst>
            <a:ahLst/>
            <a:cxnLst>
              <a:cxn ang="0">
                <a:pos x="T0" y="T1"/>
              </a:cxn>
              <a:cxn ang="0">
                <a:pos x="T2" y="T3"/>
              </a:cxn>
              <a:cxn ang="0">
                <a:pos x="T4" y="T5"/>
              </a:cxn>
            </a:cxnLst>
            <a:rect l="0" t="0" r="r" b="b"/>
            <a:pathLst>
              <a:path w="307" h="95">
                <a:moveTo>
                  <a:pt x="307" y="0"/>
                </a:moveTo>
                <a:lnTo>
                  <a:pt x="0" y="95"/>
                </a:lnTo>
                <a:lnTo>
                  <a:pt x="30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9" name="Line 1105"/>
          <p:cNvSpPr>
            <a:spLocks noChangeShapeType="1"/>
          </p:cNvSpPr>
          <p:nvPr/>
        </p:nvSpPr>
        <p:spPr bwMode="auto">
          <a:xfrm flipH="1">
            <a:off x="4228133" y="7969960"/>
            <a:ext cx="229803" cy="7111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0" name="Freeform 1106"/>
          <p:cNvSpPr>
            <a:spLocks/>
          </p:cNvSpPr>
          <p:nvPr/>
        </p:nvSpPr>
        <p:spPr bwMode="auto">
          <a:xfrm>
            <a:off x="5567277" y="7308248"/>
            <a:ext cx="246271" cy="587607"/>
          </a:xfrm>
          <a:custGeom>
            <a:avLst/>
            <a:gdLst>
              <a:gd name="T0" fmla="*/ 0 w 329"/>
              <a:gd name="T1" fmla="*/ 0 h 785"/>
              <a:gd name="T2" fmla="*/ 329 w 329"/>
              <a:gd name="T3" fmla="*/ 785 h 785"/>
              <a:gd name="T4" fmla="*/ 0 w 329"/>
              <a:gd name="T5" fmla="*/ 0 h 785"/>
            </a:gdLst>
            <a:ahLst/>
            <a:cxnLst>
              <a:cxn ang="0">
                <a:pos x="T0" y="T1"/>
              </a:cxn>
              <a:cxn ang="0">
                <a:pos x="T2" y="T3"/>
              </a:cxn>
              <a:cxn ang="0">
                <a:pos x="T4" y="T5"/>
              </a:cxn>
            </a:cxnLst>
            <a:rect l="0" t="0" r="r" b="b"/>
            <a:pathLst>
              <a:path w="329" h="785">
                <a:moveTo>
                  <a:pt x="0" y="0"/>
                </a:moveTo>
                <a:lnTo>
                  <a:pt x="329" y="785"/>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1" name="Line 1107"/>
          <p:cNvSpPr>
            <a:spLocks noChangeShapeType="1"/>
          </p:cNvSpPr>
          <p:nvPr/>
        </p:nvSpPr>
        <p:spPr bwMode="auto">
          <a:xfrm>
            <a:off x="5567277" y="7308248"/>
            <a:ext cx="246271" cy="58760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2" name="Freeform 1108"/>
          <p:cNvSpPr>
            <a:spLocks/>
          </p:cNvSpPr>
          <p:nvPr/>
        </p:nvSpPr>
        <p:spPr bwMode="auto">
          <a:xfrm>
            <a:off x="5567277" y="6695191"/>
            <a:ext cx="738064" cy="613057"/>
          </a:xfrm>
          <a:custGeom>
            <a:avLst/>
            <a:gdLst>
              <a:gd name="T0" fmla="*/ 986 w 986"/>
              <a:gd name="T1" fmla="*/ 0 h 819"/>
              <a:gd name="T2" fmla="*/ 0 w 986"/>
              <a:gd name="T3" fmla="*/ 819 h 819"/>
              <a:gd name="T4" fmla="*/ 986 w 986"/>
              <a:gd name="T5" fmla="*/ 0 h 819"/>
            </a:gdLst>
            <a:ahLst/>
            <a:cxnLst>
              <a:cxn ang="0">
                <a:pos x="T0" y="T1"/>
              </a:cxn>
              <a:cxn ang="0">
                <a:pos x="T2" y="T3"/>
              </a:cxn>
              <a:cxn ang="0">
                <a:pos x="T4" y="T5"/>
              </a:cxn>
            </a:cxnLst>
            <a:rect l="0" t="0" r="r" b="b"/>
            <a:pathLst>
              <a:path w="986" h="819">
                <a:moveTo>
                  <a:pt x="986" y="0"/>
                </a:moveTo>
                <a:lnTo>
                  <a:pt x="0" y="819"/>
                </a:lnTo>
                <a:lnTo>
                  <a:pt x="98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3" name="Line 1109"/>
          <p:cNvSpPr>
            <a:spLocks noChangeShapeType="1"/>
          </p:cNvSpPr>
          <p:nvPr/>
        </p:nvSpPr>
        <p:spPr bwMode="auto">
          <a:xfrm flipH="1">
            <a:off x="5567277" y="6695191"/>
            <a:ext cx="738064" cy="61305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4" name="Freeform 1110"/>
          <p:cNvSpPr>
            <a:spLocks/>
          </p:cNvSpPr>
          <p:nvPr/>
        </p:nvSpPr>
        <p:spPr bwMode="auto">
          <a:xfrm>
            <a:off x="4913050" y="6722138"/>
            <a:ext cx="1411753" cy="15720"/>
          </a:xfrm>
          <a:custGeom>
            <a:avLst/>
            <a:gdLst>
              <a:gd name="T0" fmla="*/ 1886 w 1886"/>
              <a:gd name="T1" fmla="*/ 0 h 21"/>
              <a:gd name="T2" fmla="*/ 0 w 1886"/>
              <a:gd name="T3" fmla="*/ 21 h 21"/>
              <a:gd name="T4" fmla="*/ 1886 w 1886"/>
              <a:gd name="T5" fmla="*/ 0 h 21"/>
            </a:gdLst>
            <a:ahLst/>
            <a:cxnLst>
              <a:cxn ang="0">
                <a:pos x="T0" y="T1"/>
              </a:cxn>
              <a:cxn ang="0">
                <a:pos x="T2" y="T3"/>
              </a:cxn>
              <a:cxn ang="0">
                <a:pos x="T4" y="T5"/>
              </a:cxn>
            </a:cxnLst>
            <a:rect l="0" t="0" r="r" b="b"/>
            <a:pathLst>
              <a:path w="1886" h="21">
                <a:moveTo>
                  <a:pt x="1886" y="0"/>
                </a:moveTo>
                <a:lnTo>
                  <a:pt x="0" y="21"/>
                </a:lnTo>
                <a:lnTo>
                  <a:pt x="188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5" name="Line 1111"/>
          <p:cNvSpPr>
            <a:spLocks noChangeShapeType="1"/>
          </p:cNvSpPr>
          <p:nvPr/>
        </p:nvSpPr>
        <p:spPr bwMode="auto">
          <a:xfrm flipH="1">
            <a:off x="4913050" y="6722138"/>
            <a:ext cx="1411753" cy="157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6" name="Freeform 1112"/>
          <p:cNvSpPr>
            <a:spLocks/>
          </p:cNvSpPr>
          <p:nvPr/>
        </p:nvSpPr>
        <p:spPr bwMode="auto">
          <a:xfrm>
            <a:off x="4988653" y="5367274"/>
            <a:ext cx="46410" cy="272470"/>
          </a:xfrm>
          <a:custGeom>
            <a:avLst/>
            <a:gdLst>
              <a:gd name="T0" fmla="*/ 0 w 62"/>
              <a:gd name="T1" fmla="*/ 0 h 364"/>
              <a:gd name="T2" fmla="*/ 62 w 62"/>
              <a:gd name="T3" fmla="*/ 364 h 364"/>
              <a:gd name="T4" fmla="*/ 0 w 62"/>
              <a:gd name="T5" fmla="*/ 0 h 364"/>
            </a:gdLst>
            <a:ahLst/>
            <a:cxnLst>
              <a:cxn ang="0">
                <a:pos x="T0" y="T1"/>
              </a:cxn>
              <a:cxn ang="0">
                <a:pos x="T2" y="T3"/>
              </a:cxn>
              <a:cxn ang="0">
                <a:pos x="T4" y="T5"/>
              </a:cxn>
            </a:cxnLst>
            <a:rect l="0" t="0" r="r" b="b"/>
            <a:pathLst>
              <a:path w="62" h="364">
                <a:moveTo>
                  <a:pt x="0" y="0"/>
                </a:moveTo>
                <a:lnTo>
                  <a:pt x="62" y="36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 name="Line 1113"/>
          <p:cNvSpPr>
            <a:spLocks noChangeShapeType="1"/>
          </p:cNvSpPr>
          <p:nvPr/>
        </p:nvSpPr>
        <p:spPr bwMode="auto">
          <a:xfrm>
            <a:off x="4988653" y="5367274"/>
            <a:ext cx="46410" cy="27247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8" name="Oval 1117"/>
          <p:cNvSpPr>
            <a:spLocks noChangeArrowheads="1"/>
          </p:cNvSpPr>
          <p:nvPr/>
        </p:nvSpPr>
        <p:spPr bwMode="auto">
          <a:xfrm>
            <a:off x="1526639" y="6671986"/>
            <a:ext cx="76351"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9" name="Oval 1118"/>
          <p:cNvSpPr>
            <a:spLocks noChangeArrowheads="1"/>
          </p:cNvSpPr>
          <p:nvPr/>
        </p:nvSpPr>
        <p:spPr bwMode="auto">
          <a:xfrm>
            <a:off x="2745268" y="5441380"/>
            <a:ext cx="74854"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0" name="Oval 1120"/>
          <p:cNvSpPr>
            <a:spLocks noChangeArrowheads="1"/>
          </p:cNvSpPr>
          <p:nvPr/>
        </p:nvSpPr>
        <p:spPr bwMode="auto">
          <a:xfrm>
            <a:off x="6267914" y="6657763"/>
            <a:ext cx="76351"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1" name="Oval 1121"/>
          <p:cNvSpPr>
            <a:spLocks noChangeArrowheads="1"/>
          </p:cNvSpPr>
          <p:nvPr/>
        </p:nvSpPr>
        <p:spPr bwMode="auto">
          <a:xfrm>
            <a:off x="5795583" y="7890615"/>
            <a:ext cx="76351"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2" name="Oval 1122"/>
          <p:cNvSpPr>
            <a:spLocks noChangeArrowheads="1"/>
          </p:cNvSpPr>
          <p:nvPr/>
        </p:nvSpPr>
        <p:spPr bwMode="auto">
          <a:xfrm>
            <a:off x="2900965" y="7189229"/>
            <a:ext cx="74854"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3" name="Oval 1123"/>
          <p:cNvSpPr>
            <a:spLocks noChangeArrowheads="1"/>
          </p:cNvSpPr>
          <p:nvPr/>
        </p:nvSpPr>
        <p:spPr bwMode="auto">
          <a:xfrm>
            <a:off x="3400243" y="5949641"/>
            <a:ext cx="76351"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4" name="Oval 1124"/>
          <p:cNvSpPr>
            <a:spLocks noChangeArrowheads="1"/>
          </p:cNvSpPr>
          <p:nvPr/>
        </p:nvSpPr>
        <p:spPr bwMode="auto">
          <a:xfrm>
            <a:off x="4928770" y="5342573"/>
            <a:ext cx="76351"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5" name="Oval 1125"/>
          <p:cNvSpPr>
            <a:spLocks noChangeArrowheads="1"/>
          </p:cNvSpPr>
          <p:nvPr/>
        </p:nvSpPr>
        <p:spPr bwMode="auto">
          <a:xfrm>
            <a:off x="4875623" y="6700431"/>
            <a:ext cx="74106"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6" name="Oval 1126"/>
          <p:cNvSpPr>
            <a:spLocks noChangeArrowheads="1"/>
          </p:cNvSpPr>
          <p:nvPr/>
        </p:nvSpPr>
        <p:spPr bwMode="auto">
          <a:xfrm>
            <a:off x="4195945" y="8003645"/>
            <a:ext cx="74854"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7" name="Oval 1128"/>
          <p:cNvSpPr>
            <a:spLocks noChangeArrowheads="1"/>
          </p:cNvSpPr>
          <p:nvPr/>
        </p:nvSpPr>
        <p:spPr bwMode="auto">
          <a:xfrm>
            <a:off x="1677096" y="7453465"/>
            <a:ext cx="65124" cy="63626"/>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8" name="Oval 1129"/>
          <p:cNvSpPr>
            <a:spLocks noChangeArrowheads="1"/>
          </p:cNvSpPr>
          <p:nvPr/>
        </p:nvSpPr>
        <p:spPr bwMode="auto">
          <a:xfrm>
            <a:off x="2602296" y="6666746"/>
            <a:ext cx="115276" cy="115276"/>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9" name="Oval 1130"/>
          <p:cNvSpPr>
            <a:spLocks noChangeArrowheads="1"/>
          </p:cNvSpPr>
          <p:nvPr/>
        </p:nvSpPr>
        <p:spPr bwMode="auto">
          <a:xfrm>
            <a:off x="4960209" y="5547674"/>
            <a:ext cx="172165" cy="16992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70" name="Oval 1131"/>
          <p:cNvSpPr>
            <a:spLocks noChangeArrowheads="1"/>
          </p:cNvSpPr>
          <p:nvPr/>
        </p:nvSpPr>
        <p:spPr bwMode="auto">
          <a:xfrm>
            <a:off x="4657797" y="7263335"/>
            <a:ext cx="77849" cy="80094"/>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1" name="Oval 1133"/>
          <p:cNvSpPr>
            <a:spLocks noChangeArrowheads="1"/>
          </p:cNvSpPr>
          <p:nvPr/>
        </p:nvSpPr>
        <p:spPr bwMode="auto">
          <a:xfrm>
            <a:off x="3445905" y="7454962"/>
            <a:ext cx="65872" cy="6512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2" name="Oval 1134"/>
          <p:cNvSpPr>
            <a:spLocks noChangeArrowheads="1"/>
          </p:cNvSpPr>
          <p:nvPr/>
        </p:nvSpPr>
        <p:spPr bwMode="auto">
          <a:xfrm>
            <a:off x="4387573" y="7899597"/>
            <a:ext cx="141475" cy="141475"/>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3" name="Oval 1135"/>
          <p:cNvSpPr>
            <a:spLocks noChangeArrowheads="1"/>
          </p:cNvSpPr>
          <p:nvPr/>
        </p:nvSpPr>
        <p:spPr bwMode="auto">
          <a:xfrm>
            <a:off x="5541079" y="7281300"/>
            <a:ext cx="50901" cy="51650"/>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4" name="Oval 1136"/>
          <p:cNvSpPr>
            <a:spLocks noChangeArrowheads="1"/>
          </p:cNvSpPr>
          <p:nvPr/>
        </p:nvSpPr>
        <p:spPr bwMode="auto">
          <a:xfrm>
            <a:off x="4803014" y="6420475"/>
            <a:ext cx="110036" cy="108539"/>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5" name="Oval 1137"/>
          <p:cNvSpPr>
            <a:spLocks noChangeArrowheads="1"/>
          </p:cNvSpPr>
          <p:nvPr/>
        </p:nvSpPr>
        <p:spPr bwMode="auto">
          <a:xfrm>
            <a:off x="3329132" y="6141268"/>
            <a:ext cx="119019" cy="12051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6" name="Oval 1138"/>
          <p:cNvSpPr>
            <a:spLocks noChangeArrowheads="1"/>
          </p:cNvSpPr>
          <p:nvPr/>
        </p:nvSpPr>
        <p:spPr bwMode="auto">
          <a:xfrm>
            <a:off x="6361482" y="5583604"/>
            <a:ext cx="111533" cy="11153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77" name="Oval 1139"/>
          <p:cNvSpPr>
            <a:spLocks noChangeArrowheads="1"/>
          </p:cNvSpPr>
          <p:nvPr/>
        </p:nvSpPr>
        <p:spPr bwMode="auto">
          <a:xfrm>
            <a:off x="845464" y="6960924"/>
            <a:ext cx="151955" cy="154200"/>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8" name="Freeform 1140"/>
          <p:cNvSpPr>
            <a:spLocks/>
          </p:cNvSpPr>
          <p:nvPr/>
        </p:nvSpPr>
        <p:spPr bwMode="auto">
          <a:xfrm>
            <a:off x="10416343" y="5594083"/>
            <a:ext cx="1442444" cy="2104904"/>
          </a:xfrm>
          <a:custGeom>
            <a:avLst/>
            <a:gdLst>
              <a:gd name="T0" fmla="*/ 0 w 1927"/>
              <a:gd name="T1" fmla="*/ 2812 h 2812"/>
              <a:gd name="T2" fmla="*/ 1927 w 1927"/>
              <a:gd name="T3" fmla="*/ 0 h 2812"/>
              <a:gd name="T4" fmla="*/ 0 w 1927"/>
              <a:gd name="T5" fmla="*/ 2812 h 2812"/>
            </a:gdLst>
            <a:ahLst/>
            <a:cxnLst>
              <a:cxn ang="0">
                <a:pos x="T0" y="T1"/>
              </a:cxn>
              <a:cxn ang="0">
                <a:pos x="T2" y="T3"/>
              </a:cxn>
              <a:cxn ang="0">
                <a:pos x="T4" y="T5"/>
              </a:cxn>
            </a:cxnLst>
            <a:rect l="0" t="0" r="r" b="b"/>
            <a:pathLst>
              <a:path w="1927" h="2812">
                <a:moveTo>
                  <a:pt x="0" y="2812"/>
                </a:moveTo>
                <a:lnTo>
                  <a:pt x="1927" y="0"/>
                </a:lnTo>
                <a:lnTo>
                  <a:pt x="0" y="2812"/>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9" name="Line 1141"/>
          <p:cNvSpPr>
            <a:spLocks noChangeShapeType="1"/>
          </p:cNvSpPr>
          <p:nvPr/>
        </p:nvSpPr>
        <p:spPr bwMode="auto">
          <a:xfrm flipV="1">
            <a:off x="10416343" y="5594083"/>
            <a:ext cx="1442444" cy="210490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0" name="Freeform 1142"/>
          <p:cNvSpPr>
            <a:spLocks/>
          </p:cNvSpPr>
          <p:nvPr/>
        </p:nvSpPr>
        <p:spPr bwMode="auto">
          <a:xfrm>
            <a:off x="10121417" y="5594083"/>
            <a:ext cx="1737370" cy="312891"/>
          </a:xfrm>
          <a:custGeom>
            <a:avLst/>
            <a:gdLst>
              <a:gd name="T0" fmla="*/ 0 w 2321"/>
              <a:gd name="T1" fmla="*/ 418 h 418"/>
              <a:gd name="T2" fmla="*/ 2321 w 2321"/>
              <a:gd name="T3" fmla="*/ 0 h 418"/>
              <a:gd name="T4" fmla="*/ 0 w 2321"/>
              <a:gd name="T5" fmla="*/ 418 h 418"/>
            </a:gdLst>
            <a:ahLst/>
            <a:cxnLst>
              <a:cxn ang="0">
                <a:pos x="T0" y="T1"/>
              </a:cxn>
              <a:cxn ang="0">
                <a:pos x="T2" y="T3"/>
              </a:cxn>
              <a:cxn ang="0">
                <a:pos x="T4" y="T5"/>
              </a:cxn>
            </a:cxnLst>
            <a:rect l="0" t="0" r="r" b="b"/>
            <a:pathLst>
              <a:path w="2321" h="418">
                <a:moveTo>
                  <a:pt x="0" y="418"/>
                </a:moveTo>
                <a:lnTo>
                  <a:pt x="2321" y="0"/>
                </a:lnTo>
                <a:lnTo>
                  <a:pt x="0" y="4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1" name="Line 1143"/>
          <p:cNvSpPr>
            <a:spLocks noChangeShapeType="1"/>
          </p:cNvSpPr>
          <p:nvPr/>
        </p:nvSpPr>
        <p:spPr bwMode="auto">
          <a:xfrm flipV="1">
            <a:off x="10121417" y="5594083"/>
            <a:ext cx="1737370" cy="31289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2" name="Freeform 1144"/>
          <p:cNvSpPr>
            <a:spLocks/>
          </p:cNvSpPr>
          <p:nvPr/>
        </p:nvSpPr>
        <p:spPr bwMode="auto">
          <a:xfrm>
            <a:off x="11216536" y="5604563"/>
            <a:ext cx="599584" cy="316634"/>
          </a:xfrm>
          <a:custGeom>
            <a:avLst/>
            <a:gdLst>
              <a:gd name="T0" fmla="*/ 0 w 801"/>
              <a:gd name="T1" fmla="*/ 423 h 423"/>
              <a:gd name="T2" fmla="*/ 801 w 801"/>
              <a:gd name="T3" fmla="*/ 0 h 423"/>
              <a:gd name="T4" fmla="*/ 0 w 801"/>
              <a:gd name="T5" fmla="*/ 423 h 423"/>
            </a:gdLst>
            <a:ahLst/>
            <a:cxnLst>
              <a:cxn ang="0">
                <a:pos x="T0" y="T1"/>
              </a:cxn>
              <a:cxn ang="0">
                <a:pos x="T2" y="T3"/>
              </a:cxn>
              <a:cxn ang="0">
                <a:pos x="T4" y="T5"/>
              </a:cxn>
            </a:cxnLst>
            <a:rect l="0" t="0" r="r" b="b"/>
            <a:pathLst>
              <a:path w="801" h="423">
                <a:moveTo>
                  <a:pt x="0" y="423"/>
                </a:moveTo>
                <a:lnTo>
                  <a:pt x="801" y="0"/>
                </a:lnTo>
                <a:lnTo>
                  <a:pt x="0" y="423"/>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3" name="Line 1145"/>
          <p:cNvSpPr>
            <a:spLocks noChangeShapeType="1"/>
          </p:cNvSpPr>
          <p:nvPr/>
        </p:nvSpPr>
        <p:spPr bwMode="auto">
          <a:xfrm flipV="1">
            <a:off x="11216536" y="5604563"/>
            <a:ext cx="599584" cy="31663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4" name="Freeform 1146"/>
          <p:cNvSpPr>
            <a:spLocks/>
          </p:cNvSpPr>
          <p:nvPr/>
        </p:nvSpPr>
        <p:spPr bwMode="auto">
          <a:xfrm>
            <a:off x="9392335" y="5906974"/>
            <a:ext cx="729082" cy="522483"/>
          </a:xfrm>
          <a:custGeom>
            <a:avLst/>
            <a:gdLst>
              <a:gd name="T0" fmla="*/ 974 w 974"/>
              <a:gd name="T1" fmla="*/ 0 h 698"/>
              <a:gd name="T2" fmla="*/ 0 w 974"/>
              <a:gd name="T3" fmla="*/ 698 h 698"/>
              <a:gd name="T4" fmla="*/ 974 w 974"/>
              <a:gd name="T5" fmla="*/ 0 h 698"/>
            </a:gdLst>
            <a:ahLst/>
            <a:cxnLst>
              <a:cxn ang="0">
                <a:pos x="T0" y="T1"/>
              </a:cxn>
              <a:cxn ang="0">
                <a:pos x="T2" y="T3"/>
              </a:cxn>
              <a:cxn ang="0">
                <a:pos x="T4" y="T5"/>
              </a:cxn>
            </a:cxnLst>
            <a:rect l="0" t="0" r="r" b="b"/>
            <a:pathLst>
              <a:path w="974" h="698">
                <a:moveTo>
                  <a:pt x="974" y="0"/>
                </a:moveTo>
                <a:lnTo>
                  <a:pt x="0" y="698"/>
                </a:lnTo>
                <a:lnTo>
                  <a:pt x="974"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5" name="Line 1147"/>
          <p:cNvSpPr>
            <a:spLocks noChangeShapeType="1"/>
          </p:cNvSpPr>
          <p:nvPr/>
        </p:nvSpPr>
        <p:spPr bwMode="auto">
          <a:xfrm flipH="1">
            <a:off x="9392335" y="5906974"/>
            <a:ext cx="729082" cy="5224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6" name="Freeform 1148"/>
          <p:cNvSpPr>
            <a:spLocks/>
          </p:cNvSpPr>
          <p:nvPr/>
        </p:nvSpPr>
        <p:spPr bwMode="auto">
          <a:xfrm>
            <a:off x="9301762" y="5144208"/>
            <a:ext cx="90574" cy="1285249"/>
          </a:xfrm>
          <a:custGeom>
            <a:avLst/>
            <a:gdLst>
              <a:gd name="T0" fmla="*/ 121 w 121"/>
              <a:gd name="T1" fmla="*/ 1717 h 1717"/>
              <a:gd name="T2" fmla="*/ 0 w 121"/>
              <a:gd name="T3" fmla="*/ 0 h 1717"/>
              <a:gd name="T4" fmla="*/ 121 w 121"/>
              <a:gd name="T5" fmla="*/ 1717 h 1717"/>
            </a:gdLst>
            <a:ahLst/>
            <a:cxnLst>
              <a:cxn ang="0">
                <a:pos x="T0" y="T1"/>
              </a:cxn>
              <a:cxn ang="0">
                <a:pos x="T2" y="T3"/>
              </a:cxn>
              <a:cxn ang="0">
                <a:pos x="T4" y="T5"/>
              </a:cxn>
            </a:cxnLst>
            <a:rect l="0" t="0" r="r" b="b"/>
            <a:pathLst>
              <a:path w="121" h="1717">
                <a:moveTo>
                  <a:pt x="121" y="1717"/>
                </a:moveTo>
                <a:lnTo>
                  <a:pt x="0" y="0"/>
                </a:lnTo>
                <a:lnTo>
                  <a:pt x="121" y="171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7" name="Line 1149"/>
          <p:cNvSpPr>
            <a:spLocks noChangeShapeType="1"/>
          </p:cNvSpPr>
          <p:nvPr/>
        </p:nvSpPr>
        <p:spPr bwMode="auto">
          <a:xfrm flipH="1" flipV="1">
            <a:off x="9301762" y="5144208"/>
            <a:ext cx="90574" cy="128524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8" name="Freeform 1150"/>
          <p:cNvSpPr>
            <a:spLocks/>
          </p:cNvSpPr>
          <p:nvPr/>
        </p:nvSpPr>
        <p:spPr bwMode="auto">
          <a:xfrm>
            <a:off x="10121417" y="5145705"/>
            <a:ext cx="947656" cy="761269"/>
          </a:xfrm>
          <a:custGeom>
            <a:avLst/>
            <a:gdLst>
              <a:gd name="T0" fmla="*/ 0 w 1266"/>
              <a:gd name="T1" fmla="*/ 1017 h 1017"/>
              <a:gd name="T2" fmla="*/ 1266 w 1266"/>
              <a:gd name="T3" fmla="*/ 0 h 1017"/>
              <a:gd name="T4" fmla="*/ 0 w 1266"/>
              <a:gd name="T5" fmla="*/ 1017 h 1017"/>
            </a:gdLst>
            <a:ahLst/>
            <a:cxnLst>
              <a:cxn ang="0">
                <a:pos x="T0" y="T1"/>
              </a:cxn>
              <a:cxn ang="0">
                <a:pos x="T2" y="T3"/>
              </a:cxn>
              <a:cxn ang="0">
                <a:pos x="T4" y="T5"/>
              </a:cxn>
            </a:cxnLst>
            <a:rect l="0" t="0" r="r" b="b"/>
            <a:pathLst>
              <a:path w="1266" h="1017">
                <a:moveTo>
                  <a:pt x="0" y="1017"/>
                </a:moveTo>
                <a:lnTo>
                  <a:pt x="1266" y="0"/>
                </a:lnTo>
                <a:lnTo>
                  <a:pt x="0" y="101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9" name="Line 1151"/>
          <p:cNvSpPr>
            <a:spLocks noChangeShapeType="1"/>
          </p:cNvSpPr>
          <p:nvPr/>
        </p:nvSpPr>
        <p:spPr bwMode="auto">
          <a:xfrm flipV="1">
            <a:off x="10121417" y="5145705"/>
            <a:ext cx="947656" cy="76126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0" name="Freeform 1152"/>
          <p:cNvSpPr>
            <a:spLocks/>
          </p:cNvSpPr>
          <p:nvPr/>
        </p:nvSpPr>
        <p:spPr bwMode="auto">
          <a:xfrm>
            <a:off x="10121417" y="5906974"/>
            <a:ext cx="294926" cy="1792013"/>
          </a:xfrm>
          <a:custGeom>
            <a:avLst/>
            <a:gdLst>
              <a:gd name="T0" fmla="*/ 394 w 394"/>
              <a:gd name="T1" fmla="*/ 2394 h 2394"/>
              <a:gd name="T2" fmla="*/ 0 w 394"/>
              <a:gd name="T3" fmla="*/ 0 h 2394"/>
              <a:gd name="T4" fmla="*/ 394 w 394"/>
              <a:gd name="T5" fmla="*/ 2394 h 2394"/>
            </a:gdLst>
            <a:ahLst/>
            <a:cxnLst>
              <a:cxn ang="0">
                <a:pos x="T0" y="T1"/>
              </a:cxn>
              <a:cxn ang="0">
                <a:pos x="T2" y="T3"/>
              </a:cxn>
              <a:cxn ang="0">
                <a:pos x="T4" y="T5"/>
              </a:cxn>
            </a:cxnLst>
            <a:rect l="0" t="0" r="r" b="b"/>
            <a:pathLst>
              <a:path w="394" h="2394">
                <a:moveTo>
                  <a:pt x="394" y="2394"/>
                </a:moveTo>
                <a:lnTo>
                  <a:pt x="0" y="0"/>
                </a:lnTo>
                <a:lnTo>
                  <a:pt x="394" y="239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1" name="Line 1153"/>
          <p:cNvSpPr>
            <a:spLocks noChangeShapeType="1"/>
          </p:cNvSpPr>
          <p:nvPr/>
        </p:nvSpPr>
        <p:spPr bwMode="auto">
          <a:xfrm flipH="1" flipV="1">
            <a:off x="10121417" y="5906974"/>
            <a:ext cx="294926" cy="179201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2" name="Freeform 1154"/>
          <p:cNvSpPr>
            <a:spLocks/>
          </p:cNvSpPr>
          <p:nvPr/>
        </p:nvSpPr>
        <p:spPr bwMode="auto">
          <a:xfrm>
            <a:off x="8957432" y="5906974"/>
            <a:ext cx="1163986" cy="1911032"/>
          </a:xfrm>
          <a:custGeom>
            <a:avLst/>
            <a:gdLst>
              <a:gd name="T0" fmla="*/ 0 w 1555"/>
              <a:gd name="T1" fmla="*/ 2553 h 2553"/>
              <a:gd name="T2" fmla="*/ 1555 w 1555"/>
              <a:gd name="T3" fmla="*/ 0 h 2553"/>
              <a:gd name="T4" fmla="*/ 0 w 1555"/>
              <a:gd name="T5" fmla="*/ 2553 h 2553"/>
            </a:gdLst>
            <a:ahLst/>
            <a:cxnLst>
              <a:cxn ang="0">
                <a:pos x="T0" y="T1"/>
              </a:cxn>
              <a:cxn ang="0">
                <a:pos x="T2" y="T3"/>
              </a:cxn>
              <a:cxn ang="0">
                <a:pos x="T4" y="T5"/>
              </a:cxn>
            </a:cxnLst>
            <a:rect l="0" t="0" r="r" b="b"/>
            <a:pathLst>
              <a:path w="1555" h="2553">
                <a:moveTo>
                  <a:pt x="0" y="2553"/>
                </a:moveTo>
                <a:lnTo>
                  <a:pt x="1555" y="0"/>
                </a:lnTo>
                <a:lnTo>
                  <a:pt x="0" y="2553"/>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3" name="Line 1155"/>
          <p:cNvSpPr>
            <a:spLocks noChangeShapeType="1"/>
          </p:cNvSpPr>
          <p:nvPr/>
        </p:nvSpPr>
        <p:spPr bwMode="auto">
          <a:xfrm flipV="1">
            <a:off x="8957432" y="5906974"/>
            <a:ext cx="1163986" cy="19110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4" name="Freeform 1156"/>
          <p:cNvSpPr>
            <a:spLocks/>
          </p:cNvSpPr>
          <p:nvPr/>
        </p:nvSpPr>
        <p:spPr bwMode="auto">
          <a:xfrm>
            <a:off x="7711855" y="6429458"/>
            <a:ext cx="1680481" cy="589852"/>
          </a:xfrm>
          <a:custGeom>
            <a:avLst/>
            <a:gdLst>
              <a:gd name="T0" fmla="*/ 2245 w 2245"/>
              <a:gd name="T1" fmla="*/ 0 h 788"/>
              <a:gd name="T2" fmla="*/ 0 w 2245"/>
              <a:gd name="T3" fmla="*/ 788 h 788"/>
              <a:gd name="T4" fmla="*/ 2245 w 2245"/>
              <a:gd name="T5" fmla="*/ 0 h 788"/>
            </a:gdLst>
            <a:ahLst/>
            <a:cxnLst>
              <a:cxn ang="0">
                <a:pos x="T0" y="T1"/>
              </a:cxn>
              <a:cxn ang="0">
                <a:pos x="T2" y="T3"/>
              </a:cxn>
              <a:cxn ang="0">
                <a:pos x="T4" y="T5"/>
              </a:cxn>
            </a:cxnLst>
            <a:rect l="0" t="0" r="r" b="b"/>
            <a:pathLst>
              <a:path w="2245" h="788">
                <a:moveTo>
                  <a:pt x="2245" y="0"/>
                </a:moveTo>
                <a:lnTo>
                  <a:pt x="0" y="788"/>
                </a:lnTo>
                <a:lnTo>
                  <a:pt x="224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5" name="Line 1157"/>
          <p:cNvSpPr>
            <a:spLocks noChangeShapeType="1"/>
          </p:cNvSpPr>
          <p:nvPr/>
        </p:nvSpPr>
        <p:spPr bwMode="auto">
          <a:xfrm flipH="1">
            <a:off x="7711855" y="6429458"/>
            <a:ext cx="1680481" cy="58985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6" name="Freeform 1158"/>
          <p:cNvSpPr>
            <a:spLocks/>
          </p:cNvSpPr>
          <p:nvPr/>
        </p:nvSpPr>
        <p:spPr bwMode="auto">
          <a:xfrm>
            <a:off x="7745539" y="6160730"/>
            <a:ext cx="183393" cy="832380"/>
          </a:xfrm>
          <a:custGeom>
            <a:avLst/>
            <a:gdLst>
              <a:gd name="T0" fmla="*/ 0 w 245"/>
              <a:gd name="T1" fmla="*/ 1112 h 1112"/>
              <a:gd name="T2" fmla="*/ 245 w 245"/>
              <a:gd name="T3" fmla="*/ 0 h 1112"/>
              <a:gd name="T4" fmla="*/ 0 w 245"/>
              <a:gd name="T5" fmla="*/ 1112 h 1112"/>
            </a:gdLst>
            <a:ahLst/>
            <a:cxnLst>
              <a:cxn ang="0">
                <a:pos x="T0" y="T1"/>
              </a:cxn>
              <a:cxn ang="0">
                <a:pos x="T2" y="T3"/>
              </a:cxn>
              <a:cxn ang="0">
                <a:pos x="T4" y="T5"/>
              </a:cxn>
            </a:cxnLst>
            <a:rect l="0" t="0" r="r" b="b"/>
            <a:pathLst>
              <a:path w="245" h="1112">
                <a:moveTo>
                  <a:pt x="0" y="1112"/>
                </a:moveTo>
                <a:lnTo>
                  <a:pt x="245" y="0"/>
                </a:lnTo>
                <a:lnTo>
                  <a:pt x="0" y="1112"/>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7" name="Line 1159"/>
          <p:cNvSpPr>
            <a:spLocks noChangeShapeType="1"/>
          </p:cNvSpPr>
          <p:nvPr/>
        </p:nvSpPr>
        <p:spPr bwMode="auto">
          <a:xfrm flipV="1">
            <a:off x="7745539" y="6160730"/>
            <a:ext cx="183393" cy="83238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8" name="Freeform 1160"/>
          <p:cNvSpPr>
            <a:spLocks/>
          </p:cNvSpPr>
          <p:nvPr/>
        </p:nvSpPr>
        <p:spPr bwMode="auto">
          <a:xfrm>
            <a:off x="7928933" y="5307391"/>
            <a:ext cx="141475" cy="853340"/>
          </a:xfrm>
          <a:custGeom>
            <a:avLst/>
            <a:gdLst>
              <a:gd name="T0" fmla="*/ 0 w 189"/>
              <a:gd name="T1" fmla="*/ 1140 h 1140"/>
              <a:gd name="T2" fmla="*/ 189 w 189"/>
              <a:gd name="T3" fmla="*/ 0 h 1140"/>
              <a:gd name="T4" fmla="*/ 0 w 189"/>
              <a:gd name="T5" fmla="*/ 1140 h 1140"/>
            </a:gdLst>
            <a:ahLst/>
            <a:cxnLst>
              <a:cxn ang="0">
                <a:pos x="T0" y="T1"/>
              </a:cxn>
              <a:cxn ang="0">
                <a:pos x="T2" y="T3"/>
              </a:cxn>
              <a:cxn ang="0">
                <a:pos x="T4" y="T5"/>
              </a:cxn>
            </a:cxnLst>
            <a:rect l="0" t="0" r="r" b="b"/>
            <a:pathLst>
              <a:path w="189" h="1140">
                <a:moveTo>
                  <a:pt x="0" y="1140"/>
                </a:moveTo>
                <a:lnTo>
                  <a:pt x="189" y="0"/>
                </a:lnTo>
                <a:lnTo>
                  <a:pt x="0" y="114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9" name="Line 1161"/>
          <p:cNvSpPr>
            <a:spLocks noChangeShapeType="1"/>
          </p:cNvSpPr>
          <p:nvPr/>
        </p:nvSpPr>
        <p:spPr bwMode="auto">
          <a:xfrm flipV="1">
            <a:off x="7928933" y="5307391"/>
            <a:ext cx="141475" cy="8533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0" name="Freeform 1162"/>
          <p:cNvSpPr>
            <a:spLocks/>
          </p:cNvSpPr>
          <p:nvPr/>
        </p:nvSpPr>
        <p:spPr bwMode="auto">
          <a:xfrm>
            <a:off x="8070407" y="5144208"/>
            <a:ext cx="1231355" cy="163182"/>
          </a:xfrm>
          <a:custGeom>
            <a:avLst/>
            <a:gdLst>
              <a:gd name="T0" fmla="*/ 0 w 1645"/>
              <a:gd name="T1" fmla="*/ 218 h 218"/>
              <a:gd name="T2" fmla="*/ 1645 w 1645"/>
              <a:gd name="T3" fmla="*/ 0 h 218"/>
              <a:gd name="T4" fmla="*/ 0 w 1645"/>
              <a:gd name="T5" fmla="*/ 218 h 218"/>
            </a:gdLst>
            <a:ahLst/>
            <a:cxnLst>
              <a:cxn ang="0">
                <a:pos x="T0" y="T1"/>
              </a:cxn>
              <a:cxn ang="0">
                <a:pos x="T2" y="T3"/>
              </a:cxn>
              <a:cxn ang="0">
                <a:pos x="T4" y="T5"/>
              </a:cxn>
            </a:cxnLst>
            <a:rect l="0" t="0" r="r" b="b"/>
            <a:pathLst>
              <a:path w="1645" h="218">
                <a:moveTo>
                  <a:pt x="0" y="218"/>
                </a:moveTo>
                <a:lnTo>
                  <a:pt x="1645" y="0"/>
                </a:lnTo>
                <a:lnTo>
                  <a:pt x="0" y="2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1" name="Line 1163"/>
          <p:cNvSpPr>
            <a:spLocks noChangeShapeType="1"/>
          </p:cNvSpPr>
          <p:nvPr/>
        </p:nvSpPr>
        <p:spPr bwMode="auto">
          <a:xfrm flipV="1">
            <a:off x="8070407" y="5144208"/>
            <a:ext cx="1231355" cy="16318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2" name="Freeform 1164"/>
          <p:cNvSpPr>
            <a:spLocks/>
          </p:cNvSpPr>
          <p:nvPr/>
        </p:nvSpPr>
        <p:spPr bwMode="auto">
          <a:xfrm>
            <a:off x="8070407" y="5307391"/>
            <a:ext cx="1321928" cy="1122067"/>
          </a:xfrm>
          <a:custGeom>
            <a:avLst/>
            <a:gdLst>
              <a:gd name="T0" fmla="*/ 0 w 1766"/>
              <a:gd name="T1" fmla="*/ 0 h 1499"/>
              <a:gd name="T2" fmla="*/ 1766 w 1766"/>
              <a:gd name="T3" fmla="*/ 1499 h 1499"/>
              <a:gd name="T4" fmla="*/ 0 w 1766"/>
              <a:gd name="T5" fmla="*/ 0 h 1499"/>
            </a:gdLst>
            <a:ahLst/>
            <a:cxnLst>
              <a:cxn ang="0">
                <a:pos x="T0" y="T1"/>
              </a:cxn>
              <a:cxn ang="0">
                <a:pos x="T2" y="T3"/>
              </a:cxn>
              <a:cxn ang="0">
                <a:pos x="T4" y="T5"/>
              </a:cxn>
            </a:cxnLst>
            <a:rect l="0" t="0" r="r" b="b"/>
            <a:pathLst>
              <a:path w="1766" h="1499">
                <a:moveTo>
                  <a:pt x="0" y="0"/>
                </a:moveTo>
                <a:lnTo>
                  <a:pt x="1766" y="1499"/>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3" name="Line 1165"/>
          <p:cNvSpPr>
            <a:spLocks noChangeShapeType="1"/>
          </p:cNvSpPr>
          <p:nvPr/>
        </p:nvSpPr>
        <p:spPr bwMode="auto">
          <a:xfrm>
            <a:off x="8070407" y="5307391"/>
            <a:ext cx="1321928" cy="112206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4" name="Freeform 1166"/>
          <p:cNvSpPr>
            <a:spLocks/>
          </p:cNvSpPr>
          <p:nvPr/>
        </p:nvSpPr>
        <p:spPr bwMode="auto">
          <a:xfrm>
            <a:off x="7928933" y="5144208"/>
            <a:ext cx="1372829" cy="1016522"/>
          </a:xfrm>
          <a:custGeom>
            <a:avLst/>
            <a:gdLst>
              <a:gd name="T0" fmla="*/ 0 w 1834"/>
              <a:gd name="T1" fmla="*/ 1358 h 1358"/>
              <a:gd name="T2" fmla="*/ 1834 w 1834"/>
              <a:gd name="T3" fmla="*/ 0 h 1358"/>
              <a:gd name="T4" fmla="*/ 0 w 1834"/>
              <a:gd name="T5" fmla="*/ 1358 h 1358"/>
            </a:gdLst>
            <a:ahLst/>
            <a:cxnLst>
              <a:cxn ang="0">
                <a:pos x="T0" y="T1"/>
              </a:cxn>
              <a:cxn ang="0">
                <a:pos x="T2" y="T3"/>
              </a:cxn>
              <a:cxn ang="0">
                <a:pos x="T4" y="T5"/>
              </a:cxn>
            </a:cxnLst>
            <a:rect l="0" t="0" r="r" b="b"/>
            <a:pathLst>
              <a:path w="1834" h="1358">
                <a:moveTo>
                  <a:pt x="0" y="1358"/>
                </a:moveTo>
                <a:lnTo>
                  <a:pt x="1834" y="0"/>
                </a:lnTo>
                <a:lnTo>
                  <a:pt x="0" y="135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5" name="Line 1167"/>
          <p:cNvSpPr>
            <a:spLocks noChangeShapeType="1"/>
          </p:cNvSpPr>
          <p:nvPr/>
        </p:nvSpPr>
        <p:spPr bwMode="auto">
          <a:xfrm flipV="1">
            <a:off x="7928933" y="5144208"/>
            <a:ext cx="1372829" cy="101652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6" name="Freeform 1168"/>
          <p:cNvSpPr>
            <a:spLocks/>
          </p:cNvSpPr>
          <p:nvPr/>
        </p:nvSpPr>
        <p:spPr bwMode="auto">
          <a:xfrm>
            <a:off x="8321918" y="4660649"/>
            <a:ext cx="979844" cy="483559"/>
          </a:xfrm>
          <a:custGeom>
            <a:avLst/>
            <a:gdLst>
              <a:gd name="T0" fmla="*/ 1309 w 1309"/>
              <a:gd name="T1" fmla="*/ 646 h 646"/>
              <a:gd name="T2" fmla="*/ 0 w 1309"/>
              <a:gd name="T3" fmla="*/ 0 h 646"/>
              <a:gd name="T4" fmla="*/ 1309 w 1309"/>
              <a:gd name="T5" fmla="*/ 646 h 646"/>
            </a:gdLst>
            <a:ahLst/>
            <a:cxnLst>
              <a:cxn ang="0">
                <a:pos x="T0" y="T1"/>
              </a:cxn>
              <a:cxn ang="0">
                <a:pos x="T2" y="T3"/>
              </a:cxn>
              <a:cxn ang="0">
                <a:pos x="T4" y="T5"/>
              </a:cxn>
            </a:cxnLst>
            <a:rect l="0" t="0" r="r" b="b"/>
            <a:pathLst>
              <a:path w="1309" h="646">
                <a:moveTo>
                  <a:pt x="1309" y="646"/>
                </a:moveTo>
                <a:lnTo>
                  <a:pt x="0" y="0"/>
                </a:lnTo>
                <a:lnTo>
                  <a:pt x="1309" y="646"/>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7" name="Line 1169"/>
          <p:cNvSpPr>
            <a:spLocks noChangeShapeType="1"/>
          </p:cNvSpPr>
          <p:nvPr/>
        </p:nvSpPr>
        <p:spPr bwMode="auto">
          <a:xfrm flipH="1" flipV="1">
            <a:off x="8321918" y="4660649"/>
            <a:ext cx="979844" cy="48355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8" name="Freeform 1170"/>
          <p:cNvSpPr>
            <a:spLocks/>
          </p:cNvSpPr>
          <p:nvPr/>
        </p:nvSpPr>
        <p:spPr bwMode="auto">
          <a:xfrm>
            <a:off x="7212576" y="4660649"/>
            <a:ext cx="1109342" cy="662461"/>
          </a:xfrm>
          <a:custGeom>
            <a:avLst/>
            <a:gdLst>
              <a:gd name="T0" fmla="*/ 1482 w 1482"/>
              <a:gd name="T1" fmla="*/ 0 h 885"/>
              <a:gd name="T2" fmla="*/ 0 w 1482"/>
              <a:gd name="T3" fmla="*/ 885 h 885"/>
              <a:gd name="T4" fmla="*/ 1482 w 1482"/>
              <a:gd name="T5" fmla="*/ 0 h 885"/>
            </a:gdLst>
            <a:ahLst/>
            <a:cxnLst>
              <a:cxn ang="0">
                <a:pos x="T0" y="T1"/>
              </a:cxn>
              <a:cxn ang="0">
                <a:pos x="T2" y="T3"/>
              </a:cxn>
              <a:cxn ang="0">
                <a:pos x="T4" y="T5"/>
              </a:cxn>
            </a:cxnLst>
            <a:rect l="0" t="0" r="r" b="b"/>
            <a:pathLst>
              <a:path w="1482" h="885">
                <a:moveTo>
                  <a:pt x="1482" y="0"/>
                </a:moveTo>
                <a:lnTo>
                  <a:pt x="0" y="885"/>
                </a:lnTo>
                <a:lnTo>
                  <a:pt x="1482"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9" name="Line 1171"/>
          <p:cNvSpPr>
            <a:spLocks noChangeShapeType="1"/>
          </p:cNvSpPr>
          <p:nvPr/>
        </p:nvSpPr>
        <p:spPr bwMode="auto">
          <a:xfrm flipH="1">
            <a:off x="7212576" y="4660649"/>
            <a:ext cx="1109342" cy="66246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0" name="Freeform 1172"/>
          <p:cNvSpPr>
            <a:spLocks/>
          </p:cNvSpPr>
          <p:nvPr/>
        </p:nvSpPr>
        <p:spPr bwMode="auto">
          <a:xfrm>
            <a:off x="6361482" y="6189175"/>
            <a:ext cx="1586913" cy="803936"/>
          </a:xfrm>
          <a:custGeom>
            <a:avLst/>
            <a:gdLst>
              <a:gd name="T0" fmla="*/ 0 w 2120"/>
              <a:gd name="T1" fmla="*/ 1074 h 1074"/>
              <a:gd name="T2" fmla="*/ 2120 w 2120"/>
              <a:gd name="T3" fmla="*/ 0 h 1074"/>
              <a:gd name="T4" fmla="*/ 0 w 2120"/>
              <a:gd name="T5" fmla="*/ 1074 h 1074"/>
            </a:gdLst>
            <a:ahLst/>
            <a:cxnLst>
              <a:cxn ang="0">
                <a:pos x="T0" y="T1"/>
              </a:cxn>
              <a:cxn ang="0">
                <a:pos x="T2" y="T3"/>
              </a:cxn>
              <a:cxn ang="0">
                <a:pos x="T4" y="T5"/>
              </a:cxn>
            </a:cxnLst>
            <a:rect l="0" t="0" r="r" b="b"/>
            <a:pathLst>
              <a:path w="2120" h="1074">
                <a:moveTo>
                  <a:pt x="0" y="1074"/>
                </a:moveTo>
                <a:lnTo>
                  <a:pt x="2120" y="0"/>
                </a:lnTo>
                <a:lnTo>
                  <a:pt x="0" y="107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1" name="Line 1173"/>
          <p:cNvSpPr>
            <a:spLocks noChangeShapeType="1"/>
          </p:cNvSpPr>
          <p:nvPr/>
        </p:nvSpPr>
        <p:spPr bwMode="auto">
          <a:xfrm flipV="1">
            <a:off x="6361482" y="6189175"/>
            <a:ext cx="1586913" cy="80393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2" name="Freeform 1174"/>
          <p:cNvSpPr>
            <a:spLocks/>
          </p:cNvSpPr>
          <p:nvPr/>
        </p:nvSpPr>
        <p:spPr bwMode="auto">
          <a:xfrm>
            <a:off x="8070407" y="5307391"/>
            <a:ext cx="887024" cy="2510615"/>
          </a:xfrm>
          <a:custGeom>
            <a:avLst/>
            <a:gdLst>
              <a:gd name="T0" fmla="*/ 1185 w 1185"/>
              <a:gd name="T1" fmla="*/ 3354 h 3354"/>
              <a:gd name="T2" fmla="*/ 0 w 1185"/>
              <a:gd name="T3" fmla="*/ 0 h 3354"/>
              <a:gd name="T4" fmla="*/ 1185 w 1185"/>
              <a:gd name="T5" fmla="*/ 3354 h 3354"/>
            </a:gdLst>
            <a:ahLst/>
            <a:cxnLst>
              <a:cxn ang="0">
                <a:pos x="T0" y="T1"/>
              </a:cxn>
              <a:cxn ang="0">
                <a:pos x="T2" y="T3"/>
              </a:cxn>
              <a:cxn ang="0">
                <a:pos x="T4" y="T5"/>
              </a:cxn>
            </a:cxnLst>
            <a:rect l="0" t="0" r="r" b="b"/>
            <a:pathLst>
              <a:path w="1185" h="3354">
                <a:moveTo>
                  <a:pt x="1185" y="3354"/>
                </a:moveTo>
                <a:lnTo>
                  <a:pt x="0" y="0"/>
                </a:lnTo>
                <a:lnTo>
                  <a:pt x="1185" y="335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3" name="Line 1175"/>
          <p:cNvSpPr>
            <a:spLocks noChangeShapeType="1"/>
          </p:cNvSpPr>
          <p:nvPr/>
        </p:nvSpPr>
        <p:spPr bwMode="auto">
          <a:xfrm flipH="1" flipV="1">
            <a:off x="8070407" y="5454876"/>
            <a:ext cx="887024" cy="25106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4" name="Freeform 1176"/>
          <p:cNvSpPr>
            <a:spLocks/>
          </p:cNvSpPr>
          <p:nvPr/>
        </p:nvSpPr>
        <p:spPr bwMode="auto">
          <a:xfrm>
            <a:off x="7212576" y="5323111"/>
            <a:ext cx="716357" cy="837620"/>
          </a:xfrm>
          <a:custGeom>
            <a:avLst/>
            <a:gdLst>
              <a:gd name="T0" fmla="*/ 957 w 957"/>
              <a:gd name="T1" fmla="*/ 1119 h 1119"/>
              <a:gd name="T2" fmla="*/ 0 w 957"/>
              <a:gd name="T3" fmla="*/ 0 h 1119"/>
              <a:gd name="T4" fmla="*/ 957 w 957"/>
              <a:gd name="T5" fmla="*/ 1119 h 1119"/>
            </a:gdLst>
            <a:ahLst/>
            <a:cxnLst>
              <a:cxn ang="0">
                <a:pos x="T0" y="T1"/>
              </a:cxn>
              <a:cxn ang="0">
                <a:pos x="T2" y="T3"/>
              </a:cxn>
              <a:cxn ang="0">
                <a:pos x="T4" y="T5"/>
              </a:cxn>
            </a:cxnLst>
            <a:rect l="0" t="0" r="r" b="b"/>
            <a:pathLst>
              <a:path w="957" h="1119">
                <a:moveTo>
                  <a:pt x="957" y="1119"/>
                </a:moveTo>
                <a:lnTo>
                  <a:pt x="0" y="0"/>
                </a:lnTo>
                <a:lnTo>
                  <a:pt x="957" y="1119"/>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5" name="Line 1177"/>
          <p:cNvSpPr>
            <a:spLocks noChangeShapeType="1"/>
          </p:cNvSpPr>
          <p:nvPr/>
        </p:nvSpPr>
        <p:spPr bwMode="auto">
          <a:xfrm flipH="1" flipV="1">
            <a:off x="7212576" y="5323111"/>
            <a:ext cx="716357" cy="8376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6" name="Freeform 1178"/>
          <p:cNvSpPr>
            <a:spLocks/>
          </p:cNvSpPr>
          <p:nvPr/>
        </p:nvSpPr>
        <p:spPr bwMode="auto">
          <a:xfrm>
            <a:off x="9997159" y="7151802"/>
            <a:ext cx="1358607" cy="292681"/>
          </a:xfrm>
          <a:custGeom>
            <a:avLst/>
            <a:gdLst>
              <a:gd name="T0" fmla="*/ 1815 w 1815"/>
              <a:gd name="T1" fmla="*/ 391 h 391"/>
              <a:gd name="T2" fmla="*/ 0 w 1815"/>
              <a:gd name="T3" fmla="*/ 0 h 391"/>
              <a:gd name="T4" fmla="*/ 1815 w 1815"/>
              <a:gd name="T5" fmla="*/ 391 h 391"/>
            </a:gdLst>
            <a:ahLst/>
            <a:cxnLst>
              <a:cxn ang="0">
                <a:pos x="T0" y="T1"/>
              </a:cxn>
              <a:cxn ang="0">
                <a:pos x="T2" y="T3"/>
              </a:cxn>
              <a:cxn ang="0">
                <a:pos x="T4" y="T5"/>
              </a:cxn>
            </a:cxnLst>
            <a:rect l="0" t="0" r="r" b="b"/>
            <a:pathLst>
              <a:path w="1815" h="391">
                <a:moveTo>
                  <a:pt x="1815" y="391"/>
                </a:moveTo>
                <a:lnTo>
                  <a:pt x="0" y="0"/>
                </a:lnTo>
                <a:lnTo>
                  <a:pt x="1815" y="39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7" name="Line 1179"/>
          <p:cNvSpPr>
            <a:spLocks noChangeShapeType="1"/>
          </p:cNvSpPr>
          <p:nvPr/>
        </p:nvSpPr>
        <p:spPr bwMode="auto">
          <a:xfrm flipH="1" flipV="1">
            <a:off x="9997159" y="7151802"/>
            <a:ext cx="1358607" cy="29268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8" name="Freeform 1180"/>
          <p:cNvSpPr>
            <a:spLocks/>
          </p:cNvSpPr>
          <p:nvPr/>
        </p:nvSpPr>
        <p:spPr bwMode="auto">
          <a:xfrm>
            <a:off x="9342931" y="6429458"/>
            <a:ext cx="49404" cy="214832"/>
          </a:xfrm>
          <a:custGeom>
            <a:avLst/>
            <a:gdLst>
              <a:gd name="T0" fmla="*/ 0 w 66"/>
              <a:gd name="T1" fmla="*/ 287 h 287"/>
              <a:gd name="T2" fmla="*/ 66 w 66"/>
              <a:gd name="T3" fmla="*/ 0 h 287"/>
              <a:gd name="T4" fmla="*/ 0 w 66"/>
              <a:gd name="T5" fmla="*/ 287 h 287"/>
            </a:gdLst>
            <a:ahLst/>
            <a:cxnLst>
              <a:cxn ang="0">
                <a:pos x="T0" y="T1"/>
              </a:cxn>
              <a:cxn ang="0">
                <a:pos x="T2" y="T3"/>
              </a:cxn>
              <a:cxn ang="0">
                <a:pos x="T4" y="T5"/>
              </a:cxn>
            </a:cxnLst>
            <a:rect l="0" t="0" r="r" b="b"/>
            <a:pathLst>
              <a:path w="66" h="287">
                <a:moveTo>
                  <a:pt x="0" y="287"/>
                </a:moveTo>
                <a:lnTo>
                  <a:pt x="66" y="0"/>
                </a:lnTo>
                <a:lnTo>
                  <a:pt x="0" y="28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9" name="Line 1181"/>
          <p:cNvSpPr>
            <a:spLocks noChangeShapeType="1"/>
          </p:cNvSpPr>
          <p:nvPr/>
        </p:nvSpPr>
        <p:spPr bwMode="auto">
          <a:xfrm flipV="1">
            <a:off x="9342931" y="6429458"/>
            <a:ext cx="49404" cy="2148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0" name="Freeform 1182"/>
          <p:cNvSpPr>
            <a:spLocks/>
          </p:cNvSpPr>
          <p:nvPr/>
        </p:nvSpPr>
        <p:spPr bwMode="auto">
          <a:xfrm>
            <a:off x="9392335" y="5404702"/>
            <a:ext cx="449126" cy="1024756"/>
          </a:xfrm>
          <a:custGeom>
            <a:avLst/>
            <a:gdLst>
              <a:gd name="T0" fmla="*/ 0 w 600"/>
              <a:gd name="T1" fmla="*/ 1369 h 1369"/>
              <a:gd name="T2" fmla="*/ 600 w 600"/>
              <a:gd name="T3" fmla="*/ 0 h 1369"/>
              <a:gd name="T4" fmla="*/ 0 w 600"/>
              <a:gd name="T5" fmla="*/ 1369 h 1369"/>
            </a:gdLst>
            <a:ahLst/>
            <a:cxnLst>
              <a:cxn ang="0">
                <a:pos x="T0" y="T1"/>
              </a:cxn>
              <a:cxn ang="0">
                <a:pos x="T2" y="T3"/>
              </a:cxn>
              <a:cxn ang="0">
                <a:pos x="T4" y="T5"/>
              </a:cxn>
            </a:cxnLst>
            <a:rect l="0" t="0" r="r" b="b"/>
            <a:pathLst>
              <a:path w="600" h="1369">
                <a:moveTo>
                  <a:pt x="0" y="1369"/>
                </a:moveTo>
                <a:lnTo>
                  <a:pt x="600" y="0"/>
                </a:lnTo>
                <a:lnTo>
                  <a:pt x="0" y="1369"/>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1" name="Line 1183"/>
          <p:cNvSpPr>
            <a:spLocks noChangeShapeType="1"/>
          </p:cNvSpPr>
          <p:nvPr/>
        </p:nvSpPr>
        <p:spPr bwMode="auto">
          <a:xfrm flipV="1">
            <a:off x="9392335" y="5404702"/>
            <a:ext cx="449126" cy="102475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2" name="Freeform 1184"/>
          <p:cNvSpPr>
            <a:spLocks/>
          </p:cNvSpPr>
          <p:nvPr/>
        </p:nvSpPr>
        <p:spPr bwMode="auto">
          <a:xfrm>
            <a:off x="7976840" y="4552859"/>
            <a:ext cx="569642" cy="1604129"/>
          </a:xfrm>
          <a:custGeom>
            <a:avLst/>
            <a:gdLst>
              <a:gd name="T0" fmla="*/ 761 w 761"/>
              <a:gd name="T1" fmla="*/ 0 h 2143"/>
              <a:gd name="T2" fmla="*/ 0 w 761"/>
              <a:gd name="T3" fmla="*/ 2143 h 2143"/>
              <a:gd name="T4" fmla="*/ 761 w 761"/>
              <a:gd name="T5" fmla="*/ 0 h 2143"/>
            </a:gdLst>
            <a:ahLst/>
            <a:cxnLst>
              <a:cxn ang="0">
                <a:pos x="T0" y="T1"/>
              </a:cxn>
              <a:cxn ang="0">
                <a:pos x="T2" y="T3"/>
              </a:cxn>
              <a:cxn ang="0">
                <a:pos x="T4" y="T5"/>
              </a:cxn>
            </a:cxnLst>
            <a:rect l="0" t="0" r="r" b="b"/>
            <a:pathLst>
              <a:path w="761" h="2143">
                <a:moveTo>
                  <a:pt x="761" y="0"/>
                </a:moveTo>
                <a:lnTo>
                  <a:pt x="0" y="2143"/>
                </a:lnTo>
                <a:lnTo>
                  <a:pt x="761"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3" name="Line 1185"/>
          <p:cNvSpPr>
            <a:spLocks noChangeShapeType="1"/>
          </p:cNvSpPr>
          <p:nvPr/>
        </p:nvSpPr>
        <p:spPr bwMode="auto">
          <a:xfrm flipH="1">
            <a:off x="7976840" y="4552859"/>
            <a:ext cx="569642" cy="160412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6" name="Freeform 1188"/>
          <p:cNvSpPr>
            <a:spLocks/>
          </p:cNvSpPr>
          <p:nvPr/>
        </p:nvSpPr>
        <p:spPr bwMode="auto">
          <a:xfrm>
            <a:off x="6967054" y="4735504"/>
            <a:ext cx="245522" cy="587607"/>
          </a:xfrm>
          <a:custGeom>
            <a:avLst/>
            <a:gdLst>
              <a:gd name="T0" fmla="*/ 328 w 328"/>
              <a:gd name="T1" fmla="*/ 785 h 785"/>
              <a:gd name="T2" fmla="*/ 0 w 328"/>
              <a:gd name="T3" fmla="*/ 0 h 785"/>
              <a:gd name="T4" fmla="*/ 328 w 328"/>
              <a:gd name="T5" fmla="*/ 785 h 785"/>
            </a:gdLst>
            <a:ahLst/>
            <a:cxnLst>
              <a:cxn ang="0">
                <a:pos x="T0" y="T1"/>
              </a:cxn>
              <a:cxn ang="0">
                <a:pos x="T2" y="T3"/>
              </a:cxn>
              <a:cxn ang="0">
                <a:pos x="T4" y="T5"/>
              </a:cxn>
            </a:cxnLst>
            <a:rect l="0" t="0" r="r" b="b"/>
            <a:pathLst>
              <a:path w="328" h="785">
                <a:moveTo>
                  <a:pt x="328" y="785"/>
                </a:moveTo>
                <a:lnTo>
                  <a:pt x="0" y="0"/>
                </a:lnTo>
                <a:lnTo>
                  <a:pt x="328" y="785"/>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7" name="Line 1189"/>
          <p:cNvSpPr>
            <a:spLocks noChangeShapeType="1"/>
          </p:cNvSpPr>
          <p:nvPr/>
        </p:nvSpPr>
        <p:spPr bwMode="auto">
          <a:xfrm flipH="1" flipV="1">
            <a:off x="6967054" y="4735504"/>
            <a:ext cx="245522" cy="58760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8" name="Freeform 1190"/>
          <p:cNvSpPr>
            <a:spLocks/>
          </p:cNvSpPr>
          <p:nvPr/>
        </p:nvSpPr>
        <p:spPr bwMode="auto">
          <a:xfrm>
            <a:off x="6475261" y="5323111"/>
            <a:ext cx="737316" cy="612309"/>
          </a:xfrm>
          <a:custGeom>
            <a:avLst/>
            <a:gdLst>
              <a:gd name="T0" fmla="*/ 0 w 985"/>
              <a:gd name="T1" fmla="*/ 818 h 818"/>
              <a:gd name="T2" fmla="*/ 985 w 985"/>
              <a:gd name="T3" fmla="*/ 0 h 818"/>
              <a:gd name="T4" fmla="*/ 0 w 985"/>
              <a:gd name="T5" fmla="*/ 818 h 818"/>
            </a:gdLst>
            <a:ahLst/>
            <a:cxnLst>
              <a:cxn ang="0">
                <a:pos x="T0" y="T1"/>
              </a:cxn>
              <a:cxn ang="0">
                <a:pos x="T2" y="T3"/>
              </a:cxn>
              <a:cxn ang="0">
                <a:pos x="T4" y="T5"/>
              </a:cxn>
            </a:cxnLst>
            <a:rect l="0" t="0" r="r" b="b"/>
            <a:pathLst>
              <a:path w="985" h="818">
                <a:moveTo>
                  <a:pt x="0" y="818"/>
                </a:moveTo>
                <a:lnTo>
                  <a:pt x="985" y="0"/>
                </a:lnTo>
                <a:lnTo>
                  <a:pt x="0" y="8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9" name="Line 1191"/>
          <p:cNvSpPr>
            <a:spLocks noChangeShapeType="1"/>
          </p:cNvSpPr>
          <p:nvPr/>
        </p:nvSpPr>
        <p:spPr bwMode="auto">
          <a:xfrm flipV="1">
            <a:off x="6475261" y="5323111"/>
            <a:ext cx="737316" cy="61230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0" name="Freeform 1192"/>
          <p:cNvSpPr>
            <a:spLocks/>
          </p:cNvSpPr>
          <p:nvPr/>
        </p:nvSpPr>
        <p:spPr bwMode="auto">
          <a:xfrm>
            <a:off x="6455799" y="5893501"/>
            <a:ext cx="1411753" cy="15720"/>
          </a:xfrm>
          <a:custGeom>
            <a:avLst/>
            <a:gdLst>
              <a:gd name="T0" fmla="*/ 0 w 1886"/>
              <a:gd name="T1" fmla="*/ 21 h 21"/>
              <a:gd name="T2" fmla="*/ 1886 w 1886"/>
              <a:gd name="T3" fmla="*/ 0 h 21"/>
              <a:gd name="T4" fmla="*/ 0 w 1886"/>
              <a:gd name="T5" fmla="*/ 21 h 21"/>
            </a:gdLst>
            <a:ahLst/>
            <a:cxnLst>
              <a:cxn ang="0">
                <a:pos x="T0" y="T1"/>
              </a:cxn>
              <a:cxn ang="0">
                <a:pos x="T2" y="T3"/>
              </a:cxn>
              <a:cxn ang="0">
                <a:pos x="T4" y="T5"/>
              </a:cxn>
            </a:cxnLst>
            <a:rect l="0" t="0" r="r" b="b"/>
            <a:pathLst>
              <a:path w="1886" h="21">
                <a:moveTo>
                  <a:pt x="0" y="21"/>
                </a:moveTo>
                <a:lnTo>
                  <a:pt x="1886" y="0"/>
                </a:lnTo>
                <a:lnTo>
                  <a:pt x="0" y="2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1" name="Line 1193"/>
          <p:cNvSpPr>
            <a:spLocks noChangeShapeType="1"/>
          </p:cNvSpPr>
          <p:nvPr/>
        </p:nvSpPr>
        <p:spPr bwMode="auto">
          <a:xfrm flipV="1">
            <a:off x="6455799" y="5893501"/>
            <a:ext cx="1411753" cy="157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2" name="Freeform 1194"/>
          <p:cNvSpPr>
            <a:spLocks/>
          </p:cNvSpPr>
          <p:nvPr/>
        </p:nvSpPr>
        <p:spPr bwMode="auto">
          <a:xfrm>
            <a:off x="7745539" y="6993111"/>
            <a:ext cx="45661" cy="270224"/>
          </a:xfrm>
          <a:custGeom>
            <a:avLst/>
            <a:gdLst>
              <a:gd name="T0" fmla="*/ 61 w 61"/>
              <a:gd name="T1" fmla="*/ 361 h 361"/>
              <a:gd name="T2" fmla="*/ 0 w 61"/>
              <a:gd name="T3" fmla="*/ 0 h 361"/>
              <a:gd name="T4" fmla="*/ 61 w 61"/>
              <a:gd name="T5" fmla="*/ 361 h 361"/>
            </a:gdLst>
            <a:ahLst/>
            <a:cxnLst>
              <a:cxn ang="0">
                <a:pos x="T0" y="T1"/>
              </a:cxn>
              <a:cxn ang="0">
                <a:pos x="T2" y="T3"/>
              </a:cxn>
              <a:cxn ang="0">
                <a:pos x="T4" y="T5"/>
              </a:cxn>
            </a:cxnLst>
            <a:rect l="0" t="0" r="r" b="b"/>
            <a:pathLst>
              <a:path w="61" h="361">
                <a:moveTo>
                  <a:pt x="61" y="361"/>
                </a:moveTo>
                <a:lnTo>
                  <a:pt x="0" y="0"/>
                </a:lnTo>
                <a:lnTo>
                  <a:pt x="61" y="36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3" name="Line 1195"/>
          <p:cNvSpPr>
            <a:spLocks noChangeShapeType="1"/>
          </p:cNvSpPr>
          <p:nvPr/>
        </p:nvSpPr>
        <p:spPr bwMode="auto">
          <a:xfrm flipH="1" flipV="1">
            <a:off x="7745539" y="6993111"/>
            <a:ext cx="45661" cy="27022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4" name="Freeform 1196"/>
          <p:cNvSpPr>
            <a:spLocks/>
          </p:cNvSpPr>
          <p:nvPr/>
        </p:nvSpPr>
        <p:spPr bwMode="auto">
          <a:xfrm>
            <a:off x="8681219" y="7818006"/>
            <a:ext cx="276213" cy="223066"/>
          </a:xfrm>
          <a:custGeom>
            <a:avLst/>
            <a:gdLst>
              <a:gd name="T0" fmla="*/ 0 w 369"/>
              <a:gd name="T1" fmla="*/ 298 h 298"/>
              <a:gd name="T2" fmla="*/ 369 w 369"/>
              <a:gd name="T3" fmla="*/ 0 h 298"/>
              <a:gd name="T4" fmla="*/ 0 w 369"/>
              <a:gd name="T5" fmla="*/ 298 h 298"/>
            </a:gdLst>
            <a:ahLst/>
            <a:cxnLst>
              <a:cxn ang="0">
                <a:pos x="T0" y="T1"/>
              </a:cxn>
              <a:cxn ang="0">
                <a:pos x="T2" y="T3"/>
              </a:cxn>
              <a:cxn ang="0">
                <a:pos x="T4" y="T5"/>
              </a:cxn>
            </a:cxnLst>
            <a:rect l="0" t="0" r="r" b="b"/>
            <a:pathLst>
              <a:path w="369" h="298">
                <a:moveTo>
                  <a:pt x="0" y="298"/>
                </a:moveTo>
                <a:lnTo>
                  <a:pt x="369" y="0"/>
                </a:lnTo>
                <a:lnTo>
                  <a:pt x="0" y="29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5" name="Line 1197"/>
          <p:cNvSpPr>
            <a:spLocks noChangeShapeType="1"/>
          </p:cNvSpPr>
          <p:nvPr/>
        </p:nvSpPr>
        <p:spPr bwMode="auto">
          <a:xfrm flipV="1">
            <a:off x="8681219" y="7818006"/>
            <a:ext cx="276213" cy="22306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6" name="Oval 1198"/>
          <p:cNvSpPr>
            <a:spLocks noChangeArrowheads="1"/>
          </p:cNvSpPr>
          <p:nvPr/>
        </p:nvSpPr>
        <p:spPr bwMode="auto">
          <a:xfrm>
            <a:off x="10374425" y="7658566"/>
            <a:ext cx="84586" cy="83089"/>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7" name="Oval 1199"/>
          <p:cNvSpPr>
            <a:spLocks noChangeArrowheads="1"/>
          </p:cNvSpPr>
          <p:nvPr/>
        </p:nvSpPr>
        <p:spPr bwMode="auto">
          <a:xfrm>
            <a:off x="11179109" y="5882272"/>
            <a:ext cx="74106"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8" name="Oval 1200"/>
          <p:cNvSpPr>
            <a:spLocks noChangeArrowheads="1"/>
          </p:cNvSpPr>
          <p:nvPr/>
        </p:nvSpPr>
        <p:spPr bwMode="auto">
          <a:xfrm>
            <a:off x="9960480" y="7115124"/>
            <a:ext cx="75603"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9" name="Oval 1201"/>
          <p:cNvSpPr>
            <a:spLocks noChangeArrowheads="1"/>
          </p:cNvSpPr>
          <p:nvPr/>
        </p:nvSpPr>
        <p:spPr bwMode="auto">
          <a:xfrm>
            <a:off x="11319087" y="7407056"/>
            <a:ext cx="75603"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0" name="Oval 1202"/>
          <p:cNvSpPr>
            <a:spLocks noChangeArrowheads="1"/>
          </p:cNvSpPr>
          <p:nvPr/>
        </p:nvSpPr>
        <p:spPr bwMode="auto">
          <a:xfrm>
            <a:off x="6437834" y="5898740"/>
            <a:ext cx="74106"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2" name="Oval 1204"/>
          <p:cNvSpPr>
            <a:spLocks noChangeArrowheads="1"/>
          </p:cNvSpPr>
          <p:nvPr/>
        </p:nvSpPr>
        <p:spPr bwMode="auto">
          <a:xfrm>
            <a:off x="9804783" y="5367274"/>
            <a:ext cx="75603"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3" name="Oval 1205"/>
          <p:cNvSpPr>
            <a:spLocks noChangeArrowheads="1"/>
          </p:cNvSpPr>
          <p:nvPr/>
        </p:nvSpPr>
        <p:spPr bwMode="auto">
          <a:xfrm>
            <a:off x="9305504" y="6606862"/>
            <a:ext cx="74106"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4" name="Oval 1206"/>
          <p:cNvSpPr>
            <a:spLocks noChangeArrowheads="1"/>
          </p:cNvSpPr>
          <p:nvPr/>
        </p:nvSpPr>
        <p:spPr bwMode="auto">
          <a:xfrm>
            <a:off x="7776978" y="7212434"/>
            <a:ext cx="74106"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5" name="Oval 1207"/>
          <p:cNvSpPr>
            <a:spLocks noChangeArrowheads="1"/>
          </p:cNvSpPr>
          <p:nvPr/>
        </p:nvSpPr>
        <p:spPr bwMode="auto">
          <a:xfrm>
            <a:off x="7830125" y="5856074"/>
            <a:ext cx="74106"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7" name="Oval 1209"/>
          <p:cNvSpPr>
            <a:spLocks noChangeArrowheads="1"/>
          </p:cNvSpPr>
          <p:nvPr/>
        </p:nvSpPr>
        <p:spPr bwMode="auto">
          <a:xfrm>
            <a:off x="8642295" y="8003645"/>
            <a:ext cx="75603"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8" name="Oval 1210"/>
          <p:cNvSpPr>
            <a:spLocks noChangeArrowheads="1"/>
          </p:cNvSpPr>
          <p:nvPr/>
        </p:nvSpPr>
        <p:spPr bwMode="auto">
          <a:xfrm>
            <a:off x="11037634" y="5114267"/>
            <a:ext cx="65124" cy="6362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9" name="Oval 1211"/>
          <p:cNvSpPr>
            <a:spLocks noChangeArrowheads="1"/>
          </p:cNvSpPr>
          <p:nvPr/>
        </p:nvSpPr>
        <p:spPr bwMode="auto">
          <a:xfrm>
            <a:off x="10063030" y="5848588"/>
            <a:ext cx="114527" cy="11527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0" name="Oval 1212"/>
          <p:cNvSpPr>
            <a:spLocks noChangeArrowheads="1"/>
          </p:cNvSpPr>
          <p:nvPr/>
        </p:nvSpPr>
        <p:spPr bwMode="auto">
          <a:xfrm>
            <a:off x="7649726" y="6913017"/>
            <a:ext cx="169920" cy="16992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1" name="Oval 1213"/>
          <p:cNvSpPr>
            <a:spLocks noChangeArrowheads="1"/>
          </p:cNvSpPr>
          <p:nvPr/>
        </p:nvSpPr>
        <p:spPr bwMode="auto">
          <a:xfrm>
            <a:off x="8044208" y="5287929"/>
            <a:ext cx="77849" cy="7934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2" name="Oval 1214"/>
          <p:cNvSpPr>
            <a:spLocks noChangeArrowheads="1"/>
          </p:cNvSpPr>
          <p:nvPr/>
        </p:nvSpPr>
        <p:spPr bwMode="auto">
          <a:xfrm>
            <a:off x="8920005" y="7780579"/>
            <a:ext cx="74106"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3" name="Oval 1215"/>
          <p:cNvSpPr>
            <a:spLocks noChangeArrowheads="1"/>
          </p:cNvSpPr>
          <p:nvPr/>
        </p:nvSpPr>
        <p:spPr bwMode="auto">
          <a:xfrm>
            <a:off x="9268077" y="5110524"/>
            <a:ext cx="65872" cy="6587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5" name="Oval 1217"/>
          <p:cNvSpPr>
            <a:spLocks noChangeArrowheads="1"/>
          </p:cNvSpPr>
          <p:nvPr/>
        </p:nvSpPr>
        <p:spPr bwMode="auto">
          <a:xfrm>
            <a:off x="7187875" y="5298408"/>
            <a:ext cx="51650" cy="5090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6" name="Oval 1218"/>
          <p:cNvSpPr>
            <a:spLocks noChangeArrowheads="1"/>
          </p:cNvSpPr>
          <p:nvPr/>
        </p:nvSpPr>
        <p:spPr bwMode="auto">
          <a:xfrm>
            <a:off x="7867552" y="6102344"/>
            <a:ext cx="109287" cy="10928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7" name="Oval 1219"/>
          <p:cNvSpPr>
            <a:spLocks noChangeArrowheads="1"/>
          </p:cNvSpPr>
          <p:nvPr/>
        </p:nvSpPr>
        <p:spPr bwMode="auto">
          <a:xfrm>
            <a:off x="9332452" y="6369574"/>
            <a:ext cx="118270" cy="12051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8" name="Oval 1220"/>
          <p:cNvSpPr>
            <a:spLocks noChangeArrowheads="1"/>
          </p:cNvSpPr>
          <p:nvPr/>
        </p:nvSpPr>
        <p:spPr bwMode="auto">
          <a:xfrm>
            <a:off x="6306838" y="6936222"/>
            <a:ext cx="111533" cy="111533"/>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9" name="Oval 1221"/>
          <p:cNvSpPr>
            <a:spLocks noChangeArrowheads="1"/>
          </p:cNvSpPr>
          <p:nvPr/>
        </p:nvSpPr>
        <p:spPr bwMode="auto">
          <a:xfrm>
            <a:off x="11782435" y="5516235"/>
            <a:ext cx="151955" cy="1542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0" name="文本框 159"/>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rPr>
              <a:t>02</a:t>
            </a:r>
            <a:endParaRPr kumimoji="0" lang="zh-CN" altLang="en-US"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endParaRPr>
          </a:p>
        </p:txBody>
      </p:sp>
      <p:cxnSp>
        <p:nvCxnSpPr>
          <p:cNvPr id="161" name="直接连接符 160"/>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12" name="TextBox 211"/>
          <p:cNvSpPr txBox="1"/>
          <p:nvPr/>
        </p:nvSpPr>
        <p:spPr>
          <a:xfrm>
            <a:off x="1654628" y="293915"/>
            <a:ext cx="2329543"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技术路线</a:t>
            </a:r>
          </a:p>
        </p:txBody>
      </p:sp>
      <p:pic>
        <p:nvPicPr>
          <p:cNvPr id="1026" name="Picture 2"/>
          <p:cNvPicPr>
            <a:picLocks noChangeAspect="1" noChangeArrowheads="1"/>
          </p:cNvPicPr>
          <p:nvPr/>
        </p:nvPicPr>
        <p:blipFill>
          <a:blip r:embed="rId3" cstate="print"/>
          <a:srcRect/>
          <a:stretch>
            <a:fillRect/>
          </a:stretch>
        </p:blipFill>
        <p:spPr bwMode="auto">
          <a:xfrm>
            <a:off x="1737632" y="1113064"/>
            <a:ext cx="8721379" cy="5243108"/>
          </a:xfrm>
          <a:prstGeom prst="rect">
            <a:avLst/>
          </a:prstGeom>
          <a:noFill/>
          <a:ln w="9525">
            <a:noFill/>
            <a:miter lim="800000"/>
            <a:headEnd/>
            <a:tailEnd/>
          </a:ln>
        </p:spPr>
      </p:pic>
    </p:spTree>
    <p:extLst>
      <p:ext uri="{BB962C8B-B14F-4D97-AF65-F5344CB8AC3E}">
        <p14:creationId xmlns:p14="http://schemas.microsoft.com/office/powerpoint/2010/main" val="13412397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058"/>
          <p:cNvSpPr>
            <a:spLocks/>
          </p:cNvSpPr>
          <p:nvPr/>
        </p:nvSpPr>
        <p:spPr bwMode="auto">
          <a:xfrm>
            <a:off x="921815" y="4931622"/>
            <a:ext cx="1443192" cy="2105653"/>
          </a:xfrm>
          <a:custGeom>
            <a:avLst/>
            <a:gdLst>
              <a:gd name="T0" fmla="*/ 1928 w 1928"/>
              <a:gd name="T1" fmla="*/ 0 h 2813"/>
              <a:gd name="T2" fmla="*/ 0 w 1928"/>
              <a:gd name="T3" fmla="*/ 2813 h 2813"/>
              <a:gd name="T4" fmla="*/ 1928 w 1928"/>
              <a:gd name="T5" fmla="*/ 0 h 2813"/>
            </a:gdLst>
            <a:ahLst/>
            <a:cxnLst>
              <a:cxn ang="0">
                <a:pos x="T0" y="T1"/>
              </a:cxn>
              <a:cxn ang="0">
                <a:pos x="T2" y="T3"/>
              </a:cxn>
              <a:cxn ang="0">
                <a:pos x="T4" y="T5"/>
              </a:cxn>
            </a:cxnLst>
            <a:rect l="0" t="0" r="r" b="b"/>
            <a:pathLst>
              <a:path w="1928" h="2813">
                <a:moveTo>
                  <a:pt x="1928" y="0"/>
                </a:moveTo>
                <a:lnTo>
                  <a:pt x="0" y="2813"/>
                </a:lnTo>
                <a:lnTo>
                  <a:pt x="1928"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 name="Line 1059"/>
          <p:cNvSpPr>
            <a:spLocks noChangeShapeType="1"/>
          </p:cNvSpPr>
          <p:nvPr/>
        </p:nvSpPr>
        <p:spPr bwMode="auto">
          <a:xfrm flipH="1">
            <a:off x="921815" y="4931622"/>
            <a:ext cx="1443192" cy="210565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 name="Freeform 1060"/>
          <p:cNvSpPr>
            <a:spLocks/>
          </p:cNvSpPr>
          <p:nvPr/>
        </p:nvSpPr>
        <p:spPr bwMode="auto">
          <a:xfrm>
            <a:off x="921815" y="6723635"/>
            <a:ext cx="1737370" cy="313640"/>
          </a:xfrm>
          <a:custGeom>
            <a:avLst/>
            <a:gdLst>
              <a:gd name="T0" fmla="*/ 2321 w 2321"/>
              <a:gd name="T1" fmla="*/ 0 h 419"/>
              <a:gd name="T2" fmla="*/ 0 w 2321"/>
              <a:gd name="T3" fmla="*/ 419 h 419"/>
              <a:gd name="T4" fmla="*/ 2321 w 2321"/>
              <a:gd name="T5" fmla="*/ 0 h 419"/>
            </a:gdLst>
            <a:ahLst/>
            <a:cxnLst>
              <a:cxn ang="0">
                <a:pos x="T0" y="T1"/>
              </a:cxn>
              <a:cxn ang="0">
                <a:pos x="T2" y="T3"/>
              </a:cxn>
              <a:cxn ang="0">
                <a:pos x="T4" y="T5"/>
              </a:cxn>
            </a:cxnLst>
            <a:rect l="0" t="0" r="r" b="b"/>
            <a:pathLst>
              <a:path w="2321" h="419">
                <a:moveTo>
                  <a:pt x="2321" y="0"/>
                </a:moveTo>
                <a:lnTo>
                  <a:pt x="0" y="419"/>
                </a:lnTo>
                <a:lnTo>
                  <a:pt x="2321"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 name="Line 1061"/>
          <p:cNvSpPr>
            <a:spLocks noChangeShapeType="1"/>
          </p:cNvSpPr>
          <p:nvPr/>
        </p:nvSpPr>
        <p:spPr bwMode="auto">
          <a:xfrm flipH="1">
            <a:off x="921815" y="6723635"/>
            <a:ext cx="1737370" cy="3136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 name="Freeform 1062"/>
          <p:cNvSpPr>
            <a:spLocks/>
          </p:cNvSpPr>
          <p:nvPr/>
        </p:nvSpPr>
        <p:spPr bwMode="auto">
          <a:xfrm>
            <a:off x="963734" y="6710910"/>
            <a:ext cx="600332" cy="315137"/>
          </a:xfrm>
          <a:custGeom>
            <a:avLst/>
            <a:gdLst>
              <a:gd name="T0" fmla="*/ 802 w 802"/>
              <a:gd name="T1" fmla="*/ 0 h 421"/>
              <a:gd name="T2" fmla="*/ 0 w 802"/>
              <a:gd name="T3" fmla="*/ 421 h 421"/>
              <a:gd name="T4" fmla="*/ 802 w 802"/>
              <a:gd name="T5" fmla="*/ 0 h 421"/>
            </a:gdLst>
            <a:ahLst/>
            <a:cxnLst>
              <a:cxn ang="0">
                <a:pos x="T0" y="T1"/>
              </a:cxn>
              <a:cxn ang="0">
                <a:pos x="T2" y="T3"/>
              </a:cxn>
              <a:cxn ang="0">
                <a:pos x="T4" y="T5"/>
              </a:cxn>
            </a:cxnLst>
            <a:rect l="0" t="0" r="r" b="b"/>
            <a:pathLst>
              <a:path w="802" h="421">
                <a:moveTo>
                  <a:pt x="802" y="0"/>
                </a:moveTo>
                <a:lnTo>
                  <a:pt x="0" y="421"/>
                </a:lnTo>
                <a:lnTo>
                  <a:pt x="802"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 name="Line 1063"/>
          <p:cNvSpPr>
            <a:spLocks noChangeShapeType="1"/>
          </p:cNvSpPr>
          <p:nvPr/>
        </p:nvSpPr>
        <p:spPr bwMode="auto">
          <a:xfrm flipH="1">
            <a:off x="963734" y="6710910"/>
            <a:ext cx="600332" cy="31513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 name="Freeform 1064"/>
          <p:cNvSpPr>
            <a:spLocks/>
          </p:cNvSpPr>
          <p:nvPr/>
        </p:nvSpPr>
        <p:spPr bwMode="auto">
          <a:xfrm>
            <a:off x="2659185" y="6201152"/>
            <a:ext cx="728333" cy="522483"/>
          </a:xfrm>
          <a:custGeom>
            <a:avLst/>
            <a:gdLst>
              <a:gd name="T0" fmla="*/ 0 w 973"/>
              <a:gd name="T1" fmla="*/ 698 h 698"/>
              <a:gd name="T2" fmla="*/ 973 w 973"/>
              <a:gd name="T3" fmla="*/ 0 h 698"/>
              <a:gd name="T4" fmla="*/ 0 w 973"/>
              <a:gd name="T5" fmla="*/ 698 h 698"/>
            </a:gdLst>
            <a:ahLst/>
            <a:cxnLst>
              <a:cxn ang="0">
                <a:pos x="T0" y="T1"/>
              </a:cxn>
              <a:cxn ang="0">
                <a:pos x="T2" y="T3"/>
              </a:cxn>
              <a:cxn ang="0">
                <a:pos x="T4" y="T5"/>
              </a:cxn>
            </a:cxnLst>
            <a:rect l="0" t="0" r="r" b="b"/>
            <a:pathLst>
              <a:path w="973" h="698">
                <a:moveTo>
                  <a:pt x="0" y="698"/>
                </a:moveTo>
                <a:lnTo>
                  <a:pt x="973" y="0"/>
                </a:lnTo>
                <a:lnTo>
                  <a:pt x="0" y="69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 name="Line 1065"/>
          <p:cNvSpPr>
            <a:spLocks noChangeShapeType="1"/>
          </p:cNvSpPr>
          <p:nvPr/>
        </p:nvSpPr>
        <p:spPr bwMode="auto">
          <a:xfrm flipV="1">
            <a:off x="2659185" y="6201152"/>
            <a:ext cx="728333" cy="5224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 name="Freeform 1066"/>
          <p:cNvSpPr>
            <a:spLocks/>
          </p:cNvSpPr>
          <p:nvPr/>
        </p:nvSpPr>
        <p:spPr bwMode="auto">
          <a:xfrm>
            <a:off x="3387518" y="6201152"/>
            <a:ext cx="90574" cy="1285249"/>
          </a:xfrm>
          <a:custGeom>
            <a:avLst/>
            <a:gdLst>
              <a:gd name="T0" fmla="*/ 0 w 121"/>
              <a:gd name="T1" fmla="*/ 0 h 1717"/>
              <a:gd name="T2" fmla="*/ 121 w 121"/>
              <a:gd name="T3" fmla="*/ 1717 h 1717"/>
              <a:gd name="T4" fmla="*/ 0 w 121"/>
              <a:gd name="T5" fmla="*/ 0 h 1717"/>
            </a:gdLst>
            <a:ahLst/>
            <a:cxnLst>
              <a:cxn ang="0">
                <a:pos x="T0" y="T1"/>
              </a:cxn>
              <a:cxn ang="0">
                <a:pos x="T2" y="T3"/>
              </a:cxn>
              <a:cxn ang="0">
                <a:pos x="T4" y="T5"/>
              </a:cxn>
            </a:cxnLst>
            <a:rect l="0" t="0" r="r" b="b"/>
            <a:pathLst>
              <a:path w="121" h="1717">
                <a:moveTo>
                  <a:pt x="0" y="0"/>
                </a:moveTo>
                <a:lnTo>
                  <a:pt x="121" y="1717"/>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 name="Line 1067"/>
          <p:cNvSpPr>
            <a:spLocks noChangeShapeType="1"/>
          </p:cNvSpPr>
          <p:nvPr/>
        </p:nvSpPr>
        <p:spPr bwMode="auto">
          <a:xfrm>
            <a:off x="3387518" y="6201152"/>
            <a:ext cx="90574" cy="128524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 name="Freeform 1068"/>
          <p:cNvSpPr>
            <a:spLocks/>
          </p:cNvSpPr>
          <p:nvPr/>
        </p:nvSpPr>
        <p:spPr bwMode="auto">
          <a:xfrm>
            <a:off x="1710780" y="6723635"/>
            <a:ext cx="948405" cy="761269"/>
          </a:xfrm>
          <a:custGeom>
            <a:avLst/>
            <a:gdLst>
              <a:gd name="T0" fmla="*/ 1267 w 1267"/>
              <a:gd name="T1" fmla="*/ 0 h 1017"/>
              <a:gd name="T2" fmla="*/ 0 w 1267"/>
              <a:gd name="T3" fmla="*/ 1017 h 1017"/>
              <a:gd name="T4" fmla="*/ 1267 w 1267"/>
              <a:gd name="T5" fmla="*/ 0 h 1017"/>
            </a:gdLst>
            <a:ahLst/>
            <a:cxnLst>
              <a:cxn ang="0">
                <a:pos x="T0" y="T1"/>
              </a:cxn>
              <a:cxn ang="0">
                <a:pos x="T2" y="T3"/>
              </a:cxn>
              <a:cxn ang="0">
                <a:pos x="T4" y="T5"/>
              </a:cxn>
            </a:cxnLst>
            <a:rect l="0" t="0" r="r" b="b"/>
            <a:pathLst>
              <a:path w="1267" h="1017">
                <a:moveTo>
                  <a:pt x="1267" y="0"/>
                </a:moveTo>
                <a:lnTo>
                  <a:pt x="0" y="1017"/>
                </a:lnTo>
                <a:lnTo>
                  <a:pt x="126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 name="Line 1069"/>
          <p:cNvSpPr>
            <a:spLocks noChangeShapeType="1"/>
          </p:cNvSpPr>
          <p:nvPr/>
        </p:nvSpPr>
        <p:spPr bwMode="auto">
          <a:xfrm flipH="1">
            <a:off x="1710780" y="6723635"/>
            <a:ext cx="948405" cy="76126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 name="Freeform 1070"/>
          <p:cNvSpPr>
            <a:spLocks/>
          </p:cNvSpPr>
          <p:nvPr/>
        </p:nvSpPr>
        <p:spPr bwMode="auto">
          <a:xfrm>
            <a:off x="2365008" y="4931622"/>
            <a:ext cx="294178" cy="1792013"/>
          </a:xfrm>
          <a:custGeom>
            <a:avLst/>
            <a:gdLst>
              <a:gd name="T0" fmla="*/ 0 w 393"/>
              <a:gd name="T1" fmla="*/ 0 h 2394"/>
              <a:gd name="T2" fmla="*/ 393 w 393"/>
              <a:gd name="T3" fmla="*/ 2394 h 2394"/>
              <a:gd name="T4" fmla="*/ 0 w 393"/>
              <a:gd name="T5" fmla="*/ 0 h 2394"/>
            </a:gdLst>
            <a:ahLst/>
            <a:cxnLst>
              <a:cxn ang="0">
                <a:pos x="T0" y="T1"/>
              </a:cxn>
              <a:cxn ang="0">
                <a:pos x="T2" y="T3"/>
              </a:cxn>
              <a:cxn ang="0">
                <a:pos x="T4" y="T5"/>
              </a:cxn>
            </a:cxnLst>
            <a:rect l="0" t="0" r="r" b="b"/>
            <a:pathLst>
              <a:path w="393" h="2394">
                <a:moveTo>
                  <a:pt x="0" y="0"/>
                </a:moveTo>
                <a:lnTo>
                  <a:pt x="393" y="239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 name="Line 1071"/>
          <p:cNvSpPr>
            <a:spLocks noChangeShapeType="1"/>
          </p:cNvSpPr>
          <p:nvPr/>
        </p:nvSpPr>
        <p:spPr bwMode="auto">
          <a:xfrm>
            <a:off x="2365008" y="4931622"/>
            <a:ext cx="294178" cy="179201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 name="Freeform 1072"/>
          <p:cNvSpPr>
            <a:spLocks/>
          </p:cNvSpPr>
          <p:nvPr/>
        </p:nvSpPr>
        <p:spPr bwMode="auto">
          <a:xfrm>
            <a:off x="2659185" y="4813352"/>
            <a:ext cx="1163986" cy="1910283"/>
          </a:xfrm>
          <a:custGeom>
            <a:avLst/>
            <a:gdLst>
              <a:gd name="T0" fmla="*/ 1555 w 1555"/>
              <a:gd name="T1" fmla="*/ 0 h 2552"/>
              <a:gd name="T2" fmla="*/ 0 w 1555"/>
              <a:gd name="T3" fmla="*/ 2552 h 2552"/>
              <a:gd name="T4" fmla="*/ 1555 w 1555"/>
              <a:gd name="T5" fmla="*/ 0 h 2552"/>
            </a:gdLst>
            <a:ahLst/>
            <a:cxnLst>
              <a:cxn ang="0">
                <a:pos x="T0" y="T1"/>
              </a:cxn>
              <a:cxn ang="0">
                <a:pos x="T2" y="T3"/>
              </a:cxn>
              <a:cxn ang="0">
                <a:pos x="T4" y="T5"/>
              </a:cxn>
            </a:cxnLst>
            <a:rect l="0" t="0" r="r" b="b"/>
            <a:pathLst>
              <a:path w="1555" h="2552">
                <a:moveTo>
                  <a:pt x="1555" y="0"/>
                </a:moveTo>
                <a:lnTo>
                  <a:pt x="0" y="2552"/>
                </a:lnTo>
                <a:lnTo>
                  <a:pt x="155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 name="Line 1073"/>
          <p:cNvSpPr>
            <a:spLocks noChangeShapeType="1"/>
          </p:cNvSpPr>
          <p:nvPr/>
        </p:nvSpPr>
        <p:spPr bwMode="auto">
          <a:xfrm flipH="1">
            <a:off x="2659185" y="4813352"/>
            <a:ext cx="1163986" cy="19102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algn="ctr">
              <a:spcBef>
                <a:spcPts val="500"/>
              </a:spcBef>
              <a:spcAft>
                <a:spcPts val="0"/>
              </a:spcAft>
            </a:pPr>
            <a:endParaRPr lang="zh-CN" altLang="zh-CN" sz="1400" kern="100" dirty="0">
              <a:latin typeface="Times New Roman" panose="02020603050405020304" pitchFamily="18" charset="0"/>
              <a:ea typeface="宋体" panose="02010600030101010101" pitchFamily="2" charset="-122"/>
            </a:endParaRPr>
          </a:p>
        </p:txBody>
      </p:sp>
      <p:sp>
        <p:nvSpPr>
          <p:cNvPr id="18" name="Freeform 1074"/>
          <p:cNvSpPr>
            <a:spLocks/>
          </p:cNvSpPr>
          <p:nvPr/>
        </p:nvSpPr>
        <p:spPr bwMode="auto">
          <a:xfrm>
            <a:off x="3387518" y="5611300"/>
            <a:ext cx="1681229" cy="589852"/>
          </a:xfrm>
          <a:custGeom>
            <a:avLst/>
            <a:gdLst>
              <a:gd name="T0" fmla="*/ 0 w 2246"/>
              <a:gd name="T1" fmla="*/ 788 h 788"/>
              <a:gd name="T2" fmla="*/ 2246 w 2246"/>
              <a:gd name="T3" fmla="*/ 0 h 788"/>
              <a:gd name="T4" fmla="*/ 0 w 2246"/>
              <a:gd name="T5" fmla="*/ 788 h 788"/>
            </a:gdLst>
            <a:ahLst/>
            <a:cxnLst>
              <a:cxn ang="0">
                <a:pos x="T0" y="T1"/>
              </a:cxn>
              <a:cxn ang="0">
                <a:pos x="T2" y="T3"/>
              </a:cxn>
              <a:cxn ang="0">
                <a:pos x="T4" y="T5"/>
              </a:cxn>
            </a:cxnLst>
            <a:rect l="0" t="0" r="r" b="b"/>
            <a:pathLst>
              <a:path w="2246" h="788">
                <a:moveTo>
                  <a:pt x="0" y="788"/>
                </a:moveTo>
                <a:lnTo>
                  <a:pt x="2246" y="0"/>
                </a:lnTo>
                <a:lnTo>
                  <a:pt x="0" y="78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 name="Line 1075"/>
          <p:cNvSpPr>
            <a:spLocks noChangeShapeType="1"/>
          </p:cNvSpPr>
          <p:nvPr/>
        </p:nvSpPr>
        <p:spPr bwMode="auto">
          <a:xfrm flipV="1">
            <a:off x="3387518" y="5611300"/>
            <a:ext cx="1681229" cy="58985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 name="Freeform 1076"/>
          <p:cNvSpPr>
            <a:spLocks/>
          </p:cNvSpPr>
          <p:nvPr/>
        </p:nvSpPr>
        <p:spPr bwMode="auto">
          <a:xfrm>
            <a:off x="4850921" y="5639744"/>
            <a:ext cx="184142" cy="830883"/>
          </a:xfrm>
          <a:custGeom>
            <a:avLst/>
            <a:gdLst>
              <a:gd name="T0" fmla="*/ 246 w 246"/>
              <a:gd name="T1" fmla="*/ 0 h 1110"/>
              <a:gd name="T2" fmla="*/ 0 w 246"/>
              <a:gd name="T3" fmla="*/ 1110 h 1110"/>
              <a:gd name="T4" fmla="*/ 246 w 246"/>
              <a:gd name="T5" fmla="*/ 0 h 1110"/>
            </a:gdLst>
            <a:ahLst/>
            <a:cxnLst>
              <a:cxn ang="0">
                <a:pos x="T0" y="T1"/>
              </a:cxn>
              <a:cxn ang="0">
                <a:pos x="T2" y="T3"/>
              </a:cxn>
              <a:cxn ang="0">
                <a:pos x="T4" y="T5"/>
              </a:cxn>
            </a:cxnLst>
            <a:rect l="0" t="0" r="r" b="b"/>
            <a:pathLst>
              <a:path w="246" h="1110">
                <a:moveTo>
                  <a:pt x="246" y="0"/>
                </a:moveTo>
                <a:lnTo>
                  <a:pt x="0" y="1110"/>
                </a:lnTo>
                <a:lnTo>
                  <a:pt x="24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 name="Line 1077"/>
          <p:cNvSpPr>
            <a:spLocks noChangeShapeType="1"/>
          </p:cNvSpPr>
          <p:nvPr/>
        </p:nvSpPr>
        <p:spPr bwMode="auto">
          <a:xfrm flipH="1">
            <a:off x="4850921" y="5639744"/>
            <a:ext cx="184142" cy="8308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2" name="Freeform 1078"/>
          <p:cNvSpPr>
            <a:spLocks/>
          </p:cNvSpPr>
          <p:nvPr/>
        </p:nvSpPr>
        <p:spPr bwMode="auto">
          <a:xfrm>
            <a:off x="4709446" y="6470628"/>
            <a:ext cx="141475" cy="853340"/>
          </a:xfrm>
          <a:custGeom>
            <a:avLst/>
            <a:gdLst>
              <a:gd name="T0" fmla="*/ 189 w 189"/>
              <a:gd name="T1" fmla="*/ 0 h 1140"/>
              <a:gd name="T2" fmla="*/ 0 w 189"/>
              <a:gd name="T3" fmla="*/ 1140 h 1140"/>
              <a:gd name="T4" fmla="*/ 189 w 189"/>
              <a:gd name="T5" fmla="*/ 0 h 1140"/>
            </a:gdLst>
            <a:ahLst/>
            <a:cxnLst>
              <a:cxn ang="0">
                <a:pos x="T0" y="T1"/>
              </a:cxn>
              <a:cxn ang="0">
                <a:pos x="T2" y="T3"/>
              </a:cxn>
              <a:cxn ang="0">
                <a:pos x="T4" y="T5"/>
              </a:cxn>
            </a:cxnLst>
            <a:rect l="0" t="0" r="r" b="b"/>
            <a:pathLst>
              <a:path w="189" h="1140">
                <a:moveTo>
                  <a:pt x="189" y="0"/>
                </a:moveTo>
                <a:lnTo>
                  <a:pt x="0" y="1140"/>
                </a:lnTo>
                <a:lnTo>
                  <a:pt x="189"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3" name="Line 1079"/>
          <p:cNvSpPr>
            <a:spLocks noChangeShapeType="1"/>
          </p:cNvSpPr>
          <p:nvPr/>
        </p:nvSpPr>
        <p:spPr bwMode="auto">
          <a:xfrm flipH="1">
            <a:off x="4709446" y="6470628"/>
            <a:ext cx="141475" cy="8533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4" name="Freeform 1080"/>
          <p:cNvSpPr>
            <a:spLocks/>
          </p:cNvSpPr>
          <p:nvPr/>
        </p:nvSpPr>
        <p:spPr bwMode="auto">
          <a:xfrm>
            <a:off x="3478092" y="7323967"/>
            <a:ext cx="1231355" cy="162434"/>
          </a:xfrm>
          <a:custGeom>
            <a:avLst/>
            <a:gdLst>
              <a:gd name="T0" fmla="*/ 1645 w 1645"/>
              <a:gd name="T1" fmla="*/ 0 h 217"/>
              <a:gd name="T2" fmla="*/ 0 w 1645"/>
              <a:gd name="T3" fmla="*/ 217 h 217"/>
              <a:gd name="T4" fmla="*/ 1645 w 1645"/>
              <a:gd name="T5" fmla="*/ 0 h 217"/>
            </a:gdLst>
            <a:ahLst/>
            <a:cxnLst>
              <a:cxn ang="0">
                <a:pos x="T0" y="T1"/>
              </a:cxn>
              <a:cxn ang="0">
                <a:pos x="T2" y="T3"/>
              </a:cxn>
              <a:cxn ang="0">
                <a:pos x="T4" y="T5"/>
              </a:cxn>
            </a:cxnLst>
            <a:rect l="0" t="0" r="r" b="b"/>
            <a:pathLst>
              <a:path w="1645" h="217">
                <a:moveTo>
                  <a:pt x="1645" y="0"/>
                </a:moveTo>
                <a:lnTo>
                  <a:pt x="0" y="217"/>
                </a:lnTo>
                <a:lnTo>
                  <a:pt x="164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5" name="Line 1081"/>
          <p:cNvSpPr>
            <a:spLocks noChangeShapeType="1"/>
          </p:cNvSpPr>
          <p:nvPr/>
        </p:nvSpPr>
        <p:spPr bwMode="auto">
          <a:xfrm flipH="1">
            <a:off x="3478092" y="7323967"/>
            <a:ext cx="1231355" cy="16243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6" name="Freeform 1082"/>
          <p:cNvSpPr>
            <a:spLocks/>
          </p:cNvSpPr>
          <p:nvPr/>
        </p:nvSpPr>
        <p:spPr bwMode="auto">
          <a:xfrm>
            <a:off x="3387518" y="6201152"/>
            <a:ext cx="1321928" cy="1122815"/>
          </a:xfrm>
          <a:custGeom>
            <a:avLst/>
            <a:gdLst>
              <a:gd name="T0" fmla="*/ 1766 w 1766"/>
              <a:gd name="T1" fmla="*/ 1500 h 1500"/>
              <a:gd name="T2" fmla="*/ 0 w 1766"/>
              <a:gd name="T3" fmla="*/ 0 h 1500"/>
              <a:gd name="T4" fmla="*/ 1766 w 1766"/>
              <a:gd name="T5" fmla="*/ 1500 h 1500"/>
            </a:gdLst>
            <a:ahLst/>
            <a:cxnLst>
              <a:cxn ang="0">
                <a:pos x="T0" y="T1"/>
              </a:cxn>
              <a:cxn ang="0">
                <a:pos x="T2" y="T3"/>
              </a:cxn>
              <a:cxn ang="0">
                <a:pos x="T4" y="T5"/>
              </a:cxn>
            </a:cxnLst>
            <a:rect l="0" t="0" r="r" b="b"/>
            <a:pathLst>
              <a:path w="1766" h="1500">
                <a:moveTo>
                  <a:pt x="1766" y="1500"/>
                </a:moveTo>
                <a:lnTo>
                  <a:pt x="0" y="0"/>
                </a:lnTo>
                <a:lnTo>
                  <a:pt x="1766" y="150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7" name="Line 1083"/>
          <p:cNvSpPr>
            <a:spLocks noChangeShapeType="1"/>
          </p:cNvSpPr>
          <p:nvPr/>
        </p:nvSpPr>
        <p:spPr bwMode="auto">
          <a:xfrm flipH="1" flipV="1">
            <a:off x="3387518" y="6201152"/>
            <a:ext cx="1321928" cy="11228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8" name="Freeform 1084"/>
          <p:cNvSpPr>
            <a:spLocks/>
          </p:cNvSpPr>
          <p:nvPr/>
        </p:nvSpPr>
        <p:spPr bwMode="auto">
          <a:xfrm>
            <a:off x="3478092" y="6470628"/>
            <a:ext cx="1372829" cy="1015774"/>
          </a:xfrm>
          <a:custGeom>
            <a:avLst/>
            <a:gdLst>
              <a:gd name="T0" fmla="*/ 1834 w 1834"/>
              <a:gd name="T1" fmla="*/ 0 h 1357"/>
              <a:gd name="T2" fmla="*/ 0 w 1834"/>
              <a:gd name="T3" fmla="*/ 1357 h 1357"/>
              <a:gd name="T4" fmla="*/ 1834 w 1834"/>
              <a:gd name="T5" fmla="*/ 0 h 1357"/>
            </a:gdLst>
            <a:ahLst/>
            <a:cxnLst>
              <a:cxn ang="0">
                <a:pos x="T0" y="T1"/>
              </a:cxn>
              <a:cxn ang="0">
                <a:pos x="T2" y="T3"/>
              </a:cxn>
              <a:cxn ang="0">
                <a:pos x="T4" y="T5"/>
              </a:cxn>
            </a:cxnLst>
            <a:rect l="0" t="0" r="r" b="b"/>
            <a:pathLst>
              <a:path w="1834" h="1357">
                <a:moveTo>
                  <a:pt x="1834" y="0"/>
                </a:moveTo>
                <a:lnTo>
                  <a:pt x="0" y="1357"/>
                </a:lnTo>
                <a:lnTo>
                  <a:pt x="1834"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9" name="Line 1085"/>
          <p:cNvSpPr>
            <a:spLocks noChangeShapeType="1"/>
          </p:cNvSpPr>
          <p:nvPr/>
        </p:nvSpPr>
        <p:spPr bwMode="auto">
          <a:xfrm flipH="1">
            <a:off x="3478092" y="6470628"/>
            <a:ext cx="1372829" cy="101577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0" name="Freeform 1086"/>
          <p:cNvSpPr>
            <a:spLocks/>
          </p:cNvSpPr>
          <p:nvPr/>
        </p:nvSpPr>
        <p:spPr bwMode="auto">
          <a:xfrm>
            <a:off x="3478092" y="7486401"/>
            <a:ext cx="979844" cy="483559"/>
          </a:xfrm>
          <a:custGeom>
            <a:avLst/>
            <a:gdLst>
              <a:gd name="T0" fmla="*/ 0 w 1309"/>
              <a:gd name="T1" fmla="*/ 0 h 646"/>
              <a:gd name="T2" fmla="*/ 1309 w 1309"/>
              <a:gd name="T3" fmla="*/ 646 h 646"/>
              <a:gd name="T4" fmla="*/ 0 w 1309"/>
              <a:gd name="T5" fmla="*/ 0 h 646"/>
            </a:gdLst>
            <a:ahLst/>
            <a:cxnLst>
              <a:cxn ang="0">
                <a:pos x="T0" y="T1"/>
              </a:cxn>
              <a:cxn ang="0">
                <a:pos x="T2" y="T3"/>
              </a:cxn>
              <a:cxn ang="0">
                <a:pos x="T4" y="T5"/>
              </a:cxn>
            </a:cxnLst>
            <a:rect l="0" t="0" r="r" b="b"/>
            <a:pathLst>
              <a:path w="1309" h="646">
                <a:moveTo>
                  <a:pt x="0" y="0"/>
                </a:moveTo>
                <a:lnTo>
                  <a:pt x="1309" y="646"/>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1" name="Line 1087"/>
          <p:cNvSpPr>
            <a:spLocks noChangeShapeType="1"/>
          </p:cNvSpPr>
          <p:nvPr/>
        </p:nvSpPr>
        <p:spPr bwMode="auto">
          <a:xfrm>
            <a:off x="3478092" y="7486401"/>
            <a:ext cx="979844" cy="48355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2" name="Freeform 1088"/>
          <p:cNvSpPr>
            <a:spLocks/>
          </p:cNvSpPr>
          <p:nvPr/>
        </p:nvSpPr>
        <p:spPr bwMode="auto">
          <a:xfrm>
            <a:off x="4457936" y="7308248"/>
            <a:ext cx="1109342" cy="661712"/>
          </a:xfrm>
          <a:custGeom>
            <a:avLst/>
            <a:gdLst>
              <a:gd name="T0" fmla="*/ 0 w 1482"/>
              <a:gd name="T1" fmla="*/ 884 h 884"/>
              <a:gd name="T2" fmla="*/ 1482 w 1482"/>
              <a:gd name="T3" fmla="*/ 0 h 884"/>
              <a:gd name="T4" fmla="*/ 0 w 1482"/>
              <a:gd name="T5" fmla="*/ 884 h 884"/>
            </a:gdLst>
            <a:ahLst/>
            <a:cxnLst>
              <a:cxn ang="0">
                <a:pos x="T0" y="T1"/>
              </a:cxn>
              <a:cxn ang="0">
                <a:pos x="T2" y="T3"/>
              </a:cxn>
              <a:cxn ang="0">
                <a:pos x="T4" y="T5"/>
              </a:cxn>
            </a:cxnLst>
            <a:rect l="0" t="0" r="r" b="b"/>
            <a:pathLst>
              <a:path w="1482" h="884">
                <a:moveTo>
                  <a:pt x="0" y="884"/>
                </a:moveTo>
                <a:lnTo>
                  <a:pt x="1482" y="0"/>
                </a:lnTo>
                <a:lnTo>
                  <a:pt x="0" y="88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3" name="Line 1089"/>
          <p:cNvSpPr>
            <a:spLocks noChangeShapeType="1"/>
          </p:cNvSpPr>
          <p:nvPr/>
        </p:nvSpPr>
        <p:spPr bwMode="auto">
          <a:xfrm flipV="1">
            <a:off x="4457936" y="7308248"/>
            <a:ext cx="1109342" cy="66171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4" name="Freeform 1090"/>
          <p:cNvSpPr>
            <a:spLocks/>
          </p:cNvSpPr>
          <p:nvPr/>
        </p:nvSpPr>
        <p:spPr bwMode="auto">
          <a:xfrm>
            <a:off x="4831459" y="5639744"/>
            <a:ext cx="1586913" cy="802439"/>
          </a:xfrm>
          <a:custGeom>
            <a:avLst/>
            <a:gdLst>
              <a:gd name="T0" fmla="*/ 2120 w 2120"/>
              <a:gd name="T1" fmla="*/ 0 h 1072"/>
              <a:gd name="T2" fmla="*/ 0 w 2120"/>
              <a:gd name="T3" fmla="*/ 1072 h 1072"/>
              <a:gd name="T4" fmla="*/ 2120 w 2120"/>
              <a:gd name="T5" fmla="*/ 0 h 1072"/>
            </a:gdLst>
            <a:ahLst/>
            <a:cxnLst>
              <a:cxn ang="0">
                <a:pos x="T0" y="T1"/>
              </a:cxn>
              <a:cxn ang="0">
                <a:pos x="T2" y="T3"/>
              </a:cxn>
              <a:cxn ang="0">
                <a:pos x="T4" y="T5"/>
              </a:cxn>
            </a:cxnLst>
            <a:rect l="0" t="0" r="r" b="b"/>
            <a:pathLst>
              <a:path w="2120" h="1072">
                <a:moveTo>
                  <a:pt x="2120" y="0"/>
                </a:moveTo>
                <a:lnTo>
                  <a:pt x="0" y="1072"/>
                </a:lnTo>
                <a:lnTo>
                  <a:pt x="212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5" name="Line 1091"/>
          <p:cNvSpPr>
            <a:spLocks noChangeShapeType="1"/>
          </p:cNvSpPr>
          <p:nvPr/>
        </p:nvSpPr>
        <p:spPr bwMode="auto">
          <a:xfrm flipH="1">
            <a:off x="4831459" y="5639744"/>
            <a:ext cx="1586913" cy="80243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6" name="Freeform 1092"/>
          <p:cNvSpPr>
            <a:spLocks/>
          </p:cNvSpPr>
          <p:nvPr/>
        </p:nvSpPr>
        <p:spPr bwMode="auto">
          <a:xfrm>
            <a:off x="3823171" y="4813352"/>
            <a:ext cx="886276" cy="2510615"/>
          </a:xfrm>
          <a:custGeom>
            <a:avLst/>
            <a:gdLst>
              <a:gd name="T0" fmla="*/ 0 w 1184"/>
              <a:gd name="T1" fmla="*/ 0 h 3354"/>
              <a:gd name="T2" fmla="*/ 1184 w 1184"/>
              <a:gd name="T3" fmla="*/ 3354 h 3354"/>
              <a:gd name="T4" fmla="*/ 0 w 1184"/>
              <a:gd name="T5" fmla="*/ 0 h 3354"/>
            </a:gdLst>
            <a:ahLst/>
            <a:cxnLst>
              <a:cxn ang="0">
                <a:pos x="T0" y="T1"/>
              </a:cxn>
              <a:cxn ang="0">
                <a:pos x="T2" y="T3"/>
              </a:cxn>
              <a:cxn ang="0">
                <a:pos x="T4" y="T5"/>
              </a:cxn>
            </a:cxnLst>
            <a:rect l="0" t="0" r="r" b="b"/>
            <a:pathLst>
              <a:path w="1184" h="3354">
                <a:moveTo>
                  <a:pt x="0" y="0"/>
                </a:moveTo>
                <a:lnTo>
                  <a:pt x="1184" y="335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7" name="Line 1093"/>
          <p:cNvSpPr>
            <a:spLocks noChangeShapeType="1"/>
          </p:cNvSpPr>
          <p:nvPr/>
        </p:nvSpPr>
        <p:spPr bwMode="auto">
          <a:xfrm>
            <a:off x="3833475" y="4769187"/>
            <a:ext cx="886276" cy="25106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8" name="Freeform 1094"/>
          <p:cNvSpPr>
            <a:spLocks/>
          </p:cNvSpPr>
          <p:nvPr/>
        </p:nvSpPr>
        <p:spPr bwMode="auto">
          <a:xfrm>
            <a:off x="4850921" y="6470628"/>
            <a:ext cx="716357" cy="837620"/>
          </a:xfrm>
          <a:custGeom>
            <a:avLst/>
            <a:gdLst>
              <a:gd name="T0" fmla="*/ 0 w 957"/>
              <a:gd name="T1" fmla="*/ 0 h 1119"/>
              <a:gd name="T2" fmla="*/ 957 w 957"/>
              <a:gd name="T3" fmla="*/ 1119 h 1119"/>
              <a:gd name="T4" fmla="*/ 0 w 957"/>
              <a:gd name="T5" fmla="*/ 0 h 1119"/>
            </a:gdLst>
            <a:ahLst/>
            <a:cxnLst>
              <a:cxn ang="0">
                <a:pos x="T0" y="T1"/>
              </a:cxn>
              <a:cxn ang="0">
                <a:pos x="T2" y="T3"/>
              </a:cxn>
              <a:cxn ang="0">
                <a:pos x="T4" y="T5"/>
              </a:cxn>
            </a:cxnLst>
            <a:rect l="0" t="0" r="r" b="b"/>
            <a:pathLst>
              <a:path w="957" h="1119">
                <a:moveTo>
                  <a:pt x="0" y="0"/>
                </a:moveTo>
                <a:lnTo>
                  <a:pt x="957" y="1119"/>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9" name="Line 1095"/>
          <p:cNvSpPr>
            <a:spLocks noChangeShapeType="1"/>
          </p:cNvSpPr>
          <p:nvPr/>
        </p:nvSpPr>
        <p:spPr bwMode="auto">
          <a:xfrm>
            <a:off x="4850921" y="6470628"/>
            <a:ext cx="716357" cy="8376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0" name="Freeform 1096"/>
          <p:cNvSpPr>
            <a:spLocks/>
          </p:cNvSpPr>
          <p:nvPr/>
        </p:nvSpPr>
        <p:spPr bwMode="auto">
          <a:xfrm>
            <a:off x="1424088" y="5186876"/>
            <a:ext cx="1358607" cy="291932"/>
          </a:xfrm>
          <a:custGeom>
            <a:avLst/>
            <a:gdLst>
              <a:gd name="T0" fmla="*/ 0 w 1815"/>
              <a:gd name="T1" fmla="*/ 0 h 390"/>
              <a:gd name="T2" fmla="*/ 1815 w 1815"/>
              <a:gd name="T3" fmla="*/ 390 h 390"/>
              <a:gd name="T4" fmla="*/ 0 w 1815"/>
              <a:gd name="T5" fmla="*/ 0 h 390"/>
            </a:gdLst>
            <a:ahLst/>
            <a:cxnLst>
              <a:cxn ang="0">
                <a:pos x="T0" y="T1"/>
              </a:cxn>
              <a:cxn ang="0">
                <a:pos x="T2" y="T3"/>
              </a:cxn>
              <a:cxn ang="0">
                <a:pos x="T4" y="T5"/>
              </a:cxn>
            </a:cxnLst>
            <a:rect l="0" t="0" r="r" b="b"/>
            <a:pathLst>
              <a:path w="1815" h="390">
                <a:moveTo>
                  <a:pt x="0" y="0"/>
                </a:moveTo>
                <a:lnTo>
                  <a:pt x="1815" y="390"/>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1" name="Line 1097"/>
          <p:cNvSpPr>
            <a:spLocks noChangeShapeType="1"/>
          </p:cNvSpPr>
          <p:nvPr/>
        </p:nvSpPr>
        <p:spPr bwMode="auto">
          <a:xfrm>
            <a:off x="1424088" y="5186876"/>
            <a:ext cx="1358607" cy="2919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2" name="Freeform 1098"/>
          <p:cNvSpPr>
            <a:spLocks/>
          </p:cNvSpPr>
          <p:nvPr/>
        </p:nvSpPr>
        <p:spPr bwMode="auto">
          <a:xfrm>
            <a:off x="3387518" y="5987068"/>
            <a:ext cx="50153" cy="214083"/>
          </a:xfrm>
          <a:custGeom>
            <a:avLst/>
            <a:gdLst>
              <a:gd name="T0" fmla="*/ 67 w 67"/>
              <a:gd name="T1" fmla="*/ 0 h 286"/>
              <a:gd name="T2" fmla="*/ 0 w 67"/>
              <a:gd name="T3" fmla="*/ 286 h 286"/>
              <a:gd name="T4" fmla="*/ 67 w 67"/>
              <a:gd name="T5" fmla="*/ 0 h 286"/>
            </a:gdLst>
            <a:ahLst/>
            <a:cxnLst>
              <a:cxn ang="0">
                <a:pos x="T0" y="T1"/>
              </a:cxn>
              <a:cxn ang="0">
                <a:pos x="T2" y="T3"/>
              </a:cxn>
              <a:cxn ang="0">
                <a:pos x="T4" y="T5"/>
              </a:cxn>
            </a:cxnLst>
            <a:rect l="0" t="0" r="r" b="b"/>
            <a:pathLst>
              <a:path w="67" h="286">
                <a:moveTo>
                  <a:pt x="67" y="0"/>
                </a:moveTo>
                <a:lnTo>
                  <a:pt x="0" y="286"/>
                </a:lnTo>
                <a:lnTo>
                  <a:pt x="6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3" name="Line 1099"/>
          <p:cNvSpPr>
            <a:spLocks noChangeShapeType="1"/>
          </p:cNvSpPr>
          <p:nvPr/>
        </p:nvSpPr>
        <p:spPr bwMode="auto">
          <a:xfrm flipH="1">
            <a:off x="3387518" y="5987068"/>
            <a:ext cx="50153" cy="2140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4" name="Freeform 1100"/>
          <p:cNvSpPr>
            <a:spLocks/>
          </p:cNvSpPr>
          <p:nvPr/>
        </p:nvSpPr>
        <p:spPr bwMode="auto">
          <a:xfrm>
            <a:off x="2938392" y="6201152"/>
            <a:ext cx="449126" cy="1025505"/>
          </a:xfrm>
          <a:custGeom>
            <a:avLst/>
            <a:gdLst>
              <a:gd name="T0" fmla="*/ 600 w 600"/>
              <a:gd name="T1" fmla="*/ 0 h 1370"/>
              <a:gd name="T2" fmla="*/ 0 w 600"/>
              <a:gd name="T3" fmla="*/ 1370 h 1370"/>
              <a:gd name="T4" fmla="*/ 600 w 600"/>
              <a:gd name="T5" fmla="*/ 0 h 1370"/>
            </a:gdLst>
            <a:ahLst/>
            <a:cxnLst>
              <a:cxn ang="0">
                <a:pos x="T0" y="T1"/>
              </a:cxn>
              <a:cxn ang="0">
                <a:pos x="T2" y="T3"/>
              </a:cxn>
              <a:cxn ang="0">
                <a:pos x="T4" y="T5"/>
              </a:cxn>
            </a:cxnLst>
            <a:rect l="0" t="0" r="r" b="b"/>
            <a:pathLst>
              <a:path w="600" h="1370">
                <a:moveTo>
                  <a:pt x="600" y="0"/>
                </a:moveTo>
                <a:lnTo>
                  <a:pt x="0" y="1370"/>
                </a:lnTo>
                <a:lnTo>
                  <a:pt x="60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5" name="Line 1101"/>
          <p:cNvSpPr>
            <a:spLocks noChangeShapeType="1"/>
          </p:cNvSpPr>
          <p:nvPr/>
        </p:nvSpPr>
        <p:spPr bwMode="auto">
          <a:xfrm flipH="1">
            <a:off x="2938392" y="6201152"/>
            <a:ext cx="449126" cy="102550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6" name="Freeform 1102"/>
          <p:cNvSpPr>
            <a:spLocks/>
          </p:cNvSpPr>
          <p:nvPr/>
        </p:nvSpPr>
        <p:spPr bwMode="auto">
          <a:xfrm>
            <a:off x="4233373" y="6473622"/>
            <a:ext cx="569642" cy="1604877"/>
          </a:xfrm>
          <a:custGeom>
            <a:avLst/>
            <a:gdLst>
              <a:gd name="T0" fmla="*/ 0 w 761"/>
              <a:gd name="T1" fmla="*/ 2144 h 2144"/>
              <a:gd name="T2" fmla="*/ 761 w 761"/>
              <a:gd name="T3" fmla="*/ 0 h 2144"/>
              <a:gd name="T4" fmla="*/ 0 w 761"/>
              <a:gd name="T5" fmla="*/ 2144 h 2144"/>
            </a:gdLst>
            <a:ahLst/>
            <a:cxnLst>
              <a:cxn ang="0">
                <a:pos x="T0" y="T1"/>
              </a:cxn>
              <a:cxn ang="0">
                <a:pos x="T2" y="T3"/>
              </a:cxn>
              <a:cxn ang="0">
                <a:pos x="T4" y="T5"/>
              </a:cxn>
            </a:cxnLst>
            <a:rect l="0" t="0" r="r" b="b"/>
            <a:pathLst>
              <a:path w="761" h="2144">
                <a:moveTo>
                  <a:pt x="0" y="2144"/>
                </a:moveTo>
                <a:lnTo>
                  <a:pt x="761" y="0"/>
                </a:lnTo>
                <a:lnTo>
                  <a:pt x="0" y="214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7" name="Line 1103"/>
          <p:cNvSpPr>
            <a:spLocks noChangeShapeType="1"/>
          </p:cNvSpPr>
          <p:nvPr/>
        </p:nvSpPr>
        <p:spPr bwMode="auto">
          <a:xfrm flipV="1">
            <a:off x="4233373" y="6473622"/>
            <a:ext cx="569642" cy="160487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8" name="Freeform 1104"/>
          <p:cNvSpPr>
            <a:spLocks/>
          </p:cNvSpPr>
          <p:nvPr/>
        </p:nvSpPr>
        <p:spPr bwMode="auto">
          <a:xfrm>
            <a:off x="4228133" y="7969960"/>
            <a:ext cx="229803" cy="71112"/>
          </a:xfrm>
          <a:custGeom>
            <a:avLst/>
            <a:gdLst>
              <a:gd name="T0" fmla="*/ 307 w 307"/>
              <a:gd name="T1" fmla="*/ 0 h 95"/>
              <a:gd name="T2" fmla="*/ 0 w 307"/>
              <a:gd name="T3" fmla="*/ 95 h 95"/>
              <a:gd name="T4" fmla="*/ 307 w 307"/>
              <a:gd name="T5" fmla="*/ 0 h 95"/>
            </a:gdLst>
            <a:ahLst/>
            <a:cxnLst>
              <a:cxn ang="0">
                <a:pos x="T0" y="T1"/>
              </a:cxn>
              <a:cxn ang="0">
                <a:pos x="T2" y="T3"/>
              </a:cxn>
              <a:cxn ang="0">
                <a:pos x="T4" y="T5"/>
              </a:cxn>
            </a:cxnLst>
            <a:rect l="0" t="0" r="r" b="b"/>
            <a:pathLst>
              <a:path w="307" h="95">
                <a:moveTo>
                  <a:pt x="307" y="0"/>
                </a:moveTo>
                <a:lnTo>
                  <a:pt x="0" y="95"/>
                </a:lnTo>
                <a:lnTo>
                  <a:pt x="30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9" name="Line 1105"/>
          <p:cNvSpPr>
            <a:spLocks noChangeShapeType="1"/>
          </p:cNvSpPr>
          <p:nvPr/>
        </p:nvSpPr>
        <p:spPr bwMode="auto">
          <a:xfrm flipH="1">
            <a:off x="4228133" y="7969960"/>
            <a:ext cx="229803" cy="7111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0" name="Freeform 1106"/>
          <p:cNvSpPr>
            <a:spLocks/>
          </p:cNvSpPr>
          <p:nvPr/>
        </p:nvSpPr>
        <p:spPr bwMode="auto">
          <a:xfrm>
            <a:off x="5567277" y="7308248"/>
            <a:ext cx="246271" cy="587607"/>
          </a:xfrm>
          <a:custGeom>
            <a:avLst/>
            <a:gdLst>
              <a:gd name="T0" fmla="*/ 0 w 329"/>
              <a:gd name="T1" fmla="*/ 0 h 785"/>
              <a:gd name="T2" fmla="*/ 329 w 329"/>
              <a:gd name="T3" fmla="*/ 785 h 785"/>
              <a:gd name="T4" fmla="*/ 0 w 329"/>
              <a:gd name="T5" fmla="*/ 0 h 785"/>
            </a:gdLst>
            <a:ahLst/>
            <a:cxnLst>
              <a:cxn ang="0">
                <a:pos x="T0" y="T1"/>
              </a:cxn>
              <a:cxn ang="0">
                <a:pos x="T2" y="T3"/>
              </a:cxn>
              <a:cxn ang="0">
                <a:pos x="T4" y="T5"/>
              </a:cxn>
            </a:cxnLst>
            <a:rect l="0" t="0" r="r" b="b"/>
            <a:pathLst>
              <a:path w="329" h="785">
                <a:moveTo>
                  <a:pt x="0" y="0"/>
                </a:moveTo>
                <a:lnTo>
                  <a:pt x="329" y="785"/>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1" name="Line 1107"/>
          <p:cNvSpPr>
            <a:spLocks noChangeShapeType="1"/>
          </p:cNvSpPr>
          <p:nvPr/>
        </p:nvSpPr>
        <p:spPr bwMode="auto">
          <a:xfrm>
            <a:off x="5567277" y="7308248"/>
            <a:ext cx="246271" cy="58760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2" name="Freeform 1108"/>
          <p:cNvSpPr>
            <a:spLocks/>
          </p:cNvSpPr>
          <p:nvPr/>
        </p:nvSpPr>
        <p:spPr bwMode="auto">
          <a:xfrm>
            <a:off x="5567277" y="6695191"/>
            <a:ext cx="738064" cy="613057"/>
          </a:xfrm>
          <a:custGeom>
            <a:avLst/>
            <a:gdLst>
              <a:gd name="T0" fmla="*/ 986 w 986"/>
              <a:gd name="T1" fmla="*/ 0 h 819"/>
              <a:gd name="T2" fmla="*/ 0 w 986"/>
              <a:gd name="T3" fmla="*/ 819 h 819"/>
              <a:gd name="T4" fmla="*/ 986 w 986"/>
              <a:gd name="T5" fmla="*/ 0 h 819"/>
            </a:gdLst>
            <a:ahLst/>
            <a:cxnLst>
              <a:cxn ang="0">
                <a:pos x="T0" y="T1"/>
              </a:cxn>
              <a:cxn ang="0">
                <a:pos x="T2" y="T3"/>
              </a:cxn>
              <a:cxn ang="0">
                <a:pos x="T4" y="T5"/>
              </a:cxn>
            </a:cxnLst>
            <a:rect l="0" t="0" r="r" b="b"/>
            <a:pathLst>
              <a:path w="986" h="819">
                <a:moveTo>
                  <a:pt x="986" y="0"/>
                </a:moveTo>
                <a:lnTo>
                  <a:pt x="0" y="819"/>
                </a:lnTo>
                <a:lnTo>
                  <a:pt x="98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3" name="Line 1109"/>
          <p:cNvSpPr>
            <a:spLocks noChangeShapeType="1"/>
          </p:cNvSpPr>
          <p:nvPr/>
        </p:nvSpPr>
        <p:spPr bwMode="auto">
          <a:xfrm flipH="1">
            <a:off x="5567277" y="6695191"/>
            <a:ext cx="738064" cy="61305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4" name="Freeform 1110"/>
          <p:cNvSpPr>
            <a:spLocks/>
          </p:cNvSpPr>
          <p:nvPr/>
        </p:nvSpPr>
        <p:spPr bwMode="auto">
          <a:xfrm>
            <a:off x="4913050" y="6722138"/>
            <a:ext cx="1411753" cy="15720"/>
          </a:xfrm>
          <a:custGeom>
            <a:avLst/>
            <a:gdLst>
              <a:gd name="T0" fmla="*/ 1886 w 1886"/>
              <a:gd name="T1" fmla="*/ 0 h 21"/>
              <a:gd name="T2" fmla="*/ 0 w 1886"/>
              <a:gd name="T3" fmla="*/ 21 h 21"/>
              <a:gd name="T4" fmla="*/ 1886 w 1886"/>
              <a:gd name="T5" fmla="*/ 0 h 21"/>
            </a:gdLst>
            <a:ahLst/>
            <a:cxnLst>
              <a:cxn ang="0">
                <a:pos x="T0" y="T1"/>
              </a:cxn>
              <a:cxn ang="0">
                <a:pos x="T2" y="T3"/>
              </a:cxn>
              <a:cxn ang="0">
                <a:pos x="T4" y="T5"/>
              </a:cxn>
            </a:cxnLst>
            <a:rect l="0" t="0" r="r" b="b"/>
            <a:pathLst>
              <a:path w="1886" h="21">
                <a:moveTo>
                  <a:pt x="1886" y="0"/>
                </a:moveTo>
                <a:lnTo>
                  <a:pt x="0" y="21"/>
                </a:lnTo>
                <a:lnTo>
                  <a:pt x="188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5" name="Line 1111"/>
          <p:cNvSpPr>
            <a:spLocks noChangeShapeType="1"/>
          </p:cNvSpPr>
          <p:nvPr/>
        </p:nvSpPr>
        <p:spPr bwMode="auto">
          <a:xfrm flipH="1">
            <a:off x="4913050" y="6722138"/>
            <a:ext cx="1411753" cy="157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6" name="Freeform 1112"/>
          <p:cNvSpPr>
            <a:spLocks/>
          </p:cNvSpPr>
          <p:nvPr/>
        </p:nvSpPr>
        <p:spPr bwMode="auto">
          <a:xfrm>
            <a:off x="4988653" y="5367274"/>
            <a:ext cx="46410" cy="272470"/>
          </a:xfrm>
          <a:custGeom>
            <a:avLst/>
            <a:gdLst>
              <a:gd name="T0" fmla="*/ 0 w 62"/>
              <a:gd name="T1" fmla="*/ 0 h 364"/>
              <a:gd name="T2" fmla="*/ 62 w 62"/>
              <a:gd name="T3" fmla="*/ 364 h 364"/>
              <a:gd name="T4" fmla="*/ 0 w 62"/>
              <a:gd name="T5" fmla="*/ 0 h 364"/>
            </a:gdLst>
            <a:ahLst/>
            <a:cxnLst>
              <a:cxn ang="0">
                <a:pos x="T0" y="T1"/>
              </a:cxn>
              <a:cxn ang="0">
                <a:pos x="T2" y="T3"/>
              </a:cxn>
              <a:cxn ang="0">
                <a:pos x="T4" y="T5"/>
              </a:cxn>
            </a:cxnLst>
            <a:rect l="0" t="0" r="r" b="b"/>
            <a:pathLst>
              <a:path w="62" h="364">
                <a:moveTo>
                  <a:pt x="0" y="0"/>
                </a:moveTo>
                <a:lnTo>
                  <a:pt x="62" y="36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 name="Line 1113"/>
          <p:cNvSpPr>
            <a:spLocks noChangeShapeType="1"/>
          </p:cNvSpPr>
          <p:nvPr/>
        </p:nvSpPr>
        <p:spPr bwMode="auto">
          <a:xfrm>
            <a:off x="4988653" y="5367274"/>
            <a:ext cx="46410" cy="27247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8" name="Oval 1117"/>
          <p:cNvSpPr>
            <a:spLocks noChangeArrowheads="1"/>
          </p:cNvSpPr>
          <p:nvPr/>
        </p:nvSpPr>
        <p:spPr bwMode="auto">
          <a:xfrm>
            <a:off x="1526639" y="6671986"/>
            <a:ext cx="76351"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0" name="Oval 1120"/>
          <p:cNvSpPr>
            <a:spLocks noChangeArrowheads="1"/>
          </p:cNvSpPr>
          <p:nvPr/>
        </p:nvSpPr>
        <p:spPr bwMode="auto">
          <a:xfrm>
            <a:off x="6267914" y="6657763"/>
            <a:ext cx="76351"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1" name="Oval 1121"/>
          <p:cNvSpPr>
            <a:spLocks noChangeArrowheads="1"/>
          </p:cNvSpPr>
          <p:nvPr/>
        </p:nvSpPr>
        <p:spPr bwMode="auto">
          <a:xfrm>
            <a:off x="5795583" y="7890615"/>
            <a:ext cx="76351"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2" name="Oval 1122"/>
          <p:cNvSpPr>
            <a:spLocks noChangeArrowheads="1"/>
          </p:cNvSpPr>
          <p:nvPr/>
        </p:nvSpPr>
        <p:spPr bwMode="auto">
          <a:xfrm>
            <a:off x="2900965" y="7189229"/>
            <a:ext cx="74854"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3" name="Oval 1123"/>
          <p:cNvSpPr>
            <a:spLocks noChangeArrowheads="1"/>
          </p:cNvSpPr>
          <p:nvPr/>
        </p:nvSpPr>
        <p:spPr bwMode="auto">
          <a:xfrm>
            <a:off x="3400243" y="5949641"/>
            <a:ext cx="76351"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4" name="Oval 1124"/>
          <p:cNvSpPr>
            <a:spLocks noChangeArrowheads="1"/>
          </p:cNvSpPr>
          <p:nvPr/>
        </p:nvSpPr>
        <p:spPr bwMode="auto">
          <a:xfrm>
            <a:off x="4928770" y="5342573"/>
            <a:ext cx="76351"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5" name="Oval 1125"/>
          <p:cNvSpPr>
            <a:spLocks noChangeArrowheads="1"/>
          </p:cNvSpPr>
          <p:nvPr/>
        </p:nvSpPr>
        <p:spPr bwMode="auto">
          <a:xfrm>
            <a:off x="4875623" y="6700431"/>
            <a:ext cx="74106"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6" name="Oval 1126"/>
          <p:cNvSpPr>
            <a:spLocks noChangeArrowheads="1"/>
          </p:cNvSpPr>
          <p:nvPr/>
        </p:nvSpPr>
        <p:spPr bwMode="auto">
          <a:xfrm>
            <a:off x="4195945" y="8003645"/>
            <a:ext cx="74854"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7" name="Oval 1128"/>
          <p:cNvSpPr>
            <a:spLocks noChangeArrowheads="1"/>
          </p:cNvSpPr>
          <p:nvPr/>
        </p:nvSpPr>
        <p:spPr bwMode="auto">
          <a:xfrm>
            <a:off x="1677096" y="7453465"/>
            <a:ext cx="65124" cy="63626"/>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8" name="Oval 1129"/>
          <p:cNvSpPr>
            <a:spLocks noChangeArrowheads="1"/>
          </p:cNvSpPr>
          <p:nvPr/>
        </p:nvSpPr>
        <p:spPr bwMode="auto">
          <a:xfrm>
            <a:off x="2602296" y="6666746"/>
            <a:ext cx="115276" cy="115276"/>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9" name="Oval 1130"/>
          <p:cNvSpPr>
            <a:spLocks noChangeArrowheads="1"/>
          </p:cNvSpPr>
          <p:nvPr/>
        </p:nvSpPr>
        <p:spPr bwMode="auto">
          <a:xfrm>
            <a:off x="4960209" y="5547674"/>
            <a:ext cx="172165" cy="16992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70" name="Oval 1131"/>
          <p:cNvSpPr>
            <a:spLocks noChangeArrowheads="1"/>
          </p:cNvSpPr>
          <p:nvPr/>
        </p:nvSpPr>
        <p:spPr bwMode="auto">
          <a:xfrm>
            <a:off x="4657797" y="7263335"/>
            <a:ext cx="77849" cy="80094"/>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1" name="Oval 1133"/>
          <p:cNvSpPr>
            <a:spLocks noChangeArrowheads="1"/>
          </p:cNvSpPr>
          <p:nvPr/>
        </p:nvSpPr>
        <p:spPr bwMode="auto">
          <a:xfrm>
            <a:off x="3445905" y="7454962"/>
            <a:ext cx="65872" cy="6512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2" name="Oval 1134"/>
          <p:cNvSpPr>
            <a:spLocks noChangeArrowheads="1"/>
          </p:cNvSpPr>
          <p:nvPr/>
        </p:nvSpPr>
        <p:spPr bwMode="auto">
          <a:xfrm>
            <a:off x="4387573" y="7899597"/>
            <a:ext cx="141475" cy="141475"/>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3" name="Oval 1135"/>
          <p:cNvSpPr>
            <a:spLocks noChangeArrowheads="1"/>
          </p:cNvSpPr>
          <p:nvPr/>
        </p:nvSpPr>
        <p:spPr bwMode="auto">
          <a:xfrm>
            <a:off x="5541079" y="7281300"/>
            <a:ext cx="50901" cy="51650"/>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4" name="Oval 1136"/>
          <p:cNvSpPr>
            <a:spLocks noChangeArrowheads="1"/>
          </p:cNvSpPr>
          <p:nvPr/>
        </p:nvSpPr>
        <p:spPr bwMode="auto">
          <a:xfrm>
            <a:off x="4803014" y="6420475"/>
            <a:ext cx="110036" cy="108539"/>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5" name="Oval 1137"/>
          <p:cNvSpPr>
            <a:spLocks noChangeArrowheads="1"/>
          </p:cNvSpPr>
          <p:nvPr/>
        </p:nvSpPr>
        <p:spPr bwMode="auto">
          <a:xfrm>
            <a:off x="3329132" y="6141268"/>
            <a:ext cx="119019" cy="12051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6" name="Oval 1138"/>
          <p:cNvSpPr>
            <a:spLocks noChangeArrowheads="1"/>
          </p:cNvSpPr>
          <p:nvPr/>
        </p:nvSpPr>
        <p:spPr bwMode="auto">
          <a:xfrm>
            <a:off x="6361482" y="5583604"/>
            <a:ext cx="111533" cy="11153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77" name="Oval 1139"/>
          <p:cNvSpPr>
            <a:spLocks noChangeArrowheads="1"/>
          </p:cNvSpPr>
          <p:nvPr/>
        </p:nvSpPr>
        <p:spPr bwMode="auto">
          <a:xfrm>
            <a:off x="845464" y="6960924"/>
            <a:ext cx="151955" cy="154200"/>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8" name="Freeform 1140"/>
          <p:cNvSpPr>
            <a:spLocks/>
          </p:cNvSpPr>
          <p:nvPr/>
        </p:nvSpPr>
        <p:spPr bwMode="auto">
          <a:xfrm>
            <a:off x="10416343" y="5594083"/>
            <a:ext cx="1442444" cy="2104904"/>
          </a:xfrm>
          <a:custGeom>
            <a:avLst/>
            <a:gdLst>
              <a:gd name="T0" fmla="*/ 0 w 1927"/>
              <a:gd name="T1" fmla="*/ 2812 h 2812"/>
              <a:gd name="T2" fmla="*/ 1927 w 1927"/>
              <a:gd name="T3" fmla="*/ 0 h 2812"/>
              <a:gd name="T4" fmla="*/ 0 w 1927"/>
              <a:gd name="T5" fmla="*/ 2812 h 2812"/>
            </a:gdLst>
            <a:ahLst/>
            <a:cxnLst>
              <a:cxn ang="0">
                <a:pos x="T0" y="T1"/>
              </a:cxn>
              <a:cxn ang="0">
                <a:pos x="T2" y="T3"/>
              </a:cxn>
              <a:cxn ang="0">
                <a:pos x="T4" y="T5"/>
              </a:cxn>
            </a:cxnLst>
            <a:rect l="0" t="0" r="r" b="b"/>
            <a:pathLst>
              <a:path w="1927" h="2812">
                <a:moveTo>
                  <a:pt x="0" y="2812"/>
                </a:moveTo>
                <a:lnTo>
                  <a:pt x="1927" y="0"/>
                </a:lnTo>
                <a:lnTo>
                  <a:pt x="0" y="2812"/>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9" name="Line 1141"/>
          <p:cNvSpPr>
            <a:spLocks noChangeShapeType="1"/>
          </p:cNvSpPr>
          <p:nvPr/>
        </p:nvSpPr>
        <p:spPr bwMode="auto">
          <a:xfrm flipV="1">
            <a:off x="10416343" y="5594083"/>
            <a:ext cx="1442444" cy="210490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0" name="Freeform 1142"/>
          <p:cNvSpPr>
            <a:spLocks/>
          </p:cNvSpPr>
          <p:nvPr/>
        </p:nvSpPr>
        <p:spPr bwMode="auto">
          <a:xfrm>
            <a:off x="10121417" y="5594083"/>
            <a:ext cx="1737370" cy="312891"/>
          </a:xfrm>
          <a:custGeom>
            <a:avLst/>
            <a:gdLst>
              <a:gd name="T0" fmla="*/ 0 w 2321"/>
              <a:gd name="T1" fmla="*/ 418 h 418"/>
              <a:gd name="T2" fmla="*/ 2321 w 2321"/>
              <a:gd name="T3" fmla="*/ 0 h 418"/>
              <a:gd name="T4" fmla="*/ 0 w 2321"/>
              <a:gd name="T5" fmla="*/ 418 h 418"/>
            </a:gdLst>
            <a:ahLst/>
            <a:cxnLst>
              <a:cxn ang="0">
                <a:pos x="T0" y="T1"/>
              </a:cxn>
              <a:cxn ang="0">
                <a:pos x="T2" y="T3"/>
              </a:cxn>
              <a:cxn ang="0">
                <a:pos x="T4" y="T5"/>
              </a:cxn>
            </a:cxnLst>
            <a:rect l="0" t="0" r="r" b="b"/>
            <a:pathLst>
              <a:path w="2321" h="418">
                <a:moveTo>
                  <a:pt x="0" y="418"/>
                </a:moveTo>
                <a:lnTo>
                  <a:pt x="2321" y="0"/>
                </a:lnTo>
                <a:lnTo>
                  <a:pt x="0" y="4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1" name="Line 1143"/>
          <p:cNvSpPr>
            <a:spLocks noChangeShapeType="1"/>
          </p:cNvSpPr>
          <p:nvPr/>
        </p:nvSpPr>
        <p:spPr bwMode="auto">
          <a:xfrm flipV="1">
            <a:off x="10121417" y="5594083"/>
            <a:ext cx="1737370" cy="31289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2" name="Freeform 1144"/>
          <p:cNvSpPr>
            <a:spLocks/>
          </p:cNvSpPr>
          <p:nvPr/>
        </p:nvSpPr>
        <p:spPr bwMode="auto">
          <a:xfrm>
            <a:off x="11216536" y="5604563"/>
            <a:ext cx="599584" cy="316634"/>
          </a:xfrm>
          <a:custGeom>
            <a:avLst/>
            <a:gdLst>
              <a:gd name="T0" fmla="*/ 0 w 801"/>
              <a:gd name="T1" fmla="*/ 423 h 423"/>
              <a:gd name="T2" fmla="*/ 801 w 801"/>
              <a:gd name="T3" fmla="*/ 0 h 423"/>
              <a:gd name="T4" fmla="*/ 0 w 801"/>
              <a:gd name="T5" fmla="*/ 423 h 423"/>
            </a:gdLst>
            <a:ahLst/>
            <a:cxnLst>
              <a:cxn ang="0">
                <a:pos x="T0" y="T1"/>
              </a:cxn>
              <a:cxn ang="0">
                <a:pos x="T2" y="T3"/>
              </a:cxn>
              <a:cxn ang="0">
                <a:pos x="T4" y="T5"/>
              </a:cxn>
            </a:cxnLst>
            <a:rect l="0" t="0" r="r" b="b"/>
            <a:pathLst>
              <a:path w="801" h="423">
                <a:moveTo>
                  <a:pt x="0" y="423"/>
                </a:moveTo>
                <a:lnTo>
                  <a:pt x="801" y="0"/>
                </a:lnTo>
                <a:lnTo>
                  <a:pt x="0" y="423"/>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3" name="Line 1145"/>
          <p:cNvSpPr>
            <a:spLocks noChangeShapeType="1"/>
          </p:cNvSpPr>
          <p:nvPr/>
        </p:nvSpPr>
        <p:spPr bwMode="auto">
          <a:xfrm flipV="1">
            <a:off x="11216536" y="5604563"/>
            <a:ext cx="599584" cy="31663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4" name="Freeform 1146"/>
          <p:cNvSpPr>
            <a:spLocks/>
          </p:cNvSpPr>
          <p:nvPr/>
        </p:nvSpPr>
        <p:spPr bwMode="auto">
          <a:xfrm>
            <a:off x="9392335" y="5906974"/>
            <a:ext cx="729082" cy="522483"/>
          </a:xfrm>
          <a:custGeom>
            <a:avLst/>
            <a:gdLst>
              <a:gd name="T0" fmla="*/ 974 w 974"/>
              <a:gd name="T1" fmla="*/ 0 h 698"/>
              <a:gd name="T2" fmla="*/ 0 w 974"/>
              <a:gd name="T3" fmla="*/ 698 h 698"/>
              <a:gd name="T4" fmla="*/ 974 w 974"/>
              <a:gd name="T5" fmla="*/ 0 h 698"/>
            </a:gdLst>
            <a:ahLst/>
            <a:cxnLst>
              <a:cxn ang="0">
                <a:pos x="T0" y="T1"/>
              </a:cxn>
              <a:cxn ang="0">
                <a:pos x="T2" y="T3"/>
              </a:cxn>
              <a:cxn ang="0">
                <a:pos x="T4" y="T5"/>
              </a:cxn>
            </a:cxnLst>
            <a:rect l="0" t="0" r="r" b="b"/>
            <a:pathLst>
              <a:path w="974" h="698">
                <a:moveTo>
                  <a:pt x="974" y="0"/>
                </a:moveTo>
                <a:lnTo>
                  <a:pt x="0" y="698"/>
                </a:lnTo>
                <a:lnTo>
                  <a:pt x="974"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5" name="Line 1147"/>
          <p:cNvSpPr>
            <a:spLocks noChangeShapeType="1"/>
          </p:cNvSpPr>
          <p:nvPr/>
        </p:nvSpPr>
        <p:spPr bwMode="auto">
          <a:xfrm flipH="1">
            <a:off x="9392335" y="5906974"/>
            <a:ext cx="729082" cy="5224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6" name="Freeform 1148"/>
          <p:cNvSpPr>
            <a:spLocks/>
          </p:cNvSpPr>
          <p:nvPr/>
        </p:nvSpPr>
        <p:spPr bwMode="auto">
          <a:xfrm>
            <a:off x="9301762" y="5144208"/>
            <a:ext cx="90574" cy="1285249"/>
          </a:xfrm>
          <a:custGeom>
            <a:avLst/>
            <a:gdLst>
              <a:gd name="T0" fmla="*/ 121 w 121"/>
              <a:gd name="T1" fmla="*/ 1717 h 1717"/>
              <a:gd name="T2" fmla="*/ 0 w 121"/>
              <a:gd name="T3" fmla="*/ 0 h 1717"/>
              <a:gd name="T4" fmla="*/ 121 w 121"/>
              <a:gd name="T5" fmla="*/ 1717 h 1717"/>
            </a:gdLst>
            <a:ahLst/>
            <a:cxnLst>
              <a:cxn ang="0">
                <a:pos x="T0" y="T1"/>
              </a:cxn>
              <a:cxn ang="0">
                <a:pos x="T2" y="T3"/>
              </a:cxn>
              <a:cxn ang="0">
                <a:pos x="T4" y="T5"/>
              </a:cxn>
            </a:cxnLst>
            <a:rect l="0" t="0" r="r" b="b"/>
            <a:pathLst>
              <a:path w="121" h="1717">
                <a:moveTo>
                  <a:pt x="121" y="1717"/>
                </a:moveTo>
                <a:lnTo>
                  <a:pt x="0" y="0"/>
                </a:lnTo>
                <a:lnTo>
                  <a:pt x="121" y="171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7" name="Line 1149"/>
          <p:cNvSpPr>
            <a:spLocks noChangeShapeType="1"/>
          </p:cNvSpPr>
          <p:nvPr/>
        </p:nvSpPr>
        <p:spPr bwMode="auto">
          <a:xfrm flipH="1" flipV="1">
            <a:off x="9301762" y="5144208"/>
            <a:ext cx="90574" cy="128524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8" name="Freeform 1150"/>
          <p:cNvSpPr>
            <a:spLocks/>
          </p:cNvSpPr>
          <p:nvPr/>
        </p:nvSpPr>
        <p:spPr bwMode="auto">
          <a:xfrm>
            <a:off x="10121417" y="5145705"/>
            <a:ext cx="947656" cy="761269"/>
          </a:xfrm>
          <a:custGeom>
            <a:avLst/>
            <a:gdLst>
              <a:gd name="T0" fmla="*/ 0 w 1266"/>
              <a:gd name="T1" fmla="*/ 1017 h 1017"/>
              <a:gd name="T2" fmla="*/ 1266 w 1266"/>
              <a:gd name="T3" fmla="*/ 0 h 1017"/>
              <a:gd name="T4" fmla="*/ 0 w 1266"/>
              <a:gd name="T5" fmla="*/ 1017 h 1017"/>
            </a:gdLst>
            <a:ahLst/>
            <a:cxnLst>
              <a:cxn ang="0">
                <a:pos x="T0" y="T1"/>
              </a:cxn>
              <a:cxn ang="0">
                <a:pos x="T2" y="T3"/>
              </a:cxn>
              <a:cxn ang="0">
                <a:pos x="T4" y="T5"/>
              </a:cxn>
            </a:cxnLst>
            <a:rect l="0" t="0" r="r" b="b"/>
            <a:pathLst>
              <a:path w="1266" h="1017">
                <a:moveTo>
                  <a:pt x="0" y="1017"/>
                </a:moveTo>
                <a:lnTo>
                  <a:pt x="1266" y="0"/>
                </a:lnTo>
                <a:lnTo>
                  <a:pt x="0" y="101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9" name="Line 1151"/>
          <p:cNvSpPr>
            <a:spLocks noChangeShapeType="1"/>
          </p:cNvSpPr>
          <p:nvPr/>
        </p:nvSpPr>
        <p:spPr bwMode="auto">
          <a:xfrm flipV="1">
            <a:off x="10121417" y="5145705"/>
            <a:ext cx="947656" cy="76126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0" name="Freeform 1152"/>
          <p:cNvSpPr>
            <a:spLocks/>
          </p:cNvSpPr>
          <p:nvPr/>
        </p:nvSpPr>
        <p:spPr bwMode="auto">
          <a:xfrm>
            <a:off x="10121417" y="5906974"/>
            <a:ext cx="294926" cy="1792013"/>
          </a:xfrm>
          <a:custGeom>
            <a:avLst/>
            <a:gdLst>
              <a:gd name="T0" fmla="*/ 394 w 394"/>
              <a:gd name="T1" fmla="*/ 2394 h 2394"/>
              <a:gd name="T2" fmla="*/ 0 w 394"/>
              <a:gd name="T3" fmla="*/ 0 h 2394"/>
              <a:gd name="T4" fmla="*/ 394 w 394"/>
              <a:gd name="T5" fmla="*/ 2394 h 2394"/>
            </a:gdLst>
            <a:ahLst/>
            <a:cxnLst>
              <a:cxn ang="0">
                <a:pos x="T0" y="T1"/>
              </a:cxn>
              <a:cxn ang="0">
                <a:pos x="T2" y="T3"/>
              </a:cxn>
              <a:cxn ang="0">
                <a:pos x="T4" y="T5"/>
              </a:cxn>
            </a:cxnLst>
            <a:rect l="0" t="0" r="r" b="b"/>
            <a:pathLst>
              <a:path w="394" h="2394">
                <a:moveTo>
                  <a:pt x="394" y="2394"/>
                </a:moveTo>
                <a:lnTo>
                  <a:pt x="0" y="0"/>
                </a:lnTo>
                <a:lnTo>
                  <a:pt x="394" y="239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1" name="Line 1153"/>
          <p:cNvSpPr>
            <a:spLocks noChangeShapeType="1"/>
          </p:cNvSpPr>
          <p:nvPr/>
        </p:nvSpPr>
        <p:spPr bwMode="auto">
          <a:xfrm flipH="1" flipV="1">
            <a:off x="10121417" y="5906974"/>
            <a:ext cx="294926" cy="179201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2" name="Freeform 1154"/>
          <p:cNvSpPr>
            <a:spLocks/>
          </p:cNvSpPr>
          <p:nvPr/>
        </p:nvSpPr>
        <p:spPr bwMode="auto">
          <a:xfrm>
            <a:off x="8957432" y="5906974"/>
            <a:ext cx="1163986" cy="1911032"/>
          </a:xfrm>
          <a:custGeom>
            <a:avLst/>
            <a:gdLst>
              <a:gd name="T0" fmla="*/ 0 w 1555"/>
              <a:gd name="T1" fmla="*/ 2553 h 2553"/>
              <a:gd name="T2" fmla="*/ 1555 w 1555"/>
              <a:gd name="T3" fmla="*/ 0 h 2553"/>
              <a:gd name="T4" fmla="*/ 0 w 1555"/>
              <a:gd name="T5" fmla="*/ 2553 h 2553"/>
            </a:gdLst>
            <a:ahLst/>
            <a:cxnLst>
              <a:cxn ang="0">
                <a:pos x="T0" y="T1"/>
              </a:cxn>
              <a:cxn ang="0">
                <a:pos x="T2" y="T3"/>
              </a:cxn>
              <a:cxn ang="0">
                <a:pos x="T4" y="T5"/>
              </a:cxn>
            </a:cxnLst>
            <a:rect l="0" t="0" r="r" b="b"/>
            <a:pathLst>
              <a:path w="1555" h="2553">
                <a:moveTo>
                  <a:pt x="0" y="2553"/>
                </a:moveTo>
                <a:lnTo>
                  <a:pt x="1555" y="0"/>
                </a:lnTo>
                <a:lnTo>
                  <a:pt x="0" y="2553"/>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3" name="Line 1155"/>
          <p:cNvSpPr>
            <a:spLocks noChangeShapeType="1"/>
          </p:cNvSpPr>
          <p:nvPr/>
        </p:nvSpPr>
        <p:spPr bwMode="auto">
          <a:xfrm flipV="1">
            <a:off x="8957432" y="5906974"/>
            <a:ext cx="1163986" cy="19110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4" name="Freeform 1156"/>
          <p:cNvSpPr>
            <a:spLocks/>
          </p:cNvSpPr>
          <p:nvPr/>
        </p:nvSpPr>
        <p:spPr bwMode="auto">
          <a:xfrm>
            <a:off x="7711855" y="6429458"/>
            <a:ext cx="1680481" cy="589852"/>
          </a:xfrm>
          <a:custGeom>
            <a:avLst/>
            <a:gdLst>
              <a:gd name="T0" fmla="*/ 2245 w 2245"/>
              <a:gd name="T1" fmla="*/ 0 h 788"/>
              <a:gd name="T2" fmla="*/ 0 w 2245"/>
              <a:gd name="T3" fmla="*/ 788 h 788"/>
              <a:gd name="T4" fmla="*/ 2245 w 2245"/>
              <a:gd name="T5" fmla="*/ 0 h 788"/>
            </a:gdLst>
            <a:ahLst/>
            <a:cxnLst>
              <a:cxn ang="0">
                <a:pos x="T0" y="T1"/>
              </a:cxn>
              <a:cxn ang="0">
                <a:pos x="T2" y="T3"/>
              </a:cxn>
              <a:cxn ang="0">
                <a:pos x="T4" y="T5"/>
              </a:cxn>
            </a:cxnLst>
            <a:rect l="0" t="0" r="r" b="b"/>
            <a:pathLst>
              <a:path w="2245" h="788">
                <a:moveTo>
                  <a:pt x="2245" y="0"/>
                </a:moveTo>
                <a:lnTo>
                  <a:pt x="0" y="788"/>
                </a:lnTo>
                <a:lnTo>
                  <a:pt x="224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5" name="Line 1157"/>
          <p:cNvSpPr>
            <a:spLocks noChangeShapeType="1"/>
          </p:cNvSpPr>
          <p:nvPr/>
        </p:nvSpPr>
        <p:spPr bwMode="auto">
          <a:xfrm flipH="1">
            <a:off x="7711855" y="6429458"/>
            <a:ext cx="1680481" cy="58985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6" name="Freeform 1158"/>
          <p:cNvSpPr>
            <a:spLocks/>
          </p:cNvSpPr>
          <p:nvPr/>
        </p:nvSpPr>
        <p:spPr bwMode="auto">
          <a:xfrm>
            <a:off x="7745539" y="6160730"/>
            <a:ext cx="183393" cy="832380"/>
          </a:xfrm>
          <a:custGeom>
            <a:avLst/>
            <a:gdLst>
              <a:gd name="T0" fmla="*/ 0 w 245"/>
              <a:gd name="T1" fmla="*/ 1112 h 1112"/>
              <a:gd name="T2" fmla="*/ 245 w 245"/>
              <a:gd name="T3" fmla="*/ 0 h 1112"/>
              <a:gd name="T4" fmla="*/ 0 w 245"/>
              <a:gd name="T5" fmla="*/ 1112 h 1112"/>
            </a:gdLst>
            <a:ahLst/>
            <a:cxnLst>
              <a:cxn ang="0">
                <a:pos x="T0" y="T1"/>
              </a:cxn>
              <a:cxn ang="0">
                <a:pos x="T2" y="T3"/>
              </a:cxn>
              <a:cxn ang="0">
                <a:pos x="T4" y="T5"/>
              </a:cxn>
            </a:cxnLst>
            <a:rect l="0" t="0" r="r" b="b"/>
            <a:pathLst>
              <a:path w="245" h="1112">
                <a:moveTo>
                  <a:pt x="0" y="1112"/>
                </a:moveTo>
                <a:lnTo>
                  <a:pt x="245" y="0"/>
                </a:lnTo>
                <a:lnTo>
                  <a:pt x="0" y="1112"/>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7" name="Line 1159"/>
          <p:cNvSpPr>
            <a:spLocks noChangeShapeType="1"/>
          </p:cNvSpPr>
          <p:nvPr/>
        </p:nvSpPr>
        <p:spPr bwMode="auto">
          <a:xfrm flipV="1">
            <a:off x="7745539" y="6160730"/>
            <a:ext cx="183393" cy="83238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8" name="Freeform 1160"/>
          <p:cNvSpPr>
            <a:spLocks/>
          </p:cNvSpPr>
          <p:nvPr/>
        </p:nvSpPr>
        <p:spPr bwMode="auto">
          <a:xfrm>
            <a:off x="7928933" y="5307391"/>
            <a:ext cx="141475" cy="853340"/>
          </a:xfrm>
          <a:custGeom>
            <a:avLst/>
            <a:gdLst>
              <a:gd name="T0" fmla="*/ 0 w 189"/>
              <a:gd name="T1" fmla="*/ 1140 h 1140"/>
              <a:gd name="T2" fmla="*/ 189 w 189"/>
              <a:gd name="T3" fmla="*/ 0 h 1140"/>
              <a:gd name="T4" fmla="*/ 0 w 189"/>
              <a:gd name="T5" fmla="*/ 1140 h 1140"/>
            </a:gdLst>
            <a:ahLst/>
            <a:cxnLst>
              <a:cxn ang="0">
                <a:pos x="T0" y="T1"/>
              </a:cxn>
              <a:cxn ang="0">
                <a:pos x="T2" y="T3"/>
              </a:cxn>
              <a:cxn ang="0">
                <a:pos x="T4" y="T5"/>
              </a:cxn>
            </a:cxnLst>
            <a:rect l="0" t="0" r="r" b="b"/>
            <a:pathLst>
              <a:path w="189" h="1140">
                <a:moveTo>
                  <a:pt x="0" y="1140"/>
                </a:moveTo>
                <a:lnTo>
                  <a:pt x="189" y="0"/>
                </a:lnTo>
                <a:lnTo>
                  <a:pt x="0" y="114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9" name="Line 1161"/>
          <p:cNvSpPr>
            <a:spLocks noChangeShapeType="1"/>
          </p:cNvSpPr>
          <p:nvPr/>
        </p:nvSpPr>
        <p:spPr bwMode="auto">
          <a:xfrm flipV="1">
            <a:off x="7928933" y="5307391"/>
            <a:ext cx="141475" cy="8533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0" name="Freeform 1162"/>
          <p:cNvSpPr>
            <a:spLocks/>
          </p:cNvSpPr>
          <p:nvPr/>
        </p:nvSpPr>
        <p:spPr bwMode="auto">
          <a:xfrm>
            <a:off x="8070407" y="5144208"/>
            <a:ext cx="1231355" cy="163182"/>
          </a:xfrm>
          <a:custGeom>
            <a:avLst/>
            <a:gdLst>
              <a:gd name="T0" fmla="*/ 0 w 1645"/>
              <a:gd name="T1" fmla="*/ 218 h 218"/>
              <a:gd name="T2" fmla="*/ 1645 w 1645"/>
              <a:gd name="T3" fmla="*/ 0 h 218"/>
              <a:gd name="T4" fmla="*/ 0 w 1645"/>
              <a:gd name="T5" fmla="*/ 218 h 218"/>
            </a:gdLst>
            <a:ahLst/>
            <a:cxnLst>
              <a:cxn ang="0">
                <a:pos x="T0" y="T1"/>
              </a:cxn>
              <a:cxn ang="0">
                <a:pos x="T2" y="T3"/>
              </a:cxn>
              <a:cxn ang="0">
                <a:pos x="T4" y="T5"/>
              </a:cxn>
            </a:cxnLst>
            <a:rect l="0" t="0" r="r" b="b"/>
            <a:pathLst>
              <a:path w="1645" h="218">
                <a:moveTo>
                  <a:pt x="0" y="218"/>
                </a:moveTo>
                <a:lnTo>
                  <a:pt x="1645" y="0"/>
                </a:lnTo>
                <a:lnTo>
                  <a:pt x="0" y="2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1" name="Line 1163"/>
          <p:cNvSpPr>
            <a:spLocks noChangeShapeType="1"/>
          </p:cNvSpPr>
          <p:nvPr/>
        </p:nvSpPr>
        <p:spPr bwMode="auto">
          <a:xfrm flipV="1">
            <a:off x="8070407" y="5144208"/>
            <a:ext cx="1231355" cy="16318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2" name="Freeform 1164"/>
          <p:cNvSpPr>
            <a:spLocks/>
          </p:cNvSpPr>
          <p:nvPr/>
        </p:nvSpPr>
        <p:spPr bwMode="auto">
          <a:xfrm>
            <a:off x="8070407" y="5307391"/>
            <a:ext cx="1321928" cy="1122067"/>
          </a:xfrm>
          <a:custGeom>
            <a:avLst/>
            <a:gdLst>
              <a:gd name="T0" fmla="*/ 0 w 1766"/>
              <a:gd name="T1" fmla="*/ 0 h 1499"/>
              <a:gd name="T2" fmla="*/ 1766 w 1766"/>
              <a:gd name="T3" fmla="*/ 1499 h 1499"/>
              <a:gd name="T4" fmla="*/ 0 w 1766"/>
              <a:gd name="T5" fmla="*/ 0 h 1499"/>
            </a:gdLst>
            <a:ahLst/>
            <a:cxnLst>
              <a:cxn ang="0">
                <a:pos x="T0" y="T1"/>
              </a:cxn>
              <a:cxn ang="0">
                <a:pos x="T2" y="T3"/>
              </a:cxn>
              <a:cxn ang="0">
                <a:pos x="T4" y="T5"/>
              </a:cxn>
            </a:cxnLst>
            <a:rect l="0" t="0" r="r" b="b"/>
            <a:pathLst>
              <a:path w="1766" h="1499">
                <a:moveTo>
                  <a:pt x="0" y="0"/>
                </a:moveTo>
                <a:lnTo>
                  <a:pt x="1766" y="1499"/>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3" name="Line 1165"/>
          <p:cNvSpPr>
            <a:spLocks noChangeShapeType="1"/>
          </p:cNvSpPr>
          <p:nvPr/>
        </p:nvSpPr>
        <p:spPr bwMode="auto">
          <a:xfrm>
            <a:off x="8070407" y="5307391"/>
            <a:ext cx="1321928" cy="112206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4" name="Freeform 1166"/>
          <p:cNvSpPr>
            <a:spLocks/>
          </p:cNvSpPr>
          <p:nvPr/>
        </p:nvSpPr>
        <p:spPr bwMode="auto">
          <a:xfrm>
            <a:off x="7928933" y="5144208"/>
            <a:ext cx="1372829" cy="1016522"/>
          </a:xfrm>
          <a:custGeom>
            <a:avLst/>
            <a:gdLst>
              <a:gd name="T0" fmla="*/ 0 w 1834"/>
              <a:gd name="T1" fmla="*/ 1358 h 1358"/>
              <a:gd name="T2" fmla="*/ 1834 w 1834"/>
              <a:gd name="T3" fmla="*/ 0 h 1358"/>
              <a:gd name="T4" fmla="*/ 0 w 1834"/>
              <a:gd name="T5" fmla="*/ 1358 h 1358"/>
            </a:gdLst>
            <a:ahLst/>
            <a:cxnLst>
              <a:cxn ang="0">
                <a:pos x="T0" y="T1"/>
              </a:cxn>
              <a:cxn ang="0">
                <a:pos x="T2" y="T3"/>
              </a:cxn>
              <a:cxn ang="0">
                <a:pos x="T4" y="T5"/>
              </a:cxn>
            </a:cxnLst>
            <a:rect l="0" t="0" r="r" b="b"/>
            <a:pathLst>
              <a:path w="1834" h="1358">
                <a:moveTo>
                  <a:pt x="0" y="1358"/>
                </a:moveTo>
                <a:lnTo>
                  <a:pt x="1834" y="0"/>
                </a:lnTo>
                <a:lnTo>
                  <a:pt x="0" y="135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5" name="Line 1167"/>
          <p:cNvSpPr>
            <a:spLocks noChangeShapeType="1"/>
          </p:cNvSpPr>
          <p:nvPr/>
        </p:nvSpPr>
        <p:spPr bwMode="auto">
          <a:xfrm flipV="1">
            <a:off x="7928933" y="5144208"/>
            <a:ext cx="1372829" cy="101652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6" name="Freeform 1168"/>
          <p:cNvSpPr>
            <a:spLocks/>
          </p:cNvSpPr>
          <p:nvPr/>
        </p:nvSpPr>
        <p:spPr bwMode="auto">
          <a:xfrm>
            <a:off x="8321918" y="4660649"/>
            <a:ext cx="979844" cy="483559"/>
          </a:xfrm>
          <a:custGeom>
            <a:avLst/>
            <a:gdLst>
              <a:gd name="T0" fmla="*/ 1309 w 1309"/>
              <a:gd name="T1" fmla="*/ 646 h 646"/>
              <a:gd name="T2" fmla="*/ 0 w 1309"/>
              <a:gd name="T3" fmla="*/ 0 h 646"/>
              <a:gd name="T4" fmla="*/ 1309 w 1309"/>
              <a:gd name="T5" fmla="*/ 646 h 646"/>
            </a:gdLst>
            <a:ahLst/>
            <a:cxnLst>
              <a:cxn ang="0">
                <a:pos x="T0" y="T1"/>
              </a:cxn>
              <a:cxn ang="0">
                <a:pos x="T2" y="T3"/>
              </a:cxn>
              <a:cxn ang="0">
                <a:pos x="T4" y="T5"/>
              </a:cxn>
            </a:cxnLst>
            <a:rect l="0" t="0" r="r" b="b"/>
            <a:pathLst>
              <a:path w="1309" h="646">
                <a:moveTo>
                  <a:pt x="1309" y="646"/>
                </a:moveTo>
                <a:lnTo>
                  <a:pt x="0" y="0"/>
                </a:lnTo>
                <a:lnTo>
                  <a:pt x="1309" y="646"/>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7" name="Line 1169"/>
          <p:cNvSpPr>
            <a:spLocks noChangeShapeType="1"/>
          </p:cNvSpPr>
          <p:nvPr/>
        </p:nvSpPr>
        <p:spPr bwMode="auto">
          <a:xfrm flipH="1" flipV="1">
            <a:off x="8321918" y="4660649"/>
            <a:ext cx="979844" cy="48355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8" name="Freeform 1170"/>
          <p:cNvSpPr>
            <a:spLocks/>
          </p:cNvSpPr>
          <p:nvPr/>
        </p:nvSpPr>
        <p:spPr bwMode="auto">
          <a:xfrm>
            <a:off x="7212576" y="4660649"/>
            <a:ext cx="1109342" cy="662461"/>
          </a:xfrm>
          <a:custGeom>
            <a:avLst/>
            <a:gdLst>
              <a:gd name="T0" fmla="*/ 1482 w 1482"/>
              <a:gd name="T1" fmla="*/ 0 h 885"/>
              <a:gd name="T2" fmla="*/ 0 w 1482"/>
              <a:gd name="T3" fmla="*/ 885 h 885"/>
              <a:gd name="T4" fmla="*/ 1482 w 1482"/>
              <a:gd name="T5" fmla="*/ 0 h 885"/>
            </a:gdLst>
            <a:ahLst/>
            <a:cxnLst>
              <a:cxn ang="0">
                <a:pos x="T0" y="T1"/>
              </a:cxn>
              <a:cxn ang="0">
                <a:pos x="T2" y="T3"/>
              </a:cxn>
              <a:cxn ang="0">
                <a:pos x="T4" y="T5"/>
              </a:cxn>
            </a:cxnLst>
            <a:rect l="0" t="0" r="r" b="b"/>
            <a:pathLst>
              <a:path w="1482" h="885">
                <a:moveTo>
                  <a:pt x="1482" y="0"/>
                </a:moveTo>
                <a:lnTo>
                  <a:pt x="0" y="885"/>
                </a:lnTo>
                <a:lnTo>
                  <a:pt x="1482"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9" name="Line 1171"/>
          <p:cNvSpPr>
            <a:spLocks noChangeShapeType="1"/>
          </p:cNvSpPr>
          <p:nvPr/>
        </p:nvSpPr>
        <p:spPr bwMode="auto">
          <a:xfrm flipH="1">
            <a:off x="7212576" y="4660649"/>
            <a:ext cx="1109342" cy="66246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0" name="Freeform 1172"/>
          <p:cNvSpPr>
            <a:spLocks/>
          </p:cNvSpPr>
          <p:nvPr/>
        </p:nvSpPr>
        <p:spPr bwMode="auto">
          <a:xfrm>
            <a:off x="6361482" y="6189175"/>
            <a:ext cx="1586913" cy="803936"/>
          </a:xfrm>
          <a:custGeom>
            <a:avLst/>
            <a:gdLst>
              <a:gd name="T0" fmla="*/ 0 w 2120"/>
              <a:gd name="T1" fmla="*/ 1074 h 1074"/>
              <a:gd name="T2" fmla="*/ 2120 w 2120"/>
              <a:gd name="T3" fmla="*/ 0 h 1074"/>
              <a:gd name="T4" fmla="*/ 0 w 2120"/>
              <a:gd name="T5" fmla="*/ 1074 h 1074"/>
            </a:gdLst>
            <a:ahLst/>
            <a:cxnLst>
              <a:cxn ang="0">
                <a:pos x="T0" y="T1"/>
              </a:cxn>
              <a:cxn ang="0">
                <a:pos x="T2" y="T3"/>
              </a:cxn>
              <a:cxn ang="0">
                <a:pos x="T4" y="T5"/>
              </a:cxn>
            </a:cxnLst>
            <a:rect l="0" t="0" r="r" b="b"/>
            <a:pathLst>
              <a:path w="2120" h="1074">
                <a:moveTo>
                  <a:pt x="0" y="1074"/>
                </a:moveTo>
                <a:lnTo>
                  <a:pt x="2120" y="0"/>
                </a:lnTo>
                <a:lnTo>
                  <a:pt x="0" y="107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1" name="Line 1173"/>
          <p:cNvSpPr>
            <a:spLocks noChangeShapeType="1"/>
          </p:cNvSpPr>
          <p:nvPr/>
        </p:nvSpPr>
        <p:spPr bwMode="auto">
          <a:xfrm flipV="1">
            <a:off x="6361482" y="6189175"/>
            <a:ext cx="1586913" cy="80393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2" name="Freeform 1174"/>
          <p:cNvSpPr>
            <a:spLocks/>
          </p:cNvSpPr>
          <p:nvPr/>
        </p:nvSpPr>
        <p:spPr bwMode="auto">
          <a:xfrm>
            <a:off x="8070407" y="5307391"/>
            <a:ext cx="887024" cy="2510615"/>
          </a:xfrm>
          <a:custGeom>
            <a:avLst/>
            <a:gdLst>
              <a:gd name="T0" fmla="*/ 1185 w 1185"/>
              <a:gd name="T1" fmla="*/ 3354 h 3354"/>
              <a:gd name="T2" fmla="*/ 0 w 1185"/>
              <a:gd name="T3" fmla="*/ 0 h 3354"/>
              <a:gd name="T4" fmla="*/ 1185 w 1185"/>
              <a:gd name="T5" fmla="*/ 3354 h 3354"/>
            </a:gdLst>
            <a:ahLst/>
            <a:cxnLst>
              <a:cxn ang="0">
                <a:pos x="T0" y="T1"/>
              </a:cxn>
              <a:cxn ang="0">
                <a:pos x="T2" y="T3"/>
              </a:cxn>
              <a:cxn ang="0">
                <a:pos x="T4" y="T5"/>
              </a:cxn>
            </a:cxnLst>
            <a:rect l="0" t="0" r="r" b="b"/>
            <a:pathLst>
              <a:path w="1185" h="3354">
                <a:moveTo>
                  <a:pt x="1185" y="3354"/>
                </a:moveTo>
                <a:lnTo>
                  <a:pt x="0" y="0"/>
                </a:lnTo>
                <a:lnTo>
                  <a:pt x="1185" y="335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3" name="Line 1175"/>
          <p:cNvSpPr>
            <a:spLocks noChangeShapeType="1"/>
          </p:cNvSpPr>
          <p:nvPr/>
        </p:nvSpPr>
        <p:spPr bwMode="auto">
          <a:xfrm flipH="1" flipV="1">
            <a:off x="8070407" y="5454876"/>
            <a:ext cx="887024" cy="25106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4" name="Freeform 1176"/>
          <p:cNvSpPr>
            <a:spLocks/>
          </p:cNvSpPr>
          <p:nvPr/>
        </p:nvSpPr>
        <p:spPr bwMode="auto">
          <a:xfrm>
            <a:off x="7212576" y="5323111"/>
            <a:ext cx="716357" cy="837620"/>
          </a:xfrm>
          <a:custGeom>
            <a:avLst/>
            <a:gdLst>
              <a:gd name="T0" fmla="*/ 957 w 957"/>
              <a:gd name="T1" fmla="*/ 1119 h 1119"/>
              <a:gd name="T2" fmla="*/ 0 w 957"/>
              <a:gd name="T3" fmla="*/ 0 h 1119"/>
              <a:gd name="T4" fmla="*/ 957 w 957"/>
              <a:gd name="T5" fmla="*/ 1119 h 1119"/>
            </a:gdLst>
            <a:ahLst/>
            <a:cxnLst>
              <a:cxn ang="0">
                <a:pos x="T0" y="T1"/>
              </a:cxn>
              <a:cxn ang="0">
                <a:pos x="T2" y="T3"/>
              </a:cxn>
              <a:cxn ang="0">
                <a:pos x="T4" y="T5"/>
              </a:cxn>
            </a:cxnLst>
            <a:rect l="0" t="0" r="r" b="b"/>
            <a:pathLst>
              <a:path w="957" h="1119">
                <a:moveTo>
                  <a:pt x="957" y="1119"/>
                </a:moveTo>
                <a:lnTo>
                  <a:pt x="0" y="0"/>
                </a:lnTo>
                <a:lnTo>
                  <a:pt x="957" y="1119"/>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5" name="Line 1177"/>
          <p:cNvSpPr>
            <a:spLocks noChangeShapeType="1"/>
          </p:cNvSpPr>
          <p:nvPr/>
        </p:nvSpPr>
        <p:spPr bwMode="auto">
          <a:xfrm flipH="1" flipV="1">
            <a:off x="7212576" y="5323111"/>
            <a:ext cx="716357" cy="8376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6" name="Freeform 1178"/>
          <p:cNvSpPr>
            <a:spLocks/>
          </p:cNvSpPr>
          <p:nvPr/>
        </p:nvSpPr>
        <p:spPr bwMode="auto">
          <a:xfrm>
            <a:off x="9997159" y="7151802"/>
            <a:ext cx="1358607" cy="292681"/>
          </a:xfrm>
          <a:custGeom>
            <a:avLst/>
            <a:gdLst>
              <a:gd name="T0" fmla="*/ 1815 w 1815"/>
              <a:gd name="T1" fmla="*/ 391 h 391"/>
              <a:gd name="T2" fmla="*/ 0 w 1815"/>
              <a:gd name="T3" fmla="*/ 0 h 391"/>
              <a:gd name="T4" fmla="*/ 1815 w 1815"/>
              <a:gd name="T5" fmla="*/ 391 h 391"/>
            </a:gdLst>
            <a:ahLst/>
            <a:cxnLst>
              <a:cxn ang="0">
                <a:pos x="T0" y="T1"/>
              </a:cxn>
              <a:cxn ang="0">
                <a:pos x="T2" y="T3"/>
              </a:cxn>
              <a:cxn ang="0">
                <a:pos x="T4" y="T5"/>
              </a:cxn>
            </a:cxnLst>
            <a:rect l="0" t="0" r="r" b="b"/>
            <a:pathLst>
              <a:path w="1815" h="391">
                <a:moveTo>
                  <a:pt x="1815" y="391"/>
                </a:moveTo>
                <a:lnTo>
                  <a:pt x="0" y="0"/>
                </a:lnTo>
                <a:lnTo>
                  <a:pt x="1815" y="39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7" name="Line 1179"/>
          <p:cNvSpPr>
            <a:spLocks noChangeShapeType="1"/>
          </p:cNvSpPr>
          <p:nvPr/>
        </p:nvSpPr>
        <p:spPr bwMode="auto">
          <a:xfrm flipH="1" flipV="1">
            <a:off x="9997159" y="7151802"/>
            <a:ext cx="1358607" cy="29268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8" name="Freeform 1180"/>
          <p:cNvSpPr>
            <a:spLocks/>
          </p:cNvSpPr>
          <p:nvPr/>
        </p:nvSpPr>
        <p:spPr bwMode="auto">
          <a:xfrm>
            <a:off x="9342931" y="6429458"/>
            <a:ext cx="49404" cy="214832"/>
          </a:xfrm>
          <a:custGeom>
            <a:avLst/>
            <a:gdLst>
              <a:gd name="T0" fmla="*/ 0 w 66"/>
              <a:gd name="T1" fmla="*/ 287 h 287"/>
              <a:gd name="T2" fmla="*/ 66 w 66"/>
              <a:gd name="T3" fmla="*/ 0 h 287"/>
              <a:gd name="T4" fmla="*/ 0 w 66"/>
              <a:gd name="T5" fmla="*/ 287 h 287"/>
            </a:gdLst>
            <a:ahLst/>
            <a:cxnLst>
              <a:cxn ang="0">
                <a:pos x="T0" y="T1"/>
              </a:cxn>
              <a:cxn ang="0">
                <a:pos x="T2" y="T3"/>
              </a:cxn>
              <a:cxn ang="0">
                <a:pos x="T4" y="T5"/>
              </a:cxn>
            </a:cxnLst>
            <a:rect l="0" t="0" r="r" b="b"/>
            <a:pathLst>
              <a:path w="66" h="287">
                <a:moveTo>
                  <a:pt x="0" y="287"/>
                </a:moveTo>
                <a:lnTo>
                  <a:pt x="66" y="0"/>
                </a:lnTo>
                <a:lnTo>
                  <a:pt x="0" y="28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9" name="Line 1181"/>
          <p:cNvSpPr>
            <a:spLocks noChangeShapeType="1"/>
          </p:cNvSpPr>
          <p:nvPr/>
        </p:nvSpPr>
        <p:spPr bwMode="auto">
          <a:xfrm flipV="1">
            <a:off x="9342931" y="6429458"/>
            <a:ext cx="49404" cy="2148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0" name="Freeform 1182"/>
          <p:cNvSpPr>
            <a:spLocks/>
          </p:cNvSpPr>
          <p:nvPr/>
        </p:nvSpPr>
        <p:spPr bwMode="auto">
          <a:xfrm>
            <a:off x="9392335" y="5404702"/>
            <a:ext cx="449126" cy="1024756"/>
          </a:xfrm>
          <a:custGeom>
            <a:avLst/>
            <a:gdLst>
              <a:gd name="T0" fmla="*/ 0 w 600"/>
              <a:gd name="T1" fmla="*/ 1369 h 1369"/>
              <a:gd name="T2" fmla="*/ 600 w 600"/>
              <a:gd name="T3" fmla="*/ 0 h 1369"/>
              <a:gd name="T4" fmla="*/ 0 w 600"/>
              <a:gd name="T5" fmla="*/ 1369 h 1369"/>
            </a:gdLst>
            <a:ahLst/>
            <a:cxnLst>
              <a:cxn ang="0">
                <a:pos x="T0" y="T1"/>
              </a:cxn>
              <a:cxn ang="0">
                <a:pos x="T2" y="T3"/>
              </a:cxn>
              <a:cxn ang="0">
                <a:pos x="T4" y="T5"/>
              </a:cxn>
            </a:cxnLst>
            <a:rect l="0" t="0" r="r" b="b"/>
            <a:pathLst>
              <a:path w="600" h="1369">
                <a:moveTo>
                  <a:pt x="0" y="1369"/>
                </a:moveTo>
                <a:lnTo>
                  <a:pt x="600" y="0"/>
                </a:lnTo>
                <a:lnTo>
                  <a:pt x="0" y="1369"/>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1" name="Line 1183"/>
          <p:cNvSpPr>
            <a:spLocks noChangeShapeType="1"/>
          </p:cNvSpPr>
          <p:nvPr/>
        </p:nvSpPr>
        <p:spPr bwMode="auto">
          <a:xfrm flipV="1">
            <a:off x="9392335" y="5404702"/>
            <a:ext cx="449126" cy="102475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2" name="Freeform 1184"/>
          <p:cNvSpPr>
            <a:spLocks/>
          </p:cNvSpPr>
          <p:nvPr/>
        </p:nvSpPr>
        <p:spPr bwMode="auto">
          <a:xfrm>
            <a:off x="7976840" y="4552859"/>
            <a:ext cx="569642" cy="1604129"/>
          </a:xfrm>
          <a:custGeom>
            <a:avLst/>
            <a:gdLst>
              <a:gd name="T0" fmla="*/ 761 w 761"/>
              <a:gd name="T1" fmla="*/ 0 h 2143"/>
              <a:gd name="T2" fmla="*/ 0 w 761"/>
              <a:gd name="T3" fmla="*/ 2143 h 2143"/>
              <a:gd name="T4" fmla="*/ 761 w 761"/>
              <a:gd name="T5" fmla="*/ 0 h 2143"/>
            </a:gdLst>
            <a:ahLst/>
            <a:cxnLst>
              <a:cxn ang="0">
                <a:pos x="T0" y="T1"/>
              </a:cxn>
              <a:cxn ang="0">
                <a:pos x="T2" y="T3"/>
              </a:cxn>
              <a:cxn ang="0">
                <a:pos x="T4" y="T5"/>
              </a:cxn>
            </a:cxnLst>
            <a:rect l="0" t="0" r="r" b="b"/>
            <a:pathLst>
              <a:path w="761" h="2143">
                <a:moveTo>
                  <a:pt x="761" y="0"/>
                </a:moveTo>
                <a:lnTo>
                  <a:pt x="0" y="2143"/>
                </a:lnTo>
                <a:lnTo>
                  <a:pt x="761"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3" name="Line 1185"/>
          <p:cNvSpPr>
            <a:spLocks noChangeShapeType="1"/>
          </p:cNvSpPr>
          <p:nvPr/>
        </p:nvSpPr>
        <p:spPr bwMode="auto">
          <a:xfrm flipH="1">
            <a:off x="7976840" y="4552859"/>
            <a:ext cx="569642" cy="160412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6" name="Freeform 1188"/>
          <p:cNvSpPr>
            <a:spLocks/>
          </p:cNvSpPr>
          <p:nvPr/>
        </p:nvSpPr>
        <p:spPr bwMode="auto">
          <a:xfrm>
            <a:off x="6967054" y="4735504"/>
            <a:ext cx="245522" cy="587607"/>
          </a:xfrm>
          <a:custGeom>
            <a:avLst/>
            <a:gdLst>
              <a:gd name="T0" fmla="*/ 328 w 328"/>
              <a:gd name="T1" fmla="*/ 785 h 785"/>
              <a:gd name="T2" fmla="*/ 0 w 328"/>
              <a:gd name="T3" fmla="*/ 0 h 785"/>
              <a:gd name="T4" fmla="*/ 328 w 328"/>
              <a:gd name="T5" fmla="*/ 785 h 785"/>
            </a:gdLst>
            <a:ahLst/>
            <a:cxnLst>
              <a:cxn ang="0">
                <a:pos x="T0" y="T1"/>
              </a:cxn>
              <a:cxn ang="0">
                <a:pos x="T2" y="T3"/>
              </a:cxn>
              <a:cxn ang="0">
                <a:pos x="T4" y="T5"/>
              </a:cxn>
            </a:cxnLst>
            <a:rect l="0" t="0" r="r" b="b"/>
            <a:pathLst>
              <a:path w="328" h="785">
                <a:moveTo>
                  <a:pt x="328" y="785"/>
                </a:moveTo>
                <a:lnTo>
                  <a:pt x="0" y="0"/>
                </a:lnTo>
                <a:lnTo>
                  <a:pt x="328" y="785"/>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7" name="Line 1189"/>
          <p:cNvSpPr>
            <a:spLocks noChangeShapeType="1"/>
          </p:cNvSpPr>
          <p:nvPr/>
        </p:nvSpPr>
        <p:spPr bwMode="auto">
          <a:xfrm flipH="1" flipV="1">
            <a:off x="6967054" y="4735504"/>
            <a:ext cx="245522" cy="58760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8" name="Freeform 1190"/>
          <p:cNvSpPr>
            <a:spLocks/>
          </p:cNvSpPr>
          <p:nvPr/>
        </p:nvSpPr>
        <p:spPr bwMode="auto">
          <a:xfrm>
            <a:off x="6475261" y="5323111"/>
            <a:ext cx="737316" cy="612309"/>
          </a:xfrm>
          <a:custGeom>
            <a:avLst/>
            <a:gdLst>
              <a:gd name="T0" fmla="*/ 0 w 985"/>
              <a:gd name="T1" fmla="*/ 818 h 818"/>
              <a:gd name="T2" fmla="*/ 985 w 985"/>
              <a:gd name="T3" fmla="*/ 0 h 818"/>
              <a:gd name="T4" fmla="*/ 0 w 985"/>
              <a:gd name="T5" fmla="*/ 818 h 818"/>
            </a:gdLst>
            <a:ahLst/>
            <a:cxnLst>
              <a:cxn ang="0">
                <a:pos x="T0" y="T1"/>
              </a:cxn>
              <a:cxn ang="0">
                <a:pos x="T2" y="T3"/>
              </a:cxn>
              <a:cxn ang="0">
                <a:pos x="T4" y="T5"/>
              </a:cxn>
            </a:cxnLst>
            <a:rect l="0" t="0" r="r" b="b"/>
            <a:pathLst>
              <a:path w="985" h="818">
                <a:moveTo>
                  <a:pt x="0" y="818"/>
                </a:moveTo>
                <a:lnTo>
                  <a:pt x="985" y="0"/>
                </a:lnTo>
                <a:lnTo>
                  <a:pt x="0" y="8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9" name="Line 1191"/>
          <p:cNvSpPr>
            <a:spLocks noChangeShapeType="1"/>
          </p:cNvSpPr>
          <p:nvPr/>
        </p:nvSpPr>
        <p:spPr bwMode="auto">
          <a:xfrm flipV="1">
            <a:off x="6475261" y="5323111"/>
            <a:ext cx="737316" cy="61230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0" name="Freeform 1192"/>
          <p:cNvSpPr>
            <a:spLocks/>
          </p:cNvSpPr>
          <p:nvPr/>
        </p:nvSpPr>
        <p:spPr bwMode="auto">
          <a:xfrm>
            <a:off x="6455799" y="5893501"/>
            <a:ext cx="1411753" cy="15720"/>
          </a:xfrm>
          <a:custGeom>
            <a:avLst/>
            <a:gdLst>
              <a:gd name="T0" fmla="*/ 0 w 1886"/>
              <a:gd name="T1" fmla="*/ 21 h 21"/>
              <a:gd name="T2" fmla="*/ 1886 w 1886"/>
              <a:gd name="T3" fmla="*/ 0 h 21"/>
              <a:gd name="T4" fmla="*/ 0 w 1886"/>
              <a:gd name="T5" fmla="*/ 21 h 21"/>
            </a:gdLst>
            <a:ahLst/>
            <a:cxnLst>
              <a:cxn ang="0">
                <a:pos x="T0" y="T1"/>
              </a:cxn>
              <a:cxn ang="0">
                <a:pos x="T2" y="T3"/>
              </a:cxn>
              <a:cxn ang="0">
                <a:pos x="T4" y="T5"/>
              </a:cxn>
            </a:cxnLst>
            <a:rect l="0" t="0" r="r" b="b"/>
            <a:pathLst>
              <a:path w="1886" h="21">
                <a:moveTo>
                  <a:pt x="0" y="21"/>
                </a:moveTo>
                <a:lnTo>
                  <a:pt x="1886" y="0"/>
                </a:lnTo>
                <a:lnTo>
                  <a:pt x="0" y="2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1" name="Line 1193"/>
          <p:cNvSpPr>
            <a:spLocks noChangeShapeType="1"/>
          </p:cNvSpPr>
          <p:nvPr/>
        </p:nvSpPr>
        <p:spPr bwMode="auto">
          <a:xfrm flipV="1">
            <a:off x="6455799" y="5893501"/>
            <a:ext cx="1411753" cy="157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2" name="Freeform 1194"/>
          <p:cNvSpPr>
            <a:spLocks/>
          </p:cNvSpPr>
          <p:nvPr/>
        </p:nvSpPr>
        <p:spPr bwMode="auto">
          <a:xfrm>
            <a:off x="7745539" y="6993111"/>
            <a:ext cx="45661" cy="270224"/>
          </a:xfrm>
          <a:custGeom>
            <a:avLst/>
            <a:gdLst>
              <a:gd name="T0" fmla="*/ 61 w 61"/>
              <a:gd name="T1" fmla="*/ 361 h 361"/>
              <a:gd name="T2" fmla="*/ 0 w 61"/>
              <a:gd name="T3" fmla="*/ 0 h 361"/>
              <a:gd name="T4" fmla="*/ 61 w 61"/>
              <a:gd name="T5" fmla="*/ 361 h 361"/>
            </a:gdLst>
            <a:ahLst/>
            <a:cxnLst>
              <a:cxn ang="0">
                <a:pos x="T0" y="T1"/>
              </a:cxn>
              <a:cxn ang="0">
                <a:pos x="T2" y="T3"/>
              </a:cxn>
              <a:cxn ang="0">
                <a:pos x="T4" y="T5"/>
              </a:cxn>
            </a:cxnLst>
            <a:rect l="0" t="0" r="r" b="b"/>
            <a:pathLst>
              <a:path w="61" h="361">
                <a:moveTo>
                  <a:pt x="61" y="361"/>
                </a:moveTo>
                <a:lnTo>
                  <a:pt x="0" y="0"/>
                </a:lnTo>
                <a:lnTo>
                  <a:pt x="61" y="36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3" name="Line 1195"/>
          <p:cNvSpPr>
            <a:spLocks noChangeShapeType="1"/>
          </p:cNvSpPr>
          <p:nvPr/>
        </p:nvSpPr>
        <p:spPr bwMode="auto">
          <a:xfrm flipH="1" flipV="1">
            <a:off x="7745539" y="6993111"/>
            <a:ext cx="45661" cy="27022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4" name="Freeform 1196"/>
          <p:cNvSpPr>
            <a:spLocks/>
          </p:cNvSpPr>
          <p:nvPr/>
        </p:nvSpPr>
        <p:spPr bwMode="auto">
          <a:xfrm>
            <a:off x="8681219" y="7818006"/>
            <a:ext cx="276213" cy="223066"/>
          </a:xfrm>
          <a:custGeom>
            <a:avLst/>
            <a:gdLst>
              <a:gd name="T0" fmla="*/ 0 w 369"/>
              <a:gd name="T1" fmla="*/ 298 h 298"/>
              <a:gd name="T2" fmla="*/ 369 w 369"/>
              <a:gd name="T3" fmla="*/ 0 h 298"/>
              <a:gd name="T4" fmla="*/ 0 w 369"/>
              <a:gd name="T5" fmla="*/ 298 h 298"/>
            </a:gdLst>
            <a:ahLst/>
            <a:cxnLst>
              <a:cxn ang="0">
                <a:pos x="T0" y="T1"/>
              </a:cxn>
              <a:cxn ang="0">
                <a:pos x="T2" y="T3"/>
              </a:cxn>
              <a:cxn ang="0">
                <a:pos x="T4" y="T5"/>
              </a:cxn>
            </a:cxnLst>
            <a:rect l="0" t="0" r="r" b="b"/>
            <a:pathLst>
              <a:path w="369" h="298">
                <a:moveTo>
                  <a:pt x="0" y="298"/>
                </a:moveTo>
                <a:lnTo>
                  <a:pt x="369" y="0"/>
                </a:lnTo>
                <a:lnTo>
                  <a:pt x="0" y="29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5" name="Line 1197"/>
          <p:cNvSpPr>
            <a:spLocks noChangeShapeType="1"/>
          </p:cNvSpPr>
          <p:nvPr/>
        </p:nvSpPr>
        <p:spPr bwMode="auto">
          <a:xfrm flipV="1">
            <a:off x="8681219" y="7818006"/>
            <a:ext cx="276213" cy="22306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6" name="Oval 1198"/>
          <p:cNvSpPr>
            <a:spLocks noChangeArrowheads="1"/>
          </p:cNvSpPr>
          <p:nvPr/>
        </p:nvSpPr>
        <p:spPr bwMode="auto">
          <a:xfrm>
            <a:off x="10374425" y="7658566"/>
            <a:ext cx="84586" cy="83089"/>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7" name="Oval 1199"/>
          <p:cNvSpPr>
            <a:spLocks noChangeArrowheads="1"/>
          </p:cNvSpPr>
          <p:nvPr/>
        </p:nvSpPr>
        <p:spPr bwMode="auto">
          <a:xfrm>
            <a:off x="11179109" y="5882272"/>
            <a:ext cx="74106"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8" name="Oval 1200"/>
          <p:cNvSpPr>
            <a:spLocks noChangeArrowheads="1"/>
          </p:cNvSpPr>
          <p:nvPr/>
        </p:nvSpPr>
        <p:spPr bwMode="auto">
          <a:xfrm>
            <a:off x="9960480" y="7115124"/>
            <a:ext cx="75603"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9" name="Oval 1201"/>
          <p:cNvSpPr>
            <a:spLocks noChangeArrowheads="1"/>
          </p:cNvSpPr>
          <p:nvPr/>
        </p:nvSpPr>
        <p:spPr bwMode="auto">
          <a:xfrm>
            <a:off x="11319087" y="7407056"/>
            <a:ext cx="75603"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0" name="Oval 1202"/>
          <p:cNvSpPr>
            <a:spLocks noChangeArrowheads="1"/>
          </p:cNvSpPr>
          <p:nvPr/>
        </p:nvSpPr>
        <p:spPr bwMode="auto">
          <a:xfrm>
            <a:off x="6437834" y="5898740"/>
            <a:ext cx="74106"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2" name="Oval 1204"/>
          <p:cNvSpPr>
            <a:spLocks noChangeArrowheads="1"/>
          </p:cNvSpPr>
          <p:nvPr/>
        </p:nvSpPr>
        <p:spPr bwMode="auto">
          <a:xfrm>
            <a:off x="9804783" y="5367274"/>
            <a:ext cx="75603"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3" name="Oval 1205"/>
          <p:cNvSpPr>
            <a:spLocks noChangeArrowheads="1"/>
          </p:cNvSpPr>
          <p:nvPr/>
        </p:nvSpPr>
        <p:spPr bwMode="auto">
          <a:xfrm>
            <a:off x="9305504" y="6606862"/>
            <a:ext cx="74106"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4" name="Oval 1206"/>
          <p:cNvSpPr>
            <a:spLocks noChangeArrowheads="1"/>
          </p:cNvSpPr>
          <p:nvPr/>
        </p:nvSpPr>
        <p:spPr bwMode="auto">
          <a:xfrm>
            <a:off x="7776978" y="7212434"/>
            <a:ext cx="74106"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5" name="Oval 1207"/>
          <p:cNvSpPr>
            <a:spLocks noChangeArrowheads="1"/>
          </p:cNvSpPr>
          <p:nvPr/>
        </p:nvSpPr>
        <p:spPr bwMode="auto">
          <a:xfrm>
            <a:off x="7830125" y="5856074"/>
            <a:ext cx="74106"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7" name="Oval 1209"/>
          <p:cNvSpPr>
            <a:spLocks noChangeArrowheads="1"/>
          </p:cNvSpPr>
          <p:nvPr/>
        </p:nvSpPr>
        <p:spPr bwMode="auto">
          <a:xfrm>
            <a:off x="8642295" y="8003645"/>
            <a:ext cx="75603"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8" name="Oval 1210"/>
          <p:cNvSpPr>
            <a:spLocks noChangeArrowheads="1"/>
          </p:cNvSpPr>
          <p:nvPr/>
        </p:nvSpPr>
        <p:spPr bwMode="auto">
          <a:xfrm>
            <a:off x="11037634" y="5114267"/>
            <a:ext cx="65124" cy="6362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9" name="Oval 1211"/>
          <p:cNvSpPr>
            <a:spLocks noChangeArrowheads="1"/>
          </p:cNvSpPr>
          <p:nvPr/>
        </p:nvSpPr>
        <p:spPr bwMode="auto">
          <a:xfrm>
            <a:off x="10063030" y="5848588"/>
            <a:ext cx="114527" cy="11527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0" name="Oval 1212"/>
          <p:cNvSpPr>
            <a:spLocks noChangeArrowheads="1"/>
          </p:cNvSpPr>
          <p:nvPr/>
        </p:nvSpPr>
        <p:spPr bwMode="auto">
          <a:xfrm>
            <a:off x="7649726" y="6913017"/>
            <a:ext cx="169920" cy="16992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1" name="Oval 1213"/>
          <p:cNvSpPr>
            <a:spLocks noChangeArrowheads="1"/>
          </p:cNvSpPr>
          <p:nvPr/>
        </p:nvSpPr>
        <p:spPr bwMode="auto">
          <a:xfrm>
            <a:off x="8044208" y="5287929"/>
            <a:ext cx="77849" cy="7934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2" name="Oval 1214"/>
          <p:cNvSpPr>
            <a:spLocks noChangeArrowheads="1"/>
          </p:cNvSpPr>
          <p:nvPr/>
        </p:nvSpPr>
        <p:spPr bwMode="auto">
          <a:xfrm>
            <a:off x="8920005" y="7780579"/>
            <a:ext cx="74106"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3" name="Oval 1215"/>
          <p:cNvSpPr>
            <a:spLocks noChangeArrowheads="1"/>
          </p:cNvSpPr>
          <p:nvPr/>
        </p:nvSpPr>
        <p:spPr bwMode="auto">
          <a:xfrm>
            <a:off x="9268077" y="5110524"/>
            <a:ext cx="65872" cy="6587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5" name="Oval 1217"/>
          <p:cNvSpPr>
            <a:spLocks noChangeArrowheads="1"/>
          </p:cNvSpPr>
          <p:nvPr/>
        </p:nvSpPr>
        <p:spPr bwMode="auto">
          <a:xfrm>
            <a:off x="7187875" y="5298408"/>
            <a:ext cx="51650" cy="5090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6" name="Oval 1218"/>
          <p:cNvSpPr>
            <a:spLocks noChangeArrowheads="1"/>
          </p:cNvSpPr>
          <p:nvPr/>
        </p:nvSpPr>
        <p:spPr bwMode="auto">
          <a:xfrm>
            <a:off x="7867552" y="6102344"/>
            <a:ext cx="109287" cy="10928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7" name="Oval 1219"/>
          <p:cNvSpPr>
            <a:spLocks noChangeArrowheads="1"/>
          </p:cNvSpPr>
          <p:nvPr/>
        </p:nvSpPr>
        <p:spPr bwMode="auto">
          <a:xfrm>
            <a:off x="9332452" y="6369574"/>
            <a:ext cx="118270" cy="12051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8" name="Oval 1220"/>
          <p:cNvSpPr>
            <a:spLocks noChangeArrowheads="1"/>
          </p:cNvSpPr>
          <p:nvPr/>
        </p:nvSpPr>
        <p:spPr bwMode="auto">
          <a:xfrm>
            <a:off x="6306838" y="6936222"/>
            <a:ext cx="111533" cy="111533"/>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9" name="Oval 1221"/>
          <p:cNvSpPr>
            <a:spLocks noChangeArrowheads="1"/>
          </p:cNvSpPr>
          <p:nvPr/>
        </p:nvSpPr>
        <p:spPr bwMode="auto">
          <a:xfrm>
            <a:off x="11782435" y="5516235"/>
            <a:ext cx="151955" cy="1542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0" name="文本框 159"/>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rPr>
              <a:t>02</a:t>
            </a:r>
            <a:endParaRPr kumimoji="0" lang="zh-CN" altLang="en-US"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endParaRPr>
          </a:p>
        </p:txBody>
      </p:sp>
      <p:cxnSp>
        <p:nvCxnSpPr>
          <p:cNvPr id="161" name="直接连接符 160"/>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12" name="TextBox 211"/>
          <p:cNvSpPr txBox="1"/>
          <p:nvPr/>
        </p:nvSpPr>
        <p:spPr>
          <a:xfrm>
            <a:off x="1654628" y="293915"/>
            <a:ext cx="273294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工作分配</a:t>
            </a:r>
            <a:endParaRPr kumimoji="0" lang="zh-CN" altLang="en-US" sz="2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pic>
        <p:nvPicPr>
          <p:cNvPr id="162" name="图片 161">
            <a:extLst>
              <a:ext uri="{FF2B5EF4-FFF2-40B4-BE49-F238E27FC236}">
                <a16:creationId xmlns:a16="http://schemas.microsoft.com/office/drawing/2014/main" id="{963CD04D-61D8-47E8-8D79-ED27281C8B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8926" y="356260"/>
            <a:ext cx="4065826" cy="2154375"/>
          </a:xfrm>
          <a:prstGeom prst="rect">
            <a:avLst/>
          </a:prstGeom>
        </p:spPr>
      </p:pic>
      <p:pic>
        <p:nvPicPr>
          <p:cNvPr id="164" name="图片 163">
            <a:extLst>
              <a:ext uri="{FF2B5EF4-FFF2-40B4-BE49-F238E27FC236}">
                <a16:creationId xmlns:a16="http://schemas.microsoft.com/office/drawing/2014/main" id="{099A93BB-FA33-4FE7-AEB2-DCC82C29B6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8483" y="5417393"/>
            <a:ext cx="3091486" cy="760920"/>
          </a:xfrm>
          <a:prstGeom prst="rect">
            <a:avLst/>
          </a:prstGeom>
        </p:spPr>
      </p:pic>
      <p:pic>
        <p:nvPicPr>
          <p:cNvPr id="163" name="图片 162">
            <a:extLst>
              <a:ext uri="{FF2B5EF4-FFF2-40B4-BE49-F238E27FC236}">
                <a16:creationId xmlns:a16="http://schemas.microsoft.com/office/drawing/2014/main" id="{0D01A6FC-671D-4F1A-B04E-502FEB30031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57431" y="2658120"/>
            <a:ext cx="3138774" cy="2167980"/>
          </a:xfrm>
          <a:prstGeom prst="rect">
            <a:avLst/>
          </a:prstGeom>
        </p:spPr>
      </p:pic>
      <p:pic>
        <p:nvPicPr>
          <p:cNvPr id="165" name="图片 164">
            <a:extLst>
              <a:ext uri="{FF2B5EF4-FFF2-40B4-BE49-F238E27FC236}">
                <a16:creationId xmlns:a16="http://schemas.microsoft.com/office/drawing/2014/main" id="{D8ED1E4E-BC7C-4A50-AA49-1F8C3453684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74200" y="2661390"/>
            <a:ext cx="3123960" cy="2179657"/>
          </a:xfrm>
          <a:prstGeom prst="rect">
            <a:avLst/>
          </a:prstGeom>
        </p:spPr>
      </p:pic>
      <p:grpSp>
        <p:nvGrpSpPr>
          <p:cNvPr id="170" name="组合 169"/>
          <p:cNvGrpSpPr/>
          <p:nvPr/>
        </p:nvGrpSpPr>
        <p:grpSpPr>
          <a:xfrm>
            <a:off x="1208212" y="1124401"/>
            <a:ext cx="4347089" cy="5032586"/>
            <a:chOff x="1293636" y="1029899"/>
            <a:chExt cx="4347089" cy="5032586"/>
          </a:xfrm>
        </p:grpSpPr>
        <p:sp>
          <p:nvSpPr>
            <p:cNvPr id="154" name="矩形 153"/>
            <p:cNvSpPr/>
            <p:nvPr/>
          </p:nvSpPr>
          <p:spPr>
            <a:xfrm>
              <a:off x="1958098" y="1461246"/>
              <a:ext cx="3416320" cy="369332"/>
            </a:xfrm>
            <a:prstGeom prst="rect">
              <a:avLst/>
            </a:prstGeom>
          </p:spPr>
          <p:txBody>
            <a:bodyPr wrap="none">
              <a:spAutoFit/>
            </a:bodyPr>
            <a:lstStyle/>
            <a:p>
              <a:pPr algn="ctr">
                <a:spcAft>
                  <a:spcPts val="0"/>
                </a:spcAft>
              </a:pPr>
              <a:r>
                <a:rPr lang="zh-CN" altLang="zh-CN" kern="100" dirty="0"/>
                <a:t>数据库接口编写和报告模板设计</a:t>
              </a:r>
              <a:endParaRPr lang="zh-CN" altLang="zh-CN" sz="1400" kern="100" dirty="0">
                <a:latin typeface="Times New Roman" panose="02020603050405020304" pitchFamily="18" charset="0"/>
                <a:ea typeface="宋体" panose="02010600030101010101" pitchFamily="2" charset="-122"/>
              </a:endParaRPr>
            </a:p>
          </p:txBody>
        </p:sp>
        <p:sp>
          <p:nvSpPr>
            <p:cNvPr id="166" name="矩形 165"/>
            <p:cNvSpPr/>
            <p:nvPr/>
          </p:nvSpPr>
          <p:spPr>
            <a:xfrm>
              <a:off x="2005091" y="3557743"/>
              <a:ext cx="3416320" cy="369332"/>
            </a:xfrm>
            <a:prstGeom prst="rect">
              <a:avLst/>
            </a:prstGeom>
          </p:spPr>
          <p:txBody>
            <a:bodyPr wrap="none">
              <a:spAutoFit/>
            </a:bodyPr>
            <a:lstStyle/>
            <a:p>
              <a:pPr algn="ctr">
                <a:spcBef>
                  <a:spcPts val="500"/>
                </a:spcBef>
                <a:spcAft>
                  <a:spcPts val="0"/>
                </a:spcAft>
              </a:pPr>
              <a:r>
                <a:rPr lang="zh-CN" altLang="zh-CN" kern="100" dirty="0"/>
                <a:t>报告自动化生成相关代码的编写</a:t>
              </a:r>
              <a:endParaRPr lang="zh-CN" altLang="zh-CN" sz="1400" kern="100" dirty="0">
                <a:latin typeface="Times New Roman" panose="02020603050405020304" pitchFamily="18" charset="0"/>
                <a:ea typeface="宋体" panose="02010600030101010101" pitchFamily="2" charset="-122"/>
              </a:endParaRPr>
            </a:p>
          </p:txBody>
        </p:sp>
        <p:sp>
          <p:nvSpPr>
            <p:cNvPr id="167" name="矩形 166"/>
            <p:cNvSpPr/>
            <p:nvPr/>
          </p:nvSpPr>
          <p:spPr>
            <a:xfrm>
              <a:off x="1993573" y="5692367"/>
              <a:ext cx="3647152" cy="369332"/>
            </a:xfrm>
            <a:prstGeom prst="rect">
              <a:avLst/>
            </a:prstGeom>
          </p:spPr>
          <p:txBody>
            <a:bodyPr wrap="none">
              <a:spAutoFit/>
            </a:bodyPr>
            <a:lstStyle/>
            <a:p>
              <a:pPr algn="just">
                <a:spcBef>
                  <a:spcPts val="500"/>
                </a:spcBef>
                <a:spcAft>
                  <a:spcPts val="0"/>
                </a:spcAft>
              </a:pPr>
              <a:r>
                <a:rPr lang="zh-CN" altLang="zh-CN" kern="100" dirty="0"/>
                <a:t>报告自动发送代码编写和界面制作</a:t>
              </a:r>
              <a:endParaRPr lang="zh-CN" altLang="zh-CN" sz="1400" kern="100" dirty="0">
                <a:latin typeface="Times New Roman" panose="02020603050405020304" pitchFamily="18" charset="0"/>
                <a:ea typeface="宋体" panose="02010600030101010101" pitchFamily="2" charset="-122"/>
              </a:endParaRPr>
            </a:p>
          </p:txBody>
        </p:sp>
        <p:grpSp>
          <p:nvGrpSpPr>
            <p:cNvPr id="169" name="组合 168"/>
            <p:cNvGrpSpPr/>
            <p:nvPr/>
          </p:nvGrpSpPr>
          <p:grpSpPr>
            <a:xfrm>
              <a:off x="1293636" y="1029899"/>
              <a:ext cx="1772459" cy="5032586"/>
              <a:chOff x="2435946" y="1022599"/>
              <a:chExt cx="1772459" cy="5032586"/>
            </a:xfrm>
          </p:grpSpPr>
          <p:sp>
            <p:nvSpPr>
              <p:cNvPr id="124" name="左大括号 123"/>
              <p:cNvSpPr/>
              <p:nvPr/>
            </p:nvSpPr>
            <p:spPr>
              <a:xfrm>
                <a:off x="2435946" y="1058365"/>
                <a:ext cx="758447" cy="4996820"/>
              </a:xfrm>
              <a:prstGeom prst="leftBrace">
                <a:avLst/>
              </a:prstGeom>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141" name="矩形 140"/>
              <p:cNvSpPr/>
              <p:nvPr/>
            </p:nvSpPr>
            <p:spPr>
              <a:xfrm>
                <a:off x="3100408" y="2992516"/>
                <a:ext cx="1107997" cy="461665"/>
              </a:xfrm>
              <a:prstGeom prst="rect">
                <a:avLst/>
              </a:prstGeom>
            </p:spPr>
            <p:txBody>
              <a:bodyPr wrap="none">
                <a:spAutoFit/>
              </a:bodyPr>
              <a:lstStyle/>
              <a:p>
                <a:pPr algn="ctr">
                  <a:spcBef>
                    <a:spcPts val="500"/>
                  </a:spcBef>
                  <a:spcAft>
                    <a:spcPts val="0"/>
                  </a:spcAft>
                </a:pPr>
                <a:r>
                  <a:rPr lang="zh-CN" altLang="zh-CN" sz="2400" kern="100" dirty="0"/>
                  <a:t>高程展</a:t>
                </a:r>
                <a:endParaRPr lang="zh-CN" altLang="zh-CN" kern="100" dirty="0">
                  <a:latin typeface="Times New Roman" panose="02020603050405020304" pitchFamily="18" charset="0"/>
                  <a:ea typeface="宋体" panose="02010600030101010101" pitchFamily="2" charset="-122"/>
                </a:endParaRPr>
              </a:p>
            </p:txBody>
          </p:sp>
          <p:sp>
            <p:nvSpPr>
              <p:cNvPr id="146" name="矩形 145"/>
              <p:cNvSpPr/>
              <p:nvPr/>
            </p:nvSpPr>
            <p:spPr>
              <a:xfrm>
                <a:off x="3100408" y="1022599"/>
                <a:ext cx="1107997" cy="461665"/>
              </a:xfrm>
              <a:prstGeom prst="rect">
                <a:avLst/>
              </a:prstGeom>
            </p:spPr>
            <p:txBody>
              <a:bodyPr wrap="none">
                <a:spAutoFit/>
              </a:bodyPr>
              <a:lstStyle/>
              <a:p>
                <a:pPr algn="ctr">
                  <a:spcAft>
                    <a:spcPts val="0"/>
                  </a:spcAft>
                </a:pPr>
                <a:r>
                  <a:rPr lang="zh-CN" altLang="zh-CN" sz="2400" kern="100" dirty="0"/>
                  <a:t>杨文滔</a:t>
                </a:r>
                <a:endParaRPr lang="zh-CN" altLang="zh-CN" kern="100" dirty="0">
                  <a:latin typeface="Times New Roman" panose="02020603050405020304" pitchFamily="18" charset="0"/>
                  <a:ea typeface="宋体" panose="02010600030101010101" pitchFamily="2" charset="-122"/>
                </a:endParaRPr>
              </a:p>
            </p:txBody>
          </p:sp>
          <p:sp>
            <p:nvSpPr>
              <p:cNvPr id="168" name="矩形 167"/>
              <p:cNvSpPr/>
              <p:nvPr/>
            </p:nvSpPr>
            <p:spPr>
              <a:xfrm>
                <a:off x="3099956" y="5222004"/>
                <a:ext cx="1107997" cy="461665"/>
              </a:xfrm>
              <a:prstGeom prst="rect">
                <a:avLst/>
              </a:prstGeom>
            </p:spPr>
            <p:txBody>
              <a:bodyPr wrap="none">
                <a:spAutoFit/>
              </a:bodyPr>
              <a:lstStyle/>
              <a:p>
                <a:pPr algn="ctr">
                  <a:spcBef>
                    <a:spcPts val="500"/>
                  </a:spcBef>
                  <a:spcAft>
                    <a:spcPts val="0"/>
                  </a:spcAft>
                </a:pPr>
                <a:r>
                  <a:rPr lang="zh-CN" altLang="zh-CN" sz="2400" kern="100" dirty="0"/>
                  <a:t>黄学纯</a:t>
                </a:r>
                <a:endParaRPr lang="zh-CN" altLang="zh-CN" kern="100" dirty="0">
                  <a:latin typeface="Times New Roman" panose="02020603050405020304" pitchFamily="18" charset="0"/>
                  <a:ea typeface="宋体" panose="02010600030101010101" pitchFamily="2" charset="-122"/>
                </a:endParaRPr>
              </a:p>
            </p:txBody>
          </p:sp>
        </p:grpSp>
      </p:grpSp>
    </p:spTree>
    <p:extLst>
      <p:ext uri="{BB962C8B-B14F-4D97-AF65-F5344CB8AC3E}">
        <p14:creationId xmlns:p14="http://schemas.microsoft.com/office/powerpoint/2010/main" val="427280633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058"/>
          <p:cNvSpPr>
            <a:spLocks/>
          </p:cNvSpPr>
          <p:nvPr/>
        </p:nvSpPr>
        <p:spPr bwMode="auto">
          <a:xfrm>
            <a:off x="921815" y="4931622"/>
            <a:ext cx="1443192" cy="2105653"/>
          </a:xfrm>
          <a:custGeom>
            <a:avLst/>
            <a:gdLst>
              <a:gd name="T0" fmla="*/ 1928 w 1928"/>
              <a:gd name="T1" fmla="*/ 0 h 2813"/>
              <a:gd name="T2" fmla="*/ 0 w 1928"/>
              <a:gd name="T3" fmla="*/ 2813 h 2813"/>
              <a:gd name="T4" fmla="*/ 1928 w 1928"/>
              <a:gd name="T5" fmla="*/ 0 h 2813"/>
            </a:gdLst>
            <a:ahLst/>
            <a:cxnLst>
              <a:cxn ang="0">
                <a:pos x="T0" y="T1"/>
              </a:cxn>
              <a:cxn ang="0">
                <a:pos x="T2" y="T3"/>
              </a:cxn>
              <a:cxn ang="0">
                <a:pos x="T4" y="T5"/>
              </a:cxn>
            </a:cxnLst>
            <a:rect l="0" t="0" r="r" b="b"/>
            <a:pathLst>
              <a:path w="1928" h="2813">
                <a:moveTo>
                  <a:pt x="1928" y="0"/>
                </a:moveTo>
                <a:lnTo>
                  <a:pt x="0" y="2813"/>
                </a:lnTo>
                <a:lnTo>
                  <a:pt x="1928"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 name="Line 1059"/>
          <p:cNvSpPr>
            <a:spLocks noChangeShapeType="1"/>
          </p:cNvSpPr>
          <p:nvPr/>
        </p:nvSpPr>
        <p:spPr bwMode="auto">
          <a:xfrm flipH="1">
            <a:off x="921815" y="4931622"/>
            <a:ext cx="1443192" cy="210565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 name="Freeform 1060"/>
          <p:cNvSpPr>
            <a:spLocks/>
          </p:cNvSpPr>
          <p:nvPr/>
        </p:nvSpPr>
        <p:spPr bwMode="auto">
          <a:xfrm>
            <a:off x="921815" y="6723635"/>
            <a:ext cx="1737370" cy="313640"/>
          </a:xfrm>
          <a:custGeom>
            <a:avLst/>
            <a:gdLst>
              <a:gd name="T0" fmla="*/ 2321 w 2321"/>
              <a:gd name="T1" fmla="*/ 0 h 419"/>
              <a:gd name="T2" fmla="*/ 0 w 2321"/>
              <a:gd name="T3" fmla="*/ 419 h 419"/>
              <a:gd name="T4" fmla="*/ 2321 w 2321"/>
              <a:gd name="T5" fmla="*/ 0 h 419"/>
            </a:gdLst>
            <a:ahLst/>
            <a:cxnLst>
              <a:cxn ang="0">
                <a:pos x="T0" y="T1"/>
              </a:cxn>
              <a:cxn ang="0">
                <a:pos x="T2" y="T3"/>
              </a:cxn>
              <a:cxn ang="0">
                <a:pos x="T4" y="T5"/>
              </a:cxn>
            </a:cxnLst>
            <a:rect l="0" t="0" r="r" b="b"/>
            <a:pathLst>
              <a:path w="2321" h="419">
                <a:moveTo>
                  <a:pt x="2321" y="0"/>
                </a:moveTo>
                <a:lnTo>
                  <a:pt x="0" y="419"/>
                </a:lnTo>
                <a:lnTo>
                  <a:pt x="2321"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 name="Line 1061"/>
          <p:cNvSpPr>
            <a:spLocks noChangeShapeType="1"/>
          </p:cNvSpPr>
          <p:nvPr/>
        </p:nvSpPr>
        <p:spPr bwMode="auto">
          <a:xfrm flipH="1">
            <a:off x="921815" y="6723635"/>
            <a:ext cx="1737370" cy="3136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 name="Freeform 1062"/>
          <p:cNvSpPr>
            <a:spLocks/>
          </p:cNvSpPr>
          <p:nvPr/>
        </p:nvSpPr>
        <p:spPr bwMode="auto">
          <a:xfrm>
            <a:off x="963734" y="6710910"/>
            <a:ext cx="600332" cy="315137"/>
          </a:xfrm>
          <a:custGeom>
            <a:avLst/>
            <a:gdLst>
              <a:gd name="T0" fmla="*/ 802 w 802"/>
              <a:gd name="T1" fmla="*/ 0 h 421"/>
              <a:gd name="T2" fmla="*/ 0 w 802"/>
              <a:gd name="T3" fmla="*/ 421 h 421"/>
              <a:gd name="T4" fmla="*/ 802 w 802"/>
              <a:gd name="T5" fmla="*/ 0 h 421"/>
            </a:gdLst>
            <a:ahLst/>
            <a:cxnLst>
              <a:cxn ang="0">
                <a:pos x="T0" y="T1"/>
              </a:cxn>
              <a:cxn ang="0">
                <a:pos x="T2" y="T3"/>
              </a:cxn>
              <a:cxn ang="0">
                <a:pos x="T4" y="T5"/>
              </a:cxn>
            </a:cxnLst>
            <a:rect l="0" t="0" r="r" b="b"/>
            <a:pathLst>
              <a:path w="802" h="421">
                <a:moveTo>
                  <a:pt x="802" y="0"/>
                </a:moveTo>
                <a:lnTo>
                  <a:pt x="0" y="421"/>
                </a:lnTo>
                <a:lnTo>
                  <a:pt x="802"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 name="Line 1063"/>
          <p:cNvSpPr>
            <a:spLocks noChangeShapeType="1"/>
          </p:cNvSpPr>
          <p:nvPr/>
        </p:nvSpPr>
        <p:spPr bwMode="auto">
          <a:xfrm flipH="1">
            <a:off x="963734" y="6710910"/>
            <a:ext cx="600332" cy="31513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 name="Freeform 1064"/>
          <p:cNvSpPr>
            <a:spLocks/>
          </p:cNvSpPr>
          <p:nvPr/>
        </p:nvSpPr>
        <p:spPr bwMode="auto">
          <a:xfrm>
            <a:off x="2659185" y="6201152"/>
            <a:ext cx="728333" cy="522483"/>
          </a:xfrm>
          <a:custGeom>
            <a:avLst/>
            <a:gdLst>
              <a:gd name="T0" fmla="*/ 0 w 973"/>
              <a:gd name="T1" fmla="*/ 698 h 698"/>
              <a:gd name="T2" fmla="*/ 973 w 973"/>
              <a:gd name="T3" fmla="*/ 0 h 698"/>
              <a:gd name="T4" fmla="*/ 0 w 973"/>
              <a:gd name="T5" fmla="*/ 698 h 698"/>
            </a:gdLst>
            <a:ahLst/>
            <a:cxnLst>
              <a:cxn ang="0">
                <a:pos x="T0" y="T1"/>
              </a:cxn>
              <a:cxn ang="0">
                <a:pos x="T2" y="T3"/>
              </a:cxn>
              <a:cxn ang="0">
                <a:pos x="T4" y="T5"/>
              </a:cxn>
            </a:cxnLst>
            <a:rect l="0" t="0" r="r" b="b"/>
            <a:pathLst>
              <a:path w="973" h="698">
                <a:moveTo>
                  <a:pt x="0" y="698"/>
                </a:moveTo>
                <a:lnTo>
                  <a:pt x="973" y="0"/>
                </a:lnTo>
                <a:lnTo>
                  <a:pt x="0" y="69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 name="Line 1065"/>
          <p:cNvSpPr>
            <a:spLocks noChangeShapeType="1"/>
          </p:cNvSpPr>
          <p:nvPr/>
        </p:nvSpPr>
        <p:spPr bwMode="auto">
          <a:xfrm flipV="1">
            <a:off x="2659185" y="6201152"/>
            <a:ext cx="728333" cy="5224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 name="Freeform 1066"/>
          <p:cNvSpPr>
            <a:spLocks/>
          </p:cNvSpPr>
          <p:nvPr/>
        </p:nvSpPr>
        <p:spPr bwMode="auto">
          <a:xfrm>
            <a:off x="3387518" y="6201152"/>
            <a:ext cx="90574" cy="1285249"/>
          </a:xfrm>
          <a:custGeom>
            <a:avLst/>
            <a:gdLst>
              <a:gd name="T0" fmla="*/ 0 w 121"/>
              <a:gd name="T1" fmla="*/ 0 h 1717"/>
              <a:gd name="T2" fmla="*/ 121 w 121"/>
              <a:gd name="T3" fmla="*/ 1717 h 1717"/>
              <a:gd name="T4" fmla="*/ 0 w 121"/>
              <a:gd name="T5" fmla="*/ 0 h 1717"/>
            </a:gdLst>
            <a:ahLst/>
            <a:cxnLst>
              <a:cxn ang="0">
                <a:pos x="T0" y="T1"/>
              </a:cxn>
              <a:cxn ang="0">
                <a:pos x="T2" y="T3"/>
              </a:cxn>
              <a:cxn ang="0">
                <a:pos x="T4" y="T5"/>
              </a:cxn>
            </a:cxnLst>
            <a:rect l="0" t="0" r="r" b="b"/>
            <a:pathLst>
              <a:path w="121" h="1717">
                <a:moveTo>
                  <a:pt x="0" y="0"/>
                </a:moveTo>
                <a:lnTo>
                  <a:pt x="121" y="1717"/>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 name="Line 1067"/>
          <p:cNvSpPr>
            <a:spLocks noChangeShapeType="1"/>
          </p:cNvSpPr>
          <p:nvPr/>
        </p:nvSpPr>
        <p:spPr bwMode="auto">
          <a:xfrm>
            <a:off x="3387518" y="6201152"/>
            <a:ext cx="90574" cy="128524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 name="Freeform 1068"/>
          <p:cNvSpPr>
            <a:spLocks/>
          </p:cNvSpPr>
          <p:nvPr/>
        </p:nvSpPr>
        <p:spPr bwMode="auto">
          <a:xfrm>
            <a:off x="1710780" y="6723635"/>
            <a:ext cx="948405" cy="761269"/>
          </a:xfrm>
          <a:custGeom>
            <a:avLst/>
            <a:gdLst>
              <a:gd name="T0" fmla="*/ 1267 w 1267"/>
              <a:gd name="T1" fmla="*/ 0 h 1017"/>
              <a:gd name="T2" fmla="*/ 0 w 1267"/>
              <a:gd name="T3" fmla="*/ 1017 h 1017"/>
              <a:gd name="T4" fmla="*/ 1267 w 1267"/>
              <a:gd name="T5" fmla="*/ 0 h 1017"/>
            </a:gdLst>
            <a:ahLst/>
            <a:cxnLst>
              <a:cxn ang="0">
                <a:pos x="T0" y="T1"/>
              </a:cxn>
              <a:cxn ang="0">
                <a:pos x="T2" y="T3"/>
              </a:cxn>
              <a:cxn ang="0">
                <a:pos x="T4" y="T5"/>
              </a:cxn>
            </a:cxnLst>
            <a:rect l="0" t="0" r="r" b="b"/>
            <a:pathLst>
              <a:path w="1267" h="1017">
                <a:moveTo>
                  <a:pt x="1267" y="0"/>
                </a:moveTo>
                <a:lnTo>
                  <a:pt x="0" y="1017"/>
                </a:lnTo>
                <a:lnTo>
                  <a:pt x="126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 name="Line 1069"/>
          <p:cNvSpPr>
            <a:spLocks noChangeShapeType="1"/>
          </p:cNvSpPr>
          <p:nvPr/>
        </p:nvSpPr>
        <p:spPr bwMode="auto">
          <a:xfrm flipH="1">
            <a:off x="1710780" y="6723635"/>
            <a:ext cx="948405" cy="76126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 name="Freeform 1070"/>
          <p:cNvSpPr>
            <a:spLocks/>
          </p:cNvSpPr>
          <p:nvPr/>
        </p:nvSpPr>
        <p:spPr bwMode="auto">
          <a:xfrm>
            <a:off x="2365008" y="4931622"/>
            <a:ext cx="294178" cy="1792013"/>
          </a:xfrm>
          <a:custGeom>
            <a:avLst/>
            <a:gdLst>
              <a:gd name="T0" fmla="*/ 0 w 393"/>
              <a:gd name="T1" fmla="*/ 0 h 2394"/>
              <a:gd name="T2" fmla="*/ 393 w 393"/>
              <a:gd name="T3" fmla="*/ 2394 h 2394"/>
              <a:gd name="T4" fmla="*/ 0 w 393"/>
              <a:gd name="T5" fmla="*/ 0 h 2394"/>
            </a:gdLst>
            <a:ahLst/>
            <a:cxnLst>
              <a:cxn ang="0">
                <a:pos x="T0" y="T1"/>
              </a:cxn>
              <a:cxn ang="0">
                <a:pos x="T2" y="T3"/>
              </a:cxn>
              <a:cxn ang="0">
                <a:pos x="T4" y="T5"/>
              </a:cxn>
            </a:cxnLst>
            <a:rect l="0" t="0" r="r" b="b"/>
            <a:pathLst>
              <a:path w="393" h="2394">
                <a:moveTo>
                  <a:pt x="0" y="0"/>
                </a:moveTo>
                <a:lnTo>
                  <a:pt x="393" y="239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 name="Line 1071"/>
          <p:cNvSpPr>
            <a:spLocks noChangeShapeType="1"/>
          </p:cNvSpPr>
          <p:nvPr/>
        </p:nvSpPr>
        <p:spPr bwMode="auto">
          <a:xfrm>
            <a:off x="2365008" y="4931622"/>
            <a:ext cx="294178" cy="179201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 name="Freeform 1072"/>
          <p:cNvSpPr>
            <a:spLocks/>
          </p:cNvSpPr>
          <p:nvPr/>
        </p:nvSpPr>
        <p:spPr bwMode="auto">
          <a:xfrm>
            <a:off x="2659185" y="4813352"/>
            <a:ext cx="1163986" cy="1910283"/>
          </a:xfrm>
          <a:custGeom>
            <a:avLst/>
            <a:gdLst>
              <a:gd name="T0" fmla="*/ 1555 w 1555"/>
              <a:gd name="T1" fmla="*/ 0 h 2552"/>
              <a:gd name="T2" fmla="*/ 0 w 1555"/>
              <a:gd name="T3" fmla="*/ 2552 h 2552"/>
              <a:gd name="T4" fmla="*/ 1555 w 1555"/>
              <a:gd name="T5" fmla="*/ 0 h 2552"/>
            </a:gdLst>
            <a:ahLst/>
            <a:cxnLst>
              <a:cxn ang="0">
                <a:pos x="T0" y="T1"/>
              </a:cxn>
              <a:cxn ang="0">
                <a:pos x="T2" y="T3"/>
              </a:cxn>
              <a:cxn ang="0">
                <a:pos x="T4" y="T5"/>
              </a:cxn>
            </a:cxnLst>
            <a:rect l="0" t="0" r="r" b="b"/>
            <a:pathLst>
              <a:path w="1555" h="2552">
                <a:moveTo>
                  <a:pt x="1555" y="0"/>
                </a:moveTo>
                <a:lnTo>
                  <a:pt x="0" y="2552"/>
                </a:lnTo>
                <a:lnTo>
                  <a:pt x="155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 name="Line 1073"/>
          <p:cNvSpPr>
            <a:spLocks noChangeShapeType="1"/>
          </p:cNvSpPr>
          <p:nvPr/>
        </p:nvSpPr>
        <p:spPr bwMode="auto">
          <a:xfrm flipH="1">
            <a:off x="2659185" y="4813352"/>
            <a:ext cx="1163986" cy="19102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 name="Freeform 1074"/>
          <p:cNvSpPr>
            <a:spLocks/>
          </p:cNvSpPr>
          <p:nvPr/>
        </p:nvSpPr>
        <p:spPr bwMode="auto">
          <a:xfrm>
            <a:off x="3387518" y="5611300"/>
            <a:ext cx="1681229" cy="589852"/>
          </a:xfrm>
          <a:custGeom>
            <a:avLst/>
            <a:gdLst>
              <a:gd name="T0" fmla="*/ 0 w 2246"/>
              <a:gd name="T1" fmla="*/ 788 h 788"/>
              <a:gd name="T2" fmla="*/ 2246 w 2246"/>
              <a:gd name="T3" fmla="*/ 0 h 788"/>
              <a:gd name="T4" fmla="*/ 0 w 2246"/>
              <a:gd name="T5" fmla="*/ 788 h 788"/>
            </a:gdLst>
            <a:ahLst/>
            <a:cxnLst>
              <a:cxn ang="0">
                <a:pos x="T0" y="T1"/>
              </a:cxn>
              <a:cxn ang="0">
                <a:pos x="T2" y="T3"/>
              </a:cxn>
              <a:cxn ang="0">
                <a:pos x="T4" y="T5"/>
              </a:cxn>
            </a:cxnLst>
            <a:rect l="0" t="0" r="r" b="b"/>
            <a:pathLst>
              <a:path w="2246" h="788">
                <a:moveTo>
                  <a:pt x="0" y="788"/>
                </a:moveTo>
                <a:lnTo>
                  <a:pt x="2246" y="0"/>
                </a:lnTo>
                <a:lnTo>
                  <a:pt x="0" y="78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 name="Line 1075"/>
          <p:cNvSpPr>
            <a:spLocks noChangeShapeType="1"/>
          </p:cNvSpPr>
          <p:nvPr/>
        </p:nvSpPr>
        <p:spPr bwMode="auto">
          <a:xfrm flipV="1">
            <a:off x="3387518" y="5611300"/>
            <a:ext cx="1681229" cy="58985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 name="Freeform 1076"/>
          <p:cNvSpPr>
            <a:spLocks/>
          </p:cNvSpPr>
          <p:nvPr/>
        </p:nvSpPr>
        <p:spPr bwMode="auto">
          <a:xfrm>
            <a:off x="4850921" y="5639744"/>
            <a:ext cx="184142" cy="830883"/>
          </a:xfrm>
          <a:custGeom>
            <a:avLst/>
            <a:gdLst>
              <a:gd name="T0" fmla="*/ 246 w 246"/>
              <a:gd name="T1" fmla="*/ 0 h 1110"/>
              <a:gd name="T2" fmla="*/ 0 w 246"/>
              <a:gd name="T3" fmla="*/ 1110 h 1110"/>
              <a:gd name="T4" fmla="*/ 246 w 246"/>
              <a:gd name="T5" fmla="*/ 0 h 1110"/>
            </a:gdLst>
            <a:ahLst/>
            <a:cxnLst>
              <a:cxn ang="0">
                <a:pos x="T0" y="T1"/>
              </a:cxn>
              <a:cxn ang="0">
                <a:pos x="T2" y="T3"/>
              </a:cxn>
              <a:cxn ang="0">
                <a:pos x="T4" y="T5"/>
              </a:cxn>
            </a:cxnLst>
            <a:rect l="0" t="0" r="r" b="b"/>
            <a:pathLst>
              <a:path w="246" h="1110">
                <a:moveTo>
                  <a:pt x="246" y="0"/>
                </a:moveTo>
                <a:lnTo>
                  <a:pt x="0" y="1110"/>
                </a:lnTo>
                <a:lnTo>
                  <a:pt x="24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 name="Line 1077"/>
          <p:cNvSpPr>
            <a:spLocks noChangeShapeType="1"/>
          </p:cNvSpPr>
          <p:nvPr/>
        </p:nvSpPr>
        <p:spPr bwMode="auto">
          <a:xfrm flipH="1">
            <a:off x="4850921" y="5639744"/>
            <a:ext cx="184142" cy="8308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2" name="Freeform 1078"/>
          <p:cNvSpPr>
            <a:spLocks/>
          </p:cNvSpPr>
          <p:nvPr/>
        </p:nvSpPr>
        <p:spPr bwMode="auto">
          <a:xfrm>
            <a:off x="4709446" y="6470628"/>
            <a:ext cx="141475" cy="853340"/>
          </a:xfrm>
          <a:custGeom>
            <a:avLst/>
            <a:gdLst>
              <a:gd name="T0" fmla="*/ 189 w 189"/>
              <a:gd name="T1" fmla="*/ 0 h 1140"/>
              <a:gd name="T2" fmla="*/ 0 w 189"/>
              <a:gd name="T3" fmla="*/ 1140 h 1140"/>
              <a:gd name="T4" fmla="*/ 189 w 189"/>
              <a:gd name="T5" fmla="*/ 0 h 1140"/>
            </a:gdLst>
            <a:ahLst/>
            <a:cxnLst>
              <a:cxn ang="0">
                <a:pos x="T0" y="T1"/>
              </a:cxn>
              <a:cxn ang="0">
                <a:pos x="T2" y="T3"/>
              </a:cxn>
              <a:cxn ang="0">
                <a:pos x="T4" y="T5"/>
              </a:cxn>
            </a:cxnLst>
            <a:rect l="0" t="0" r="r" b="b"/>
            <a:pathLst>
              <a:path w="189" h="1140">
                <a:moveTo>
                  <a:pt x="189" y="0"/>
                </a:moveTo>
                <a:lnTo>
                  <a:pt x="0" y="1140"/>
                </a:lnTo>
                <a:lnTo>
                  <a:pt x="189"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3" name="Line 1079"/>
          <p:cNvSpPr>
            <a:spLocks noChangeShapeType="1"/>
          </p:cNvSpPr>
          <p:nvPr/>
        </p:nvSpPr>
        <p:spPr bwMode="auto">
          <a:xfrm flipH="1">
            <a:off x="4709446" y="6470628"/>
            <a:ext cx="141475" cy="8533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4" name="Freeform 1080"/>
          <p:cNvSpPr>
            <a:spLocks/>
          </p:cNvSpPr>
          <p:nvPr/>
        </p:nvSpPr>
        <p:spPr bwMode="auto">
          <a:xfrm>
            <a:off x="3478092" y="7323967"/>
            <a:ext cx="1231355" cy="162434"/>
          </a:xfrm>
          <a:custGeom>
            <a:avLst/>
            <a:gdLst>
              <a:gd name="T0" fmla="*/ 1645 w 1645"/>
              <a:gd name="T1" fmla="*/ 0 h 217"/>
              <a:gd name="T2" fmla="*/ 0 w 1645"/>
              <a:gd name="T3" fmla="*/ 217 h 217"/>
              <a:gd name="T4" fmla="*/ 1645 w 1645"/>
              <a:gd name="T5" fmla="*/ 0 h 217"/>
            </a:gdLst>
            <a:ahLst/>
            <a:cxnLst>
              <a:cxn ang="0">
                <a:pos x="T0" y="T1"/>
              </a:cxn>
              <a:cxn ang="0">
                <a:pos x="T2" y="T3"/>
              </a:cxn>
              <a:cxn ang="0">
                <a:pos x="T4" y="T5"/>
              </a:cxn>
            </a:cxnLst>
            <a:rect l="0" t="0" r="r" b="b"/>
            <a:pathLst>
              <a:path w="1645" h="217">
                <a:moveTo>
                  <a:pt x="1645" y="0"/>
                </a:moveTo>
                <a:lnTo>
                  <a:pt x="0" y="217"/>
                </a:lnTo>
                <a:lnTo>
                  <a:pt x="164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5" name="Line 1081"/>
          <p:cNvSpPr>
            <a:spLocks noChangeShapeType="1"/>
          </p:cNvSpPr>
          <p:nvPr/>
        </p:nvSpPr>
        <p:spPr bwMode="auto">
          <a:xfrm flipH="1">
            <a:off x="3478092" y="7323967"/>
            <a:ext cx="1231355" cy="16243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6" name="Freeform 1082"/>
          <p:cNvSpPr>
            <a:spLocks/>
          </p:cNvSpPr>
          <p:nvPr/>
        </p:nvSpPr>
        <p:spPr bwMode="auto">
          <a:xfrm>
            <a:off x="3387518" y="6201152"/>
            <a:ext cx="1321928" cy="1122815"/>
          </a:xfrm>
          <a:custGeom>
            <a:avLst/>
            <a:gdLst>
              <a:gd name="T0" fmla="*/ 1766 w 1766"/>
              <a:gd name="T1" fmla="*/ 1500 h 1500"/>
              <a:gd name="T2" fmla="*/ 0 w 1766"/>
              <a:gd name="T3" fmla="*/ 0 h 1500"/>
              <a:gd name="T4" fmla="*/ 1766 w 1766"/>
              <a:gd name="T5" fmla="*/ 1500 h 1500"/>
            </a:gdLst>
            <a:ahLst/>
            <a:cxnLst>
              <a:cxn ang="0">
                <a:pos x="T0" y="T1"/>
              </a:cxn>
              <a:cxn ang="0">
                <a:pos x="T2" y="T3"/>
              </a:cxn>
              <a:cxn ang="0">
                <a:pos x="T4" y="T5"/>
              </a:cxn>
            </a:cxnLst>
            <a:rect l="0" t="0" r="r" b="b"/>
            <a:pathLst>
              <a:path w="1766" h="1500">
                <a:moveTo>
                  <a:pt x="1766" y="1500"/>
                </a:moveTo>
                <a:lnTo>
                  <a:pt x="0" y="0"/>
                </a:lnTo>
                <a:lnTo>
                  <a:pt x="1766" y="150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8" name="Freeform 1084"/>
          <p:cNvSpPr>
            <a:spLocks/>
          </p:cNvSpPr>
          <p:nvPr/>
        </p:nvSpPr>
        <p:spPr bwMode="auto">
          <a:xfrm>
            <a:off x="3478092" y="6470628"/>
            <a:ext cx="1372829" cy="1015774"/>
          </a:xfrm>
          <a:custGeom>
            <a:avLst/>
            <a:gdLst>
              <a:gd name="T0" fmla="*/ 1834 w 1834"/>
              <a:gd name="T1" fmla="*/ 0 h 1357"/>
              <a:gd name="T2" fmla="*/ 0 w 1834"/>
              <a:gd name="T3" fmla="*/ 1357 h 1357"/>
              <a:gd name="T4" fmla="*/ 1834 w 1834"/>
              <a:gd name="T5" fmla="*/ 0 h 1357"/>
            </a:gdLst>
            <a:ahLst/>
            <a:cxnLst>
              <a:cxn ang="0">
                <a:pos x="T0" y="T1"/>
              </a:cxn>
              <a:cxn ang="0">
                <a:pos x="T2" y="T3"/>
              </a:cxn>
              <a:cxn ang="0">
                <a:pos x="T4" y="T5"/>
              </a:cxn>
            </a:cxnLst>
            <a:rect l="0" t="0" r="r" b="b"/>
            <a:pathLst>
              <a:path w="1834" h="1357">
                <a:moveTo>
                  <a:pt x="1834" y="0"/>
                </a:moveTo>
                <a:lnTo>
                  <a:pt x="0" y="1357"/>
                </a:lnTo>
                <a:lnTo>
                  <a:pt x="1834"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9" name="Line 1085"/>
          <p:cNvSpPr>
            <a:spLocks noChangeShapeType="1"/>
          </p:cNvSpPr>
          <p:nvPr/>
        </p:nvSpPr>
        <p:spPr bwMode="auto">
          <a:xfrm flipH="1">
            <a:off x="3478092" y="6470628"/>
            <a:ext cx="1372829" cy="101577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0" name="Freeform 1086"/>
          <p:cNvSpPr>
            <a:spLocks/>
          </p:cNvSpPr>
          <p:nvPr/>
        </p:nvSpPr>
        <p:spPr bwMode="auto">
          <a:xfrm>
            <a:off x="3478092" y="7486401"/>
            <a:ext cx="979844" cy="483559"/>
          </a:xfrm>
          <a:custGeom>
            <a:avLst/>
            <a:gdLst>
              <a:gd name="T0" fmla="*/ 0 w 1309"/>
              <a:gd name="T1" fmla="*/ 0 h 646"/>
              <a:gd name="T2" fmla="*/ 1309 w 1309"/>
              <a:gd name="T3" fmla="*/ 646 h 646"/>
              <a:gd name="T4" fmla="*/ 0 w 1309"/>
              <a:gd name="T5" fmla="*/ 0 h 646"/>
            </a:gdLst>
            <a:ahLst/>
            <a:cxnLst>
              <a:cxn ang="0">
                <a:pos x="T0" y="T1"/>
              </a:cxn>
              <a:cxn ang="0">
                <a:pos x="T2" y="T3"/>
              </a:cxn>
              <a:cxn ang="0">
                <a:pos x="T4" y="T5"/>
              </a:cxn>
            </a:cxnLst>
            <a:rect l="0" t="0" r="r" b="b"/>
            <a:pathLst>
              <a:path w="1309" h="646">
                <a:moveTo>
                  <a:pt x="0" y="0"/>
                </a:moveTo>
                <a:lnTo>
                  <a:pt x="1309" y="646"/>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1" name="Line 1087"/>
          <p:cNvSpPr>
            <a:spLocks noChangeShapeType="1"/>
          </p:cNvSpPr>
          <p:nvPr/>
        </p:nvSpPr>
        <p:spPr bwMode="auto">
          <a:xfrm>
            <a:off x="3478092" y="7486401"/>
            <a:ext cx="979844" cy="48355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2" name="Freeform 1088"/>
          <p:cNvSpPr>
            <a:spLocks/>
          </p:cNvSpPr>
          <p:nvPr/>
        </p:nvSpPr>
        <p:spPr bwMode="auto">
          <a:xfrm>
            <a:off x="4457936" y="7308248"/>
            <a:ext cx="1109342" cy="661712"/>
          </a:xfrm>
          <a:custGeom>
            <a:avLst/>
            <a:gdLst>
              <a:gd name="T0" fmla="*/ 0 w 1482"/>
              <a:gd name="T1" fmla="*/ 884 h 884"/>
              <a:gd name="T2" fmla="*/ 1482 w 1482"/>
              <a:gd name="T3" fmla="*/ 0 h 884"/>
              <a:gd name="T4" fmla="*/ 0 w 1482"/>
              <a:gd name="T5" fmla="*/ 884 h 884"/>
            </a:gdLst>
            <a:ahLst/>
            <a:cxnLst>
              <a:cxn ang="0">
                <a:pos x="T0" y="T1"/>
              </a:cxn>
              <a:cxn ang="0">
                <a:pos x="T2" y="T3"/>
              </a:cxn>
              <a:cxn ang="0">
                <a:pos x="T4" y="T5"/>
              </a:cxn>
            </a:cxnLst>
            <a:rect l="0" t="0" r="r" b="b"/>
            <a:pathLst>
              <a:path w="1482" h="884">
                <a:moveTo>
                  <a:pt x="0" y="884"/>
                </a:moveTo>
                <a:lnTo>
                  <a:pt x="1482" y="0"/>
                </a:lnTo>
                <a:lnTo>
                  <a:pt x="0" y="88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3" name="Line 1089"/>
          <p:cNvSpPr>
            <a:spLocks noChangeShapeType="1"/>
          </p:cNvSpPr>
          <p:nvPr/>
        </p:nvSpPr>
        <p:spPr bwMode="auto">
          <a:xfrm flipV="1">
            <a:off x="4457936" y="7308248"/>
            <a:ext cx="1109342" cy="66171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4" name="Freeform 1090"/>
          <p:cNvSpPr>
            <a:spLocks/>
          </p:cNvSpPr>
          <p:nvPr/>
        </p:nvSpPr>
        <p:spPr bwMode="auto">
          <a:xfrm>
            <a:off x="4831459" y="5639744"/>
            <a:ext cx="1586913" cy="802439"/>
          </a:xfrm>
          <a:custGeom>
            <a:avLst/>
            <a:gdLst>
              <a:gd name="T0" fmla="*/ 2120 w 2120"/>
              <a:gd name="T1" fmla="*/ 0 h 1072"/>
              <a:gd name="T2" fmla="*/ 0 w 2120"/>
              <a:gd name="T3" fmla="*/ 1072 h 1072"/>
              <a:gd name="T4" fmla="*/ 2120 w 2120"/>
              <a:gd name="T5" fmla="*/ 0 h 1072"/>
            </a:gdLst>
            <a:ahLst/>
            <a:cxnLst>
              <a:cxn ang="0">
                <a:pos x="T0" y="T1"/>
              </a:cxn>
              <a:cxn ang="0">
                <a:pos x="T2" y="T3"/>
              </a:cxn>
              <a:cxn ang="0">
                <a:pos x="T4" y="T5"/>
              </a:cxn>
            </a:cxnLst>
            <a:rect l="0" t="0" r="r" b="b"/>
            <a:pathLst>
              <a:path w="2120" h="1072">
                <a:moveTo>
                  <a:pt x="2120" y="0"/>
                </a:moveTo>
                <a:lnTo>
                  <a:pt x="0" y="1072"/>
                </a:lnTo>
                <a:lnTo>
                  <a:pt x="212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5" name="Line 1091"/>
          <p:cNvSpPr>
            <a:spLocks noChangeShapeType="1"/>
          </p:cNvSpPr>
          <p:nvPr/>
        </p:nvSpPr>
        <p:spPr bwMode="auto">
          <a:xfrm flipH="1">
            <a:off x="4831459" y="5639744"/>
            <a:ext cx="1586913" cy="80243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6" name="Freeform 1092"/>
          <p:cNvSpPr>
            <a:spLocks/>
          </p:cNvSpPr>
          <p:nvPr/>
        </p:nvSpPr>
        <p:spPr bwMode="auto">
          <a:xfrm>
            <a:off x="3823171" y="4813352"/>
            <a:ext cx="886276" cy="2510615"/>
          </a:xfrm>
          <a:custGeom>
            <a:avLst/>
            <a:gdLst>
              <a:gd name="T0" fmla="*/ 0 w 1184"/>
              <a:gd name="T1" fmla="*/ 0 h 3354"/>
              <a:gd name="T2" fmla="*/ 1184 w 1184"/>
              <a:gd name="T3" fmla="*/ 3354 h 3354"/>
              <a:gd name="T4" fmla="*/ 0 w 1184"/>
              <a:gd name="T5" fmla="*/ 0 h 3354"/>
            </a:gdLst>
            <a:ahLst/>
            <a:cxnLst>
              <a:cxn ang="0">
                <a:pos x="T0" y="T1"/>
              </a:cxn>
              <a:cxn ang="0">
                <a:pos x="T2" y="T3"/>
              </a:cxn>
              <a:cxn ang="0">
                <a:pos x="T4" y="T5"/>
              </a:cxn>
            </a:cxnLst>
            <a:rect l="0" t="0" r="r" b="b"/>
            <a:pathLst>
              <a:path w="1184" h="3354">
                <a:moveTo>
                  <a:pt x="0" y="0"/>
                </a:moveTo>
                <a:lnTo>
                  <a:pt x="1184" y="335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7" name="Line 1093"/>
          <p:cNvSpPr>
            <a:spLocks noChangeShapeType="1"/>
          </p:cNvSpPr>
          <p:nvPr/>
        </p:nvSpPr>
        <p:spPr bwMode="auto">
          <a:xfrm>
            <a:off x="3823171" y="4813352"/>
            <a:ext cx="886276" cy="25106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8" name="Freeform 1094"/>
          <p:cNvSpPr>
            <a:spLocks/>
          </p:cNvSpPr>
          <p:nvPr/>
        </p:nvSpPr>
        <p:spPr bwMode="auto">
          <a:xfrm>
            <a:off x="4850921" y="6470628"/>
            <a:ext cx="716357" cy="837620"/>
          </a:xfrm>
          <a:custGeom>
            <a:avLst/>
            <a:gdLst>
              <a:gd name="T0" fmla="*/ 0 w 957"/>
              <a:gd name="T1" fmla="*/ 0 h 1119"/>
              <a:gd name="T2" fmla="*/ 957 w 957"/>
              <a:gd name="T3" fmla="*/ 1119 h 1119"/>
              <a:gd name="T4" fmla="*/ 0 w 957"/>
              <a:gd name="T5" fmla="*/ 0 h 1119"/>
            </a:gdLst>
            <a:ahLst/>
            <a:cxnLst>
              <a:cxn ang="0">
                <a:pos x="T0" y="T1"/>
              </a:cxn>
              <a:cxn ang="0">
                <a:pos x="T2" y="T3"/>
              </a:cxn>
              <a:cxn ang="0">
                <a:pos x="T4" y="T5"/>
              </a:cxn>
            </a:cxnLst>
            <a:rect l="0" t="0" r="r" b="b"/>
            <a:pathLst>
              <a:path w="957" h="1119">
                <a:moveTo>
                  <a:pt x="0" y="0"/>
                </a:moveTo>
                <a:lnTo>
                  <a:pt x="957" y="1119"/>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9" name="Line 1095"/>
          <p:cNvSpPr>
            <a:spLocks noChangeShapeType="1"/>
          </p:cNvSpPr>
          <p:nvPr/>
        </p:nvSpPr>
        <p:spPr bwMode="auto">
          <a:xfrm>
            <a:off x="4850921" y="6470628"/>
            <a:ext cx="716357" cy="8376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0" name="Freeform 1096"/>
          <p:cNvSpPr>
            <a:spLocks/>
          </p:cNvSpPr>
          <p:nvPr/>
        </p:nvSpPr>
        <p:spPr bwMode="auto">
          <a:xfrm>
            <a:off x="1424088" y="5186876"/>
            <a:ext cx="1358607" cy="291932"/>
          </a:xfrm>
          <a:custGeom>
            <a:avLst/>
            <a:gdLst>
              <a:gd name="T0" fmla="*/ 0 w 1815"/>
              <a:gd name="T1" fmla="*/ 0 h 390"/>
              <a:gd name="T2" fmla="*/ 1815 w 1815"/>
              <a:gd name="T3" fmla="*/ 390 h 390"/>
              <a:gd name="T4" fmla="*/ 0 w 1815"/>
              <a:gd name="T5" fmla="*/ 0 h 390"/>
            </a:gdLst>
            <a:ahLst/>
            <a:cxnLst>
              <a:cxn ang="0">
                <a:pos x="T0" y="T1"/>
              </a:cxn>
              <a:cxn ang="0">
                <a:pos x="T2" y="T3"/>
              </a:cxn>
              <a:cxn ang="0">
                <a:pos x="T4" y="T5"/>
              </a:cxn>
            </a:cxnLst>
            <a:rect l="0" t="0" r="r" b="b"/>
            <a:pathLst>
              <a:path w="1815" h="390">
                <a:moveTo>
                  <a:pt x="0" y="0"/>
                </a:moveTo>
                <a:lnTo>
                  <a:pt x="1815" y="390"/>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1" name="Line 1097"/>
          <p:cNvSpPr>
            <a:spLocks noChangeShapeType="1"/>
          </p:cNvSpPr>
          <p:nvPr/>
        </p:nvSpPr>
        <p:spPr bwMode="auto">
          <a:xfrm>
            <a:off x="1424088" y="5186876"/>
            <a:ext cx="1358607" cy="2919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2" name="Freeform 1098"/>
          <p:cNvSpPr>
            <a:spLocks/>
          </p:cNvSpPr>
          <p:nvPr/>
        </p:nvSpPr>
        <p:spPr bwMode="auto">
          <a:xfrm>
            <a:off x="3387518" y="5987068"/>
            <a:ext cx="50153" cy="214083"/>
          </a:xfrm>
          <a:custGeom>
            <a:avLst/>
            <a:gdLst>
              <a:gd name="T0" fmla="*/ 67 w 67"/>
              <a:gd name="T1" fmla="*/ 0 h 286"/>
              <a:gd name="T2" fmla="*/ 0 w 67"/>
              <a:gd name="T3" fmla="*/ 286 h 286"/>
              <a:gd name="T4" fmla="*/ 67 w 67"/>
              <a:gd name="T5" fmla="*/ 0 h 286"/>
            </a:gdLst>
            <a:ahLst/>
            <a:cxnLst>
              <a:cxn ang="0">
                <a:pos x="T0" y="T1"/>
              </a:cxn>
              <a:cxn ang="0">
                <a:pos x="T2" y="T3"/>
              </a:cxn>
              <a:cxn ang="0">
                <a:pos x="T4" y="T5"/>
              </a:cxn>
            </a:cxnLst>
            <a:rect l="0" t="0" r="r" b="b"/>
            <a:pathLst>
              <a:path w="67" h="286">
                <a:moveTo>
                  <a:pt x="67" y="0"/>
                </a:moveTo>
                <a:lnTo>
                  <a:pt x="0" y="286"/>
                </a:lnTo>
                <a:lnTo>
                  <a:pt x="6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3" name="Line 1099"/>
          <p:cNvSpPr>
            <a:spLocks noChangeShapeType="1"/>
          </p:cNvSpPr>
          <p:nvPr/>
        </p:nvSpPr>
        <p:spPr bwMode="auto">
          <a:xfrm flipH="1">
            <a:off x="3387518" y="5987068"/>
            <a:ext cx="50153" cy="2140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4" name="Freeform 1100"/>
          <p:cNvSpPr>
            <a:spLocks/>
          </p:cNvSpPr>
          <p:nvPr/>
        </p:nvSpPr>
        <p:spPr bwMode="auto">
          <a:xfrm>
            <a:off x="2938392" y="6201152"/>
            <a:ext cx="449126" cy="1025505"/>
          </a:xfrm>
          <a:custGeom>
            <a:avLst/>
            <a:gdLst>
              <a:gd name="T0" fmla="*/ 600 w 600"/>
              <a:gd name="T1" fmla="*/ 0 h 1370"/>
              <a:gd name="T2" fmla="*/ 0 w 600"/>
              <a:gd name="T3" fmla="*/ 1370 h 1370"/>
              <a:gd name="T4" fmla="*/ 600 w 600"/>
              <a:gd name="T5" fmla="*/ 0 h 1370"/>
            </a:gdLst>
            <a:ahLst/>
            <a:cxnLst>
              <a:cxn ang="0">
                <a:pos x="T0" y="T1"/>
              </a:cxn>
              <a:cxn ang="0">
                <a:pos x="T2" y="T3"/>
              </a:cxn>
              <a:cxn ang="0">
                <a:pos x="T4" y="T5"/>
              </a:cxn>
            </a:cxnLst>
            <a:rect l="0" t="0" r="r" b="b"/>
            <a:pathLst>
              <a:path w="600" h="1370">
                <a:moveTo>
                  <a:pt x="600" y="0"/>
                </a:moveTo>
                <a:lnTo>
                  <a:pt x="0" y="1370"/>
                </a:lnTo>
                <a:lnTo>
                  <a:pt x="60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5" name="Line 1101"/>
          <p:cNvSpPr>
            <a:spLocks noChangeShapeType="1"/>
          </p:cNvSpPr>
          <p:nvPr/>
        </p:nvSpPr>
        <p:spPr bwMode="auto">
          <a:xfrm flipH="1">
            <a:off x="2938392" y="6201152"/>
            <a:ext cx="449126" cy="102550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6" name="Freeform 1102"/>
          <p:cNvSpPr>
            <a:spLocks/>
          </p:cNvSpPr>
          <p:nvPr/>
        </p:nvSpPr>
        <p:spPr bwMode="auto">
          <a:xfrm>
            <a:off x="4233373" y="6473622"/>
            <a:ext cx="569642" cy="1604877"/>
          </a:xfrm>
          <a:custGeom>
            <a:avLst/>
            <a:gdLst>
              <a:gd name="T0" fmla="*/ 0 w 761"/>
              <a:gd name="T1" fmla="*/ 2144 h 2144"/>
              <a:gd name="T2" fmla="*/ 761 w 761"/>
              <a:gd name="T3" fmla="*/ 0 h 2144"/>
              <a:gd name="T4" fmla="*/ 0 w 761"/>
              <a:gd name="T5" fmla="*/ 2144 h 2144"/>
            </a:gdLst>
            <a:ahLst/>
            <a:cxnLst>
              <a:cxn ang="0">
                <a:pos x="T0" y="T1"/>
              </a:cxn>
              <a:cxn ang="0">
                <a:pos x="T2" y="T3"/>
              </a:cxn>
              <a:cxn ang="0">
                <a:pos x="T4" y="T5"/>
              </a:cxn>
            </a:cxnLst>
            <a:rect l="0" t="0" r="r" b="b"/>
            <a:pathLst>
              <a:path w="761" h="2144">
                <a:moveTo>
                  <a:pt x="0" y="2144"/>
                </a:moveTo>
                <a:lnTo>
                  <a:pt x="761" y="0"/>
                </a:lnTo>
                <a:lnTo>
                  <a:pt x="0" y="214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7" name="Line 1103"/>
          <p:cNvSpPr>
            <a:spLocks noChangeShapeType="1"/>
          </p:cNvSpPr>
          <p:nvPr/>
        </p:nvSpPr>
        <p:spPr bwMode="auto">
          <a:xfrm flipV="1">
            <a:off x="4233373" y="6473622"/>
            <a:ext cx="569642" cy="160487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8" name="Freeform 1104"/>
          <p:cNvSpPr>
            <a:spLocks/>
          </p:cNvSpPr>
          <p:nvPr/>
        </p:nvSpPr>
        <p:spPr bwMode="auto">
          <a:xfrm>
            <a:off x="4228133" y="7969960"/>
            <a:ext cx="229803" cy="71112"/>
          </a:xfrm>
          <a:custGeom>
            <a:avLst/>
            <a:gdLst>
              <a:gd name="T0" fmla="*/ 307 w 307"/>
              <a:gd name="T1" fmla="*/ 0 h 95"/>
              <a:gd name="T2" fmla="*/ 0 w 307"/>
              <a:gd name="T3" fmla="*/ 95 h 95"/>
              <a:gd name="T4" fmla="*/ 307 w 307"/>
              <a:gd name="T5" fmla="*/ 0 h 95"/>
            </a:gdLst>
            <a:ahLst/>
            <a:cxnLst>
              <a:cxn ang="0">
                <a:pos x="T0" y="T1"/>
              </a:cxn>
              <a:cxn ang="0">
                <a:pos x="T2" y="T3"/>
              </a:cxn>
              <a:cxn ang="0">
                <a:pos x="T4" y="T5"/>
              </a:cxn>
            </a:cxnLst>
            <a:rect l="0" t="0" r="r" b="b"/>
            <a:pathLst>
              <a:path w="307" h="95">
                <a:moveTo>
                  <a:pt x="307" y="0"/>
                </a:moveTo>
                <a:lnTo>
                  <a:pt x="0" y="95"/>
                </a:lnTo>
                <a:lnTo>
                  <a:pt x="30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9" name="Line 1105"/>
          <p:cNvSpPr>
            <a:spLocks noChangeShapeType="1"/>
          </p:cNvSpPr>
          <p:nvPr/>
        </p:nvSpPr>
        <p:spPr bwMode="auto">
          <a:xfrm flipH="1">
            <a:off x="4228133" y="7969960"/>
            <a:ext cx="229803" cy="7111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0" name="Freeform 1106"/>
          <p:cNvSpPr>
            <a:spLocks/>
          </p:cNvSpPr>
          <p:nvPr/>
        </p:nvSpPr>
        <p:spPr bwMode="auto">
          <a:xfrm>
            <a:off x="5567277" y="7308248"/>
            <a:ext cx="246271" cy="587607"/>
          </a:xfrm>
          <a:custGeom>
            <a:avLst/>
            <a:gdLst>
              <a:gd name="T0" fmla="*/ 0 w 329"/>
              <a:gd name="T1" fmla="*/ 0 h 785"/>
              <a:gd name="T2" fmla="*/ 329 w 329"/>
              <a:gd name="T3" fmla="*/ 785 h 785"/>
              <a:gd name="T4" fmla="*/ 0 w 329"/>
              <a:gd name="T5" fmla="*/ 0 h 785"/>
            </a:gdLst>
            <a:ahLst/>
            <a:cxnLst>
              <a:cxn ang="0">
                <a:pos x="T0" y="T1"/>
              </a:cxn>
              <a:cxn ang="0">
                <a:pos x="T2" y="T3"/>
              </a:cxn>
              <a:cxn ang="0">
                <a:pos x="T4" y="T5"/>
              </a:cxn>
            </a:cxnLst>
            <a:rect l="0" t="0" r="r" b="b"/>
            <a:pathLst>
              <a:path w="329" h="785">
                <a:moveTo>
                  <a:pt x="0" y="0"/>
                </a:moveTo>
                <a:lnTo>
                  <a:pt x="329" y="785"/>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1" name="Line 1107"/>
          <p:cNvSpPr>
            <a:spLocks noChangeShapeType="1"/>
          </p:cNvSpPr>
          <p:nvPr/>
        </p:nvSpPr>
        <p:spPr bwMode="auto">
          <a:xfrm>
            <a:off x="5567277" y="7308248"/>
            <a:ext cx="246271" cy="58760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2" name="Freeform 1108"/>
          <p:cNvSpPr>
            <a:spLocks/>
          </p:cNvSpPr>
          <p:nvPr/>
        </p:nvSpPr>
        <p:spPr bwMode="auto">
          <a:xfrm>
            <a:off x="5567277" y="6695191"/>
            <a:ext cx="738064" cy="613057"/>
          </a:xfrm>
          <a:custGeom>
            <a:avLst/>
            <a:gdLst>
              <a:gd name="T0" fmla="*/ 986 w 986"/>
              <a:gd name="T1" fmla="*/ 0 h 819"/>
              <a:gd name="T2" fmla="*/ 0 w 986"/>
              <a:gd name="T3" fmla="*/ 819 h 819"/>
              <a:gd name="T4" fmla="*/ 986 w 986"/>
              <a:gd name="T5" fmla="*/ 0 h 819"/>
            </a:gdLst>
            <a:ahLst/>
            <a:cxnLst>
              <a:cxn ang="0">
                <a:pos x="T0" y="T1"/>
              </a:cxn>
              <a:cxn ang="0">
                <a:pos x="T2" y="T3"/>
              </a:cxn>
              <a:cxn ang="0">
                <a:pos x="T4" y="T5"/>
              </a:cxn>
            </a:cxnLst>
            <a:rect l="0" t="0" r="r" b="b"/>
            <a:pathLst>
              <a:path w="986" h="819">
                <a:moveTo>
                  <a:pt x="986" y="0"/>
                </a:moveTo>
                <a:lnTo>
                  <a:pt x="0" y="819"/>
                </a:lnTo>
                <a:lnTo>
                  <a:pt x="98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3" name="Line 1109"/>
          <p:cNvSpPr>
            <a:spLocks noChangeShapeType="1"/>
          </p:cNvSpPr>
          <p:nvPr/>
        </p:nvSpPr>
        <p:spPr bwMode="auto">
          <a:xfrm flipH="1">
            <a:off x="5567277" y="6695191"/>
            <a:ext cx="738064" cy="61305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4" name="Freeform 1110"/>
          <p:cNvSpPr>
            <a:spLocks/>
          </p:cNvSpPr>
          <p:nvPr/>
        </p:nvSpPr>
        <p:spPr bwMode="auto">
          <a:xfrm>
            <a:off x="4913050" y="6722138"/>
            <a:ext cx="1411753" cy="15720"/>
          </a:xfrm>
          <a:custGeom>
            <a:avLst/>
            <a:gdLst>
              <a:gd name="T0" fmla="*/ 1886 w 1886"/>
              <a:gd name="T1" fmla="*/ 0 h 21"/>
              <a:gd name="T2" fmla="*/ 0 w 1886"/>
              <a:gd name="T3" fmla="*/ 21 h 21"/>
              <a:gd name="T4" fmla="*/ 1886 w 1886"/>
              <a:gd name="T5" fmla="*/ 0 h 21"/>
            </a:gdLst>
            <a:ahLst/>
            <a:cxnLst>
              <a:cxn ang="0">
                <a:pos x="T0" y="T1"/>
              </a:cxn>
              <a:cxn ang="0">
                <a:pos x="T2" y="T3"/>
              </a:cxn>
              <a:cxn ang="0">
                <a:pos x="T4" y="T5"/>
              </a:cxn>
            </a:cxnLst>
            <a:rect l="0" t="0" r="r" b="b"/>
            <a:pathLst>
              <a:path w="1886" h="21">
                <a:moveTo>
                  <a:pt x="1886" y="0"/>
                </a:moveTo>
                <a:lnTo>
                  <a:pt x="0" y="21"/>
                </a:lnTo>
                <a:lnTo>
                  <a:pt x="188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6" name="Freeform 1112"/>
          <p:cNvSpPr>
            <a:spLocks/>
          </p:cNvSpPr>
          <p:nvPr/>
        </p:nvSpPr>
        <p:spPr bwMode="auto">
          <a:xfrm>
            <a:off x="4988653" y="5367274"/>
            <a:ext cx="46410" cy="272470"/>
          </a:xfrm>
          <a:custGeom>
            <a:avLst/>
            <a:gdLst>
              <a:gd name="T0" fmla="*/ 0 w 62"/>
              <a:gd name="T1" fmla="*/ 0 h 364"/>
              <a:gd name="T2" fmla="*/ 62 w 62"/>
              <a:gd name="T3" fmla="*/ 364 h 364"/>
              <a:gd name="T4" fmla="*/ 0 w 62"/>
              <a:gd name="T5" fmla="*/ 0 h 364"/>
            </a:gdLst>
            <a:ahLst/>
            <a:cxnLst>
              <a:cxn ang="0">
                <a:pos x="T0" y="T1"/>
              </a:cxn>
              <a:cxn ang="0">
                <a:pos x="T2" y="T3"/>
              </a:cxn>
              <a:cxn ang="0">
                <a:pos x="T4" y="T5"/>
              </a:cxn>
            </a:cxnLst>
            <a:rect l="0" t="0" r="r" b="b"/>
            <a:pathLst>
              <a:path w="62" h="364">
                <a:moveTo>
                  <a:pt x="0" y="0"/>
                </a:moveTo>
                <a:lnTo>
                  <a:pt x="62" y="36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 name="Line 1113"/>
          <p:cNvSpPr>
            <a:spLocks noChangeShapeType="1"/>
          </p:cNvSpPr>
          <p:nvPr/>
        </p:nvSpPr>
        <p:spPr bwMode="auto">
          <a:xfrm>
            <a:off x="4988653" y="5367274"/>
            <a:ext cx="46410" cy="27247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8" name="Oval 1117"/>
          <p:cNvSpPr>
            <a:spLocks noChangeArrowheads="1"/>
          </p:cNvSpPr>
          <p:nvPr/>
        </p:nvSpPr>
        <p:spPr bwMode="auto">
          <a:xfrm>
            <a:off x="1526639" y="6671986"/>
            <a:ext cx="76351"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9" name="Oval 1118"/>
          <p:cNvSpPr>
            <a:spLocks noChangeArrowheads="1"/>
          </p:cNvSpPr>
          <p:nvPr/>
        </p:nvSpPr>
        <p:spPr bwMode="auto">
          <a:xfrm>
            <a:off x="2745268" y="5441380"/>
            <a:ext cx="74854"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1" name="Oval 1121"/>
          <p:cNvSpPr>
            <a:spLocks noChangeArrowheads="1"/>
          </p:cNvSpPr>
          <p:nvPr/>
        </p:nvSpPr>
        <p:spPr bwMode="auto">
          <a:xfrm>
            <a:off x="5795583" y="7890615"/>
            <a:ext cx="76351"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2" name="Oval 1122"/>
          <p:cNvSpPr>
            <a:spLocks noChangeArrowheads="1"/>
          </p:cNvSpPr>
          <p:nvPr/>
        </p:nvSpPr>
        <p:spPr bwMode="auto">
          <a:xfrm>
            <a:off x="2900965" y="7189229"/>
            <a:ext cx="74854"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3" name="Oval 1123"/>
          <p:cNvSpPr>
            <a:spLocks noChangeArrowheads="1"/>
          </p:cNvSpPr>
          <p:nvPr/>
        </p:nvSpPr>
        <p:spPr bwMode="auto">
          <a:xfrm>
            <a:off x="3400243" y="5949641"/>
            <a:ext cx="76351"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4" name="Oval 1124"/>
          <p:cNvSpPr>
            <a:spLocks noChangeArrowheads="1"/>
          </p:cNvSpPr>
          <p:nvPr/>
        </p:nvSpPr>
        <p:spPr bwMode="auto">
          <a:xfrm>
            <a:off x="4928770" y="5342573"/>
            <a:ext cx="76351"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6" name="Oval 1126"/>
          <p:cNvSpPr>
            <a:spLocks noChangeArrowheads="1"/>
          </p:cNvSpPr>
          <p:nvPr/>
        </p:nvSpPr>
        <p:spPr bwMode="auto">
          <a:xfrm>
            <a:off x="4195945" y="8003645"/>
            <a:ext cx="74854"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7" name="Oval 1128"/>
          <p:cNvSpPr>
            <a:spLocks noChangeArrowheads="1"/>
          </p:cNvSpPr>
          <p:nvPr/>
        </p:nvSpPr>
        <p:spPr bwMode="auto">
          <a:xfrm>
            <a:off x="1677096" y="7453465"/>
            <a:ext cx="65124" cy="63626"/>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8" name="Oval 1129"/>
          <p:cNvSpPr>
            <a:spLocks noChangeArrowheads="1"/>
          </p:cNvSpPr>
          <p:nvPr/>
        </p:nvSpPr>
        <p:spPr bwMode="auto">
          <a:xfrm>
            <a:off x="2602296" y="6666746"/>
            <a:ext cx="115276" cy="115276"/>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0" name="Oval 1131"/>
          <p:cNvSpPr>
            <a:spLocks noChangeArrowheads="1"/>
          </p:cNvSpPr>
          <p:nvPr/>
        </p:nvSpPr>
        <p:spPr bwMode="auto">
          <a:xfrm>
            <a:off x="4657797" y="7263335"/>
            <a:ext cx="77849" cy="80094"/>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1" name="Oval 1133"/>
          <p:cNvSpPr>
            <a:spLocks noChangeArrowheads="1"/>
          </p:cNvSpPr>
          <p:nvPr/>
        </p:nvSpPr>
        <p:spPr bwMode="auto">
          <a:xfrm>
            <a:off x="3445905" y="7454962"/>
            <a:ext cx="65872" cy="6512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2" name="Oval 1134"/>
          <p:cNvSpPr>
            <a:spLocks noChangeArrowheads="1"/>
          </p:cNvSpPr>
          <p:nvPr/>
        </p:nvSpPr>
        <p:spPr bwMode="auto">
          <a:xfrm>
            <a:off x="4387573" y="7899597"/>
            <a:ext cx="141475" cy="141475"/>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3" name="Oval 1135"/>
          <p:cNvSpPr>
            <a:spLocks noChangeArrowheads="1"/>
          </p:cNvSpPr>
          <p:nvPr/>
        </p:nvSpPr>
        <p:spPr bwMode="auto">
          <a:xfrm>
            <a:off x="5541079" y="7281300"/>
            <a:ext cx="50901" cy="51650"/>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5" name="Oval 1137"/>
          <p:cNvSpPr>
            <a:spLocks noChangeArrowheads="1"/>
          </p:cNvSpPr>
          <p:nvPr/>
        </p:nvSpPr>
        <p:spPr bwMode="auto">
          <a:xfrm>
            <a:off x="3329132" y="6141268"/>
            <a:ext cx="119019" cy="12051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7" name="Oval 1139"/>
          <p:cNvSpPr>
            <a:spLocks noChangeArrowheads="1"/>
          </p:cNvSpPr>
          <p:nvPr/>
        </p:nvSpPr>
        <p:spPr bwMode="auto">
          <a:xfrm>
            <a:off x="845464" y="6960924"/>
            <a:ext cx="151955" cy="154200"/>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8" name="Freeform 1140"/>
          <p:cNvSpPr>
            <a:spLocks/>
          </p:cNvSpPr>
          <p:nvPr/>
        </p:nvSpPr>
        <p:spPr bwMode="auto">
          <a:xfrm>
            <a:off x="10416343" y="5594083"/>
            <a:ext cx="1442444" cy="2104904"/>
          </a:xfrm>
          <a:custGeom>
            <a:avLst/>
            <a:gdLst>
              <a:gd name="T0" fmla="*/ 0 w 1927"/>
              <a:gd name="T1" fmla="*/ 2812 h 2812"/>
              <a:gd name="T2" fmla="*/ 1927 w 1927"/>
              <a:gd name="T3" fmla="*/ 0 h 2812"/>
              <a:gd name="T4" fmla="*/ 0 w 1927"/>
              <a:gd name="T5" fmla="*/ 2812 h 2812"/>
            </a:gdLst>
            <a:ahLst/>
            <a:cxnLst>
              <a:cxn ang="0">
                <a:pos x="T0" y="T1"/>
              </a:cxn>
              <a:cxn ang="0">
                <a:pos x="T2" y="T3"/>
              </a:cxn>
              <a:cxn ang="0">
                <a:pos x="T4" y="T5"/>
              </a:cxn>
            </a:cxnLst>
            <a:rect l="0" t="0" r="r" b="b"/>
            <a:pathLst>
              <a:path w="1927" h="2812">
                <a:moveTo>
                  <a:pt x="0" y="2812"/>
                </a:moveTo>
                <a:lnTo>
                  <a:pt x="1927" y="0"/>
                </a:lnTo>
                <a:lnTo>
                  <a:pt x="0" y="2812"/>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9" name="Line 1141"/>
          <p:cNvSpPr>
            <a:spLocks noChangeShapeType="1"/>
          </p:cNvSpPr>
          <p:nvPr/>
        </p:nvSpPr>
        <p:spPr bwMode="auto">
          <a:xfrm flipV="1">
            <a:off x="10416343" y="5594083"/>
            <a:ext cx="1442444" cy="210490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0" name="Freeform 1142"/>
          <p:cNvSpPr>
            <a:spLocks/>
          </p:cNvSpPr>
          <p:nvPr/>
        </p:nvSpPr>
        <p:spPr bwMode="auto">
          <a:xfrm>
            <a:off x="10121417" y="5594083"/>
            <a:ext cx="1737370" cy="312891"/>
          </a:xfrm>
          <a:custGeom>
            <a:avLst/>
            <a:gdLst>
              <a:gd name="T0" fmla="*/ 0 w 2321"/>
              <a:gd name="T1" fmla="*/ 418 h 418"/>
              <a:gd name="T2" fmla="*/ 2321 w 2321"/>
              <a:gd name="T3" fmla="*/ 0 h 418"/>
              <a:gd name="T4" fmla="*/ 0 w 2321"/>
              <a:gd name="T5" fmla="*/ 418 h 418"/>
            </a:gdLst>
            <a:ahLst/>
            <a:cxnLst>
              <a:cxn ang="0">
                <a:pos x="T0" y="T1"/>
              </a:cxn>
              <a:cxn ang="0">
                <a:pos x="T2" y="T3"/>
              </a:cxn>
              <a:cxn ang="0">
                <a:pos x="T4" y="T5"/>
              </a:cxn>
            </a:cxnLst>
            <a:rect l="0" t="0" r="r" b="b"/>
            <a:pathLst>
              <a:path w="2321" h="418">
                <a:moveTo>
                  <a:pt x="0" y="418"/>
                </a:moveTo>
                <a:lnTo>
                  <a:pt x="2321" y="0"/>
                </a:lnTo>
                <a:lnTo>
                  <a:pt x="0" y="4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2" name="Freeform 1144"/>
          <p:cNvSpPr>
            <a:spLocks/>
          </p:cNvSpPr>
          <p:nvPr/>
        </p:nvSpPr>
        <p:spPr bwMode="auto">
          <a:xfrm>
            <a:off x="11216536" y="5604563"/>
            <a:ext cx="599584" cy="316634"/>
          </a:xfrm>
          <a:custGeom>
            <a:avLst/>
            <a:gdLst>
              <a:gd name="T0" fmla="*/ 0 w 801"/>
              <a:gd name="T1" fmla="*/ 423 h 423"/>
              <a:gd name="T2" fmla="*/ 801 w 801"/>
              <a:gd name="T3" fmla="*/ 0 h 423"/>
              <a:gd name="T4" fmla="*/ 0 w 801"/>
              <a:gd name="T5" fmla="*/ 423 h 423"/>
            </a:gdLst>
            <a:ahLst/>
            <a:cxnLst>
              <a:cxn ang="0">
                <a:pos x="T0" y="T1"/>
              </a:cxn>
              <a:cxn ang="0">
                <a:pos x="T2" y="T3"/>
              </a:cxn>
              <a:cxn ang="0">
                <a:pos x="T4" y="T5"/>
              </a:cxn>
            </a:cxnLst>
            <a:rect l="0" t="0" r="r" b="b"/>
            <a:pathLst>
              <a:path w="801" h="423">
                <a:moveTo>
                  <a:pt x="0" y="423"/>
                </a:moveTo>
                <a:lnTo>
                  <a:pt x="801" y="0"/>
                </a:lnTo>
                <a:lnTo>
                  <a:pt x="0" y="423"/>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3" name="Line 1145"/>
          <p:cNvSpPr>
            <a:spLocks noChangeShapeType="1"/>
          </p:cNvSpPr>
          <p:nvPr/>
        </p:nvSpPr>
        <p:spPr bwMode="auto">
          <a:xfrm flipV="1">
            <a:off x="11216536" y="5604563"/>
            <a:ext cx="599584" cy="31663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4" name="Freeform 1146"/>
          <p:cNvSpPr>
            <a:spLocks/>
          </p:cNvSpPr>
          <p:nvPr/>
        </p:nvSpPr>
        <p:spPr bwMode="auto">
          <a:xfrm>
            <a:off x="9392335" y="5906974"/>
            <a:ext cx="729082" cy="522483"/>
          </a:xfrm>
          <a:custGeom>
            <a:avLst/>
            <a:gdLst>
              <a:gd name="T0" fmla="*/ 974 w 974"/>
              <a:gd name="T1" fmla="*/ 0 h 698"/>
              <a:gd name="T2" fmla="*/ 0 w 974"/>
              <a:gd name="T3" fmla="*/ 698 h 698"/>
              <a:gd name="T4" fmla="*/ 974 w 974"/>
              <a:gd name="T5" fmla="*/ 0 h 698"/>
            </a:gdLst>
            <a:ahLst/>
            <a:cxnLst>
              <a:cxn ang="0">
                <a:pos x="T0" y="T1"/>
              </a:cxn>
              <a:cxn ang="0">
                <a:pos x="T2" y="T3"/>
              </a:cxn>
              <a:cxn ang="0">
                <a:pos x="T4" y="T5"/>
              </a:cxn>
            </a:cxnLst>
            <a:rect l="0" t="0" r="r" b="b"/>
            <a:pathLst>
              <a:path w="974" h="698">
                <a:moveTo>
                  <a:pt x="974" y="0"/>
                </a:moveTo>
                <a:lnTo>
                  <a:pt x="0" y="698"/>
                </a:lnTo>
                <a:lnTo>
                  <a:pt x="974"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8" name="Freeform 1150"/>
          <p:cNvSpPr>
            <a:spLocks/>
          </p:cNvSpPr>
          <p:nvPr/>
        </p:nvSpPr>
        <p:spPr bwMode="auto">
          <a:xfrm>
            <a:off x="10121417" y="5145705"/>
            <a:ext cx="947656" cy="761269"/>
          </a:xfrm>
          <a:custGeom>
            <a:avLst/>
            <a:gdLst>
              <a:gd name="T0" fmla="*/ 0 w 1266"/>
              <a:gd name="T1" fmla="*/ 1017 h 1017"/>
              <a:gd name="T2" fmla="*/ 1266 w 1266"/>
              <a:gd name="T3" fmla="*/ 0 h 1017"/>
              <a:gd name="T4" fmla="*/ 0 w 1266"/>
              <a:gd name="T5" fmla="*/ 1017 h 1017"/>
            </a:gdLst>
            <a:ahLst/>
            <a:cxnLst>
              <a:cxn ang="0">
                <a:pos x="T0" y="T1"/>
              </a:cxn>
              <a:cxn ang="0">
                <a:pos x="T2" y="T3"/>
              </a:cxn>
              <a:cxn ang="0">
                <a:pos x="T4" y="T5"/>
              </a:cxn>
            </a:cxnLst>
            <a:rect l="0" t="0" r="r" b="b"/>
            <a:pathLst>
              <a:path w="1266" h="1017">
                <a:moveTo>
                  <a:pt x="0" y="1017"/>
                </a:moveTo>
                <a:lnTo>
                  <a:pt x="1266" y="0"/>
                </a:lnTo>
                <a:lnTo>
                  <a:pt x="0" y="101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9" name="Line 1151"/>
          <p:cNvSpPr>
            <a:spLocks noChangeShapeType="1"/>
          </p:cNvSpPr>
          <p:nvPr/>
        </p:nvSpPr>
        <p:spPr bwMode="auto">
          <a:xfrm flipV="1">
            <a:off x="10121417" y="5145705"/>
            <a:ext cx="947656" cy="76126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0" name="Freeform 1152"/>
          <p:cNvSpPr>
            <a:spLocks/>
          </p:cNvSpPr>
          <p:nvPr/>
        </p:nvSpPr>
        <p:spPr bwMode="auto">
          <a:xfrm>
            <a:off x="10121417" y="5906974"/>
            <a:ext cx="294926" cy="1792013"/>
          </a:xfrm>
          <a:custGeom>
            <a:avLst/>
            <a:gdLst>
              <a:gd name="T0" fmla="*/ 394 w 394"/>
              <a:gd name="T1" fmla="*/ 2394 h 2394"/>
              <a:gd name="T2" fmla="*/ 0 w 394"/>
              <a:gd name="T3" fmla="*/ 0 h 2394"/>
              <a:gd name="T4" fmla="*/ 394 w 394"/>
              <a:gd name="T5" fmla="*/ 2394 h 2394"/>
            </a:gdLst>
            <a:ahLst/>
            <a:cxnLst>
              <a:cxn ang="0">
                <a:pos x="T0" y="T1"/>
              </a:cxn>
              <a:cxn ang="0">
                <a:pos x="T2" y="T3"/>
              </a:cxn>
              <a:cxn ang="0">
                <a:pos x="T4" y="T5"/>
              </a:cxn>
            </a:cxnLst>
            <a:rect l="0" t="0" r="r" b="b"/>
            <a:pathLst>
              <a:path w="394" h="2394">
                <a:moveTo>
                  <a:pt x="394" y="2394"/>
                </a:moveTo>
                <a:lnTo>
                  <a:pt x="0" y="0"/>
                </a:lnTo>
                <a:lnTo>
                  <a:pt x="394" y="239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1" name="Line 1153"/>
          <p:cNvSpPr>
            <a:spLocks noChangeShapeType="1"/>
          </p:cNvSpPr>
          <p:nvPr/>
        </p:nvSpPr>
        <p:spPr bwMode="auto">
          <a:xfrm flipH="1" flipV="1">
            <a:off x="10045065" y="5886015"/>
            <a:ext cx="294926" cy="179201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2" name="Freeform 1154"/>
          <p:cNvSpPr>
            <a:spLocks/>
          </p:cNvSpPr>
          <p:nvPr/>
        </p:nvSpPr>
        <p:spPr bwMode="auto">
          <a:xfrm>
            <a:off x="8957432" y="5906974"/>
            <a:ext cx="1163986" cy="1911032"/>
          </a:xfrm>
          <a:custGeom>
            <a:avLst/>
            <a:gdLst>
              <a:gd name="T0" fmla="*/ 0 w 1555"/>
              <a:gd name="T1" fmla="*/ 2553 h 2553"/>
              <a:gd name="T2" fmla="*/ 1555 w 1555"/>
              <a:gd name="T3" fmla="*/ 0 h 2553"/>
              <a:gd name="T4" fmla="*/ 0 w 1555"/>
              <a:gd name="T5" fmla="*/ 2553 h 2553"/>
            </a:gdLst>
            <a:ahLst/>
            <a:cxnLst>
              <a:cxn ang="0">
                <a:pos x="T0" y="T1"/>
              </a:cxn>
              <a:cxn ang="0">
                <a:pos x="T2" y="T3"/>
              </a:cxn>
              <a:cxn ang="0">
                <a:pos x="T4" y="T5"/>
              </a:cxn>
            </a:cxnLst>
            <a:rect l="0" t="0" r="r" b="b"/>
            <a:pathLst>
              <a:path w="1555" h="2553">
                <a:moveTo>
                  <a:pt x="0" y="2553"/>
                </a:moveTo>
                <a:lnTo>
                  <a:pt x="1555" y="0"/>
                </a:lnTo>
                <a:lnTo>
                  <a:pt x="0" y="2553"/>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3" name="Line 1155"/>
          <p:cNvSpPr>
            <a:spLocks noChangeShapeType="1"/>
          </p:cNvSpPr>
          <p:nvPr/>
        </p:nvSpPr>
        <p:spPr bwMode="auto">
          <a:xfrm flipV="1">
            <a:off x="8957432" y="5906974"/>
            <a:ext cx="1163986" cy="19110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4" name="Freeform 1156"/>
          <p:cNvSpPr>
            <a:spLocks/>
          </p:cNvSpPr>
          <p:nvPr/>
        </p:nvSpPr>
        <p:spPr bwMode="auto">
          <a:xfrm>
            <a:off x="7711855" y="6429458"/>
            <a:ext cx="1680481" cy="589852"/>
          </a:xfrm>
          <a:custGeom>
            <a:avLst/>
            <a:gdLst>
              <a:gd name="T0" fmla="*/ 2245 w 2245"/>
              <a:gd name="T1" fmla="*/ 0 h 788"/>
              <a:gd name="T2" fmla="*/ 0 w 2245"/>
              <a:gd name="T3" fmla="*/ 788 h 788"/>
              <a:gd name="T4" fmla="*/ 2245 w 2245"/>
              <a:gd name="T5" fmla="*/ 0 h 788"/>
            </a:gdLst>
            <a:ahLst/>
            <a:cxnLst>
              <a:cxn ang="0">
                <a:pos x="T0" y="T1"/>
              </a:cxn>
              <a:cxn ang="0">
                <a:pos x="T2" y="T3"/>
              </a:cxn>
              <a:cxn ang="0">
                <a:pos x="T4" y="T5"/>
              </a:cxn>
            </a:cxnLst>
            <a:rect l="0" t="0" r="r" b="b"/>
            <a:pathLst>
              <a:path w="2245" h="788">
                <a:moveTo>
                  <a:pt x="2245" y="0"/>
                </a:moveTo>
                <a:lnTo>
                  <a:pt x="0" y="788"/>
                </a:lnTo>
                <a:lnTo>
                  <a:pt x="224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5" name="Line 1157"/>
          <p:cNvSpPr>
            <a:spLocks noChangeShapeType="1"/>
          </p:cNvSpPr>
          <p:nvPr/>
        </p:nvSpPr>
        <p:spPr bwMode="auto">
          <a:xfrm flipH="1">
            <a:off x="7711855" y="6429458"/>
            <a:ext cx="1680481" cy="58985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6" name="Freeform 1158"/>
          <p:cNvSpPr>
            <a:spLocks/>
          </p:cNvSpPr>
          <p:nvPr/>
        </p:nvSpPr>
        <p:spPr bwMode="auto">
          <a:xfrm>
            <a:off x="7745539" y="6160730"/>
            <a:ext cx="183393" cy="832380"/>
          </a:xfrm>
          <a:custGeom>
            <a:avLst/>
            <a:gdLst>
              <a:gd name="T0" fmla="*/ 0 w 245"/>
              <a:gd name="T1" fmla="*/ 1112 h 1112"/>
              <a:gd name="T2" fmla="*/ 245 w 245"/>
              <a:gd name="T3" fmla="*/ 0 h 1112"/>
              <a:gd name="T4" fmla="*/ 0 w 245"/>
              <a:gd name="T5" fmla="*/ 1112 h 1112"/>
            </a:gdLst>
            <a:ahLst/>
            <a:cxnLst>
              <a:cxn ang="0">
                <a:pos x="T0" y="T1"/>
              </a:cxn>
              <a:cxn ang="0">
                <a:pos x="T2" y="T3"/>
              </a:cxn>
              <a:cxn ang="0">
                <a:pos x="T4" y="T5"/>
              </a:cxn>
            </a:cxnLst>
            <a:rect l="0" t="0" r="r" b="b"/>
            <a:pathLst>
              <a:path w="245" h="1112">
                <a:moveTo>
                  <a:pt x="0" y="1112"/>
                </a:moveTo>
                <a:lnTo>
                  <a:pt x="245" y="0"/>
                </a:lnTo>
                <a:lnTo>
                  <a:pt x="0" y="1112"/>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8" name="Freeform 1160"/>
          <p:cNvSpPr>
            <a:spLocks/>
          </p:cNvSpPr>
          <p:nvPr/>
        </p:nvSpPr>
        <p:spPr bwMode="auto">
          <a:xfrm>
            <a:off x="7928933" y="5307391"/>
            <a:ext cx="141475" cy="853340"/>
          </a:xfrm>
          <a:custGeom>
            <a:avLst/>
            <a:gdLst>
              <a:gd name="T0" fmla="*/ 0 w 189"/>
              <a:gd name="T1" fmla="*/ 1140 h 1140"/>
              <a:gd name="T2" fmla="*/ 189 w 189"/>
              <a:gd name="T3" fmla="*/ 0 h 1140"/>
              <a:gd name="T4" fmla="*/ 0 w 189"/>
              <a:gd name="T5" fmla="*/ 1140 h 1140"/>
            </a:gdLst>
            <a:ahLst/>
            <a:cxnLst>
              <a:cxn ang="0">
                <a:pos x="T0" y="T1"/>
              </a:cxn>
              <a:cxn ang="0">
                <a:pos x="T2" y="T3"/>
              </a:cxn>
              <a:cxn ang="0">
                <a:pos x="T4" y="T5"/>
              </a:cxn>
            </a:cxnLst>
            <a:rect l="0" t="0" r="r" b="b"/>
            <a:pathLst>
              <a:path w="189" h="1140">
                <a:moveTo>
                  <a:pt x="0" y="1140"/>
                </a:moveTo>
                <a:lnTo>
                  <a:pt x="189" y="0"/>
                </a:lnTo>
                <a:lnTo>
                  <a:pt x="0" y="114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0" name="Freeform 1162"/>
          <p:cNvSpPr>
            <a:spLocks/>
          </p:cNvSpPr>
          <p:nvPr/>
        </p:nvSpPr>
        <p:spPr bwMode="auto">
          <a:xfrm>
            <a:off x="8070407" y="5144208"/>
            <a:ext cx="1231355" cy="163182"/>
          </a:xfrm>
          <a:custGeom>
            <a:avLst/>
            <a:gdLst>
              <a:gd name="T0" fmla="*/ 0 w 1645"/>
              <a:gd name="T1" fmla="*/ 218 h 218"/>
              <a:gd name="T2" fmla="*/ 1645 w 1645"/>
              <a:gd name="T3" fmla="*/ 0 h 218"/>
              <a:gd name="T4" fmla="*/ 0 w 1645"/>
              <a:gd name="T5" fmla="*/ 218 h 218"/>
            </a:gdLst>
            <a:ahLst/>
            <a:cxnLst>
              <a:cxn ang="0">
                <a:pos x="T0" y="T1"/>
              </a:cxn>
              <a:cxn ang="0">
                <a:pos x="T2" y="T3"/>
              </a:cxn>
              <a:cxn ang="0">
                <a:pos x="T4" y="T5"/>
              </a:cxn>
            </a:cxnLst>
            <a:rect l="0" t="0" r="r" b="b"/>
            <a:pathLst>
              <a:path w="1645" h="218">
                <a:moveTo>
                  <a:pt x="0" y="218"/>
                </a:moveTo>
                <a:lnTo>
                  <a:pt x="1645" y="0"/>
                </a:lnTo>
                <a:lnTo>
                  <a:pt x="0" y="2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1" name="Line 1163"/>
          <p:cNvSpPr>
            <a:spLocks noChangeShapeType="1"/>
          </p:cNvSpPr>
          <p:nvPr/>
        </p:nvSpPr>
        <p:spPr bwMode="auto">
          <a:xfrm flipV="1">
            <a:off x="8070407" y="5144208"/>
            <a:ext cx="1231355" cy="16318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2" name="Freeform 1164"/>
          <p:cNvSpPr>
            <a:spLocks/>
          </p:cNvSpPr>
          <p:nvPr/>
        </p:nvSpPr>
        <p:spPr bwMode="auto">
          <a:xfrm>
            <a:off x="8070407" y="5307391"/>
            <a:ext cx="1321928" cy="1122067"/>
          </a:xfrm>
          <a:custGeom>
            <a:avLst/>
            <a:gdLst>
              <a:gd name="T0" fmla="*/ 0 w 1766"/>
              <a:gd name="T1" fmla="*/ 0 h 1499"/>
              <a:gd name="T2" fmla="*/ 1766 w 1766"/>
              <a:gd name="T3" fmla="*/ 1499 h 1499"/>
              <a:gd name="T4" fmla="*/ 0 w 1766"/>
              <a:gd name="T5" fmla="*/ 0 h 1499"/>
            </a:gdLst>
            <a:ahLst/>
            <a:cxnLst>
              <a:cxn ang="0">
                <a:pos x="T0" y="T1"/>
              </a:cxn>
              <a:cxn ang="0">
                <a:pos x="T2" y="T3"/>
              </a:cxn>
              <a:cxn ang="0">
                <a:pos x="T4" y="T5"/>
              </a:cxn>
            </a:cxnLst>
            <a:rect l="0" t="0" r="r" b="b"/>
            <a:pathLst>
              <a:path w="1766" h="1499">
                <a:moveTo>
                  <a:pt x="0" y="0"/>
                </a:moveTo>
                <a:lnTo>
                  <a:pt x="1766" y="1499"/>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3" name="Line 1165"/>
          <p:cNvSpPr>
            <a:spLocks noChangeShapeType="1"/>
          </p:cNvSpPr>
          <p:nvPr/>
        </p:nvSpPr>
        <p:spPr bwMode="auto">
          <a:xfrm>
            <a:off x="8070407" y="5307391"/>
            <a:ext cx="1321928" cy="112206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4" name="Freeform 1166"/>
          <p:cNvSpPr>
            <a:spLocks/>
          </p:cNvSpPr>
          <p:nvPr/>
        </p:nvSpPr>
        <p:spPr bwMode="auto">
          <a:xfrm>
            <a:off x="7928933" y="5144208"/>
            <a:ext cx="1372829" cy="1016522"/>
          </a:xfrm>
          <a:custGeom>
            <a:avLst/>
            <a:gdLst>
              <a:gd name="T0" fmla="*/ 0 w 1834"/>
              <a:gd name="T1" fmla="*/ 1358 h 1358"/>
              <a:gd name="T2" fmla="*/ 1834 w 1834"/>
              <a:gd name="T3" fmla="*/ 0 h 1358"/>
              <a:gd name="T4" fmla="*/ 0 w 1834"/>
              <a:gd name="T5" fmla="*/ 1358 h 1358"/>
            </a:gdLst>
            <a:ahLst/>
            <a:cxnLst>
              <a:cxn ang="0">
                <a:pos x="T0" y="T1"/>
              </a:cxn>
              <a:cxn ang="0">
                <a:pos x="T2" y="T3"/>
              </a:cxn>
              <a:cxn ang="0">
                <a:pos x="T4" y="T5"/>
              </a:cxn>
            </a:cxnLst>
            <a:rect l="0" t="0" r="r" b="b"/>
            <a:pathLst>
              <a:path w="1834" h="1358">
                <a:moveTo>
                  <a:pt x="0" y="1358"/>
                </a:moveTo>
                <a:lnTo>
                  <a:pt x="1834" y="0"/>
                </a:lnTo>
                <a:lnTo>
                  <a:pt x="0" y="135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6" name="Freeform 1168"/>
          <p:cNvSpPr>
            <a:spLocks/>
          </p:cNvSpPr>
          <p:nvPr/>
        </p:nvSpPr>
        <p:spPr bwMode="auto">
          <a:xfrm>
            <a:off x="8321918" y="4660649"/>
            <a:ext cx="979844" cy="483559"/>
          </a:xfrm>
          <a:custGeom>
            <a:avLst/>
            <a:gdLst>
              <a:gd name="T0" fmla="*/ 1309 w 1309"/>
              <a:gd name="T1" fmla="*/ 646 h 646"/>
              <a:gd name="T2" fmla="*/ 0 w 1309"/>
              <a:gd name="T3" fmla="*/ 0 h 646"/>
              <a:gd name="T4" fmla="*/ 1309 w 1309"/>
              <a:gd name="T5" fmla="*/ 646 h 646"/>
            </a:gdLst>
            <a:ahLst/>
            <a:cxnLst>
              <a:cxn ang="0">
                <a:pos x="T0" y="T1"/>
              </a:cxn>
              <a:cxn ang="0">
                <a:pos x="T2" y="T3"/>
              </a:cxn>
              <a:cxn ang="0">
                <a:pos x="T4" y="T5"/>
              </a:cxn>
            </a:cxnLst>
            <a:rect l="0" t="0" r="r" b="b"/>
            <a:pathLst>
              <a:path w="1309" h="646">
                <a:moveTo>
                  <a:pt x="1309" y="646"/>
                </a:moveTo>
                <a:lnTo>
                  <a:pt x="0" y="0"/>
                </a:lnTo>
                <a:lnTo>
                  <a:pt x="1309" y="646"/>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8" name="Freeform 1170"/>
          <p:cNvSpPr>
            <a:spLocks/>
          </p:cNvSpPr>
          <p:nvPr/>
        </p:nvSpPr>
        <p:spPr bwMode="auto">
          <a:xfrm>
            <a:off x="7212576" y="4660649"/>
            <a:ext cx="1109342" cy="662461"/>
          </a:xfrm>
          <a:custGeom>
            <a:avLst/>
            <a:gdLst>
              <a:gd name="T0" fmla="*/ 1482 w 1482"/>
              <a:gd name="T1" fmla="*/ 0 h 885"/>
              <a:gd name="T2" fmla="*/ 0 w 1482"/>
              <a:gd name="T3" fmla="*/ 885 h 885"/>
              <a:gd name="T4" fmla="*/ 1482 w 1482"/>
              <a:gd name="T5" fmla="*/ 0 h 885"/>
            </a:gdLst>
            <a:ahLst/>
            <a:cxnLst>
              <a:cxn ang="0">
                <a:pos x="T0" y="T1"/>
              </a:cxn>
              <a:cxn ang="0">
                <a:pos x="T2" y="T3"/>
              </a:cxn>
              <a:cxn ang="0">
                <a:pos x="T4" y="T5"/>
              </a:cxn>
            </a:cxnLst>
            <a:rect l="0" t="0" r="r" b="b"/>
            <a:pathLst>
              <a:path w="1482" h="885">
                <a:moveTo>
                  <a:pt x="1482" y="0"/>
                </a:moveTo>
                <a:lnTo>
                  <a:pt x="0" y="885"/>
                </a:lnTo>
                <a:lnTo>
                  <a:pt x="1482"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9" name="Line 1171"/>
          <p:cNvSpPr>
            <a:spLocks noChangeShapeType="1"/>
          </p:cNvSpPr>
          <p:nvPr/>
        </p:nvSpPr>
        <p:spPr bwMode="auto">
          <a:xfrm flipH="1">
            <a:off x="7212576" y="4660649"/>
            <a:ext cx="1109342" cy="66246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0" name="Freeform 1172"/>
          <p:cNvSpPr>
            <a:spLocks/>
          </p:cNvSpPr>
          <p:nvPr/>
        </p:nvSpPr>
        <p:spPr bwMode="auto">
          <a:xfrm>
            <a:off x="6361482" y="6189175"/>
            <a:ext cx="1586913" cy="803936"/>
          </a:xfrm>
          <a:custGeom>
            <a:avLst/>
            <a:gdLst>
              <a:gd name="T0" fmla="*/ 0 w 2120"/>
              <a:gd name="T1" fmla="*/ 1074 h 1074"/>
              <a:gd name="T2" fmla="*/ 2120 w 2120"/>
              <a:gd name="T3" fmla="*/ 0 h 1074"/>
              <a:gd name="T4" fmla="*/ 0 w 2120"/>
              <a:gd name="T5" fmla="*/ 1074 h 1074"/>
            </a:gdLst>
            <a:ahLst/>
            <a:cxnLst>
              <a:cxn ang="0">
                <a:pos x="T0" y="T1"/>
              </a:cxn>
              <a:cxn ang="0">
                <a:pos x="T2" y="T3"/>
              </a:cxn>
              <a:cxn ang="0">
                <a:pos x="T4" y="T5"/>
              </a:cxn>
            </a:cxnLst>
            <a:rect l="0" t="0" r="r" b="b"/>
            <a:pathLst>
              <a:path w="2120" h="1074">
                <a:moveTo>
                  <a:pt x="0" y="1074"/>
                </a:moveTo>
                <a:lnTo>
                  <a:pt x="2120" y="0"/>
                </a:lnTo>
                <a:lnTo>
                  <a:pt x="0" y="107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2" name="Freeform 1174"/>
          <p:cNvSpPr>
            <a:spLocks/>
          </p:cNvSpPr>
          <p:nvPr/>
        </p:nvSpPr>
        <p:spPr bwMode="auto">
          <a:xfrm>
            <a:off x="8070407" y="5307391"/>
            <a:ext cx="887024" cy="2510615"/>
          </a:xfrm>
          <a:custGeom>
            <a:avLst/>
            <a:gdLst>
              <a:gd name="T0" fmla="*/ 1185 w 1185"/>
              <a:gd name="T1" fmla="*/ 3354 h 3354"/>
              <a:gd name="T2" fmla="*/ 0 w 1185"/>
              <a:gd name="T3" fmla="*/ 0 h 3354"/>
              <a:gd name="T4" fmla="*/ 1185 w 1185"/>
              <a:gd name="T5" fmla="*/ 3354 h 3354"/>
            </a:gdLst>
            <a:ahLst/>
            <a:cxnLst>
              <a:cxn ang="0">
                <a:pos x="T0" y="T1"/>
              </a:cxn>
              <a:cxn ang="0">
                <a:pos x="T2" y="T3"/>
              </a:cxn>
              <a:cxn ang="0">
                <a:pos x="T4" y="T5"/>
              </a:cxn>
            </a:cxnLst>
            <a:rect l="0" t="0" r="r" b="b"/>
            <a:pathLst>
              <a:path w="1185" h="3354">
                <a:moveTo>
                  <a:pt x="1185" y="3354"/>
                </a:moveTo>
                <a:lnTo>
                  <a:pt x="0" y="0"/>
                </a:lnTo>
                <a:lnTo>
                  <a:pt x="1185" y="335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3" name="Line 1175"/>
          <p:cNvSpPr>
            <a:spLocks noChangeShapeType="1"/>
          </p:cNvSpPr>
          <p:nvPr/>
        </p:nvSpPr>
        <p:spPr bwMode="auto">
          <a:xfrm flipH="1" flipV="1">
            <a:off x="8070407" y="5454876"/>
            <a:ext cx="887024" cy="25106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4" name="Freeform 1176"/>
          <p:cNvSpPr>
            <a:spLocks/>
          </p:cNvSpPr>
          <p:nvPr/>
        </p:nvSpPr>
        <p:spPr bwMode="auto">
          <a:xfrm>
            <a:off x="7212576" y="5323111"/>
            <a:ext cx="716357" cy="837620"/>
          </a:xfrm>
          <a:custGeom>
            <a:avLst/>
            <a:gdLst>
              <a:gd name="T0" fmla="*/ 957 w 957"/>
              <a:gd name="T1" fmla="*/ 1119 h 1119"/>
              <a:gd name="T2" fmla="*/ 0 w 957"/>
              <a:gd name="T3" fmla="*/ 0 h 1119"/>
              <a:gd name="T4" fmla="*/ 957 w 957"/>
              <a:gd name="T5" fmla="*/ 1119 h 1119"/>
            </a:gdLst>
            <a:ahLst/>
            <a:cxnLst>
              <a:cxn ang="0">
                <a:pos x="T0" y="T1"/>
              </a:cxn>
              <a:cxn ang="0">
                <a:pos x="T2" y="T3"/>
              </a:cxn>
              <a:cxn ang="0">
                <a:pos x="T4" y="T5"/>
              </a:cxn>
            </a:cxnLst>
            <a:rect l="0" t="0" r="r" b="b"/>
            <a:pathLst>
              <a:path w="957" h="1119">
                <a:moveTo>
                  <a:pt x="957" y="1119"/>
                </a:moveTo>
                <a:lnTo>
                  <a:pt x="0" y="0"/>
                </a:lnTo>
                <a:lnTo>
                  <a:pt x="957" y="1119"/>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5" name="Line 1177"/>
          <p:cNvSpPr>
            <a:spLocks noChangeShapeType="1"/>
          </p:cNvSpPr>
          <p:nvPr/>
        </p:nvSpPr>
        <p:spPr bwMode="auto">
          <a:xfrm flipH="1" flipV="1">
            <a:off x="7212576" y="5323111"/>
            <a:ext cx="716357" cy="8376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6" name="Freeform 1178"/>
          <p:cNvSpPr>
            <a:spLocks/>
          </p:cNvSpPr>
          <p:nvPr/>
        </p:nvSpPr>
        <p:spPr bwMode="auto">
          <a:xfrm>
            <a:off x="9997159" y="7151802"/>
            <a:ext cx="1358607" cy="292681"/>
          </a:xfrm>
          <a:custGeom>
            <a:avLst/>
            <a:gdLst>
              <a:gd name="T0" fmla="*/ 1815 w 1815"/>
              <a:gd name="T1" fmla="*/ 391 h 391"/>
              <a:gd name="T2" fmla="*/ 0 w 1815"/>
              <a:gd name="T3" fmla="*/ 0 h 391"/>
              <a:gd name="T4" fmla="*/ 1815 w 1815"/>
              <a:gd name="T5" fmla="*/ 391 h 391"/>
            </a:gdLst>
            <a:ahLst/>
            <a:cxnLst>
              <a:cxn ang="0">
                <a:pos x="T0" y="T1"/>
              </a:cxn>
              <a:cxn ang="0">
                <a:pos x="T2" y="T3"/>
              </a:cxn>
              <a:cxn ang="0">
                <a:pos x="T4" y="T5"/>
              </a:cxn>
            </a:cxnLst>
            <a:rect l="0" t="0" r="r" b="b"/>
            <a:pathLst>
              <a:path w="1815" h="391">
                <a:moveTo>
                  <a:pt x="1815" y="391"/>
                </a:moveTo>
                <a:lnTo>
                  <a:pt x="0" y="0"/>
                </a:lnTo>
                <a:lnTo>
                  <a:pt x="1815" y="39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7" name="Line 1179"/>
          <p:cNvSpPr>
            <a:spLocks noChangeShapeType="1"/>
          </p:cNvSpPr>
          <p:nvPr/>
        </p:nvSpPr>
        <p:spPr bwMode="auto">
          <a:xfrm flipH="1" flipV="1">
            <a:off x="9997159" y="7151802"/>
            <a:ext cx="1358607" cy="29268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8" name="Freeform 1180"/>
          <p:cNvSpPr>
            <a:spLocks/>
          </p:cNvSpPr>
          <p:nvPr/>
        </p:nvSpPr>
        <p:spPr bwMode="auto">
          <a:xfrm>
            <a:off x="9342931" y="6429458"/>
            <a:ext cx="49404" cy="214832"/>
          </a:xfrm>
          <a:custGeom>
            <a:avLst/>
            <a:gdLst>
              <a:gd name="T0" fmla="*/ 0 w 66"/>
              <a:gd name="T1" fmla="*/ 287 h 287"/>
              <a:gd name="T2" fmla="*/ 66 w 66"/>
              <a:gd name="T3" fmla="*/ 0 h 287"/>
              <a:gd name="T4" fmla="*/ 0 w 66"/>
              <a:gd name="T5" fmla="*/ 287 h 287"/>
            </a:gdLst>
            <a:ahLst/>
            <a:cxnLst>
              <a:cxn ang="0">
                <a:pos x="T0" y="T1"/>
              </a:cxn>
              <a:cxn ang="0">
                <a:pos x="T2" y="T3"/>
              </a:cxn>
              <a:cxn ang="0">
                <a:pos x="T4" y="T5"/>
              </a:cxn>
            </a:cxnLst>
            <a:rect l="0" t="0" r="r" b="b"/>
            <a:pathLst>
              <a:path w="66" h="287">
                <a:moveTo>
                  <a:pt x="0" y="287"/>
                </a:moveTo>
                <a:lnTo>
                  <a:pt x="66" y="0"/>
                </a:lnTo>
                <a:lnTo>
                  <a:pt x="0" y="28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2" name="Freeform 1184"/>
          <p:cNvSpPr>
            <a:spLocks/>
          </p:cNvSpPr>
          <p:nvPr/>
        </p:nvSpPr>
        <p:spPr bwMode="auto">
          <a:xfrm>
            <a:off x="7976840" y="4552859"/>
            <a:ext cx="569642" cy="1604129"/>
          </a:xfrm>
          <a:custGeom>
            <a:avLst/>
            <a:gdLst>
              <a:gd name="T0" fmla="*/ 761 w 761"/>
              <a:gd name="T1" fmla="*/ 0 h 2143"/>
              <a:gd name="T2" fmla="*/ 0 w 761"/>
              <a:gd name="T3" fmla="*/ 2143 h 2143"/>
              <a:gd name="T4" fmla="*/ 761 w 761"/>
              <a:gd name="T5" fmla="*/ 0 h 2143"/>
            </a:gdLst>
            <a:ahLst/>
            <a:cxnLst>
              <a:cxn ang="0">
                <a:pos x="T0" y="T1"/>
              </a:cxn>
              <a:cxn ang="0">
                <a:pos x="T2" y="T3"/>
              </a:cxn>
              <a:cxn ang="0">
                <a:pos x="T4" y="T5"/>
              </a:cxn>
            </a:cxnLst>
            <a:rect l="0" t="0" r="r" b="b"/>
            <a:pathLst>
              <a:path w="761" h="2143">
                <a:moveTo>
                  <a:pt x="761" y="0"/>
                </a:moveTo>
                <a:lnTo>
                  <a:pt x="0" y="2143"/>
                </a:lnTo>
                <a:lnTo>
                  <a:pt x="761"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6" name="Freeform 1188"/>
          <p:cNvSpPr>
            <a:spLocks/>
          </p:cNvSpPr>
          <p:nvPr/>
        </p:nvSpPr>
        <p:spPr bwMode="auto">
          <a:xfrm>
            <a:off x="6967054" y="4735504"/>
            <a:ext cx="245522" cy="587607"/>
          </a:xfrm>
          <a:custGeom>
            <a:avLst/>
            <a:gdLst>
              <a:gd name="T0" fmla="*/ 328 w 328"/>
              <a:gd name="T1" fmla="*/ 785 h 785"/>
              <a:gd name="T2" fmla="*/ 0 w 328"/>
              <a:gd name="T3" fmla="*/ 0 h 785"/>
              <a:gd name="T4" fmla="*/ 328 w 328"/>
              <a:gd name="T5" fmla="*/ 785 h 785"/>
            </a:gdLst>
            <a:ahLst/>
            <a:cxnLst>
              <a:cxn ang="0">
                <a:pos x="T0" y="T1"/>
              </a:cxn>
              <a:cxn ang="0">
                <a:pos x="T2" y="T3"/>
              </a:cxn>
              <a:cxn ang="0">
                <a:pos x="T4" y="T5"/>
              </a:cxn>
            </a:cxnLst>
            <a:rect l="0" t="0" r="r" b="b"/>
            <a:pathLst>
              <a:path w="328" h="785">
                <a:moveTo>
                  <a:pt x="328" y="785"/>
                </a:moveTo>
                <a:lnTo>
                  <a:pt x="0" y="0"/>
                </a:lnTo>
                <a:lnTo>
                  <a:pt x="328" y="785"/>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7" name="Line 1189"/>
          <p:cNvSpPr>
            <a:spLocks noChangeShapeType="1"/>
          </p:cNvSpPr>
          <p:nvPr/>
        </p:nvSpPr>
        <p:spPr bwMode="auto">
          <a:xfrm flipH="1" flipV="1">
            <a:off x="6967054" y="4735504"/>
            <a:ext cx="245522" cy="58760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8" name="Freeform 1190"/>
          <p:cNvSpPr>
            <a:spLocks/>
          </p:cNvSpPr>
          <p:nvPr/>
        </p:nvSpPr>
        <p:spPr bwMode="auto">
          <a:xfrm>
            <a:off x="6475261" y="5323111"/>
            <a:ext cx="737316" cy="612309"/>
          </a:xfrm>
          <a:custGeom>
            <a:avLst/>
            <a:gdLst>
              <a:gd name="T0" fmla="*/ 0 w 985"/>
              <a:gd name="T1" fmla="*/ 818 h 818"/>
              <a:gd name="T2" fmla="*/ 985 w 985"/>
              <a:gd name="T3" fmla="*/ 0 h 818"/>
              <a:gd name="T4" fmla="*/ 0 w 985"/>
              <a:gd name="T5" fmla="*/ 818 h 818"/>
            </a:gdLst>
            <a:ahLst/>
            <a:cxnLst>
              <a:cxn ang="0">
                <a:pos x="T0" y="T1"/>
              </a:cxn>
              <a:cxn ang="0">
                <a:pos x="T2" y="T3"/>
              </a:cxn>
              <a:cxn ang="0">
                <a:pos x="T4" y="T5"/>
              </a:cxn>
            </a:cxnLst>
            <a:rect l="0" t="0" r="r" b="b"/>
            <a:pathLst>
              <a:path w="985" h="818">
                <a:moveTo>
                  <a:pt x="0" y="818"/>
                </a:moveTo>
                <a:lnTo>
                  <a:pt x="985" y="0"/>
                </a:lnTo>
                <a:lnTo>
                  <a:pt x="0" y="8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9" name="Line 1191"/>
          <p:cNvSpPr>
            <a:spLocks noChangeShapeType="1"/>
          </p:cNvSpPr>
          <p:nvPr/>
        </p:nvSpPr>
        <p:spPr bwMode="auto">
          <a:xfrm flipV="1">
            <a:off x="6475261" y="5323111"/>
            <a:ext cx="737316" cy="61230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2" name="Freeform 1194"/>
          <p:cNvSpPr>
            <a:spLocks/>
          </p:cNvSpPr>
          <p:nvPr/>
        </p:nvSpPr>
        <p:spPr bwMode="auto">
          <a:xfrm>
            <a:off x="7745539" y="6993111"/>
            <a:ext cx="45661" cy="270224"/>
          </a:xfrm>
          <a:custGeom>
            <a:avLst/>
            <a:gdLst>
              <a:gd name="T0" fmla="*/ 61 w 61"/>
              <a:gd name="T1" fmla="*/ 361 h 361"/>
              <a:gd name="T2" fmla="*/ 0 w 61"/>
              <a:gd name="T3" fmla="*/ 0 h 361"/>
              <a:gd name="T4" fmla="*/ 61 w 61"/>
              <a:gd name="T5" fmla="*/ 361 h 361"/>
            </a:gdLst>
            <a:ahLst/>
            <a:cxnLst>
              <a:cxn ang="0">
                <a:pos x="T0" y="T1"/>
              </a:cxn>
              <a:cxn ang="0">
                <a:pos x="T2" y="T3"/>
              </a:cxn>
              <a:cxn ang="0">
                <a:pos x="T4" y="T5"/>
              </a:cxn>
            </a:cxnLst>
            <a:rect l="0" t="0" r="r" b="b"/>
            <a:pathLst>
              <a:path w="61" h="361">
                <a:moveTo>
                  <a:pt x="61" y="361"/>
                </a:moveTo>
                <a:lnTo>
                  <a:pt x="0" y="0"/>
                </a:lnTo>
                <a:lnTo>
                  <a:pt x="61" y="36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3" name="Line 1195"/>
          <p:cNvSpPr>
            <a:spLocks noChangeShapeType="1"/>
          </p:cNvSpPr>
          <p:nvPr/>
        </p:nvSpPr>
        <p:spPr bwMode="auto">
          <a:xfrm flipH="1" flipV="1">
            <a:off x="7745539" y="6993111"/>
            <a:ext cx="45661" cy="27022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4" name="Freeform 1196"/>
          <p:cNvSpPr>
            <a:spLocks/>
          </p:cNvSpPr>
          <p:nvPr/>
        </p:nvSpPr>
        <p:spPr bwMode="auto">
          <a:xfrm>
            <a:off x="8681219" y="7818006"/>
            <a:ext cx="276213" cy="223066"/>
          </a:xfrm>
          <a:custGeom>
            <a:avLst/>
            <a:gdLst>
              <a:gd name="T0" fmla="*/ 0 w 369"/>
              <a:gd name="T1" fmla="*/ 298 h 298"/>
              <a:gd name="T2" fmla="*/ 369 w 369"/>
              <a:gd name="T3" fmla="*/ 0 h 298"/>
              <a:gd name="T4" fmla="*/ 0 w 369"/>
              <a:gd name="T5" fmla="*/ 298 h 298"/>
            </a:gdLst>
            <a:ahLst/>
            <a:cxnLst>
              <a:cxn ang="0">
                <a:pos x="T0" y="T1"/>
              </a:cxn>
              <a:cxn ang="0">
                <a:pos x="T2" y="T3"/>
              </a:cxn>
              <a:cxn ang="0">
                <a:pos x="T4" y="T5"/>
              </a:cxn>
            </a:cxnLst>
            <a:rect l="0" t="0" r="r" b="b"/>
            <a:pathLst>
              <a:path w="369" h="298">
                <a:moveTo>
                  <a:pt x="0" y="298"/>
                </a:moveTo>
                <a:lnTo>
                  <a:pt x="369" y="0"/>
                </a:lnTo>
                <a:lnTo>
                  <a:pt x="0" y="29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5" name="Line 1197"/>
          <p:cNvSpPr>
            <a:spLocks noChangeShapeType="1"/>
          </p:cNvSpPr>
          <p:nvPr/>
        </p:nvSpPr>
        <p:spPr bwMode="auto">
          <a:xfrm flipV="1">
            <a:off x="8681219" y="7818006"/>
            <a:ext cx="276213" cy="22306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6" name="Oval 1198"/>
          <p:cNvSpPr>
            <a:spLocks noChangeArrowheads="1"/>
          </p:cNvSpPr>
          <p:nvPr/>
        </p:nvSpPr>
        <p:spPr bwMode="auto">
          <a:xfrm>
            <a:off x="10374425" y="7658566"/>
            <a:ext cx="84586" cy="83089"/>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8" name="Oval 1200"/>
          <p:cNvSpPr>
            <a:spLocks noChangeArrowheads="1"/>
          </p:cNvSpPr>
          <p:nvPr/>
        </p:nvSpPr>
        <p:spPr bwMode="auto">
          <a:xfrm>
            <a:off x="9960480" y="7115124"/>
            <a:ext cx="75603"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9" name="Oval 1201"/>
          <p:cNvSpPr>
            <a:spLocks noChangeArrowheads="1"/>
          </p:cNvSpPr>
          <p:nvPr/>
        </p:nvSpPr>
        <p:spPr bwMode="auto">
          <a:xfrm>
            <a:off x="11319087" y="7407056"/>
            <a:ext cx="75603"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2" name="Oval 1204"/>
          <p:cNvSpPr>
            <a:spLocks noChangeArrowheads="1"/>
          </p:cNvSpPr>
          <p:nvPr/>
        </p:nvSpPr>
        <p:spPr bwMode="auto">
          <a:xfrm>
            <a:off x="9804783" y="5367274"/>
            <a:ext cx="75603"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3" name="Oval 1205"/>
          <p:cNvSpPr>
            <a:spLocks noChangeArrowheads="1"/>
          </p:cNvSpPr>
          <p:nvPr/>
        </p:nvSpPr>
        <p:spPr bwMode="auto">
          <a:xfrm>
            <a:off x="9305504" y="6606862"/>
            <a:ext cx="74106"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4" name="Oval 1206"/>
          <p:cNvSpPr>
            <a:spLocks noChangeArrowheads="1"/>
          </p:cNvSpPr>
          <p:nvPr/>
        </p:nvSpPr>
        <p:spPr bwMode="auto">
          <a:xfrm>
            <a:off x="7776978" y="7212434"/>
            <a:ext cx="74106"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7" name="Oval 1209"/>
          <p:cNvSpPr>
            <a:spLocks noChangeArrowheads="1"/>
          </p:cNvSpPr>
          <p:nvPr/>
        </p:nvSpPr>
        <p:spPr bwMode="auto">
          <a:xfrm>
            <a:off x="8642295" y="8003645"/>
            <a:ext cx="75603"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0" name="Oval 1212"/>
          <p:cNvSpPr>
            <a:spLocks noChangeArrowheads="1"/>
          </p:cNvSpPr>
          <p:nvPr/>
        </p:nvSpPr>
        <p:spPr bwMode="auto">
          <a:xfrm>
            <a:off x="7649726" y="6913017"/>
            <a:ext cx="169920" cy="16992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1" name="Oval 1213"/>
          <p:cNvSpPr>
            <a:spLocks noChangeArrowheads="1"/>
          </p:cNvSpPr>
          <p:nvPr/>
        </p:nvSpPr>
        <p:spPr bwMode="auto">
          <a:xfrm>
            <a:off x="8044208" y="5287929"/>
            <a:ext cx="77849" cy="7934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2" name="Oval 1214"/>
          <p:cNvSpPr>
            <a:spLocks noChangeArrowheads="1"/>
          </p:cNvSpPr>
          <p:nvPr/>
        </p:nvSpPr>
        <p:spPr bwMode="auto">
          <a:xfrm>
            <a:off x="8920005" y="7780579"/>
            <a:ext cx="74106"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5" name="Oval 1217"/>
          <p:cNvSpPr>
            <a:spLocks noChangeArrowheads="1"/>
          </p:cNvSpPr>
          <p:nvPr/>
        </p:nvSpPr>
        <p:spPr bwMode="auto">
          <a:xfrm>
            <a:off x="7187875" y="5298408"/>
            <a:ext cx="51650" cy="5090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8" name="Oval 1220"/>
          <p:cNvSpPr>
            <a:spLocks noChangeArrowheads="1"/>
          </p:cNvSpPr>
          <p:nvPr/>
        </p:nvSpPr>
        <p:spPr bwMode="auto">
          <a:xfrm>
            <a:off x="6306838" y="6936222"/>
            <a:ext cx="111533" cy="111533"/>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0" name="文本框 159"/>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rPr>
              <a:t>02</a:t>
            </a:r>
            <a:endParaRPr kumimoji="0" lang="zh-CN" altLang="en-US"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endParaRPr>
          </a:p>
        </p:txBody>
      </p:sp>
      <p:cxnSp>
        <p:nvCxnSpPr>
          <p:cNvPr id="161" name="直接连接符 160"/>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12" name="TextBox 211"/>
          <p:cNvSpPr txBox="1"/>
          <p:nvPr/>
        </p:nvSpPr>
        <p:spPr>
          <a:xfrm>
            <a:off x="1654628" y="293915"/>
            <a:ext cx="2329543"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实现过程</a:t>
            </a:r>
            <a:endParaRPr kumimoji="0" lang="zh-CN" altLang="en-US" sz="2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
        <p:nvSpPr>
          <p:cNvPr id="165" name="圆角矩形 164"/>
          <p:cNvSpPr/>
          <p:nvPr/>
        </p:nvSpPr>
        <p:spPr>
          <a:xfrm>
            <a:off x="6208372" y="798328"/>
            <a:ext cx="1720559" cy="595596"/>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67" name="圆角矩形 166"/>
          <p:cNvSpPr/>
          <p:nvPr/>
        </p:nvSpPr>
        <p:spPr>
          <a:xfrm>
            <a:off x="6208373" y="1824560"/>
            <a:ext cx="1736747" cy="603092"/>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72" name="右大括号 171"/>
          <p:cNvSpPr/>
          <p:nvPr/>
        </p:nvSpPr>
        <p:spPr>
          <a:xfrm rot="10800000">
            <a:off x="5823419" y="2637289"/>
            <a:ext cx="219949" cy="1241964"/>
          </a:xfrm>
          <a:prstGeom prst="rightBrace">
            <a:avLst>
              <a:gd name="adj1" fmla="val 53644"/>
              <a:gd name="adj2" fmla="val 50000"/>
            </a:avLst>
          </a:prstGeom>
          <a:ln>
            <a:solidFill>
              <a:schemeClr val="tx2">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187" name="右大括号 186"/>
          <p:cNvSpPr/>
          <p:nvPr/>
        </p:nvSpPr>
        <p:spPr>
          <a:xfrm rot="10800000">
            <a:off x="5793542" y="4411899"/>
            <a:ext cx="219949" cy="1241964"/>
          </a:xfrm>
          <a:prstGeom prst="rightBrace">
            <a:avLst>
              <a:gd name="adj1" fmla="val 53644"/>
              <a:gd name="adj2" fmla="val 50000"/>
            </a:avLst>
          </a:prstGeom>
          <a:ln>
            <a:solidFill>
              <a:schemeClr val="tx2">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192" name="右箭头 191"/>
          <p:cNvSpPr/>
          <p:nvPr/>
        </p:nvSpPr>
        <p:spPr>
          <a:xfrm rot="5400000">
            <a:off x="8339219" y="3920273"/>
            <a:ext cx="738787" cy="345989"/>
          </a:xfrm>
          <a:prstGeom prst="rightArrow">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7783858" y="6101871"/>
            <a:ext cx="2122120" cy="530114"/>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205" name="圆角矩形 204"/>
          <p:cNvSpPr/>
          <p:nvPr/>
        </p:nvSpPr>
        <p:spPr>
          <a:xfrm>
            <a:off x="6923124" y="3912471"/>
            <a:ext cx="1089669" cy="322813"/>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pic>
        <p:nvPicPr>
          <p:cNvPr id="206" name="图片 205" descr="C:\Users\wt154\AppData\Local\Temp\WeChat Files\f869fa665b8f551f5db29b709011287.png"/>
          <p:cNvPicPr/>
          <p:nvPr/>
        </p:nvPicPr>
        <p:blipFill>
          <a:blip r:embed="rId3">
            <a:extLst>
              <a:ext uri="{28A0092B-C50C-407E-A947-70E740481C1C}">
                <a14:useLocalDpi xmlns:a14="http://schemas.microsoft.com/office/drawing/2010/main" val="0"/>
              </a:ext>
            </a:extLst>
          </a:blip>
          <a:srcRect/>
          <a:stretch>
            <a:fillRect/>
          </a:stretch>
        </p:blipFill>
        <p:spPr bwMode="auto">
          <a:xfrm>
            <a:off x="602043" y="4926008"/>
            <a:ext cx="2648492" cy="1616105"/>
          </a:xfrm>
          <a:prstGeom prst="rect">
            <a:avLst/>
          </a:prstGeom>
          <a:noFill/>
          <a:ln>
            <a:noFill/>
          </a:ln>
        </p:spPr>
      </p:pic>
      <p:grpSp>
        <p:nvGrpSpPr>
          <p:cNvPr id="27" name="组合 26"/>
          <p:cNvGrpSpPr/>
          <p:nvPr/>
        </p:nvGrpSpPr>
        <p:grpSpPr>
          <a:xfrm>
            <a:off x="3742210" y="828747"/>
            <a:ext cx="8245632" cy="5767271"/>
            <a:chOff x="3389876" y="491341"/>
            <a:chExt cx="9173716" cy="6319785"/>
          </a:xfrm>
        </p:grpSpPr>
        <p:sp>
          <p:nvSpPr>
            <p:cNvPr id="162" name="圆角矩形 161"/>
            <p:cNvSpPr/>
            <p:nvPr/>
          </p:nvSpPr>
          <p:spPr>
            <a:xfrm>
              <a:off x="3432103" y="912539"/>
              <a:ext cx="1976062" cy="786130"/>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63" name="文本框 162"/>
            <p:cNvSpPr txBox="1"/>
            <p:nvPr/>
          </p:nvSpPr>
          <p:spPr>
            <a:xfrm>
              <a:off x="3453402" y="983541"/>
              <a:ext cx="2121485" cy="584775"/>
            </a:xfrm>
            <a:prstGeom prst="rect">
              <a:avLst/>
            </a:prstGeom>
            <a:noFill/>
          </p:spPr>
          <p:txBody>
            <a:bodyPr wrap="square" rtlCol="0">
              <a:spAutoFit/>
            </a:bodyPr>
            <a:lstStyle/>
            <a:p>
              <a:r>
                <a:rPr lang="zh-CN" altLang="en-US" sz="3200" b="1" dirty="0" smtClean="0">
                  <a:solidFill>
                    <a:srgbClr val="002B41"/>
                  </a:solidFill>
                </a:rPr>
                <a:t>知识学习</a:t>
              </a:r>
              <a:endParaRPr lang="zh-CN" altLang="en-US" sz="3200" b="1" dirty="0">
                <a:solidFill>
                  <a:srgbClr val="002B41"/>
                </a:solidFill>
              </a:endParaRPr>
            </a:p>
          </p:txBody>
        </p:sp>
        <p:sp>
          <p:nvSpPr>
            <p:cNvPr id="164" name="右大括号 163"/>
            <p:cNvSpPr/>
            <p:nvPr/>
          </p:nvSpPr>
          <p:spPr>
            <a:xfrm rot="10800000">
              <a:off x="5670155" y="709922"/>
              <a:ext cx="352674" cy="1254323"/>
            </a:xfrm>
            <a:prstGeom prst="rightBrace">
              <a:avLst/>
            </a:prstGeom>
            <a:ln>
              <a:solidFill>
                <a:schemeClr val="tx2">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166" name="文本框 165"/>
            <p:cNvSpPr txBox="1"/>
            <p:nvPr/>
          </p:nvSpPr>
          <p:spPr>
            <a:xfrm>
              <a:off x="6239498" y="491341"/>
              <a:ext cx="2103908" cy="573345"/>
            </a:xfrm>
            <a:prstGeom prst="rect">
              <a:avLst/>
            </a:prstGeom>
            <a:noFill/>
          </p:spPr>
          <p:txBody>
            <a:bodyPr wrap="square" rtlCol="0">
              <a:spAutoFit/>
            </a:bodyPr>
            <a:lstStyle/>
            <a:p>
              <a:r>
                <a:rPr lang="zh-CN" altLang="en-US" sz="2800" b="1" dirty="0" smtClean="0">
                  <a:solidFill>
                    <a:srgbClr val="002B41"/>
                  </a:solidFill>
                </a:rPr>
                <a:t>课堂聆听</a:t>
              </a:r>
              <a:endParaRPr lang="zh-CN" altLang="en-US" sz="2800" b="1" dirty="0">
                <a:solidFill>
                  <a:srgbClr val="002B41"/>
                </a:solidFill>
              </a:endParaRPr>
            </a:p>
          </p:txBody>
        </p:sp>
        <p:sp>
          <p:nvSpPr>
            <p:cNvPr id="168" name="文本框 167"/>
            <p:cNvSpPr txBox="1"/>
            <p:nvPr/>
          </p:nvSpPr>
          <p:spPr>
            <a:xfrm>
              <a:off x="6272311" y="1619325"/>
              <a:ext cx="2012878" cy="584775"/>
            </a:xfrm>
            <a:prstGeom prst="rect">
              <a:avLst/>
            </a:prstGeom>
            <a:noFill/>
          </p:spPr>
          <p:txBody>
            <a:bodyPr wrap="square" rtlCol="0">
              <a:spAutoFit/>
            </a:bodyPr>
            <a:lstStyle/>
            <a:p>
              <a:r>
                <a:rPr lang="zh-CN" altLang="en-US" sz="2800" b="1" dirty="0" smtClean="0">
                  <a:solidFill>
                    <a:srgbClr val="002B41"/>
                  </a:solidFill>
                </a:rPr>
                <a:t>课外实践</a:t>
              </a:r>
              <a:endParaRPr lang="zh-CN" altLang="en-US" sz="2800" b="1" dirty="0">
                <a:solidFill>
                  <a:srgbClr val="002B41"/>
                </a:solidFill>
              </a:endParaRPr>
            </a:p>
          </p:txBody>
        </p:sp>
        <p:sp>
          <p:nvSpPr>
            <p:cNvPr id="169" name="右箭头 168"/>
            <p:cNvSpPr/>
            <p:nvPr/>
          </p:nvSpPr>
          <p:spPr>
            <a:xfrm rot="5400000">
              <a:off x="4044616" y="2012583"/>
              <a:ext cx="690470" cy="345989"/>
            </a:xfrm>
            <a:prstGeom prst="rightArrow">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圆角矩形 169"/>
            <p:cNvSpPr/>
            <p:nvPr/>
          </p:nvSpPr>
          <p:spPr>
            <a:xfrm>
              <a:off x="3432103" y="2612484"/>
              <a:ext cx="2120451" cy="1176012"/>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71" name="文本框 170"/>
            <p:cNvSpPr txBox="1"/>
            <p:nvPr/>
          </p:nvSpPr>
          <p:spPr>
            <a:xfrm>
              <a:off x="3389876" y="2676565"/>
              <a:ext cx="2233630" cy="954107"/>
            </a:xfrm>
            <a:prstGeom prst="rect">
              <a:avLst/>
            </a:prstGeom>
            <a:noFill/>
          </p:spPr>
          <p:txBody>
            <a:bodyPr wrap="square" rtlCol="0">
              <a:spAutoFit/>
            </a:bodyPr>
            <a:lstStyle/>
            <a:p>
              <a:pPr algn="ctr"/>
              <a:r>
                <a:rPr lang="zh-CN" altLang="en-US" sz="2800" b="1" dirty="0" smtClean="0">
                  <a:solidFill>
                    <a:srgbClr val="002B41"/>
                  </a:solidFill>
                </a:rPr>
                <a:t>功能性</a:t>
              </a:r>
              <a:endParaRPr lang="en-US" altLang="zh-CN" sz="2800" b="1" dirty="0" smtClean="0">
                <a:solidFill>
                  <a:srgbClr val="002B41"/>
                </a:solidFill>
              </a:endParaRPr>
            </a:p>
            <a:p>
              <a:pPr algn="ctr"/>
              <a:r>
                <a:rPr lang="zh-CN" altLang="en-US" sz="2800" b="1" dirty="0" smtClean="0">
                  <a:solidFill>
                    <a:srgbClr val="002B41"/>
                  </a:solidFill>
                </a:rPr>
                <a:t>代码编写</a:t>
              </a:r>
              <a:endParaRPr lang="zh-CN" altLang="en-US" sz="2800" b="1" dirty="0">
                <a:solidFill>
                  <a:srgbClr val="002B41"/>
                </a:solidFill>
              </a:endParaRPr>
            </a:p>
          </p:txBody>
        </p:sp>
        <p:sp>
          <p:nvSpPr>
            <p:cNvPr id="176" name="文本框 175"/>
            <p:cNvSpPr txBox="1"/>
            <p:nvPr/>
          </p:nvSpPr>
          <p:spPr>
            <a:xfrm>
              <a:off x="8233446" y="2831500"/>
              <a:ext cx="1820127" cy="461664"/>
            </a:xfrm>
            <a:prstGeom prst="rect">
              <a:avLst/>
            </a:prstGeom>
            <a:noFill/>
          </p:spPr>
          <p:txBody>
            <a:bodyPr wrap="square" rtlCol="0">
              <a:spAutoFit/>
            </a:bodyPr>
            <a:lstStyle/>
            <a:p>
              <a:r>
                <a:rPr lang="zh-CN" altLang="en-US" sz="2400" b="1" dirty="0" smtClean="0">
                  <a:solidFill>
                    <a:srgbClr val="002B41"/>
                  </a:solidFill>
                </a:rPr>
                <a:t>生成报告</a:t>
              </a:r>
              <a:endParaRPr lang="zh-CN" altLang="en-US" sz="2400" b="1" dirty="0">
                <a:solidFill>
                  <a:srgbClr val="002B41"/>
                </a:solidFill>
              </a:endParaRPr>
            </a:p>
          </p:txBody>
        </p:sp>
        <p:sp>
          <p:nvSpPr>
            <p:cNvPr id="177" name="文本框 176"/>
            <p:cNvSpPr txBox="1"/>
            <p:nvPr/>
          </p:nvSpPr>
          <p:spPr>
            <a:xfrm>
              <a:off x="6005789" y="2643723"/>
              <a:ext cx="1709817" cy="830997"/>
            </a:xfrm>
            <a:prstGeom prst="rect">
              <a:avLst/>
            </a:prstGeom>
            <a:noFill/>
          </p:spPr>
          <p:txBody>
            <a:bodyPr wrap="square" rtlCol="0">
              <a:spAutoFit/>
            </a:bodyPr>
            <a:lstStyle/>
            <a:p>
              <a:pPr algn="ctr"/>
              <a:r>
                <a:rPr lang="zh-CN" altLang="en-US" sz="2400" b="1" dirty="0" smtClean="0">
                  <a:solidFill>
                    <a:srgbClr val="002B41"/>
                  </a:solidFill>
                </a:rPr>
                <a:t>数据库</a:t>
              </a:r>
              <a:endParaRPr lang="en-US" altLang="zh-CN" sz="2400" b="1" dirty="0" smtClean="0">
                <a:solidFill>
                  <a:srgbClr val="002B41"/>
                </a:solidFill>
              </a:endParaRPr>
            </a:p>
            <a:p>
              <a:pPr algn="ctr"/>
              <a:r>
                <a:rPr lang="zh-CN" altLang="en-US" sz="2400" b="1" dirty="0" smtClean="0">
                  <a:solidFill>
                    <a:srgbClr val="002B41"/>
                  </a:solidFill>
                </a:rPr>
                <a:t>获取数据</a:t>
              </a:r>
              <a:endParaRPr lang="zh-CN" altLang="en-US" sz="2400" b="1" dirty="0">
                <a:solidFill>
                  <a:srgbClr val="002B41"/>
                </a:solidFill>
              </a:endParaRPr>
            </a:p>
          </p:txBody>
        </p:sp>
        <p:sp>
          <p:nvSpPr>
            <p:cNvPr id="178" name="圆角矩形 177"/>
            <p:cNvSpPr/>
            <p:nvPr/>
          </p:nvSpPr>
          <p:spPr>
            <a:xfrm>
              <a:off x="10419771" y="2709392"/>
              <a:ext cx="1575583" cy="699588"/>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79" name="文本框 178"/>
            <p:cNvSpPr txBox="1"/>
            <p:nvPr/>
          </p:nvSpPr>
          <p:spPr>
            <a:xfrm>
              <a:off x="10466003" y="2789061"/>
              <a:ext cx="2097589" cy="461664"/>
            </a:xfrm>
            <a:prstGeom prst="rect">
              <a:avLst/>
            </a:prstGeom>
            <a:noFill/>
          </p:spPr>
          <p:txBody>
            <a:bodyPr wrap="square" rtlCol="0">
              <a:spAutoFit/>
            </a:bodyPr>
            <a:lstStyle/>
            <a:p>
              <a:r>
                <a:rPr lang="zh-CN" altLang="en-US" sz="2400" b="1" dirty="0" smtClean="0">
                  <a:solidFill>
                    <a:srgbClr val="002B41"/>
                  </a:solidFill>
                </a:rPr>
                <a:t>发送报告</a:t>
              </a:r>
              <a:endParaRPr lang="zh-CN" altLang="en-US" sz="2400" b="1" dirty="0">
                <a:solidFill>
                  <a:srgbClr val="002B41"/>
                </a:solidFill>
              </a:endParaRPr>
            </a:p>
          </p:txBody>
        </p:sp>
        <p:sp>
          <p:nvSpPr>
            <p:cNvPr id="180" name="圆角矩形 179"/>
            <p:cNvSpPr/>
            <p:nvPr/>
          </p:nvSpPr>
          <p:spPr>
            <a:xfrm>
              <a:off x="6040400" y="2628918"/>
              <a:ext cx="1600622" cy="925290"/>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81" name="圆角矩形 180"/>
            <p:cNvSpPr/>
            <p:nvPr/>
          </p:nvSpPr>
          <p:spPr>
            <a:xfrm>
              <a:off x="8240120" y="2709391"/>
              <a:ext cx="1496914" cy="699659"/>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82" name="右箭头 181"/>
            <p:cNvSpPr/>
            <p:nvPr/>
          </p:nvSpPr>
          <p:spPr>
            <a:xfrm>
              <a:off x="7691137" y="2911768"/>
              <a:ext cx="496321" cy="345989"/>
            </a:xfrm>
            <a:prstGeom prst="rightArrow">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9805413" y="2911768"/>
              <a:ext cx="496321" cy="345989"/>
            </a:xfrm>
            <a:prstGeom prst="rightArrow">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rot="5400000">
              <a:off x="4213721" y="3990952"/>
              <a:ext cx="568420" cy="345989"/>
            </a:xfrm>
            <a:prstGeom prst="rightArrow">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圆角矩形 184"/>
            <p:cNvSpPr/>
            <p:nvPr/>
          </p:nvSpPr>
          <p:spPr>
            <a:xfrm>
              <a:off x="3432103" y="4473390"/>
              <a:ext cx="2091971" cy="1176012"/>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86" name="文本框 185"/>
            <p:cNvSpPr txBox="1"/>
            <p:nvPr/>
          </p:nvSpPr>
          <p:spPr>
            <a:xfrm>
              <a:off x="3506201" y="4522786"/>
              <a:ext cx="2015887" cy="1077218"/>
            </a:xfrm>
            <a:prstGeom prst="rect">
              <a:avLst/>
            </a:prstGeom>
            <a:noFill/>
          </p:spPr>
          <p:txBody>
            <a:bodyPr wrap="square" rtlCol="0">
              <a:spAutoFit/>
            </a:bodyPr>
            <a:lstStyle/>
            <a:p>
              <a:pPr algn="ctr"/>
              <a:r>
                <a:rPr lang="zh-CN" altLang="en-US" sz="3200" b="1" dirty="0" smtClean="0">
                  <a:solidFill>
                    <a:srgbClr val="002B41"/>
                  </a:solidFill>
                </a:rPr>
                <a:t>交互界面</a:t>
              </a:r>
              <a:endParaRPr lang="en-US" altLang="zh-CN" sz="3200" b="1" dirty="0" smtClean="0">
                <a:solidFill>
                  <a:srgbClr val="002B41"/>
                </a:solidFill>
              </a:endParaRPr>
            </a:p>
            <a:p>
              <a:pPr algn="ctr"/>
              <a:r>
                <a:rPr lang="zh-CN" altLang="en-US" sz="3200" b="1" dirty="0">
                  <a:solidFill>
                    <a:srgbClr val="002B41"/>
                  </a:solidFill>
                </a:rPr>
                <a:t>设计</a:t>
              </a:r>
            </a:p>
          </p:txBody>
        </p:sp>
        <p:sp>
          <p:nvSpPr>
            <p:cNvPr id="188" name="文本框 187"/>
            <p:cNvSpPr txBox="1"/>
            <p:nvPr/>
          </p:nvSpPr>
          <p:spPr>
            <a:xfrm>
              <a:off x="5973818" y="4576678"/>
              <a:ext cx="1709817" cy="830997"/>
            </a:xfrm>
            <a:prstGeom prst="rect">
              <a:avLst/>
            </a:prstGeom>
            <a:noFill/>
          </p:spPr>
          <p:txBody>
            <a:bodyPr wrap="square" rtlCol="0">
              <a:spAutoFit/>
            </a:bodyPr>
            <a:lstStyle/>
            <a:p>
              <a:pPr algn="ctr"/>
              <a:r>
                <a:rPr lang="zh-CN" altLang="en-US" sz="2400" b="1" dirty="0">
                  <a:solidFill>
                    <a:srgbClr val="002B41"/>
                  </a:solidFill>
                </a:rPr>
                <a:t>连接</a:t>
              </a:r>
              <a:endParaRPr lang="en-US" altLang="zh-CN" sz="2400" b="1" dirty="0" smtClean="0">
                <a:solidFill>
                  <a:srgbClr val="002B41"/>
                </a:solidFill>
              </a:endParaRPr>
            </a:p>
            <a:p>
              <a:pPr algn="ctr"/>
              <a:r>
                <a:rPr lang="zh-CN" altLang="en-US" sz="2400" b="1" dirty="0" smtClean="0">
                  <a:solidFill>
                    <a:srgbClr val="002B41"/>
                  </a:solidFill>
                </a:rPr>
                <a:t>数据库</a:t>
              </a:r>
              <a:endParaRPr lang="en-US" altLang="zh-CN" sz="2400" b="1" dirty="0" smtClean="0">
                <a:solidFill>
                  <a:srgbClr val="002B41"/>
                </a:solidFill>
              </a:endParaRPr>
            </a:p>
          </p:txBody>
        </p:sp>
        <p:sp>
          <p:nvSpPr>
            <p:cNvPr id="189" name="圆角矩形 188"/>
            <p:cNvSpPr/>
            <p:nvPr/>
          </p:nvSpPr>
          <p:spPr>
            <a:xfrm>
              <a:off x="6008429" y="4561873"/>
              <a:ext cx="1600622" cy="925290"/>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90" name="右箭头 189"/>
            <p:cNvSpPr/>
            <p:nvPr/>
          </p:nvSpPr>
          <p:spPr>
            <a:xfrm rot="5400000">
              <a:off x="6391892" y="3887591"/>
              <a:ext cx="814308" cy="357290"/>
            </a:xfrm>
            <a:prstGeom prst="rightArrow">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圆角矩形 190"/>
            <p:cNvSpPr/>
            <p:nvPr/>
          </p:nvSpPr>
          <p:spPr>
            <a:xfrm>
              <a:off x="8175509" y="4565297"/>
              <a:ext cx="1600622" cy="925290"/>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93" name="文本框 192"/>
            <p:cNvSpPr txBox="1"/>
            <p:nvPr/>
          </p:nvSpPr>
          <p:spPr>
            <a:xfrm>
              <a:off x="8141133" y="4631463"/>
              <a:ext cx="1709817" cy="830997"/>
            </a:xfrm>
            <a:prstGeom prst="rect">
              <a:avLst/>
            </a:prstGeom>
            <a:noFill/>
          </p:spPr>
          <p:txBody>
            <a:bodyPr wrap="square" rtlCol="0">
              <a:spAutoFit/>
            </a:bodyPr>
            <a:lstStyle/>
            <a:p>
              <a:pPr algn="ctr"/>
              <a:r>
                <a:rPr lang="zh-CN" altLang="en-US" sz="2400" b="1" dirty="0" smtClean="0">
                  <a:solidFill>
                    <a:srgbClr val="002B41"/>
                  </a:solidFill>
                </a:rPr>
                <a:t>规范</a:t>
              </a:r>
              <a:endParaRPr lang="en-US" altLang="zh-CN" sz="2400" b="1" dirty="0" smtClean="0">
                <a:solidFill>
                  <a:srgbClr val="002B41"/>
                </a:solidFill>
              </a:endParaRPr>
            </a:p>
            <a:p>
              <a:pPr algn="ctr"/>
              <a:r>
                <a:rPr lang="zh-CN" altLang="en-US" sz="2400" b="1" dirty="0" smtClean="0">
                  <a:solidFill>
                    <a:srgbClr val="002B41"/>
                  </a:solidFill>
                </a:rPr>
                <a:t>预警报告</a:t>
              </a:r>
              <a:endParaRPr lang="en-US" altLang="zh-CN" sz="2400" b="1" dirty="0" smtClean="0">
                <a:solidFill>
                  <a:srgbClr val="002B41"/>
                </a:solidFill>
              </a:endParaRPr>
            </a:p>
          </p:txBody>
        </p:sp>
        <p:sp>
          <p:nvSpPr>
            <p:cNvPr id="194" name="右箭头 193"/>
            <p:cNvSpPr/>
            <p:nvPr/>
          </p:nvSpPr>
          <p:spPr>
            <a:xfrm rot="5400000">
              <a:off x="10819637" y="3871917"/>
              <a:ext cx="816405" cy="386547"/>
            </a:xfrm>
            <a:prstGeom prst="rightArrow">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圆角矩形 196"/>
            <p:cNvSpPr/>
            <p:nvPr/>
          </p:nvSpPr>
          <p:spPr>
            <a:xfrm>
              <a:off x="10466002" y="4565297"/>
              <a:ext cx="1600622" cy="925290"/>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98" name="文本框 197"/>
            <p:cNvSpPr txBox="1"/>
            <p:nvPr/>
          </p:nvSpPr>
          <p:spPr>
            <a:xfrm>
              <a:off x="10424584" y="4613984"/>
              <a:ext cx="1709817" cy="830997"/>
            </a:xfrm>
            <a:prstGeom prst="rect">
              <a:avLst/>
            </a:prstGeom>
            <a:noFill/>
          </p:spPr>
          <p:txBody>
            <a:bodyPr wrap="square" rtlCol="0">
              <a:spAutoFit/>
            </a:bodyPr>
            <a:lstStyle/>
            <a:p>
              <a:pPr algn="ctr"/>
              <a:r>
                <a:rPr lang="zh-CN" altLang="en-US" sz="2400" b="1" dirty="0" smtClean="0">
                  <a:solidFill>
                    <a:srgbClr val="002B41"/>
                  </a:solidFill>
                </a:rPr>
                <a:t>报告发送</a:t>
              </a:r>
              <a:endParaRPr lang="en-US" altLang="zh-CN" sz="2400" b="1" dirty="0" smtClean="0">
                <a:solidFill>
                  <a:srgbClr val="002B41"/>
                </a:solidFill>
              </a:endParaRPr>
            </a:p>
            <a:p>
              <a:pPr algn="ctr"/>
              <a:r>
                <a:rPr lang="zh-CN" altLang="en-US" sz="2400" b="1" dirty="0">
                  <a:solidFill>
                    <a:srgbClr val="002B41"/>
                  </a:solidFill>
                </a:rPr>
                <a:t>管理</a:t>
              </a:r>
              <a:endParaRPr lang="en-US" altLang="zh-CN" sz="2400" b="1" dirty="0" smtClean="0">
                <a:solidFill>
                  <a:srgbClr val="002B41"/>
                </a:solidFill>
              </a:endParaRPr>
            </a:p>
          </p:txBody>
        </p:sp>
        <p:sp>
          <p:nvSpPr>
            <p:cNvPr id="199" name="文本框 198"/>
            <p:cNvSpPr txBox="1"/>
            <p:nvPr/>
          </p:nvSpPr>
          <p:spPr>
            <a:xfrm>
              <a:off x="8947807" y="3720575"/>
              <a:ext cx="1379221" cy="707886"/>
            </a:xfrm>
            <a:prstGeom prst="rect">
              <a:avLst/>
            </a:prstGeom>
            <a:noFill/>
          </p:spPr>
          <p:txBody>
            <a:bodyPr wrap="square" rtlCol="0">
              <a:spAutoFit/>
            </a:bodyPr>
            <a:lstStyle/>
            <a:p>
              <a:pPr algn="ctr"/>
              <a:r>
                <a:rPr lang="zh-CN" altLang="en-US" b="1" dirty="0" smtClean="0">
                  <a:solidFill>
                    <a:srgbClr val="002B41"/>
                  </a:solidFill>
                </a:rPr>
                <a:t>编写</a:t>
              </a:r>
              <a:endParaRPr lang="en-US" altLang="zh-CN" b="1" dirty="0" smtClean="0">
                <a:solidFill>
                  <a:srgbClr val="002B41"/>
                </a:solidFill>
              </a:endParaRPr>
            </a:p>
            <a:p>
              <a:pPr algn="ctr"/>
              <a:r>
                <a:rPr lang="zh-CN" altLang="en-US" b="1" dirty="0">
                  <a:solidFill>
                    <a:srgbClr val="002B41"/>
                  </a:solidFill>
                </a:rPr>
                <a:t>报告</a:t>
              </a:r>
              <a:r>
                <a:rPr lang="zh-CN" altLang="en-US" b="1" dirty="0" smtClean="0">
                  <a:solidFill>
                    <a:srgbClr val="002B41"/>
                  </a:solidFill>
                </a:rPr>
                <a:t>模板</a:t>
              </a:r>
              <a:endParaRPr lang="zh-CN" altLang="en-US" b="1" dirty="0">
                <a:solidFill>
                  <a:srgbClr val="002B41"/>
                </a:solidFill>
              </a:endParaRPr>
            </a:p>
          </p:txBody>
        </p:sp>
        <p:sp>
          <p:nvSpPr>
            <p:cNvPr id="200" name="圆角矩形 199"/>
            <p:cNvSpPr/>
            <p:nvPr/>
          </p:nvSpPr>
          <p:spPr>
            <a:xfrm>
              <a:off x="9073278" y="3747789"/>
              <a:ext cx="1147252" cy="700169"/>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201" name="右大括号 200"/>
            <p:cNvSpPr/>
            <p:nvPr/>
          </p:nvSpPr>
          <p:spPr>
            <a:xfrm rot="5400000">
              <a:off x="8890580" y="2892867"/>
              <a:ext cx="352674" cy="6076371"/>
            </a:xfrm>
            <a:prstGeom prst="rightBrace">
              <a:avLst/>
            </a:prstGeom>
            <a:ln>
              <a:solidFill>
                <a:schemeClr val="tx2">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203" name="文本框 202"/>
            <p:cNvSpPr txBox="1"/>
            <p:nvPr/>
          </p:nvSpPr>
          <p:spPr>
            <a:xfrm>
              <a:off x="8065843" y="6226351"/>
              <a:ext cx="2081087" cy="584775"/>
            </a:xfrm>
            <a:prstGeom prst="rect">
              <a:avLst/>
            </a:prstGeom>
            <a:noFill/>
          </p:spPr>
          <p:txBody>
            <a:bodyPr wrap="square" rtlCol="0">
              <a:spAutoFit/>
            </a:bodyPr>
            <a:lstStyle/>
            <a:p>
              <a:pPr algn="ctr"/>
              <a:r>
                <a:rPr lang="zh-CN" altLang="en-US" sz="3200" b="1" dirty="0" smtClean="0">
                  <a:solidFill>
                    <a:srgbClr val="002B41"/>
                  </a:solidFill>
                </a:rPr>
                <a:t>集成软件</a:t>
              </a:r>
              <a:endParaRPr lang="en-US" altLang="zh-CN" sz="3200" b="1" dirty="0" smtClean="0">
                <a:solidFill>
                  <a:srgbClr val="002B41"/>
                </a:solidFill>
              </a:endParaRPr>
            </a:p>
          </p:txBody>
        </p:sp>
        <p:sp>
          <p:nvSpPr>
            <p:cNvPr id="204" name="文本框 203"/>
            <p:cNvSpPr txBox="1"/>
            <p:nvPr/>
          </p:nvSpPr>
          <p:spPr>
            <a:xfrm>
              <a:off x="6850042" y="3845479"/>
              <a:ext cx="1379221" cy="400110"/>
            </a:xfrm>
            <a:prstGeom prst="rect">
              <a:avLst/>
            </a:prstGeom>
            <a:noFill/>
          </p:spPr>
          <p:txBody>
            <a:bodyPr wrap="square" rtlCol="0">
              <a:spAutoFit/>
            </a:bodyPr>
            <a:lstStyle/>
            <a:p>
              <a:pPr algn="ctr"/>
              <a:r>
                <a:rPr lang="zh-CN" altLang="en-US" sz="2000" b="1" dirty="0" smtClean="0">
                  <a:solidFill>
                    <a:srgbClr val="002B41"/>
                  </a:solidFill>
                </a:rPr>
                <a:t>接口编写</a:t>
              </a:r>
              <a:endParaRPr lang="zh-CN" altLang="en-US" sz="2000" b="1" dirty="0">
                <a:solidFill>
                  <a:srgbClr val="002B41"/>
                </a:solidFill>
              </a:endParaRPr>
            </a:p>
          </p:txBody>
        </p:sp>
        <p:sp>
          <p:nvSpPr>
            <p:cNvPr id="241" name="圆角矩形 240"/>
            <p:cNvSpPr/>
            <p:nvPr/>
          </p:nvSpPr>
          <p:spPr>
            <a:xfrm>
              <a:off x="8636684" y="1014973"/>
              <a:ext cx="2593192" cy="569235"/>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242" name="文本框 241"/>
            <p:cNvSpPr txBox="1"/>
            <p:nvPr/>
          </p:nvSpPr>
          <p:spPr>
            <a:xfrm>
              <a:off x="8687380" y="1039638"/>
              <a:ext cx="2914001" cy="461665"/>
            </a:xfrm>
            <a:prstGeom prst="rect">
              <a:avLst/>
            </a:prstGeom>
            <a:noFill/>
          </p:spPr>
          <p:txBody>
            <a:bodyPr wrap="square" rtlCol="0">
              <a:spAutoFit/>
            </a:bodyPr>
            <a:lstStyle/>
            <a:p>
              <a:r>
                <a:rPr lang="zh-CN" altLang="en-US" sz="2400" b="1" dirty="0" smtClean="0">
                  <a:solidFill>
                    <a:srgbClr val="002B41"/>
                  </a:solidFill>
                </a:rPr>
                <a:t>实践中不断学习</a:t>
              </a:r>
              <a:endParaRPr lang="zh-CN" altLang="en-US" sz="2400" b="1" dirty="0">
                <a:solidFill>
                  <a:srgbClr val="002B41"/>
                </a:solidFill>
              </a:endParaRPr>
            </a:p>
          </p:txBody>
        </p:sp>
        <p:sp>
          <p:nvSpPr>
            <p:cNvPr id="243" name="右大括号 242"/>
            <p:cNvSpPr/>
            <p:nvPr/>
          </p:nvSpPr>
          <p:spPr>
            <a:xfrm>
              <a:off x="8140636" y="709921"/>
              <a:ext cx="393702" cy="1254324"/>
            </a:xfrm>
            <a:prstGeom prst="rightBrace">
              <a:avLst/>
            </a:prstGeom>
            <a:ln>
              <a:solidFill>
                <a:schemeClr val="tx2">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grpSp>
      <p:pic>
        <p:nvPicPr>
          <p:cNvPr id="244" name="图片 243" descr="C:\Users\wt154\AppData\Local\Temp\1553084391(1).png"/>
          <p:cNvPicPr/>
          <p:nvPr/>
        </p:nvPicPr>
        <p:blipFill rotWithShape="1">
          <a:blip r:embed="rId4" cstate="print">
            <a:extLst>
              <a:ext uri="{28A0092B-C50C-407E-A947-70E740481C1C}">
                <a14:useLocalDpi xmlns:a14="http://schemas.microsoft.com/office/drawing/2010/main" val="0"/>
              </a:ext>
            </a:extLst>
          </a:blip>
          <a:srcRect l="7568" t="6493" r="9111" b="14518"/>
          <a:stretch/>
        </p:blipFill>
        <p:spPr bwMode="auto">
          <a:xfrm>
            <a:off x="885175" y="2534577"/>
            <a:ext cx="2029041" cy="2255679"/>
          </a:xfrm>
          <a:prstGeom prst="rect">
            <a:avLst/>
          </a:prstGeom>
          <a:noFill/>
          <a:ln>
            <a:noFill/>
          </a:ln>
        </p:spPr>
      </p:pic>
      <p:pic>
        <p:nvPicPr>
          <p:cNvPr id="124" name="图片 1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955" y="1107903"/>
            <a:ext cx="2483424" cy="1241712"/>
          </a:xfrm>
          <a:prstGeom prst="rect">
            <a:avLst/>
          </a:prstGeom>
        </p:spPr>
      </p:pic>
    </p:spTree>
    <p:extLst>
      <p:ext uri="{BB962C8B-B14F-4D97-AF65-F5344CB8AC3E}">
        <p14:creationId xmlns:p14="http://schemas.microsoft.com/office/powerpoint/2010/main" val="178735467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058"/>
          <p:cNvSpPr>
            <a:spLocks/>
          </p:cNvSpPr>
          <p:nvPr/>
        </p:nvSpPr>
        <p:spPr bwMode="auto">
          <a:xfrm>
            <a:off x="921815" y="4931622"/>
            <a:ext cx="1443192" cy="2105653"/>
          </a:xfrm>
          <a:custGeom>
            <a:avLst/>
            <a:gdLst>
              <a:gd name="T0" fmla="*/ 1928 w 1928"/>
              <a:gd name="T1" fmla="*/ 0 h 2813"/>
              <a:gd name="T2" fmla="*/ 0 w 1928"/>
              <a:gd name="T3" fmla="*/ 2813 h 2813"/>
              <a:gd name="T4" fmla="*/ 1928 w 1928"/>
              <a:gd name="T5" fmla="*/ 0 h 2813"/>
            </a:gdLst>
            <a:ahLst/>
            <a:cxnLst>
              <a:cxn ang="0">
                <a:pos x="T0" y="T1"/>
              </a:cxn>
              <a:cxn ang="0">
                <a:pos x="T2" y="T3"/>
              </a:cxn>
              <a:cxn ang="0">
                <a:pos x="T4" y="T5"/>
              </a:cxn>
            </a:cxnLst>
            <a:rect l="0" t="0" r="r" b="b"/>
            <a:pathLst>
              <a:path w="1928" h="2813">
                <a:moveTo>
                  <a:pt x="1928" y="0"/>
                </a:moveTo>
                <a:lnTo>
                  <a:pt x="0" y="2813"/>
                </a:lnTo>
                <a:lnTo>
                  <a:pt x="1928"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 name="Line 1059"/>
          <p:cNvSpPr>
            <a:spLocks noChangeShapeType="1"/>
          </p:cNvSpPr>
          <p:nvPr/>
        </p:nvSpPr>
        <p:spPr bwMode="auto">
          <a:xfrm flipH="1">
            <a:off x="921815" y="4931622"/>
            <a:ext cx="1443192" cy="210565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 name="Freeform 1060"/>
          <p:cNvSpPr>
            <a:spLocks/>
          </p:cNvSpPr>
          <p:nvPr/>
        </p:nvSpPr>
        <p:spPr bwMode="auto">
          <a:xfrm>
            <a:off x="921815" y="6723635"/>
            <a:ext cx="1737370" cy="313640"/>
          </a:xfrm>
          <a:custGeom>
            <a:avLst/>
            <a:gdLst>
              <a:gd name="T0" fmla="*/ 2321 w 2321"/>
              <a:gd name="T1" fmla="*/ 0 h 419"/>
              <a:gd name="T2" fmla="*/ 0 w 2321"/>
              <a:gd name="T3" fmla="*/ 419 h 419"/>
              <a:gd name="T4" fmla="*/ 2321 w 2321"/>
              <a:gd name="T5" fmla="*/ 0 h 419"/>
            </a:gdLst>
            <a:ahLst/>
            <a:cxnLst>
              <a:cxn ang="0">
                <a:pos x="T0" y="T1"/>
              </a:cxn>
              <a:cxn ang="0">
                <a:pos x="T2" y="T3"/>
              </a:cxn>
              <a:cxn ang="0">
                <a:pos x="T4" y="T5"/>
              </a:cxn>
            </a:cxnLst>
            <a:rect l="0" t="0" r="r" b="b"/>
            <a:pathLst>
              <a:path w="2321" h="419">
                <a:moveTo>
                  <a:pt x="2321" y="0"/>
                </a:moveTo>
                <a:lnTo>
                  <a:pt x="0" y="419"/>
                </a:lnTo>
                <a:lnTo>
                  <a:pt x="2321"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 name="Line 1061"/>
          <p:cNvSpPr>
            <a:spLocks noChangeShapeType="1"/>
          </p:cNvSpPr>
          <p:nvPr/>
        </p:nvSpPr>
        <p:spPr bwMode="auto">
          <a:xfrm flipH="1">
            <a:off x="921815" y="6723635"/>
            <a:ext cx="1737370" cy="3136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 name="Freeform 1062"/>
          <p:cNvSpPr>
            <a:spLocks/>
          </p:cNvSpPr>
          <p:nvPr/>
        </p:nvSpPr>
        <p:spPr bwMode="auto">
          <a:xfrm>
            <a:off x="963734" y="6710910"/>
            <a:ext cx="600332" cy="315137"/>
          </a:xfrm>
          <a:custGeom>
            <a:avLst/>
            <a:gdLst>
              <a:gd name="T0" fmla="*/ 802 w 802"/>
              <a:gd name="T1" fmla="*/ 0 h 421"/>
              <a:gd name="T2" fmla="*/ 0 w 802"/>
              <a:gd name="T3" fmla="*/ 421 h 421"/>
              <a:gd name="T4" fmla="*/ 802 w 802"/>
              <a:gd name="T5" fmla="*/ 0 h 421"/>
            </a:gdLst>
            <a:ahLst/>
            <a:cxnLst>
              <a:cxn ang="0">
                <a:pos x="T0" y="T1"/>
              </a:cxn>
              <a:cxn ang="0">
                <a:pos x="T2" y="T3"/>
              </a:cxn>
              <a:cxn ang="0">
                <a:pos x="T4" y="T5"/>
              </a:cxn>
            </a:cxnLst>
            <a:rect l="0" t="0" r="r" b="b"/>
            <a:pathLst>
              <a:path w="802" h="421">
                <a:moveTo>
                  <a:pt x="802" y="0"/>
                </a:moveTo>
                <a:lnTo>
                  <a:pt x="0" y="421"/>
                </a:lnTo>
                <a:lnTo>
                  <a:pt x="802"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 name="Line 1063"/>
          <p:cNvSpPr>
            <a:spLocks noChangeShapeType="1"/>
          </p:cNvSpPr>
          <p:nvPr/>
        </p:nvSpPr>
        <p:spPr bwMode="auto">
          <a:xfrm flipH="1">
            <a:off x="963734" y="6710910"/>
            <a:ext cx="600332" cy="31513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 name="Freeform 1064"/>
          <p:cNvSpPr>
            <a:spLocks/>
          </p:cNvSpPr>
          <p:nvPr/>
        </p:nvSpPr>
        <p:spPr bwMode="auto">
          <a:xfrm>
            <a:off x="2659185" y="6201152"/>
            <a:ext cx="728333" cy="522483"/>
          </a:xfrm>
          <a:custGeom>
            <a:avLst/>
            <a:gdLst>
              <a:gd name="T0" fmla="*/ 0 w 973"/>
              <a:gd name="T1" fmla="*/ 698 h 698"/>
              <a:gd name="T2" fmla="*/ 973 w 973"/>
              <a:gd name="T3" fmla="*/ 0 h 698"/>
              <a:gd name="T4" fmla="*/ 0 w 973"/>
              <a:gd name="T5" fmla="*/ 698 h 698"/>
            </a:gdLst>
            <a:ahLst/>
            <a:cxnLst>
              <a:cxn ang="0">
                <a:pos x="T0" y="T1"/>
              </a:cxn>
              <a:cxn ang="0">
                <a:pos x="T2" y="T3"/>
              </a:cxn>
              <a:cxn ang="0">
                <a:pos x="T4" y="T5"/>
              </a:cxn>
            </a:cxnLst>
            <a:rect l="0" t="0" r="r" b="b"/>
            <a:pathLst>
              <a:path w="973" h="698">
                <a:moveTo>
                  <a:pt x="0" y="698"/>
                </a:moveTo>
                <a:lnTo>
                  <a:pt x="973" y="0"/>
                </a:lnTo>
                <a:lnTo>
                  <a:pt x="0" y="69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 name="Line 1065"/>
          <p:cNvSpPr>
            <a:spLocks noChangeShapeType="1"/>
          </p:cNvSpPr>
          <p:nvPr/>
        </p:nvSpPr>
        <p:spPr bwMode="auto">
          <a:xfrm flipV="1">
            <a:off x="2659185" y="6201152"/>
            <a:ext cx="728333" cy="5224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 name="Freeform 1066"/>
          <p:cNvSpPr>
            <a:spLocks/>
          </p:cNvSpPr>
          <p:nvPr/>
        </p:nvSpPr>
        <p:spPr bwMode="auto">
          <a:xfrm>
            <a:off x="3387518" y="6201152"/>
            <a:ext cx="90574" cy="1285249"/>
          </a:xfrm>
          <a:custGeom>
            <a:avLst/>
            <a:gdLst>
              <a:gd name="T0" fmla="*/ 0 w 121"/>
              <a:gd name="T1" fmla="*/ 0 h 1717"/>
              <a:gd name="T2" fmla="*/ 121 w 121"/>
              <a:gd name="T3" fmla="*/ 1717 h 1717"/>
              <a:gd name="T4" fmla="*/ 0 w 121"/>
              <a:gd name="T5" fmla="*/ 0 h 1717"/>
            </a:gdLst>
            <a:ahLst/>
            <a:cxnLst>
              <a:cxn ang="0">
                <a:pos x="T0" y="T1"/>
              </a:cxn>
              <a:cxn ang="0">
                <a:pos x="T2" y="T3"/>
              </a:cxn>
              <a:cxn ang="0">
                <a:pos x="T4" y="T5"/>
              </a:cxn>
            </a:cxnLst>
            <a:rect l="0" t="0" r="r" b="b"/>
            <a:pathLst>
              <a:path w="121" h="1717">
                <a:moveTo>
                  <a:pt x="0" y="0"/>
                </a:moveTo>
                <a:lnTo>
                  <a:pt x="121" y="1717"/>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 name="Line 1067"/>
          <p:cNvSpPr>
            <a:spLocks noChangeShapeType="1"/>
          </p:cNvSpPr>
          <p:nvPr/>
        </p:nvSpPr>
        <p:spPr bwMode="auto">
          <a:xfrm>
            <a:off x="3387518" y="6201152"/>
            <a:ext cx="90574" cy="128524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 name="Freeform 1068"/>
          <p:cNvSpPr>
            <a:spLocks/>
          </p:cNvSpPr>
          <p:nvPr/>
        </p:nvSpPr>
        <p:spPr bwMode="auto">
          <a:xfrm>
            <a:off x="1710780" y="6723635"/>
            <a:ext cx="948405" cy="761269"/>
          </a:xfrm>
          <a:custGeom>
            <a:avLst/>
            <a:gdLst>
              <a:gd name="T0" fmla="*/ 1267 w 1267"/>
              <a:gd name="T1" fmla="*/ 0 h 1017"/>
              <a:gd name="T2" fmla="*/ 0 w 1267"/>
              <a:gd name="T3" fmla="*/ 1017 h 1017"/>
              <a:gd name="T4" fmla="*/ 1267 w 1267"/>
              <a:gd name="T5" fmla="*/ 0 h 1017"/>
            </a:gdLst>
            <a:ahLst/>
            <a:cxnLst>
              <a:cxn ang="0">
                <a:pos x="T0" y="T1"/>
              </a:cxn>
              <a:cxn ang="0">
                <a:pos x="T2" y="T3"/>
              </a:cxn>
              <a:cxn ang="0">
                <a:pos x="T4" y="T5"/>
              </a:cxn>
            </a:cxnLst>
            <a:rect l="0" t="0" r="r" b="b"/>
            <a:pathLst>
              <a:path w="1267" h="1017">
                <a:moveTo>
                  <a:pt x="1267" y="0"/>
                </a:moveTo>
                <a:lnTo>
                  <a:pt x="0" y="1017"/>
                </a:lnTo>
                <a:lnTo>
                  <a:pt x="126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 name="Line 1069"/>
          <p:cNvSpPr>
            <a:spLocks noChangeShapeType="1"/>
          </p:cNvSpPr>
          <p:nvPr/>
        </p:nvSpPr>
        <p:spPr bwMode="auto">
          <a:xfrm flipH="1">
            <a:off x="1710780" y="6723635"/>
            <a:ext cx="948405" cy="76126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 name="Freeform 1070"/>
          <p:cNvSpPr>
            <a:spLocks/>
          </p:cNvSpPr>
          <p:nvPr/>
        </p:nvSpPr>
        <p:spPr bwMode="auto">
          <a:xfrm>
            <a:off x="2365008" y="4931622"/>
            <a:ext cx="294178" cy="1792013"/>
          </a:xfrm>
          <a:custGeom>
            <a:avLst/>
            <a:gdLst>
              <a:gd name="T0" fmla="*/ 0 w 393"/>
              <a:gd name="T1" fmla="*/ 0 h 2394"/>
              <a:gd name="T2" fmla="*/ 393 w 393"/>
              <a:gd name="T3" fmla="*/ 2394 h 2394"/>
              <a:gd name="T4" fmla="*/ 0 w 393"/>
              <a:gd name="T5" fmla="*/ 0 h 2394"/>
            </a:gdLst>
            <a:ahLst/>
            <a:cxnLst>
              <a:cxn ang="0">
                <a:pos x="T0" y="T1"/>
              </a:cxn>
              <a:cxn ang="0">
                <a:pos x="T2" y="T3"/>
              </a:cxn>
              <a:cxn ang="0">
                <a:pos x="T4" y="T5"/>
              </a:cxn>
            </a:cxnLst>
            <a:rect l="0" t="0" r="r" b="b"/>
            <a:pathLst>
              <a:path w="393" h="2394">
                <a:moveTo>
                  <a:pt x="0" y="0"/>
                </a:moveTo>
                <a:lnTo>
                  <a:pt x="393" y="239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 name="Line 1071"/>
          <p:cNvSpPr>
            <a:spLocks noChangeShapeType="1"/>
          </p:cNvSpPr>
          <p:nvPr/>
        </p:nvSpPr>
        <p:spPr bwMode="auto">
          <a:xfrm>
            <a:off x="2365008" y="4931622"/>
            <a:ext cx="294178" cy="179201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 name="Freeform 1072"/>
          <p:cNvSpPr>
            <a:spLocks/>
          </p:cNvSpPr>
          <p:nvPr/>
        </p:nvSpPr>
        <p:spPr bwMode="auto">
          <a:xfrm>
            <a:off x="2659185" y="4813352"/>
            <a:ext cx="1163986" cy="1910283"/>
          </a:xfrm>
          <a:custGeom>
            <a:avLst/>
            <a:gdLst>
              <a:gd name="T0" fmla="*/ 1555 w 1555"/>
              <a:gd name="T1" fmla="*/ 0 h 2552"/>
              <a:gd name="T2" fmla="*/ 0 w 1555"/>
              <a:gd name="T3" fmla="*/ 2552 h 2552"/>
              <a:gd name="T4" fmla="*/ 1555 w 1555"/>
              <a:gd name="T5" fmla="*/ 0 h 2552"/>
            </a:gdLst>
            <a:ahLst/>
            <a:cxnLst>
              <a:cxn ang="0">
                <a:pos x="T0" y="T1"/>
              </a:cxn>
              <a:cxn ang="0">
                <a:pos x="T2" y="T3"/>
              </a:cxn>
              <a:cxn ang="0">
                <a:pos x="T4" y="T5"/>
              </a:cxn>
            </a:cxnLst>
            <a:rect l="0" t="0" r="r" b="b"/>
            <a:pathLst>
              <a:path w="1555" h="2552">
                <a:moveTo>
                  <a:pt x="1555" y="0"/>
                </a:moveTo>
                <a:lnTo>
                  <a:pt x="0" y="2552"/>
                </a:lnTo>
                <a:lnTo>
                  <a:pt x="155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 name="Line 1073"/>
          <p:cNvSpPr>
            <a:spLocks noChangeShapeType="1"/>
          </p:cNvSpPr>
          <p:nvPr/>
        </p:nvSpPr>
        <p:spPr bwMode="auto">
          <a:xfrm flipH="1">
            <a:off x="2659185" y="4813352"/>
            <a:ext cx="1163986" cy="19102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 name="Freeform 1074"/>
          <p:cNvSpPr>
            <a:spLocks/>
          </p:cNvSpPr>
          <p:nvPr/>
        </p:nvSpPr>
        <p:spPr bwMode="auto">
          <a:xfrm>
            <a:off x="3387518" y="5611300"/>
            <a:ext cx="1681229" cy="589852"/>
          </a:xfrm>
          <a:custGeom>
            <a:avLst/>
            <a:gdLst>
              <a:gd name="T0" fmla="*/ 0 w 2246"/>
              <a:gd name="T1" fmla="*/ 788 h 788"/>
              <a:gd name="T2" fmla="*/ 2246 w 2246"/>
              <a:gd name="T3" fmla="*/ 0 h 788"/>
              <a:gd name="T4" fmla="*/ 0 w 2246"/>
              <a:gd name="T5" fmla="*/ 788 h 788"/>
            </a:gdLst>
            <a:ahLst/>
            <a:cxnLst>
              <a:cxn ang="0">
                <a:pos x="T0" y="T1"/>
              </a:cxn>
              <a:cxn ang="0">
                <a:pos x="T2" y="T3"/>
              </a:cxn>
              <a:cxn ang="0">
                <a:pos x="T4" y="T5"/>
              </a:cxn>
            </a:cxnLst>
            <a:rect l="0" t="0" r="r" b="b"/>
            <a:pathLst>
              <a:path w="2246" h="788">
                <a:moveTo>
                  <a:pt x="0" y="788"/>
                </a:moveTo>
                <a:lnTo>
                  <a:pt x="2246" y="0"/>
                </a:lnTo>
                <a:lnTo>
                  <a:pt x="0" y="78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 name="Line 1075"/>
          <p:cNvSpPr>
            <a:spLocks noChangeShapeType="1"/>
          </p:cNvSpPr>
          <p:nvPr/>
        </p:nvSpPr>
        <p:spPr bwMode="auto">
          <a:xfrm flipV="1">
            <a:off x="3387518" y="5611300"/>
            <a:ext cx="1681229" cy="58985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 name="Freeform 1076"/>
          <p:cNvSpPr>
            <a:spLocks/>
          </p:cNvSpPr>
          <p:nvPr/>
        </p:nvSpPr>
        <p:spPr bwMode="auto">
          <a:xfrm>
            <a:off x="4850921" y="5639744"/>
            <a:ext cx="184142" cy="830883"/>
          </a:xfrm>
          <a:custGeom>
            <a:avLst/>
            <a:gdLst>
              <a:gd name="T0" fmla="*/ 246 w 246"/>
              <a:gd name="T1" fmla="*/ 0 h 1110"/>
              <a:gd name="T2" fmla="*/ 0 w 246"/>
              <a:gd name="T3" fmla="*/ 1110 h 1110"/>
              <a:gd name="T4" fmla="*/ 246 w 246"/>
              <a:gd name="T5" fmla="*/ 0 h 1110"/>
            </a:gdLst>
            <a:ahLst/>
            <a:cxnLst>
              <a:cxn ang="0">
                <a:pos x="T0" y="T1"/>
              </a:cxn>
              <a:cxn ang="0">
                <a:pos x="T2" y="T3"/>
              </a:cxn>
              <a:cxn ang="0">
                <a:pos x="T4" y="T5"/>
              </a:cxn>
            </a:cxnLst>
            <a:rect l="0" t="0" r="r" b="b"/>
            <a:pathLst>
              <a:path w="246" h="1110">
                <a:moveTo>
                  <a:pt x="246" y="0"/>
                </a:moveTo>
                <a:lnTo>
                  <a:pt x="0" y="1110"/>
                </a:lnTo>
                <a:lnTo>
                  <a:pt x="24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 name="Line 1077"/>
          <p:cNvSpPr>
            <a:spLocks noChangeShapeType="1"/>
          </p:cNvSpPr>
          <p:nvPr/>
        </p:nvSpPr>
        <p:spPr bwMode="auto">
          <a:xfrm flipH="1">
            <a:off x="4850921" y="5639744"/>
            <a:ext cx="184142" cy="8308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2" name="Freeform 1078"/>
          <p:cNvSpPr>
            <a:spLocks/>
          </p:cNvSpPr>
          <p:nvPr/>
        </p:nvSpPr>
        <p:spPr bwMode="auto">
          <a:xfrm>
            <a:off x="4709446" y="6470628"/>
            <a:ext cx="141475" cy="853340"/>
          </a:xfrm>
          <a:custGeom>
            <a:avLst/>
            <a:gdLst>
              <a:gd name="T0" fmla="*/ 189 w 189"/>
              <a:gd name="T1" fmla="*/ 0 h 1140"/>
              <a:gd name="T2" fmla="*/ 0 w 189"/>
              <a:gd name="T3" fmla="*/ 1140 h 1140"/>
              <a:gd name="T4" fmla="*/ 189 w 189"/>
              <a:gd name="T5" fmla="*/ 0 h 1140"/>
            </a:gdLst>
            <a:ahLst/>
            <a:cxnLst>
              <a:cxn ang="0">
                <a:pos x="T0" y="T1"/>
              </a:cxn>
              <a:cxn ang="0">
                <a:pos x="T2" y="T3"/>
              </a:cxn>
              <a:cxn ang="0">
                <a:pos x="T4" y="T5"/>
              </a:cxn>
            </a:cxnLst>
            <a:rect l="0" t="0" r="r" b="b"/>
            <a:pathLst>
              <a:path w="189" h="1140">
                <a:moveTo>
                  <a:pt x="189" y="0"/>
                </a:moveTo>
                <a:lnTo>
                  <a:pt x="0" y="1140"/>
                </a:lnTo>
                <a:lnTo>
                  <a:pt x="189"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3" name="Line 1079"/>
          <p:cNvSpPr>
            <a:spLocks noChangeShapeType="1"/>
          </p:cNvSpPr>
          <p:nvPr/>
        </p:nvSpPr>
        <p:spPr bwMode="auto">
          <a:xfrm flipH="1">
            <a:off x="4709446" y="6470628"/>
            <a:ext cx="141475" cy="8533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4" name="Freeform 1080"/>
          <p:cNvSpPr>
            <a:spLocks/>
          </p:cNvSpPr>
          <p:nvPr/>
        </p:nvSpPr>
        <p:spPr bwMode="auto">
          <a:xfrm>
            <a:off x="3478092" y="7323967"/>
            <a:ext cx="1231355" cy="162434"/>
          </a:xfrm>
          <a:custGeom>
            <a:avLst/>
            <a:gdLst>
              <a:gd name="T0" fmla="*/ 1645 w 1645"/>
              <a:gd name="T1" fmla="*/ 0 h 217"/>
              <a:gd name="T2" fmla="*/ 0 w 1645"/>
              <a:gd name="T3" fmla="*/ 217 h 217"/>
              <a:gd name="T4" fmla="*/ 1645 w 1645"/>
              <a:gd name="T5" fmla="*/ 0 h 217"/>
            </a:gdLst>
            <a:ahLst/>
            <a:cxnLst>
              <a:cxn ang="0">
                <a:pos x="T0" y="T1"/>
              </a:cxn>
              <a:cxn ang="0">
                <a:pos x="T2" y="T3"/>
              </a:cxn>
              <a:cxn ang="0">
                <a:pos x="T4" y="T5"/>
              </a:cxn>
            </a:cxnLst>
            <a:rect l="0" t="0" r="r" b="b"/>
            <a:pathLst>
              <a:path w="1645" h="217">
                <a:moveTo>
                  <a:pt x="1645" y="0"/>
                </a:moveTo>
                <a:lnTo>
                  <a:pt x="0" y="217"/>
                </a:lnTo>
                <a:lnTo>
                  <a:pt x="164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5" name="Line 1081"/>
          <p:cNvSpPr>
            <a:spLocks noChangeShapeType="1"/>
          </p:cNvSpPr>
          <p:nvPr/>
        </p:nvSpPr>
        <p:spPr bwMode="auto">
          <a:xfrm flipH="1">
            <a:off x="3478092" y="7323967"/>
            <a:ext cx="1231355" cy="16243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6" name="Freeform 1082"/>
          <p:cNvSpPr>
            <a:spLocks/>
          </p:cNvSpPr>
          <p:nvPr/>
        </p:nvSpPr>
        <p:spPr bwMode="auto">
          <a:xfrm>
            <a:off x="3387518" y="6201152"/>
            <a:ext cx="1321928" cy="1122815"/>
          </a:xfrm>
          <a:custGeom>
            <a:avLst/>
            <a:gdLst>
              <a:gd name="T0" fmla="*/ 1766 w 1766"/>
              <a:gd name="T1" fmla="*/ 1500 h 1500"/>
              <a:gd name="T2" fmla="*/ 0 w 1766"/>
              <a:gd name="T3" fmla="*/ 0 h 1500"/>
              <a:gd name="T4" fmla="*/ 1766 w 1766"/>
              <a:gd name="T5" fmla="*/ 1500 h 1500"/>
            </a:gdLst>
            <a:ahLst/>
            <a:cxnLst>
              <a:cxn ang="0">
                <a:pos x="T0" y="T1"/>
              </a:cxn>
              <a:cxn ang="0">
                <a:pos x="T2" y="T3"/>
              </a:cxn>
              <a:cxn ang="0">
                <a:pos x="T4" y="T5"/>
              </a:cxn>
            </a:cxnLst>
            <a:rect l="0" t="0" r="r" b="b"/>
            <a:pathLst>
              <a:path w="1766" h="1500">
                <a:moveTo>
                  <a:pt x="1766" y="1500"/>
                </a:moveTo>
                <a:lnTo>
                  <a:pt x="0" y="0"/>
                </a:lnTo>
                <a:lnTo>
                  <a:pt x="1766" y="150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7" name="Line 1083"/>
          <p:cNvSpPr>
            <a:spLocks noChangeShapeType="1"/>
          </p:cNvSpPr>
          <p:nvPr/>
        </p:nvSpPr>
        <p:spPr bwMode="auto">
          <a:xfrm flipH="1" flipV="1">
            <a:off x="3387518" y="6201152"/>
            <a:ext cx="1321928" cy="11228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8" name="Freeform 1084"/>
          <p:cNvSpPr>
            <a:spLocks/>
          </p:cNvSpPr>
          <p:nvPr/>
        </p:nvSpPr>
        <p:spPr bwMode="auto">
          <a:xfrm>
            <a:off x="3478092" y="6470628"/>
            <a:ext cx="1372829" cy="1015774"/>
          </a:xfrm>
          <a:custGeom>
            <a:avLst/>
            <a:gdLst>
              <a:gd name="T0" fmla="*/ 1834 w 1834"/>
              <a:gd name="T1" fmla="*/ 0 h 1357"/>
              <a:gd name="T2" fmla="*/ 0 w 1834"/>
              <a:gd name="T3" fmla="*/ 1357 h 1357"/>
              <a:gd name="T4" fmla="*/ 1834 w 1834"/>
              <a:gd name="T5" fmla="*/ 0 h 1357"/>
            </a:gdLst>
            <a:ahLst/>
            <a:cxnLst>
              <a:cxn ang="0">
                <a:pos x="T0" y="T1"/>
              </a:cxn>
              <a:cxn ang="0">
                <a:pos x="T2" y="T3"/>
              </a:cxn>
              <a:cxn ang="0">
                <a:pos x="T4" y="T5"/>
              </a:cxn>
            </a:cxnLst>
            <a:rect l="0" t="0" r="r" b="b"/>
            <a:pathLst>
              <a:path w="1834" h="1357">
                <a:moveTo>
                  <a:pt x="1834" y="0"/>
                </a:moveTo>
                <a:lnTo>
                  <a:pt x="0" y="1357"/>
                </a:lnTo>
                <a:lnTo>
                  <a:pt x="1834"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9" name="Line 1085"/>
          <p:cNvSpPr>
            <a:spLocks noChangeShapeType="1"/>
          </p:cNvSpPr>
          <p:nvPr/>
        </p:nvSpPr>
        <p:spPr bwMode="auto">
          <a:xfrm flipH="1">
            <a:off x="3478092" y="6470628"/>
            <a:ext cx="1372829" cy="101577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0" name="Freeform 1086"/>
          <p:cNvSpPr>
            <a:spLocks/>
          </p:cNvSpPr>
          <p:nvPr/>
        </p:nvSpPr>
        <p:spPr bwMode="auto">
          <a:xfrm>
            <a:off x="3478092" y="7486401"/>
            <a:ext cx="979844" cy="483559"/>
          </a:xfrm>
          <a:custGeom>
            <a:avLst/>
            <a:gdLst>
              <a:gd name="T0" fmla="*/ 0 w 1309"/>
              <a:gd name="T1" fmla="*/ 0 h 646"/>
              <a:gd name="T2" fmla="*/ 1309 w 1309"/>
              <a:gd name="T3" fmla="*/ 646 h 646"/>
              <a:gd name="T4" fmla="*/ 0 w 1309"/>
              <a:gd name="T5" fmla="*/ 0 h 646"/>
            </a:gdLst>
            <a:ahLst/>
            <a:cxnLst>
              <a:cxn ang="0">
                <a:pos x="T0" y="T1"/>
              </a:cxn>
              <a:cxn ang="0">
                <a:pos x="T2" y="T3"/>
              </a:cxn>
              <a:cxn ang="0">
                <a:pos x="T4" y="T5"/>
              </a:cxn>
            </a:cxnLst>
            <a:rect l="0" t="0" r="r" b="b"/>
            <a:pathLst>
              <a:path w="1309" h="646">
                <a:moveTo>
                  <a:pt x="0" y="0"/>
                </a:moveTo>
                <a:lnTo>
                  <a:pt x="1309" y="646"/>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1" name="Line 1087"/>
          <p:cNvSpPr>
            <a:spLocks noChangeShapeType="1"/>
          </p:cNvSpPr>
          <p:nvPr/>
        </p:nvSpPr>
        <p:spPr bwMode="auto">
          <a:xfrm>
            <a:off x="3478092" y="7535388"/>
            <a:ext cx="979844" cy="48355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2" name="Freeform 1088"/>
          <p:cNvSpPr>
            <a:spLocks/>
          </p:cNvSpPr>
          <p:nvPr/>
        </p:nvSpPr>
        <p:spPr bwMode="auto">
          <a:xfrm>
            <a:off x="4457936" y="7308248"/>
            <a:ext cx="1109342" cy="661712"/>
          </a:xfrm>
          <a:custGeom>
            <a:avLst/>
            <a:gdLst>
              <a:gd name="T0" fmla="*/ 0 w 1482"/>
              <a:gd name="T1" fmla="*/ 884 h 884"/>
              <a:gd name="T2" fmla="*/ 1482 w 1482"/>
              <a:gd name="T3" fmla="*/ 0 h 884"/>
              <a:gd name="T4" fmla="*/ 0 w 1482"/>
              <a:gd name="T5" fmla="*/ 884 h 884"/>
            </a:gdLst>
            <a:ahLst/>
            <a:cxnLst>
              <a:cxn ang="0">
                <a:pos x="T0" y="T1"/>
              </a:cxn>
              <a:cxn ang="0">
                <a:pos x="T2" y="T3"/>
              </a:cxn>
              <a:cxn ang="0">
                <a:pos x="T4" y="T5"/>
              </a:cxn>
            </a:cxnLst>
            <a:rect l="0" t="0" r="r" b="b"/>
            <a:pathLst>
              <a:path w="1482" h="884">
                <a:moveTo>
                  <a:pt x="0" y="884"/>
                </a:moveTo>
                <a:lnTo>
                  <a:pt x="1482" y="0"/>
                </a:lnTo>
                <a:lnTo>
                  <a:pt x="0" y="88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3" name="Line 1089"/>
          <p:cNvSpPr>
            <a:spLocks noChangeShapeType="1"/>
          </p:cNvSpPr>
          <p:nvPr/>
        </p:nvSpPr>
        <p:spPr bwMode="auto">
          <a:xfrm flipV="1">
            <a:off x="4457936" y="7308248"/>
            <a:ext cx="1109342" cy="66171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4" name="Freeform 1090"/>
          <p:cNvSpPr>
            <a:spLocks/>
          </p:cNvSpPr>
          <p:nvPr/>
        </p:nvSpPr>
        <p:spPr bwMode="auto">
          <a:xfrm>
            <a:off x="4831459" y="5639744"/>
            <a:ext cx="1586913" cy="802439"/>
          </a:xfrm>
          <a:custGeom>
            <a:avLst/>
            <a:gdLst>
              <a:gd name="T0" fmla="*/ 2120 w 2120"/>
              <a:gd name="T1" fmla="*/ 0 h 1072"/>
              <a:gd name="T2" fmla="*/ 0 w 2120"/>
              <a:gd name="T3" fmla="*/ 1072 h 1072"/>
              <a:gd name="T4" fmla="*/ 2120 w 2120"/>
              <a:gd name="T5" fmla="*/ 0 h 1072"/>
            </a:gdLst>
            <a:ahLst/>
            <a:cxnLst>
              <a:cxn ang="0">
                <a:pos x="T0" y="T1"/>
              </a:cxn>
              <a:cxn ang="0">
                <a:pos x="T2" y="T3"/>
              </a:cxn>
              <a:cxn ang="0">
                <a:pos x="T4" y="T5"/>
              </a:cxn>
            </a:cxnLst>
            <a:rect l="0" t="0" r="r" b="b"/>
            <a:pathLst>
              <a:path w="2120" h="1072">
                <a:moveTo>
                  <a:pt x="2120" y="0"/>
                </a:moveTo>
                <a:lnTo>
                  <a:pt x="0" y="1072"/>
                </a:lnTo>
                <a:lnTo>
                  <a:pt x="212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5" name="Line 1091"/>
          <p:cNvSpPr>
            <a:spLocks noChangeShapeType="1"/>
          </p:cNvSpPr>
          <p:nvPr/>
        </p:nvSpPr>
        <p:spPr bwMode="auto">
          <a:xfrm flipH="1">
            <a:off x="4831459" y="5639744"/>
            <a:ext cx="1586913" cy="80243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6" name="Freeform 1092"/>
          <p:cNvSpPr>
            <a:spLocks/>
          </p:cNvSpPr>
          <p:nvPr/>
        </p:nvSpPr>
        <p:spPr bwMode="auto">
          <a:xfrm>
            <a:off x="3823171" y="4813352"/>
            <a:ext cx="886276" cy="2510615"/>
          </a:xfrm>
          <a:custGeom>
            <a:avLst/>
            <a:gdLst>
              <a:gd name="T0" fmla="*/ 0 w 1184"/>
              <a:gd name="T1" fmla="*/ 0 h 3354"/>
              <a:gd name="T2" fmla="*/ 1184 w 1184"/>
              <a:gd name="T3" fmla="*/ 3354 h 3354"/>
              <a:gd name="T4" fmla="*/ 0 w 1184"/>
              <a:gd name="T5" fmla="*/ 0 h 3354"/>
            </a:gdLst>
            <a:ahLst/>
            <a:cxnLst>
              <a:cxn ang="0">
                <a:pos x="T0" y="T1"/>
              </a:cxn>
              <a:cxn ang="0">
                <a:pos x="T2" y="T3"/>
              </a:cxn>
              <a:cxn ang="0">
                <a:pos x="T4" y="T5"/>
              </a:cxn>
            </a:cxnLst>
            <a:rect l="0" t="0" r="r" b="b"/>
            <a:pathLst>
              <a:path w="1184" h="3354">
                <a:moveTo>
                  <a:pt x="0" y="0"/>
                </a:moveTo>
                <a:lnTo>
                  <a:pt x="1184" y="335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7" name="Line 1093"/>
          <p:cNvSpPr>
            <a:spLocks noChangeShapeType="1"/>
          </p:cNvSpPr>
          <p:nvPr/>
        </p:nvSpPr>
        <p:spPr bwMode="auto">
          <a:xfrm>
            <a:off x="3823171" y="4813352"/>
            <a:ext cx="886276" cy="25106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8" name="Freeform 1094"/>
          <p:cNvSpPr>
            <a:spLocks/>
          </p:cNvSpPr>
          <p:nvPr/>
        </p:nvSpPr>
        <p:spPr bwMode="auto">
          <a:xfrm>
            <a:off x="4850921" y="6470628"/>
            <a:ext cx="716357" cy="837620"/>
          </a:xfrm>
          <a:custGeom>
            <a:avLst/>
            <a:gdLst>
              <a:gd name="T0" fmla="*/ 0 w 957"/>
              <a:gd name="T1" fmla="*/ 0 h 1119"/>
              <a:gd name="T2" fmla="*/ 957 w 957"/>
              <a:gd name="T3" fmla="*/ 1119 h 1119"/>
              <a:gd name="T4" fmla="*/ 0 w 957"/>
              <a:gd name="T5" fmla="*/ 0 h 1119"/>
            </a:gdLst>
            <a:ahLst/>
            <a:cxnLst>
              <a:cxn ang="0">
                <a:pos x="T0" y="T1"/>
              </a:cxn>
              <a:cxn ang="0">
                <a:pos x="T2" y="T3"/>
              </a:cxn>
              <a:cxn ang="0">
                <a:pos x="T4" y="T5"/>
              </a:cxn>
            </a:cxnLst>
            <a:rect l="0" t="0" r="r" b="b"/>
            <a:pathLst>
              <a:path w="957" h="1119">
                <a:moveTo>
                  <a:pt x="0" y="0"/>
                </a:moveTo>
                <a:lnTo>
                  <a:pt x="957" y="1119"/>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9" name="Line 1095"/>
          <p:cNvSpPr>
            <a:spLocks noChangeShapeType="1"/>
          </p:cNvSpPr>
          <p:nvPr/>
        </p:nvSpPr>
        <p:spPr bwMode="auto">
          <a:xfrm>
            <a:off x="4850921" y="6470628"/>
            <a:ext cx="716357" cy="8376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0" name="Freeform 1096"/>
          <p:cNvSpPr>
            <a:spLocks/>
          </p:cNvSpPr>
          <p:nvPr/>
        </p:nvSpPr>
        <p:spPr bwMode="auto">
          <a:xfrm>
            <a:off x="1424088" y="5186876"/>
            <a:ext cx="1358607" cy="291932"/>
          </a:xfrm>
          <a:custGeom>
            <a:avLst/>
            <a:gdLst>
              <a:gd name="T0" fmla="*/ 0 w 1815"/>
              <a:gd name="T1" fmla="*/ 0 h 390"/>
              <a:gd name="T2" fmla="*/ 1815 w 1815"/>
              <a:gd name="T3" fmla="*/ 390 h 390"/>
              <a:gd name="T4" fmla="*/ 0 w 1815"/>
              <a:gd name="T5" fmla="*/ 0 h 390"/>
            </a:gdLst>
            <a:ahLst/>
            <a:cxnLst>
              <a:cxn ang="0">
                <a:pos x="T0" y="T1"/>
              </a:cxn>
              <a:cxn ang="0">
                <a:pos x="T2" y="T3"/>
              </a:cxn>
              <a:cxn ang="0">
                <a:pos x="T4" y="T5"/>
              </a:cxn>
            </a:cxnLst>
            <a:rect l="0" t="0" r="r" b="b"/>
            <a:pathLst>
              <a:path w="1815" h="390">
                <a:moveTo>
                  <a:pt x="0" y="0"/>
                </a:moveTo>
                <a:lnTo>
                  <a:pt x="1815" y="390"/>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1" name="Line 1097"/>
          <p:cNvSpPr>
            <a:spLocks noChangeShapeType="1"/>
          </p:cNvSpPr>
          <p:nvPr/>
        </p:nvSpPr>
        <p:spPr bwMode="auto">
          <a:xfrm>
            <a:off x="1424088" y="5186876"/>
            <a:ext cx="1358607" cy="2919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2" name="Freeform 1098"/>
          <p:cNvSpPr>
            <a:spLocks/>
          </p:cNvSpPr>
          <p:nvPr/>
        </p:nvSpPr>
        <p:spPr bwMode="auto">
          <a:xfrm>
            <a:off x="3387518" y="5987068"/>
            <a:ext cx="50153" cy="214083"/>
          </a:xfrm>
          <a:custGeom>
            <a:avLst/>
            <a:gdLst>
              <a:gd name="T0" fmla="*/ 67 w 67"/>
              <a:gd name="T1" fmla="*/ 0 h 286"/>
              <a:gd name="T2" fmla="*/ 0 w 67"/>
              <a:gd name="T3" fmla="*/ 286 h 286"/>
              <a:gd name="T4" fmla="*/ 67 w 67"/>
              <a:gd name="T5" fmla="*/ 0 h 286"/>
            </a:gdLst>
            <a:ahLst/>
            <a:cxnLst>
              <a:cxn ang="0">
                <a:pos x="T0" y="T1"/>
              </a:cxn>
              <a:cxn ang="0">
                <a:pos x="T2" y="T3"/>
              </a:cxn>
              <a:cxn ang="0">
                <a:pos x="T4" y="T5"/>
              </a:cxn>
            </a:cxnLst>
            <a:rect l="0" t="0" r="r" b="b"/>
            <a:pathLst>
              <a:path w="67" h="286">
                <a:moveTo>
                  <a:pt x="67" y="0"/>
                </a:moveTo>
                <a:lnTo>
                  <a:pt x="0" y="286"/>
                </a:lnTo>
                <a:lnTo>
                  <a:pt x="6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3" name="Line 1099"/>
          <p:cNvSpPr>
            <a:spLocks noChangeShapeType="1"/>
          </p:cNvSpPr>
          <p:nvPr/>
        </p:nvSpPr>
        <p:spPr bwMode="auto">
          <a:xfrm flipH="1">
            <a:off x="3387518" y="5987068"/>
            <a:ext cx="50153" cy="2140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4" name="Freeform 1100"/>
          <p:cNvSpPr>
            <a:spLocks/>
          </p:cNvSpPr>
          <p:nvPr/>
        </p:nvSpPr>
        <p:spPr bwMode="auto">
          <a:xfrm>
            <a:off x="2938392" y="6201152"/>
            <a:ext cx="449126" cy="1025505"/>
          </a:xfrm>
          <a:custGeom>
            <a:avLst/>
            <a:gdLst>
              <a:gd name="T0" fmla="*/ 600 w 600"/>
              <a:gd name="T1" fmla="*/ 0 h 1370"/>
              <a:gd name="T2" fmla="*/ 0 w 600"/>
              <a:gd name="T3" fmla="*/ 1370 h 1370"/>
              <a:gd name="T4" fmla="*/ 600 w 600"/>
              <a:gd name="T5" fmla="*/ 0 h 1370"/>
            </a:gdLst>
            <a:ahLst/>
            <a:cxnLst>
              <a:cxn ang="0">
                <a:pos x="T0" y="T1"/>
              </a:cxn>
              <a:cxn ang="0">
                <a:pos x="T2" y="T3"/>
              </a:cxn>
              <a:cxn ang="0">
                <a:pos x="T4" y="T5"/>
              </a:cxn>
            </a:cxnLst>
            <a:rect l="0" t="0" r="r" b="b"/>
            <a:pathLst>
              <a:path w="600" h="1370">
                <a:moveTo>
                  <a:pt x="600" y="0"/>
                </a:moveTo>
                <a:lnTo>
                  <a:pt x="0" y="1370"/>
                </a:lnTo>
                <a:lnTo>
                  <a:pt x="60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5" name="Line 1101"/>
          <p:cNvSpPr>
            <a:spLocks noChangeShapeType="1"/>
          </p:cNvSpPr>
          <p:nvPr/>
        </p:nvSpPr>
        <p:spPr bwMode="auto">
          <a:xfrm flipH="1">
            <a:off x="2938392" y="6201152"/>
            <a:ext cx="449126" cy="102550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6" name="Freeform 1102"/>
          <p:cNvSpPr>
            <a:spLocks/>
          </p:cNvSpPr>
          <p:nvPr/>
        </p:nvSpPr>
        <p:spPr bwMode="auto">
          <a:xfrm>
            <a:off x="4233373" y="6473622"/>
            <a:ext cx="569642" cy="1604877"/>
          </a:xfrm>
          <a:custGeom>
            <a:avLst/>
            <a:gdLst>
              <a:gd name="T0" fmla="*/ 0 w 761"/>
              <a:gd name="T1" fmla="*/ 2144 h 2144"/>
              <a:gd name="T2" fmla="*/ 761 w 761"/>
              <a:gd name="T3" fmla="*/ 0 h 2144"/>
              <a:gd name="T4" fmla="*/ 0 w 761"/>
              <a:gd name="T5" fmla="*/ 2144 h 2144"/>
            </a:gdLst>
            <a:ahLst/>
            <a:cxnLst>
              <a:cxn ang="0">
                <a:pos x="T0" y="T1"/>
              </a:cxn>
              <a:cxn ang="0">
                <a:pos x="T2" y="T3"/>
              </a:cxn>
              <a:cxn ang="0">
                <a:pos x="T4" y="T5"/>
              </a:cxn>
            </a:cxnLst>
            <a:rect l="0" t="0" r="r" b="b"/>
            <a:pathLst>
              <a:path w="761" h="2144">
                <a:moveTo>
                  <a:pt x="0" y="2144"/>
                </a:moveTo>
                <a:lnTo>
                  <a:pt x="761" y="0"/>
                </a:lnTo>
                <a:lnTo>
                  <a:pt x="0" y="214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7" name="Line 1103"/>
          <p:cNvSpPr>
            <a:spLocks noChangeShapeType="1"/>
          </p:cNvSpPr>
          <p:nvPr/>
        </p:nvSpPr>
        <p:spPr bwMode="auto">
          <a:xfrm flipV="1">
            <a:off x="4233373" y="6473622"/>
            <a:ext cx="569642" cy="160487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8" name="Freeform 1104"/>
          <p:cNvSpPr>
            <a:spLocks/>
          </p:cNvSpPr>
          <p:nvPr/>
        </p:nvSpPr>
        <p:spPr bwMode="auto">
          <a:xfrm>
            <a:off x="4228133" y="7969960"/>
            <a:ext cx="229803" cy="71112"/>
          </a:xfrm>
          <a:custGeom>
            <a:avLst/>
            <a:gdLst>
              <a:gd name="T0" fmla="*/ 307 w 307"/>
              <a:gd name="T1" fmla="*/ 0 h 95"/>
              <a:gd name="T2" fmla="*/ 0 w 307"/>
              <a:gd name="T3" fmla="*/ 95 h 95"/>
              <a:gd name="T4" fmla="*/ 307 w 307"/>
              <a:gd name="T5" fmla="*/ 0 h 95"/>
            </a:gdLst>
            <a:ahLst/>
            <a:cxnLst>
              <a:cxn ang="0">
                <a:pos x="T0" y="T1"/>
              </a:cxn>
              <a:cxn ang="0">
                <a:pos x="T2" y="T3"/>
              </a:cxn>
              <a:cxn ang="0">
                <a:pos x="T4" y="T5"/>
              </a:cxn>
            </a:cxnLst>
            <a:rect l="0" t="0" r="r" b="b"/>
            <a:pathLst>
              <a:path w="307" h="95">
                <a:moveTo>
                  <a:pt x="307" y="0"/>
                </a:moveTo>
                <a:lnTo>
                  <a:pt x="0" y="95"/>
                </a:lnTo>
                <a:lnTo>
                  <a:pt x="30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9" name="Line 1105"/>
          <p:cNvSpPr>
            <a:spLocks noChangeShapeType="1"/>
          </p:cNvSpPr>
          <p:nvPr/>
        </p:nvSpPr>
        <p:spPr bwMode="auto">
          <a:xfrm flipH="1">
            <a:off x="4228133" y="7969960"/>
            <a:ext cx="229803" cy="7111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0" name="Freeform 1106"/>
          <p:cNvSpPr>
            <a:spLocks/>
          </p:cNvSpPr>
          <p:nvPr/>
        </p:nvSpPr>
        <p:spPr bwMode="auto">
          <a:xfrm>
            <a:off x="5567277" y="7308248"/>
            <a:ext cx="246271" cy="587607"/>
          </a:xfrm>
          <a:custGeom>
            <a:avLst/>
            <a:gdLst>
              <a:gd name="T0" fmla="*/ 0 w 329"/>
              <a:gd name="T1" fmla="*/ 0 h 785"/>
              <a:gd name="T2" fmla="*/ 329 w 329"/>
              <a:gd name="T3" fmla="*/ 785 h 785"/>
              <a:gd name="T4" fmla="*/ 0 w 329"/>
              <a:gd name="T5" fmla="*/ 0 h 785"/>
            </a:gdLst>
            <a:ahLst/>
            <a:cxnLst>
              <a:cxn ang="0">
                <a:pos x="T0" y="T1"/>
              </a:cxn>
              <a:cxn ang="0">
                <a:pos x="T2" y="T3"/>
              </a:cxn>
              <a:cxn ang="0">
                <a:pos x="T4" y="T5"/>
              </a:cxn>
            </a:cxnLst>
            <a:rect l="0" t="0" r="r" b="b"/>
            <a:pathLst>
              <a:path w="329" h="785">
                <a:moveTo>
                  <a:pt x="0" y="0"/>
                </a:moveTo>
                <a:lnTo>
                  <a:pt x="329" y="785"/>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1" name="Line 1107"/>
          <p:cNvSpPr>
            <a:spLocks noChangeShapeType="1"/>
          </p:cNvSpPr>
          <p:nvPr/>
        </p:nvSpPr>
        <p:spPr bwMode="auto">
          <a:xfrm>
            <a:off x="5567277" y="7308248"/>
            <a:ext cx="246271" cy="58760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2" name="Freeform 1108"/>
          <p:cNvSpPr>
            <a:spLocks/>
          </p:cNvSpPr>
          <p:nvPr/>
        </p:nvSpPr>
        <p:spPr bwMode="auto">
          <a:xfrm>
            <a:off x="5567277" y="6695191"/>
            <a:ext cx="738064" cy="613057"/>
          </a:xfrm>
          <a:custGeom>
            <a:avLst/>
            <a:gdLst>
              <a:gd name="T0" fmla="*/ 986 w 986"/>
              <a:gd name="T1" fmla="*/ 0 h 819"/>
              <a:gd name="T2" fmla="*/ 0 w 986"/>
              <a:gd name="T3" fmla="*/ 819 h 819"/>
              <a:gd name="T4" fmla="*/ 986 w 986"/>
              <a:gd name="T5" fmla="*/ 0 h 819"/>
            </a:gdLst>
            <a:ahLst/>
            <a:cxnLst>
              <a:cxn ang="0">
                <a:pos x="T0" y="T1"/>
              </a:cxn>
              <a:cxn ang="0">
                <a:pos x="T2" y="T3"/>
              </a:cxn>
              <a:cxn ang="0">
                <a:pos x="T4" y="T5"/>
              </a:cxn>
            </a:cxnLst>
            <a:rect l="0" t="0" r="r" b="b"/>
            <a:pathLst>
              <a:path w="986" h="819">
                <a:moveTo>
                  <a:pt x="986" y="0"/>
                </a:moveTo>
                <a:lnTo>
                  <a:pt x="0" y="819"/>
                </a:lnTo>
                <a:lnTo>
                  <a:pt x="98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3" name="Line 1109"/>
          <p:cNvSpPr>
            <a:spLocks noChangeShapeType="1"/>
          </p:cNvSpPr>
          <p:nvPr/>
        </p:nvSpPr>
        <p:spPr bwMode="auto">
          <a:xfrm flipH="1">
            <a:off x="5567277" y="6695191"/>
            <a:ext cx="738064" cy="61305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4" name="Freeform 1110"/>
          <p:cNvSpPr>
            <a:spLocks/>
          </p:cNvSpPr>
          <p:nvPr/>
        </p:nvSpPr>
        <p:spPr bwMode="auto">
          <a:xfrm>
            <a:off x="4913050" y="6722138"/>
            <a:ext cx="1411753" cy="15720"/>
          </a:xfrm>
          <a:custGeom>
            <a:avLst/>
            <a:gdLst>
              <a:gd name="T0" fmla="*/ 1886 w 1886"/>
              <a:gd name="T1" fmla="*/ 0 h 21"/>
              <a:gd name="T2" fmla="*/ 0 w 1886"/>
              <a:gd name="T3" fmla="*/ 21 h 21"/>
              <a:gd name="T4" fmla="*/ 1886 w 1886"/>
              <a:gd name="T5" fmla="*/ 0 h 21"/>
            </a:gdLst>
            <a:ahLst/>
            <a:cxnLst>
              <a:cxn ang="0">
                <a:pos x="T0" y="T1"/>
              </a:cxn>
              <a:cxn ang="0">
                <a:pos x="T2" y="T3"/>
              </a:cxn>
              <a:cxn ang="0">
                <a:pos x="T4" y="T5"/>
              </a:cxn>
            </a:cxnLst>
            <a:rect l="0" t="0" r="r" b="b"/>
            <a:pathLst>
              <a:path w="1886" h="21">
                <a:moveTo>
                  <a:pt x="1886" y="0"/>
                </a:moveTo>
                <a:lnTo>
                  <a:pt x="0" y="21"/>
                </a:lnTo>
                <a:lnTo>
                  <a:pt x="188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5" name="Line 1111"/>
          <p:cNvSpPr>
            <a:spLocks noChangeShapeType="1"/>
          </p:cNvSpPr>
          <p:nvPr/>
        </p:nvSpPr>
        <p:spPr bwMode="auto">
          <a:xfrm flipH="1">
            <a:off x="4913050" y="6722138"/>
            <a:ext cx="1411753" cy="157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6" name="Freeform 1112"/>
          <p:cNvSpPr>
            <a:spLocks/>
          </p:cNvSpPr>
          <p:nvPr/>
        </p:nvSpPr>
        <p:spPr bwMode="auto">
          <a:xfrm>
            <a:off x="4988653" y="5367274"/>
            <a:ext cx="46410" cy="272470"/>
          </a:xfrm>
          <a:custGeom>
            <a:avLst/>
            <a:gdLst>
              <a:gd name="T0" fmla="*/ 0 w 62"/>
              <a:gd name="T1" fmla="*/ 0 h 364"/>
              <a:gd name="T2" fmla="*/ 62 w 62"/>
              <a:gd name="T3" fmla="*/ 364 h 364"/>
              <a:gd name="T4" fmla="*/ 0 w 62"/>
              <a:gd name="T5" fmla="*/ 0 h 364"/>
            </a:gdLst>
            <a:ahLst/>
            <a:cxnLst>
              <a:cxn ang="0">
                <a:pos x="T0" y="T1"/>
              </a:cxn>
              <a:cxn ang="0">
                <a:pos x="T2" y="T3"/>
              </a:cxn>
              <a:cxn ang="0">
                <a:pos x="T4" y="T5"/>
              </a:cxn>
            </a:cxnLst>
            <a:rect l="0" t="0" r="r" b="b"/>
            <a:pathLst>
              <a:path w="62" h="364">
                <a:moveTo>
                  <a:pt x="0" y="0"/>
                </a:moveTo>
                <a:lnTo>
                  <a:pt x="62" y="36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 name="Line 1113"/>
          <p:cNvSpPr>
            <a:spLocks noChangeShapeType="1"/>
          </p:cNvSpPr>
          <p:nvPr/>
        </p:nvSpPr>
        <p:spPr bwMode="auto">
          <a:xfrm>
            <a:off x="4988653" y="5367274"/>
            <a:ext cx="46410" cy="27247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8" name="Oval 1117"/>
          <p:cNvSpPr>
            <a:spLocks noChangeArrowheads="1"/>
          </p:cNvSpPr>
          <p:nvPr/>
        </p:nvSpPr>
        <p:spPr bwMode="auto">
          <a:xfrm>
            <a:off x="1526639" y="6671986"/>
            <a:ext cx="76351"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9" name="Oval 1118"/>
          <p:cNvSpPr>
            <a:spLocks noChangeArrowheads="1"/>
          </p:cNvSpPr>
          <p:nvPr/>
        </p:nvSpPr>
        <p:spPr bwMode="auto">
          <a:xfrm>
            <a:off x="2745268" y="5441380"/>
            <a:ext cx="74854"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0" name="Oval 1120"/>
          <p:cNvSpPr>
            <a:spLocks noChangeArrowheads="1"/>
          </p:cNvSpPr>
          <p:nvPr/>
        </p:nvSpPr>
        <p:spPr bwMode="auto">
          <a:xfrm>
            <a:off x="6267914" y="6657763"/>
            <a:ext cx="76351"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1" name="Oval 1121"/>
          <p:cNvSpPr>
            <a:spLocks noChangeArrowheads="1"/>
          </p:cNvSpPr>
          <p:nvPr/>
        </p:nvSpPr>
        <p:spPr bwMode="auto">
          <a:xfrm>
            <a:off x="5795583" y="7890615"/>
            <a:ext cx="76351"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2" name="Oval 1122"/>
          <p:cNvSpPr>
            <a:spLocks noChangeArrowheads="1"/>
          </p:cNvSpPr>
          <p:nvPr/>
        </p:nvSpPr>
        <p:spPr bwMode="auto">
          <a:xfrm>
            <a:off x="2900965" y="7189229"/>
            <a:ext cx="74854"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3" name="Oval 1123"/>
          <p:cNvSpPr>
            <a:spLocks noChangeArrowheads="1"/>
          </p:cNvSpPr>
          <p:nvPr/>
        </p:nvSpPr>
        <p:spPr bwMode="auto">
          <a:xfrm>
            <a:off x="3400243" y="5949641"/>
            <a:ext cx="76351"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4" name="Oval 1124"/>
          <p:cNvSpPr>
            <a:spLocks noChangeArrowheads="1"/>
          </p:cNvSpPr>
          <p:nvPr/>
        </p:nvSpPr>
        <p:spPr bwMode="auto">
          <a:xfrm>
            <a:off x="4928770" y="5342573"/>
            <a:ext cx="76351"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5" name="Oval 1125"/>
          <p:cNvSpPr>
            <a:spLocks noChangeArrowheads="1"/>
          </p:cNvSpPr>
          <p:nvPr/>
        </p:nvSpPr>
        <p:spPr bwMode="auto">
          <a:xfrm>
            <a:off x="4875623" y="6700431"/>
            <a:ext cx="74106"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6" name="Oval 1126"/>
          <p:cNvSpPr>
            <a:spLocks noChangeArrowheads="1"/>
          </p:cNvSpPr>
          <p:nvPr/>
        </p:nvSpPr>
        <p:spPr bwMode="auto">
          <a:xfrm>
            <a:off x="4195945" y="8003645"/>
            <a:ext cx="74854"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7" name="Oval 1128"/>
          <p:cNvSpPr>
            <a:spLocks noChangeArrowheads="1"/>
          </p:cNvSpPr>
          <p:nvPr/>
        </p:nvSpPr>
        <p:spPr bwMode="auto">
          <a:xfrm>
            <a:off x="1677096" y="7453465"/>
            <a:ext cx="65124" cy="63626"/>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8" name="Oval 1129"/>
          <p:cNvSpPr>
            <a:spLocks noChangeArrowheads="1"/>
          </p:cNvSpPr>
          <p:nvPr/>
        </p:nvSpPr>
        <p:spPr bwMode="auto">
          <a:xfrm>
            <a:off x="2602296" y="6666746"/>
            <a:ext cx="115276" cy="115276"/>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9" name="Oval 1130"/>
          <p:cNvSpPr>
            <a:spLocks noChangeArrowheads="1"/>
          </p:cNvSpPr>
          <p:nvPr/>
        </p:nvSpPr>
        <p:spPr bwMode="auto">
          <a:xfrm>
            <a:off x="4960209" y="5547674"/>
            <a:ext cx="172165" cy="16992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70" name="Oval 1131"/>
          <p:cNvSpPr>
            <a:spLocks noChangeArrowheads="1"/>
          </p:cNvSpPr>
          <p:nvPr/>
        </p:nvSpPr>
        <p:spPr bwMode="auto">
          <a:xfrm>
            <a:off x="4657797" y="7263335"/>
            <a:ext cx="77849" cy="80094"/>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1" name="Oval 1133"/>
          <p:cNvSpPr>
            <a:spLocks noChangeArrowheads="1"/>
          </p:cNvSpPr>
          <p:nvPr/>
        </p:nvSpPr>
        <p:spPr bwMode="auto">
          <a:xfrm>
            <a:off x="3445905" y="7454962"/>
            <a:ext cx="65872" cy="6512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2" name="Oval 1134"/>
          <p:cNvSpPr>
            <a:spLocks noChangeArrowheads="1"/>
          </p:cNvSpPr>
          <p:nvPr/>
        </p:nvSpPr>
        <p:spPr bwMode="auto">
          <a:xfrm>
            <a:off x="4387573" y="7899597"/>
            <a:ext cx="141475" cy="141475"/>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3" name="Oval 1135"/>
          <p:cNvSpPr>
            <a:spLocks noChangeArrowheads="1"/>
          </p:cNvSpPr>
          <p:nvPr/>
        </p:nvSpPr>
        <p:spPr bwMode="auto">
          <a:xfrm>
            <a:off x="5541079" y="7281300"/>
            <a:ext cx="50901" cy="51650"/>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4" name="Oval 1136"/>
          <p:cNvSpPr>
            <a:spLocks noChangeArrowheads="1"/>
          </p:cNvSpPr>
          <p:nvPr/>
        </p:nvSpPr>
        <p:spPr bwMode="auto">
          <a:xfrm>
            <a:off x="4803014" y="6420475"/>
            <a:ext cx="110036" cy="108539"/>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5" name="Oval 1137"/>
          <p:cNvSpPr>
            <a:spLocks noChangeArrowheads="1"/>
          </p:cNvSpPr>
          <p:nvPr/>
        </p:nvSpPr>
        <p:spPr bwMode="auto">
          <a:xfrm>
            <a:off x="3329132" y="6141268"/>
            <a:ext cx="119019" cy="12051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6" name="Oval 1138"/>
          <p:cNvSpPr>
            <a:spLocks noChangeArrowheads="1"/>
          </p:cNvSpPr>
          <p:nvPr/>
        </p:nvSpPr>
        <p:spPr bwMode="auto">
          <a:xfrm>
            <a:off x="6361482" y="5583604"/>
            <a:ext cx="111533" cy="11153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77" name="Oval 1139"/>
          <p:cNvSpPr>
            <a:spLocks noChangeArrowheads="1"/>
          </p:cNvSpPr>
          <p:nvPr/>
        </p:nvSpPr>
        <p:spPr bwMode="auto">
          <a:xfrm>
            <a:off x="845464" y="6960924"/>
            <a:ext cx="151955" cy="154200"/>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8" name="Freeform 1140"/>
          <p:cNvSpPr>
            <a:spLocks/>
          </p:cNvSpPr>
          <p:nvPr/>
        </p:nvSpPr>
        <p:spPr bwMode="auto">
          <a:xfrm>
            <a:off x="10416343" y="5594083"/>
            <a:ext cx="1442444" cy="2104904"/>
          </a:xfrm>
          <a:custGeom>
            <a:avLst/>
            <a:gdLst>
              <a:gd name="T0" fmla="*/ 0 w 1927"/>
              <a:gd name="T1" fmla="*/ 2812 h 2812"/>
              <a:gd name="T2" fmla="*/ 1927 w 1927"/>
              <a:gd name="T3" fmla="*/ 0 h 2812"/>
              <a:gd name="T4" fmla="*/ 0 w 1927"/>
              <a:gd name="T5" fmla="*/ 2812 h 2812"/>
            </a:gdLst>
            <a:ahLst/>
            <a:cxnLst>
              <a:cxn ang="0">
                <a:pos x="T0" y="T1"/>
              </a:cxn>
              <a:cxn ang="0">
                <a:pos x="T2" y="T3"/>
              </a:cxn>
              <a:cxn ang="0">
                <a:pos x="T4" y="T5"/>
              </a:cxn>
            </a:cxnLst>
            <a:rect l="0" t="0" r="r" b="b"/>
            <a:pathLst>
              <a:path w="1927" h="2812">
                <a:moveTo>
                  <a:pt x="0" y="2812"/>
                </a:moveTo>
                <a:lnTo>
                  <a:pt x="1927" y="0"/>
                </a:lnTo>
                <a:lnTo>
                  <a:pt x="0" y="2812"/>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9" name="Line 1141"/>
          <p:cNvSpPr>
            <a:spLocks noChangeShapeType="1"/>
          </p:cNvSpPr>
          <p:nvPr/>
        </p:nvSpPr>
        <p:spPr bwMode="auto">
          <a:xfrm flipV="1">
            <a:off x="10416343" y="5594083"/>
            <a:ext cx="1442444" cy="210490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0" name="Freeform 1142"/>
          <p:cNvSpPr>
            <a:spLocks/>
          </p:cNvSpPr>
          <p:nvPr/>
        </p:nvSpPr>
        <p:spPr bwMode="auto">
          <a:xfrm>
            <a:off x="10121417" y="5594083"/>
            <a:ext cx="1737370" cy="312891"/>
          </a:xfrm>
          <a:custGeom>
            <a:avLst/>
            <a:gdLst>
              <a:gd name="T0" fmla="*/ 0 w 2321"/>
              <a:gd name="T1" fmla="*/ 418 h 418"/>
              <a:gd name="T2" fmla="*/ 2321 w 2321"/>
              <a:gd name="T3" fmla="*/ 0 h 418"/>
              <a:gd name="T4" fmla="*/ 0 w 2321"/>
              <a:gd name="T5" fmla="*/ 418 h 418"/>
            </a:gdLst>
            <a:ahLst/>
            <a:cxnLst>
              <a:cxn ang="0">
                <a:pos x="T0" y="T1"/>
              </a:cxn>
              <a:cxn ang="0">
                <a:pos x="T2" y="T3"/>
              </a:cxn>
              <a:cxn ang="0">
                <a:pos x="T4" y="T5"/>
              </a:cxn>
            </a:cxnLst>
            <a:rect l="0" t="0" r="r" b="b"/>
            <a:pathLst>
              <a:path w="2321" h="418">
                <a:moveTo>
                  <a:pt x="0" y="418"/>
                </a:moveTo>
                <a:lnTo>
                  <a:pt x="2321" y="0"/>
                </a:lnTo>
                <a:lnTo>
                  <a:pt x="0" y="4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1" name="Line 1143"/>
          <p:cNvSpPr>
            <a:spLocks noChangeShapeType="1"/>
          </p:cNvSpPr>
          <p:nvPr/>
        </p:nvSpPr>
        <p:spPr bwMode="auto">
          <a:xfrm flipV="1">
            <a:off x="10121417" y="5594083"/>
            <a:ext cx="1737370" cy="31289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2" name="Freeform 1144"/>
          <p:cNvSpPr>
            <a:spLocks/>
          </p:cNvSpPr>
          <p:nvPr/>
        </p:nvSpPr>
        <p:spPr bwMode="auto">
          <a:xfrm>
            <a:off x="11216536" y="5604563"/>
            <a:ext cx="599584" cy="316634"/>
          </a:xfrm>
          <a:custGeom>
            <a:avLst/>
            <a:gdLst>
              <a:gd name="T0" fmla="*/ 0 w 801"/>
              <a:gd name="T1" fmla="*/ 423 h 423"/>
              <a:gd name="T2" fmla="*/ 801 w 801"/>
              <a:gd name="T3" fmla="*/ 0 h 423"/>
              <a:gd name="T4" fmla="*/ 0 w 801"/>
              <a:gd name="T5" fmla="*/ 423 h 423"/>
            </a:gdLst>
            <a:ahLst/>
            <a:cxnLst>
              <a:cxn ang="0">
                <a:pos x="T0" y="T1"/>
              </a:cxn>
              <a:cxn ang="0">
                <a:pos x="T2" y="T3"/>
              </a:cxn>
              <a:cxn ang="0">
                <a:pos x="T4" y="T5"/>
              </a:cxn>
            </a:cxnLst>
            <a:rect l="0" t="0" r="r" b="b"/>
            <a:pathLst>
              <a:path w="801" h="423">
                <a:moveTo>
                  <a:pt x="0" y="423"/>
                </a:moveTo>
                <a:lnTo>
                  <a:pt x="801" y="0"/>
                </a:lnTo>
                <a:lnTo>
                  <a:pt x="0" y="423"/>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3" name="Line 1145"/>
          <p:cNvSpPr>
            <a:spLocks noChangeShapeType="1"/>
          </p:cNvSpPr>
          <p:nvPr/>
        </p:nvSpPr>
        <p:spPr bwMode="auto">
          <a:xfrm flipV="1">
            <a:off x="11216536" y="5604563"/>
            <a:ext cx="599584" cy="31663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4" name="Freeform 1146"/>
          <p:cNvSpPr>
            <a:spLocks/>
          </p:cNvSpPr>
          <p:nvPr/>
        </p:nvSpPr>
        <p:spPr bwMode="auto">
          <a:xfrm>
            <a:off x="9392335" y="5906974"/>
            <a:ext cx="729082" cy="522483"/>
          </a:xfrm>
          <a:custGeom>
            <a:avLst/>
            <a:gdLst>
              <a:gd name="T0" fmla="*/ 974 w 974"/>
              <a:gd name="T1" fmla="*/ 0 h 698"/>
              <a:gd name="T2" fmla="*/ 0 w 974"/>
              <a:gd name="T3" fmla="*/ 698 h 698"/>
              <a:gd name="T4" fmla="*/ 974 w 974"/>
              <a:gd name="T5" fmla="*/ 0 h 698"/>
            </a:gdLst>
            <a:ahLst/>
            <a:cxnLst>
              <a:cxn ang="0">
                <a:pos x="T0" y="T1"/>
              </a:cxn>
              <a:cxn ang="0">
                <a:pos x="T2" y="T3"/>
              </a:cxn>
              <a:cxn ang="0">
                <a:pos x="T4" y="T5"/>
              </a:cxn>
            </a:cxnLst>
            <a:rect l="0" t="0" r="r" b="b"/>
            <a:pathLst>
              <a:path w="974" h="698">
                <a:moveTo>
                  <a:pt x="974" y="0"/>
                </a:moveTo>
                <a:lnTo>
                  <a:pt x="0" y="698"/>
                </a:lnTo>
                <a:lnTo>
                  <a:pt x="974"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5" name="Line 1147"/>
          <p:cNvSpPr>
            <a:spLocks noChangeShapeType="1"/>
          </p:cNvSpPr>
          <p:nvPr/>
        </p:nvSpPr>
        <p:spPr bwMode="auto">
          <a:xfrm flipH="1">
            <a:off x="9392335" y="5906974"/>
            <a:ext cx="729082" cy="5224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6" name="Freeform 1148"/>
          <p:cNvSpPr>
            <a:spLocks/>
          </p:cNvSpPr>
          <p:nvPr/>
        </p:nvSpPr>
        <p:spPr bwMode="auto">
          <a:xfrm>
            <a:off x="9301762" y="5144208"/>
            <a:ext cx="90574" cy="1285249"/>
          </a:xfrm>
          <a:custGeom>
            <a:avLst/>
            <a:gdLst>
              <a:gd name="T0" fmla="*/ 121 w 121"/>
              <a:gd name="T1" fmla="*/ 1717 h 1717"/>
              <a:gd name="T2" fmla="*/ 0 w 121"/>
              <a:gd name="T3" fmla="*/ 0 h 1717"/>
              <a:gd name="T4" fmla="*/ 121 w 121"/>
              <a:gd name="T5" fmla="*/ 1717 h 1717"/>
            </a:gdLst>
            <a:ahLst/>
            <a:cxnLst>
              <a:cxn ang="0">
                <a:pos x="T0" y="T1"/>
              </a:cxn>
              <a:cxn ang="0">
                <a:pos x="T2" y="T3"/>
              </a:cxn>
              <a:cxn ang="0">
                <a:pos x="T4" y="T5"/>
              </a:cxn>
            </a:cxnLst>
            <a:rect l="0" t="0" r="r" b="b"/>
            <a:pathLst>
              <a:path w="121" h="1717">
                <a:moveTo>
                  <a:pt x="121" y="1717"/>
                </a:moveTo>
                <a:lnTo>
                  <a:pt x="0" y="0"/>
                </a:lnTo>
                <a:lnTo>
                  <a:pt x="121" y="171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7" name="Line 1149"/>
          <p:cNvSpPr>
            <a:spLocks noChangeShapeType="1"/>
          </p:cNvSpPr>
          <p:nvPr/>
        </p:nvSpPr>
        <p:spPr bwMode="auto">
          <a:xfrm flipH="1" flipV="1">
            <a:off x="9301762" y="5144208"/>
            <a:ext cx="90574" cy="128524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8" name="Freeform 1150"/>
          <p:cNvSpPr>
            <a:spLocks/>
          </p:cNvSpPr>
          <p:nvPr/>
        </p:nvSpPr>
        <p:spPr bwMode="auto">
          <a:xfrm>
            <a:off x="10121417" y="5145705"/>
            <a:ext cx="947656" cy="761269"/>
          </a:xfrm>
          <a:custGeom>
            <a:avLst/>
            <a:gdLst>
              <a:gd name="T0" fmla="*/ 0 w 1266"/>
              <a:gd name="T1" fmla="*/ 1017 h 1017"/>
              <a:gd name="T2" fmla="*/ 1266 w 1266"/>
              <a:gd name="T3" fmla="*/ 0 h 1017"/>
              <a:gd name="T4" fmla="*/ 0 w 1266"/>
              <a:gd name="T5" fmla="*/ 1017 h 1017"/>
            </a:gdLst>
            <a:ahLst/>
            <a:cxnLst>
              <a:cxn ang="0">
                <a:pos x="T0" y="T1"/>
              </a:cxn>
              <a:cxn ang="0">
                <a:pos x="T2" y="T3"/>
              </a:cxn>
              <a:cxn ang="0">
                <a:pos x="T4" y="T5"/>
              </a:cxn>
            </a:cxnLst>
            <a:rect l="0" t="0" r="r" b="b"/>
            <a:pathLst>
              <a:path w="1266" h="1017">
                <a:moveTo>
                  <a:pt x="0" y="1017"/>
                </a:moveTo>
                <a:lnTo>
                  <a:pt x="1266" y="0"/>
                </a:lnTo>
                <a:lnTo>
                  <a:pt x="0" y="101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9" name="Line 1151"/>
          <p:cNvSpPr>
            <a:spLocks noChangeShapeType="1"/>
          </p:cNvSpPr>
          <p:nvPr/>
        </p:nvSpPr>
        <p:spPr bwMode="auto">
          <a:xfrm flipV="1">
            <a:off x="10121417" y="5145705"/>
            <a:ext cx="947656" cy="76126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0" name="Freeform 1152"/>
          <p:cNvSpPr>
            <a:spLocks/>
          </p:cNvSpPr>
          <p:nvPr/>
        </p:nvSpPr>
        <p:spPr bwMode="auto">
          <a:xfrm>
            <a:off x="10121417" y="5906974"/>
            <a:ext cx="294926" cy="1792013"/>
          </a:xfrm>
          <a:custGeom>
            <a:avLst/>
            <a:gdLst>
              <a:gd name="T0" fmla="*/ 394 w 394"/>
              <a:gd name="T1" fmla="*/ 2394 h 2394"/>
              <a:gd name="T2" fmla="*/ 0 w 394"/>
              <a:gd name="T3" fmla="*/ 0 h 2394"/>
              <a:gd name="T4" fmla="*/ 394 w 394"/>
              <a:gd name="T5" fmla="*/ 2394 h 2394"/>
            </a:gdLst>
            <a:ahLst/>
            <a:cxnLst>
              <a:cxn ang="0">
                <a:pos x="T0" y="T1"/>
              </a:cxn>
              <a:cxn ang="0">
                <a:pos x="T2" y="T3"/>
              </a:cxn>
              <a:cxn ang="0">
                <a:pos x="T4" y="T5"/>
              </a:cxn>
            </a:cxnLst>
            <a:rect l="0" t="0" r="r" b="b"/>
            <a:pathLst>
              <a:path w="394" h="2394">
                <a:moveTo>
                  <a:pt x="394" y="2394"/>
                </a:moveTo>
                <a:lnTo>
                  <a:pt x="0" y="0"/>
                </a:lnTo>
                <a:lnTo>
                  <a:pt x="394" y="239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1" name="Line 1153"/>
          <p:cNvSpPr>
            <a:spLocks noChangeShapeType="1"/>
          </p:cNvSpPr>
          <p:nvPr/>
        </p:nvSpPr>
        <p:spPr bwMode="auto">
          <a:xfrm flipH="1" flipV="1">
            <a:off x="10121417" y="5906974"/>
            <a:ext cx="294926" cy="179201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2" name="Freeform 1154"/>
          <p:cNvSpPr>
            <a:spLocks/>
          </p:cNvSpPr>
          <p:nvPr/>
        </p:nvSpPr>
        <p:spPr bwMode="auto">
          <a:xfrm>
            <a:off x="8957432" y="5906974"/>
            <a:ext cx="1163986" cy="1911032"/>
          </a:xfrm>
          <a:custGeom>
            <a:avLst/>
            <a:gdLst>
              <a:gd name="T0" fmla="*/ 0 w 1555"/>
              <a:gd name="T1" fmla="*/ 2553 h 2553"/>
              <a:gd name="T2" fmla="*/ 1555 w 1555"/>
              <a:gd name="T3" fmla="*/ 0 h 2553"/>
              <a:gd name="T4" fmla="*/ 0 w 1555"/>
              <a:gd name="T5" fmla="*/ 2553 h 2553"/>
            </a:gdLst>
            <a:ahLst/>
            <a:cxnLst>
              <a:cxn ang="0">
                <a:pos x="T0" y="T1"/>
              </a:cxn>
              <a:cxn ang="0">
                <a:pos x="T2" y="T3"/>
              </a:cxn>
              <a:cxn ang="0">
                <a:pos x="T4" y="T5"/>
              </a:cxn>
            </a:cxnLst>
            <a:rect l="0" t="0" r="r" b="b"/>
            <a:pathLst>
              <a:path w="1555" h="2553">
                <a:moveTo>
                  <a:pt x="0" y="2553"/>
                </a:moveTo>
                <a:lnTo>
                  <a:pt x="1555" y="0"/>
                </a:lnTo>
                <a:lnTo>
                  <a:pt x="0" y="2553"/>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3" name="Line 1155"/>
          <p:cNvSpPr>
            <a:spLocks noChangeShapeType="1"/>
          </p:cNvSpPr>
          <p:nvPr/>
        </p:nvSpPr>
        <p:spPr bwMode="auto">
          <a:xfrm flipV="1">
            <a:off x="8957432" y="5906974"/>
            <a:ext cx="1163986" cy="19110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4" name="Freeform 1156"/>
          <p:cNvSpPr>
            <a:spLocks/>
          </p:cNvSpPr>
          <p:nvPr/>
        </p:nvSpPr>
        <p:spPr bwMode="auto">
          <a:xfrm>
            <a:off x="7711855" y="6429458"/>
            <a:ext cx="1680481" cy="589852"/>
          </a:xfrm>
          <a:custGeom>
            <a:avLst/>
            <a:gdLst>
              <a:gd name="T0" fmla="*/ 2245 w 2245"/>
              <a:gd name="T1" fmla="*/ 0 h 788"/>
              <a:gd name="T2" fmla="*/ 0 w 2245"/>
              <a:gd name="T3" fmla="*/ 788 h 788"/>
              <a:gd name="T4" fmla="*/ 2245 w 2245"/>
              <a:gd name="T5" fmla="*/ 0 h 788"/>
            </a:gdLst>
            <a:ahLst/>
            <a:cxnLst>
              <a:cxn ang="0">
                <a:pos x="T0" y="T1"/>
              </a:cxn>
              <a:cxn ang="0">
                <a:pos x="T2" y="T3"/>
              </a:cxn>
              <a:cxn ang="0">
                <a:pos x="T4" y="T5"/>
              </a:cxn>
            </a:cxnLst>
            <a:rect l="0" t="0" r="r" b="b"/>
            <a:pathLst>
              <a:path w="2245" h="788">
                <a:moveTo>
                  <a:pt x="2245" y="0"/>
                </a:moveTo>
                <a:lnTo>
                  <a:pt x="0" y="788"/>
                </a:lnTo>
                <a:lnTo>
                  <a:pt x="224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5" name="Line 1157"/>
          <p:cNvSpPr>
            <a:spLocks noChangeShapeType="1"/>
          </p:cNvSpPr>
          <p:nvPr/>
        </p:nvSpPr>
        <p:spPr bwMode="auto">
          <a:xfrm flipH="1">
            <a:off x="7711855" y="6429458"/>
            <a:ext cx="1680481" cy="58985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6" name="Freeform 1158"/>
          <p:cNvSpPr>
            <a:spLocks/>
          </p:cNvSpPr>
          <p:nvPr/>
        </p:nvSpPr>
        <p:spPr bwMode="auto">
          <a:xfrm>
            <a:off x="7745539" y="6160730"/>
            <a:ext cx="183393" cy="832380"/>
          </a:xfrm>
          <a:custGeom>
            <a:avLst/>
            <a:gdLst>
              <a:gd name="T0" fmla="*/ 0 w 245"/>
              <a:gd name="T1" fmla="*/ 1112 h 1112"/>
              <a:gd name="T2" fmla="*/ 245 w 245"/>
              <a:gd name="T3" fmla="*/ 0 h 1112"/>
              <a:gd name="T4" fmla="*/ 0 w 245"/>
              <a:gd name="T5" fmla="*/ 1112 h 1112"/>
            </a:gdLst>
            <a:ahLst/>
            <a:cxnLst>
              <a:cxn ang="0">
                <a:pos x="T0" y="T1"/>
              </a:cxn>
              <a:cxn ang="0">
                <a:pos x="T2" y="T3"/>
              </a:cxn>
              <a:cxn ang="0">
                <a:pos x="T4" y="T5"/>
              </a:cxn>
            </a:cxnLst>
            <a:rect l="0" t="0" r="r" b="b"/>
            <a:pathLst>
              <a:path w="245" h="1112">
                <a:moveTo>
                  <a:pt x="0" y="1112"/>
                </a:moveTo>
                <a:lnTo>
                  <a:pt x="245" y="0"/>
                </a:lnTo>
                <a:lnTo>
                  <a:pt x="0" y="1112"/>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7" name="Line 1159"/>
          <p:cNvSpPr>
            <a:spLocks noChangeShapeType="1"/>
          </p:cNvSpPr>
          <p:nvPr/>
        </p:nvSpPr>
        <p:spPr bwMode="auto">
          <a:xfrm flipV="1">
            <a:off x="7745539" y="6160730"/>
            <a:ext cx="183393" cy="83238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8" name="Freeform 1160"/>
          <p:cNvSpPr>
            <a:spLocks/>
          </p:cNvSpPr>
          <p:nvPr/>
        </p:nvSpPr>
        <p:spPr bwMode="auto">
          <a:xfrm>
            <a:off x="7928933" y="5307391"/>
            <a:ext cx="141475" cy="853340"/>
          </a:xfrm>
          <a:custGeom>
            <a:avLst/>
            <a:gdLst>
              <a:gd name="T0" fmla="*/ 0 w 189"/>
              <a:gd name="T1" fmla="*/ 1140 h 1140"/>
              <a:gd name="T2" fmla="*/ 189 w 189"/>
              <a:gd name="T3" fmla="*/ 0 h 1140"/>
              <a:gd name="T4" fmla="*/ 0 w 189"/>
              <a:gd name="T5" fmla="*/ 1140 h 1140"/>
            </a:gdLst>
            <a:ahLst/>
            <a:cxnLst>
              <a:cxn ang="0">
                <a:pos x="T0" y="T1"/>
              </a:cxn>
              <a:cxn ang="0">
                <a:pos x="T2" y="T3"/>
              </a:cxn>
              <a:cxn ang="0">
                <a:pos x="T4" y="T5"/>
              </a:cxn>
            </a:cxnLst>
            <a:rect l="0" t="0" r="r" b="b"/>
            <a:pathLst>
              <a:path w="189" h="1140">
                <a:moveTo>
                  <a:pt x="0" y="1140"/>
                </a:moveTo>
                <a:lnTo>
                  <a:pt x="189" y="0"/>
                </a:lnTo>
                <a:lnTo>
                  <a:pt x="0" y="114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9" name="Line 1161"/>
          <p:cNvSpPr>
            <a:spLocks noChangeShapeType="1"/>
          </p:cNvSpPr>
          <p:nvPr/>
        </p:nvSpPr>
        <p:spPr bwMode="auto">
          <a:xfrm flipV="1">
            <a:off x="7928933" y="5307391"/>
            <a:ext cx="141475" cy="8533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0" name="Freeform 1162"/>
          <p:cNvSpPr>
            <a:spLocks/>
          </p:cNvSpPr>
          <p:nvPr/>
        </p:nvSpPr>
        <p:spPr bwMode="auto">
          <a:xfrm>
            <a:off x="8070407" y="5144208"/>
            <a:ext cx="1231355" cy="163182"/>
          </a:xfrm>
          <a:custGeom>
            <a:avLst/>
            <a:gdLst>
              <a:gd name="T0" fmla="*/ 0 w 1645"/>
              <a:gd name="T1" fmla="*/ 218 h 218"/>
              <a:gd name="T2" fmla="*/ 1645 w 1645"/>
              <a:gd name="T3" fmla="*/ 0 h 218"/>
              <a:gd name="T4" fmla="*/ 0 w 1645"/>
              <a:gd name="T5" fmla="*/ 218 h 218"/>
            </a:gdLst>
            <a:ahLst/>
            <a:cxnLst>
              <a:cxn ang="0">
                <a:pos x="T0" y="T1"/>
              </a:cxn>
              <a:cxn ang="0">
                <a:pos x="T2" y="T3"/>
              </a:cxn>
              <a:cxn ang="0">
                <a:pos x="T4" y="T5"/>
              </a:cxn>
            </a:cxnLst>
            <a:rect l="0" t="0" r="r" b="b"/>
            <a:pathLst>
              <a:path w="1645" h="218">
                <a:moveTo>
                  <a:pt x="0" y="218"/>
                </a:moveTo>
                <a:lnTo>
                  <a:pt x="1645" y="0"/>
                </a:lnTo>
                <a:lnTo>
                  <a:pt x="0" y="2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1" name="Line 1163"/>
          <p:cNvSpPr>
            <a:spLocks noChangeShapeType="1"/>
          </p:cNvSpPr>
          <p:nvPr/>
        </p:nvSpPr>
        <p:spPr bwMode="auto">
          <a:xfrm flipV="1">
            <a:off x="8070407" y="5144208"/>
            <a:ext cx="1231355" cy="16318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2" name="Freeform 1164"/>
          <p:cNvSpPr>
            <a:spLocks/>
          </p:cNvSpPr>
          <p:nvPr/>
        </p:nvSpPr>
        <p:spPr bwMode="auto">
          <a:xfrm>
            <a:off x="8070407" y="5307391"/>
            <a:ext cx="1321928" cy="1122067"/>
          </a:xfrm>
          <a:custGeom>
            <a:avLst/>
            <a:gdLst>
              <a:gd name="T0" fmla="*/ 0 w 1766"/>
              <a:gd name="T1" fmla="*/ 0 h 1499"/>
              <a:gd name="T2" fmla="*/ 1766 w 1766"/>
              <a:gd name="T3" fmla="*/ 1499 h 1499"/>
              <a:gd name="T4" fmla="*/ 0 w 1766"/>
              <a:gd name="T5" fmla="*/ 0 h 1499"/>
            </a:gdLst>
            <a:ahLst/>
            <a:cxnLst>
              <a:cxn ang="0">
                <a:pos x="T0" y="T1"/>
              </a:cxn>
              <a:cxn ang="0">
                <a:pos x="T2" y="T3"/>
              </a:cxn>
              <a:cxn ang="0">
                <a:pos x="T4" y="T5"/>
              </a:cxn>
            </a:cxnLst>
            <a:rect l="0" t="0" r="r" b="b"/>
            <a:pathLst>
              <a:path w="1766" h="1499">
                <a:moveTo>
                  <a:pt x="0" y="0"/>
                </a:moveTo>
                <a:lnTo>
                  <a:pt x="1766" y="1499"/>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3" name="Line 1165"/>
          <p:cNvSpPr>
            <a:spLocks noChangeShapeType="1"/>
          </p:cNvSpPr>
          <p:nvPr/>
        </p:nvSpPr>
        <p:spPr bwMode="auto">
          <a:xfrm>
            <a:off x="8070407" y="5307391"/>
            <a:ext cx="1321928" cy="112206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4" name="Freeform 1166"/>
          <p:cNvSpPr>
            <a:spLocks/>
          </p:cNvSpPr>
          <p:nvPr/>
        </p:nvSpPr>
        <p:spPr bwMode="auto">
          <a:xfrm>
            <a:off x="7928933" y="5144208"/>
            <a:ext cx="1372829" cy="1016522"/>
          </a:xfrm>
          <a:custGeom>
            <a:avLst/>
            <a:gdLst>
              <a:gd name="T0" fmla="*/ 0 w 1834"/>
              <a:gd name="T1" fmla="*/ 1358 h 1358"/>
              <a:gd name="T2" fmla="*/ 1834 w 1834"/>
              <a:gd name="T3" fmla="*/ 0 h 1358"/>
              <a:gd name="T4" fmla="*/ 0 w 1834"/>
              <a:gd name="T5" fmla="*/ 1358 h 1358"/>
            </a:gdLst>
            <a:ahLst/>
            <a:cxnLst>
              <a:cxn ang="0">
                <a:pos x="T0" y="T1"/>
              </a:cxn>
              <a:cxn ang="0">
                <a:pos x="T2" y="T3"/>
              </a:cxn>
              <a:cxn ang="0">
                <a:pos x="T4" y="T5"/>
              </a:cxn>
            </a:cxnLst>
            <a:rect l="0" t="0" r="r" b="b"/>
            <a:pathLst>
              <a:path w="1834" h="1358">
                <a:moveTo>
                  <a:pt x="0" y="1358"/>
                </a:moveTo>
                <a:lnTo>
                  <a:pt x="1834" y="0"/>
                </a:lnTo>
                <a:lnTo>
                  <a:pt x="0" y="135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5" name="Line 1167"/>
          <p:cNvSpPr>
            <a:spLocks noChangeShapeType="1"/>
          </p:cNvSpPr>
          <p:nvPr/>
        </p:nvSpPr>
        <p:spPr bwMode="auto">
          <a:xfrm flipV="1">
            <a:off x="7928933" y="5144208"/>
            <a:ext cx="1372829" cy="101652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6" name="Freeform 1168"/>
          <p:cNvSpPr>
            <a:spLocks/>
          </p:cNvSpPr>
          <p:nvPr/>
        </p:nvSpPr>
        <p:spPr bwMode="auto">
          <a:xfrm>
            <a:off x="8321918" y="4660649"/>
            <a:ext cx="979844" cy="483559"/>
          </a:xfrm>
          <a:custGeom>
            <a:avLst/>
            <a:gdLst>
              <a:gd name="T0" fmla="*/ 1309 w 1309"/>
              <a:gd name="T1" fmla="*/ 646 h 646"/>
              <a:gd name="T2" fmla="*/ 0 w 1309"/>
              <a:gd name="T3" fmla="*/ 0 h 646"/>
              <a:gd name="T4" fmla="*/ 1309 w 1309"/>
              <a:gd name="T5" fmla="*/ 646 h 646"/>
            </a:gdLst>
            <a:ahLst/>
            <a:cxnLst>
              <a:cxn ang="0">
                <a:pos x="T0" y="T1"/>
              </a:cxn>
              <a:cxn ang="0">
                <a:pos x="T2" y="T3"/>
              </a:cxn>
              <a:cxn ang="0">
                <a:pos x="T4" y="T5"/>
              </a:cxn>
            </a:cxnLst>
            <a:rect l="0" t="0" r="r" b="b"/>
            <a:pathLst>
              <a:path w="1309" h="646">
                <a:moveTo>
                  <a:pt x="1309" y="646"/>
                </a:moveTo>
                <a:lnTo>
                  <a:pt x="0" y="0"/>
                </a:lnTo>
                <a:lnTo>
                  <a:pt x="1309" y="646"/>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7" name="Line 1169"/>
          <p:cNvSpPr>
            <a:spLocks noChangeShapeType="1"/>
          </p:cNvSpPr>
          <p:nvPr/>
        </p:nvSpPr>
        <p:spPr bwMode="auto">
          <a:xfrm flipH="1" flipV="1">
            <a:off x="8321918" y="4660649"/>
            <a:ext cx="979844" cy="48355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8" name="Freeform 1170"/>
          <p:cNvSpPr>
            <a:spLocks/>
          </p:cNvSpPr>
          <p:nvPr/>
        </p:nvSpPr>
        <p:spPr bwMode="auto">
          <a:xfrm>
            <a:off x="7212576" y="4660649"/>
            <a:ext cx="1109342" cy="662461"/>
          </a:xfrm>
          <a:custGeom>
            <a:avLst/>
            <a:gdLst>
              <a:gd name="T0" fmla="*/ 1482 w 1482"/>
              <a:gd name="T1" fmla="*/ 0 h 885"/>
              <a:gd name="T2" fmla="*/ 0 w 1482"/>
              <a:gd name="T3" fmla="*/ 885 h 885"/>
              <a:gd name="T4" fmla="*/ 1482 w 1482"/>
              <a:gd name="T5" fmla="*/ 0 h 885"/>
            </a:gdLst>
            <a:ahLst/>
            <a:cxnLst>
              <a:cxn ang="0">
                <a:pos x="T0" y="T1"/>
              </a:cxn>
              <a:cxn ang="0">
                <a:pos x="T2" y="T3"/>
              </a:cxn>
              <a:cxn ang="0">
                <a:pos x="T4" y="T5"/>
              </a:cxn>
            </a:cxnLst>
            <a:rect l="0" t="0" r="r" b="b"/>
            <a:pathLst>
              <a:path w="1482" h="885">
                <a:moveTo>
                  <a:pt x="1482" y="0"/>
                </a:moveTo>
                <a:lnTo>
                  <a:pt x="0" y="885"/>
                </a:lnTo>
                <a:lnTo>
                  <a:pt x="1482"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9" name="Line 1171"/>
          <p:cNvSpPr>
            <a:spLocks noChangeShapeType="1"/>
          </p:cNvSpPr>
          <p:nvPr/>
        </p:nvSpPr>
        <p:spPr bwMode="auto">
          <a:xfrm flipH="1">
            <a:off x="7212576" y="4660649"/>
            <a:ext cx="1109342" cy="66246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0" name="Freeform 1172"/>
          <p:cNvSpPr>
            <a:spLocks/>
          </p:cNvSpPr>
          <p:nvPr/>
        </p:nvSpPr>
        <p:spPr bwMode="auto">
          <a:xfrm>
            <a:off x="6361482" y="6189175"/>
            <a:ext cx="1586913" cy="803936"/>
          </a:xfrm>
          <a:custGeom>
            <a:avLst/>
            <a:gdLst>
              <a:gd name="T0" fmla="*/ 0 w 2120"/>
              <a:gd name="T1" fmla="*/ 1074 h 1074"/>
              <a:gd name="T2" fmla="*/ 2120 w 2120"/>
              <a:gd name="T3" fmla="*/ 0 h 1074"/>
              <a:gd name="T4" fmla="*/ 0 w 2120"/>
              <a:gd name="T5" fmla="*/ 1074 h 1074"/>
            </a:gdLst>
            <a:ahLst/>
            <a:cxnLst>
              <a:cxn ang="0">
                <a:pos x="T0" y="T1"/>
              </a:cxn>
              <a:cxn ang="0">
                <a:pos x="T2" y="T3"/>
              </a:cxn>
              <a:cxn ang="0">
                <a:pos x="T4" y="T5"/>
              </a:cxn>
            </a:cxnLst>
            <a:rect l="0" t="0" r="r" b="b"/>
            <a:pathLst>
              <a:path w="2120" h="1074">
                <a:moveTo>
                  <a:pt x="0" y="1074"/>
                </a:moveTo>
                <a:lnTo>
                  <a:pt x="2120" y="0"/>
                </a:lnTo>
                <a:lnTo>
                  <a:pt x="0" y="107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1" name="Line 1173"/>
          <p:cNvSpPr>
            <a:spLocks noChangeShapeType="1"/>
          </p:cNvSpPr>
          <p:nvPr/>
        </p:nvSpPr>
        <p:spPr bwMode="auto">
          <a:xfrm flipV="1">
            <a:off x="6361482" y="6189175"/>
            <a:ext cx="1586913" cy="80393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2" name="Freeform 1174"/>
          <p:cNvSpPr>
            <a:spLocks/>
          </p:cNvSpPr>
          <p:nvPr/>
        </p:nvSpPr>
        <p:spPr bwMode="auto">
          <a:xfrm>
            <a:off x="8070407" y="5307391"/>
            <a:ext cx="887024" cy="2510615"/>
          </a:xfrm>
          <a:custGeom>
            <a:avLst/>
            <a:gdLst>
              <a:gd name="T0" fmla="*/ 1185 w 1185"/>
              <a:gd name="T1" fmla="*/ 3354 h 3354"/>
              <a:gd name="T2" fmla="*/ 0 w 1185"/>
              <a:gd name="T3" fmla="*/ 0 h 3354"/>
              <a:gd name="T4" fmla="*/ 1185 w 1185"/>
              <a:gd name="T5" fmla="*/ 3354 h 3354"/>
            </a:gdLst>
            <a:ahLst/>
            <a:cxnLst>
              <a:cxn ang="0">
                <a:pos x="T0" y="T1"/>
              </a:cxn>
              <a:cxn ang="0">
                <a:pos x="T2" y="T3"/>
              </a:cxn>
              <a:cxn ang="0">
                <a:pos x="T4" y="T5"/>
              </a:cxn>
            </a:cxnLst>
            <a:rect l="0" t="0" r="r" b="b"/>
            <a:pathLst>
              <a:path w="1185" h="3354">
                <a:moveTo>
                  <a:pt x="1185" y="3354"/>
                </a:moveTo>
                <a:lnTo>
                  <a:pt x="0" y="0"/>
                </a:lnTo>
                <a:lnTo>
                  <a:pt x="1185" y="335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3" name="Line 1175"/>
          <p:cNvSpPr>
            <a:spLocks noChangeShapeType="1"/>
          </p:cNvSpPr>
          <p:nvPr/>
        </p:nvSpPr>
        <p:spPr bwMode="auto">
          <a:xfrm flipH="1" flipV="1">
            <a:off x="8070407" y="5454876"/>
            <a:ext cx="887024" cy="25106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4" name="Freeform 1176"/>
          <p:cNvSpPr>
            <a:spLocks/>
          </p:cNvSpPr>
          <p:nvPr/>
        </p:nvSpPr>
        <p:spPr bwMode="auto">
          <a:xfrm>
            <a:off x="7212576" y="5323111"/>
            <a:ext cx="716357" cy="837620"/>
          </a:xfrm>
          <a:custGeom>
            <a:avLst/>
            <a:gdLst>
              <a:gd name="T0" fmla="*/ 957 w 957"/>
              <a:gd name="T1" fmla="*/ 1119 h 1119"/>
              <a:gd name="T2" fmla="*/ 0 w 957"/>
              <a:gd name="T3" fmla="*/ 0 h 1119"/>
              <a:gd name="T4" fmla="*/ 957 w 957"/>
              <a:gd name="T5" fmla="*/ 1119 h 1119"/>
            </a:gdLst>
            <a:ahLst/>
            <a:cxnLst>
              <a:cxn ang="0">
                <a:pos x="T0" y="T1"/>
              </a:cxn>
              <a:cxn ang="0">
                <a:pos x="T2" y="T3"/>
              </a:cxn>
              <a:cxn ang="0">
                <a:pos x="T4" y="T5"/>
              </a:cxn>
            </a:cxnLst>
            <a:rect l="0" t="0" r="r" b="b"/>
            <a:pathLst>
              <a:path w="957" h="1119">
                <a:moveTo>
                  <a:pt x="957" y="1119"/>
                </a:moveTo>
                <a:lnTo>
                  <a:pt x="0" y="0"/>
                </a:lnTo>
                <a:lnTo>
                  <a:pt x="957" y="1119"/>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5" name="Line 1177"/>
          <p:cNvSpPr>
            <a:spLocks noChangeShapeType="1"/>
          </p:cNvSpPr>
          <p:nvPr/>
        </p:nvSpPr>
        <p:spPr bwMode="auto">
          <a:xfrm flipH="1" flipV="1">
            <a:off x="7212576" y="5323111"/>
            <a:ext cx="716357" cy="8376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6" name="Freeform 1178"/>
          <p:cNvSpPr>
            <a:spLocks/>
          </p:cNvSpPr>
          <p:nvPr/>
        </p:nvSpPr>
        <p:spPr bwMode="auto">
          <a:xfrm>
            <a:off x="9997159" y="7151802"/>
            <a:ext cx="1358607" cy="292681"/>
          </a:xfrm>
          <a:custGeom>
            <a:avLst/>
            <a:gdLst>
              <a:gd name="T0" fmla="*/ 1815 w 1815"/>
              <a:gd name="T1" fmla="*/ 391 h 391"/>
              <a:gd name="T2" fmla="*/ 0 w 1815"/>
              <a:gd name="T3" fmla="*/ 0 h 391"/>
              <a:gd name="T4" fmla="*/ 1815 w 1815"/>
              <a:gd name="T5" fmla="*/ 391 h 391"/>
            </a:gdLst>
            <a:ahLst/>
            <a:cxnLst>
              <a:cxn ang="0">
                <a:pos x="T0" y="T1"/>
              </a:cxn>
              <a:cxn ang="0">
                <a:pos x="T2" y="T3"/>
              </a:cxn>
              <a:cxn ang="0">
                <a:pos x="T4" y="T5"/>
              </a:cxn>
            </a:cxnLst>
            <a:rect l="0" t="0" r="r" b="b"/>
            <a:pathLst>
              <a:path w="1815" h="391">
                <a:moveTo>
                  <a:pt x="1815" y="391"/>
                </a:moveTo>
                <a:lnTo>
                  <a:pt x="0" y="0"/>
                </a:lnTo>
                <a:lnTo>
                  <a:pt x="1815" y="39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7" name="Line 1179"/>
          <p:cNvSpPr>
            <a:spLocks noChangeShapeType="1"/>
          </p:cNvSpPr>
          <p:nvPr/>
        </p:nvSpPr>
        <p:spPr bwMode="auto">
          <a:xfrm flipH="1" flipV="1">
            <a:off x="9997159" y="7151802"/>
            <a:ext cx="1358607" cy="29268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8" name="Freeform 1180"/>
          <p:cNvSpPr>
            <a:spLocks/>
          </p:cNvSpPr>
          <p:nvPr/>
        </p:nvSpPr>
        <p:spPr bwMode="auto">
          <a:xfrm>
            <a:off x="9342931" y="6429458"/>
            <a:ext cx="49404" cy="214832"/>
          </a:xfrm>
          <a:custGeom>
            <a:avLst/>
            <a:gdLst>
              <a:gd name="T0" fmla="*/ 0 w 66"/>
              <a:gd name="T1" fmla="*/ 287 h 287"/>
              <a:gd name="T2" fmla="*/ 66 w 66"/>
              <a:gd name="T3" fmla="*/ 0 h 287"/>
              <a:gd name="T4" fmla="*/ 0 w 66"/>
              <a:gd name="T5" fmla="*/ 287 h 287"/>
            </a:gdLst>
            <a:ahLst/>
            <a:cxnLst>
              <a:cxn ang="0">
                <a:pos x="T0" y="T1"/>
              </a:cxn>
              <a:cxn ang="0">
                <a:pos x="T2" y="T3"/>
              </a:cxn>
              <a:cxn ang="0">
                <a:pos x="T4" y="T5"/>
              </a:cxn>
            </a:cxnLst>
            <a:rect l="0" t="0" r="r" b="b"/>
            <a:pathLst>
              <a:path w="66" h="287">
                <a:moveTo>
                  <a:pt x="0" y="287"/>
                </a:moveTo>
                <a:lnTo>
                  <a:pt x="66" y="0"/>
                </a:lnTo>
                <a:lnTo>
                  <a:pt x="0" y="28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9" name="Line 1181"/>
          <p:cNvSpPr>
            <a:spLocks noChangeShapeType="1"/>
          </p:cNvSpPr>
          <p:nvPr/>
        </p:nvSpPr>
        <p:spPr bwMode="auto">
          <a:xfrm flipV="1">
            <a:off x="9342931" y="6429458"/>
            <a:ext cx="49404" cy="2148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0" name="Freeform 1182"/>
          <p:cNvSpPr>
            <a:spLocks/>
          </p:cNvSpPr>
          <p:nvPr/>
        </p:nvSpPr>
        <p:spPr bwMode="auto">
          <a:xfrm>
            <a:off x="9392335" y="5404702"/>
            <a:ext cx="449126" cy="1024756"/>
          </a:xfrm>
          <a:custGeom>
            <a:avLst/>
            <a:gdLst>
              <a:gd name="T0" fmla="*/ 0 w 600"/>
              <a:gd name="T1" fmla="*/ 1369 h 1369"/>
              <a:gd name="T2" fmla="*/ 600 w 600"/>
              <a:gd name="T3" fmla="*/ 0 h 1369"/>
              <a:gd name="T4" fmla="*/ 0 w 600"/>
              <a:gd name="T5" fmla="*/ 1369 h 1369"/>
            </a:gdLst>
            <a:ahLst/>
            <a:cxnLst>
              <a:cxn ang="0">
                <a:pos x="T0" y="T1"/>
              </a:cxn>
              <a:cxn ang="0">
                <a:pos x="T2" y="T3"/>
              </a:cxn>
              <a:cxn ang="0">
                <a:pos x="T4" y="T5"/>
              </a:cxn>
            </a:cxnLst>
            <a:rect l="0" t="0" r="r" b="b"/>
            <a:pathLst>
              <a:path w="600" h="1369">
                <a:moveTo>
                  <a:pt x="0" y="1369"/>
                </a:moveTo>
                <a:lnTo>
                  <a:pt x="600" y="0"/>
                </a:lnTo>
                <a:lnTo>
                  <a:pt x="0" y="1369"/>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1" name="Line 1183"/>
          <p:cNvSpPr>
            <a:spLocks noChangeShapeType="1"/>
          </p:cNvSpPr>
          <p:nvPr/>
        </p:nvSpPr>
        <p:spPr bwMode="auto">
          <a:xfrm flipV="1">
            <a:off x="9392335" y="5404702"/>
            <a:ext cx="449126" cy="102475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2" name="Freeform 1184"/>
          <p:cNvSpPr>
            <a:spLocks/>
          </p:cNvSpPr>
          <p:nvPr/>
        </p:nvSpPr>
        <p:spPr bwMode="auto">
          <a:xfrm>
            <a:off x="7976840" y="4552859"/>
            <a:ext cx="569642" cy="1604129"/>
          </a:xfrm>
          <a:custGeom>
            <a:avLst/>
            <a:gdLst>
              <a:gd name="T0" fmla="*/ 761 w 761"/>
              <a:gd name="T1" fmla="*/ 0 h 2143"/>
              <a:gd name="T2" fmla="*/ 0 w 761"/>
              <a:gd name="T3" fmla="*/ 2143 h 2143"/>
              <a:gd name="T4" fmla="*/ 761 w 761"/>
              <a:gd name="T5" fmla="*/ 0 h 2143"/>
            </a:gdLst>
            <a:ahLst/>
            <a:cxnLst>
              <a:cxn ang="0">
                <a:pos x="T0" y="T1"/>
              </a:cxn>
              <a:cxn ang="0">
                <a:pos x="T2" y="T3"/>
              </a:cxn>
              <a:cxn ang="0">
                <a:pos x="T4" y="T5"/>
              </a:cxn>
            </a:cxnLst>
            <a:rect l="0" t="0" r="r" b="b"/>
            <a:pathLst>
              <a:path w="761" h="2143">
                <a:moveTo>
                  <a:pt x="761" y="0"/>
                </a:moveTo>
                <a:lnTo>
                  <a:pt x="0" y="2143"/>
                </a:lnTo>
                <a:lnTo>
                  <a:pt x="761"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3" name="Line 1185"/>
          <p:cNvSpPr>
            <a:spLocks noChangeShapeType="1"/>
          </p:cNvSpPr>
          <p:nvPr/>
        </p:nvSpPr>
        <p:spPr bwMode="auto">
          <a:xfrm flipH="1">
            <a:off x="7976840" y="4552859"/>
            <a:ext cx="569642" cy="160412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6" name="Freeform 1188"/>
          <p:cNvSpPr>
            <a:spLocks/>
          </p:cNvSpPr>
          <p:nvPr/>
        </p:nvSpPr>
        <p:spPr bwMode="auto">
          <a:xfrm>
            <a:off x="6967054" y="4735504"/>
            <a:ext cx="245522" cy="587607"/>
          </a:xfrm>
          <a:custGeom>
            <a:avLst/>
            <a:gdLst>
              <a:gd name="T0" fmla="*/ 328 w 328"/>
              <a:gd name="T1" fmla="*/ 785 h 785"/>
              <a:gd name="T2" fmla="*/ 0 w 328"/>
              <a:gd name="T3" fmla="*/ 0 h 785"/>
              <a:gd name="T4" fmla="*/ 328 w 328"/>
              <a:gd name="T5" fmla="*/ 785 h 785"/>
            </a:gdLst>
            <a:ahLst/>
            <a:cxnLst>
              <a:cxn ang="0">
                <a:pos x="T0" y="T1"/>
              </a:cxn>
              <a:cxn ang="0">
                <a:pos x="T2" y="T3"/>
              </a:cxn>
              <a:cxn ang="0">
                <a:pos x="T4" y="T5"/>
              </a:cxn>
            </a:cxnLst>
            <a:rect l="0" t="0" r="r" b="b"/>
            <a:pathLst>
              <a:path w="328" h="785">
                <a:moveTo>
                  <a:pt x="328" y="785"/>
                </a:moveTo>
                <a:lnTo>
                  <a:pt x="0" y="0"/>
                </a:lnTo>
                <a:lnTo>
                  <a:pt x="328" y="785"/>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7" name="Line 1189"/>
          <p:cNvSpPr>
            <a:spLocks noChangeShapeType="1"/>
          </p:cNvSpPr>
          <p:nvPr/>
        </p:nvSpPr>
        <p:spPr bwMode="auto">
          <a:xfrm flipH="1" flipV="1">
            <a:off x="6967054" y="4735504"/>
            <a:ext cx="245522" cy="58760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8" name="Freeform 1190"/>
          <p:cNvSpPr>
            <a:spLocks/>
          </p:cNvSpPr>
          <p:nvPr/>
        </p:nvSpPr>
        <p:spPr bwMode="auto">
          <a:xfrm>
            <a:off x="6475261" y="5323111"/>
            <a:ext cx="737316" cy="612309"/>
          </a:xfrm>
          <a:custGeom>
            <a:avLst/>
            <a:gdLst>
              <a:gd name="T0" fmla="*/ 0 w 985"/>
              <a:gd name="T1" fmla="*/ 818 h 818"/>
              <a:gd name="T2" fmla="*/ 985 w 985"/>
              <a:gd name="T3" fmla="*/ 0 h 818"/>
              <a:gd name="T4" fmla="*/ 0 w 985"/>
              <a:gd name="T5" fmla="*/ 818 h 818"/>
            </a:gdLst>
            <a:ahLst/>
            <a:cxnLst>
              <a:cxn ang="0">
                <a:pos x="T0" y="T1"/>
              </a:cxn>
              <a:cxn ang="0">
                <a:pos x="T2" y="T3"/>
              </a:cxn>
              <a:cxn ang="0">
                <a:pos x="T4" y="T5"/>
              </a:cxn>
            </a:cxnLst>
            <a:rect l="0" t="0" r="r" b="b"/>
            <a:pathLst>
              <a:path w="985" h="818">
                <a:moveTo>
                  <a:pt x="0" y="818"/>
                </a:moveTo>
                <a:lnTo>
                  <a:pt x="985" y="0"/>
                </a:lnTo>
                <a:lnTo>
                  <a:pt x="0" y="8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9" name="Line 1191"/>
          <p:cNvSpPr>
            <a:spLocks noChangeShapeType="1"/>
          </p:cNvSpPr>
          <p:nvPr/>
        </p:nvSpPr>
        <p:spPr bwMode="auto">
          <a:xfrm flipV="1">
            <a:off x="6475261" y="5323111"/>
            <a:ext cx="737316" cy="61230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0" name="Freeform 1192"/>
          <p:cNvSpPr>
            <a:spLocks/>
          </p:cNvSpPr>
          <p:nvPr/>
        </p:nvSpPr>
        <p:spPr bwMode="auto">
          <a:xfrm>
            <a:off x="6455799" y="5893501"/>
            <a:ext cx="1411753" cy="15720"/>
          </a:xfrm>
          <a:custGeom>
            <a:avLst/>
            <a:gdLst>
              <a:gd name="T0" fmla="*/ 0 w 1886"/>
              <a:gd name="T1" fmla="*/ 21 h 21"/>
              <a:gd name="T2" fmla="*/ 1886 w 1886"/>
              <a:gd name="T3" fmla="*/ 0 h 21"/>
              <a:gd name="T4" fmla="*/ 0 w 1886"/>
              <a:gd name="T5" fmla="*/ 21 h 21"/>
            </a:gdLst>
            <a:ahLst/>
            <a:cxnLst>
              <a:cxn ang="0">
                <a:pos x="T0" y="T1"/>
              </a:cxn>
              <a:cxn ang="0">
                <a:pos x="T2" y="T3"/>
              </a:cxn>
              <a:cxn ang="0">
                <a:pos x="T4" y="T5"/>
              </a:cxn>
            </a:cxnLst>
            <a:rect l="0" t="0" r="r" b="b"/>
            <a:pathLst>
              <a:path w="1886" h="21">
                <a:moveTo>
                  <a:pt x="0" y="21"/>
                </a:moveTo>
                <a:lnTo>
                  <a:pt x="1886" y="0"/>
                </a:lnTo>
                <a:lnTo>
                  <a:pt x="0" y="2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1" name="Line 1193"/>
          <p:cNvSpPr>
            <a:spLocks noChangeShapeType="1"/>
          </p:cNvSpPr>
          <p:nvPr/>
        </p:nvSpPr>
        <p:spPr bwMode="auto">
          <a:xfrm flipV="1">
            <a:off x="6455799" y="5893501"/>
            <a:ext cx="1411753" cy="157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2" name="Freeform 1194"/>
          <p:cNvSpPr>
            <a:spLocks/>
          </p:cNvSpPr>
          <p:nvPr/>
        </p:nvSpPr>
        <p:spPr bwMode="auto">
          <a:xfrm>
            <a:off x="7745539" y="6993111"/>
            <a:ext cx="45661" cy="270224"/>
          </a:xfrm>
          <a:custGeom>
            <a:avLst/>
            <a:gdLst>
              <a:gd name="T0" fmla="*/ 61 w 61"/>
              <a:gd name="T1" fmla="*/ 361 h 361"/>
              <a:gd name="T2" fmla="*/ 0 w 61"/>
              <a:gd name="T3" fmla="*/ 0 h 361"/>
              <a:gd name="T4" fmla="*/ 61 w 61"/>
              <a:gd name="T5" fmla="*/ 361 h 361"/>
            </a:gdLst>
            <a:ahLst/>
            <a:cxnLst>
              <a:cxn ang="0">
                <a:pos x="T0" y="T1"/>
              </a:cxn>
              <a:cxn ang="0">
                <a:pos x="T2" y="T3"/>
              </a:cxn>
              <a:cxn ang="0">
                <a:pos x="T4" y="T5"/>
              </a:cxn>
            </a:cxnLst>
            <a:rect l="0" t="0" r="r" b="b"/>
            <a:pathLst>
              <a:path w="61" h="361">
                <a:moveTo>
                  <a:pt x="61" y="361"/>
                </a:moveTo>
                <a:lnTo>
                  <a:pt x="0" y="0"/>
                </a:lnTo>
                <a:lnTo>
                  <a:pt x="61" y="36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3" name="Line 1195"/>
          <p:cNvSpPr>
            <a:spLocks noChangeShapeType="1"/>
          </p:cNvSpPr>
          <p:nvPr/>
        </p:nvSpPr>
        <p:spPr bwMode="auto">
          <a:xfrm flipH="1" flipV="1">
            <a:off x="7745539" y="6993111"/>
            <a:ext cx="45661" cy="27022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4" name="Freeform 1196"/>
          <p:cNvSpPr>
            <a:spLocks/>
          </p:cNvSpPr>
          <p:nvPr/>
        </p:nvSpPr>
        <p:spPr bwMode="auto">
          <a:xfrm>
            <a:off x="8681219" y="7818006"/>
            <a:ext cx="276213" cy="223066"/>
          </a:xfrm>
          <a:custGeom>
            <a:avLst/>
            <a:gdLst>
              <a:gd name="T0" fmla="*/ 0 w 369"/>
              <a:gd name="T1" fmla="*/ 298 h 298"/>
              <a:gd name="T2" fmla="*/ 369 w 369"/>
              <a:gd name="T3" fmla="*/ 0 h 298"/>
              <a:gd name="T4" fmla="*/ 0 w 369"/>
              <a:gd name="T5" fmla="*/ 298 h 298"/>
            </a:gdLst>
            <a:ahLst/>
            <a:cxnLst>
              <a:cxn ang="0">
                <a:pos x="T0" y="T1"/>
              </a:cxn>
              <a:cxn ang="0">
                <a:pos x="T2" y="T3"/>
              </a:cxn>
              <a:cxn ang="0">
                <a:pos x="T4" y="T5"/>
              </a:cxn>
            </a:cxnLst>
            <a:rect l="0" t="0" r="r" b="b"/>
            <a:pathLst>
              <a:path w="369" h="298">
                <a:moveTo>
                  <a:pt x="0" y="298"/>
                </a:moveTo>
                <a:lnTo>
                  <a:pt x="369" y="0"/>
                </a:lnTo>
                <a:lnTo>
                  <a:pt x="0" y="29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5" name="Line 1197"/>
          <p:cNvSpPr>
            <a:spLocks noChangeShapeType="1"/>
          </p:cNvSpPr>
          <p:nvPr/>
        </p:nvSpPr>
        <p:spPr bwMode="auto">
          <a:xfrm flipV="1">
            <a:off x="8681219" y="7818006"/>
            <a:ext cx="276213" cy="22306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6" name="Oval 1198"/>
          <p:cNvSpPr>
            <a:spLocks noChangeArrowheads="1"/>
          </p:cNvSpPr>
          <p:nvPr/>
        </p:nvSpPr>
        <p:spPr bwMode="auto">
          <a:xfrm>
            <a:off x="10374425" y="7658566"/>
            <a:ext cx="84586" cy="83089"/>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7" name="Oval 1199"/>
          <p:cNvSpPr>
            <a:spLocks noChangeArrowheads="1"/>
          </p:cNvSpPr>
          <p:nvPr/>
        </p:nvSpPr>
        <p:spPr bwMode="auto">
          <a:xfrm>
            <a:off x="11179109" y="5882272"/>
            <a:ext cx="74106"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8" name="Oval 1200"/>
          <p:cNvSpPr>
            <a:spLocks noChangeArrowheads="1"/>
          </p:cNvSpPr>
          <p:nvPr/>
        </p:nvSpPr>
        <p:spPr bwMode="auto">
          <a:xfrm>
            <a:off x="9960480" y="7115124"/>
            <a:ext cx="75603"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9" name="Oval 1201"/>
          <p:cNvSpPr>
            <a:spLocks noChangeArrowheads="1"/>
          </p:cNvSpPr>
          <p:nvPr/>
        </p:nvSpPr>
        <p:spPr bwMode="auto">
          <a:xfrm>
            <a:off x="11319087" y="7407056"/>
            <a:ext cx="75603"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0" name="Oval 1202"/>
          <p:cNvSpPr>
            <a:spLocks noChangeArrowheads="1"/>
          </p:cNvSpPr>
          <p:nvPr/>
        </p:nvSpPr>
        <p:spPr bwMode="auto">
          <a:xfrm>
            <a:off x="6437834" y="5898740"/>
            <a:ext cx="74106"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2" name="Oval 1204"/>
          <p:cNvSpPr>
            <a:spLocks noChangeArrowheads="1"/>
          </p:cNvSpPr>
          <p:nvPr/>
        </p:nvSpPr>
        <p:spPr bwMode="auto">
          <a:xfrm>
            <a:off x="9804783" y="5367274"/>
            <a:ext cx="75603"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3" name="Oval 1205"/>
          <p:cNvSpPr>
            <a:spLocks noChangeArrowheads="1"/>
          </p:cNvSpPr>
          <p:nvPr/>
        </p:nvSpPr>
        <p:spPr bwMode="auto">
          <a:xfrm>
            <a:off x="9305504" y="6606862"/>
            <a:ext cx="74106"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4" name="Oval 1206"/>
          <p:cNvSpPr>
            <a:spLocks noChangeArrowheads="1"/>
          </p:cNvSpPr>
          <p:nvPr/>
        </p:nvSpPr>
        <p:spPr bwMode="auto">
          <a:xfrm>
            <a:off x="7776978" y="7212434"/>
            <a:ext cx="74106"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5" name="Oval 1207"/>
          <p:cNvSpPr>
            <a:spLocks noChangeArrowheads="1"/>
          </p:cNvSpPr>
          <p:nvPr/>
        </p:nvSpPr>
        <p:spPr bwMode="auto">
          <a:xfrm>
            <a:off x="7830125" y="5856074"/>
            <a:ext cx="74106"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7" name="Oval 1209"/>
          <p:cNvSpPr>
            <a:spLocks noChangeArrowheads="1"/>
          </p:cNvSpPr>
          <p:nvPr/>
        </p:nvSpPr>
        <p:spPr bwMode="auto">
          <a:xfrm>
            <a:off x="8642295" y="8003645"/>
            <a:ext cx="75603"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8" name="Oval 1210"/>
          <p:cNvSpPr>
            <a:spLocks noChangeArrowheads="1"/>
          </p:cNvSpPr>
          <p:nvPr/>
        </p:nvSpPr>
        <p:spPr bwMode="auto">
          <a:xfrm>
            <a:off x="11037634" y="5114267"/>
            <a:ext cx="65124" cy="6362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9" name="Oval 1211"/>
          <p:cNvSpPr>
            <a:spLocks noChangeArrowheads="1"/>
          </p:cNvSpPr>
          <p:nvPr/>
        </p:nvSpPr>
        <p:spPr bwMode="auto">
          <a:xfrm>
            <a:off x="10063030" y="5848588"/>
            <a:ext cx="114527" cy="11527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0" name="Oval 1212"/>
          <p:cNvSpPr>
            <a:spLocks noChangeArrowheads="1"/>
          </p:cNvSpPr>
          <p:nvPr/>
        </p:nvSpPr>
        <p:spPr bwMode="auto">
          <a:xfrm>
            <a:off x="7649726" y="6913017"/>
            <a:ext cx="169920" cy="16992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1" name="Oval 1213"/>
          <p:cNvSpPr>
            <a:spLocks noChangeArrowheads="1"/>
          </p:cNvSpPr>
          <p:nvPr/>
        </p:nvSpPr>
        <p:spPr bwMode="auto">
          <a:xfrm>
            <a:off x="8044208" y="5287929"/>
            <a:ext cx="77849" cy="7934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2" name="Oval 1214"/>
          <p:cNvSpPr>
            <a:spLocks noChangeArrowheads="1"/>
          </p:cNvSpPr>
          <p:nvPr/>
        </p:nvSpPr>
        <p:spPr bwMode="auto">
          <a:xfrm>
            <a:off x="8920005" y="7780579"/>
            <a:ext cx="74106"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3" name="Oval 1215"/>
          <p:cNvSpPr>
            <a:spLocks noChangeArrowheads="1"/>
          </p:cNvSpPr>
          <p:nvPr/>
        </p:nvSpPr>
        <p:spPr bwMode="auto">
          <a:xfrm>
            <a:off x="9268077" y="5110524"/>
            <a:ext cx="65872" cy="6587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5" name="Oval 1217"/>
          <p:cNvSpPr>
            <a:spLocks noChangeArrowheads="1"/>
          </p:cNvSpPr>
          <p:nvPr/>
        </p:nvSpPr>
        <p:spPr bwMode="auto">
          <a:xfrm>
            <a:off x="7187875" y="5298408"/>
            <a:ext cx="51650" cy="5090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6" name="Oval 1218"/>
          <p:cNvSpPr>
            <a:spLocks noChangeArrowheads="1"/>
          </p:cNvSpPr>
          <p:nvPr/>
        </p:nvSpPr>
        <p:spPr bwMode="auto">
          <a:xfrm>
            <a:off x="7867552" y="6102344"/>
            <a:ext cx="109287" cy="10928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7" name="Oval 1219"/>
          <p:cNvSpPr>
            <a:spLocks noChangeArrowheads="1"/>
          </p:cNvSpPr>
          <p:nvPr/>
        </p:nvSpPr>
        <p:spPr bwMode="auto">
          <a:xfrm>
            <a:off x="9332452" y="6369574"/>
            <a:ext cx="118270" cy="12051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8" name="Oval 1220"/>
          <p:cNvSpPr>
            <a:spLocks noChangeArrowheads="1"/>
          </p:cNvSpPr>
          <p:nvPr/>
        </p:nvSpPr>
        <p:spPr bwMode="auto">
          <a:xfrm>
            <a:off x="6306838" y="6936222"/>
            <a:ext cx="111533" cy="111533"/>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9" name="Oval 1221"/>
          <p:cNvSpPr>
            <a:spLocks noChangeArrowheads="1"/>
          </p:cNvSpPr>
          <p:nvPr/>
        </p:nvSpPr>
        <p:spPr bwMode="auto">
          <a:xfrm>
            <a:off x="11782435" y="5516235"/>
            <a:ext cx="151955" cy="1542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0" name="文本框 159"/>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rPr>
              <a:t>02</a:t>
            </a:r>
            <a:endParaRPr kumimoji="0" lang="zh-CN" altLang="en-US"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endParaRPr>
          </a:p>
        </p:txBody>
      </p:sp>
      <p:cxnSp>
        <p:nvCxnSpPr>
          <p:cNvPr id="161" name="直接连接符 160"/>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12" name="TextBox 211"/>
          <p:cNvSpPr txBox="1"/>
          <p:nvPr/>
        </p:nvSpPr>
        <p:spPr>
          <a:xfrm>
            <a:off x="1654628" y="293915"/>
            <a:ext cx="2329543"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dirty="0">
                <a:solidFill>
                  <a:prstClr val="black"/>
                </a:solidFill>
                <a:latin typeface="等线"/>
                <a:ea typeface="等线" panose="02010600030101010101" pitchFamily="2" charset="-122"/>
              </a:rPr>
              <a:t>功能演示</a:t>
            </a:r>
            <a:endParaRPr kumimoji="0" lang="zh-CN" altLang="en-US" sz="2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pic>
        <p:nvPicPr>
          <p:cNvPr id="125" name="e03c6d23cd51a4608d4f688889fdbe8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81051" y="1005954"/>
            <a:ext cx="8934995" cy="5136458"/>
          </a:xfrm>
          <a:prstGeom prst="rect">
            <a:avLst/>
          </a:prstGeom>
        </p:spPr>
      </p:pic>
    </p:spTree>
    <p:extLst>
      <p:ext uri="{BB962C8B-B14F-4D97-AF65-F5344CB8AC3E}">
        <p14:creationId xmlns:p14="http://schemas.microsoft.com/office/powerpoint/2010/main" val="144487811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25"/>
                                        </p:tgtEl>
                                      </p:cBhvr>
                                    </p:cmd>
                                  </p:childTnLst>
                                </p:cTn>
                              </p:par>
                            </p:childTnLst>
                          </p:cTn>
                        </p:par>
                      </p:childTnLst>
                    </p:cTn>
                  </p:par>
                </p:childTnLst>
              </p:cTn>
              <p:nextCondLst>
                <p:cond evt="onClick" delay="0">
                  <p:tgtEl>
                    <p:spTgt spid="125"/>
                  </p:tgtEl>
                </p:cond>
              </p:nextCondLst>
            </p:seq>
            <p:video>
              <p:cMediaNode vol="80000">
                <p:cTn id="7" fill="hold" display="0">
                  <p:stCondLst>
                    <p:cond delay="indefinite"/>
                  </p:stCondLst>
                </p:cTn>
                <p:tgtEl>
                  <p:spTgt spid="125"/>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Freeform 212"/>
          <p:cNvSpPr>
            <a:spLocks/>
          </p:cNvSpPr>
          <p:nvPr/>
        </p:nvSpPr>
        <p:spPr bwMode="auto">
          <a:xfrm>
            <a:off x="5647587" y="5506821"/>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226"/>
          <p:cNvSpPr>
            <a:spLocks/>
          </p:cNvSpPr>
          <p:nvPr/>
        </p:nvSpPr>
        <p:spPr bwMode="auto">
          <a:xfrm>
            <a:off x="6186172" y="5642860"/>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6" name="Freeform 228"/>
          <p:cNvSpPr>
            <a:spLocks noEditPoints="1"/>
          </p:cNvSpPr>
          <p:nvPr/>
        </p:nvSpPr>
        <p:spPr bwMode="auto">
          <a:xfrm>
            <a:off x="6669041" y="5482677"/>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7" name="Freeform 229"/>
          <p:cNvSpPr>
            <a:spLocks/>
          </p:cNvSpPr>
          <p:nvPr/>
        </p:nvSpPr>
        <p:spPr bwMode="auto">
          <a:xfrm>
            <a:off x="6701077" y="5562536"/>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1" name="文本框 50"/>
          <p:cNvSpPr txBox="1"/>
          <p:nvPr/>
        </p:nvSpPr>
        <p:spPr>
          <a:xfrm>
            <a:off x="3853560" y="24064"/>
            <a:ext cx="4502332" cy="5183342"/>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3</a:t>
            </a:r>
          </a:p>
        </p:txBody>
      </p:sp>
      <p:sp useBgFill="1">
        <p:nvSpPr>
          <p:cNvPr id="52" name="矩形 51"/>
          <p:cNvSpPr/>
          <p:nvPr/>
        </p:nvSpPr>
        <p:spPr>
          <a:xfrm>
            <a:off x="4858712" y="2908169"/>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grpSp>
        <p:nvGrpSpPr>
          <p:cNvPr id="75" name="组合 74"/>
          <p:cNvGrpSpPr/>
          <p:nvPr/>
        </p:nvGrpSpPr>
        <p:grpSpPr>
          <a:xfrm>
            <a:off x="3010903" y="2159086"/>
            <a:ext cx="6170194" cy="2234694"/>
            <a:chOff x="5570479" y="2325743"/>
            <a:chExt cx="6408261" cy="2320917"/>
          </a:xfrm>
        </p:grpSpPr>
        <p:sp>
          <p:nvSpPr>
            <p:cNvPr id="76" name="Freeform 77"/>
            <p:cNvSpPr>
              <a:spLocks/>
            </p:cNvSpPr>
            <p:nvPr/>
          </p:nvSpPr>
          <p:spPr bwMode="auto">
            <a:xfrm>
              <a:off x="6383341" y="3299732"/>
              <a:ext cx="71702" cy="61999"/>
            </a:xfrm>
            <a:custGeom>
              <a:avLst/>
              <a:gdLst>
                <a:gd name="T0" fmla="*/ 15 w 30"/>
                <a:gd name="T1" fmla="*/ 0 h 30"/>
                <a:gd name="T2" fmla="*/ 0 w 30"/>
                <a:gd name="T3" fmla="*/ 15 h 30"/>
                <a:gd name="T4" fmla="*/ 14 w 30"/>
                <a:gd name="T5" fmla="*/ 30 h 30"/>
                <a:gd name="T6" fmla="*/ 15 w 30"/>
                <a:gd name="T7" fmla="*/ 30 h 30"/>
                <a:gd name="T8" fmla="*/ 15 w 30"/>
                <a:gd name="T9" fmla="*/ 30 h 30"/>
                <a:gd name="T10" fmla="*/ 30 w 30"/>
                <a:gd name="T11" fmla="*/ 18 h 30"/>
                <a:gd name="T12" fmla="*/ 30 w 30"/>
                <a:gd name="T13" fmla="*/ 17 h 30"/>
                <a:gd name="T14" fmla="*/ 30 w 30"/>
                <a:gd name="T15" fmla="*/ 15 h 30"/>
                <a:gd name="T16" fmla="*/ 15 w 30"/>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30">
                  <a:moveTo>
                    <a:pt x="15" y="0"/>
                  </a:moveTo>
                  <a:cubicBezTo>
                    <a:pt x="7" y="0"/>
                    <a:pt x="0" y="7"/>
                    <a:pt x="0" y="15"/>
                  </a:cubicBezTo>
                  <a:cubicBezTo>
                    <a:pt x="0" y="23"/>
                    <a:pt x="6" y="29"/>
                    <a:pt x="14" y="30"/>
                  </a:cubicBezTo>
                  <a:cubicBezTo>
                    <a:pt x="14" y="30"/>
                    <a:pt x="15" y="30"/>
                    <a:pt x="15" y="30"/>
                  </a:cubicBezTo>
                  <a:cubicBezTo>
                    <a:pt x="15" y="30"/>
                    <a:pt x="15" y="30"/>
                    <a:pt x="15" y="30"/>
                  </a:cubicBezTo>
                  <a:cubicBezTo>
                    <a:pt x="22" y="30"/>
                    <a:pt x="28" y="25"/>
                    <a:pt x="30" y="18"/>
                  </a:cubicBezTo>
                  <a:cubicBezTo>
                    <a:pt x="30" y="18"/>
                    <a:pt x="30" y="17"/>
                    <a:pt x="30" y="17"/>
                  </a:cubicBezTo>
                  <a:cubicBezTo>
                    <a:pt x="30" y="16"/>
                    <a:pt x="30" y="16"/>
                    <a:pt x="30" y="15"/>
                  </a:cubicBezTo>
                  <a:cubicBezTo>
                    <a:pt x="30" y="7"/>
                    <a:pt x="24"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7" name="Freeform 78"/>
            <p:cNvSpPr>
              <a:spLocks/>
            </p:cNvSpPr>
            <p:nvPr/>
          </p:nvSpPr>
          <p:spPr bwMode="auto">
            <a:xfrm>
              <a:off x="6873547" y="3067687"/>
              <a:ext cx="71702" cy="61999"/>
            </a:xfrm>
            <a:custGeom>
              <a:avLst/>
              <a:gdLst>
                <a:gd name="T0" fmla="*/ 15 w 30"/>
                <a:gd name="T1" fmla="*/ 0 h 30"/>
                <a:gd name="T2" fmla="*/ 0 w 30"/>
                <a:gd name="T3" fmla="*/ 15 h 30"/>
                <a:gd name="T4" fmla="*/ 12 w 30"/>
                <a:gd name="T5" fmla="*/ 30 h 30"/>
                <a:gd name="T6" fmla="*/ 14 w 30"/>
                <a:gd name="T7" fmla="*/ 30 h 30"/>
                <a:gd name="T8" fmla="*/ 15 w 30"/>
                <a:gd name="T9" fmla="*/ 30 h 30"/>
                <a:gd name="T10" fmla="*/ 30 w 30"/>
                <a:gd name="T11" fmla="*/ 15 h 30"/>
                <a:gd name="T12" fmla="*/ 29 w 30"/>
                <a:gd name="T13" fmla="*/ 11 h 30"/>
                <a:gd name="T14" fmla="*/ 29 w 30"/>
                <a:gd name="T15" fmla="*/ 9 h 30"/>
                <a:gd name="T16" fmla="*/ 15 w 30"/>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30">
                  <a:moveTo>
                    <a:pt x="15" y="0"/>
                  </a:moveTo>
                  <a:cubicBezTo>
                    <a:pt x="6" y="0"/>
                    <a:pt x="0" y="7"/>
                    <a:pt x="0" y="15"/>
                  </a:cubicBezTo>
                  <a:cubicBezTo>
                    <a:pt x="0" y="22"/>
                    <a:pt x="5" y="28"/>
                    <a:pt x="12" y="30"/>
                  </a:cubicBezTo>
                  <a:cubicBezTo>
                    <a:pt x="12" y="30"/>
                    <a:pt x="13" y="30"/>
                    <a:pt x="14" y="30"/>
                  </a:cubicBezTo>
                  <a:cubicBezTo>
                    <a:pt x="14" y="30"/>
                    <a:pt x="14" y="30"/>
                    <a:pt x="15" y="30"/>
                  </a:cubicBezTo>
                  <a:cubicBezTo>
                    <a:pt x="23" y="30"/>
                    <a:pt x="30" y="23"/>
                    <a:pt x="30" y="15"/>
                  </a:cubicBezTo>
                  <a:cubicBezTo>
                    <a:pt x="30" y="13"/>
                    <a:pt x="30" y="12"/>
                    <a:pt x="29" y="11"/>
                  </a:cubicBezTo>
                  <a:cubicBezTo>
                    <a:pt x="29" y="10"/>
                    <a:pt x="29" y="9"/>
                    <a:pt x="29" y="9"/>
                  </a:cubicBezTo>
                  <a:cubicBezTo>
                    <a:pt x="26" y="4"/>
                    <a:pt x="21"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79"/>
            <p:cNvSpPr>
              <a:spLocks/>
            </p:cNvSpPr>
            <p:nvPr/>
          </p:nvSpPr>
          <p:spPr bwMode="auto">
            <a:xfrm>
              <a:off x="7044288" y="3288903"/>
              <a:ext cx="73723" cy="61999"/>
            </a:xfrm>
            <a:custGeom>
              <a:avLst/>
              <a:gdLst>
                <a:gd name="T0" fmla="*/ 16 w 31"/>
                <a:gd name="T1" fmla="*/ 0 h 30"/>
                <a:gd name="T2" fmla="*/ 0 w 31"/>
                <a:gd name="T3" fmla="*/ 15 h 30"/>
                <a:gd name="T4" fmla="*/ 13 w 31"/>
                <a:gd name="T5" fmla="*/ 30 h 30"/>
                <a:gd name="T6" fmla="*/ 15 w 31"/>
                <a:gd name="T7" fmla="*/ 30 h 30"/>
                <a:gd name="T8" fmla="*/ 16 w 31"/>
                <a:gd name="T9" fmla="*/ 30 h 30"/>
                <a:gd name="T10" fmla="*/ 25 w 31"/>
                <a:gd name="T11" fmla="*/ 26 h 30"/>
                <a:gd name="T12" fmla="*/ 27 w 31"/>
                <a:gd name="T13" fmla="*/ 25 h 30"/>
                <a:gd name="T14" fmla="*/ 31 w 31"/>
                <a:gd name="T15" fmla="*/ 15 h 30"/>
                <a:gd name="T16" fmla="*/ 16 w 31"/>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0">
                  <a:moveTo>
                    <a:pt x="16" y="0"/>
                  </a:moveTo>
                  <a:cubicBezTo>
                    <a:pt x="7" y="0"/>
                    <a:pt x="0" y="7"/>
                    <a:pt x="0" y="15"/>
                  </a:cubicBezTo>
                  <a:cubicBezTo>
                    <a:pt x="0" y="23"/>
                    <a:pt x="6" y="29"/>
                    <a:pt x="13" y="30"/>
                  </a:cubicBezTo>
                  <a:cubicBezTo>
                    <a:pt x="14" y="30"/>
                    <a:pt x="14" y="30"/>
                    <a:pt x="15" y="30"/>
                  </a:cubicBezTo>
                  <a:cubicBezTo>
                    <a:pt x="15" y="30"/>
                    <a:pt x="15" y="30"/>
                    <a:pt x="16" y="30"/>
                  </a:cubicBezTo>
                  <a:cubicBezTo>
                    <a:pt x="19" y="30"/>
                    <a:pt x="23" y="29"/>
                    <a:pt x="25" y="26"/>
                  </a:cubicBezTo>
                  <a:cubicBezTo>
                    <a:pt x="26" y="26"/>
                    <a:pt x="26" y="26"/>
                    <a:pt x="27" y="25"/>
                  </a:cubicBezTo>
                  <a:cubicBezTo>
                    <a:pt x="29" y="23"/>
                    <a:pt x="31" y="19"/>
                    <a:pt x="31" y="15"/>
                  </a:cubicBezTo>
                  <a:cubicBezTo>
                    <a:pt x="31" y="7"/>
                    <a:pt x="24" y="0"/>
                    <a:pt x="16"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9" name="Freeform 80"/>
            <p:cNvSpPr>
              <a:spLocks/>
            </p:cNvSpPr>
            <p:nvPr/>
          </p:nvSpPr>
          <p:spPr bwMode="auto">
            <a:xfrm>
              <a:off x="5570479" y="3534870"/>
              <a:ext cx="74732" cy="61999"/>
            </a:xfrm>
            <a:custGeom>
              <a:avLst/>
              <a:gdLst>
                <a:gd name="T0" fmla="*/ 15 w 31"/>
                <a:gd name="T1" fmla="*/ 0 h 30"/>
                <a:gd name="T2" fmla="*/ 0 w 31"/>
                <a:gd name="T3" fmla="*/ 15 h 30"/>
                <a:gd name="T4" fmla="*/ 15 w 31"/>
                <a:gd name="T5" fmla="*/ 30 h 30"/>
                <a:gd name="T6" fmla="*/ 30 w 31"/>
                <a:gd name="T7" fmla="*/ 17 h 30"/>
                <a:gd name="T8" fmla="*/ 31 w 31"/>
                <a:gd name="T9" fmla="*/ 15 h 30"/>
                <a:gd name="T10" fmla="*/ 31 w 31"/>
                <a:gd name="T11" fmla="*/ 15 h 30"/>
                <a:gd name="T12" fmla="*/ 30 w 31"/>
                <a:gd name="T13" fmla="*/ 13 h 30"/>
                <a:gd name="T14" fmla="*/ 30 w 31"/>
                <a:gd name="T15" fmla="*/ 11 h 30"/>
                <a:gd name="T16" fmla="*/ 15 w 31"/>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0">
                  <a:moveTo>
                    <a:pt x="15" y="0"/>
                  </a:moveTo>
                  <a:cubicBezTo>
                    <a:pt x="7" y="0"/>
                    <a:pt x="0" y="7"/>
                    <a:pt x="0" y="15"/>
                  </a:cubicBezTo>
                  <a:cubicBezTo>
                    <a:pt x="0" y="24"/>
                    <a:pt x="7" y="30"/>
                    <a:pt x="15" y="30"/>
                  </a:cubicBezTo>
                  <a:cubicBezTo>
                    <a:pt x="23" y="30"/>
                    <a:pt x="30" y="25"/>
                    <a:pt x="30" y="17"/>
                  </a:cubicBezTo>
                  <a:cubicBezTo>
                    <a:pt x="31" y="17"/>
                    <a:pt x="31" y="16"/>
                    <a:pt x="31" y="15"/>
                  </a:cubicBezTo>
                  <a:cubicBezTo>
                    <a:pt x="31" y="15"/>
                    <a:pt x="31" y="15"/>
                    <a:pt x="31" y="15"/>
                  </a:cubicBezTo>
                  <a:cubicBezTo>
                    <a:pt x="31" y="15"/>
                    <a:pt x="30" y="14"/>
                    <a:pt x="30" y="13"/>
                  </a:cubicBezTo>
                  <a:cubicBezTo>
                    <a:pt x="30" y="13"/>
                    <a:pt x="30" y="12"/>
                    <a:pt x="30" y="11"/>
                  </a:cubicBezTo>
                  <a:cubicBezTo>
                    <a:pt x="28" y="5"/>
                    <a:pt x="22"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0" name="Freeform 81"/>
            <p:cNvSpPr>
              <a:spLocks/>
            </p:cNvSpPr>
            <p:nvPr/>
          </p:nvSpPr>
          <p:spPr bwMode="auto">
            <a:xfrm>
              <a:off x="6370816" y="3570786"/>
              <a:ext cx="71702" cy="62872"/>
            </a:xfrm>
            <a:custGeom>
              <a:avLst/>
              <a:gdLst>
                <a:gd name="T0" fmla="*/ 15 w 30"/>
                <a:gd name="T1" fmla="*/ 0 h 30"/>
                <a:gd name="T2" fmla="*/ 0 w 30"/>
                <a:gd name="T3" fmla="*/ 12 h 30"/>
                <a:gd name="T4" fmla="*/ 0 w 30"/>
                <a:gd name="T5" fmla="*/ 14 h 30"/>
                <a:gd name="T6" fmla="*/ 0 w 30"/>
                <a:gd name="T7" fmla="*/ 15 h 30"/>
                <a:gd name="T8" fmla="*/ 7 w 30"/>
                <a:gd name="T9" fmla="*/ 28 h 30"/>
                <a:gd name="T10" fmla="*/ 9 w 30"/>
                <a:gd name="T11" fmla="*/ 29 h 30"/>
                <a:gd name="T12" fmla="*/ 15 w 30"/>
                <a:gd name="T13" fmla="*/ 30 h 30"/>
                <a:gd name="T14" fmla="*/ 17 w 30"/>
                <a:gd name="T15" fmla="*/ 30 h 30"/>
                <a:gd name="T16" fmla="*/ 18 w 30"/>
                <a:gd name="T17" fmla="*/ 30 h 30"/>
                <a:gd name="T18" fmla="*/ 26 w 30"/>
                <a:gd name="T19" fmla="*/ 25 h 30"/>
                <a:gd name="T20" fmla="*/ 27 w 30"/>
                <a:gd name="T21" fmla="*/ 23 h 30"/>
                <a:gd name="T22" fmla="*/ 30 w 30"/>
                <a:gd name="T23" fmla="*/ 15 h 30"/>
                <a:gd name="T24" fmla="*/ 30 w 30"/>
                <a:gd name="T25" fmla="*/ 15 h 30"/>
                <a:gd name="T26" fmla="*/ 30 w 30"/>
                <a:gd name="T27" fmla="*/ 13 h 30"/>
                <a:gd name="T28" fmla="*/ 18 w 30"/>
                <a:gd name="T29" fmla="*/ 0 h 30"/>
                <a:gd name="T30" fmla="*/ 17 w 30"/>
                <a:gd name="T31" fmla="*/ 0 h 30"/>
                <a:gd name="T32" fmla="*/ 15 w 30"/>
                <a:gd name="T3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30">
                  <a:moveTo>
                    <a:pt x="15" y="0"/>
                  </a:moveTo>
                  <a:cubicBezTo>
                    <a:pt x="8" y="0"/>
                    <a:pt x="2" y="5"/>
                    <a:pt x="0" y="12"/>
                  </a:cubicBezTo>
                  <a:cubicBezTo>
                    <a:pt x="0" y="12"/>
                    <a:pt x="0" y="13"/>
                    <a:pt x="0" y="14"/>
                  </a:cubicBezTo>
                  <a:cubicBezTo>
                    <a:pt x="0" y="14"/>
                    <a:pt x="0" y="14"/>
                    <a:pt x="0" y="15"/>
                  </a:cubicBezTo>
                  <a:cubicBezTo>
                    <a:pt x="0" y="20"/>
                    <a:pt x="3" y="25"/>
                    <a:pt x="7" y="28"/>
                  </a:cubicBezTo>
                  <a:cubicBezTo>
                    <a:pt x="8" y="28"/>
                    <a:pt x="8" y="28"/>
                    <a:pt x="9" y="29"/>
                  </a:cubicBezTo>
                  <a:cubicBezTo>
                    <a:pt x="11" y="29"/>
                    <a:pt x="13" y="30"/>
                    <a:pt x="15" y="30"/>
                  </a:cubicBezTo>
                  <a:cubicBezTo>
                    <a:pt x="16" y="30"/>
                    <a:pt x="16" y="30"/>
                    <a:pt x="17" y="30"/>
                  </a:cubicBezTo>
                  <a:cubicBezTo>
                    <a:pt x="17" y="30"/>
                    <a:pt x="18" y="30"/>
                    <a:pt x="18" y="30"/>
                  </a:cubicBezTo>
                  <a:cubicBezTo>
                    <a:pt x="21" y="29"/>
                    <a:pt x="24" y="27"/>
                    <a:pt x="26" y="25"/>
                  </a:cubicBezTo>
                  <a:cubicBezTo>
                    <a:pt x="27" y="24"/>
                    <a:pt x="27" y="24"/>
                    <a:pt x="27" y="23"/>
                  </a:cubicBezTo>
                  <a:cubicBezTo>
                    <a:pt x="29" y="21"/>
                    <a:pt x="30" y="18"/>
                    <a:pt x="30" y="15"/>
                  </a:cubicBezTo>
                  <a:cubicBezTo>
                    <a:pt x="30" y="15"/>
                    <a:pt x="30" y="15"/>
                    <a:pt x="30" y="15"/>
                  </a:cubicBezTo>
                  <a:cubicBezTo>
                    <a:pt x="30" y="14"/>
                    <a:pt x="30" y="14"/>
                    <a:pt x="30" y="13"/>
                  </a:cubicBezTo>
                  <a:cubicBezTo>
                    <a:pt x="29" y="7"/>
                    <a:pt x="24" y="1"/>
                    <a:pt x="18" y="0"/>
                  </a:cubicBezTo>
                  <a:cubicBezTo>
                    <a:pt x="18" y="0"/>
                    <a:pt x="17" y="0"/>
                    <a:pt x="17" y="0"/>
                  </a:cubicBezTo>
                  <a:cubicBezTo>
                    <a:pt x="16" y="0"/>
                    <a:pt x="16"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1" name="Freeform 82"/>
            <p:cNvSpPr>
              <a:spLocks/>
            </p:cNvSpPr>
            <p:nvPr/>
          </p:nvSpPr>
          <p:spPr bwMode="auto">
            <a:xfrm>
              <a:off x="7225994" y="4118075"/>
              <a:ext cx="71702" cy="61999"/>
            </a:xfrm>
            <a:custGeom>
              <a:avLst/>
              <a:gdLst>
                <a:gd name="T0" fmla="*/ 15 w 30"/>
                <a:gd name="T1" fmla="*/ 0 h 30"/>
                <a:gd name="T2" fmla="*/ 15 w 30"/>
                <a:gd name="T3" fmla="*/ 0 h 30"/>
                <a:gd name="T4" fmla="*/ 10 w 30"/>
                <a:gd name="T5" fmla="*/ 1 h 30"/>
                <a:gd name="T6" fmla="*/ 8 w 30"/>
                <a:gd name="T7" fmla="*/ 2 h 30"/>
                <a:gd name="T8" fmla="*/ 3 w 30"/>
                <a:gd name="T9" fmla="*/ 6 h 30"/>
                <a:gd name="T10" fmla="*/ 2 w 30"/>
                <a:gd name="T11" fmla="*/ 8 h 30"/>
                <a:gd name="T12" fmla="*/ 0 w 30"/>
                <a:gd name="T13" fmla="*/ 12 h 30"/>
                <a:gd name="T14" fmla="*/ 0 w 30"/>
                <a:gd name="T15" fmla="*/ 14 h 30"/>
                <a:gd name="T16" fmla="*/ 0 w 30"/>
                <a:gd name="T17" fmla="*/ 15 h 30"/>
                <a:gd name="T18" fmla="*/ 15 w 30"/>
                <a:gd name="T19" fmla="*/ 30 h 30"/>
                <a:gd name="T20" fmla="*/ 20 w 30"/>
                <a:gd name="T21" fmla="*/ 29 h 30"/>
                <a:gd name="T22" fmla="*/ 22 w 30"/>
                <a:gd name="T23" fmla="*/ 29 h 30"/>
                <a:gd name="T24" fmla="*/ 30 w 30"/>
                <a:gd name="T25" fmla="*/ 16 h 30"/>
                <a:gd name="T26" fmla="*/ 30 w 30"/>
                <a:gd name="T27" fmla="*/ 15 h 30"/>
                <a:gd name="T28" fmla="*/ 30 w 30"/>
                <a:gd name="T29" fmla="*/ 14 h 30"/>
                <a:gd name="T30" fmla="*/ 29 w 30"/>
                <a:gd name="T31" fmla="*/ 8 h 30"/>
                <a:gd name="T32" fmla="*/ 28 w 30"/>
                <a:gd name="T33" fmla="*/ 6 h 30"/>
                <a:gd name="T34" fmla="*/ 23 w 30"/>
                <a:gd name="T35" fmla="*/ 2 h 30"/>
                <a:gd name="T36" fmla="*/ 21 w 30"/>
                <a:gd name="T37" fmla="*/ 1 h 30"/>
                <a:gd name="T38" fmla="*/ 16 w 30"/>
                <a:gd name="T39" fmla="*/ 0 h 30"/>
                <a:gd name="T40" fmla="*/ 15 w 30"/>
                <a:gd name="T41"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 h="30">
                  <a:moveTo>
                    <a:pt x="15" y="0"/>
                  </a:moveTo>
                  <a:cubicBezTo>
                    <a:pt x="15" y="0"/>
                    <a:pt x="15" y="0"/>
                    <a:pt x="15" y="0"/>
                  </a:cubicBezTo>
                  <a:cubicBezTo>
                    <a:pt x="13" y="0"/>
                    <a:pt x="12" y="0"/>
                    <a:pt x="10" y="1"/>
                  </a:cubicBezTo>
                  <a:cubicBezTo>
                    <a:pt x="10" y="1"/>
                    <a:pt x="9" y="1"/>
                    <a:pt x="8" y="2"/>
                  </a:cubicBezTo>
                  <a:cubicBezTo>
                    <a:pt x="6" y="3"/>
                    <a:pt x="4" y="4"/>
                    <a:pt x="3" y="6"/>
                  </a:cubicBezTo>
                  <a:cubicBezTo>
                    <a:pt x="2" y="7"/>
                    <a:pt x="2" y="8"/>
                    <a:pt x="2" y="8"/>
                  </a:cubicBezTo>
                  <a:cubicBezTo>
                    <a:pt x="1" y="9"/>
                    <a:pt x="1" y="11"/>
                    <a:pt x="0" y="12"/>
                  </a:cubicBezTo>
                  <a:cubicBezTo>
                    <a:pt x="0" y="13"/>
                    <a:pt x="0" y="13"/>
                    <a:pt x="0" y="14"/>
                  </a:cubicBezTo>
                  <a:cubicBezTo>
                    <a:pt x="0" y="14"/>
                    <a:pt x="0" y="15"/>
                    <a:pt x="0" y="15"/>
                  </a:cubicBezTo>
                  <a:cubicBezTo>
                    <a:pt x="0" y="23"/>
                    <a:pt x="7" y="30"/>
                    <a:pt x="15" y="30"/>
                  </a:cubicBezTo>
                  <a:cubicBezTo>
                    <a:pt x="17" y="30"/>
                    <a:pt x="18" y="30"/>
                    <a:pt x="20" y="29"/>
                  </a:cubicBezTo>
                  <a:cubicBezTo>
                    <a:pt x="21" y="29"/>
                    <a:pt x="21" y="29"/>
                    <a:pt x="22" y="29"/>
                  </a:cubicBezTo>
                  <a:cubicBezTo>
                    <a:pt x="26" y="26"/>
                    <a:pt x="30" y="22"/>
                    <a:pt x="30" y="16"/>
                  </a:cubicBezTo>
                  <a:cubicBezTo>
                    <a:pt x="30" y="16"/>
                    <a:pt x="30" y="16"/>
                    <a:pt x="30" y="15"/>
                  </a:cubicBezTo>
                  <a:cubicBezTo>
                    <a:pt x="30" y="15"/>
                    <a:pt x="30" y="15"/>
                    <a:pt x="30" y="14"/>
                  </a:cubicBezTo>
                  <a:cubicBezTo>
                    <a:pt x="30" y="12"/>
                    <a:pt x="29" y="10"/>
                    <a:pt x="29" y="8"/>
                  </a:cubicBezTo>
                  <a:cubicBezTo>
                    <a:pt x="28" y="8"/>
                    <a:pt x="28" y="7"/>
                    <a:pt x="28" y="6"/>
                  </a:cubicBezTo>
                  <a:cubicBezTo>
                    <a:pt x="26" y="5"/>
                    <a:pt x="25" y="3"/>
                    <a:pt x="23" y="2"/>
                  </a:cubicBezTo>
                  <a:cubicBezTo>
                    <a:pt x="22" y="2"/>
                    <a:pt x="22" y="1"/>
                    <a:pt x="21" y="1"/>
                  </a:cubicBezTo>
                  <a:cubicBezTo>
                    <a:pt x="20" y="1"/>
                    <a:pt x="18" y="0"/>
                    <a:pt x="16" y="0"/>
                  </a:cubicBezTo>
                  <a:cubicBezTo>
                    <a:pt x="16" y="0"/>
                    <a:pt x="16"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2" name="Freeform 83"/>
            <p:cNvSpPr>
              <a:spLocks/>
            </p:cNvSpPr>
            <p:nvPr/>
          </p:nvSpPr>
          <p:spPr bwMode="auto">
            <a:xfrm>
              <a:off x="7555183" y="4269142"/>
              <a:ext cx="71702" cy="64619"/>
            </a:xfrm>
            <a:custGeom>
              <a:avLst/>
              <a:gdLst>
                <a:gd name="T0" fmla="*/ 15 w 30"/>
                <a:gd name="T1" fmla="*/ 0 h 31"/>
                <a:gd name="T2" fmla="*/ 7 w 30"/>
                <a:gd name="T3" fmla="*/ 3 h 31"/>
                <a:gd name="T4" fmla="*/ 6 w 30"/>
                <a:gd name="T5" fmla="*/ 4 h 31"/>
                <a:gd name="T6" fmla="*/ 2 w 30"/>
                <a:gd name="T7" fmla="*/ 8 h 31"/>
                <a:gd name="T8" fmla="*/ 2 w 30"/>
                <a:gd name="T9" fmla="*/ 9 h 31"/>
                <a:gd name="T10" fmla="*/ 0 w 30"/>
                <a:gd name="T11" fmla="*/ 13 h 31"/>
                <a:gd name="T12" fmla="*/ 0 w 30"/>
                <a:gd name="T13" fmla="*/ 14 h 31"/>
                <a:gd name="T14" fmla="*/ 0 w 30"/>
                <a:gd name="T15" fmla="*/ 16 h 31"/>
                <a:gd name="T16" fmla="*/ 11 w 30"/>
                <a:gd name="T17" fmla="*/ 30 h 31"/>
                <a:gd name="T18" fmla="*/ 13 w 30"/>
                <a:gd name="T19" fmla="*/ 30 h 31"/>
                <a:gd name="T20" fmla="*/ 15 w 30"/>
                <a:gd name="T21" fmla="*/ 31 h 31"/>
                <a:gd name="T22" fmla="*/ 30 w 30"/>
                <a:gd name="T23" fmla="*/ 16 h 31"/>
                <a:gd name="T24" fmla="*/ 15 w 30"/>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1">
                  <a:moveTo>
                    <a:pt x="15" y="0"/>
                  </a:moveTo>
                  <a:cubicBezTo>
                    <a:pt x="12" y="0"/>
                    <a:pt x="9" y="1"/>
                    <a:pt x="7" y="3"/>
                  </a:cubicBezTo>
                  <a:cubicBezTo>
                    <a:pt x="7" y="3"/>
                    <a:pt x="6" y="4"/>
                    <a:pt x="6" y="4"/>
                  </a:cubicBezTo>
                  <a:cubicBezTo>
                    <a:pt x="4" y="5"/>
                    <a:pt x="3" y="6"/>
                    <a:pt x="2" y="8"/>
                  </a:cubicBezTo>
                  <a:cubicBezTo>
                    <a:pt x="2" y="8"/>
                    <a:pt x="2" y="9"/>
                    <a:pt x="2" y="9"/>
                  </a:cubicBezTo>
                  <a:cubicBezTo>
                    <a:pt x="1" y="10"/>
                    <a:pt x="1" y="11"/>
                    <a:pt x="0" y="13"/>
                  </a:cubicBezTo>
                  <a:cubicBezTo>
                    <a:pt x="0" y="13"/>
                    <a:pt x="0" y="14"/>
                    <a:pt x="0" y="14"/>
                  </a:cubicBezTo>
                  <a:cubicBezTo>
                    <a:pt x="0" y="15"/>
                    <a:pt x="0" y="15"/>
                    <a:pt x="0" y="16"/>
                  </a:cubicBezTo>
                  <a:cubicBezTo>
                    <a:pt x="0" y="22"/>
                    <a:pt x="5" y="28"/>
                    <a:pt x="11" y="30"/>
                  </a:cubicBezTo>
                  <a:cubicBezTo>
                    <a:pt x="11" y="30"/>
                    <a:pt x="12" y="30"/>
                    <a:pt x="13" y="30"/>
                  </a:cubicBezTo>
                  <a:cubicBezTo>
                    <a:pt x="13" y="31"/>
                    <a:pt x="14" y="31"/>
                    <a:pt x="15" y="31"/>
                  </a:cubicBezTo>
                  <a:cubicBezTo>
                    <a:pt x="24" y="31"/>
                    <a:pt x="30" y="24"/>
                    <a:pt x="30" y="16"/>
                  </a:cubicBezTo>
                  <a:cubicBezTo>
                    <a:pt x="30" y="7"/>
                    <a:pt x="24"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3" name="Freeform 84"/>
            <p:cNvSpPr>
              <a:spLocks/>
            </p:cNvSpPr>
            <p:nvPr/>
          </p:nvSpPr>
          <p:spPr bwMode="auto">
            <a:xfrm>
              <a:off x="7657162" y="4000506"/>
              <a:ext cx="71702" cy="61999"/>
            </a:xfrm>
            <a:custGeom>
              <a:avLst/>
              <a:gdLst>
                <a:gd name="T0" fmla="*/ 15 w 30"/>
                <a:gd name="T1" fmla="*/ 0 h 30"/>
                <a:gd name="T2" fmla="*/ 13 w 30"/>
                <a:gd name="T3" fmla="*/ 0 h 30"/>
                <a:gd name="T4" fmla="*/ 11 w 30"/>
                <a:gd name="T5" fmla="*/ 0 h 30"/>
                <a:gd name="T6" fmla="*/ 0 w 30"/>
                <a:gd name="T7" fmla="*/ 15 h 30"/>
                <a:gd name="T8" fmla="*/ 2 w 30"/>
                <a:gd name="T9" fmla="*/ 23 h 30"/>
                <a:gd name="T10" fmla="*/ 4 w 30"/>
                <a:gd name="T11" fmla="*/ 24 h 30"/>
                <a:gd name="T12" fmla="*/ 15 w 30"/>
                <a:gd name="T13" fmla="*/ 30 h 30"/>
                <a:gd name="T14" fmla="*/ 30 w 30"/>
                <a:gd name="T15" fmla="*/ 19 h 30"/>
                <a:gd name="T16" fmla="*/ 30 w 30"/>
                <a:gd name="T17" fmla="*/ 17 h 30"/>
                <a:gd name="T18" fmla="*/ 30 w 30"/>
                <a:gd name="T19" fmla="*/ 15 h 30"/>
                <a:gd name="T20" fmla="*/ 22 w 30"/>
                <a:gd name="T21" fmla="*/ 1 h 30"/>
                <a:gd name="T22" fmla="*/ 21 w 30"/>
                <a:gd name="T23" fmla="*/ 1 h 30"/>
                <a:gd name="T24" fmla="*/ 15 w 30"/>
                <a:gd name="T2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0">
                  <a:moveTo>
                    <a:pt x="15" y="0"/>
                  </a:moveTo>
                  <a:cubicBezTo>
                    <a:pt x="14" y="0"/>
                    <a:pt x="14" y="0"/>
                    <a:pt x="13" y="0"/>
                  </a:cubicBezTo>
                  <a:cubicBezTo>
                    <a:pt x="12" y="0"/>
                    <a:pt x="12" y="0"/>
                    <a:pt x="11" y="0"/>
                  </a:cubicBezTo>
                  <a:cubicBezTo>
                    <a:pt x="5" y="2"/>
                    <a:pt x="0" y="8"/>
                    <a:pt x="0" y="15"/>
                  </a:cubicBezTo>
                  <a:cubicBezTo>
                    <a:pt x="0" y="18"/>
                    <a:pt x="1" y="20"/>
                    <a:pt x="2" y="23"/>
                  </a:cubicBezTo>
                  <a:cubicBezTo>
                    <a:pt x="3" y="23"/>
                    <a:pt x="3" y="24"/>
                    <a:pt x="4" y="24"/>
                  </a:cubicBezTo>
                  <a:cubicBezTo>
                    <a:pt x="6" y="28"/>
                    <a:pt x="11" y="30"/>
                    <a:pt x="15" y="30"/>
                  </a:cubicBezTo>
                  <a:cubicBezTo>
                    <a:pt x="22" y="30"/>
                    <a:pt x="28" y="25"/>
                    <a:pt x="30" y="19"/>
                  </a:cubicBezTo>
                  <a:cubicBezTo>
                    <a:pt x="30" y="18"/>
                    <a:pt x="30" y="17"/>
                    <a:pt x="30" y="17"/>
                  </a:cubicBezTo>
                  <a:cubicBezTo>
                    <a:pt x="30" y="16"/>
                    <a:pt x="30" y="15"/>
                    <a:pt x="30" y="15"/>
                  </a:cubicBezTo>
                  <a:cubicBezTo>
                    <a:pt x="30" y="9"/>
                    <a:pt x="27" y="4"/>
                    <a:pt x="22" y="1"/>
                  </a:cubicBezTo>
                  <a:cubicBezTo>
                    <a:pt x="22" y="1"/>
                    <a:pt x="21" y="1"/>
                    <a:pt x="21" y="1"/>
                  </a:cubicBezTo>
                  <a:cubicBezTo>
                    <a:pt x="19" y="0"/>
                    <a:pt x="17"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 name="Freeform 85"/>
            <p:cNvSpPr>
              <a:spLocks/>
            </p:cNvSpPr>
            <p:nvPr/>
          </p:nvSpPr>
          <p:spPr bwMode="auto">
            <a:xfrm>
              <a:off x="7394167" y="3909909"/>
              <a:ext cx="71702" cy="63746"/>
            </a:xfrm>
            <a:custGeom>
              <a:avLst/>
              <a:gdLst>
                <a:gd name="T0" fmla="*/ 15 w 30"/>
                <a:gd name="T1" fmla="*/ 0 h 31"/>
                <a:gd name="T2" fmla="*/ 14 w 30"/>
                <a:gd name="T3" fmla="*/ 1 h 31"/>
                <a:gd name="T4" fmla="*/ 12 w 30"/>
                <a:gd name="T5" fmla="*/ 1 h 31"/>
                <a:gd name="T6" fmla="*/ 6 w 30"/>
                <a:gd name="T7" fmla="*/ 4 h 31"/>
                <a:gd name="T8" fmla="*/ 0 w 30"/>
                <a:gd name="T9" fmla="*/ 16 h 31"/>
                <a:gd name="T10" fmla="*/ 0 w 30"/>
                <a:gd name="T11" fmla="*/ 17 h 31"/>
                <a:gd name="T12" fmla="*/ 15 w 30"/>
                <a:gd name="T13" fmla="*/ 31 h 31"/>
                <a:gd name="T14" fmla="*/ 28 w 30"/>
                <a:gd name="T15" fmla="*/ 24 h 31"/>
                <a:gd name="T16" fmla="*/ 30 w 30"/>
                <a:gd name="T17" fmla="*/ 21 h 31"/>
                <a:gd name="T18" fmla="*/ 30 w 30"/>
                <a:gd name="T19" fmla="*/ 16 h 31"/>
                <a:gd name="T20" fmla="*/ 30 w 30"/>
                <a:gd name="T21" fmla="*/ 10 h 31"/>
                <a:gd name="T22" fmla="*/ 29 w 30"/>
                <a:gd name="T23" fmla="*/ 9 h 31"/>
                <a:gd name="T24" fmla="*/ 26 w 30"/>
                <a:gd name="T25" fmla="*/ 5 h 31"/>
                <a:gd name="T26" fmla="*/ 24 w 30"/>
                <a:gd name="T27" fmla="*/ 3 h 31"/>
                <a:gd name="T28" fmla="*/ 15 w 30"/>
                <a:gd name="T2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 h="31">
                  <a:moveTo>
                    <a:pt x="15" y="0"/>
                  </a:moveTo>
                  <a:cubicBezTo>
                    <a:pt x="15" y="0"/>
                    <a:pt x="14" y="1"/>
                    <a:pt x="14" y="1"/>
                  </a:cubicBezTo>
                  <a:cubicBezTo>
                    <a:pt x="13" y="1"/>
                    <a:pt x="12" y="1"/>
                    <a:pt x="12" y="1"/>
                  </a:cubicBezTo>
                  <a:cubicBezTo>
                    <a:pt x="10" y="1"/>
                    <a:pt x="7" y="3"/>
                    <a:pt x="6" y="4"/>
                  </a:cubicBezTo>
                  <a:cubicBezTo>
                    <a:pt x="2" y="7"/>
                    <a:pt x="0" y="11"/>
                    <a:pt x="0" y="16"/>
                  </a:cubicBezTo>
                  <a:cubicBezTo>
                    <a:pt x="0" y="16"/>
                    <a:pt x="0" y="16"/>
                    <a:pt x="0" y="17"/>
                  </a:cubicBezTo>
                  <a:cubicBezTo>
                    <a:pt x="1" y="24"/>
                    <a:pt x="7" y="31"/>
                    <a:pt x="15" y="31"/>
                  </a:cubicBezTo>
                  <a:cubicBezTo>
                    <a:pt x="21" y="31"/>
                    <a:pt x="26" y="28"/>
                    <a:pt x="28" y="24"/>
                  </a:cubicBezTo>
                  <a:cubicBezTo>
                    <a:pt x="29" y="23"/>
                    <a:pt x="29" y="22"/>
                    <a:pt x="30" y="21"/>
                  </a:cubicBezTo>
                  <a:cubicBezTo>
                    <a:pt x="30" y="19"/>
                    <a:pt x="30" y="17"/>
                    <a:pt x="30" y="16"/>
                  </a:cubicBezTo>
                  <a:cubicBezTo>
                    <a:pt x="30" y="14"/>
                    <a:pt x="30" y="12"/>
                    <a:pt x="30" y="10"/>
                  </a:cubicBezTo>
                  <a:cubicBezTo>
                    <a:pt x="29" y="10"/>
                    <a:pt x="29" y="9"/>
                    <a:pt x="29" y="9"/>
                  </a:cubicBezTo>
                  <a:cubicBezTo>
                    <a:pt x="28" y="7"/>
                    <a:pt x="27" y="6"/>
                    <a:pt x="26" y="5"/>
                  </a:cubicBezTo>
                  <a:cubicBezTo>
                    <a:pt x="26" y="5"/>
                    <a:pt x="25" y="4"/>
                    <a:pt x="24" y="3"/>
                  </a:cubicBezTo>
                  <a:cubicBezTo>
                    <a:pt x="22" y="2"/>
                    <a:pt x="19"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5" name="Freeform 86"/>
            <p:cNvSpPr>
              <a:spLocks/>
            </p:cNvSpPr>
            <p:nvPr/>
          </p:nvSpPr>
          <p:spPr bwMode="auto">
            <a:xfrm>
              <a:off x="7233844" y="3703551"/>
              <a:ext cx="59583" cy="54141"/>
            </a:xfrm>
            <a:custGeom>
              <a:avLst/>
              <a:gdLst>
                <a:gd name="T0" fmla="*/ 13 w 25"/>
                <a:gd name="T1" fmla="*/ 0 h 26"/>
                <a:gd name="T2" fmla="*/ 0 w 25"/>
                <a:gd name="T3" fmla="*/ 13 h 26"/>
                <a:gd name="T4" fmla="*/ 12 w 25"/>
                <a:gd name="T5" fmla="*/ 25 h 26"/>
                <a:gd name="T6" fmla="*/ 13 w 25"/>
                <a:gd name="T7" fmla="*/ 26 h 26"/>
                <a:gd name="T8" fmla="*/ 13 w 25"/>
                <a:gd name="T9" fmla="*/ 26 h 26"/>
                <a:gd name="T10" fmla="*/ 23 w 25"/>
                <a:gd name="T11" fmla="*/ 20 h 26"/>
                <a:gd name="T12" fmla="*/ 24 w 25"/>
                <a:gd name="T13" fmla="*/ 19 h 26"/>
                <a:gd name="T14" fmla="*/ 25 w 25"/>
                <a:gd name="T15" fmla="*/ 13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6" y="0"/>
                    <a:pt x="0" y="6"/>
                    <a:pt x="0" y="13"/>
                  </a:cubicBezTo>
                  <a:cubicBezTo>
                    <a:pt x="0" y="19"/>
                    <a:pt x="5" y="25"/>
                    <a:pt x="12" y="25"/>
                  </a:cubicBezTo>
                  <a:cubicBezTo>
                    <a:pt x="12" y="26"/>
                    <a:pt x="12" y="26"/>
                    <a:pt x="13" y="26"/>
                  </a:cubicBezTo>
                  <a:cubicBezTo>
                    <a:pt x="13" y="26"/>
                    <a:pt x="13" y="26"/>
                    <a:pt x="13" y="26"/>
                  </a:cubicBezTo>
                  <a:cubicBezTo>
                    <a:pt x="17" y="25"/>
                    <a:pt x="21" y="23"/>
                    <a:pt x="23" y="20"/>
                  </a:cubicBezTo>
                  <a:cubicBezTo>
                    <a:pt x="23" y="20"/>
                    <a:pt x="24" y="19"/>
                    <a:pt x="24" y="19"/>
                  </a:cubicBezTo>
                  <a:cubicBezTo>
                    <a:pt x="25" y="17"/>
                    <a:pt x="25" y="15"/>
                    <a:pt x="25" y="13"/>
                  </a:cubicBezTo>
                  <a:cubicBezTo>
                    <a:pt x="25"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6" name="Freeform 88"/>
            <p:cNvSpPr>
              <a:spLocks/>
            </p:cNvSpPr>
            <p:nvPr/>
          </p:nvSpPr>
          <p:spPr bwMode="auto">
            <a:xfrm>
              <a:off x="7886234" y="2770732"/>
              <a:ext cx="62614" cy="54141"/>
            </a:xfrm>
            <a:custGeom>
              <a:avLst/>
              <a:gdLst>
                <a:gd name="T0" fmla="*/ 13 w 26"/>
                <a:gd name="T1" fmla="*/ 0 h 26"/>
                <a:gd name="T2" fmla="*/ 0 w 26"/>
                <a:gd name="T3" fmla="*/ 13 h 26"/>
                <a:gd name="T4" fmla="*/ 10 w 26"/>
                <a:gd name="T5" fmla="*/ 25 h 26"/>
                <a:gd name="T6" fmla="*/ 12 w 26"/>
                <a:gd name="T7" fmla="*/ 26 h 26"/>
                <a:gd name="T8" fmla="*/ 13 w 26"/>
                <a:gd name="T9" fmla="*/ 26 h 26"/>
                <a:gd name="T10" fmla="*/ 23 w 26"/>
                <a:gd name="T11" fmla="*/ 21 h 26"/>
                <a:gd name="T12" fmla="*/ 24 w 26"/>
                <a:gd name="T13" fmla="*/ 19 h 26"/>
                <a:gd name="T14" fmla="*/ 26 w 26"/>
                <a:gd name="T15" fmla="*/ 13 h 26"/>
                <a:gd name="T16" fmla="*/ 13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3" y="0"/>
                  </a:moveTo>
                  <a:cubicBezTo>
                    <a:pt x="6" y="0"/>
                    <a:pt x="0" y="6"/>
                    <a:pt x="0" y="13"/>
                  </a:cubicBezTo>
                  <a:cubicBezTo>
                    <a:pt x="0" y="19"/>
                    <a:pt x="4" y="24"/>
                    <a:pt x="10" y="25"/>
                  </a:cubicBezTo>
                  <a:cubicBezTo>
                    <a:pt x="10" y="25"/>
                    <a:pt x="11" y="25"/>
                    <a:pt x="12" y="26"/>
                  </a:cubicBezTo>
                  <a:cubicBezTo>
                    <a:pt x="12" y="26"/>
                    <a:pt x="12" y="26"/>
                    <a:pt x="13" y="26"/>
                  </a:cubicBezTo>
                  <a:cubicBezTo>
                    <a:pt x="17" y="26"/>
                    <a:pt x="21" y="24"/>
                    <a:pt x="23" y="21"/>
                  </a:cubicBezTo>
                  <a:cubicBezTo>
                    <a:pt x="23" y="20"/>
                    <a:pt x="24" y="20"/>
                    <a:pt x="24" y="19"/>
                  </a:cubicBezTo>
                  <a:cubicBezTo>
                    <a:pt x="25" y="17"/>
                    <a:pt x="26" y="15"/>
                    <a:pt x="26" y="13"/>
                  </a:cubicBezTo>
                  <a:cubicBezTo>
                    <a:pt x="26"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7" name="Freeform 89"/>
            <p:cNvSpPr>
              <a:spLocks/>
            </p:cNvSpPr>
            <p:nvPr/>
          </p:nvSpPr>
          <p:spPr bwMode="auto">
            <a:xfrm>
              <a:off x="8453993" y="2821781"/>
              <a:ext cx="59583" cy="54141"/>
            </a:xfrm>
            <a:custGeom>
              <a:avLst/>
              <a:gdLst>
                <a:gd name="T0" fmla="*/ 12 w 25"/>
                <a:gd name="T1" fmla="*/ 0 h 26"/>
                <a:gd name="T2" fmla="*/ 0 w 25"/>
                <a:gd name="T3" fmla="*/ 13 h 26"/>
                <a:gd name="T4" fmla="*/ 5 w 25"/>
                <a:gd name="T5" fmla="*/ 23 h 26"/>
                <a:gd name="T6" fmla="*/ 6 w 25"/>
                <a:gd name="T7" fmla="*/ 24 h 26"/>
                <a:gd name="T8" fmla="*/ 12 w 25"/>
                <a:gd name="T9" fmla="*/ 26 h 26"/>
                <a:gd name="T10" fmla="*/ 12 w 25"/>
                <a:gd name="T11" fmla="*/ 26 h 26"/>
                <a:gd name="T12" fmla="*/ 13 w 25"/>
                <a:gd name="T13" fmla="*/ 26 h 26"/>
                <a:gd name="T14" fmla="*/ 25 w 25"/>
                <a:gd name="T15" fmla="*/ 13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5" y="0"/>
                    <a:pt x="0" y="6"/>
                    <a:pt x="0" y="13"/>
                  </a:cubicBezTo>
                  <a:cubicBezTo>
                    <a:pt x="0" y="17"/>
                    <a:pt x="2" y="21"/>
                    <a:pt x="5" y="23"/>
                  </a:cubicBezTo>
                  <a:cubicBezTo>
                    <a:pt x="5" y="24"/>
                    <a:pt x="6" y="24"/>
                    <a:pt x="6" y="24"/>
                  </a:cubicBezTo>
                  <a:cubicBezTo>
                    <a:pt x="8" y="25"/>
                    <a:pt x="10" y="26"/>
                    <a:pt x="12" y="26"/>
                  </a:cubicBezTo>
                  <a:cubicBezTo>
                    <a:pt x="12" y="26"/>
                    <a:pt x="12" y="26"/>
                    <a:pt x="12" y="26"/>
                  </a:cubicBezTo>
                  <a:cubicBezTo>
                    <a:pt x="13" y="26"/>
                    <a:pt x="13" y="26"/>
                    <a:pt x="13" y="26"/>
                  </a:cubicBezTo>
                  <a:cubicBezTo>
                    <a:pt x="20" y="25"/>
                    <a:pt x="25" y="20"/>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8" name="Freeform 90"/>
            <p:cNvSpPr>
              <a:spLocks/>
            </p:cNvSpPr>
            <p:nvPr/>
          </p:nvSpPr>
          <p:spPr bwMode="auto">
            <a:xfrm>
              <a:off x="8771825" y="2623096"/>
              <a:ext cx="62614" cy="52393"/>
            </a:xfrm>
            <a:custGeom>
              <a:avLst/>
              <a:gdLst>
                <a:gd name="T0" fmla="*/ 13 w 26"/>
                <a:gd name="T1" fmla="*/ 0 h 25"/>
                <a:gd name="T2" fmla="*/ 0 w 26"/>
                <a:gd name="T3" fmla="*/ 12 h 25"/>
                <a:gd name="T4" fmla="*/ 7 w 26"/>
                <a:gd name="T5" fmla="*/ 23 h 25"/>
                <a:gd name="T6" fmla="*/ 9 w 26"/>
                <a:gd name="T7" fmla="*/ 24 h 25"/>
                <a:gd name="T8" fmla="*/ 13 w 26"/>
                <a:gd name="T9" fmla="*/ 25 h 25"/>
                <a:gd name="T10" fmla="*/ 16 w 26"/>
                <a:gd name="T11" fmla="*/ 25 h 25"/>
                <a:gd name="T12" fmla="*/ 17 w 26"/>
                <a:gd name="T13" fmla="*/ 24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7"/>
                    <a:pt x="3" y="21"/>
                    <a:pt x="7" y="23"/>
                  </a:cubicBezTo>
                  <a:cubicBezTo>
                    <a:pt x="8" y="24"/>
                    <a:pt x="8" y="24"/>
                    <a:pt x="9" y="24"/>
                  </a:cubicBezTo>
                  <a:cubicBezTo>
                    <a:pt x="10" y="25"/>
                    <a:pt x="11" y="25"/>
                    <a:pt x="13" y="25"/>
                  </a:cubicBezTo>
                  <a:cubicBezTo>
                    <a:pt x="14" y="25"/>
                    <a:pt x="15" y="25"/>
                    <a:pt x="16" y="25"/>
                  </a:cubicBezTo>
                  <a:cubicBezTo>
                    <a:pt x="16" y="24"/>
                    <a:pt x="17" y="24"/>
                    <a:pt x="17" y="24"/>
                  </a:cubicBezTo>
                  <a:cubicBezTo>
                    <a:pt x="22" y="22"/>
                    <a:pt x="26" y="18"/>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9" name="Freeform 91"/>
            <p:cNvSpPr>
              <a:spLocks/>
            </p:cNvSpPr>
            <p:nvPr/>
          </p:nvSpPr>
          <p:spPr bwMode="auto">
            <a:xfrm>
              <a:off x="7302607" y="2483534"/>
              <a:ext cx="61605" cy="51520"/>
            </a:xfrm>
            <a:custGeom>
              <a:avLst/>
              <a:gdLst>
                <a:gd name="T0" fmla="*/ 13 w 26"/>
                <a:gd name="T1" fmla="*/ 0 h 25"/>
                <a:gd name="T2" fmla="*/ 0 w 26"/>
                <a:gd name="T3" fmla="*/ 12 h 25"/>
                <a:gd name="T4" fmla="*/ 13 w 26"/>
                <a:gd name="T5" fmla="*/ 25 h 25"/>
                <a:gd name="T6" fmla="*/ 18 w 26"/>
                <a:gd name="T7" fmla="*/ 24 h 25"/>
                <a:gd name="T8" fmla="*/ 20 w 26"/>
                <a:gd name="T9" fmla="*/ 23 h 25"/>
                <a:gd name="T10" fmla="*/ 25 w 26"/>
                <a:gd name="T11" fmla="*/ 15 h 25"/>
                <a:gd name="T12" fmla="*/ 26 w 26"/>
                <a:gd name="T13" fmla="*/ 13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9"/>
                    <a:pt x="6" y="25"/>
                    <a:pt x="13" y="25"/>
                  </a:cubicBezTo>
                  <a:cubicBezTo>
                    <a:pt x="15" y="25"/>
                    <a:pt x="17" y="25"/>
                    <a:pt x="18" y="24"/>
                  </a:cubicBezTo>
                  <a:cubicBezTo>
                    <a:pt x="19" y="24"/>
                    <a:pt x="19" y="24"/>
                    <a:pt x="20" y="23"/>
                  </a:cubicBezTo>
                  <a:cubicBezTo>
                    <a:pt x="23" y="21"/>
                    <a:pt x="25" y="19"/>
                    <a:pt x="25" y="15"/>
                  </a:cubicBezTo>
                  <a:cubicBezTo>
                    <a:pt x="25" y="15"/>
                    <a:pt x="26" y="14"/>
                    <a:pt x="26" y="13"/>
                  </a:cubicBezTo>
                  <a:cubicBezTo>
                    <a:pt x="26" y="13"/>
                    <a:pt x="26" y="13"/>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0" name="Freeform 92"/>
            <p:cNvSpPr>
              <a:spLocks/>
            </p:cNvSpPr>
            <p:nvPr/>
          </p:nvSpPr>
          <p:spPr bwMode="auto">
            <a:xfrm>
              <a:off x="9322472" y="2325743"/>
              <a:ext cx="61605" cy="51520"/>
            </a:xfrm>
            <a:custGeom>
              <a:avLst/>
              <a:gdLst>
                <a:gd name="T0" fmla="*/ 13 w 26"/>
                <a:gd name="T1" fmla="*/ 0 h 25"/>
                <a:gd name="T2" fmla="*/ 0 w 26"/>
                <a:gd name="T3" fmla="*/ 12 h 25"/>
                <a:gd name="T4" fmla="*/ 7 w 26"/>
                <a:gd name="T5" fmla="*/ 23 h 25"/>
                <a:gd name="T6" fmla="*/ 9 w 26"/>
                <a:gd name="T7" fmla="*/ 24 h 25"/>
                <a:gd name="T8" fmla="*/ 13 w 26"/>
                <a:gd name="T9" fmla="*/ 25 h 25"/>
                <a:gd name="T10" fmla="*/ 23 w 26"/>
                <a:gd name="T11" fmla="*/ 20 h 25"/>
                <a:gd name="T12" fmla="*/ 24 w 26"/>
                <a:gd name="T13" fmla="*/ 19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7"/>
                    <a:pt x="3" y="21"/>
                    <a:pt x="7" y="23"/>
                  </a:cubicBezTo>
                  <a:cubicBezTo>
                    <a:pt x="8" y="24"/>
                    <a:pt x="8" y="24"/>
                    <a:pt x="9" y="24"/>
                  </a:cubicBezTo>
                  <a:cubicBezTo>
                    <a:pt x="10" y="25"/>
                    <a:pt x="12" y="25"/>
                    <a:pt x="13" y="25"/>
                  </a:cubicBezTo>
                  <a:cubicBezTo>
                    <a:pt x="17" y="25"/>
                    <a:pt x="21" y="23"/>
                    <a:pt x="23" y="20"/>
                  </a:cubicBezTo>
                  <a:cubicBezTo>
                    <a:pt x="23" y="20"/>
                    <a:pt x="24" y="19"/>
                    <a:pt x="24" y="19"/>
                  </a:cubicBezTo>
                  <a:cubicBezTo>
                    <a:pt x="25" y="17"/>
                    <a:pt x="26" y="15"/>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1" name="Freeform 93"/>
            <p:cNvSpPr>
              <a:spLocks/>
            </p:cNvSpPr>
            <p:nvPr/>
          </p:nvSpPr>
          <p:spPr bwMode="auto">
            <a:xfrm>
              <a:off x="9570764" y="2839672"/>
              <a:ext cx="60593" cy="52393"/>
            </a:xfrm>
            <a:custGeom>
              <a:avLst/>
              <a:gdLst>
                <a:gd name="T0" fmla="*/ 12 w 25"/>
                <a:gd name="T1" fmla="*/ 0 h 25"/>
                <a:gd name="T2" fmla="*/ 0 w 25"/>
                <a:gd name="T3" fmla="*/ 13 h 25"/>
                <a:gd name="T4" fmla="*/ 4 w 25"/>
                <a:gd name="T5" fmla="*/ 23 h 25"/>
                <a:gd name="T6" fmla="*/ 6 w 25"/>
                <a:gd name="T7" fmla="*/ 24 h 25"/>
                <a:gd name="T8" fmla="*/ 12 w 25"/>
                <a:gd name="T9" fmla="*/ 25 h 25"/>
                <a:gd name="T10" fmla="*/ 17 w 25"/>
                <a:gd name="T11" fmla="*/ 24 h 25"/>
                <a:gd name="T12" fmla="*/ 19 w 25"/>
                <a:gd name="T13" fmla="*/ 24 h 25"/>
                <a:gd name="T14" fmla="*/ 25 w 25"/>
                <a:gd name="T15" fmla="*/ 13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5" y="0"/>
                    <a:pt x="0" y="6"/>
                    <a:pt x="0" y="13"/>
                  </a:cubicBezTo>
                  <a:cubicBezTo>
                    <a:pt x="0" y="17"/>
                    <a:pt x="2" y="20"/>
                    <a:pt x="4" y="23"/>
                  </a:cubicBezTo>
                  <a:cubicBezTo>
                    <a:pt x="5" y="23"/>
                    <a:pt x="5" y="23"/>
                    <a:pt x="6" y="24"/>
                  </a:cubicBezTo>
                  <a:cubicBezTo>
                    <a:pt x="8" y="25"/>
                    <a:pt x="10" y="25"/>
                    <a:pt x="12" y="25"/>
                  </a:cubicBezTo>
                  <a:cubicBezTo>
                    <a:pt x="14" y="25"/>
                    <a:pt x="16" y="25"/>
                    <a:pt x="17" y="24"/>
                  </a:cubicBezTo>
                  <a:cubicBezTo>
                    <a:pt x="18" y="24"/>
                    <a:pt x="19" y="24"/>
                    <a:pt x="19" y="24"/>
                  </a:cubicBezTo>
                  <a:cubicBezTo>
                    <a:pt x="23" y="21"/>
                    <a:pt x="25" y="17"/>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2" name="Freeform 94"/>
            <p:cNvSpPr>
              <a:spLocks/>
            </p:cNvSpPr>
            <p:nvPr/>
          </p:nvSpPr>
          <p:spPr bwMode="auto">
            <a:xfrm>
              <a:off x="9858804" y="2873368"/>
              <a:ext cx="60593" cy="51520"/>
            </a:xfrm>
            <a:custGeom>
              <a:avLst/>
              <a:gdLst>
                <a:gd name="T0" fmla="*/ 13 w 25"/>
                <a:gd name="T1" fmla="*/ 0 h 25"/>
                <a:gd name="T2" fmla="*/ 0 w 25"/>
                <a:gd name="T3" fmla="*/ 12 h 25"/>
                <a:gd name="T4" fmla="*/ 6 w 25"/>
                <a:gd name="T5" fmla="*/ 23 h 25"/>
                <a:gd name="T6" fmla="*/ 8 w 25"/>
                <a:gd name="T7" fmla="*/ 24 h 25"/>
                <a:gd name="T8" fmla="*/ 13 w 25"/>
                <a:gd name="T9" fmla="*/ 25 h 25"/>
                <a:gd name="T10" fmla="*/ 17 w 25"/>
                <a:gd name="T11" fmla="*/ 24 h 25"/>
                <a:gd name="T12" fmla="*/ 18 w 25"/>
                <a:gd name="T13" fmla="*/ 23 h 25"/>
                <a:gd name="T14" fmla="*/ 25 w 25"/>
                <a:gd name="T15" fmla="*/ 12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6" y="0"/>
                    <a:pt x="0" y="5"/>
                    <a:pt x="0" y="12"/>
                  </a:cubicBezTo>
                  <a:cubicBezTo>
                    <a:pt x="0" y="17"/>
                    <a:pt x="2" y="21"/>
                    <a:pt x="6" y="23"/>
                  </a:cubicBezTo>
                  <a:cubicBezTo>
                    <a:pt x="7" y="23"/>
                    <a:pt x="7" y="24"/>
                    <a:pt x="8" y="24"/>
                  </a:cubicBezTo>
                  <a:cubicBezTo>
                    <a:pt x="9" y="25"/>
                    <a:pt x="11" y="25"/>
                    <a:pt x="13" y="25"/>
                  </a:cubicBezTo>
                  <a:cubicBezTo>
                    <a:pt x="14" y="25"/>
                    <a:pt x="15" y="25"/>
                    <a:pt x="17" y="24"/>
                  </a:cubicBezTo>
                  <a:cubicBezTo>
                    <a:pt x="17" y="24"/>
                    <a:pt x="18" y="24"/>
                    <a:pt x="18" y="23"/>
                  </a:cubicBezTo>
                  <a:cubicBezTo>
                    <a:pt x="22" y="21"/>
                    <a:pt x="25" y="17"/>
                    <a:pt x="25" y="12"/>
                  </a:cubicBezTo>
                  <a:cubicBezTo>
                    <a:pt x="25"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3" name="Freeform 95"/>
            <p:cNvSpPr>
              <a:spLocks/>
            </p:cNvSpPr>
            <p:nvPr/>
          </p:nvSpPr>
          <p:spPr bwMode="auto">
            <a:xfrm>
              <a:off x="10135100" y="2825413"/>
              <a:ext cx="62614" cy="51520"/>
            </a:xfrm>
            <a:custGeom>
              <a:avLst/>
              <a:gdLst>
                <a:gd name="T0" fmla="*/ 13 w 26"/>
                <a:gd name="T1" fmla="*/ 0 h 25"/>
                <a:gd name="T2" fmla="*/ 0 w 26"/>
                <a:gd name="T3" fmla="*/ 12 h 25"/>
                <a:gd name="T4" fmla="*/ 11 w 26"/>
                <a:gd name="T5" fmla="*/ 25 h 25"/>
                <a:gd name="T6" fmla="*/ 13 w 26"/>
                <a:gd name="T7" fmla="*/ 25 h 25"/>
                <a:gd name="T8" fmla="*/ 13 w 26"/>
                <a:gd name="T9" fmla="*/ 25 h 25"/>
                <a:gd name="T10" fmla="*/ 21 w 26"/>
                <a:gd name="T11" fmla="*/ 23 h 25"/>
                <a:gd name="T12" fmla="*/ 22 w 26"/>
                <a:gd name="T13" fmla="*/ 22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9"/>
                    <a:pt x="5" y="24"/>
                    <a:pt x="11" y="25"/>
                  </a:cubicBezTo>
                  <a:cubicBezTo>
                    <a:pt x="11" y="25"/>
                    <a:pt x="12" y="25"/>
                    <a:pt x="13" y="25"/>
                  </a:cubicBezTo>
                  <a:cubicBezTo>
                    <a:pt x="13" y="25"/>
                    <a:pt x="13" y="25"/>
                    <a:pt x="13" y="25"/>
                  </a:cubicBezTo>
                  <a:cubicBezTo>
                    <a:pt x="16" y="25"/>
                    <a:pt x="18" y="24"/>
                    <a:pt x="21" y="23"/>
                  </a:cubicBezTo>
                  <a:cubicBezTo>
                    <a:pt x="21" y="22"/>
                    <a:pt x="21" y="22"/>
                    <a:pt x="22" y="22"/>
                  </a:cubicBezTo>
                  <a:cubicBezTo>
                    <a:pt x="24" y="19"/>
                    <a:pt x="26" y="16"/>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4" name="Freeform 96"/>
            <p:cNvSpPr>
              <a:spLocks/>
            </p:cNvSpPr>
            <p:nvPr/>
          </p:nvSpPr>
          <p:spPr bwMode="auto">
            <a:xfrm>
              <a:off x="8402109" y="3012595"/>
              <a:ext cx="59583" cy="51520"/>
            </a:xfrm>
            <a:custGeom>
              <a:avLst/>
              <a:gdLst>
                <a:gd name="T0" fmla="*/ 12 w 25"/>
                <a:gd name="T1" fmla="*/ 0 h 25"/>
                <a:gd name="T2" fmla="*/ 0 w 25"/>
                <a:gd name="T3" fmla="*/ 13 h 25"/>
                <a:gd name="T4" fmla="*/ 12 w 25"/>
                <a:gd name="T5" fmla="*/ 25 h 25"/>
                <a:gd name="T6" fmla="*/ 15 w 25"/>
                <a:gd name="T7" fmla="*/ 25 h 25"/>
                <a:gd name="T8" fmla="*/ 17 w 25"/>
                <a:gd name="T9" fmla="*/ 25 h 25"/>
                <a:gd name="T10" fmla="*/ 21 w 25"/>
                <a:gd name="T11" fmla="*/ 22 h 25"/>
                <a:gd name="T12" fmla="*/ 23 w 25"/>
                <a:gd name="T13" fmla="*/ 20 h 25"/>
                <a:gd name="T14" fmla="*/ 25 w 25"/>
                <a:gd name="T15" fmla="*/ 13 h 25"/>
                <a:gd name="T16" fmla="*/ 25 w 25"/>
                <a:gd name="T17" fmla="*/ 12 h 25"/>
                <a:gd name="T18" fmla="*/ 25 w 25"/>
                <a:gd name="T19" fmla="*/ 10 h 25"/>
                <a:gd name="T20" fmla="*/ 24 w 25"/>
                <a:gd name="T21" fmla="*/ 7 h 25"/>
                <a:gd name="T22" fmla="*/ 22 w 25"/>
                <a:gd name="T23" fmla="*/ 5 h 25"/>
                <a:gd name="T24" fmla="*/ 12 w 25"/>
                <a:gd name="T2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5">
                  <a:moveTo>
                    <a:pt x="12" y="0"/>
                  </a:moveTo>
                  <a:cubicBezTo>
                    <a:pt x="5" y="0"/>
                    <a:pt x="0" y="6"/>
                    <a:pt x="0" y="13"/>
                  </a:cubicBezTo>
                  <a:cubicBezTo>
                    <a:pt x="0" y="20"/>
                    <a:pt x="5" y="25"/>
                    <a:pt x="12" y="25"/>
                  </a:cubicBezTo>
                  <a:cubicBezTo>
                    <a:pt x="13" y="25"/>
                    <a:pt x="14" y="25"/>
                    <a:pt x="15" y="25"/>
                  </a:cubicBezTo>
                  <a:cubicBezTo>
                    <a:pt x="16" y="25"/>
                    <a:pt x="16" y="25"/>
                    <a:pt x="17" y="25"/>
                  </a:cubicBezTo>
                  <a:cubicBezTo>
                    <a:pt x="18" y="24"/>
                    <a:pt x="20" y="23"/>
                    <a:pt x="21" y="22"/>
                  </a:cubicBezTo>
                  <a:cubicBezTo>
                    <a:pt x="22" y="21"/>
                    <a:pt x="22" y="21"/>
                    <a:pt x="23" y="20"/>
                  </a:cubicBezTo>
                  <a:cubicBezTo>
                    <a:pt x="24" y="18"/>
                    <a:pt x="25" y="15"/>
                    <a:pt x="25" y="13"/>
                  </a:cubicBezTo>
                  <a:cubicBezTo>
                    <a:pt x="25" y="12"/>
                    <a:pt x="25" y="12"/>
                    <a:pt x="25" y="12"/>
                  </a:cubicBezTo>
                  <a:cubicBezTo>
                    <a:pt x="25" y="11"/>
                    <a:pt x="25" y="11"/>
                    <a:pt x="25" y="10"/>
                  </a:cubicBezTo>
                  <a:cubicBezTo>
                    <a:pt x="24" y="9"/>
                    <a:pt x="24" y="8"/>
                    <a:pt x="24" y="7"/>
                  </a:cubicBezTo>
                  <a:cubicBezTo>
                    <a:pt x="23" y="6"/>
                    <a:pt x="23" y="5"/>
                    <a:pt x="22" y="5"/>
                  </a:cubicBezTo>
                  <a:cubicBezTo>
                    <a:pt x="20" y="2"/>
                    <a:pt x="16"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5" name="Freeform 97"/>
            <p:cNvSpPr>
              <a:spLocks/>
            </p:cNvSpPr>
            <p:nvPr/>
          </p:nvSpPr>
          <p:spPr bwMode="auto">
            <a:xfrm>
              <a:off x="8004935" y="2972374"/>
              <a:ext cx="59583" cy="51520"/>
            </a:xfrm>
            <a:custGeom>
              <a:avLst/>
              <a:gdLst>
                <a:gd name="T0" fmla="*/ 12 w 25"/>
                <a:gd name="T1" fmla="*/ 0 h 25"/>
                <a:gd name="T2" fmla="*/ 0 w 25"/>
                <a:gd name="T3" fmla="*/ 13 h 25"/>
                <a:gd name="T4" fmla="*/ 0 w 25"/>
                <a:gd name="T5" fmla="*/ 15 h 25"/>
                <a:gd name="T6" fmla="*/ 0 w 25"/>
                <a:gd name="T7" fmla="*/ 17 h 25"/>
                <a:gd name="T8" fmla="*/ 12 w 25"/>
                <a:gd name="T9" fmla="*/ 25 h 25"/>
                <a:gd name="T10" fmla="*/ 13 w 25"/>
                <a:gd name="T11" fmla="*/ 25 h 25"/>
                <a:gd name="T12" fmla="*/ 15 w 25"/>
                <a:gd name="T13" fmla="*/ 25 h 25"/>
                <a:gd name="T14" fmla="*/ 25 w 25"/>
                <a:gd name="T15" fmla="*/ 13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5" y="0"/>
                    <a:pt x="0" y="6"/>
                    <a:pt x="0" y="13"/>
                  </a:cubicBezTo>
                  <a:cubicBezTo>
                    <a:pt x="0" y="14"/>
                    <a:pt x="0" y="14"/>
                    <a:pt x="0" y="15"/>
                  </a:cubicBezTo>
                  <a:cubicBezTo>
                    <a:pt x="0" y="16"/>
                    <a:pt x="0" y="16"/>
                    <a:pt x="0" y="17"/>
                  </a:cubicBezTo>
                  <a:cubicBezTo>
                    <a:pt x="2" y="22"/>
                    <a:pt x="7" y="25"/>
                    <a:pt x="12" y="25"/>
                  </a:cubicBezTo>
                  <a:cubicBezTo>
                    <a:pt x="13" y="25"/>
                    <a:pt x="13" y="25"/>
                    <a:pt x="13" y="25"/>
                  </a:cubicBezTo>
                  <a:cubicBezTo>
                    <a:pt x="14" y="25"/>
                    <a:pt x="15" y="25"/>
                    <a:pt x="15" y="25"/>
                  </a:cubicBezTo>
                  <a:cubicBezTo>
                    <a:pt x="21" y="24"/>
                    <a:pt x="25" y="19"/>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6" name="Freeform 98"/>
            <p:cNvSpPr>
              <a:spLocks/>
            </p:cNvSpPr>
            <p:nvPr/>
          </p:nvSpPr>
          <p:spPr bwMode="auto">
            <a:xfrm>
              <a:off x="7585670" y="3291385"/>
              <a:ext cx="62614" cy="52393"/>
            </a:xfrm>
            <a:custGeom>
              <a:avLst/>
              <a:gdLst>
                <a:gd name="T0" fmla="*/ 13 w 26"/>
                <a:gd name="T1" fmla="*/ 0 h 25"/>
                <a:gd name="T2" fmla="*/ 6 w 26"/>
                <a:gd name="T3" fmla="*/ 2 h 25"/>
                <a:gd name="T4" fmla="*/ 5 w 26"/>
                <a:gd name="T5" fmla="*/ 3 h 25"/>
                <a:gd name="T6" fmla="*/ 0 w 26"/>
                <a:gd name="T7" fmla="*/ 13 h 25"/>
                <a:gd name="T8" fmla="*/ 13 w 26"/>
                <a:gd name="T9" fmla="*/ 25 h 25"/>
                <a:gd name="T10" fmla="*/ 26 w 26"/>
                <a:gd name="T11" fmla="*/ 14 h 25"/>
                <a:gd name="T12" fmla="*/ 26 w 26"/>
                <a:gd name="T13" fmla="*/ 13 h 25"/>
                <a:gd name="T14" fmla="*/ 26 w 26"/>
                <a:gd name="T15" fmla="*/ 12 h 25"/>
                <a:gd name="T16" fmla="*/ 26 w 26"/>
                <a:gd name="T17" fmla="*/ 11 h 25"/>
                <a:gd name="T18" fmla="*/ 26 w 26"/>
                <a:gd name="T19" fmla="*/ 10 h 25"/>
                <a:gd name="T20" fmla="*/ 25 w 26"/>
                <a:gd name="T21" fmla="*/ 8 h 25"/>
                <a:gd name="T22" fmla="*/ 13 w 26"/>
                <a:gd name="T23"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5">
                  <a:moveTo>
                    <a:pt x="13" y="0"/>
                  </a:moveTo>
                  <a:cubicBezTo>
                    <a:pt x="11" y="0"/>
                    <a:pt x="8" y="1"/>
                    <a:pt x="6" y="2"/>
                  </a:cubicBezTo>
                  <a:cubicBezTo>
                    <a:pt x="6" y="2"/>
                    <a:pt x="5" y="3"/>
                    <a:pt x="5" y="3"/>
                  </a:cubicBezTo>
                  <a:cubicBezTo>
                    <a:pt x="2" y="5"/>
                    <a:pt x="0" y="9"/>
                    <a:pt x="0" y="13"/>
                  </a:cubicBezTo>
                  <a:cubicBezTo>
                    <a:pt x="0" y="20"/>
                    <a:pt x="6" y="25"/>
                    <a:pt x="13" y="25"/>
                  </a:cubicBezTo>
                  <a:cubicBezTo>
                    <a:pt x="20" y="25"/>
                    <a:pt x="25" y="20"/>
                    <a:pt x="26" y="14"/>
                  </a:cubicBezTo>
                  <a:cubicBezTo>
                    <a:pt x="26" y="13"/>
                    <a:pt x="26" y="13"/>
                    <a:pt x="26" y="13"/>
                  </a:cubicBezTo>
                  <a:cubicBezTo>
                    <a:pt x="26" y="12"/>
                    <a:pt x="26" y="12"/>
                    <a:pt x="26" y="12"/>
                  </a:cubicBezTo>
                  <a:cubicBezTo>
                    <a:pt x="26" y="12"/>
                    <a:pt x="26" y="12"/>
                    <a:pt x="26" y="11"/>
                  </a:cubicBezTo>
                  <a:cubicBezTo>
                    <a:pt x="26" y="11"/>
                    <a:pt x="26" y="11"/>
                    <a:pt x="26" y="10"/>
                  </a:cubicBezTo>
                  <a:cubicBezTo>
                    <a:pt x="25" y="9"/>
                    <a:pt x="25" y="9"/>
                    <a:pt x="25" y="8"/>
                  </a:cubicBezTo>
                  <a:cubicBezTo>
                    <a:pt x="23" y="3"/>
                    <a:pt x="19"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7" name="Freeform 99"/>
            <p:cNvSpPr>
              <a:spLocks/>
            </p:cNvSpPr>
            <p:nvPr/>
          </p:nvSpPr>
          <p:spPr bwMode="auto">
            <a:xfrm>
              <a:off x="9790820" y="2590275"/>
              <a:ext cx="60593" cy="51520"/>
            </a:xfrm>
            <a:custGeom>
              <a:avLst/>
              <a:gdLst>
                <a:gd name="T0" fmla="*/ 13 w 25"/>
                <a:gd name="T1" fmla="*/ 0 h 25"/>
                <a:gd name="T2" fmla="*/ 0 w 25"/>
                <a:gd name="T3" fmla="*/ 12 h 25"/>
                <a:gd name="T4" fmla="*/ 8 w 25"/>
                <a:gd name="T5" fmla="*/ 24 h 25"/>
                <a:gd name="T6" fmla="*/ 10 w 25"/>
                <a:gd name="T7" fmla="*/ 25 h 25"/>
                <a:gd name="T8" fmla="*/ 13 w 25"/>
                <a:gd name="T9" fmla="*/ 25 h 25"/>
                <a:gd name="T10" fmla="*/ 17 w 25"/>
                <a:gd name="T11" fmla="*/ 24 h 25"/>
                <a:gd name="T12" fmla="*/ 19 w 25"/>
                <a:gd name="T13" fmla="*/ 23 h 25"/>
                <a:gd name="T14" fmla="*/ 25 w 25"/>
                <a:gd name="T15" fmla="*/ 12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6" y="0"/>
                    <a:pt x="0" y="5"/>
                    <a:pt x="0" y="12"/>
                  </a:cubicBezTo>
                  <a:cubicBezTo>
                    <a:pt x="0" y="18"/>
                    <a:pt x="3" y="22"/>
                    <a:pt x="8" y="24"/>
                  </a:cubicBezTo>
                  <a:cubicBezTo>
                    <a:pt x="9" y="24"/>
                    <a:pt x="9" y="24"/>
                    <a:pt x="10" y="25"/>
                  </a:cubicBezTo>
                  <a:cubicBezTo>
                    <a:pt x="11" y="25"/>
                    <a:pt x="12" y="25"/>
                    <a:pt x="13" y="25"/>
                  </a:cubicBezTo>
                  <a:cubicBezTo>
                    <a:pt x="14" y="25"/>
                    <a:pt x="16" y="25"/>
                    <a:pt x="17" y="24"/>
                  </a:cubicBezTo>
                  <a:cubicBezTo>
                    <a:pt x="18" y="24"/>
                    <a:pt x="19" y="24"/>
                    <a:pt x="19" y="23"/>
                  </a:cubicBezTo>
                  <a:cubicBezTo>
                    <a:pt x="23" y="21"/>
                    <a:pt x="25" y="17"/>
                    <a:pt x="25" y="12"/>
                  </a:cubicBezTo>
                  <a:cubicBezTo>
                    <a:pt x="25"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8" name="Freeform 100"/>
            <p:cNvSpPr>
              <a:spLocks/>
            </p:cNvSpPr>
            <p:nvPr/>
          </p:nvSpPr>
          <p:spPr bwMode="auto">
            <a:xfrm>
              <a:off x="10586958" y="2686186"/>
              <a:ext cx="60593" cy="51520"/>
            </a:xfrm>
            <a:custGeom>
              <a:avLst/>
              <a:gdLst>
                <a:gd name="T0" fmla="*/ 12 w 25"/>
                <a:gd name="T1" fmla="*/ 0 h 25"/>
                <a:gd name="T2" fmla="*/ 0 w 25"/>
                <a:gd name="T3" fmla="*/ 10 h 25"/>
                <a:gd name="T4" fmla="*/ 0 w 25"/>
                <a:gd name="T5" fmla="*/ 12 h 25"/>
                <a:gd name="T6" fmla="*/ 0 w 25"/>
                <a:gd name="T7" fmla="*/ 12 h 25"/>
                <a:gd name="T8" fmla="*/ 12 w 25"/>
                <a:gd name="T9" fmla="*/ 25 h 25"/>
                <a:gd name="T10" fmla="*/ 13 w 25"/>
                <a:gd name="T11" fmla="*/ 25 h 25"/>
                <a:gd name="T12" fmla="*/ 15 w 25"/>
                <a:gd name="T13" fmla="*/ 25 h 25"/>
                <a:gd name="T14" fmla="*/ 25 w 25"/>
                <a:gd name="T15" fmla="*/ 12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6" y="0"/>
                    <a:pt x="1" y="4"/>
                    <a:pt x="0" y="10"/>
                  </a:cubicBezTo>
                  <a:cubicBezTo>
                    <a:pt x="0" y="10"/>
                    <a:pt x="0" y="11"/>
                    <a:pt x="0" y="12"/>
                  </a:cubicBezTo>
                  <a:cubicBezTo>
                    <a:pt x="0" y="12"/>
                    <a:pt x="0" y="12"/>
                    <a:pt x="0" y="12"/>
                  </a:cubicBezTo>
                  <a:cubicBezTo>
                    <a:pt x="0" y="19"/>
                    <a:pt x="5" y="25"/>
                    <a:pt x="12" y="25"/>
                  </a:cubicBezTo>
                  <a:cubicBezTo>
                    <a:pt x="13" y="25"/>
                    <a:pt x="13" y="25"/>
                    <a:pt x="13" y="25"/>
                  </a:cubicBezTo>
                  <a:cubicBezTo>
                    <a:pt x="14" y="25"/>
                    <a:pt x="15" y="25"/>
                    <a:pt x="15" y="25"/>
                  </a:cubicBezTo>
                  <a:cubicBezTo>
                    <a:pt x="21" y="23"/>
                    <a:pt x="25" y="18"/>
                    <a:pt x="25" y="12"/>
                  </a:cubicBezTo>
                  <a:cubicBezTo>
                    <a:pt x="25" y="5"/>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9" name="Freeform 101"/>
            <p:cNvSpPr>
              <a:spLocks/>
            </p:cNvSpPr>
            <p:nvPr/>
          </p:nvSpPr>
          <p:spPr bwMode="auto">
            <a:xfrm>
              <a:off x="11357660" y="3214037"/>
              <a:ext cx="59583" cy="52393"/>
            </a:xfrm>
            <a:custGeom>
              <a:avLst/>
              <a:gdLst>
                <a:gd name="T0" fmla="*/ 12 w 25"/>
                <a:gd name="T1" fmla="*/ 0 h 25"/>
                <a:gd name="T2" fmla="*/ 0 w 25"/>
                <a:gd name="T3" fmla="*/ 13 h 25"/>
                <a:gd name="T4" fmla="*/ 2 w 25"/>
                <a:gd name="T5" fmla="*/ 20 h 25"/>
                <a:gd name="T6" fmla="*/ 3 w 25"/>
                <a:gd name="T7" fmla="*/ 21 h 25"/>
                <a:gd name="T8" fmla="*/ 9 w 25"/>
                <a:gd name="T9" fmla="*/ 25 h 25"/>
                <a:gd name="T10" fmla="*/ 10 w 25"/>
                <a:gd name="T11" fmla="*/ 25 h 25"/>
                <a:gd name="T12" fmla="*/ 12 w 25"/>
                <a:gd name="T13" fmla="*/ 25 h 25"/>
                <a:gd name="T14" fmla="*/ 25 w 25"/>
                <a:gd name="T15" fmla="*/ 13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5" y="0"/>
                    <a:pt x="0" y="6"/>
                    <a:pt x="0" y="13"/>
                  </a:cubicBezTo>
                  <a:cubicBezTo>
                    <a:pt x="0" y="15"/>
                    <a:pt x="1" y="18"/>
                    <a:pt x="2" y="20"/>
                  </a:cubicBezTo>
                  <a:cubicBezTo>
                    <a:pt x="2" y="20"/>
                    <a:pt x="3" y="21"/>
                    <a:pt x="3" y="21"/>
                  </a:cubicBezTo>
                  <a:cubicBezTo>
                    <a:pt x="5" y="23"/>
                    <a:pt x="6" y="24"/>
                    <a:pt x="9" y="25"/>
                  </a:cubicBezTo>
                  <a:cubicBezTo>
                    <a:pt x="9" y="25"/>
                    <a:pt x="10" y="25"/>
                    <a:pt x="10" y="25"/>
                  </a:cubicBezTo>
                  <a:cubicBezTo>
                    <a:pt x="11" y="25"/>
                    <a:pt x="12" y="25"/>
                    <a:pt x="12" y="25"/>
                  </a:cubicBezTo>
                  <a:cubicBezTo>
                    <a:pt x="19" y="25"/>
                    <a:pt x="25" y="20"/>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0" name="Freeform 102"/>
            <p:cNvSpPr>
              <a:spLocks/>
            </p:cNvSpPr>
            <p:nvPr/>
          </p:nvSpPr>
          <p:spPr bwMode="auto">
            <a:xfrm>
              <a:off x="10849563" y="3336584"/>
              <a:ext cx="59583" cy="53268"/>
            </a:xfrm>
            <a:custGeom>
              <a:avLst/>
              <a:gdLst>
                <a:gd name="T0" fmla="*/ 12 w 25"/>
                <a:gd name="T1" fmla="*/ 0 h 26"/>
                <a:gd name="T2" fmla="*/ 0 w 25"/>
                <a:gd name="T3" fmla="*/ 13 h 26"/>
                <a:gd name="T4" fmla="*/ 5 w 25"/>
                <a:gd name="T5" fmla="*/ 24 h 26"/>
                <a:gd name="T6" fmla="*/ 7 w 25"/>
                <a:gd name="T7" fmla="*/ 25 h 26"/>
                <a:gd name="T8" fmla="*/ 12 w 25"/>
                <a:gd name="T9" fmla="*/ 26 h 26"/>
                <a:gd name="T10" fmla="*/ 14 w 25"/>
                <a:gd name="T11" fmla="*/ 26 h 26"/>
                <a:gd name="T12" fmla="*/ 16 w 25"/>
                <a:gd name="T13" fmla="*/ 25 h 26"/>
                <a:gd name="T14" fmla="*/ 25 w 25"/>
                <a:gd name="T15" fmla="*/ 13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5" y="0"/>
                    <a:pt x="0" y="6"/>
                    <a:pt x="0" y="13"/>
                  </a:cubicBezTo>
                  <a:cubicBezTo>
                    <a:pt x="0" y="17"/>
                    <a:pt x="2" y="21"/>
                    <a:pt x="5" y="24"/>
                  </a:cubicBezTo>
                  <a:cubicBezTo>
                    <a:pt x="6" y="24"/>
                    <a:pt x="6" y="24"/>
                    <a:pt x="7" y="25"/>
                  </a:cubicBezTo>
                  <a:cubicBezTo>
                    <a:pt x="9" y="25"/>
                    <a:pt x="11" y="26"/>
                    <a:pt x="12" y="26"/>
                  </a:cubicBezTo>
                  <a:cubicBezTo>
                    <a:pt x="13" y="26"/>
                    <a:pt x="13" y="26"/>
                    <a:pt x="14" y="26"/>
                  </a:cubicBezTo>
                  <a:cubicBezTo>
                    <a:pt x="14" y="26"/>
                    <a:pt x="15" y="26"/>
                    <a:pt x="16" y="25"/>
                  </a:cubicBezTo>
                  <a:cubicBezTo>
                    <a:pt x="21" y="24"/>
                    <a:pt x="25" y="19"/>
                    <a:pt x="25" y="13"/>
                  </a:cubicBezTo>
                  <a:cubicBezTo>
                    <a:pt x="25" y="6"/>
                    <a:pt x="20"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1" name="Freeform 103"/>
            <p:cNvSpPr>
              <a:spLocks/>
            </p:cNvSpPr>
            <p:nvPr/>
          </p:nvSpPr>
          <p:spPr bwMode="auto">
            <a:xfrm>
              <a:off x="11010580" y="3974807"/>
              <a:ext cx="59583" cy="51520"/>
            </a:xfrm>
            <a:custGeom>
              <a:avLst/>
              <a:gdLst>
                <a:gd name="T0" fmla="*/ 13 w 25"/>
                <a:gd name="T1" fmla="*/ 0 h 25"/>
                <a:gd name="T2" fmla="*/ 0 w 25"/>
                <a:gd name="T3" fmla="*/ 12 h 25"/>
                <a:gd name="T4" fmla="*/ 13 w 25"/>
                <a:gd name="T5" fmla="*/ 25 h 25"/>
                <a:gd name="T6" fmla="*/ 22 w 25"/>
                <a:gd name="T7" fmla="*/ 21 h 25"/>
                <a:gd name="T8" fmla="*/ 23 w 25"/>
                <a:gd name="T9" fmla="*/ 19 h 25"/>
                <a:gd name="T10" fmla="*/ 23 w 25"/>
                <a:gd name="T11" fmla="*/ 19 h 25"/>
                <a:gd name="T12" fmla="*/ 25 w 25"/>
                <a:gd name="T13" fmla="*/ 17 h 25"/>
                <a:gd name="T14" fmla="*/ 25 w 25"/>
                <a:gd name="T15" fmla="*/ 12 h 25"/>
                <a:gd name="T16" fmla="*/ 25 w 25"/>
                <a:gd name="T17" fmla="*/ 10 h 25"/>
                <a:gd name="T18" fmla="*/ 25 w 25"/>
                <a:gd name="T19" fmla="*/ 8 h 25"/>
                <a:gd name="T20" fmla="*/ 21 w 25"/>
                <a:gd name="T21" fmla="*/ 2 h 25"/>
                <a:gd name="T22" fmla="*/ 18 w 25"/>
                <a:gd name="T23" fmla="*/ 1 h 25"/>
                <a:gd name="T24" fmla="*/ 13 w 25"/>
                <a:gd name="T2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5">
                  <a:moveTo>
                    <a:pt x="13" y="0"/>
                  </a:moveTo>
                  <a:cubicBezTo>
                    <a:pt x="6" y="0"/>
                    <a:pt x="0" y="5"/>
                    <a:pt x="0" y="12"/>
                  </a:cubicBezTo>
                  <a:cubicBezTo>
                    <a:pt x="0" y="19"/>
                    <a:pt x="6" y="25"/>
                    <a:pt x="13" y="25"/>
                  </a:cubicBezTo>
                  <a:cubicBezTo>
                    <a:pt x="16" y="25"/>
                    <a:pt x="20" y="23"/>
                    <a:pt x="22" y="21"/>
                  </a:cubicBezTo>
                  <a:cubicBezTo>
                    <a:pt x="22" y="20"/>
                    <a:pt x="23" y="20"/>
                    <a:pt x="23" y="19"/>
                  </a:cubicBezTo>
                  <a:cubicBezTo>
                    <a:pt x="23" y="19"/>
                    <a:pt x="23" y="19"/>
                    <a:pt x="23" y="19"/>
                  </a:cubicBezTo>
                  <a:cubicBezTo>
                    <a:pt x="24" y="18"/>
                    <a:pt x="24" y="17"/>
                    <a:pt x="25" y="17"/>
                  </a:cubicBezTo>
                  <a:cubicBezTo>
                    <a:pt x="25" y="15"/>
                    <a:pt x="25" y="14"/>
                    <a:pt x="25" y="12"/>
                  </a:cubicBezTo>
                  <a:cubicBezTo>
                    <a:pt x="25" y="12"/>
                    <a:pt x="25" y="11"/>
                    <a:pt x="25" y="10"/>
                  </a:cubicBezTo>
                  <a:cubicBezTo>
                    <a:pt x="25" y="10"/>
                    <a:pt x="25" y="9"/>
                    <a:pt x="25" y="8"/>
                  </a:cubicBezTo>
                  <a:cubicBezTo>
                    <a:pt x="24" y="6"/>
                    <a:pt x="22" y="4"/>
                    <a:pt x="21" y="2"/>
                  </a:cubicBezTo>
                  <a:cubicBezTo>
                    <a:pt x="20" y="2"/>
                    <a:pt x="19" y="1"/>
                    <a:pt x="18" y="1"/>
                  </a:cubicBezTo>
                  <a:cubicBezTo>
                    <a:pt x="17" y="0"/>
                    <a:pt x="15"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2" name="Freeform 104"/>
            <p:cNvSpPr>
              <a:spLocks/>
            </p:cNvSpPr>
            <p:nvPr/>
          </p:nvSpPr>
          <p:spPr bwMode="auto">
            <a:xfrm>
              <a:off x="11341559" y="4552498"/>
              <a:ext cx="59583" cy="53268"/>
            </a:xfrm>
            <a:custGeom>
              <a:avLst/>
              <a:gdLst>
                <a:gd name="T0" fmla="*/ 13 w 25"/>
                <a:gd name="T1" fmla="*/ 0 h 26"/>
                <a:gd name="T2" fmla="*/ 13 w 25"/>
                <a:gd name="T3" fmla="*/ 0 h 26"/>
                <a:gd name="T4" fmla="*/ 11 w 25"/>
                <a:gd name="T5" fmla="*/ 0 h 26"/>
                <a:gd name="T6" fmla="*/ 9 w 25"/>
                <a:gd name="T7" fmla="*/ 1 h 26"/>
                <a:gd name="T8" fmla="*/ 0 w 25"/>
                <a:gd name="T9" fmla="*/ 13 h 26"/>
                <a:gd name="T10" fmla="*/ 13 w 25"/>
                <a:gd name="T11" fmla="*/ 26 h 26"/>
                <a:gd name="T12" fmla="*/ 25 w 25"/>
                <a:gd name="T13" fmla="*/ 13 h 26"/>
                <a:gd name="T14" fmla="*/ 14 w 25"/>
                <a:gd name="T15" fmla="*/ 0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13" y="0"/>
                    <a:pt x="13" y="0"/>
                    <a:pt x="13" y="0"/>
                  </a:cubicBezTo>
                  <a:cubicBezTo>
                    <a:pt x="12" y="0"/>
                    <a:pt x="11" y="0"/>
                    <a:pt x="11" y="0"/>
                  </a:cubicBezTo>
                  <a:cubicBezTo>
                    <a:pt x="10" y="1"/>
                    <a:pt x="9" y="1"/>
                    <a:pt x="9" y="1"/>
                  </a:cubicBezTo>
                  <a:cubicBezTo>
                    <a:pt x="4" y="3"/>
                    <a:pt x="0" y="7"/>
                    <a:pt x="0" y="13"/>
                  </a:cubicBezTo>
                  <a:cubicBezTo>
                    <a:pt x="0" y="20"/>
                    <a:pt x="6" y="26"/>
                    <a:pt x="13" y="26"/>
                  </a:cubicBezTo>
                  <a:cubicBezTo>
                    <a:pt x="20" y="26"/>
                    <a:pt x="25" y="20"/>
                    <a:pt x="25" y="13"/>
                  </a:cubicBezTo>
                  <a:cubicBezTo>
                    <a:pt x="25" y="6"/>
                    <a:pt x="21" y="1"/>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3" name="Freeform 105"/>
            <p:cNvSpPr>
              <a:spLocks/>
            </p:cNvSpPr>
            <p:nvPr/>
          </p:nvSpPr>
          <p:spPr bwMode="auto">
            <a:xfrm>
              <a:off x="11184120" y="4382668"/>
              <a:ext cx="59583" cy="54141"/>
            </a:xfrm>
            <a:custGeom>
              <a:avLst/>
              <a:gdLst>
                <a:gd name="T0" fmla="*/ 12 w 25"/>
                <a:gd name="T1" fmla="*/ 0 h 26"/>
                <a:gd name="T2" fmla="*/ 10 w 25"/>
                <a:gd name="T3" fmla="*/ 0 h 26"/>
                <a:gd name="T4" fmla="*/ 9 w 25"/>
                <a:gd name="T5" fmla="*/ 1 h 26"/>
                <a:gd name="T6" fmla="*/ 4 w 25"/>
                <a:gd name="T7" fmla="*/ 3 h 26"/>
                <a:gd name="T8" fmla="*/ 3 w 25"/>
                <a:gd name="T9" fmla="*/ 4 h 26"/>
                <a:gd name="T10" fmla="*/ 0 w 25"/>
                <a:gd name="T11" fmla="*/ 13 h 26"/>
                <a:gd name="T12" fmla="*/ 12 w 25"/>
                <a:gd name="T13" fmla="*/ 26 h 26"/>
                <a:gd name="T14" fmla="*/ 25 w 25"/>
                <a:gd name="T15" fmla="*/ 13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12" y="0"/>
                    <a:pt x="11" y="0"/>
                    <a:pt x="10" y="0"/>
                  </a:cubicBezTo>
                  <a:cubicBezTo>
                    <a:pt x="10" y="0"/>
                    <a:pt x="9" y="0"/>
                    <a:pt x="9" y="1"/>
                  </a:cubicBezTo>
                  <a:cubicBezTo>
                    <a:pt x="7" y="1"/>
                    <a:pt x="6" y="2"/>
                    <a:pt x="4" y="3"/>
                  </a:cubicBezTo>
                  <a:cubicBezTo>
                    <a:pt x="4" y="3"/>
                    <a:pt x="3" y="4"/>
                    <a:pt x="3" y="4"/>
                  </a:cubicBezTo>
                  <a:cubicBezTo>
                    <a:pt x="1" y="6"/>
                    <a:pt x="0" y="9"/>
                    <a:pt x="0" y="13"/>
                  </a:cubicBezTo>
                  <a:cubicBezTo>
                    <a:pt x="0" y="20"/>
                    <a:pt x="5" y="26"/>
                    <a:pt x="12" y="26"/>
                  </a:cubicBezTo>
                  <a:cubicBezTo>
                    <a:pt x="19" y="26"/>
                    <a:pt x="25" y="20"/>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4" name="Freeform 106"/>
            <p:cNvSpPr>
              <a:spLocks/>
            </p:cNvSpPr>
            <p:nvPr/>
          </p:nvSpPr>
          <p:spPr bwMode="auto">
            <a:xfrm>
              <a:off x="10926494" y="4199790"/>
              <a:ext cx="59583" cy="53268"/>
            </a:xfrm>
            <a:custGeom>
              <a:avLst/>
              <a:gdLst>
                <a:gd name="T0" fmla="*/ 12 w 25"/>
                <a:gd name="T1" fmla="*/ 0 h 26"/>
                <a:gd name="T2" fmla="*/ 11 w 25"/>
                <a:gd name="T3" fmla="*/ 0 h 26"/>
                <a:gd name="T4" fmla="*/ 5 w 25"/>
                <a:gd name="T5" fmla="*/ 3 h 26"/>
                <a:gd name="T6" fmla="*/ 4 w 25"/>
                <a:gd name="T7" fmla="*/ 4 h 26"/>
                <a:gd name="T8" fmla="*/ 0 w 25"/>
                <a:gd name="T9" fmla="*/ 13 h 26"/>
                <a:gd name="T10" fmla="*/ 12 w 25"/>
                <a:gd name="T11" fmla="*/ 26 h 26"/>
                <a:gd name="T12" fmla="*/ 25 w 25"/>
                <a:gd name="T13" fmla="*/ 13 h 26"/>
                <a:gd name="T14" fmla="*/ 13 w 25"/>
                <a:gd name="T15" fmla="*/ 0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12" y="0"/>
                    <a:pt x="11" y="0"/>
                    <a:pt x="11" y="0"/>
                  </a:cubicBezTo>
                  <a:cubicBezTo>
                    <a:pt x="9" y="0"/>
                    <a:pt x="7" y="1"/>
                    <a:pt x="5" y="3"/>
                  </a:cubicBezTo>
                  <a:cubicBezTo>
                    <a:pt x="4" y="3"/>
                    <a:pt x="4" y="3"/>
                    <a:pt x="4" y="4"/>
                  </a:cubicBezTo>
                  <a:cubicBezTo>
                    <a:pt x="1" y="6"/>
                    <a:pt x="0" y="9"/>
                    <a:pt x="0" y="13"/>
                  </a:cubicBezTo>
                  <a:cubicBezTo>
                    <a:pt x="0" y="20"/>
                    <a:pt x="5" y="26"/>
                    <a:pt x="12" y="26"/>
                  </a:cubicBezTo>
                  <a:cubicBezTo>
                    <a:pt x="19" y="26"/>
                    <a:pt x="25" y="20"/>
                    <a:pt x="25" y="13"/>
                  </a:cubicBezTo>
                  <a:cubicBezTo>
                    <a:pt x="25" y="6"/>
                    <a:pt x="20" y="0"/>
                    <a:pt x="13" y="0"/>
                  </a:cubicBezTo>
                  <a:cubicBezTo>
                    <a:pt x="13" y="0"/>
                    <a:pt x="12"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 name="Freeform 107"/>
            <p:cNvSpPr>
              <a:spLocks/>
            </p:cNvSpPr>
            <p:nvPr/>
          </p:nvSpPr>
          <p:spPr bwMode="auto">
            <a:xfrm>
              <a:off x="10393349" y="3989066"/>
              <a:ext cx="59583" cy="52393"/>
            </a:xfrm>
            <a:custGeom>
              <a:avLst/>
              <a:gdLst>
                <a:gd name="T0" fmla="*/ 12 w 25"/>
                <a:gd name="T1" fmla="*/ 0 h 25"/>
                <a:gd name="T2" fmla="*/ 11 w 25"/>
                <a:gd name="T3" fmla="*/ 0 h 25"/>
                <a:gd name="T4" fmla="*/ 0 w 25"/>
                <a:gd name="T5" fmla="*/ 13 h 25"/>
                <a:gd name="T6" fmla="*/ 12 w 25"/>
                <a:gd name="T7" fmla="*/ 25 h 25"/>
                <a:gd name="T8" fmla="*/ 25 w 25"/>
                <a:gd name="T9" fmla="*/ 13 h 25"/>
                <a:gd name="T10" fmla="*/ 16 w 25"/>
                <a:gd name="T11" fmla="*/ 0 h 25"/>
                <a:gd name="T12" fmla="*/ 14 w 25"/>
                <a:gd name="T13" fmla="*/ 0 h 25"/>
                <a:gd name="T14" fmla="*/ 13 w 25"/>
                <a:gd name="T15" fmla="*/ 0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12" y="0"/>
                    <a:pt x="11" y="0"/>
                    <a:pt x="11" y="0"/>
                  </a:cubicBezTo>
                  <a:cubicBezTo>
                    <a:pt x="5" y="1"/>
                    <a:pt x="0" y="6"/>
                    <a:pt x="0" y="13"/>
                  </a:cubicBezTo>
                  <a:cubicBezTo>
                    <a:pt x="0" y="20"/>
                    <a:pt x="5" y="25"/>
                    <a:pt x="12" y="25"/>
                  </a:cubicBezTo>
                  <a:cubicBezTo>
                    <a:pt x="19" y="25"/>
                    <a:pt x="25" y="20"/>
                    <a:pt x="25" y="13"/>
                  </a:cubicBezTo>
                  <a:cubicBezTo>
                    <a:pt x="25" y="7"/>
                    <a:pt x="21" y="2"/>
                    <a:pt x="16" y="0"/>
                  </a:cubicBezTo>
                  <a:cubicBezTo>
                    <a:pt x="15" y="0"/>
                    <a:pt x="15" y="0"/>
                    <a:pt x="14" y="0"/>
                  </a:cubicBezTo>
                  <a:cubicBezTo>
                    <a:pt x="14" y="0"/>
                    <a:pt x="13" y="0"/>
                    <a:pt x="13" y="0"/>
                  </a:cubicBezTo>
                  <a:cubicBezTo>
                    <a:pt x="13" y="0"/>
                    <a:pt x="12"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6" name="Freeform 108"/>
            <p:cNvSpPr>
              <a:spLocks/>
            </p:cNvSpPr>
            <p:nvPr/>
          </p:nvSpPr>
          <p:spPr bwMode="auto">
            <a:xfrm>
              <a:off x="9956815" y="4074822"/>
              <a:ext cx="59583" cy="54141"/>
            </a:xfrm>
            <a:custGeom>
              <a:avLst/>
              <a:gdLst>
                <a:gd name="T0" fmla="*/ 13 w 25"/>
                <a:gd name="T1" fmla="*/ 0 h 26"/>
                <a:gd name="T2" fmla="*/ 0 w 25"/>
                <a:gd name="T3" fmla="*/ 11 h 26"/>
                <a:gd name="T4" fmla="*/ 0 w 25"/>
                <a:gd name="T5" fmla="*/ 13 h 26"/>
                <a:gd name="T6" fmla="*/ 0 w 25"/>
                <a:gd name="T7" fmla="*/ 13 h 26"/>
                <a:gd name="T8" fmla="*/ 13 w 25"/>
                <a:gd name="T9" fmla="*/ 26 h 26"/>
                <a:gd name="T10" fmla="*/ 25 w 25"/>
                <a:gd name="T11" fmla="*/ 13 h 26"/>
                <a:gd name="T12" fmla="*/ 17 w 25"/>
                <a:gd name="T13" fmla="*/ 1 h 26"/>
                <a:gd name="T14" fmla="*/ 15 w 25"/>
                <a:gd name="T15" fmla="*/ 1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6" y="0"/>
                    <a:pt x="1" y="5"/>
                    <a:pt x="0" y="11"/>
                  </a:cubicBezTo>
                  <a:cubicBezTo>
                    <a:pt x="0" y="12"/>
                    <a:pt x="0" y="12"/>
                    <a:pt x="0" y="13"/>
                  </a:cubicBezTo>
                  <a:cubicBezTo>
                    <a:pt x="0" y="13"/>
                    <a:pt x="0" y="13"/>
                    <a:pt x="0" y="13"/>
                  </a:cubicBezTo>
                  <a:cubicBezTo>
                    <a:pt x="0" y="20"/>
                    <a:pt x="6" y="26"/>
                    <a:pt x="13" y="26"/>
                  </a:cubicBezTo>
                  <a:cubicBezTo>
                    <a:pt x="20" y="26"/>
                    <a:pt x="25" y="20"/>
                    <a:pt x="25" y="13"/>
                  </a:cubicBezTo>
                  <a:cubicBezTo>
                    <a:pt x="25" y="8"/>
                    <a:pt x="22" y="3"/>
                    <a:pt x="17" y="1"/>
                  </a:cubicBezTo>
                  <a:cubicBezTo>
                    <a:pt x="16" y="1"/>
                    <a:pt x="16" y="1"/>
                    <a:pt x="15" y="1"/>
                  </a:cubicBezTo>
                  <a:cubicBezTo>
                    <a:pt x="14" y="1"/>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7" name="Freeform 109"/>
            <p:cNvSpPr>
              <a:spLocks/>
            </p:cNvSpPr>
            <p:nvPr/>
          </p:nvSpPr>
          <p:spPr bwMode="auto">
            <a:xfrm>
              <a:off x="9452297" y="4220775"/>
              <a:ext cx="59583" cy="51520"/>
            </a:xfrm>
            <a:custGeom>
              <a:avLst/>
              <a:gdLst>
                <a:gd name="T0" fmla="*/ 13 w 25"/>
                <a:gd name="T1" fmla="*/ 0 h 25"/>
                <a:gd name="T2" fmla="*/ 10 w 25"/>
                <a:gd name="T3" fmla="*/ 0 h 25"/>
                <a:gd name="T4" fmla="*/ 9 w 25"/>
                <a:gd name="T5" fmla="*/ 1 h 25"/>
                <a:gd name="T6" fmla="*/ 5 w 25"/>
                <a:gd name="T7" fmla="*/ 3 h 25"/>
                <a:gd name="T8" fmla="*/ 4 w 25"/>
                <a:gd name="T9" fmla="*/ 4 h 25"/>
                <a:gd name="T10" fmla="*/ 0 w 25"/>
                <a:gd name="T11" fmla="*/ 13 h 25"/>
                <a:gd name="T12" fmla="*/ 13 w 25"/>
                <a:gd name="T13" fmla="*/ 25 h 25"/>
                <a:gd name="T14" fmla="*/ 25 w 25"/>
                <a:gd name="T15" fmla="*/ 13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12" y="0"/>
                    <a:pt x="11" y="0"/>
                    <a:pt x="10" y="0"/>
                  </a:cubicBezTo>
                  <a:cubicBezTo>
                    <a:pt x="10" y="0"/>
                    <a:pt x="9" y="1"/>
                    <a:pt x="9" y="1"/>
                  </a:cubicBezTo>
                  <a:cubicBezTo>
                    <a:pt x="7" y="1"/>
                    <a:pt x="6" y="2"/>
                    <a:pt x="5" y="3"/>
                  </a:cubicBezTo>
                  <a:cubicBezTo>
                    <a:pt x="5" y="3"/>
                    <a:pt x="4" y="3"/>
                    <a:pt x="4" y="4"/>
                  </a:cubicBezTo>
                  <a:cubicBezTo>
                    <a:pt x="1" y="6"/>
                    <a:pt x="0" y="9"/>
                    <a:pt x="0" y="13"/>
                  </a:cubicBezTo>
                  <a:cubicBezTo>
                    <a:pt x="0" y="20"/>
                    <a:pt x="6" y="25"/>
                    <a:pt x="13" y="25"/>
                  </a:cubicBezTo>
                  <a:cubicBezTo>
                    <a:pt x="20" y="25"/>
                    <a:pt x="25" y="20"/>
                    <a:pt x="25" y="13"/>
                  </a:cubicBezTo>
                  <a:cubicBezTo>
                    <a:pt x="25"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8" name="Freeform 110"/>
            <p:cNvSpPr>
              <a:spLocks/>
            </p:cNvSpPr>
            <p:nvPr/>
          </p:nvSpPr>
          <p:spPr bwMode="auto">
            <a:xfrm>
              <a:off x="9109961" y="4062985"/>
              <a:ext cx="62614" cy="51520"/>
            </a:xfrm>
            <a:custGeom>
              <a:avLst/>
              <a:gdLst>
                <a:gd name="T0" fmla="*/ 13 w 26"/>
                <a:gd name="T1" fmla="*/ 0 h 25"/>
                <a:gd name="T2" fmla="*/ 7 w 26"/>
                <a:gd name="T3" fmla="*/ 2 h 25"/>
                <a:gd name="T4" fmla="*/ 6 w 26"/>
                <a:gd name="T5" fmla="*/ 3 h 25"/>
                <a:gd name="T6" fmla="*/ 0 w 26"/>
                <a:gd name="T7" fmla="*/ 13 h 25"/>
                <a:gd name="T8" fmla="*/ 0 w 26"/>
                <a:gd name="T9" fmla="*/ 13 h 25"/>
                <a:gd name="T10" fmla="*/ 1 w 26"/>
                <a:gd name="T11" fmla="*/ 15 h 25"/>
                <a:gd name="T12" fmla="*/ 13 w 26"/>
                <a:gd name="T13" fmla="*/ 25 h 25"/>
                <a:gd name="T14" fmla="*/ 26 w 26"/>
                <a:gd name="T15" fmla="*/ 13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11" y="0"/>
                    <a:pt x="9" y="1"/>
                    <a:pt x="7" y="2"/>
                  </a:cubicBezTo>
                  <a:cubicBezTo>
                    <a:pt x="7" y="2"/>
                    <a:pt x="6" y="2"/>
                    <a:pt x="6" y="3"/>
                  </a:cubicBezTo>
                  <a:cubicBezTo>
                    <a:pt x="2" y="5"/>
                    <a:pt x="0" y="9"/>
                    <a:pt x="0" y="13"/>
                  </a:cubicBezTo>
                  <a:cubicBezTo>
                    <a:pt x="0" y="13"/>
                    <a:pt x="0" y="13"/>
                    <a:pt x="0" y="13"/>
                  </a:cubicBezTo>
                  <a:cubicBezTo>
                    <a:pt x="0" y="14"/>
                    <a:pt x="0" y="14"/>
                    <a:pt x="1" y="15"/>
                  </a:cubicBezTo>
                  <a:cubicBezTo>
                    <a:pt x="2" y="21"/>
                    <a:pt x="7" y="25"/>
                    <a:pt x="13" y="25"/>
                  </a:cubicBezTo>
                  <a:cubicBezTo>
                    <a:pt x="20" y="25"/>
                    <a:pt x="26" y="20"/>
                    <a:pt x="26" y="13"/>
                  </a:cubicBezTo>
                  <a:cubicBezTo>
                    <a:pt x="26"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9" name="Freeform 111"/>
            <p:cNvSpPr>
              <a:spLocks/>
            </p:cNvSpPr>
            <p:nvPr/>
          </p:nvSpPr>
          <p:spPr bwMode="auto">
            <a:xfrm>
              <a:off x="8657324" y="3975816"/>
              <a:ext cx="62614" cy="54141"/>
            </a:xfrm>
            <a:custGeom>
              <a:avLst/>
              <a:gdLst>
                <a:gd name="T0" fmla="*/ 13 w 26"/>
                <a:gd name="T1" fmla="*/ 0 h 26"/>
                <a:gd name="T2" fmla="*/ 0 w 26"/>
                <a:gd name="T3" fmla="*/ 13 h 26"/>
                <a:gd name="T4" fmla="*/ 13 w 26"/>
                <a:gd name="T5" fmla="*/ 26 h 26"/>
                <a:gd name="T6" fmla="*/ 26 w 26"/>
                <a:gd name="T7" fmla="*/ 13 h 26"/>
                <a:gd name="T8" fmla="*/ 23 w 26"/>
                <a:gd name="T9" fmla="*/ 6 h 26"/>
                <a:gd name="T10" fmla="*/ 22 w 26"/>
                <a:gd name="T11" fmla="*/ 5 h 26"/>
                <a:gd name="T12" fmla="*/ 18 w 26"/>
                <a:gd name="T13" fmla="*/ 1 h 26"/>
                <a:gd name="T14" fmla="*/ 16 w 26"/>
                <a:gd name="T15" fmla="*/ 1 h 26"/>
                <a:gd name="T16" fmla="*/ 13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3" y="0"/>
                  </a:moveTo>
                  <a:cubicBezTo>
                    <a:pt x="6" y="0"/>
                    <a:pt x="0" y="6"/>
                    <a:pt x="0" y="13"/>
                  </a:cubicBezTo>
                  <a:cubicBezTo>
                    <a:pt x="0" y="20"/>
                    <a:pt x="6" y="26"/>
                    <a:pt x="13" y="26"/>
                  </a:cubicBezTo>
                  <a:cubicBezTo>
                    <a:pt x="20" y="26"/>
                    <a:pt x="26" y="20"/>
                    <a:pt x="26" y="13"/>
                  </a:cubicBezTo>
                  <a:cubicBezTo>
                    <a:pt x="26" y="10"/>
                    <a:pt x="25" y="8"/>
                    <a:pt x="23" y="6"/>
                  </a:cubicBezTo>
                  <a:cubicBezTo>
                    <a:pt x="23" y="5"/>
                    <a:pt x="23" y="5"/>
                    <a:pt x="22" y="5"/>
                  </a:cubicBezTo>
                  <a:cubicBezTo>
                    <a:pt x="21" y="3"/>
                    <a:pt x="20" y="2"/>
                    <a:pt x="18" y="1"/>
                  </a:cubicBezTo>
                  <a:cubicBezTo>
                    <a:pt x="17" y="1"/>
                    <a:pt x="17" y="1"/>
                    <a:pt x="16" y="1"/>
                  </a:cubicBezTo>
                  <a:cubicBezTo>
                    <a:pt x="15" y="1"/>
                    <a:pt x="14"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0" name="Freeform 112"/>
            <p:cNvSpPr>
              <a:spLocks/>
            </p:cNvSpPr>
            <p:nvPr/>
          </p:nvSpPr>
          <p:spPr bwMode="auto">
            <a:xfrm>
              <a:off x="9482710" y="3801884"/>
              <a:ext cx="59583" cy="52393"/>
            </a:xfrm>
            <a:custGeom>
              <a:avLst/>
              <a:gdLst>
                <a:gd name="T0" fmla="*/ 13 w 25"/>
                <a:gd name="T1" fmla="*/ 0 h 25"/>
                <a:gd name="T2" fmla="*/ 0 w 25"/>
                <a:gd name="T3" fmla="*/ 12 h 25"/>
                <a:gd name="T4" fmla="*/ 13 w 25"/>
                <a:gd name="T5" fmla="*/ 25 h 25"/>
                <a:gd name="T6" fmla="*/ 25 w 25"/>
                <a:gd name="T7" fmla="*/ 12 h 25"/>
                <a:gd name="T8" fmla="*/ 25 w 25"/>
                <a:gd name="T9" fmla="*/ 9 h 25"/>
                <a:gd name="T10" fmla="*/ 24 w 25"/>
                <a:gd name="T11" fmla="*/ 7 h 25"/>
                <a:gd name="T12" fmla="*/ 15 w 25"/>
                <a:gd name="T13" fmla="*/ 0 h 25"/>
                <a:gd name="T14" fmla="*/ 14 w 25"/>
                <a:gd name="T15" fmla="*/ 0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6" y="0"/>
                    <a:pt x="0" y="5"/>
                    <a:pt x="0" y="12"/>
                  </a:cubicBezTo>
                  <a:cubicBezTo>
                    <a:pt x="0" y="19"/>
                    <a:pt x="6" y="25"/>
                    <a:pt x="13" y="25"/>
                  </a:cubicBezTo>
                  <a:cubicBezTo>
                    <a:pt x="20" y="25"/>
                    <a:pt x="25" y="19"/>
                    <a:pt x="25" y="12"/>
                  </a:cubicBezTo>
                  <a:cubicBezTo>
                    <a:pt x="25" y="11"/>
                    <a:pt x="25" y="10"/>
                    <a:pt x="25" y="9"/>
                  </a:cubicBezTo>
                  <a:cubicBezTo>
                    <a:pt x="25" y="8"/>
                    <a:pt x="25" y="8"/>
                    <a:pt x="24" y="7"/>
                  </a:cubicBezTo>
                  <a:cubicBezTo>
                    <a:pt x="23" y="4"/>
                    <a:pt x="19" y="1"/>
                    <a:pt x="15" y="0"/>
                  </a:cubicBezTo>
                  <a:cubicBezTo>
                    <a:pt x="15" y="0"/>
                    <a:pt x="14" y="0"/>
                    <a:pt x="14" y="0"/>
                  </a:cubicBezTo>
                  <a:cubicBezTo>
                    <a:pt x="13"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1" name="Freeform 113"/>
            <p:cNvSpPr>
              <a:spLocks/>
            </p:cNvSpPr>
            <p:nvPr/>
          </p:nvSpPr>
          <p:spPr bwMode="auto">
            <a:xfrm>
              <a:off x="9084914" y="4595140"/>
              <a:ext cx="62614" cy="51520"/>
            </a:xfrm>
            <a:custGeom>
              <a:avLst/>
              <a:gdLst>
                <a:gd name="T0" fmla="*/ 13 w 26"/>
                <a:gd name="T1" fmla="*/ 0 h 25"/>
                <a:gd name="T2" fmla="*/ 8 w 26"/>
                <a:gd name="T3" fmla="*/ 1 h 25"/>
                <a:gd name="T4" fmla="*/ 7 w 26"/>
                <a:gd name="T5" fmla="*/ 2 h 25"/>
                <a:gd name="T6" fmla="*/ 0 w 26"/>
                <a:gd name="T7" fmla="*/ 13 h 25"/>
                <a:gd name="T8" fmla="*/ 13 w 26"/>
                <a:gd name="T9" fmla="*/ 25 h 25"/>
                <a:gd name="T10" fmla="*/ 26 w 26"/>
                <a:gd name="T11" fmla="*/ 13 h 25"/>
                <a:gd name="T12" fmla="*/ 16 w 26"/>
                <a:gd name="T13" fmla="*/ 0 h 25"/>
                <a:gd name="T14" fmla="*/ 14 w 26"/>
                <a:gd name="T15" fmla="*/ 0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11" y="0"/>
                    <a:pt x="10" y="0"/>
                    <a:pt x="8" y="1"/>
                  </a:cubicBezTo>
                  <a:cubicBezTo>
                    <a:pt x="8" y="1"/>
                    <a:pt x="7" y="1"/>
                    <a:pt x="7" y="2"/>
                  </a:cubicBezTo>
                  <a:cubicBezTo>
                    <a:pt x="3" y="4"/>
                    <a:pt x="0" y="8"/>
                    <a:pt x="0" y="13"/>
                  </a:cubicBezTo>
                  <a:cubicBezTo>
                    <a:pt x="0" y="20"/>
                    <a:pt x="6" y="25"/>
                    <a:pt x="13" y="25"/>
                  </a:cubicBezTo>
                  <a:cubicBezTo>
                    <a:pt x="20" y="25"/>
                    <a:pt x="26" y="20"/>
                    <a:pt x="26" y="13"/>
                  </a:cubicBezTo>
                  <a:cubicBezTo>
                    <a:pt x="26" y="7"/>
                    <a:pt x="21" y="2"/>
                    <a:pt x="16" y="0"/>
                  </a:cubicBezTo>
                  <a:cubicBezTo>
                    <a:pt x="15" y="0"/>
                    <a:pt x="15" y="0"/>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2" name="Freeform 114"/>
            <p:cNvSpPr>
              <a:spLocks/>
            </p:cNvSpPr>
            <p:nvPr/>
          </p:nvSpPr>
          <p:spPr bwMode="auto">
            <a:xfrm>
              <a:off x="8360338" y="4356908"/>
              <a:ext cx="62614" cy="51520"/>
            </a:xfrm>
            <a:custGeom>
              <a:avLst/>
              <a:gdLst>
                <a:gd name="T0" fmla="*/ 13 w 26"/>
                <a:gd name="T1" fmla="*/ 0 h 25"/>
                <a:gd name="T2" fmla="*/ 12 w 26"/>
                <a:gd name="T3" fmla="*/ 0 h 25"/>
                <a:gd name="T4" fmla="*/ 2 w 26"/>
                <a:gd name="T5" fmla="*/ 6 h 25"/>
                <a:gd name="T6" fmla="*/ 1 w 26"/>
                <a:gd name="T7" fmla="*/ 7 h 25"/>
                <a:gd name="T8" fmla="*/ 0 w 26"/>
                <a:gd name="T9" fmla="*/ 13 h 25"/>
                <a:gd name="T10" fmla="*/ 13 w 26"/>
                <a:gd name="T11" fmla="*/ 25 h 25"/>
                <a:gd name="T12" fmla="*/ 26 w 26"/>
                <a:gd name="T13" fmla="*/ 13 h 25"/>
                <a:gd name="T14" fmla="*/ 14 w 26"/>
                <a:gd name="T15" fmla="*/ 0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13" y="0"/>
                    <a:pt x="12" y="0"/>
                    <a:pt x="12" y="0"/>
                  </a:cubicBezTo>
                  <a:cubicBezTo>
                    <a:pt x="8" y="0"/>
                    <a:pt x="4" y="3"/>
                    <a:pt x="2" y="6"/>
                  </a:cubicBezTo>
                  <a:cubicBezTo>
                    <a:pt x="2" y="6"/>
                    <a:pt x="2" y="7"/>
                    <a:pt x="1" y="7"/>
                  </a:cubicBezTo>
                  <a:cubicBezTo>
                    <a:pt x="1" y="9"/>
                    <a:pt x="0" y="11"/>
                    <a:pt x="0" y="13"/>
                  </a:cubicBezTo>
                  <a:cubicBezTo>
                    <a:pt x="0" y="20"/>
                    <a:pt x="6" y="25"/>
                    <a:pt x="13" y="25"/>
                  </a:cubicBezTo>
                  <a:cubicBezTo>
                    <a:pt x="20" y="25"/>
                    <a:pt x="26" y="20"/>
                    <a:pt x="26" y="13"/>
                  </a:cubicBezTo>
                  <a:cubicBezTo>
                    <a:pt x="26" y="6"/>
                    <a:pt x="21" y="0"/>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3" name="Freeform 115"/>
            <p:cNvSpPr>
              <a:spLocks/>
            </p:cNvSpPr>
            <p:nvPr/>
          </p:nvSpPr>
          <p:spPr bwMode="auto">
            <a:xfrm>
              <a:off x="7788457" y="4293818"/>
              <a:ext cx="59583" cy="52393"/>
            </a:xfrm>
            <a:custGeom>
              <a:avLst/>
              <a:gdLst>
                <a:gd name="T0" fmla="*/ 12 w 25"/>
                <a:gd name="T1" fmla="*/ 0 h 25"/>
                <a:gd name="T2" fmla="*/ 11 w 25"/>
                <a:gd name="T3" fmla="*/ 0 h 25"/>
                <a:gd name="T4" fmla="*/ 0 w 25"/>
                <a:gd name="T5" fmla="*/ 13 h 25"/>
                <a:gd name="T6" fmla="*/ 12 w 25"/>
                <a:gd name="T7" fmla="*/ 25 h 25"/>
                <a:gd name="T8" fmla="*/ 25 w 25"/>
                <a:gd name="T9" fmla="*/ 13 h 25"/>
                <a:gd name="T10" fmla="*/ 24 w 25"/>
                <a:gd name="T11" fmla="*/ 7 h 25"/>
                <a:gd name="T12" fmla="*/ 23 w 25"/>
                <a:gd name="T13" fmla="*/ 6 h 25"/>
                <a:gd name="T14" fmla="*/ 13 w 25"/>
                <a:gd name="T15" fmla="*/ 0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12" y="0"/>
                    <a:pt x="12" y="0"/>
                    <a:pt x="11" y="0"/>
                  </a:cubicBezTo>
                  <a:cubicBezTo>
                    <a:pt x="5" y="1"/>
                    <a:pt x="0" y="6"/>
                    <a:pt x="0" y="13"/>
                  </a:cubicBezTo>
                  <a:cubicBezTo>
                    <a:pt x="0" y="20"/>
                    <a:pt x="5" y="25"/>
                    <a:pt x="12" y="25"/>
                  </a:cubicBezTo>
                  <a:cubicBezTo>
                    <a:pt x="19" y="25"/>
                    <a:pt x="25" y="20"/>
                    <a:pt x="25" y="13"/>
                  </a:cubicBezTo>
                  <a:cubicBezTo>
                    <a:pt x="25" y="11"/>
                    <a:pt x="25" y="9"/>
                    <a:pt x="24" y="7"/>
                  </a:cubicBezTo>
                  <a:cubicBezTo>
                    <a:pt x="24" y="7"/>
                    <a:pt x="23" y="6"/>
                    <a:pt x="23" y="6"/>
                  </a:cubicBezTo>
                  <a:cubicBezTo>
                    <a:pt x="21" y="3"/>
                    <a:pt x="17" y="0"/>
                    <a:pt x="13" y="0"/>
                  </a:cubicBezTo>
                  <a:cubicBezTo>
                    <a:pt x="13" y="0"/>
                    <a:pt x="13"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7" name="Freeform 116"/>
            <p:cNvSpPr>
              <a:spLocks/>
            </p:cNvSpPr>
            <p:nvPr/>
          </p:nvSpPr>
          <p:spPr bwMode="auto">
            <a:xfrm>
              <a:off x="7983466" y="4085651"/>
              <a:ext cx="59583" cy="54141"/>
            </a:xfrm>
            <a:custGeom>
              <a:avLst/>
              <a:gdLst>
                <a:gd name="T0" fmla="*/ 12 w 25"/>
                <a:gd name="T1" fmla="*/ 0 h 26"/>
                <a:gd name="T2" fmla="*/ 0 w 25"/>
                <a:gd name="T3" fmla="*/ 13 h 26"/>
                <a:gd name="T4" fmla="*/ 0 w 25"/>
                <a:gd name="T5" fmla="*/ 13 h 26"/>
                <a:gd name="T6" fmla="*/ 0 w 25"/>
                <a:gd name="T7" fmla="*/ 15 h 26"/>
                <a:gd name="T8" fmla="*/ 12 w 25"/>
                <a:gd name="T9" fmla="*/ 26 h 26"/>
                <a:gd name="T10" fmla="*/ 14 w 25"/>
                <a:gd name="T11" fmla="*/ 26 h 26"/>
                <a:gd name="T12" fmla="*/ 16 w 25"/>
                <a:gd name="T13" fmla="*/ 25 h 26"/>
                <a:gd name="T14" fmla="*/ 25 w 25"/>
                <a:gd name="T15" fmla="*/ 16 h 26"/>
                <a:gd name="T16" fmla="*/ 25 w 25"/>
                <a:gd name="T17" fmla="*/ 14 h 26"/>
                <a:gd name="T18" fmla="*/ 25 w 25"/>
                <a:gd name="T19" fmla="*/ 13 h 26"/>
                <a:gd name="T20" fmla="*/ 21 w 25"/>
                <a:gd name="T21" fmla="*/ 3 h 26"/>
                <a:gd name="T22" fmla="*/ 19 w 25"/>
                <a:gd name="T23" fmla="*/ 2 h 26"/>
                <a:gd name="T24" fmla="*/ 12 w 25"/>
                <a:gd name="T25"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6">
                  <a:moveTo>
                    <a:pt x="12" y="0"/>
                  </a:moveTo>
                  <a:cubicBezTo>
                    <a:pt x="5" y="0"/>
                    <a:pt x="0" y="6"/>
                    <a:pt x="0" y="13"/>
                  </a:cubicBezTo>
                  <a:cubicBezTo>
                    <a:pt x="0" y="13"/>
                    <a:pt x="0" y="13"/>
                    <a:pt x="0" y="13"/>
                  </a:cubicBezTo>
                  <a:cubicBezTo>
                    <a:pt x="0" y="14"/>
                    <a:pt x="0" y="14"/>
                    <a:pt x="0" y="15"/>
                  </a:cubicBezTo>
                  <a:cubicBezTo>
                    <a:pt x="1" y="21"/>
                    <a:pt x="6" y="26"/>
                    <a:pt x="12" y="26"/>
                  </a:cubicBezTo>
                  <a:cubicBezTo>
                    <a:pt x="13" y="26"/>
                    <a:pt x="13" y="26"/>
                    <a:pt x="14" y="26"/>
                  </a:cubicBezTo>
                  <a:cubicBezTo>
                    <a:pt x="15" y="25"/>
                    <a:pt x="16" y="25"/>
                    <a:pt x="16" y="25"/>
                  </a:cubicBezTo>
                  <a:cubicBezTo>
                    <a:pt x="20" y="24"/>
                    <a:pt x="24" y="20"/>
                    <a:pt x="25" y="16"/>
                  </a:cubicBezTo>
                  <a:cubicBezTo>
                    <a:pt x="25" y="16"/>
                    <a:pt x="25" y="15"/>
                    <a:pt x="25" y="14"/>
                  </a:cubicBezTo>
                  <a:cubicBezTo>
                    <a:pt x="25" y="14"/>
                    <a:pt x="25" y="13"/>
                    <a:pt x="25" y="13"/>
                  </a:cubicBezTo>
                  <a:cubicBezTo>
                    <a:pt x="25" y="9"/>
                    <a:pt x="23" y="6"/>
                    <a:pt x="21" y="3"/>
                  </a:cubicBezTo>
                  <a:cubicBezTo>
                    <a:pt x="20" y="3"/>
                    <a:pt x="20" y="3"/>
                    <a:pt x="19" y="2"/>
                  </a:cubicBezTo>
                  <a:cubicBezTo>
                    <a:pt x="17" y="1"/>
                    <a:pt x="15"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9" name="Freeform 117"/>
            <p:cNvSpPr>
              <a:spLocks/>
            </p:cNvSpPr>
            <p:nvPr/>
          </p:nvSpPr>
          <p:spPr bwMode="auto">
            <a:xfrm>
              <a:off x="7580925" y="4499564"/>
              <a:ext cx="59583" cy="52393"/>
            </a:xfrm>
            <a:custGeom>
              <a:avLst/>
              <a:gdLst>
                <a:gd name="T0" fmla="*/ 13 w 25"/>
                <a:gd name="T1" fmla="*/ 0 h 25"/>
                <a:gd name="T2" fmla="*/ 12 w 25"/>
                <a:gd name="T3" fmla="*/ 0 h 25"/>
                <a:gd name="T4" fmla="*/ 10 w 25"/>
                <a:gd name="T5" fmla="*/ 0 h 25"/>
                <a:gd name="T6" fmla="*/ 4 w 25"/>
                <a:gd name="T7" fmla="*/ 3 h 25"/>
                <a:gd name="T8" fmla="*/ 3 w 25"/>
                <a:gd name="T9" fmla="*/ 4 h 25"/>
                <a:gd name="T10" fmla="*/ 0 w 25"/>
                <a:gd name="T11" fmla="*/ 12 h 25"/>
                <a:gd name="T12" fmla="*/ 13 w 25"/>
                <a:gd name="T13" fmla="*/ 25 h 25"/>
                <a:gd name="T14" fmla="*/ 25 w 25"/>
                <a:gd name="T15" fmla="*/ 12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12" y="0"/>
                    <a:pt x="12" y="0"/>
                    <a:pt x="12" y="0"/>
                  </a:cubicBezTo>
                  <a:cubicBezTo>
                    <a:pt x="11" y="0"/>
                    <a:pt x="11" y="0"/>
                    <a:pt x="10" y="0"/>
                  </a:cubicBezTo>
                  <a:cubicBezTo>
                    <a:pt x="8" y="0"/>
                    <a:pt x="6" y="1"/>
                    <a:pt x="4" y="3"/>
                  </a:cubicBezTo>
                  <a:cubicBezTo>
                    <a:pt x="4" y="3"/>
                    <a:pt x="4" y="3"/>
                    <a:pt x="3" y="4"/>
                  </a:cubicBezTo>
                  <a:cubicBezTo>
                    <a:pt x="1" y="6"/>
                    <a:pt x="0" y="9"/>
                    <a:pt x="0" y="12"/>
                  </a:cubicBezTo>
                  <a:cubicBezTo>
                    <a:pt x="0" y="19"/>
                    <a:pt x="6" y="25"/>
                    <a:pt x="13" y="25"/>
                  </a:cubicBezTo>
                  <a:cubicBezTo>
                    <a:pt x="20" y="25"/>
                    <a:pt x="25" y="19"/>
                    <a:pt x="25" y="12"/>
                  </a:cubicBezTo>
                  <a:cubicBezTo>
                    <a:pt x="25"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0" name="Freeform 118"/>
            <p:cNvSpPr>
              <a:spLocks/>
            </p:cNvSpPr>
            <p:nvPr/>
          </p:nvSpPr>
          <p:spPr bwMode="auto">
            <a:xfrm>
              <a:off x="6446651" y="4305858"/>
              <a:ext cx="59583" cy="51520"/>
            </a:xfrm>
            <a:custGeom>
              <a:avLst/>
              <a:gdLst>
                <a:gd name="T0" fmla="*/ 12 w 25"/>
                <a:gd name="T1" fmla="*/ 0 h 25"/>
                <a:gd name="T2" fmla="*/ 11 w 25"/>
                <a:gd name="T3" fmla="*/ 0 h 25"/>
                <a:gd name="T4" fmla="*/ 9 w 25"/>
                <a:gd name="T5" fmla="*/ 0 h 25"/>
                <a:gd name="T6" fmla="*/ 0 w 25"/>
                <a:gd name="T7" fmla="*/ 12 h 25"/>
                <a:gd name="T8" fmla="*/ 12 w 25"/>
                <a:gd name="T9" fmla="*/ 25 h 25"/>
                <a:gd name="T10" fmla="*/ 25 w 25"/>
                <a:gd name="T11" fmla="*/ 12 h 25"/>
                <a:gd name="T12" fmla="*/ 24 w 25"/>
                <a:gd name="T13" fmla="*/ 7 h 25"/>
                <a:gd name="T14" fmla="*/ 23 w 25"/>
                <a:gd name="T15" fmla="*/ 5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12" y="0"/>
                    <a:pt x="12" y="0"/>
                    <a:pt x="11" y="0"/>
                  </a:cubicBezTo>
                  <a:cubicBezTo>
                    <a:pt x="11" y="0"/>
                    <a:pt x="10" y="0"/>
                    <a:pt x="9" y="0"/>
                  </a:cubicBezTo>
                  <a:cubicBezTo>
                    <a:pt x="4" y="1"/>
                    <a:pt x="0" y="6"/>
                    <a:pt x="0" y="12"/>
                  </a:cubicBezTo>
                  <a:cubicBezTo>
                    <a:pt x="0" y="19"/>
                    <a:pt x="5" y="25"/>
                    <a:pt x="12" y="25"/>
                  </a:cubicBezTo>
                  <a:cubicBezTo>
                    <a:pt x="19" y="25"/>
                    <a:pt x="25" y="19"/>
                    <a:pt x="25" y="12"/>
                  </a:cubicBezTo>
                  <a:cubicBezTo>
                    <a:pt x="25" y="10"/>
                    <a:pt x="24" y="9"/>
                    <a:pt x="24" y="7"/>
                  </a:cubicBezTo>
                  <a:cubicBezTo>
                    <a:pt x="23" y="6"/>
                    <a:pt x="23" y="6"/>
                    <a:pt x="23" y="5"/>
                  </a:cubicBezTo>
                  <a:cubicBezTo>
                    <a:pt x="21" y="2"/>
                    <a:pt x="17"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1" name="Freeform 119"/>
            <p:cNvSpPr>
              <a:spLocks/>
            </p:cNvSpPr>
            <p:nvPr/>
          </p:nvSpPr>
          <p:spPr bwMode="auto">
            <a:xfrm>
              <a:off x="6200926" y="3997474"/>
              <a:ext cx="62614" cy="54141"/>
            </a:xfrm>
            <a:custGeom>
              <a:avLst/>
              <a:gdLst>
                <a:gd name="T0" fmla="*/ 13 w 26"/>
                <a:gd name="T1" fmla="*/ 0 h 26"/>
                <a:gd name="T2" fmla="*/ 0 w 26"/>
                <a:gd name="T3" fmla="*/ 13 h 26"/>
                <a:gd name="T4" fmla="*/ 13 w 26"/>
                <a:gd name="T5" fmla="*/ 26 h 26"/>
                <a:gd name="T6" fmla="*/ 25 w 26"/>
                <a:gd name="T7" fmla="*/ 18 h 26"/>
                <a:gd name="T8" fmla="*/ 25 w 26"/>
                <a:gd name="T9" fmla="*/ 17 h 26"/>
                <a:gd name="T10" fmla="*/ 26 w 26"/>
                <a:gd name="T11" fmla="*/ 13 h 26"/>
                <a:gd name="T12" fmla="*/ 16 w 26"/>
                <a:gd name="T13" fmla="*/ 1 h 26"/>
                <a:gd name="T14" fmla="*/ 14 w 26"/>
                <a:gd name="T15" fmla="*/ 0 h 26"/>
                <a:gd name="T16" fmla="*/ 13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3" y="0"/>
                  </a:moveTo>
                  <a:cubicBezTo>
                    <a:pt x="6" y="0"/>
                    <a:pt x="0" y="6"/>
                    <a:pt x="0" y="13"/>
                  </a:cubicBezTo>
                  <a:cubicBezTo>
                    <a:pt x="0" y="20"/>
                    <a:pt x="6" y="26"/>
                    <a:pt x="13" y="26"/>
                  </a:cubicBezTo>
                  <a:cubicBezTo>
                    <a:pt x="18" y="26"/>
                    <a:pt x="23" y="23"/>
                    <a:pt x="25" y="18"/>
                  </a:cubicBezTo>
                  <a:cubicBezTo>
                    <a:pt x="25" y="18"/>
                    <a:pt x="25" y="17"/>
                    <a:pt x="25" y="17"/>
                  </a:cubicBezTo>
                  <a:cubicBezTo>
                    <a:pt x="26" y="15"/>
                    <a:pt x="26" y="14"/>
                    <a:pt x="26" y="13"/>
                  </a:cubicBezTo>
                  <a:cubicBezTo>
                    <a:pt x="26" y="7"/>
                    <a:pt x="22" y="2"/>
                    <a:pt x="16" y="1"/>
                  </a:cubicBezTo>
                  <a:cubicBezTo>
                    <a:pt x="15" y="0"/>
                    <a:pt x="15" y="0"/>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2" name="Freeform 120"/>
            <p:cNvSpPr>
              <a:spLocks/>
            </p:cNvSpPr>
            <p:nvPr/>
          </p:nvSpPr>
          <p:spPr bwMode="auto">
            <a:xfrm>
              <a:off x="7211595" y="3143413"/>
              <a:ext cx="57564" cy="49774"/>
            </a:xfrm>
            <a:custGeom>
              <a:avLst/>
              <a:gdLst>
                <a:gd name="T0" fmla="*/ 12 w 24"/>
                <a:gd name="T1" fmla="*/ 0 h 24"/>
                <a:gd name="T2" fmla="*/ 0 w 24"/>
                <a:gd name="T3" fmla="*/ 12 h 24"/>
                <a:gd name="T4" fmla="*/ 12 w 24"/>
                <a:gd name="T5" fmla="*/ 24 h 24"/>
                <a:gd name="T6" fmla="*/ 24 w 24"/>
                <a:gd name="T7" fmla="*/ 15 h 24"/>
                <a:gd name="T8" fmla="*/ 24 w 24"/>
                <a:gd name="T9" fmla="*/ 14 h 24"/>
                <a:gd name="T10" fmla="*/ 24 w 24"/>
                <a:gd name="T11" fmla="*/ 12 h 24"/>
                <a:gd name="T12" fmla="*/ 24 w 24"/>
                <a:gd name="T13" fmla="*/ 11 h 24"/>
                <a:gd name="T14" fmla="*/ 24 w 24"/>
                <a:gd name="T15" fmla="*/ 9 h 24"/>
                <a:gd name="T16" fmla="*/ 12 w 24"/>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12" y="0"/>
                  </a:moveTo>
                  <a:cubicBezTo>
                    <a:pt x="5" y="0"/>
                    <a:pt x="0" y="5"/>
                    <a:pt x="0" y="12"/>
                  </a:cubicBezTo>
                  <a:cubicBezTo>
                    <a:pt x="0" y="18"/>
                    <a:pt x="5" y="24"/>
                    <a:pt x="12" y="24"/>
                  </a:cubicBezTo>
                  <a:cubicBezTo>
                    <a:pt x="17" y="24"/>
                    <a:pt x="22" y="20"/>
                    <a:pt x="24" y="15"/>
                  </a:cubicBezTo>
                  <a:cubicBezTo>
                    <a:pt x="24" y="15"/>
                    <a:pt x="24" y="14"/>
                    <a:pt x="24" y="14"/>
                  </a:cubicBezTo>
                  <a:cubicBezTo>
                    <a:pt x="24" y="13"/>
                    <a:pt x="24" y="12"/>
                    <a:pt x="24" y="12"/>
                  </a:cubicBezTo>
                  <a:cubicBezTo>
                    <a:pt x="24" y="11"/>
                    <a:pt x="24" y="11"/>
                    <a:pt x="24" y="11"/>
                  </a:cubicBezTo>
                  <a:cubicBezTo>
                    <a:pt x="24" y="10"/>
                    <a:pt x="24" y="10"/>
                    <a:pt x="24" y="9"/>
                  </a:cubicBezTo>
                  <a:cubicBezTo>
                    <a:pt x="23" y="4"/>
                    <a:pt x="18"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4" name="Freeform 121"/>
            <p:cNvSpPr>
              <a:spLocks/>
            </p:cNvSpPr>
            <p:nvPr/>
          </p:nvSpPr>
          <p:spPr bwMode="auto">
            <a:xfrm>
              <a:off x="8294200" y="3520385"/>
              <a:ext cx="30296" cy="24450"/>
            </a:xfrm>
            <a:custGeom>
              <a:avLst/>
              <a:gdLst>
                <a:gd name="T0" fmla="*/ 6 w 13"/>
                <a:gd name="T1" fmla="*/ 0 h 12"/>
                <a:gd name="T2" fmla="*/ 6 w 13"/>
                <a:gd name="T3" fmla="*/ 0 h 12"/>
                <a:gd name="T4" fmla="*/ 5 w 13"/>
                <a:gd name="T5" fmla="*/ 0 h 12"/>
                <a:gd name="T6" fmla="*/ 1 w 13"/>
                <a:gd name="T7" fmla="*/ 3 h 12"/>
                <a:gd name="T8" fmla="*/ 1 w 13"/>
                <a:gd name="T9" fmla="*/ 4 h 12"/>
                <a:gd name="T10" fmla="*/ 0 w 13"/>
                <a:gd name="T11" fmla="*/ 6 h 12"/>
                <a:gd name="T12" fmla="*/ 6 w 13"/>
                <a:gd name="T13" fmla="*/ 12 h 12"/>
                <a:gd name="T14" fmla="*/ 13 w 13"/>
                <a:gd name="T15" fmla="*/ 6 h 12"/>
                <a:gd name="T16" fmla="*/ 6 w 13"/>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2">
                  <a:moveTo>
                    <a:pt x="6" y="0"/>
                  </a:moveTo>
                  <a:cubicBezTo>
                    <a:pt x="6" y="0"/>
                    <a:pt x="6" y="0"/>
                    <a:pt x="6" y="0"/>
                  </a:cubicBezTo>
                  <a:cubicBezTo>
                    <a:pt x="6" y="0"/>
                    <a:pt x="5" y="0"/>
                    <a:pt x="5" y="0"/>
                  </a:cubicBezTo>
                  <a:cubicBezTo>
                    <a:pt x="3" y="1"/>
                    <a:pt x="2" y="1"/>
                    <a:pt x="1" y="3"/>
                  </a:cubicBezTo>
                  <a:cubicBezTo>
                    <a:pt x="1" y="3"/>
                    <a:pt x="1" y="4"/>
                    <a:pt x="1" y="4"/>
                  </a:cubicBezTo>
                  <a:cubicBezTo>
                    <a:pt x="0" y="5"/>
                    <a:pt x="0" y="5"/>
                    <a:pt x="0" y="6"/>
                  </a:cubicBezTo>
                  <a:cubicBezTo>
                    <a:pt x="0" y="9"/>
                    <a:pt x="3" y="12"/>
                    <a:pt x="6" y="12"/>
                  </a:cubicBezTo>
                  <a:cubicBezTo>
                    <a:pt x="10" y="12"/>
                    <a:pt x="13" y="9"/>
                    <a:pt x="13" y="6"/>
                  </a:cubicBezTo>
                  <a:cubicBezTo>
                    <a:pt x="13" y="3"/>
                    <a:pt x="10" y="0"/>
                    <a:pt x="6"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5" name="Freeform 5"/>
            <p:cNvSpPr>
              <a:spLocks noEditPoints="1"/>
            </p:cNvSpPr>
            <p:nvPr/>
          </p:nvSpPr>
          <p:spPr bwMode="auto">
            <a:xfrm>
              <a:off x="9593904" y="2916138"/>
              <a:ext cx="402543" cy="590394"/>
            </a:xfrm>
            <a:custGeom>
              <a:avLst/>
              <a:gdLst>
                <a:gd name="T0" fmla="*/ 1 w 95"/>
                <a:gd name="T1" fmla="*/ 149 h 153"/>
                <a:gd name="T2" fmla="*/ 5 w 95"/>
                <a:gd name="T3" fmla="*/ 148 h 153"/>
                <a:gd name="T4" fmla="*/ 4 w 95"/>
                <a:gd name="T5" fmla="*/ 146 h 153"/>
                <a:gd name="T6" fmla="*/ 4 w 95"/>
                <a:gd name="T7" fmla="*/ 146 h 153"/>
                <a:gd name="T8" fmla="*/ 11 w 95"/>
                <a:gd name="T9" fmla="*/ 140 h 153"/>
                <a:gd name="T10" fmla="*/ 8 w 95"/>
                <a:gd name="T11" fmla="*/ 145 h 153"/>
                <a:gd name="T12" fmla="*/ 11 w 95"/>
                <a:gd name="T13" fmla="*/ 140 h 153"/>
                <a:gd name="T14" fmla="*/ 3 w 95"/>
                <a:gd name="T15" fmla="*/ 144 h 153"/>
                <a:gd name="T16" fmla="*/ 7 w 95"/>
                <a:gd name="T17" fmla="*/ 139 h 153"/>
                <a:gd name="T18" fmla="*/ 8 w 95"/>
                <a:gd name="T19" fmla="*/ 137 h 153"/>
                <a:gd name="T20" fmla="*/ 8 w 95"/>
                <a:gd name="T21" fmla="*/ 137 h 153"/>
                <a:gd name="T22" fmla="*/ 16 w 95"/>
                <a:gd name="T23" fmla="*/ 137 h 153"/>
                <a:gd name="T24" fmla="*/ 12 w 95"/>
                <a:gd name="T25" fmla="*/ 138 h 153"/>
                <a:gd name="T26" fmla="*/ 16 w 95"/>
                <a:gd name="T27" fmla="*/ 137 h 153"/>
                <a:gd name="T28" fmla="*/ 15 w 95"/>
                <a:gd name="T29" fmla="*/ 135 h 153"/>
                <a:gd name="T30" fmla="*/ 21 w 95"/>
                <a:gd name="T31" fmla="*/ 132 h 153"/>
                <a:gd name="T32" fmla="*/ 9 w 95"/>
                <a:gd name="T33" fmla="*/ 130 h 153"/>
                <a:gd name="T34" fmla="*/ 9 w 95"/>
                <a:gd name="T35" fmla="*/ 135 h 153"/>
                <a:gd name="T36" fmla="*/ 9 w 95"/>
                <a:gd name="T37" fmla="*/ 130 h 153"/>
                <a:gd name="T38" fmla="*/ 20 w 95"/>
                <a:gd name="T39" fmla="*/ 130 h 153"/>
                <a:gd name="T40" fmla="*/ 28 w 95"/>
                <a:gd name="T41" fmla="*/ 124 h 153"/>
                <a:gd name="T42" fmla="*/ 28 w 95"/>
                <a:gd name="T43" fmla="*/ 122 h 153"/>
                <a:gd name="T44" fmla="*/ 30 w 95"/>
                <a:gd name="T45" fmla="*/ 123 h 153"/>
                <a:gd name="T46" fmla="*/ 14 w 95"/>
                <a:gd name="T47" fmla="*/ 119 h 153"/>
                <a:gd name="T48" fmla="*/ 12 w 95"/>
                <a:gd name="T49" fmla="*/ 128 h 153"/>
                <a:gd name="T50" fmla="*/ 14 w 95"/>
                <a:gd name="T51" fmla="*/ 119 h 153"/>
                <a:gd name="T52" fmla="*/ 14 w 95"/>
                <a:gd name="T53" fmla="*/ 118 h 153"/>
                <a:gd name="T54" fmla="*/ 17 w 95"/>
                <a:gd name="T55" fmla="*/ 117 h 153"/>
                <a:gd name="T56" fmla="*/ 20 w 95"/>
                <a:gd name="T57" fmla="*/ 109 h 153"/>
                <a:gd name="T58" fmla="*/ 16 w 95"/>
                <a:gd name="T59" fmla="*/ 114 h 153"/>
                <a:gd name="T60" fmla="*/ 20 w 95"/>
                <a:gd name="T61" fmla="*/ 109 h 153"/>
                <a:gd name="T62" fmla="*/ 19 w 95"/>
                <a:gd name="T63" fmla="*/ 106 h 153"/>
                <a:gd name="T64" fmla="*/ 21 w 95"/>
                <a:gd name="T65" fmla="*/ 105 h 153"/>
                <a:gd name="T66" fmla="*/ 32 w 95"/>
                <a:gd name="T67" fmla="*/ 80 h 153"/>
                <a:gd name="T68" fmla="*/ 21 w 95"/>
                <a:gd name="T69" fmla="*/ 102 h 153"/>
                <a:gd name="T70" fmla="*/ 32 w 95"/>
                <a:gd name="T71" fmla="*/ 80 h 153"/>
                <a:gd name="T72" fmla="*/ 31 w 95"/>
                <a:gd name="T73" fmla="*/ 76 h 153"/>
                <a:gd name="T74" fmla="*/ 33 w 95"/>
                <a:gd name="T75" fmla="*/ 77 h 153"/>
                <a:gd name="T76" fmla="*/ 33 w 95"/>
                <a:gd name="T77" fmla="*/ 71 h 153"/>
                <a:gd name="T78" fmla="*/ 32 w 95"/>
                <a:gd name="T79" fmla="*/ 74 h 153"/>
                <a:gd name="T80" fmla="*/ 34 w 95"/>
                <a:gd name="T81" fmla="*/ 74 h 153"/>
                <a:gd name="T82" fmla="*/ 35 w 95"/>
                <a:gd name="T83" fmla="*/ 71 h 153"/>
                <a:gd name="T84" fmla="*/ 35 w 95"/>
                <a:gd name="T85" fmla="*/ 71 h 153"/>
                <a:gd name="T86" fmla="*/ 81 w 95"/>
                <a:gd name="T87" fmla="*/ 69 h 153"/>
                <a:gd name="T88" fmla="*/ 29 w 95"/>
                <a:gd name="T89" fmla="*/ 121 h 153"/>
                <a:gd name="T90" fmla="*/ 81 w 95"/>
                <a:gd name="T91" fmla="*/ 69 h 153"/>
                <a:gd name="T92" fmla="*/ 91 w 95"/>
                <a:gd name="T93" fmla="*/ 52 h 153"/>
                <a:gd name="T94" fmla="*/ 81 w 95"/>
                <a:gd name="T95" fmla="*/ 67 h 153"/>
                <a:gd name="T96" fmla="*/ 94 w 95"/>
                <a:gd name="T97" fmla="*/ 56 h 153"/>
                <a:gd name="T98" fmla="*/ 94 w 95"/>
                <a:gd name="T99" fmla="*/ 54 h 153"/>
                <a:gd name="T100" fmla="*/ 92 w 95"/>
                <a:gd name="T101" fmla="*/ 48 h 153"/>
                <a:gd name="T102" fmla="*/ 91 w 95"/>
                <a:gd name="T103" fmla="*/ 50 h 153"/>
                <a:gd name="T104" fmla="*/ 92 w 95"/>
                <a:gd name="T105" fmla="*/ 48 h 153"/>
                <a:gd name="T106" fmla="*/ 74 w 95"/>
                <a:gd name="T107" fmla="*/ 1 h 153"/>
                <a:gd name="T108" fmla="*/ 91 w 95"/>
                <a:gd name="T109" fmla="*/ 46 h 153"/>
                <a:gd name="T110" fmla="*/ 63 w 95"/>
                <a:gd name="T111" fmla="*/ 0 h 153"/>
                <a:gd name="T112" fmla="*/ 35 w 95"/>
                <a:gd name="T113" fmla="*/ 70 h 153"/>
                <a:gd name="T114" fmla="*/ 65 w 95"/>
                <a:gd name="T115" fmla="*/ 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5" h="153">
                  <a:moveTo>
                    <a:pt x="2" y="146"/>
                  </a:moveTo>
                  <a:cubicBezTo>
                    <a:pt x="1" y="149"/>
                    <a:pt x="1" y="149"/>
                    <a:pt x="1" y="149"/>
                  </a:cubicBezTo>
                  <a:cubicBezTo>
                    <a:pt x="0" y="153"/>
                    <a:pt x="0" y="153"/>
                    <a:pt x="0" y="153"/>
                  </a:cubicBezTo>
                  <a:cubicBezTo>
                    <a:pt x="5" y="148"/>
                    <a:pt x="5" y="148"/>
                    <a:pt x="5" y="148"/>
                  </a:cubicBezTo>
                  <a:cubicBezTo>
                    <a:pt x="7" y="146"/>
                    <a:pt x="7" y="146"/>
                    <a:pt x="7" y="146"/>
                  </a:cubicBezTo>
                  <a:cubicBezTo>
                    <a:pt x="4" y="146"/>
                    <a:pt x="4" y="146"/>
                    <a:pt x="4" y="146"/>
                  </a:cubicBezTo>
                  <a:cubicBezTo>
                    <a:pt x="4" y="147"/>
                    <a:pt x="4" y="147"/>
                    <a:pt x="4" y="147"/>
                  </a:cubicBezTo>
                  <a:cubicBezTo>
                    <a:pt x="4" y="146"/>
                    <a:pt x="4" y="146"/>
                    <a:pt x="4" y="146"/>
                  </a:cubicBezTo>
                  <a:cubicBezTo>
                    <a:pt x="2" y="146"/>
                    <a:pt x="2" y="146"/>
                    <a:pt x="2" y="146"/>
                  </a:cubicBezTo>
                  <a:moveTo>
                    <a:pt x="11" y="140"/>
                  </a:moveTo>
                  <a:cubicBezTo>
                    <a:pt x="6" y="145"/>
                    <a:pt x="6" y="145"/>
                    <a:pt x="6" y="145"/>
                  </a:cubicBezTo>
                  <a:cubicBezTo>
                    <a:pt x="8" y="145"/>
                    <a:pt x="8" y="145"/>
                    <a:pt x="8" y="145"/>
                  </a:cubicBezTo>
                  <a:cubicBezTo>
                    <a:pt x="13" y="140"/>
                    <a:pt x="13" y="140"/>
                    <a:pt x="13" y="140"/>
                  </a:cubicBezTo>
                  <a:cubicBezTo>
                    <a:pt x="11" y="140"/>
                    <a:pt x="11" y="140"/>
                    <a:pt x="11" y="140"/>
                  </a:cubicBezTo>
                  <a:moveTo>
                    <a:pt x="5" y="139"/>
                  </a:moveTo>
                  <a:cubicBezTo>
                    <a:pt x="3" y="144"/>
                    <a:pt x="3" y="144"/>
                    <a:pt x="3" y="144"/>
                  </a:cubicBezTo>
                  <a:cubicBezTo>
                    <a:pt x="5" y="145"/>
                    <a:pt x="5" y="145"/>
                    <a:pt x="5" y="145"/>
                  </a:cubicBezTo>
                  <a:cubicBezTo>
                    <a:pt x="7" y="139"/>
                    <a:pt x="7" y="139"/>
                    <a:pt x="7" y="139"/>
                  </a:cubicBezTo>
                  <a:cubicBezTo>
                    <a:pt x="5" y="139"/>
                    <a:pt x="5" y="139"/>
                    <a:pt x="5" y="139"/>
                  </a:cubicBezTo>
                  <a:moveTo>
                    <a:pt x="8" y="137"/>
                  </a:moveTo>
                  <a:cubicBezTo>
                    <a:pt x="8" y="137"/>
                    <a:pt x="8" y="137"/>
                    <a:pt x="8" y="137"/>
                  </a:cubicBezTo>
                  <a:cubicBezTo>
                    <a:pt x="8" y="137"/>
                    <a:pt x="8" y="137"/>
                    <a:pt x="8" y="137"/>
                  </a:cubicBezTo>
                  <a:cubicBezTo>
                    <a:pt x="8" y="137"/>
                    <a:pt x="8" y="137"/>
                    <a:pt x="8" y="137"/>
                  </a:cubicBezTo>
                  <a:moveTo>
                    <a:pt x="16" y="137"/>
                  </a:moveTo>
                  <a:cubicBezTo>
                    <a:pt x="14" y="137"/>
                    <a:pt x="14" y="137"/>
                    <a:pt x="14" y="137"/>
                  </a:cubicBezTo>
                  <a:cubicBezTo>
                    <a:pt x="12" y="138"/>
                    <a:pt x="12" y="138"/>
                    <a:pt x="12" y="138"/>
                  </a:cubicBezTo>
                  <a:cubicBezTo>
                    <a:pt x="14" y="139"/>
                    <a:pt x="14" y="139"/>
                    <a:pt x="14" y="139"/>
                  </a:cubicBezTo>
                  <a:cubicBezTo>
                    <a:pt x="16" y="137"/>
                    <a:pt x="16" y="137"/>
                    <a:pt x="16" y="137"/>
                  </a:cubicBezTo>
                  <a:moveTo>
                    <a:pt x="19" y="131"/>
                  </a:moveTo>
                  <a:cubicBezTo>
                    <a:pt x="15" y="135"/>
                    <a:pt x="15" y="135"/>
                    <a:pt x="15" y="135"/>
                  </a:cubicBezTo>
                  <a:cubicBezTo>
                    <a:pt x="18" y="135"/>
                    <a:pt x="18" y="135"/>
                    <a:pt x="18" y="135"/>
                  </a:cubicBezTo>
                  <a:cubicBezTo>
                    <a:pt x="21" y="132"/>
                    <a:pt x="21" y="132"/>
                    <a:pt x="21" y="132"/>
                  </a:cubicBezTo>
                  <a:cubicBezTo>
                    <a:pt x="19" y="131"/>
                    <a:pt x="19" y="131"/>
                    <a:pt x="19" y="131"/>
                  </a:cubicBezTo>
                  <a:moveTo>
                    <a:pt x="9" y="130"/>
                  </a:moveTo>
                  <a:cubicBezTo>
                    <a:pt x="7" y="135"/>
                    <a:pt x="7" y="135"/>
                    <a:pt x="7" y="135"/>
                  </a:cubicBezTo>
                  <a:cubicBezTo>
                    <a:pt x="9" y="135"/>
                    <a:pt x="9" y="135"/>
                    <a:pt x="9" y="135"/>
                  </a:cubicBezTo>
                  <a:cubicBezTo>
                    <a:pt x="11" y="130"/>
                    <a:pt x="11" y="130"/>
                    <a:pt x="11" y="130"/>
                  </a:cubicBezTo>
                  <a:cubicBezTo>
                    <a:pt x="9" y="130"/>
                    <a:pt x="9" y="130"/>
                    <a:pt x="9" y="130"/>
                  </a:cubicBezTo>
                  <a:moveTo>
                    <a:pt x="27" y="123"/>
                  </a:moveTo>
                  <a:cubicBezTo>
                    <a:pt x="20" y="130"/>
                    <a:pt x="20" y="130"/>
                    <a:pt x="20" y="130"/>
                  </a:cubicBezTo>
                  <a:cubicBezTo>
                    <a:pt x="23" y="130"/>
                    <a:pt x="23" y="130"/>
                    <a:pt x="23" y="130"/>
                  </a:cubicBezTo>
                  <a:cubicBezTo>
                    <a:pt x="28" y="124"/>
                    <a:pt x="28" y="124"/>
                    <a:pt x="28" y="124"/>
                  </a:cubicBezTo>
                  <a:cubicBezTo>
                    <a:pt x="27" y="123"/>
                    <a:pt x="27" y="123"/>
                    <a:pt x="27" y="123"/>
                  </a:cubicBezTo>
                  <a:moveTo>
                    <a:pt x="28" y="122"/>
                  </a:moveTo>
                  <a:cubicBezTo>
                    <a:pt x="29" y="123"/>
                    <a:pt x="29" y="123"/>
                    <a:pt x="29" y="123"/>
                  </a:cubicBezTo>
                  <a:cubicBezTo>
                    <a:pt x="30" y="123"/>
                    <a:pt x="30" y="123"/>
                    <a:pt x="30" y="123"/>
                  </a:cubicBezTo>
                  <a:cubicBezTo>
                    <a:pt x="28" y="122"/>
                    <a:pt x="28" y="122"/>
                    <a:pt x="28" y="122"/>
                  </a:cubicBezTo>
                  <a:moveTo>
                    <a:pt x="14" y="119"/>
                  </a:moveTo>
                  <a:cubicBezTo>
                    <a:pt x="10" y="128"/>
                    <a:pt x="10" y="128"/>
                    <a:pt x="10" y="128"/>
                  </a:cubicBezTo>
                  <a:cubicBezTo>
                    <a:pt x="12" y="128"/>
                    <a:pt x="12" y="128"/>
                    <a:pt x="12" y="128"/>
                  </a:cubicBezTo>
                  <a:cubicBezTo>
                    <a:pt x="15" y="120"/>
                    <a:pt x="15" y="120"/>
                    <a:pt x="15" y="120"/>
                  </a:cubicBezTo>
                  <a:cubicBezTo>
                    <a:pt x="14" y="119"/>
                    <a:pt x="14" y="119"/>
                    <a:pt x="14" y="119"/>
                  </a:cubicBezTo>
                  <a:moveTo>
                    <a:pt x="15" y="116"/>
                  </a:moveTo>
                  <a:cubicBezTo>
                    <a:pt x="14" y="118"/>
                    <a:pt x="14" y="118"/>
                    <a:pt x="14" y="118"/>
                  </a:cubicBezTo>
                  <a:cubicBezTo>
                    <a:pt x="16" y="118"/>
                    <a:pt x="16" y="118"/>
                    <a:pt x="16" y="118"/>
                  </a:cubicBezTo>
                  <a:cubicBezTo>
                    <a:pt x="17" y="117"/>
                    <a:pt x="17" y="117"/>
                    <a:pt x="17" y="117"/>
                  </a:cubicBezTo>
                  <a:cubicBezTo>
                    <a:pt x="15" y="116"/>
                    <a:pt x="15" y="116"/>
                    <a:pt x="15" y="116"/>
                  </a:cubicBezTo>
                  <a:moveTo>
                    <a:pt x="20" y="109"/>
                  </a:moveTo>
                  <a:cubicBezTo>
                    <a:pt x="17" y="111"/>
                    <a:pt x="17" y="111"/>
                    <a:pt x="17" y="111"/>
                  </a:cubicBezTo>
                  <a:cubicBezTo>
                    <a:pt x="16" y="114"/>
                    <a:pt x="16" y="114"/>
                    <a:pt x="16" y="114"/>
                  </a:cubicBezTo>
                  <a:cubicBezTo>
                    <a:pt x="17" y="115"/>
                    <a:pt x="17" y="115"/>
                    <a:pt x="17" y="115"/>
                  </a:cubicBezTo>
                  <a:cubicBezTo>
                    <a:pt x="20" y="109"/>
                    <a:pt x="20" y="109"/>
                    <a:pt x="20" y="109"/>
                  </a:cubicBezTo>
                  <a:moveTo>
                    <a:pt x="22" y="103"/>
                  </a:moveTo>
                  <a:cubicBezTo>
                    <a:pt x="19" y="106"/>
                    <a:pt x="19" y="106"/>
                    <a:pt x="19" y="106"/>
                  </a:cubicBezTo>
                  <a:cubicBezTo>
                    <a:pt x="18" y="108"/>
                    <a:pt x="18" y="108"/>
                    <a:pt x="18" y="108"/>
                  </a:cubicBezTo>
                  <a:cubicBezTo>
                    <a:pt x="21" y="105"/>
                    <a:pt x="21" y="105"/>
                    <a:pt x="21" y="105"/>
                  </a:cubicBezTo>
                  <a:cubicBezTo>
                    <a:pt x="22" y="103"/>
                    <a:pt x="22" y="103"/>
                    <a:pt x="22" y="103"/>
                  </a:cubicBezTo>
                  <a:moveTo>
                    <a:pt x="32" y="80"/>
                  </a:moveTo>
                  <a:cubicBezTo>
                    <a:pt x="30" y="81"/>
                    <a:pt x="30" y="81"/>
                    <a:pt x="30" y="81"/>
                  </a:cubicBezTo>
                  <a:cubicBezTo>
                    <a:pt x="21" y="102"/>
                    <a:pt x="21" y="102"/>
                    <a:pt x="21" y="102"/>
                  </a:cubicBezTo>
                  <a:cubicBezTo>
                    <a:pt x="24" y="100"/>
                    <a:pt x="24" y="100"/>
                    <a:pt x="24" y="100"/>
                  </a:cubicBezTo>
                  <a:cubicBezTo>
                    <a:pt x="32" y="80"/>
                    <a:pt x="32" y="80"/>
                    <a:pt x="32" y="80"/>
                  </a:cubicBezTo>
                  <a:moveTo>
                    <a:pt x="33" y="76"/>
                  </a:moveTo>
                  <a:cubicBezTo>
                    <a:pt x="31" y="76"/>
                    <a:pt x="31" y="76"/>
                    <a:pt x="31" y="76"/>
                  </a:cubicBezTo>
                  <a:cubicBezTo>
                    <a:pt x="31" y="78"/>
                    <a:pt x="31" y="78"/>
                    <a:pt x="31" y="78"/>
                  </a:cubicBezTo>
                  <a:cubicBezTo>
                    <a:pt x="33" y="77"/>
                    <a:pt x="33" y="77"/>
                    <a:pt x="33" y="77"/>
                  </a:cubicBezTo>
                  <a:cubicBezTo>
                    <a:pt x="33" y="76"/>
                    <a:pt x="33" y="76"/>
                    <a:pt x="33" y="76"/>
                  </a:cubicBezTo>
                  <a:moveTo>
                    <a:pt x="33" y="71"/>
                  </a:moveTo>
                  <a:cubicBezTo>
                    <a:pt x="33" y="71"/>
                    <a:pt x="33" y="71"/>
                    <a:pt x="33" y="71"/>
                  </a:cubicBezTo>
                  <a:cubicBezTo>
                    <a:pt x="32" y="74"/>
                    <a:pt x="32" y="74"/>
                    <a:pt x="32" y="74"/>
                  </a:cubicBezTo>
                  <a:cubicBezTo>
                    <a:pt x="34" y="74"/>
                    <a:pt x="34" y="74"/>
                    <a:pt x="34" y="74"/>
                  </a:cubicBezTo>
                  <a:cubicBezTo>
                    <a:pt x="34" y="74"/>
                    <a:pt x="34" y="74"/>
                    <a:pt x="34" y="74"/>
                  </a:cubicBezTo>
                  <a:cubicBezTo>
                    <a:pt x="33" y="71"/>
                    <a:pt x="33" y="71"/>
                    <a:pt x="33" y="71"/>
                  </a:cubicBezTo>
                  <a:moveTo>
                    <a:pt x="35" y="71"/>
                  </a:moveTo>
                  <a:cubicBezTo>
                    <a:pt x="35" y="71"/>
                    <a:pt x="35" y="71"/>
                    <a:pt x="35" y="71"/>
                  </a:cubicBezTo>
                  <a:cubicBezTo>
                    <a:pt x="35" y="71"/>
                    <a:pt x="35" y="71"/>
                    <a:pt x="35" y="71"/>
                  </a:cubicBezTo>
                  <a:cubicBezTo>
                    <a:pt x="35" y="71"/>
                    <a:pt x="35" y="71"/>
                    <a:pt x="35" y="71"/>
                  </a:cubicBezTo>
                  <a:moveTo>
                    <a:pt x="81" y="69"/>
                  </a:moveTo>
                  <a:cubicBezTo>
                    <a:pt x="78" y="70"/>
                    <a:pt x="78" y="70"/>
                    <a:pt x="78" y="70"/>
                  </a:cubicBezTo>
                  <a:cubicBezTo>
                    <a:pt x="29" y="121"/>
                    <a:pt x="29" y="121"/>
                    <a:pt x="29" y="121"/>
                  </a:cubicBezTo>
                  <a:cubicBezTo>
                    <a:pt x="31" y="121"/>
                    <a:pt x="31" y="121"/>
                    <a:pt x="31" y="121"/>
                  </a:cubicBezTo>
                  <a:cubicBezTo>
                    <a:pt x="81" y="69"/>
                    <a:pt x="81" y="69"/>
                    <a:pt x="81" y="69"/>
                  </a:cubicBezTo>
                  <a:moveTo>
                    <a:pt x="93" y="50"/>
                  </a:moveTo>
                  <a:cubicBezTo>
                    <a:pt x="91" y="52"/>
                    <a:pt x="91" y="52"/>
                    <a:pt x="91" y="52"/>
                  </a:cubicBezTo>
                  <a:cubicBezTo>
                    <a:pt x="93" y="55"/>
                    <a:pt x="93" y="55"/>
                    <a:pt x="93" y="55"/>
                  </a:cubicBezTo>
                  <a:cubicBezTo>
                    <a:pt x="81" y="67"/>
                    <a:pt x="81" y="67"/>
                    <a:pt x="81" y="67"/>
                  </a:cubicBezTo>
                  <a:cubicBezTo>
                    <a:pt x="84" y="67"/>
                    <a:pt x="84" y="67"/>
                    <a:pt x="84" y="67"/>
                  </a:cubicBezTo>
                  <a:cubicBezTo>
                    <a:pt x="94" y="56"/>
                    <a:pt x="94" y="56"/>
                    <a:pt x="94" y="56"/>
                  </a:cubicBezTo>
                  <a:cubicBezTo>
                    <a:pt x="95" y="55"/>
                    <a:pt x="95" y="55"/>
                    <a:pt x="95" y="55"/>
                  </a:cubicBezTo>
                  <a:cubicBezTo>
                    <a:pt x="94" y="54"/>
                    <a:pt x="94" y="54"/>
                    <a:pt x="94" y="54"/>
                  </a:cubicBezTo>
                  <a:cubicBezTo>
                    <a:pt x="93" y="50"/>
                    <a:pt x="93" y="50"/>
                    <a:pt x="93" y="50"/>
                  </a:cubicBezTo>
                  <a:moveTo>
                    <a:pt x="92" y="48"/>
                  </a:moveTo>
                  <a:cubicBezTo>
                    <a:pt x="90" y="49"/>
                    <a:pt x="90" y="49"/>
                    <a:pt x="90" y="49"/>
                  </a:cubicBezTo>
                  <a:cubicBezTo>
                    <a:pt x="91" y="50"/>
                    <a:pt x="91" y="50"/>
                    <a:pt x="91" y="50"/>
                  </a:cubicBezTo>
                  <a:cubicBezTo>
                    <a:pt x="92" y="49"/>
                    <a:pt x="92" y="49"/>
                    <a:pt x="92" y="49"/>
                  </a:cubicBezTo>
                  <a:cubicBezTo>
                    <a:pt x="92" y="48"/>
                    <a:pt x="92" y="48"/>
                    <a:pt x="92" y="48"/>
                  </a:cubicBezTo>
                  <a:moveTo>
                    <a:pt x="75" y="0"/>
                  </a:moveTo>
                  <a:cubicBezTo>
                    <a:pt x="75" y="1"/>
                    <a:pt x="74" y="1"/>
                    <a:pt x="74" y="1"/>
                  </a:cubicBezTo>
                  <a:cubicBezTo>
                    <a:pt x="90" y="47"/>
                    <a:pt x="90" y="47"/>
                    <a:pt x="90" y="47"/>
                  </a:cubicBezTo>
                  <a:cubicBezTo>
                    <a:pt x="91" y="46"/>
                    <a:pt x="91" y="46"/>
                    <a:pt x="91" y="46"/>
                  </a:cubicBezTo>
                  <a:cubicBezTo>
                    <a:pt x="75" y="0"/>
                    <a:pt x="75" y="0"/>
                    <a:pt x="75" y="0"/>
                  </a:cubicBezTo>
                  <a:moveTo>
                    <a:pt x="63" y="0"/>
                  </a:moveTo>
                  <a:cubicBezTo>
                    <a:pt x="34" y="69"/>
                    <a:pt x="34" y="69"/>
                    <a:pt x="34" y="69"/>
                  </a:cubicBezTo>
                  <a:cubicBezTo>
                    <a:pt x="35" y="70"/>
                    <a:pt x="35" y="70"/>
                    <a:pt x="35" y="70"/>
                  </a:cubicBezTo>
                  <a:cubicBezTo>
                    <a:pt x="36" y="69"/>
                    <a:pt x="36" y="69"/>
                    <a:pt x="36" y="69"/>
                  </a:cubicBezTo>
                  <a:cubicBezTo>
                    <a:pt x="65" y="1"/>
                    <a:pt x="65" y="1"/>
                    <a:pt x="65" y="1"/>
                  </a:cubicBezTo>
                  <a:cubicBezTo>
                    <a:pt x="64" y="1"/>
                    <a:pt x="64" y="0"/>
                    <a:pt x="6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6" name="Freeform 6"/>
            <p:cNvSpPr>
              <a:spLocks noEditPoints="1"/>
            </p:cNvSpPr>
            <p:nvPr/>
          </p:nvSpPr>
          <p:spPr bwMode="auto">
            <a:xfrm>
              <a:off x="8951626" y="2881983"/>
              <a:ext cx="799717" cy="683101"/>
            </a:xfrm>
            <a:custGeom>
              <a:avLst/>
              <a:gdLst>
                <a:gd name="T0" fmla="*/ 5 w 189"/>
                <a:gd name="T1" fmla="*/ 174 h 177"/>
                <a:gd name="T2" fmla="*/ 26 w 189"/>
                <a:gd name="T3" fmla="*/ 162 h 177"/>
                <a:gd name="T4" fmla="*/ 26 w 189"/>
                <a:gd name="T5" fmla="*/ 162 h 177"/>
                <a:gd name="T6" fmla="*/ 29 w 189"/>
                <a:gd name="T7" fmla="*/ 163 h 177"/>
                <a:gd name="T8" fmla="*/ 21 w 189"/>
                <a:gd name="T9" fmla="*/ 154 h 177"/>
                <a:gd name="T10" fmla="*/ 4 w 189"/>
                <a:gd name="T11" fmla="*/ 171 h 177"/>
                <a:gd name="T12" fmla="*/ 24 w 189"/>
                <a:gd name="T13" fmla="*/ 165 h 177"/>
                <a:gd name="T14" fmla="*/ 21 w 189"/>
                <a:gd name="T15" fmla="*/ 154 h 177"/>
                <a:gd name="T16" fmla="*/ 46 w 189"/>
                <a:gd name="T17" fmla="*/ 153 h 177"/>
                <a:gd name="T18" fmla="*/ 47 w 189"/>
                <a:gd name="T19" fmla="*/ 154 h 177"/>
                <a:gd name="T20" fmla="*/ 48 w 189"/>
                <a:gd name="T21" fmla="*/ 152 h 177"/>
                <a:gd name="T22" fmla="*/ 23 w 189"/>
                <a:gd name="T23" fmla="*/ 148 h 177"/>
                <a:gd name="T24" fmla="*/ 22 w 189"/>
                <a:gd name="T25" fmla="*/ 152 h 177"/>
                <a:gd name="T26" fmla="*/ 61 w 189"/>
                <a:gd name="T27" fmla="*/ 147 h 177"/>
                <a:gd name="T28" fmla="*/ 61 w 189"/>
                <a:gd name="T29" fmla="*/ 147 h 177"/>
                <a:gd name="T30" fmla="*/ 55 w 189"/>
                <a:gd name="T31" fmla="*/ 150 h 177"/>
                <a:gd name="T32" fmla="*/ 27 w 189"/>
                <a:gd name="T33" fmla="*/ 144 h 177"/>
                <a:gd name="T34" fmla="*/ 29 w 189"/>
                <a:gd name="T35" fmla="*/ 144 h 177"/>
                <a:gd name="T36" fmla="*/ 62 w 189"/>
                <a:gd name="T37" fmla="*/ 145 h 177"/>
                <a:gd name="T38" fmla="*/ 86 w 189"/>
                <a:gd name="T39" fmla="*/ 133 h 177"/>
                <a:gd name="T40" fmla="*/ 31 w 189"/>
                <a:gd name="T41" fmla="*/ 142 h 177"/>
                <a:gd name="T42" fmla="*/ 95 w 189"/>
                <a:gd name="T43" fmla="*/ 129 h 177"/>
                <a:gd name="T44" fmla="*/ 98 w 189"/>
                <a:gd name="T45" fmla="*/ 130 h 177"/>
                <a:gd name="T46" fmla="*/ 39 w 189"/>
                <a:gd name="T47" fmla="*/ 129 h 177"/>
                <a:gd name="T48" fmla="*/ 43 w 189"/>
                <a:gd name="T49" fmla="*/ 124 h 177"/>
                <a:gd name="T50" fmla="*/ 46 w 189"/>
                <a:gd name="T51" fmla="*/ 123 h 177"/>
                <a:gd name="T52" fmla="*/ 112 w 189"/>
                <a:gd name="T53" fmla="*/ 121 h 177"/>
                <a:gd name="T54" fmla="*/ 113 w 189"/>
                <a:gd name="T55" fmla="*/ 123 h 177"/>
                <a:gd name="T56" fmla="*/ 113 w 189"/>
                <a:gd name="T57" fmla="*/ 120 h 177"/>
                <a:gd name="T58" fmla="*/ 117 w 189"/>
                <a:gd name="T59" fmla="*/ 119 h 177"/>
                <a:gd name="T60" fmla="*/ 123 w 189"/>
                <a:gd name="T61" fmla="*/ 118 h 177"/>
                <a:gd name="T62" fmla="*/ 58 w 189"/>
                <a:gd name="T63" fmla="*/ 106 h 177"/>
                <a:gd name="T64" fmla="*/ 60 w 189"/>
                <a:gd name="T65" fmla="*/ 107 h 177"/>
                <a:gd name="T66" fmla="*/ 61 w 189"/>
                <a:gd name="T67" fmla="*/ 102 h 177"/>
                <a:gd name="T68" fmla="*/ 64 w 189"/>
                <a:gd name="T69" fmla="*/ 102 h 177"/>
                <a:gd name="T70" fmla="*/ 145 w 189"/>
                <a:gd name="T71" fmla="*/ 107 h 177"/>
                <a:gd name="T72" fmla="*/ 75 w 189"/>
                <a:gd name="T73" fmla="*/ 89 h 177"/>
                <a:gd name="T74" fmla="*/ 65 w 189"/>
                <a:gd name="T75" fmla="*/ 100 h 177"/>
                <a:gd name="T76" fmla="*/ 187 w 189"/>
                <a:gd name="T77" fmla="*/ 85 h 177"/>
                <a:gd name="T78" fmla="*/ 183 w 189"/>
                <a:gd name="T79" fmla="*/ 87 h 177"/>
                <a:gd name="T80" fmla="*/ 182 w 189"/>
                <a:gd name="T81" fmla="*/ 90 h 177"/>
                <a:gd name="T82" fmla="*/ 189 w 189"/>
                <a:gd name="T83" fmla="*/ 86 h 177"/>
                <a:gd name="T84" fmla="*/ 187 w 189"/>
                <a:gd name="T85" fmla="*/ 80 h 177"/>
                <a:gd name="T86" fmla="*/ 186 w 189"/>
                <a:gd name="T87" fmla="*/ 83 h 177"/>
                <a:gd name="T88" fmla="*/ 187 w 189"/>
                <a:gd name="T89" fmla="*/ 80 h 177"/>
                <a:gd name="T90" fmla="*/ 185 w 189"/>
                <a:gd name="T91" fmla="*/ 79 h 177"/>
                <a:gd name="T92" fmla="*/ 180 w 189"/>
                <a:gd name="T93" fmla="*/ 58 h 177"/>
                <a:gd name="T94" fmla="*/ 178 w 189"/>
                <a:gd name="T95" fmla="*/ 58 h 177"/>
                <a:gd name="T96" fmla="*/ 117 w 189"/>
                <a:gd name="T97" fmla="*/ 35 h 177"/>
                <a:gd name="T98" fmla="*/ 113 w 189"/>
                <a:gd name="T99" fmla="*/ 42 h 177"/>
                <a:gd name="T100" fmla="*/ 128 w 189"/>
                <a:gd name="T101" fmla="*/ 20 h 177"/>
                <a:gd name="T102" fmla="*/ 131 w 189"/>
                <a:gd name="T103" fmla="*/ 20 h 177"/>
                <a:gd name="T104" fmla="*/ 175 w 189"/>
                <a:gd name="T105" fmla="*/ 50 h 177"/>
                <a:gd name="T106" fmla="*/ 160 w 189"/>
                <a:gd name="T107" fmla="*/ 1 h 177"/>
                <a:gd name="T108" fmla="*/ 165 w 189"/>
                <a:gd name="T109" fmla="*/ 16 h 177"/>
                <a:gd name="T110" fmla="*/ 130 w 189"/>
                <a:gd name="T111" fmla="*/ 18 h 177"/>
                <a:gd name="T112" fmla="*/ 145 w 189"/>
                <a:gd name="T11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9" h="177">
                  <a:moveTo>
                    <a:pt x="3" y="173"/>
                  </a:moveTo>
                  <a:cubicBezTo>
                    <a:pt x="0" y="177"/>
                    <a:pt x="0" y="177"/>
                    <a:pt x="0" y="177"/>
                  </a:cubicBezTo>
                  <a:cubicBezTo>
                    <a:pt x="5" y="174"/>
                    <a:pt x="5" y="174"/>
                    <a:pt x="5" y="174"/>
                  </a:cubicBezTo>
                  <a:cubicBezTo>
                    <a:pt x="3" y="173"/>
                    <a:pt x="3" y="173"/>
                    <a:pt x="3" y="173"/>
                  </a:cubicBezTo>
                  <a:moveTo>
                    <a:pt x="26" y="162"/>
                  </a:moveTo>
                  <a:cubicBezTo>
                    <a:pt x="26" y="162"/>
                    <a:pt x="26" y="162"/>
                    <a:pt x="26" y="162"/>
                  </a:cubicBezTo>
                  <a:cubicBezTo>
                    <a:pt x="26" y="164"/>
                    <a:pt x="26" y="164"/>
                    <a:pt x="26" y="164"/>
                  </a:cubicBezTo>
                  <a:cubicBezTo>
                    <a:pt x="27" y="163"/>
                    <a:pt x="27" y="163"/>
                    <a:pt x="27" y="163"/>
                  </a:cubicBezTo>
                  <a:cubicBezTo>
                    <a:pt x="26" y="162"/>
                    <a:pt x="26" y="162"/>
                    <a:pt x="26" y="162"/>
                  </a:cubicBezTo>
                  <a:moveTo>
                    <a:pt x="41" y="155"/>
                  </a:moveTo>
                  <a:cubicBezTo>
                    <a:pt x="28" y="161"/>
                    <a:pt x="28" y="161"/>
                    <a:pt x="28" y="161"/>
                  </a:cubicBezTo>
                  <a:cubicBezTo>
                    <a:pt x="29" y="163"/>
                    <a:pt x="29" y="163"/>
                    <a:pt x="29" y="163"/>
                  </a:cubicBezTo>
                  <a:cubicBezTo>
                    <a:pt x="41" y="157"/>
                    <a:pt x="41" y="157"/>
                    <a:pt x="41" y="157"/>
                  </a:cubicBezTo>
                  <a:cubicBezTo>
                    <a:pt x="41" y="155"/>
                    <a:pt x="41" y="155"/>
                    <a:pt x="41" y="155"/>
                  </a:cubicBezTo>
                  <a:moveTo>
                    <a:pt x="21" y="154"/>
                  </a:moveTo>
                  <a:cubicBezTo>
                    <a:pt x="18" y="154"/>
                    <a:pt x="18" y="154"/>
                    <a:pt x="18" y="154"/>
                  </a:cubicBezTo>
                  <a:cubicBezTo>
                    <a:pt x="5" y="170"/>
                    <a:pt x="5" y="170"/>
                    <a:pt x="5" y="170"/>
                  </a:cubicBezTo>
                  <a:cubicBezTo>
                    <a:pt x="4" y="171"/>
                    <a:pt x="4" y="171"/>
                    <a:pt x="4" y="171"/>
                  </a:cubicBezTo>
                  <a:cubicBezTo>
                    <a:pt x="7" y="173"/>
                    <a:pt x="7" y="173"/>
                    <a:pt x="7" y="173"/>
                  </a:cubicBezTo>
                  <a:cubicBezTo>
                    <a:pt x="7" y="173"/>
                    <a:pt x="7" y="173"/>
                    <a:pt x="7" y="173"/>
                  </a:cubicBezTo>
                  <a:cubicBezTo>
                    <a:pt x="24" y="165"/>
                    <a:pt x="24" y="165"/>
                    <a:pt x="24" y="165"/>
                  </a:cubicBezTo>
                  <a:cubicBezTo>
                    <a:pt x="24" y="163"/>
                    <a:pt x="24" y="163"/>
                    <a:pt x="24" y="163"/>
                  </a:cubicBezTo>
                  <a:cubicBezTo>
                    <a:pt x="7" y="171"/>
                    <a:pt x="7" y="171"/>
                    <a:pt x="7" y="171"/>
                  </a:cubicBezTo>
                  <a:cubicBezTo>
                    <a:pt x="21" y="154"/>
                    <a:pt x="21" y="154"/>
                    <a:pt x="21" y="154"/>
                  </a:cubicBezTo>
                  <a:cubicBezTo>
                    <a:pt x="21" y="154"/>
                    <a:pt x="21" y="154"/>
                    <a:pt x="21" y="154"/>
                  </a:cubicBezTo>
                  <a:moveTo>
                    <a:pt x="46" y="153"/>
                  </a:moveTo>
                  <a:cubicBezTo>
                    <a:pt x="46" y="153"/>
                    <a:pt x="46" y="153"/>
                    <a:pt x="46" y="153"/>
                  </a:cubicBezTo>
                  <a:cubicBezTo>
                    <a:pt x="42" y="154"/>
                    <a:pt x="42" y="154"/>
                    <a:pt x="42" y="154"/>
                  </a:cubicBezTo>
                  <a:cubicBezTo>
                    <a:pt x="43" y="156"/>
                    <a:pt x="43" y="156"/>
                    <a:pt x="43" y="156"/>
                  </a:cubicBezTo>
                  <a:cubicBezTo>
                    <a:pt x="47" y="154"/>
                    <a:pt x="47" y="154"/>
                    <a:pt x="47" y="154"/>
                  </a:cubicBezTo>
                  <a:cubicBezTo>
                    <a:pt x="46" y="153"/>
                    <a:pt x="46" y="153"/>
                    <a:pt x="46" y="153"/>
                  </a:cubicBezTo>
                  <a:moveTo>
                    <a:pt x="51" y="152"/>
                  </a:moveTo>
                  <a:cubicBezTo>
                    <a:pt x="48" y="152"/>
                    <a:pt x="48" y="152"/>
                    <a:pt x="48" y="152"/>
                  </a:cubicBezTo>
                  <a:cubicBezTo>
                    <a:pt x="48" y="153"/>
                    <a:pt x="48" y="153"/>
                    <a:pt x="48" y="153"/>
                  </a:cubicBezTo>
                  <a:cubicBezTo>
                    <a:pt x="51" y="152"/>
                    <a:pt x="51" y="152"/>
                    <a:pt x="51" y="152"/>
                  </a:cubicBezTo>
                  <a:moveTo>
                    <a:pt x="23" y="148"/>
                  </a:moveTo>
                  <a:cubicBezTo>
                    <a:pt x="21" y="151"/>
                    <a:pt x="21" y="151"/>
                    <a:pt x="21" y="151"/>
                  </a:cubicBezTo>
                  <a:cubicBezTo>
                    <a:pt x="22" y="152"/>
                    <a:pt x="22" y="152"/>
                    <a:pt x="22" y="152"/>
                  </a:cubicBezTo>
                  <a:cubicBezTo>
                    <a:pt x="22" y="152"/>
                    <a:pt x="22" y="152"/>
                    <a:pt x="22" y="152"/>
                  </a:cubicBezTo>
                  <a:cubicBezTo>
                    <a:pt x="23" y="151"/>
                    <a:pt x="23" y="151"/>
                    <a:pt x="23" y="151"/>
                  </a:cubicBezTo>
                  <a:cubicBezTo>
                    <a:pt x="23" y="148"/>
                    <a:pt x="23" y="148"/>
                    <a:pt x="23" y="148"/>
                  </a:cubicBezTo>
                  <a:moveTo>
                    <a:pt x="61" y="147"/>
                  </a:moveTo>
                  <a:cubicBezTo>
                    <a:pt x="60" y="148"/>
                    <a:pt x="60" y="148"/>
                    <a:pt x="60" y="148"/>
                  </a:cubicBezTo>
                  <a:cubicBezTo>
                    <a:pt x="62" y="147"/>
                    <a:pt x="62" y="147"/>
                    <a:pt x="62" y="147"/>
                  </a:cubicBezTo>
                  <a:cubicBezTo>
                    <a:pt x="61" y="147"/>
                    <a:pt x="61" y="147"/>
                    <a:pt x="61" y="147"/>
                  </a:cubicBezTo>
                  <a:moveTo>
                    <a:pt x="59" y="146"/>
                  </a:moveTo>
                  <a:cubicBezTo>
                    <a:pt x="50" y="151"/>
                    <a:pt x="50" y="151"/>
                    <a:pt x="50" y="151"/>
                  </a:cubicBezTo>
                  <a:cubicBezTo>
                    <a:pt x="55" y="150"/>
                    <a:pt x="55" y="150"/>
                    <a:pt x="55" y="150"/>
                  </a:cubicBezTo>
                  <a:cubicBezTo>
                    <a:pt x="57" y="149"/>
                    <a:pt x="57" y="149"/>
                    <a:pt x="57" y="149"/>
                  </a:cubicBezTo>
                  <a:cubicBezTo>
                    <a:pt x="59" y="146"/>
                    <a:pt x="59" y="146"/>
                    <a:pt x="59" y="146"/>
                  </a:cubicBezTo>
                  <a:moveTo>
                    <a:pt x="27" y="144"/>
                  </a:moveTo>
                  <a:cubicBezTo>
                    <a:pt x="25" y="146"/>
                    <a:pt x="25" y="146"/>
                    <a:pt x="25" y="146"/>
                  </a:cubicBezTo>
                  <a:cubicBezTo>
                    <a:pt x="25" y="149"/>
                    <a:pt x="25" y="149"/>
                    <a:pt x="25" y="149"/>
                  </a:cubicBezTo>
                  <a:cubicBezTo>
                    <a:pt x="29" y="144"/>
                    <a:pt x="29" y="144"/>
                    <a:pt x="29" y="144"/>
                  </a:cubicBezTo>
                  <a:cubicBezTo>
                    <a:pt x="27" y="144"/>
                    <a:pt x="27" y="144"/>
                    <a:pt x="27" y="144"/>
                  </a:cubicBezTo>
                  <a:moveTo>
                    <a:pt x="86" y="133"/>
                  </a:moveTo>
                  <a:cubicBezTo>
                    <a:pt x="62" y="145"/>
                    <a:pt x="62" y="145"/>
                    <a:pt x="62" y="145"/>
                  </a:cubicBezTo>
                  <a:cubicBezTo>
                    <a:pt x="66" y="145"/>
                    <a:pt x="66" y="145"/>
                    <a:pt x="66" y="145"/>
                  </a:cubicBezTo>
                  <a:cubicBezTo>
                    <a:pt x="89" y="134"/>
                    <a:pt x="89" y="134"/>
                    <a:pt x="89" y="134"/>
                  </a:cubicBezTo>
                  <a:cubicBezTo>
                    <a:pt x="86" y="133"/>
                    <a:pt x="86" y="133"/>
                    <a:pt x="86" y="133"/>
                  </a:cubicBezTo>
                  <a:moveTo>
                    <a:pt x="37" y="131"/>
                  </a:moveTo>
                  <a:cubicBezTo>
                    <a:pt x="29" y="142"/>
                    <a:pt x="29" y="142"/>
                    <a:pt x="29" y="142"/>
                  </a:cubicBezTo>
                  <a:cubicBezTo>
                    <a:pt x="31" y="142"/>
                    <a:pt x="31" y="142"/>
                    <a:pt x="31" y="142"/>
                  </a:cubicBezTo>
                  <a:cubicBezTo>
                    <a:pt x="38" y="134"/>
                    <a:pt x="38" y="134"/>
                    <a:pt x="38" y="134"/>
                  </a:cubicBezTo>
                  <a:cubicBezTo>
                    <a:pt x="37" y="131"/>
                    <a:pt x="37" y="131"/>
                    <a:pt x="37" y="131"/>
                  </a:cubicBezTo>
                  <a:moveTo>
                    <a:pt x="95" y="129"/>
                  </a:moveTo>
                  <a:cubicBezTo>
                    <a:pt x="89" y="132"/>
                    <a:pt x="89" y="132"/>
                    <a:pt x="89" y="132"/>
                  </a:cubicBezTo>
                  <a:cubicBezTo>
                    <a:pt x="92" y="133"/>
                    <a:pt x="92" y="133"/>
                    <a:pt x="92" y="133"/>
                  </a:cubicBezTo>
                  <a:cubicBezTo>
                    <a:pt x="98" y="130"/>
                    <a:pt x="98" y="130"/>
                    <a:pt x="98" y="130"/>
                  </a:cubicBezTo>
                  <a:cubicBezTo>
                    <a:pt x="95" y="129"/>
                    <a:pt x="95" y="129"/>
                    <a:pt x="95" y="129"/>
                  </a:cubicBezTo>
                  <a:moveTo>
                    <a:pt x="43" y="124"/>
                  </a:moveTo>
                  <a:cubicBezTo>
                    <a:pt x="39" y="129"/>
                    <a:pt x="39" y="129"/>
                    <a:pt x="39" y="129"/>
                  </a:cubicBezTo>
                  <a:cubicBezTo>
                    <a:pt x="40" y="131"/>
                    <a:pt x="40" y="131"/>
                    <a:pt x="40" y="131"/>
                  </a:cubicBezTo>
                  <a:cubicBezTo>
                    <a:pt x="45" y="125"/>
                    <a:pt x="45" y="125"/>
                    <a:pt x="45" y="125"/>
                  </a:cubicBezTo>
                  <a:cubicBezTo>
                    <a:pt x="43" y="124"/>
                    <a:pt x="43" y="124"/>
                    <a:pt x="43" y="124"/>
                  </a:cubicBezTo>
                  <a:moveTo>
                    <a:pt x="45" y="122"/>
                  </a:moveTo>
                  <a:cubicBezTo>
                    <a:pt x="44" y="123"/>
                    <a:pt x="44" y="123"/>
                    <a:pt x="44" y="123"/>
                  </a:cubicBezTo>
                  <a:cubicBezTo>
                    <a:pt x="46" y="123"/>
                    <a:pt x="46" y="123"/>
                    <a:pt x="46" y="123"/>
                  </a:cubicBezTo>
                  <a:cubicBezTo>
                    <a:pt x="47" y="123"/>
                    <a:pt x="47" y="123"/>
                    <a:pt x="47" y="123"/>
                  </a:cubicBezTo>
                  <a:cubicBezTo>
                    <a:pt x="45" y="122"/>
                    <a:pt x="45" y="122"/>
                    <a:pt x="45" y="122"/>
                  </a:cubicBezTo>
                  <a:moveTo>
                    <a:pt x="112" y="121"/>
                  </a:moveTo>
                  <a:cubicBezTo>
                    <a:pt x="97" y="128"/>
                    <a:pt x="97" y="128"/>
                    <a:pt x="97" y="128"/>
                  </a:cubicBezTo>
                  <a:cubicBezTo>
                    <a:pt x="101" y="128"/>
                    <a:pt x="101" y="128"/>
                    <a:pt x="101" y="128"/>
                  </a:cubicBezTo>
                  <a:cubicBezTo>
                    <a:pt x="113" y="123"/>
                    <a:pt x="113" y="123"/>
                    <a:pt x="113" y="123"/>
                  </a:cubicBezTo>
                  <a:cubicBezTo>
                    <a:pt x="112" y="121"/>
                    <a:pt x="112" y="121"/>
                    <a:pt x="112" y="121"/>
                  </a:cubicBezTo>
                  <a:moveTo>
                    <a:pt x="117" y="119"/>
                  </a:moveTo>
                  <a:cubicBezTo>
                    <a:pt x="113" y="120"/>
                    <a:pt x="113" y="120"/>
                    <a:pt x="113" y="120"/>
                  </a:cubicBezTo>
                  <a:cubicBezTo>
                    <a:pt x="114" y="122"/>
                    <a:pt x="114" y="122"/>
                    <a:pt x="114" y="122"/>
                  </a:cubicBezTo>
                  <a:cubicBezTo>
                    <a:pt x="120" y="119"/>
                    <a:pt x="120" y="119"/>
                    <a:pt x="120" y="119"/>
                  </a:cubicBezTo>
                  <a:cubicBezTo>
                    <a:pt x="117" y="119"/>
                    <a:pt x="117" y="119"/>
                    <a:pt x="117" y="119"/>
                  </a:cubicBezTo>
                  <a:moveTo>
                    <a:pt x="141" y="107"/>
                  </a:moveTo>
                  <a:cubicBezTo>
                    <a:pt x="120" y="117"/>
                    <a:pt x="120" y="117"/>
                    <a:pt x="120" y="117"/>
                  </a:cubicBezTo>
                  <a:cubicBezTo>
                    <a:pt x="123" y="118"/>
                    <a:pt x="123" y="118"/>
                    <a:pt x="123" y="118"/>
                  </a:cubicBezTo>
                  <a:cubicBezTo>
                    <a:pt x="143" y="108"/>
                    <a:pt x="143" y="108"/>
                    <a:pt x="143" y="108"/>
                  </a:cubicBezTo>
                  <a:cubicBezTo>
                    <a:pt x="141" y="107"/>
                    <a:pt x="141" y="107"/>
                    <a:pt x="141" y="107"/>
                  </a:cubicBezTo>
                  <a:moveTo>
                    <a:pt x="58" y="106"/>
                  </a:moveTo>
                  <a:cubicBezTo>
                    <a:pt x="46" y="121"/>
                    <a:pt x="46" y="121"/>
                    <a:pt x="46" y="121"/>
                  </a:cubicBezTo>
                  <a:cubicBezTo>
                    <a:pt x="48" y="121"/>
                    <a:pt x="48" y="121"/>
                    <a:pt x="48" y="121"/>
                  </a:cubicBezTo>
                  <a:cubicBezTo>
                    <a:pt x="60" y="107"/>
                    <a:pt x="60" y="107"/>
                    <a:pt x="60" y="107"/>
                  </a:cubicBezTo>
                  <a:cubicBezTo>
                    <a:pt x="58" y="106"/>
                    <a:pt x="58" y="106"/>
                    <a:pt x="58" y="106"/>
                  </a:cubicBezTo>
                  <a:moveTo>
                    <a:pt x="64" y="102"/>
                  </a:moveTo>
                  <a:cubicBezTo>
                    <a:pt x="61" y="102"/>
                    <a:pt x="61" y="102"/>
                    <a:pt x="61" y="102"/>
                  </a:cubicBezTo>
                  <a:cubicBezTo>
                    <a:pt x="59" y="105"/>
                    <a:pt x="59" y="105"/>
                    <a:pt x="59" y="105"/>
                  </a:cubicBezTo>
                  <a:cubicBezTo>
                    <a:pt x="61" y="105"/>
                    <a:pt x="61" y="105"/>
                    <a:pt x="61" y="105"/>
                  </a:cubicBezTo>
                  <a:cubicBezTo>
                    <a:pt x="64" y="102"/>
                    <a:pt x="64" y="102"/>
                    <a:pt x="64" y="102"/>
                  </a:cubicBezTo>
                  <a:moveTo>
                    <a:pt x="165" y="96"/>
                  </a:moveTo>
                  <a:cubicBezTo>
                    <a:pt x="143" y="106"/>
                    <a:pt x="143" y="106"/>
                    <a:pt x="143" y="106"/>
                  </a:cubicBezTo>
                  <a:cubicBezTo>
                    <a:pt x="145" y="107"/>
                    <a:pt x="145" y="107"/>
                    <a:pt x="145" y="107"/>
                  </a:cubicBezTo>
                  <a:cubicBezTo>
                    <a:pt x="164" y="98"/>
                    <a:pt x="164" y="98"/>
                    <a:pt x="164" y="98"/>
                  </a:cubicBezTo>
                  <a:cubicBezTo>
                    <a:pt x="165" y="96"/>
                    <a:pt x="165" y="96"/>
                    <a:pt x="165" y="96"/>
                  </a:cubicBezTo>
                  <a:moveTo>
                    <a:pt x="75" y="89"/>
                  </a:moveTo>
                  <a:cubicBezTo>
                    <a:pt x="72" y="89"/>
                    <a:pt x="72" y="89"/>
                    <a:pt x="72" y="89"/>
                  </a:cubicBezTo>
                  <a:cubicBezTo>
                    <a:pt x="63" y="100"/>
                    <a:pt x="63" y="100"/>
                    <a:pt x="63" y="100"/>
                  </a:cubicBezTo>
                  <a:cubicBezTo>
                    <a:pt x="65" y="100"/>
                    <a:pt x="65" y="100"/>
                    <a:pt x="65" y="100"/>
                  </a:cubicBezTo>
                  <a:cubicBezTo>
                    <a:pt x="75" y="89"/>
                    <a:pt x="75" y="89"/>
                    <a:pt x="75" y="89"/>
                  </a:cubicBezTo>
                  <a:moveTo>
                    <a:pt x="189" y="84"/>
                  </a:moveTo>
                  <a:cubicBezTo>
                    <a:pt x="187" y="85"/>
                    <a:pt x="187" y="85"/>
                    <a:pt x="187" y="85"/>
                  </a:cubicBezTo>
                  <a:cubicBezTo>
                    <a:pt x="187" y="85"/>
                    <a:pt x="187" y="85"/>
                    <a:pt x="187" y="85"/>
                  </a:cubicBezTo>
                  <a:cubicBezTo>
                    <a:pt x="185" y="86"/>
                    <a:pt x="185" y="86"/>
                    <a:pt x="185" y="86"/>
                  </a:cubicBezTo>
                  <a:cubicBezTo>
                    <a:pt x="183" y="87"/>
                    <a:pt x="183" y="87"/>
                    <a:pt x="183" y="87"/>
                  </a:cubicBezTo>
                  <a:cubicBezTo>
                    <a:pt x="167" y="95"/>
                    <a:pt x="167" y="95"/>
                    <a:pt x="167" y="95"/>
                  </a:cubicBezTo>
                  <a:cubicBezTo>
                    <a:pt x="167" y="97"/>
                    <a:pt x="167" y="97"/>
                    <a:pt x="167" y="97"/>
                  </a:cubicBezTo>
                  <a:cubicBezTo>
                    <a:pt x="182" y="90"/>
                    <a:pt x="182" y="90"/>
                    <a:pt x="182" y="90"/>
                  </a:cubicBezTo>
                  <a:cubicBezTo>
                    <a:pt x="184" y="89"/>
                    <a:pt x="184" y="89"/>
                    <a:pt x="184" y="89"/>
                  </a:cubicBezTo>
                  <a:cubicBezTo>
                    <a:pt x="188" y="87"/>
                    <a:pt x="188" y="87"/>
                    <a:pt x="188" y="87"/>
                  </a:cubicBezTo>
                  <a:cubicBezTo>
                    <a:pt x="189" y="86"/>
                    <a:pt x="189" y="86"/>
                    <a:pt x="189" y="86"/>
                  </a:cubicBezTo>
                  <a:cubicBezTo>
                    <a:pt x="189" y="85"/>
                    <a:pt x="189" y="85"/>
                    <a:pt x="189" y="85"/>
                  </a:cubicBezTo>
                  <a:cubicBezTo>
                    <a:pt x="189" y="84"/>
                    <a:pt x="189" y="84"/>
                    <a:pt x="189" y="84"/>
                  </a:cubicBezTo>
                  <a:moveTo>
                    <a:pt x="187" y="80"/>
                  </a:moveTo>
                  <a:cubicBezTo>
                    <a:pt x="185" y="80"/>
                    <a:pt x="185" y="80"/>
                    <a:pt x="185" y="80"/>
                  </a:cubicBezTo>
                  <a:cubicBezTo>
                    <a:pt x="186" y="83"/>
                    <a:pt x="186" y="83"/>
                    <a:pt x="186" y="83"/>
                  </a:cubicBezTo>
                  <a:cubicBezTo>
                    <a:pt x="186" y="83"/>
                    <a:pt x="186" y="83"/>
                    <a:pt x="186" y="83"/>
                  </a:cubicBezTo>
                  <a:cubicBezTo>
                    <a:pt x="188" y="83"/>
                    <a:pt x="188" y="83"/>
                    <a:pt x="188" y="83"/>
                  </a:cubicBezTo>
                  <a:cubicBezTo>
                    <a:pt x="187" y="80"/>
                    <a:pt x="187" y="80"/>
                    <a:pt x="187" y="80"/>
                  </a:cubicBezTo>
                  <a:cubicBezTo>
                    <a:pt x="187" y="80"/>
                    <a:pt x="187" y="80"/>
                    <a:pt x="187" y="80"/>
                  </a:cubicBezTo>
                  <a:moveTo>
                    <a:pt x="180" y="58"/>
                  </a:moveTo>
                  <a:cubicBezTo>
                    <a:pt x="179" y="61"/>
                    <a:pt x="179" y="61"/>
                    <a:pt x="179" y="61"/>
                  </a:cubicBezTo>
                  <a:cubicBezTo>
                    <a:pt x="185" y="79"/>
                    <a:pt x="185" y="79"/>
                    <a:pt x="185" y="79"/>
                  </a:cubicBezTo>
                  <a:cubicBezTo>
                    <a:pt x="187" y="79"/>
                    <a:pt x="187" y="79"/>
                    <a:pt x="187" y="79"/>
                  </a:cubicBezTo>
                  <a:cubicBezTo>
                    <a:pt x="186" y="78"/>
                    <a:pt x="186" y="78"/>
                    <a:pt x="186" y="78"/>
                  </a:cubicBezTo>
                  <a:cubicBezTo>
                    <a:pt x="180" y="58"/>
                    <a:pt x="180" y="58"/>
                    <a:pt x="180" y="58"/>
                  </a:cubicBezTo>
                  <a:moveTo>
                    <a:pt x="177" y="50"/>
                  </a:moveTo>
                  <a:cubicBezTo>
                    <a:pt x="176" y="54"/>
                    <a:pt x="176" y="54"/>
                    <a:pt x="176" y="54"/>
                  </a:cubicBezTo>
                  <a:cubicBezTo>
                    <a:pt x="178" y="58"/>
                    <a:pt x="178" y="58"/>
                    <a:pt x="178" y="58"/>
                  </a:cubicBezTo>
                  <a:cubicBezTo>
                    <a:pt x="179" y="55"/>
                    <a:pt x="179" y="55"/>
                    <a:pt x="179" y="55"/>
                  </a:cubicBezTo>
                  <a:cubicBezTo>
                    <a:pt x="177" y="50"/>
                    <a:pt x="177" y="50"/>
                    <a:pt x="177" y="50"/>
                  </a:cubicBezTo>
                  <a:moveTo>
                    <a:pt x="117" y="35"/>
                  </a:moveTo>
                  <a:cubicBezTo>
                    <a:pt x="74" y="87"/>
                    <a:pt x="74" y="87"/>
                    <a:pt x="74" y="87"/>
                  </a:cubicBezTo>
                  <a:cubicBezTo>
                    <a:pt x="76" y="87"/>
                    <a:pt x="76" y="87"/>
                    <a:pt x="76" y="87"/>
                  </a:cubicBezTo>
                  <a:cubicBezTo>
                    <a:pt x="113" y="42"/>
                    <a:pt x="113" y="42"/>
                    <a:pt x="113" y="42"/>
                  </a:cubicBezTo>
                  <a:cubicBezTo>
                    <a:pt x="117" y="35"/>
                    <a:pt x="117" y="35"/>
                    <a:pt x="117" y="35"/>
                  </a:cubicBezTo>
                  <a:moveTo>
                    <a:pt x="131" y="20"/>
                  </a:moveTo>
                  <a:cubicBezTo>
                    <a:pt x="128" y="20"/>
                    <a:pt x="128" y="20"/>
                    <a:pt x="128" y="20"/>
                  </a:cubicBezTo>
                  <a:cubicBezTo>
                    <a:pt x="122" y="28"/>
                    <a:pt x="122" y="28"/>
                    <a:pt x="122" y="28"/>
                  </a:cubicBezTo>
                  <a:cubicBezTo>
                    <a:pt x="118" y="36"/>
                    <a:pt x="118" y="36"/>
                    <a:pt x="118" y="36"/>
                  </a:cubicBezTo>
                  <a:cubicBezTo>
                    <a:pt x="131" y="20"/>
                    <a:pt x="131" y="20"/>
                    <a:pt x="131" y="20"/>
                  </a:cubicBezTo>
                  <a:moveTo>
                    <a:pt x="166" y="18"/>
                  </a:moveTo>
                  <a:cubicBezTo>
                    <a:pt x="164" y="18"/>
                    <a:pt x="164" y="18"/>
                    <a:pt x="164" y="18"/>
                  </a:cubicBezTo>
                  <a:cubicBezTo>
                    <a:pt x="175" y="50"/>
                    <a:pt x="175" y="50"/>
                    <a:pt x="175" y="50"/>
                  </a:cubicBezTo>
                  <a:cubicBezTo>
                    <a:pt x="176" y="47"/>
                    <a:pt x="176" y="47"/>
                    <a:pt x="176" y="47"/>
                  </a:cubicBezTo>
                  <a:cubicBezTo>
                    <a:pt x="166" y="18"/>
                    <a:pt x="166" y="18"/>
                    <a:pt x="166" y="18"/>
                  </a:cubicBezTo>
                  <a:moveTo>
                    <a:pt x="160" y="1"/>
                  </a:moveTo>
                  <a:cubicBezTo>
                    <a:pt x="160" y="1"/>
                    <a:pt x="159" y="1"/>
                    <a:pt x="158" y="1"/>
                  </a:cubicBezTo>
                  <a:cubicBezTo>
                    <a:pt x="164" y="16"/>
                    <a:pt x="164" y="16"/>
                    <a:pt x="164" y="16"/>
                  </a:cubicBezTo>
                  <a:cubicBezTo>
                    <a:pt x="165" y="16"/>
                    <a:pt x="165" y="16"/>
                    <a:pt x="165" y="16"/>
                  </a:cubicBezTo>
                  <a:cubicBezTo>
                    <a:pt x="160" y="1"/>
                    <a:pt x="160" y="1"/>
                    <a:pt x="160" y="1"/>
                  </a:cubicBezTo>
                  <a:moveTo>
                    <a:pt x="145" y="0"/>
                  </a:moveTo>
                  <a:cubicBezTo>
                    <a:pt x="130" y="18"/>
                    <a:pt x="130" y="18"/>
                    <a:pt x="130" y="18"/>
                  </a:cubicBezTo>
                  <a:cubicBezTo>
                    <a:pt x="132" y="18"/>
                    <a:pt x="132" y="18"/>
                    <a:pt x="132" y="18"/>
                  </a:cubicBezTo>
                  <a:cubicBezTo>
                    <a:pt x="147" y="1"/>
                    <a:pt x="147" y="1"/>
                    <a:pt x="147" y="1"/>
                  </a:cubicBezTo>
                  <a:cubicBezTo>
                    <a:pt x="146" y="0"/>
                    <a:pt x="146" y="0"/>
                    <a:pt x="14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7" name="Freeform 7"/>
            <p:cNvSpPr>
              <a:spLocks noEditPoints="1"/>
            </p:cNvSpPr>
            <p:nvPr/>
          </p:nvSpPr>
          <p:spPr bwMode="auto">
            <a:xfrm>
              <a:off x="9518763" y="2618502"/>
              <a:ext cx="1100281" cy="1221450"/>
            </a:xfrm>
            <a:custGeom>
              <a:avLst/>
              <a:gdLst>
                <a:gd name="T0" fmla="*/ 103 w 260"/>
                <a:gd name="T1" fmla="*/ 311 h 316"/>
                <a:gd name="T2" fmla="*/ 105 w 260"/>
                <a:gd name="T3" fmla="*/ 311 h 316"/>
                <a:gd name="T4" fmla="*/ 132 w 260"/>
                <a:gd name="T5" fmla="*/ 307 h 316"/>
                <a:gd name="T6" fmla="*/ 208 w 260"/>
                <a:gd name="T7" fmla="*/ 303 h 316"/>
                <a:gd name="T8" fmla="*/ 208 w 260"/>
                <a:gd name="T9" fmla="*/ 304 h 316"/>
                <a:gd name="T10" fmla="*/ 209 w 260"/>
                <a:gd name="T11" fmla="*/ 304 h 316"/>
                <a:gd name="T12" fmla="*/ 212 w 260"/>
                <a:gd name="T13" fmla="*/ 304 h 316"/>
                <a:gd name="T14" fmla="*/ 222 w 260"/>
                <a:gd name="T15" fmla="*/ 302 h 316"/>
                <a:gd name="T16" fmla="*/ 249 w 260"/>
                <a:gd name="T17" fmla="*/ 284 h 316"/>
                <a:gd name="T18" fmla="*/ 227 w 260"/>
                <a:gd name="T19" fmla="*/ 303 h 316"/>
                <a:gd name="T20" fmla="*/ 249 w 260"/>
                <a:gd name="T21" fmla="*/ 284 h 316"/>
                <a:gd name="T22" fmla="*/ 248 w 260"/>
                <a:gd name="T23" fmla="*/ 282 h 316"/>
                <a:gd name="T24" fmla="*/ 234 w 260"/>
                <a:gd name="T25" fmla="*/ 261 h 316"/>
                <a:gd name="T26" fmla="*/ 235 w 260"/>
                <a:gd name="T27" fmla="*/ 264 h 316"/>
                <a:gd name="T28" fmla="*/ 13 w 260"/>
                <a:gd name="T29" fmla="*/ 256 h 316"/>
                <a:gd name="T30" fmla="*/ 13 w 260"/>
                <a:gd name="T31" fmla="*/ 256 h 316"/>
                <a:gd name="T32" fmla="*/ 234 w 260"/>
                <a:gd name="T33" fmla="*/ 259 h 316"/>
                <a:gd name="T34" fmla="*/ 11 w 260"/>
                <a:gd name="T35" fmla="*/ 254 h 316"/>
                <a:gd name="T36" fmla="*/ 18 w 260"/>
                <a:gd name="T37" fmla="*/ 223 h 316"/>
                <a:gd name="T38" fmla="*/ 19 w 260"/>
                <a:gd name="T39" fmla="*/ 226 h 316"/>
                <a:gd name="T40" fmla="*/ 18 w 260"/>
                <a:gd name="T41" fmla="*/ 221 h 316"/>
                <a:gd name="T42" fmla="*/ 203 w 260"/>
                <a:gd name="T43" fmla="*/ 207 h 316"/>
                <a:gd name="T44" fmla="*/ 203 w 260"/>
                <a:gd name="T45" fmla="*/ 207 h 316"/>
                <a:gd name="T46" fmla="*/ 24 w 260"/>
                <a:gd name="T47" fmla="*/ 206 h 316"/>
                <a:gd name="T48" fmla="*/ 202 w 260"/>
                <a:gd name="T49" fmla="*/ 205 h 316"/>
                <a:gd name="T50" fmla="*/ 22 w 260"/>
                <a:gd name="T51" fmla="*/ 204 h 316"/>
                <a:gd name="T52" fmla="*/ 27 w 260"/>
                <a:gd name="T53" fmla="*/ 191 h 316"/>
                <a:gd name="T54" fmla="*/ 27 w 260"/>
                <a:gd name="T55" fmla="*/ 192 h 316"/>
                <a:gd name="T56" fmla="*/ 27 w 260"/>
                <a:gd name="T57" fmla="*/ 188 h 316"/>
                <a:gd name="T58" fmla="*/ 200 w 260"/>
                <a:gd name="T59" fmla="*/ 205 h 316"/>
                <a:gd name="T60" fmla="*/ 176 w 260"/>
                <a:gd name="T61" fmla="*/ 166 h 316"/>
                <a:gd name="T62" fmla="*/ 34 w 260"/>
                <a:gd name="T63" fmla="*/ 160 h 316"/>
                <a:gd name="T64" fmla="*/ 33 w 260"/>
                <a:gd name="T65" fmla="*/ 165 h 316"/>
                <a:gd name="T66" fmla="*/ 33 w 260"/>
                <a:gd name="T67" fmla="*/ 156 h 316"/>
                <a:gd name="T68" fmla="*/ 169 w 260"/>
                <a:gd name="T69" fmla="*/ 155 h 316"/>
                <a:gd name="T70" fmla="*/ 36 w 260"/>
                <a:gd name="T71" fmla="*/ 149 h 316"/>
                <a:gd name="T72" fmla="*/ 36 w 260"/>
                <a:gd name="T73" fmla="*/ 149 h 316"/>
                <a:gd name="T74" fmla="*/ 170 w 260"/>
                <a:gd name="T75" fmla="*/ 152 h 316"/>
                <a:gd name="T76" fmla="*/ 165 w 260"/>
                <a:gd name="T77" fmla="*/ 147 h 316"/>
                <a:gd name="T78" fmla="*/ 144 w 260"/>
                <a:gd name="T79" fmla="*/ 112 h 316"/>
                <a:gd name="T80" fmla="*/ 141 w 260"/>
                <a:gd name="T81" fmla="*/ 104 h 316"/>
                <a:gd name="T82" fmla="*/ 141 w 260"/>
                <a:gd name="T83" fmla="*/ 104 h 316"/>
                <a:gd name="T84" fmla="*/ 140 w 260"/>
                <a:gd name="T85" fmla="*/ 102 h 316"/>
                <a:gd name="T86" fmla="*/ 42 w 260"/>
                <a:gd name="T87" fmla="*/ 115 h 316"/>
                <a:gd name="T88" fmla="*/ 37 w 260"/>
                <a:gd name="T89" fmla="*/ 145 h 316"/>
                <a:gd name="T90" fmla="*/ 90 w 260"/>
                <a:gd name="T91" fmla="*/ 23 h 316"/>
                <a:gd name="T92" fmla="*/ 90 w 260"/>
                <a:gd name="T93" fmla="*/ 23 h 316"/>
                <a:gd name="T94" fmla="*/ 68 w 260"/>
                <a:gd name="T95" fmla="*/ 5 h 316"/>
                <a:gd name="T96" fmla="*/ 68 w 260"/>
                <a:gd name="T97" fmla="*/ 3 h 316"/>
                <a:gd name="T98" fmla="*/ 76 w 260"/>
                <a:gd name="T99" fmla="*/ 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0" h="316">
                  <a:moveTo>
                    <a:pt x="104" y="309"/>
                  </a:moveTo>
                  <a:cubicBezTo>
                    <a:pt x="10" y="314"/>
                    <a:pt x="10" y="314"/>
                    <a:pt x="10" y="314"/>
                  </a:cubicBezTo>
                  <a:cubicBezTo>
                    <a:pt x="11" y="315"/>
                    <a:pt x="11" y="315"/>
                    <a:pt x="11" y="316"/>
                  </a:cubicBezTo>
                  <a:cubicBezTo>
                    <a:pt x="103" y="311"/>
                    <a:pt x="103" y="311"/>
                    <a:pt x="103" y="311"/>
                  </a:cubicBezTo>
                  <a:cubicBezTo>
                    <a:pt x="104" y="309"/>
                    <a:pt x="104" y="309"/>
                    <a:pt x="104" y="309"/>
                  </a:cubicBezTo>
                  <a:moveTo>
                    <a:pt x="130" y="307"/>
                  </a:moveTo>
                  <a:cubicBezTo>
                    <a:pt x="106" y="309"/>
                    <a:pt x="106" y="309"/>
                    <a:pt x="106" y="309"/>
                  </a:cubicBezTo>
                  <a:cubicBezTo>
                    <a:pt x="105" y="311"/>
                    <a:pt x="105" y="311"/>
                    <a:pt x="105" y="311"/>
                  </a:cubicBezTo>
                  <a:cubicBezTo>
                    <a:pt x="129" y="309"/>
                    <a:pt x="129" y="309"/>
                    <a:pt x="129" y="309"/>
                  </a:cubicBezTo>
                  <a:cubicBezTo>
                    <a:pt x="130" y="307"/>
                    <a:pt x="130" y="307"/>
                    <a:pt x="130" y="307"/>
                  </a:cubicBezTo>
                  <a:moveTo>
                    <a:pt x="197" y="303"/>
                  </a:moveTo>
                  <a:cubicBezTo>
                    <a:pt x="132" y="307"/>
                    <a:pt x="132" y="307"/>
                    <a:pt x="132" y="307"/>
                  </a:cubicBezTo>
                  <a:cubicBezTo>
                    <a:pt x="131" y="309"/>
                    <a:pt x="131" y="309"/>
                    <a:pt x="131" y="309"/>
                  </a:cubicBezTo>
                  <a:cubicBezTo>
                    <a:pt x="196" y="305"/>
                    <a:pt x="196" y="305"/>
                    <a:pt x="196" y="305"/>
                  </a:cubicBezTo>
                  <a:cubicBezTo>
                    <a:pt x="197" y="303"/>
                    <a:pt x="197" y="303"/>
                    <a:pt x="197" y="303"/>
                  </a:cubicBezTo>
                  <a:moveTo>
                    <a:pt x="208" y="303"/>
                  </a:moveTo>
                  <a:cubicBezTo>
                    <a:pt x="199" y="303"/>
                    <a:pt x="199" y="303"/>
                    <a:pt x="199" y="303"/>
                  </a:cubicBezTo>
                  <a:cubicBezTo>
                    <a:pt x="198" y="305"/>
                    <a:pt x="198" y="305"/>
                    <a:pt x="198" y="305"/>
                  </a:cubicBezTo>
                  <a:cubicBezTo>
                    <a:pt x="207" y="305"/>
                    <a:pt x="207" y="305"/>
                    <a:pt x="207" y="305"/>
                  </a:cubicBezTo>
                  <a:cubicBezTo>
                    <a:pt x="208" y="304"/>
                    <a:pt x="208" y="304"/>
                    <a:pt x="208" y="304"/>
                  </a:cubicBezTo>
                  <a:cubicBezTo>
                    <a:pt x="208" y="303"/>
                    <a:pt x="208" y="303"/>
                    <a:pt x="208" y="303"/>
                  </a:cubicBezTo>
                  <a:moveTo>
                    <a:pt x="211" y="303"/>
                  </a:moveTo>
                  <a:cubicBezTo>
                    <a:pt x="209" y="303"/>
                    <a:pt x="209" y="303"/>
                    <a:pt x="209" y="303"/>
                  </a:cubicBezTo>
                  <a:cubicBezTo>
                    <a:pt x="209" y="304"/>
                    <a:pt x="209" y="304"/>
                    <a:pt x="209" y="304"/>
                  </a:cubicBezTo>
                  <a:cubicBezTo>
                    <a:pt x="211" y="303"/>
                    <a:pt x="211" y="303"/>
                    <a:pt x="211" y="303"/>
                  </a:cubicBezTo>
                  <a:moveTo>
                    <a:pt x="219" y="302"/>
                  </a:moveTo>
                  <a:cubicBezTo>
                    <a:pt x="215" y="302"/>
                    <a:pt x="215" y="302"/>
                    <a:pt x="215" y="302"/>
                  </a:cubicBezTo>
                  <a:cubicBezTo>
                    <a:pt x="212" y="304"/>
                    <a:pt x="212" y="304"/>
                    <a:pt x="212" y="304"/>
                  </a:cubicBezTo>
                  <a:cubicBezTo>
                    <a:pt x="221" y="304"/>
                    <a:pt x="221" y="304"/>
                    <a:pt x="221" y="304"/>
                  </a:cubicBezTo>
                  <a:cubicBezTo>
                    <a:pt x="219" y="302"/>
                    <a:pt x="219" y="302"/>
                    <a:pt x="219" y="302"/>
                  </a:cubicBezTo>
                  <a:moveTo>
                    <a:pt x="226" y="302"/>
                  </a:moveTo>
                  <a:cubicBezTo>
                    <a:pt x="222" y="302"/>
                    <a:pt x="222" y="302"/>
                    <a:pt x="222" y="302"/>
                  </a:cubicBezTo>
                  <a:cubicBezTo>
                    <a:pt x="223" y="304"/>
                    <a:pt x="223" y="304"/>
                    <a:pt x="223" y="304"/>
                  </a:cubicBezTo>
                  <a:cubicBezTo>
                    <a:pt x="226" y="304"/>
                    <a:pt x="226" y="304"/>
                    <a:pt x="226" y="304"/>
                  </a:cubicBezTo>
                  <a:cubicBezTo>
                    <a:pt x="226" y="302"/>
                    <a:pt x="226" y="302"/>
                    <a:pt x="226" y="302"/>
                  </a:cubicBezTo>
                  <a:moveTo>
                    <a:pt x="249" y="284"/>
                  </a:moveTo>
                  <a:cubicBezTo>
                    <a:pt x="248" y="285"/>
                    <a:pt x="248" y="285"/>
                    <a:pt x="248" y="285"/>
                  </a:cubicBezTo>
                  <a:cubicBezTo>
                    <a:pt x="257" y="300"/>
                    <a:pt x="257" y="300"/>
                    <a:pt x="257" y="300"/>
                  </a:cubicBezTo>
                  <a:cubicBezTo>
                    <a:pt x="228" y="302"/>
                    <a:pt x="228" y="302"/>
                    <a:pt x="228" y="302"/>
                  </a:cubicBezTo>
                  <a:cubicBezTo>
                    <a:pt x="227" y="303"/>
                    <a:pt x="227" y="303"/>
                    <a:pt x="227" y="303"/>
                  </a:cubicBezTo>
                  <a:cubicBezTo>
                    <a:pt x="257" y="302"/>
                    <a:pt x="257" y="302"/>
                    <a:pt x="257" y="302"/>
                  </a:cubicBezTo>
                  <a:cubicBezTo>
                    <a:pt x="260" y="302"/>
                    <a:pt x="260" y="302"/>
                    <a:pt x="260" y="302"/>
                  </a:cubicBezTo>
                  <a:cubicBezTo>
                    <a:pt x="259" y="299"/>
                    <a:pt x="259" y="299"/>
                    <a:pt x="259" y="299"/>
                  </a:cubicBezTo>
                  <a:cubicBezTo>
                    <a:pt x="249" y="284"/>
                    <a:pt x="249" y="284"/>
                    <a:pt x="249" y="284"/>
                  </a:cubicBezTo>
                  <a:moveTo>
                    <a:pt x="245" y="280"/>
                  </a:moveTo>
                  <a:cubicBezTo>
                    <a:pt x="247" y="283"/>
                    <a:pt x="247" y="283"/>
                    <a:pt x="247" y="283"/>
                  </a:cubicBezTo>
                  <a:cubicBezTo>
                    <a:pt x="249" y="282"/>
                    <a:pt x="249" y="282"/>
                    <a:pt x="249" y="282"/>
                  </a:cubicBezTo>
                  <a:cubicBezTo>
                    <a:pt x="248" y="282"/>
                    <a:pt x="248" y="282"/>
                    <a:pt x="248" y="282"/>
                  </a:cubicBezTo>
                  <a:cubicBezTo>
                    <a:pt x="245" y="280"/>
                    <a:pt x="245" y="280"/>
                    <a:pt x="245" y="280"/>
                  </a:cubicBezTo>
                  <a:moveTo>
                    <a:pt x="234" y="261"/>
                  </a:moveTo>
                  <a:cubicBezTo>
                    <a:pt x="234" y="261"/>
                    <a:pt x="234" y="261"/>
                    <a:pt x="234" y="261"/>
                  </a:cubicBezTo>
                  <a:cubicBezTo>
                    <a:pt x="234" y="261"/>
                    <a:pt x="234" y="261"/>
                    <a:pt x="234" y="261"/>
                  </a:cubicBezTo>
                  <a:cubicBezTo>
                    <a:pt x="234" y="261"/>
                    <a:pt x="234" y="261"/>
                    <a:pt x="234" y="261"/>
                  </a:cubicBezTo>
                  <a:moveTo>
                    <a:pt x="236" y="261"/>
                  </a:moveTo>
                  <a:cubicBezTo>
                    <a:pt x="236" y="261"/>
                    <a:pt x="236" y="261"/>
                    <a:pt x="236" y="261"/>
                  </a:cubicBezTo>
                  <a:cubicBezTo>
                    <a:pt x="235" y="264"/>
                    <a:pt x="235" y="264"/>
                    <a:pt x="235" y="264"/>
                  </a:cubicBezTo>
                  <a:cubicBezTo>
                    <a:pt x="244" y="278"/>
                    <a:pt x="244" y="278"/>
                    <a:pt x="244" y="278"/>
                  </a:cubicBezTo>
                  <a:cubicBezTo>
                    <a:pt x="247" y="279"/>
                    <a:pt x="247" y="279"/>
                    <a:pt x="247" y="279"/>
                  </a:cubicBezTo>
                  <a:cubicBezTo>
                    <a:pt x="236" y="261"/>
                    <a:pt x="236" y="261"/>
                    <a:pt x="236" y="261"/>
                  </a:cubicBezTo>
                  <a:moveTo>
                    <a:pt x="13" y="256"/>
                  </a:moveTo>
                  <a:cubicBezTo>
                    <a:pt x="11" y="256"/>
                    <a:pt x="11" y="256"/>
                    <a:pt x="11" y="256"/>
                  </a:cubicBezTo>
                  <a:cubicBezTo>
                    <a:pt x="0" y="307"/>
                    <a:pt x="0" y="307"/>
                    <a:pt x="0" y="307"/>
                  </a:cubicBezTo>
                  <a:cubicBezTo>
                    <a:pt x="0" y="307"/>
                    <a:pt x="1" y="307"/>
                    <a:pt x="1" y="307"/>
                  </a:cubicBezTo>
                  <a:cubicBezTo>
                    <a:pt x="13" y="256"/>
                    <a:pt x="13" y="256"/>
                    <a:pt x="13" y="256"/>
                  </a:cubicBezTo>
                  <a:moveTo>
                    <a:pt x="229" y="250"/>
                  </a:moveTo>
                  <a:cubicBezTo>
                    <a:pt x="228" y="251"/>
                    <a:pt x="228" y="251"/>
                    <a:pt x="228" y="251"/>
                  </a:cubicBezTo>
                  <a:cubicBezTo>
                    <a:pt x="233" y="259"/>
                    <a:pt x="233" y="259"/>
                    <a:pt x="233" y="259"/>
                  </a:cubicBezTo>
                  <a:cubicBezTo>
                    <a:pt x="234" y="259"/>
                    <a:pt x="234" y="259"/>
                    <a:pt x="234" y="259"/>
                  </a:cubicBezTo>
                  <a:cubicBezTo>
                    <a:pt x="234" y="259"/>
                    <a:pt x="234" y="259"/>
                    <a:pt x="234" y="259"/>
                  </a:cubicBezTo>
                  <a:cubicBezTo>
                    <a:pt x="229" y="250"/>
                    <a:pt x="229" y="250"/>
                    <a:pt x="229" y="250"/>
                  </a:cubicBezTo>
                  <a:moveTo>
                    <a:pt x="13" y="247"/>
                  </a:moveTo>
                  <a:cubicBezTo>
                    <a:pt x="11" y="254"/>
                    <a:pt x="11" y="254"/>
                    <a:pt x="11" y="254"/>
                  </a:cubicBezTo>
                  <a:cubicBezTo>
                    <a:pt x="13" y="254"/>
                    <a:pt x="13" y="254"/>
                    <a:pt x="13" y="254"/>
                  </a:cubicBezTo>
                  <a:cubicBezTo>
                    <a:pt x="14" y="249"/>
                    <a:pt x="14" y="249"/>
                    <a:pt x="14" y="249"/>
                  </a:cubicBezTo>
                  <a:cubicBezTo>
                    <a:pt x="13" y="247"/>
                    <a:pt x="13" y="247"/>
                    <a:pt x="13" y="247"/>
                  </a:cubicBezTo>
                  <a:moveTo>
                    <a:pt x="18" y="223"/>
                  </a:moveTo>
                  <a:cubicBezTo>
                    <a:pt x="13" y="244"/>
                    <a:pt x="13" y="244"/>
                    <a:pt x="13" y="244"/>
                  </a:cubicBezTo>
                  <a:cubicBezTo>
                    <a:pt x="15" y="247"/>
                    <a:pt x="15" y="247"/>
                    <a:pt x="15" y="247"/>
                  </a:cubicBezTo>
                  <a:cubicBezTo>
                    <a:pt x="18" y="230"/>
                    <a:pt x="18" y="230"/>
                    <a:pt x="18" y="230"/>
                  </a:cubicBezTo>
                  <a:cubicBezTo>
                    <a:pt x="19" y="226"/>
                    <a:pt x="19" y="226"/>
                    <a:pt x="19" y="226"/>
                  </a:cubicBezTo>
                  <a:cubicBezTo>
                    <a:pt x="20" y="223"/>
                    <a:pt x="20" y="223"/>
                    <a:pt x="20" y="223"/>
                  </a:cubicBezTo>
                  <a:cubicBezTo>
                    <a:pt x="18" y="223"/>
                    <a:pt x="18" y="223"/>
                    <a:pt x="18" y="223"/>
                  </a:cubicBezTo>
                  <a:moveTo>
                    <a:pt x="20" y="215"/>
                  </a:moveTo>
                  <a:cubicBezTo>
                    <a:pt x="18" y="221"/>
                    <a:pt x="18" y="221"/>
                    <a:pt x="18" y="221"/>
                  </a:cubicBezTo>
                  <a:cubicBezTo>
                    <a:pt x="20" y="221"/>
                    <a:pt x="20" y="221"/>
                    <a:pt x="20" y="221"/>
                  </a:cubicBezTo>
                  <a:cubicBezTo>
                    <a:pt x="22" y="215"/>
                    <a:pt x="22" y="215"/>
                    <a:pt x="22" y="215"/>
                  </a:cubicBezTo>
                  <a:cubicBezTo>
                    <a:pt x="20" y="215"/>
                    <a:pt x="20" y="215"/>
                    <a:pt x="20" y="215"/>
                  </a:cubicBezTo>
                  <a:moveTo>
                    <a:pt x="203" y="207"/>
                  </a:moveTo>
                  <a:cubicBezTo>
                    <a:pt x="202" y="209"/>
                    <a:pt x="202" y="209"/>
                    <a:pt x="202" y="209"/>
                  </a:cubicBezTo>
                  <a:cubicBezTo>
                    <a:pt x="227" y="250"/>
                    <a:pt x="227" y="250"/>
                    <a:pt x="227" y="250"/>
                  </a:cubicBezTo>
                  <a:cubicBezTo>
                    <a:pt x="228" y="248"/>
                    <a:pt x="228" y="248"/>
                    <a:pt x="228" y="248"/>
                  </a:cubicBezTo>
                  <a:cubicBezTo>
                    <a:pt x="203" y="207"/>
                    <a:pt x="203" y="207"/>
                    <a:pt x="203" y="207"/>
                  </a:cubicBezTo>
                  <a:moveTo>
                    <a:pt x="22" y="206"/>
                  </a:moveTo>
                  <a:cubicBezTo>
                    <a:pt x="20" y="213"/>
                    <a:pt x="20" y="213"/>
                    <a:pt x="20" y="213"/>
                  </a:cubicBezTo>
                  <a:cubicBezTo>
                    <a:pt x="22" y="213"/>
                    <a:pt x="22" y="213"/>
                    <a:pt x="22" y="213"/>
                  </a:cubicBezTo>
                  <a:cubicBezTo>
                    <a:pt x="24" y="206"/>
                    <a:pt x="24" y="206"/>
                    <a:pt x="24" y="206"/>
                  </a:cubicBezTo>
                  <a:cubicBezTo>
                    <a:pt x="22" y="206"/>
                    <a:pt x="22" y="206"/>
                    <a:pt x="22" y="206"/>
                  </a:cubicBezTo>
                  <a:moveTo>
                    <a:pt x="202" y="205"/>
                  </a:moveTo>
                  <a:cubicBezTo>
                    <a:pt x="202" y="206"/>
                    <a:pt x="202" y="206"/>
                    <a:pt x="202" y="206"/>
                  </a:cubicBezTo>
                  <a:cubicBezTo>
                    <a:pt x="202" y="205"/>
                    <a:pt x="202" y="205"/>
                    <a:pt x="202" y="205"/>
                  </a:cubicBezTo>
                  <a:cubicBezTo>
                    <a:pt x="202" y="205"/>
                    <a:pt x="202" y="205"/>
                    <a:pt x="202" y="205"/>
                  </a:cubicBezTo>
                  <a:moveTo>
                    <a:pt x="26" y="195"/>
                  </a:moveTo>
                  <a:cubicBezTo>
                    <a:pt x="24" y="197"/>
                    <a:pt x="24" y="197"/>
                    <a:pt x="24" y="197"/>
                  </a:cubicBezTo>
                  <a:cubicBezTo>
                    <a:pt x="22" y="204"/>
                    <a:pt x="22" y="204"/>
                    <a:pt x="22" y="204"/>
                  </a:cubicBezTo>
                  <a:cubicBezTo>
                    <a:pt x="24" y="205"/>
                    <a:pt x="24" y="205"/>
                    <a:pt x="24" y="205"/>
                  </a:cubicBezTo>
                  <a:cubicBezTo>
                    <a:pt x="26" y="195"/>
                    <a:pt x="26" y="195"/>
                    <a:pt x="26" y="195"/>
                  </a:cubicBezTo>
                  <a:cubicBezTo>
                    <a:pt x="26" y="195"/>
                    <a:pt x="26" y="195"/>
                    <a:pt x="26" y="195"/>
                  </a:cubicBezTo>
                  <a:moveTo>
                    <a:pt x="27" y="191"/>
                  </a:moveTo>
                  <a:cubicBezTo>
                    <a:pt x="25" y="192"/>
                    <a:pt x="25" y="192"/>
                    <a:pt x="25" y="192"/>
                  </a:cubicBezTo>
                  <a:cubicBezTo>
                    <a:pt x="25" y="193"/>
                    <a:pt x="25" y="193"/>
                    <a:pt x="25" y="193"/>
                  </a:cubicBezTo>
                  <a:cubicBezTo>
                    <a:pt x="26" y="193"/>
                    <a:pt x="26" y="193"/>
                    <a:pt x="26" y="193"/>
                  </a:cubicBezTo>
                  <a:cubicBezTo>
                    <a:pt x="27" y="192"/>
                    <a:pt x="27" y="192"/>
                    <a:pt x="27" y="192"/>
                  </a:cubicBezTo>
                  <a:cubicBezTo>
                    <a:pt x="27" y="191"/>
                    <a:pt x="27" y="191"/>
                    <a:pt x="27" y="191"/>
                  </a:cubicBezTo>
                  <a:moveTo>
                    <a:pt x="26" y="188"/>
                  </a:moveTo>
                  <a:cubicBezTo>
                    <a:pt x="25" y="190"/>
                    <a:pt x="25" y="190"/>
                    <a:pt x="25" y="190"/>
                  </a:cubicBezTo>
                  <a:cubicBezTo>
                    <a:pt x="27" y="188"/>
                    <a:pt x="27" y="188"/>
                    <a:pt x="27" y="188"/>
                  </a:cubicBezTo>
                  <a:cubicBezTo>
                    <a:pt x="26" y="188"/>
                    <a:pt x="26" y="188"/>
                    <a:pt x="26" y="188"/>
                  </a:cubicBezTo>
                  <a:moveTo>
                    <a:pt x="182" y="172"/>
                  </a:moveTo>
                  <a:cubicBezTo>
                    <a:pt x="180" y="173"/>
                    <a:pt x="180" y="173"/>
                    <a:pt x="180" y="173"/>
                  </a:cubicBezTo>
                  <a:cubicBezTo>
                    <a:pt x="200" y="205"/>
                    <a:pt x="200" y="205"/>
                    <a:pt x="200" y="205"/>
                  </a:cubicBezTo>
                  <a:cubicBezTo>
                    <a:pt x="200" y="201"/>
                    <a:pt x="200" y="201"/>
                    <a:pt x="200" y="201"/>
                  </a:cubicBezTo>
                  <a:cubicBezTo>
                    <a:pt x="182" y="172"/>
                    <a:pt x="182" y="172"/>
                    <a:pt x="182" y="172"/>
                  </a:cubicBezTo>
                  <a:moveTo>
                    <a:pt x="178" y="165"/>
                  </a:moveTo>
                  <a:cubicBezTo>
                    <a:pt x="176" y="166"/>
                    <a:pt x="176" y="166"/>
                    <a:pt x="176" y="166"/>
                  </a:cubicBezTo>
                  <a:cubicBezTo>
                    <a:pt x="179" y="171"/>
                    <a:pt x="179" y="171"/>
                    <a:pt x="179" y="171"/>
                  </a:cubicBezTo>
                  <a:cubicBezTo>
                    <a:pt x="181" y="170"/>
                    <a:pt x="181" y="170"/>
                    <a:pt x="181" y="170"/>
                  </a:cubicBezTo>
                  <a:cubicBezTo>
                    <a:pt x="178" y="165"/>
                    <a:pt x="178" y="165"/>
                    <a:pt x="178" y="165"/>
                  </a:cubicBezTo>
                  <a:moveTo>
                    <a:pt x="34" y="160"/>
                  </a:moveTo>
                  <a:cubicBezTo>
                    <a:pt x="29" y="175"/>
                    <a:pt x="29" y="175"/>
                    <a:pt x="29" y="175"/>
                  </a:cubicBezTo>
                  <a:cubicBezTo>
                    <a:pt x="26" y="186"/>
                    <a:pt x="26" y="186"/>
                    <a:pt x="26" y="186"/>
                  </a:cubicBezTo>
                  <a:cubicBezTo>
                    <a:pt x="28" y="187"/>
                    <a:pt x="28" y="187"/>
                    <a:pt x="28" y="187"/>
                  </a:cubicBezTo>
                  <a:cubicBezTo>
                    <a:pt x="33" y="165"/>
                    <a:pt x="33" y="165"/>
                    <a:pt x="33" y="165"/>
                  </a:cubicBezTo>
                  <a:cubicBezTo>
                    <a:pt x="33" y="163"/>
                    <a:pt x="33" y="163"/>
                    <a:pt x="33" y="163"/>
                  </a:cubicBezTo>
                  <a:cubicBezTo>
                    <a:pt x="34" y="160"/>
                    <a:pt x="34" y="160"/>
                    <a:pt x="34" y="160"/>
                  </a:cubicBezTo>
                  <a:moveTo>
                    <a:pt x="33" y="155"/>
                  </a:moveTo>
                  <a:cubicBezTo>
                    <a:pt x="33" y="156"/>
                    <a:pt x="33" y="156"/>
                    <a:pt x="33" y="156"/>
                  </a:cubicBezTo>
                  <a:cubicBezTo>
                    <a:pt x="32" y="160"/>
                    <a:pt x="32" y="160"/>
                    <a:pt x="32" y="160"/>
                  </a:cubicBezTo>
                  <a:cubicBezTo>
                    <a:pt x="33" y="155"/>
                    <a:pt x="33" y="155"/>
                    <a:pt x="33" y="155"/>
                  </a:cubicBezTo>
                  <a:moveTo>
                    <a:pt x="171" y="154"/>
                  </a:moveTo>
                  <a:cubicBezTo>
                    <a:pt x="169" y="155"/>
                    <a:pt x="169" y="155"/>
                    <a:pt x="169" y="155"/>
                  </a:cubicBezTo>
                  <a:cubicBezTo>
                    <a:pt x="175" y="164"/>
                    <a:pt x="175" y="164"/>
                    <a:pt x="175" y="164"/>
                  </a:cubicBezTo>
                  <a:cubicBezTo>
                    <a:pt x="177" y="163"/>
                    <a:pt x="177" y="163"/>
                    <a:pt x="177" y="163"/>
                  </a:cubicBezTo>
                  <a:cubicBezTo>
                    <a:pt x="171" y="154"/>
                    <a:pt x="171" y="154"/>
                    <a:pt x="171" y="154"/>
                  </a:cubicBezTo>
                  <a:moveTo>
                    <a:pt x="36" y="149"/>
                  </a:moveTo>
                  <a:cubicBezTo>
                    <a:pt x="34" y="149"/>
                    <a:pt x="34" y="149"/>
                    <a:pt x="34" y="149"/>
                  </a:cubicBezTo>
                  <a:cubicBezTo>
                    <a:pt x="33" y="154"/>
                    <a:pt x="33" y="154"/>
                    <a:pt x="33" y="154"/>
                  </a:cubicBezTo>
                  <a:cubicBezTo>
                    <a:pt x="34" y="154"/>
                    <a:pt x="34" y="154"/>
                    <a:pt x="34" y="154"/>
                  </a:cubicBezTo>
                  <a:cubicBezTo>
                    <a:pt x="36" y="149"/>
                    <a:pt x="36" y="149"/>
                    <a:pt x="36" y="149"/>
                  </a:cubicBezTo>
                  <a:moveTo>
                    <a:pt x="167" y="147"/>
                  </a:moveTo>
                  <a:cubicBezTo>
                    <a:pt x="166" y="150"/>
                    <a:pt x="166" y="150"/>
                    <a:pt x="166" y="150"/>
                  </a:cubicBezTo>
                  <a:cubicBezTo>
                    <a:pt x="168" y="153"/>
                    <a:pt x="168" y="153"/>
                    <a:pt x="168" y="153"/>
                  </a:cubicBezTo>
                  <a:cubicBezTo>
                    <a:pt x="170" y="152"/>
                    <a:pt x="170" y="152"/>
                    <a:pt x="170" y="152"/>
                  </a:cubicBezTo>
                  <a:cubicBezTo>
                    <a:pt x="167" y="147"/>
                    <a:pt x="167" y="147"/>
                    <a:pt x="167" y="147"/>
                  </a:cubicBezTo>
                  <a:moveTo>
                    <a:pt x="164" y="142"/>
                  </a:moveTo>
                  <a:cubicBezTo>
                    <a:pt x="162" y="142"/>
                    <a:pt x="162" y="142"/>
                    <a:pt x="162" y="142"/>
                  </a:cubicBezTo>
                  <a:cubicBezTo>
                    <a:pt x="165" y="147"/>
                    <a:pt x="165" y="147"/>
                    <a:pt x="165" y="147"/>
                  </a:cubicBezTo>
                  <a:cubicBezTo>
                    <a:pt x="166" y="145"/>
                    <a:pt x="166" y="145"/>
                    <a:pt x="166" y="145"/>
                  </a:cubicBezTo>
                  <a:cubicBezTo>
                    <a:pt x="164" y="142"/>
                    <a:pt x="164" y="142"/>
                    <a:pt x="164" y="142"/>
                  </a:cubicBezTo>
                  <a:moveTo>
                    <a:pt x="144" y="109"/>
                  </a:moveTo>
                  <a:cubicBezTo>
                    <a:pt x="144" y="112"/>
                    <a:pt x="144" y="112"/>
                    <a:pt x="144" y="112"/>
                  </a:cubicBezTo>
                  <a:cubicBezTo>
                    <a:pt x="161" y="140"/>
                    <a:pt x="161" y="140"/>
                    <a:pt x="161" y="140"/>
                  </a:cubicBezTo>
                  <a:cubicBezTo>
                    <a:pt x="163" y="140"/>
                    <a:pt x="163" y="140"/>
                    <a:pt x="163" y="140"/>
                  </a:cubicBezTo>
                  <a:cubicBezTo>
                    <a:pt x="144" y="109"/>
                    <a:pt x="144" y="109"/>
                    <a:pt x="144" y="109"/>
                  </a:cubicBezTo>
                  <a:moveTo>
                    <a:pt x="141" y="104"/>
                  </a:moveTo>
                  <a:cubicBezTo>
                    <a:pt x="139" y="105"/>
                    <a:pt x="139" y="105"/>
                    <a:pt x="139" y="105"/>
                  </a:cubicBezTo>
                  <a:cubicBezTo>
                    <a:pt x="142" y="110"/>
                    <a:pt x="142" y="110"/>
                    <a:pt x="142" y="110"/>
                  </a:cubicBezTo>
                  <a:cubicBezTo>
                    <a:pt x="143" y="107"/>
                    <a:pt x="143" y="107"/>
                    <a:pt x="143" y="107"/>
                  </a:cubicBezTo>
                  <a:cubicBezTo>
                    <a:pt x="141" y="104"/>
                    <a:pt x="141" y="104"/>
                    <a:pt x="141" y="104"/>
                  </a:cubicBezTo>
                  <a:moveTo>
                    <a:pt x="139" y="101"/>
                  </a:moveTo>
                  <a:cubicBezTo>
                    <a:pt x="138" y="102"/>
                    <a:pt x="138" y="102"/>
                    <a:pt x="138" y="102"/>
                  </a:cubicBezTo>
                  <a:cubicBezTo>
                    <a:pt x="138" y="103"/>
                    <a:pt x="138" y="103"/>
                    <a:pt x="138" y="103"/>
                  </a:cubicBezTo>
                  <a:cubicBezTo>
                    <a:pt x="140" y="102"/>
                    <a:pt x="140" y="102"/>
                    <a:pt x="140" y="102"/>
                  </a:cubicBezTo>
                  <a:cubicBezTo>
                    <a:pt x="139" y="101"/>
                    <a:pt x="139" y="101"/>
                    <a:pt x="139" y="101"/>
                  </a:cubicBezTo>
                  <a:moveTo>
                    <a:pt x="50" y="85"/>
                  </a:moveTo>
                  <a:cubicBezTo>
                    <a:pt x="49" y="85"/>
                    <a:pt x="49" y="85"/>
                    <a:pt x="49" y="85"/>
                  </a:cubicBezTo>
                  <a:cubicBezTo>
                    <a:pt x="42" y="115"/>
                    <a:pt x="42" y="115"/>
                    <a:pt x="42" y="115"/>
                  </a:cubicBezTo>
                  <a:cubicBezTo>
                    <a:pt x="41" y="118"/>
                    <a:pt x="41" y="118"/>
                    <a:pt x="41" y="118"/>
                  </a:cubicBezTo>
                  <a:cubicBezTo>
                    <a:pt x="35" y="148"/>
                    <a:pt x="35" y="148"/>
                    <a:pt x="35" y="148"/>
                  </a:cubicBezTo>
                  <a:cubicBezTo>
                    <a:pt x="36" y="147"/>
                    <a:pt x="36" y="147"/>
                    <a:pt x="36" y="147"/>
                  </a:cubicBezTo>
                  <a:cubicBezTo>
                    <a:pt x="37" y="145"/>
                    <a:pt x="37" y="145"/>
                    <a:pt x="37" y="145"/>
                  </a:cubicBezTo>
                  <a:cubicBezTo>
                    <a:pt x="42" y="122"/>
                    <a:pt x="42" y="122"/>
                    <a:pt x="42" y="122"/>
                  </a:cubicBezTo>
                  <a:cubicBezTo>
                    <a:pt x="43" y="118"/>
                    <a:pt x="43" y="118"/>
                    <a:pt x="43" y="118"/>
                  </a:cubicBezTo>
                  <a:cubicBezTo>
                    <a:pt x="50" y="85"/>
                    <a:pt x="50" y="85"/>
                    <a:pt x="50" y="85"/>
                  </a:cubicBezTo>
                  <a:moveTo>
                    <a:pt x="90" y="23"/>
                  </a:moveTo>
                  <a:cubicBezTo>
                    <a:pt x="137" y="101"/>
                    <a:pt x="137" y="101"/>
                    <a:pt x="137" y="101"/>
                  </a:cubicBezTo>
                  <a:cubicBezTo>
                    <a:pt x="138" y="100"/>
                    <a:pt x="138" y="100"/>
                    <a:pt x="138" y="100"/>
                  </a:cubicBezTo>
                  <a:cubicBezTo>
                    <a:pt x="94" y="26"/>
                    <a:pt x="94" y="26"/>
                    <a:pt x="94" y="26"/>
                  </a:cubicBezTo>
                  <a:cubicBezTo>
                    <a:pt x="90" y="23"/>
                    <a:pt x="90" y="23"/>
                    <a:pt x="90" y="23"/>
                  </a:cubicBezTo>
                  <a:moveTo>
                    <a:pt x="66" y="4"/>
                  </a:moveTo>
                  <a:cubicBezTo>
                    <a:pt x="49" y="83"/>
                    <a:pt x="49" y="83"/>
                    <a:pt x="49" y="83"/>
                  </a:cubicBezTo>
                  <a:cubicBezTo>
                    <a:pt x="51" y="83"/>
                    <a:pt x="51" y="83"/>
                    <a:pt x="51" y="83"/>
                  </a:cubicBezTo>
                  <a:cubicBezTo>
                    <a:pt x="68" y="5"/>
                    <a:pt x="68" y="5"/>
                    <a:pt x="68" y="5"/>
                  </a:cubicBezTo>
                  <a:cubicBezTo>
                    <a:pt x="66" y="4"/>
                    <a:pt x="66" y="4"/>
                    <a:pt x="66" y="4"/>
                  </a:cubicBezTo>
                  <a:moveTo>
                    <a:pt x="67" y="1"/>
                  </a:moveTo>
                  <a:cubicBezTo>
                    <a:pt x="67" y="2"/>
                    <a:pt x="67" y="2"/>
                    <a:pt x="67" y="2"/>
                  </a:cubicBezTo>
                  <a:cubicBezTo>
                    <a:pt x="68" y="3"/>
                    <a:pt x="68" y="3"/>
                    <a:pt x="68" y="3"/>
                  </a:cubicBezTo>
                  <a:cubicBezTo>
                    <a:pt x="69" y="2"/>
                    <a:pt x="69" y="2"/>
                    <a:pt x="69" y="2"/>
                  </a:cubicBezTo>
                  <a:cubicBezTo>
                    <a:pt x="68" y="1"/>
                    <a:pt x="68" y="1"/>
                    <a:pt x="67" y="1"/>
                  </a:cubicBezTo>
                  <a:moveTo>
                    <a:pt x="78" y="0"/>
                  </a:moveTo>
                  <a:cubicBezTo>
                    <a:pt x="78" y="1"/>
                    <a:pt x="77" y="1"/>
                    <a:pt x="76" y="1"/>
                  </a:cubicBezTo>
                  <a:cubicBezTo>
                    <a:pt x="87" y="18"/>
                    <a:pt x="87" y="18"/>
                    <a:pt x="87" y="18"/>
                  </a:cubicBezTo>
                  <a:cubicBezTo>
                    <a:pt x="91" y="22"/>
                    <a:pt x="91" y="22"/>
                    <a:pt x="91" y="22"/>
                  </a:cubicBezTo>
                  <a:cubicBezTo>
                    <a:pt x="78" y="0"/>
                    <a:pt x="78" y="0"/>
                    <a:pt x="78"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8" name="Freeform 8"/>
            <p:cNvSpPr>
              <a:spLocks noEditPoints="1"/>
            </p:cNvSpPr>
            <p:nvPr/>
          </p:nvSpPr>
          <p:spPr bwMode="auto">
            <a:xfrm>
              <a:off x="7319990" y="2989328"/>
              <a:ext cx="754990" cy="483051"/>
            </a:xfrm>
            <a:custGeom>
              <a:avLst/>
              <a:gdLst>
                <a:gd name="T0" fmla="*/ 169 w 178"/>
                <a:gd name="T1" fmla="*/ 125 h 125"/>
                <a:gd name="T2" fmla="*/ 170 w 178"/>
                <a:gd name="T3" fmla="*/ 125 h 125"/>
                <a:gd name="T4" fmla="*/ 170 w 178"/>
                <a:gd name="T5" fmla="*/ 124 h 125"/>
                <a:gd name="T6" fmla="*/ 165 w 178"/>
                <a:gd name="T7" fmla="*/ 124 h 125"/>
                <a:gd name="T8" fmla="*/ 167 w 178"/>
                <a:gd name="T9" fmla="*/ 125 h 125"/>
                <a:gd name="T10" fmla="*/ 167 w 178"/>
                <a:gd name="T11" fmla="*/ 124 h 125"/>
                <a:gd name="T12" fmla="*/ 150 w 178"/>
                <a:gd name="T13" fmla="*/ 123 h 125"/>
                <a:gd name="T14" fmla="*/ 149 w 178"/>
                <a:gd name="T15" fmla="*/ 125 h 125"/>
                <a:gd name="T16" fmla="*/ 163 w 178"/>
                <a:gd name="T17" fmla="*/ 125 h 125"/>
                <a:gd name="T18" fmla="*/ 150 w 178"/>
                <a:gd name="T19" fmla="*/ 123 h 125"/>
                <a:gd name="T20" fmla="*/ 130 w 178"/>
                <a:gd name="T21" fmla="*/ 125 h 125"/>
                <a:gd name="T22" fmla="*/ 146 w 178"/>
                <a:gd name="T23" fmla="*/ 124 h 125"/>
                <a:gd name="T24" fmla="*/ 130 w 178"/>
                <a:gd name="T25" fmla="*/ 123 h 125"/>
                <a:gd name="T26" fmla="*/ 59 w 178"/>
                <a:gd name="T27" fmla="*/ 125 h 125"/>
                <a:gd name="T28" fmla="*/ 129 w 178"/>
                <a:gd name="T29" fmla="*/ 123 h 125"/>
                <a:gd name="T30" fmla="*/ 14 w 178"/>
                <a:gd name="T31" fmla="*/ 123 h 125"/>
                <a:gd name="T32" fmla="*/ 57 w 178"/>
                <a:gd name="T33" fmla="*/ 125 h 125"/>
                <a:gd name="T34" fmla="*/ 14 w 178"/>
                <a:gd name="T35" fmla="*/ 123 h 125"/>
                <a:gd name="T36" fmla="*/ 175 w 178"/>
                <a:gd name="T37" fmla="*/ 121 h 125"/>
                <a:gd name="T38" fmla="*/ 174 w 178"/>
                <a:gd name="T39" fmla="*/ 124 h 125"/>
                <a:gd name="T40" fmla="*/ 176 w 178"/>
                <a:gd name="T41" fmla="*/ 125 h 125"/>
                <a:gd name="T42" fmla="*/ 177 w 178"/>
                <a:gd name="T43" fmla="*/ 123 h 125"/>
                <a:gd name="T44" fmla="*/ 176 w 178"/>
                <a:gd name="T45" fmla="*/ 121 h 125"/>
                <a:gd name="T46" fmla="*/ 177 w 178"/>
                <a:gd name="T47" fmla="*/ 119 h 125"/>
                <a:gd name="T48" fmla="*/ 177 w 178"/>
                <a:gd name="T49" fmla="*/ 119 h 125"/>
                <a:gd name="T50" fmla="*/ 175 w 178"/>
                <a:gd name="T51" fmla="*/ 114 h 125"/>
                <a:gd name="T52" fmla="*/ 175 w 178"/>
                <a:gd name="T53" fmla="*/ 118 h 125"/>
                <a:gd name="T54" fmla="*/ 177 w 178"/>
                <a:gd name="T55" fmla="*/ 113 h 125"/>
                <a:gd name="T56" fmla="*/ 173 w 178"/>
                <a:gd name="T57" fmla="*/ 77 h 125"/>
                <a:gd name="T58" fmla="*/ 175 w 178"/>
                <a:gd name="T59" fmla="*/ 92 h 125"/>
                <a:gd name="T60" fmla="*/ 175 w 178"/>
                <a:gd name="T61" fmla="*/ 77 h 125"/>
                <a:gd name="T62" fmla="*/ 0 w 178"/>
                <a:gd name="T63" fmla="*/ 123 h 125"/>
                <a:gd name="T64" fmla="*/ 2 w 178"/>
                <a:gd name="T65" fmla="*/ 124 h 125"/>
                <a:gd name="T66" fmla="*/ 12 w 178"/>
                <a:gd name="T67" fmla="*/ 123 h 125"/>
                <a:gd name="T68" fmla="*/ 2 w 178"/>
                <a:gd name="T69" fmla="*/ 71 h 125"/>
                <a:gd name="T70" fmla="*/ 0 w 178"/>
                <a:gd name="T71" fmla="*/ 50 h 125"/>
                <a:gd name="T72" fmla="*/ 2 w 178"/>
                <a:gd name="T73" fmla="*/ 61 h 125"/>
                <a:gd name="T74" fmla="*/ 0 w 178"/>
                <a:gd name="T75" fmla="*/ 50 h 125"/>
                <a:gd name="T76" fmla="*/ 0 w 178"/>
                <a:gd name="T77" fmla="*/ 42 h 125"/>
                <a:gd name="T78" fmla="*/ 2 w 178"/>
                <a:gd name="T79" fmla="*/ 49 h 125"/>
                <a:gd name="T80" fmla="*/ 0 w 178"/>
                <a:gd name="T81" fmla="*/ 38 h 125"/>
                <a:gd name="T82" fmla="*/ 2 w 178"/>
                <a:gd name="T83" fmla="*/ 40 h 125"/>
                <a:gd name="T84" fmla="*/ 1 w 178"/>
                <a:gd name="T85" fmla="*/ 38 h 125"/>
                <a:gd name="T86" fmla="*/ 172 w 178"/>
                <a:gd name="T87" fmla="*/ 28 h 125"/>
                <a:gd name="T88" fmla="*/ 173 w 178"/>
                <a:gd name="T89" fmla="*/ 75 h 125"/>
                <a:gd name="T90" fmla="*/ 172 w 178"/>
                <a:gd name="T91" fmla="*/ 28 h 125"/>
                <a:gd name="T92" fmla="*/ 5 w 178"/>
                <a:gd name="T93" fmla="*/ 31 h 125"/>
                <a:gd name="T94" fmla="*/ 38 w 178"/>
                <a:gd name="T95" fmla="*/ 27 h 125"/>
                <a:gd name="T96" fmla="*/ 171 w 178"/>
                <a:gd name="T97" fmla="*/ 10 h 125"/>
                <a:gd name="T98" fmla="*/ 170 w 178"/>
                <a:gd name="T99" fmla="*/ 26 h 125"/>
                <a:gd name="T100" fmla="*/ 171 w 178"/>
                <a:gd name="T101" fmla="*/ 10 h 125"/>
                <a:gd name="T102" fmla="*/ 39 w 178"/>
                <a:gd name="T103" fmla="*/ 24 h 125"/>
                <a:gd name="T104" fmla="*/ 135 w 178"/>
                <a:gd name="T105" fmla="*/ 6 h 125"/>
                <a:gd name="T106" fmla="*/ 156 w 178"/>
                <a:gd name="T107" fmla="*/ 0 h 125"/>
                <a:gd name="T108" fmla="*/ 137 w 178"/>
                <a:gd name="T109" fmla="*/ 6 h 125"/>
                <a:gd name="T110" fmla="*/ 156 w 178"/>
                <a:gd name="T111"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25">
                  <a:moveTo>
                    <a:pt x="170" y="124"/>
                  </a:moveTo>
                  <a:cubicBezTo>
                    <a:pt x="169" y="125"/>
                    <a:pt x="169" y="125"/>
                    <a:pt x="169" y="125"/>
                  </a:cubicBezTo>
                  <a:cubicBezTo>
                    <a:pt x="169" y="125"/>
                    <a:pt x="169" y="125"/>
                    <a:pt x="169" y="125"/>
                  </a:cubicBezTo>
                  <a:cubicBezTo>
                    <a:pt x="170" y="125"/>
                    <a:pt x="170" y="125"/>
                    <a:pt x="170" y="125"/>
                  </a:cubicBezTo>
                  <a:cubicBezTo>
                    <a:pt x="171" y="124"/>
                    <a:pt x="171" y="124"/>
                    <a:pt x="171" y="124"/>
                  </a:cubicBezTo>
                  <a:cubicBezTo>
                    <a:pt x="170" y="124"/>
                    <a:pt x="170" y="124"/>
                    <a:pt x="170" y="124"/>
                  </a:cubicBezTo>
                  <a:moveTo>
                    <a:pt x="165" y="124"/>
                  </a:moveTo>
                  <a:cubicBezTo>
                    <a:pt x="165" y="124"/>
                    <a:pt x="165" y="124"/>
                    <a:pt x="165" y="124"/>
                  </a:cubicBezTo>
                  <a:cubicBezTo>
                    <a:pt x="166" y="125"/>
                    <a:pt x="166" y="125"/>
                    <a:pt x="166" y="125"/>
                  </a:cubicBezTo>
                  <a:cubicBezTo>
                    <a:pt x="167" y="125"/>
                    <a:pt x="167" y="125"/>
                    <a:pt x="167" y="125"/>
                  </a:cubicBezTo>
                  <a:cubicBezTo>
                    <a:pt x="167" y="125"/>
                    <a:pt x="167" y="125"/>
                    <a:pt x="167" y="125"/>
                  </a:cubicBezTo>
                  <a:cubicBezTo>
                    <a:pt x="167" y="124"/>
                    <a:pt x="167" y="124"/>
                    <a:pt x="167" y="124"/>
                  </a:cubicBezTo>
                  <a:cubicBezTo>
                    <a:pt x="165" y="124"/>
                    <a:pt x="165" y="124"/>
                    <a:pt x="165" y="124"/>
                  </a:cubicBezTo>
                  <a:moveTo>
                    <a:pt x="150" y="123"/>
                  </a:moveTo>
                  <a:cubicBezTo>
                    <a:pt x="148" y="125"/>
                    <a:pt x="148" y="125"/>
                    <a:pt x="148" y="125"/>
                  </a:cubicBezTo>
                  <a:cubicBezTo>
                    <a:pt x="149" y="125"/>
                    <a:pt x="149" y="125"/>
                    <a:pt x="149" y="125"/>
                  </a:cubicBezTo>
                  <a:cubicBezTo>
                    <a:pt x="163" y="125"/>
                    <a:pt x="163" y="125"/>
                    <a:pt x="163" y="125"/>
                  </a:cubicBezTo>
                  <a:cubicBezTo>
                    <a:pt x="163" y="125"/>
                    <a:pt x="163" y="125"/>
                    <a:pt x="163" y="125"/>
                  </a:cubicBezTo>
                  <a:cubicBezTo>
                    <a:pt x="161" y="123"/>
                    <a:pt x="161" y="123"/>
                    <a:pt x="161" y="123"/>
                  </a:cubicBezTo>
                  <a:cubicBezTo>
                    <a:pt x="150" y="123"/>
                    <a:pt x="150" y="123"/>
                    <a:pt x="150" y="123"/>
                  </a:cubicBezTo>
                  <a:moveTo>
                    <a:pt x="130" y="123"/>
                  </a:moveTo>
                  <a:cubicBezTo>
                    <a:pt x="130" y="125"/>
                    <a:pt x="130" y="125"/>
                    <a:pt x="130" y="125"/>
                  </a:cubicBezTo>
                  <a:cubicBezTo>
                    <a:pt x="144" y="125"/>
                    <a:pt x="144" y="125"/>
                    <a:pt x="144" y="125"/>
                  </a:cubicBezTo>
                  <a:cubicBezTo>
                    <a:pt x="146" y="124"/>
                    <a:pt x="146" y="124"/>
                    <a:pt x="146" y="124"/>
                  </a:cubicBezTo>
                  <a:cubicBezTo>
                    <a:pt x="146" y="123"/>
                    <a:pt x="146" y="123"/>
                    <a:pt x="146" y="123"/>
                  </a:cubicBezTo>
                  <a:cubicBezTo>
                    <a:pt x="130" y="123"/>
                    <a:pt x="130" y="123"/>
                    <a:pt x="130" y="123"/>
                  </a:cubicBezTo>
                  <a:moveTo>
                    <a:pt x="58" y="123"/>
                  </a:moveTo>
                  <a:cubicBezTo>
                    <a:pt x="59" y="125"/>
                    <a:pt x="59" y="125"/>
                    <a:pt x="59" y="125"/>
                  </a:cubicBezTo>
                  <a:cubicBezTo>
                    <a:pt x="128" y="125"/>
                    <a:pt x="128" y="125"/>
                    <a:pt x="128" y="125"/>
                  </a:cubicBezTo>
                  <a:cubicBezTo>
                    <a:pt x="129" y="123"/>
                    <a:pt x="129" y="123"/>
                    <a:pt x="129" y="123"/>
                  </a:cubicBezTo>
                  <a:cubicBezTo>
                    <a:pt x="58" y="123"/>
                    <a:pt x="58" y="123"/>
                    <a:pt x="58" y="123"/>
                  </a:cubicBezTo>
                  <a:moveTo>
                    <a:pt x="14" y="123"/>
                  </a:moveTo>
                  <a:cubicBezTo>
                    <a:pt x="14" y="124"/>
                    <a:pt x="14" y="124"/>
                    <a:pt x="14" y="124"/>
                  </a:cubicBezTo>
                  <a:cubicBezTo>
                    <a:pt x="57" y="125"/>
                    <a:pt x="57" y="125"/>
                    <a:pt x="57" y="125"/>
                  </a:cubicBezTo>
                  <a:cubicBezTo>
                    <a:pt x="56" y="123"/>
                    <a:pt x="56" y="123"/>
                    <a:pt x="56" y="123"/>
                  </a:cubicBezTo>
                  <a:cubicBezTo>
                    <a:pt x="14" y="123"/>
                    <a:pt x="14" y="123"/>
                    <a:pt x="14" y="123"/>
                  </a:cubicBezTo>
                  <a:moveTo>
                    <a:pt x="176" y="121"/>
                  </a:moveTo>
                  <a:cubicBezTo>
                    <a:pt x="175" y="121"/>
                    <a:pt x="175" y="121"/>
                    <a:pt x="175" y="121"/>
                  </a:cubicBezTo>
                  <a:cubicBezTo>
                    <a:pt x="176" y="124"/>
                    <a:pt x="176" y="124"/>
                    <a:pt x="176" y="124"/>
                  </a:cubicBezTo>
                  <a:cubicBezTo>
                    <a:pt x="174" y="124"/>
                    <a:pt x="174" y="124"/>
                    <a:pt x="174" y="124"/>
                  </a:cubicBezTo>
                  <a:cubicBezTo>
                    <a:pt x="172" y="125"/>
                    <a:pt x="172" y="125"/>
                    <a:pt x="172" y="125"/>
                  </a:cubicBezTo>
                  <a:cubicBezTo>
                    <a:pt x="176" y="125"/>
                    <a:pt x="176" y="125"/>
                    <a:pt x="176" y="125"/>
                  </a:cubicBezTo>
                  <a:cubicBezTo>
                    <a:pt x="178" y="125"/>
                    <a:pt x="178" y="125"/>
                    <a:pt x="178" y="125"/>
                  </a:cubicBezTo>
                  <a:cubicBezTo>
                    <a:pt x="177" y="123"/>
                    <a:pt x="177" y="123"/>
                    <a:pt x="177" y="123"/>
                  </a:cubicBezTo>
                  <a:cubicBezTo>
                    <a:pt x="177" y="121"/>
                    <a:pt x="177" y="121"/>
                    <a:pt x="177" y="121"/>
                  </a:cubicBezTo>
                  <a:cubicBezTo>
                    <a:pt x="176" y="121"/>
                    <a:pt x="176" y="121"/>
                    <a:pt x="176" y="121"/>
                  </a:cubicBezTo>
                  <a:moveTo>
                    <a:pt x="177" y="119"/>
                  </a:moveTo>
                  <a:cubicBezTo>
                    <a:pt x="177" y="119"/>
                    <a:pt x="177" y="119"/>
                    <a:pt x="177" y="119"/>
                  </a:cubicBezTo>
                  <a:cubicBezTo>
                    <a:pt x="177" y="119"/>
                    <a:pt x="177" y="119"/>
                    <a:pt x="177" y="119"/>
                  </a:cubicBezTo>
                  <a:cubicBezTo>
                    <a:pt x="177" y="119"/>
                    <a:pt x="177" y="119"/>
                    <a:pt x="177" y="119"/>
                  </a:cubicBezTo>
                  <a:moveTo>
                    <a:pt x="177" y="113"/>
                  </a:moveTo>
                  <a:cubicBezTo>
                    <a:pt x="176" y="114"/>
                    <a:pt x="176" y="114"/>
                    <a:pt x="175" y="114"/>
                  </a:cubicBezTo>
                  <a:cubicBezTo>
                    <a:pt x="175" y="118"/>
                    <a:pt x="175" y="118"/>
                    <a:pt x="175" y="118"/>
                  </a:cubicBezTo>
                  <a:cubicBezTo>
                    <a:pt x="175" y="118"/>
                    <a:pt x="175" y="118"/>
                    <a:pt x="175" y="118"/>
                  </a:cubicBezTo>
                  <a:cubicBezTo>
                    <a:pt x="177" y="117"/>
                    <a:pt x="177" y="117"/>
                    <a:pt x="177" y="117"/>
                  </a:cubicBezTo>
                  <a:cubicBezTo>
                    <a:pt x="177" y="113"/>
                    <a:pt x="177" y="113"/>
                    <a:pt x="177" y="113"/>
                  </a:cubicBezTo>
                  <a:moveTo>
                    <a:pt x="175" y="77"/>
                  </a:moveTo>
                  <a:cubicBezTo>
                    <a:pt x="173" y="77"/>
                    <a:pt x="173" y="77"/>
                    <a:pt x="173" y="77"/>
                  </a:cubicBezTo>
                  <a:cubicBezTo>
                    <a:pt x="174" y="92"/>
                    <a:pt x="174" y="92"/>
                    <a:pt x="174" y="92"/>
                  </a:cubicBezTo>
                  <a:cubicBezTo>
                    <a:pt x="174" y="92"/>
                    <a:pt x="175" y="92"/>
                    <a:pt x="175" y="92"/>
                  </a:cubicBezTo>
                  <a:cubicBezTo>
                    <a:pt x="176" y="92"/>
                    <a:pt x="176" y="92"/>
                    <a:pt x="176" y="92"/>
                  </a:cubicBezTo>
                  <a:cubicBezTo>
                    <a:pt x="175" y="77"/>
                    <a:pt x="175" y="77"/>
                    <a:pt x="175" y="77"/>
                  </a:cubicBezTo>
                  <a:moveTo>
                    <a:pt x="0" y="62"/>
                  </a:moveTo>
                  <a:cubicBezTo>
                    <a:pt x="0" y="123"/>
                    <a:pt x="0" y="123"/>
                    <a:pt x="0" y="123"/>
                  </a:cubicBezTo>
                  <a:cubicBezTo>
                    <a:pt x="0" y="124"/>
                    <a:pt x="0" y="124"/>
                    <a:pt x="0" y="124"/>
                  </a:cubicBezTo>
                  <a:cubicBezTo>
                    <a:pt x="2" y="124"/>
                    <a:pt x="2" y="124"/>
                    <a:pt x="2" y="124"/>
                  </a:cubicBezTo>
                  <a:cubicBezTo>
                    <a:pt x="12" y="124"/>
                    <a:pt x="12" y="124"/>
                    <a:pt x="12" y="124"/>
                  </a:cubicBezTo>
                  <a:cubicBezTo>
                    <a:pt x="12" y="123"/>
                    <a:pt x="12" y="123"/>
                    <a:pt x="12" y="123"/>
                  </a:cubicBezTo>
                  <a:cubicBezTo>
                    <a:pt x="2" y="123"/>
                    <a:pt x="2" y="123"/>
                    <a:pt x="2" y="123"/>
                  </a:cubicBezTo>
                  <a:cubicBezTo>
                    <a:pt x="2" y="71"/>
                    <a:pt x="2" y="71"/>
                    <a:pt x="2" y="71"/>
                  </a:cubicBezTo>
                  <a:cubicBezTo>
                    <a:pt x="0" y="62"/>
                    <a:pt x="0" y="62"/>
                    <a:pt x="0" y="62"/>
                  </a:cubicBezTo>
                  <a:moveTo>
                    <a:pt x="0" y="50"/>
                  </a:moveTo>
                  <a:cubicBezTo>
                    <a:pt x="0" y="52"/>
                    <a:pt x="0" y="52"/>
                    <a:pt x="0" y="52"/>
                  </a:cubicBezTo>
                  <a:cubicBezTo>
                    <a:pt x="2" y="61"/>
                    <a:pt x="2" y="61"/>
                    <a:pt x="2" y="61"/>
                  </a:cubicBezTo>
                  <a:cubicBezTo>
                    <a:pt x="2" y="51"/>
                    <a:pt x="2" y="51"/>
                    <a:pt x="2" y="51"/>
                  </a:cubicBezTo>
                  <a:cubicBezTo>
                    <a:pt x="0" y="50"/>
                    <a:pt x="0" y="50"/>
                    <a:pt x="0" y="50"/>
                  </a:cubicBezTo>
                  <a:moveTo>
                    <a:pt x="2" y="42"/>
                  </a:moveTo>
                  <a:cubicBezTo>
                    <a:pt x="0" y="42"/>
                    <a:pt x="0" y="42"/>
                    <a:pt x="0" y="42"/>
                  </a:cubicBezTo>
                  <a:cubicBezTo>
                    <a:pt x="0" y="48"/>
                    <a:pt x="0" y="48"/>
                    <a:pt x="0" y="48"/>
                  </a:cubicBezTo>
                  <a:cubicBezTo>
                    <a:pt x="2" y="49"/>
                    <a:pt x="2" y="49"/>
                    <a:pt x="2" y="49"/>
                  </a:cubicBezTo>
                  <a:cubicBezTo>
                    <a:pt x="2" y="42"/>
                    <a:pt x="2" y="42"/>
                    <a:pt x="2" y="42"/>
                  </a:cubicBezTo>
                  <a:moveTo>
                    <a:pt x="0" y="38"/>
                  </a:moveTo>
                  <a:cubicBezTo>
                    <a:pt x="0" y="40"/>
                    <a:pt x="0" y="40"/>
                    <a:pt x="0" y="40"/>
                  </a:cubicBezTo>
                  <a:cubicBezTo>
                    <a:pt x="2" y="40"/>
                    <a:pt x="2" y="40"/>
                    <a:pt x="2" y="40"/>
                  </a:cubicBezTo>
                  <a:cubicBezTo>
                    <a:pt x="2" y="38"/>
                    <a:pt x="2" y="38"/>
                    <a:pt x="2" y="38"/>
                  </a:cubicBezTo>
                  <a:cubicBezTo>
                    <a:pt x="2" y="38"/>
                    <a:pt x="1" y="38"/>
                    <a:pt x="1" y="38"/>
                  </a:cubicBezTo>
                  <a:cubicBezTo>
                    <a:pt x="1" y="38"/>
                    <a:pt x="0" y="38"/>
                    <a:pt x="0" y="38"/>
                  </a:cubicBezTo>
                  <a:moveTo>
                    <a:pt x="172" y="28"/>
                  </a:moveTo>
                  <a:cubicBezTo>
                    <a:pt x="170" y="28"/>
                    <a:pt x="170" y="28"/>
                    <a:pt x="170" y="28"/>
                  </a:cubicBezTo>
                  <a:cubicBezTo>
                    <a:pt x="173" y="75"/>
                    <a:pt x="173" y="75"/>
                    <a:pt x="173" y="75"/>
                  </a:cubicBezTo>
                  <a:cubicBezTo>
                    <a:pt x="175" y="75"/>
                    <a:pt x="175" y="75"/>
                    <a:pt x="175" y="75"/>
                  </a:cubicBezTo>
                  <a:cubicBezTo>
                    <a:pt x="172" y="28"/>
                    <a:pt x="172" y="28"/>
                    <a:pt x="172" y="28"/>
                  </a:cubicBezTo>
                  <a:moveTo>
                    <a:pt x="37" y="25"/>
                  </a:moveTo>
                  <a:cubicBezTo>
                    <a:pt x="5" y="31"/>
                    <a:pt x="5" y="31"/>
                    <a:pt x="5" y="31"/>
                  </a:cubicBezTo>
                  <a:cubicBezTo>
                    <a:pt x="6" y="32"/>
                    <a:pt x="6" y="33"/>
                    <a:pt x="6" y="33"/>
                  </a:cubicBezTo>
                  <a:cubicBezTo>
                    <a:pt x="38" y="27"/>
                    <a:pt x="38" y="27"/>
                    <a:pt x="38" y="27"/>
                  </a:cubicBezTo>
                  <a:cubicBezTo>
                    <a:pt x="37" y="25"/>
                    <a:pt x="37" y="25"/>
                    <a:pt x="37" y="25"/>
                  </a:cubicBezTo>
                  <a:moveTo>
                    <a:pt x="171" y="10"/>
                  </a:moveTo>
                  <a:cubicBezTo>
                    <a:pt x="171" y="10"/>
                    <a:pt x="170" y="10"/>
                    <a:pt x="169" y="10"/>
                  </a:cubicBezTo>
                  <a:cubicBezTo>
                    <a:pt x="170" y="26"/>
                    <a:pt x="170" y="26"/>
                    <a:pt x="170" y="26"/>
                  </a:cubicBezTo>
                  <a:cubicBezTo>
                    <a:pt x="172" y="26"/>
                    <a:pt x="172" y="26"/>
                    <a:pt x="172" y="26"/>
                  </a:cubicBezTo>
                  <a:cubicBezTo>
                    <a:pt x="171" y="10"/>
                    <a:pt x="171" y="10"/>
                    <a:pt x="171" y="10"/>
                  </a:cubicBezTo>
                  <a:moveTo>
                    <a:pt x="135" y="5"/>
                  </a:moveTo>
                  <a:cubicBezTo>
                    <a:pt x="39" y="24"/>
                    <a:pt x="39" y="24"/>
                    <a:pt x="39" y="24"/>
                  </a:cubicBezTo>
                  <a:cubicBezTo>
                    <a:pt x="39" y="26"/>
                    <a:pt x="39" y="26"/>
                    <a:pt x="39" y="26"/>
                  </a:cubicBezTo>
                  <a:cubicBezTo>
                    <a:pt x="135" y="6"/>
                    <a:pt x="135" y="6"/>
                    <a:pt x="135" y="6"/>
                  </a:cubicBezTo>
                  <a:cubicBezTo>
                    <a:pt x="135" y="5"/>
                    <a:pt x="135" y="5"/>
                    <a:pt x="135" y="5"/>
                  </a:cubicBezTo>
                  <a:moveTo>
                    <a:pt x="156" y="0"/>
                  </a:moveTo>
                  <a:cubicBezTo>
                    <a:pt x="137" y="4"/>
                    <a:pt x="137" y="4"/>
                    <a:pt x="137" y="4"/>
                  </a:cubicBezTo>
                  <a:cubicBezTo>
                    <a:pt x="137" y="6"/>
                    <a:pt x="137" y="6"/>
                    <a:pt x="137" y="6"/>
                  </a:cubicBezTo>
                  <a:cubicBezTo>
                    <a:pt x="156" y="2"/>
                    <a:pt x="156" y="2"/>
                    <a:pt x="156" y="2"/>
                  </a:cubicBezTo>
                  <a:cubicBezTo>
                    <a:pt x="156" y="1"/>
                    <a:pt x="156" y="1"/>
                    <a:pt x="15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9" name="Freeform 9"/>
            <p:cNvSpPr>
              <a:spLocks noEditPoints="1"/>
            </p:cNvSpPr>
            <p:nvPr/>
          </p:nvSpPr>
          <p:spPr bwMode="auto">
            <a:xfrm>
              <a:off x="8565186" y="2963305"/>
              <a:ext cx="186064" cy="528591"/>
            </a:xfrm>
            <a:custGeom>
              <a:avLst/>
              <a:gdLst>
                <a:gd name="T0" fmla="*/ 19 w 104"/>
                <a:gd name="T1" fmla="*/ 320 h 325"/>
                <a:gd name="T2" fmla="*/ 24 w 104"/>
                <a:gd name="T3" fmla="*/ 325 h 325"/>
                <a:gd name="T4" fmla="*/ 26 w 104"/>
                <a:gd name="T5" fmla="*/ 323 h 325"/>
                <a:gd name="T6" fmla="*/ 24 w 104"/>
                <a:gd name="T7" fmla="*/ 320 h 325"/>
                <a:gd name="T8" fmla="*/ 17 w 104"/>
                <a:gd name="T9" fmla="*/ 296 h 325"/>
                <a:gd name="T10" fmla="*/ 29 w 104"/>
                <a:gd name="T11" fmla="*/ 313 h 325"/>
                <a:gd name="T12" fmla="*/ 62 w 104"/>
                <a:gd name="T13" fmla="*/ 287 h 325"/>
                <a:gd name="T14" fmla="*/ 22 w 104"/>
                <a:gd name="T15" fmla="*/ 275 h 325"/>
                <a:gd name="T16" fmla="*/ 17 w 104"/>
                <a:gd name="T17" fmla="*/ 282 h 325"/>
                <a:gd name="T18" fmla="*/ 22 w 104"/>
                <a:gd name="T19" fmla="*/ 275 h 325"/>
                <a:gd name="T20" fmla="*/ 62 w 104"/>
                <a:gd name="T21" fmla="*/ 280 h 325"/>
                <a:gd name="T22" fmla="*/ 76 w 104"/>
                <a:gd name="T23" fmla="*/ 273 h 325"/>
                <a:gd name="T24" fmla="*/ 17 w 104"/>
                <a:gd name="T25" fmla="*/ 266 h 325"/>
                <a:gd name="T26" fmla="*/ 19 w 104"/>
                <a:gd name="T27" fmla="*/ 270 h 325"/>
                <a:gd name="T28" fmla="*/ 17 w 104"/>
                <a:gd name="T29" fmla="*/ 266 h 325"/>
                <a:gd name="T30" fmla="*/ 74 w 104"/>
                <a:gd name="T31" fmla="*/ 268 h 325"/>
                <a:gd name="T32" fmla="*/ 83 w 104"/>
                <a:gd name="T33" fmla="*/ 266 h 325"/>
                <a:gd name="T34" fmla="*/ 95 w 104"/>
                <a:gd name="T35" fmla="*/ 247 h 325"/>
                <a:gd name="T36" fmla="*/ 85 w 104"/>
                <a:gd name="T37" fmla="*/ 261 h 325"/>
                <a:gd name="T38" fmla="*/ 95 w 104"/>
                <a:gd name="T39" fmla="*/ 247 h 325"/>
                <a:gd name="T40" fmla="*/ 14 w 104"/>
                <a:gd name="T41" fmla="*/ 263 h 325"/>
                <a:gd name="T42" fmla="*/ 19 w 104"/>
                <a:gd name="T43" fmla="*/ 244 h 325"/>
                <a:gd name="T44" fmla="*/ 97 w 104"/>
                <a:gd name="T45" fmla="*/ 225 h 325"/>
                <a:gd name="T46" fmla="*/ 100 w 104"/>
                <a:gd name="T47" fmla="*/ 244 h 325"/>
                <a:gd name="T48" fmla="*/ 102 w 104"/>
                <a:gd name="T49" fmla="*/ 247 h 325"/>
                <a:gd name="T50" fmla="*/ 104 w 104"/>
                <a:gd name="T51" fmla="*/ 244 h 325"/>
                <a:gd name="T52" fmla="*/ 97 w 104"/>
                <a:gd name="T53" fmla="*/ 225 h 325"/>
                <a:gd name="T54" fmla="*/ 14 w 104"/>
                <a:gd name="T55" fmla="*/ 235 h 325"/>
                <a:gd name="T56" fmla="*/ 17 w 104"/>
                <a:gd name="T57" fmla="*/ 199 h 325"/>
                <a:gd name="T58" fmla="*/ 14 w 104"/>
                <a:gd name="T59" fmla="*/ 183 h 325"/>
                <a:gd name="T60" fmla="*/ 12 w 104"/>
                <a:gd name="T61" fmla="*/ 190 h 325"/>
                <a:gd name="T62" fmla="*/ 14 w 104"/>
                <a:gd name="T63" fmla="*/ 183 h 325"/>
                <a:gd name="T64" fmla="*/ 71 w 104"/>
                <a:gd name="T65" fmla="*/ 178 h 325"/>
                <a:gd name="T66" fmla="*/ 95 w 104"/>
                <a:gd name="T67" fmla="*/ 223 h 325"/>
                <a:gd name="T68" fmla="*/ 10 w 104"/>
                <a:gd name="T69" fmla="*/ 173 h 325"/>
                <a:gd name="T70" fmla="*/ 14 w 104"/>
                <a:gd name="T71" fmla="*/ 178 h 325"/>
                <a:gd name="T72" fmla="*/ 10 w 104"/>
                <a:gd name="T73" fmla="*/ 173 h 325"/>
                <a:gd name="T74" fmla="*/ 71 w 104"/>
                <a:gd name="T75" fmla="*/ 175 h 325"/>
                <a:gd name="T76" fmla="*/ 62 w 104"/>
                <a:gd name="T77" fmla="*/ 145 h 325"/>
                <a:gd name="T78" fmla="*/ 7 w 104"/>
                <a:gd name="T79" fmla="*/ 133 h 325"/>
                <a:gd name="T80" fmla="*/ 14 w 104"/>
                <a:gd name="T81" fmla="*/ 171 h 325"/>
                <a:gd name="T82" fmla="*/ 7 w 104"/>
                <a:gd name="T83" fmla="*/ 133 h 325"/>
                <a:gd name="T84" fmla="*/ 3 w 104"/>
                <a:gd name="T85" fmla="*/ 45 h 325"/>
                <a:gd name="T86" fmla="*/ 12 w 104"/>
                <a:gd name="T87" fmla="*/ 130 h 325"/>
                <a:gd name="T88" fmla="*/ 5 w 104"/>
                <a:gd name="T89" fmla="*/ 33 h 325"/>
                <a:gd name="T90" fmla="*/ 3 w 104"/>
                <a:gd name="T91" fmla="*/ 35 h 325"/>
                <a:gd name="T92" fmla="*/ 14 w 104"/>
                <a:gd name="T93" fmla="*/ 31 h 325"/>
                <a:gd name="T94" fmla="*/ 10 w 104"/>
                <a:gd name="T95" fmla="*/ 31 h 325"/>
                <a:gd name="T96" fmla="*/ 59 w 104"/>
                <a:gd name="T97" fmla="*/ 140 h 325"/>
                <a:gd name="T98" fmla="*/ 12 w 104"/>
                <a:gd name="T99" fmla="*/ 26 h 325"/>
                <a:gd name="T100" fmla="*/ 12 w 104"/>
                <a:gd name="T101" fmla="*/ 28 h 325"/>
                <a:gd name="T102" fmla="*/ 0 w 104"/>
                <a:gd name="T103" fmla="*/ 0 h 325"/>
                <a:gd name="T104" fmla="*/ 3 w 104"/>
                <a:gd name="T105" fmla="*/ 28 h 325"/>
                <a:gd name="T106" fmla="*/ 7 w 104"/>
                <a:gd name="T107" fmla="*/ 26 h 325"/>
                <a:gd name="T108" fmla="*/ 10 w 104"/>
                <a:gd name="T109" fmla="*/ 21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 h="325">
                  <a:moveTo>
                    <a:pt x="17" y="296"/>
                  </a:moveTo>
                  <a:lnTo>
                    <a:pt x="19" y="320"/>
                  </a:lnTo>
                  <a:lnTo>
                    <a:pt x="19" y="325"/>
                  </a:lnTo>
                  <a:lnTo>
                    <a:pt x="24" y="325"/>
                  </a:lnTo>
                  <a:lnTo>
                    <a:pt x="26" y="323"/>
                  </a:lnTo>
                  <a:lnTo>
                    <a:pt x="26" y="323"/>
                  </a:lnTo>
                  <a:lnTo>
                    <a:pt x="26" y="318"/>
                  </a:lnTo>
                  <a:lnTo>
                    <a:pt x="24" y="320"/>
                  </a:lnTo>
                  <a:lnTo>
                    <a:pt x="22" y="311"/>
                  </a:lnTo>
                  <a:lnTo>
                    <a:pt x="17" y="296"/>
                  </a:lnTo>
                  <a:close/>
                  <a:moveTo>
                    <a:pt x="59" y="282"/>
                  </a:moveTo>
                  <a:lnTo>
                    <a:pt x="29" y="313"/>
                  </a:lnTo>
                  <a:lnTo>
                    <a:pt x="31" y="318"/>
                  </a:lnTo>
                  <a:lnTo>
                    <a:pt x="62" y="287"/>
                  </a:lnTo>
                  <a:lnTo>
                    <a:pt x="59" y="282"/>
                  </a:lnTo>
                  <a:close/>
                  <a:moveTo>
                    <a:pt x="22" y="275"/>
                  </a:moveTo>
                  <a:lnTo>
                    <a:pt x="17" y="277"/>
                  </a:lnTo>
                  <a:lnTo>
                    <a:pt x="17" y="282"/>
                  </a:lnTo>
                  <a:lnTo>
                    <a:pt x="22" y="296"/>
                  </a:lnTo>
                  <a:lnTo>
                    <a:pt x="22" y="275"/>
                  </a:lnTo>
                  <a:close/>
                  <a:moveTo>
                    <a:pt x="71" y="273"/>
                  </a:moveTo>
                  <a:lnTo>
                    <a:pt x="62" y="280"/>
                  </a:lnTo>
                  <a:lnTo>
                    <a:pt x="67" y="282"/>
                  </a:lnTo>
                  <a:lnTo>
                    <a:pt x="76" y="273"/>
                  </a:lnTo>
                  <a:lnTo>
                    <a:pt x="71" y="273"/>
                  </a:lnTo>
                  <a:close/>
                  <a:moveTo>
                    <a:pt x="17" y="266"/>
                  </a:moveTo>
                  <a:lnTo>
                    <a:pt x="17" y="273"/>
                  </a:lnTo>
                  <a:lnTo>
                    <a:pt x="19" y="270"/>
                  </a:lnTo>
                  <a:lnTo>
                    <a:pt x="19" y="268"/>
                  </a:lnTo>
                  <a:lnTo>
                    <a:pt x="17" y="266"/>
                  </a:lnTo>
                  <a:close/>
                  <a:moveTo>
                    <a:pt x="81" y="261"/>
                  </a:moveTo>
                  <a:lnTo>
                    <a:pt x="74" y="268"/>
                  </a:lnTo>
                  <a:lnTo>
                    <a:pt x="81" y="268"/>
                  </a:lnTo>
                  <a:lnTo>
                    <a:pt x="83" y="266"/>
                  </a:lnTo>
                  <a:lnTo>
                    <a:pt x="81" y="261"/>
                  </a:lnTo>
                  <a:close/>
                  <a:moveTo>
                    <a:pt x="95" y="247"/>
                  </a:moveTo>
                  <a:lnTo>
                    <a:pt x="83" y="259"/>
                  </a:lnTo>
                  <a:lnTo>
                    <a:pt x="85" y="261"/>
                  </a:lnTo>
                  <a:lnTo>
                    <a:pt x="100" y="249"/>
                  </a:lnTo>
                  <a:lnTo>
                    <a:pt x="95" y="247"/>
                  </a:lnTo>
                  <a:close/>
                  <a:moveTo>
                    <a:pt x="14" y="240"/>
                  </a:moveTo>
                  <a:lnTo>
                    <a:pt x="14" y="263"/>
                  </a:lnTo>
                  <a:lnTo>
                    <a:pt x="19" y="263"/>
                  </a:lnTo>
                  <a:lnTo>
                    <a:pt x="19" y="244"/>
                  </a:lnTo>
                  <a:lnTo>
                    <a:pt x="14" y="240"/>
                  </a:lnTo>
                  <a:close/>
                  <a:moveTo>
                    <a:pt x="97" y="225"/>
                  </a:moveTo>
                  <a:lnTo>
                    <a:pt x="93" y="228"/>
                  </a:lnTo>
                  <a:lnTo>
                    <a:pt x="100" y="244"/>
                  </a:lnTo>
                  <a:lnTo>
                    <a:pt x="97" y="244"/>
                  </a:lnTo>
                  <a:lnTo>
                    <a:pt x="102" y="247"/>
                  </a:lnTo>
                  <a:lnTo>
                    <a:pt x="102" y="247"/>
                  </a:lnTo>
                  <a:lnTo>
                    <a:pt x="104" y="244"/>
                  </a:lnTo>
                  <a:lnTo>
                    <a:pt x="102" y="242"/>
                  </a:lnTo>
                  <a:lnTo>
                    <a:pt x="97" y="225"/>
                  </a:lnTo>
                  <a:close/>
                  <a:moveTo>
                    <a:pt x="12" y="197"/>
                  </a:moveTo>
                  <a:lnTo>
                    <a:pt x="14" y="235"/>
                  </a:lnTo>
                  <a:lnTo>
                    <a:pt x="19" y="237"/>
                  </a:lnTo>
                  <a:lnTo>
                    <a:pt x="17" y="199"/>
                  </a:lnTo>
                  <a:lnTo>
                    <a:pt x="12" y="197"/>
                  </a:lnTo>
                  <a:close/>
                  <a:moveTo>
                    <a:pt x="14" y="183"/>
                  </a:moveTo>
                  <a:lnTo>
                    <a:pt x="12" y="183"/>
                  </a:lnTo>
                  <a:lnTo>
                    <a:pt x="12" y="190"/>
                  </a:lnTo>
                  <a:lnTo>
                    <a:pt x="17" y="194"/>
                  </a:lnTo>
                  <a:lnTo>
                    <a:pt x="14" y="183"/>
                  </a:lnTo>
                  <a:close/>
                  <a:moveTo>
                    <a:pt x="76" y="178"/>
                  </a:moveTo>
                  <a:lnTo>
                    <a:pt x="71" y="178"/>
                  </a:lnTo>
                  <a:lnTo>
                    <a:pt x="90" y="225"/>
                  </a:lnTo>
                  <a:lnTo>
                    <a:pt x="95" y="223"/>
                  </a:lnTo>
                  <a:lnTo>
                    <a:pt x="76" y="178"/>
                  </a:lnTo>
                  <a:close/>
                  <a:moveTo>
                    <a:pt x="10" y="173"/>
                  </a:moveTo>
                  <a:lnTo>
                    <a:pt x="12" y="178"/>
                  </a:lnTo>
                  <a:lnTo>
                    <a:pt x="14" y="178"/>
                  </a:lnTo>
                  <a:lnTo>
                    <a:pt x="14" y="178"/>
                  </a:lnTo>
                  <a:lnTo>
                    <a:pt x="10" y="173"/>
                  </a:lnTo>
                  <a:close/>
                  <a:moveTo>
                    <a:pt x="57" y="142"/>
                  </a:moveTo>
                  <a:lnTo>
                    <a:pt x="71" y="175"/>
                  </a:lnTo>
                  <a:lnTo>
                    <a:pt x="74" y="175"/>
                  </a:lnTo>
                  <a:lnTo>
                    <a:pt x="62" y="145"/>
                  </a:lnTo>
                  <a:lnTo>
                    <a:pt x="57" y="142"/>
                  </a:lnTo>
                  <a:close/>
                  <a:moveTo>
                    <a:pt x="7" y="133"/>
                  </a:moveTo>
                  <a:lnTo>
                    <a:pt x="10" y="168"/>
                  </a:lnTo>
                  <a:lnTo>
                    <a:pt x="14" y="171"/>
                  </a:lnTo>
                  <a:lnTo>
                    <a:pt x="12" y="135"/>
                  </a:lnTo>
                  <a:lnTo>
                    <a:pt x="7" y="133"/>
                  </a:lnTo>
                  <a:close/>
                  <a:moveTo>
                    <a:pt x="7" y="35"/>
                  </a:moveTo>
                  <a:lnTo>
                    <a:pt x="3" y="45"/>
                  </a:lnTo>
                  <a:lnTo>
                    <a:pt x="7" y="128"/>
                  </a:lnTo>
                  <a:lnTo>
                    <a:pt x="12" y="130"/>
                  </a:lnTo>
                  <a:lnTo>
                    <a:pt x="7" y="35"/>
                  </a:lnTo>
                  <a:close/>
                  <a:moveTo>
                    <a:pt x="5" y="33"/>
                  </a:moveTo>
                  <a:lnTo>
                    <a:pt x="3" y="33"/>
                  </a:lnTo>
                  <a:lnTo>
                    <a:pt x="3" y="35"/>
                  </a:lnTo>
                  <a:lnTo>
                    <a:pt x="5" y="33"/>
                  </a:lnTo>
                  <a:close/>
                  <a:moveTo>
                    <a:pt x="14" y="31"/>
                  </a:moveTo>
                  <a:lnTo>
                    <a:pt x="10" y="31"/>
                  </a:lnTo>
                  <a:lnTo>
                    <a:pt x="10" y="31"/>
                  </a:lnTo>
                  <a:lnTo>
                    <a:pt x="55" y="137"/>
                  </a:lnTo>
                  <a:lnTo>
                    <a:pt x="59" y="140"/>
                  </a:lnTo>
                  <a:lnTo>
                    <a:pt x="14" y="31"/>
                  </a:lnTo>
                  <a:close/>
                  <a:moveTo>
                    <a:pt x="12" y="26"/>
                  </a:moveTo>
                  <a:lnTo>
                    <a:pt x="12" y="28"/>
                  </a:lnTo>
                  <a:lnTo>
                    <a:pt x="12" y="28"/>
                  </a:lnTo>
                  <a:lnTo>
                    <a:pt x="12" y="26"/>
                  </a:lnTo>
                  <a:close/>
                  <a:moveTo>
                    <a:pt x="0" y="0"/>
                  </a:moveTo>
                  <a:lnTo>
                    <a:pt x="3" y="26"/>
                  </a:lnTo>
                  <a:lnTo>
                    <a:pt x="3" y="28"/>
                  </a:lnTo>
                  <a:lnTo>
                    <a:pt x="7" y="28"/>
                  </a:lnTo>
                  <a:lnTo>
                    <a:pt x="7" y="26"/>
                  </a:lnTo>
                  <a:lnTo>
                    <a:pt x="7" y="26"/>
                  </a:lnTo>
                  <a:lnTo>
                    <a:pt x="10" y="21"/>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0" name="Freeform 10"/>
            <p:cNvSpPr>
              <a:spLocks noEditPoints="1"/>
            </p:cNvSpPr>
            <p:nvPr/>
          </p:nvSpPr>
          <p:spPr bwMode="auto">
            <a:xfrm>
              <a:off x="8565186" y="2963305"/>
              <a:ext cx="186064" cy="528591"/>
            </a:xfrm>
            <a:custGeom>
              <a:avLst/>
              <a:gdLst>
                <a:gd name="T0" fmla="*/ 19 w 104"/>
                <a:gd name="T1" fmla="*/ 320 h 325"/>
                <a:gd name="T2" fmla="*/ 24 w 104"/>
                <a:gd name="T3" fmla="*/ 325 h 325"/>
                <a:gd name="T4" fmla="*/ 26 w 104"/>
                <a:gd name="T5" fmla="*/ 323 h 325"/>
                <a:gd name="T6" fmla="*/ 24 w 104"/>
                <a:gd name="T7" fmla="*/ 320 h 325"/>
                <a:gd name="T8" fmla="*/ 17 w 104"/>
                <a:gd name="T9" fmla="*/ 296 h 325"/>
                <a:gd name="T10" fmla="*/ 29 w 104"/>
                <a:gd name="T11" fmla="*/ 313 h 325"/>
                <a:gd name="T12" fmla="*/ 62 w 104"/>
                <a:gd name="T13" fmla="*/ 287 h 325"/>
                <a:gd name="T14" fmla="*/ 22 w 104"/>
                <a:gd name="T15" fmla="*/ 275 h 325"/>
                <a:gd name="T16" fmla="*/ 17 w 104"/>
                <a:gd name="T17" fmla="*/ 282 h 325"/>
                <a:gd name="T18" fmla="*/ 22 w 104"/>
                <a:gd name="T19" fmla="*/ 275 h 325"/>
                <a:gd name="T20" fmla="*/ 62 w 104"/>
                <a:gd name="T21" fmla="*/ 280 h 325"/>
                <a:gd name="T22" fmla="*/ 76 w 104"/>
                <a:gd name="T23" fmla="*/ 273 h 325"/>
                <a:gd name="T24" fmla="*/ 17 w 104"/>
                <a:gd name="T25" fmla="*/ 266 h 325"/>
                <a:gd name="T26" fmla="*/ 19 w 104"/>
                <a:gd name="T27" fmla="*/ 270 h 325"/>
                <a:gd name="T28" fmla="*/ 17 w 104"/>
                <a:gd name="T29" fmla="*/ 266 h 325"/>
                <a:gd name="T30" fmla="*/ 74 w 104"/>
                <a:gd name="T31" fmla="*/ 268 h 325"/>
                <a:gd name="T32" fmla="*/ 83 w 104"/>
                <a:gd name="T33" fmla="*/ 266 h 325"/>
                <a:gd name="T34" fmla="*/ 95 w 104"/>
                <a:gd name="T35" fmla="*/ 247 h 325"/>
                <a:gd name="T36" fmla="*/ 85 w 104"/>
                <a:gd name="T37" fmla="*/ 261 h 325"/>
                <a:gd name="T38" fmla="*/ 95 w 104"/>
                <a:gd name="T39" fmla="*/ 247 h 325"/>
                <a:gd name="T40" fmla="*/ 14 w 104"/>
                <a:gd name="T41" fmla="*/ 263 h 325"/>
                <a:gd name="T42" fmla="*/ 19 w 104"/>
                <a:gd name="T43" fmla="*/ 244 h 325"/>
                <a:gd name="T44" fmla="*/ 97 w 104"/>
                <a:gd name="T45" fmla="*/ 225 h 325"/>
                <a:gd name="T46" fmla="*/ 100 w 104"/>
                <a:gd name="T47" fmla="*/ 244 h 325"/>
                <a:gd name="T48" fmla="*/ 102 w 104"/>
                <a:gd name="T49" fmla="*/ 247 h 325"/>
                <a:gd name="T50" fmla="*/ 104 w 104"/>
                <a:gd name="T51" fmla="*/ 244 h 325"/>
                <a:gd name="T52" fmla="*/ 97 w 104"/>
                <a:gd name="T53" fmla="*/ 225 h 325"/>
                <a:gd name="T54" fmla="*/ 14 w 104"/>
                <a:gd name="T55" fmla="*/ 235 h 325"/>
                <a:gd name="T56" fmla="*/ 17 w 104"/>
                <a:gd name="T57" fmla="*/ 199 h 325"/>
                <a:gd name="T58" fmla="*/ 14 w 104"/>
                <a:gd name="T59" fmla="*/ 183 h 325"/>
                <a:gd name="T60" fmla="*/ 12 w 104"/>
                <a:gd name="T61" fmla="*/ 190 h 325"/>
                <a:gd name="T62" fmla="*/ 14 w 104"/>
                <a:gd name="T63" fmla="*/ 183 h 325"/>
                <a:gd name="T64" fmla="*/ 71 w 104"/>
                <a:gd name="T65" fmla="*/ 178 h 325"/>
                <a:gd name="T66" fmla="*/ 95 w 104"/>
                <a:gd name="T67" fmla="*/ 223 h 325"/>
                <a:gd name="T68" fmla="*/ 10 w 104"/>
                <a:gd name="T69" fmla="*/ 173 h 325"/>
                <a:gd name="T70" fmla="*/ 14 w 104"/>
                <a:gd name="T71" fmla="*/ 178 h 325"/>
                <a:gd name="T72" fmla="*/ 10 w 104"/>
                <a:gd name="T73" fmla="*/ 173 h 325"/>
                <a:gd name="T74" fmla="*/ 71 w 104"/>
                <a:gd name="T75" fmla="*/ 175 h 325"/>
                <a:gd name="T76" fmla="*/ 62 w 104"/>
                <a:gd name="T77" fmla="*/ 145 h 325"/>
                <a:gd name="T78" fmla="*/ 7 w 104"/>
                <a:gd name="T79" fmla="*/ 133 h 325"/>
                <a:gd name="T80" fmla="*/ 14 w 104"/>
                <a:gd name="T81" fmla="*/ 171 h 325"/>
                <a:gd name="T82" fmla="*/ 7 w 104"/>
                <a:gd name="T83" fmla="*/ 133 h 325"/>
                <a:gd name="T84" fmla="*/ 3 w 104"/>
                <a:gd name="T85" fmla="*/ 45 h 325"/>
                <a:gd name="T86" fmla="*/ 12 w 104"/>
                <a:gd name="T87" fmla="*/ 130 h 325"/>
                <a:gd name="T88" fmla="*/ 5 w 104"/>
                <a:gd name="T89" fmla="*/ 33 h 325"/>
                <a:gd name="T90" fmla="*/ 3 w 104"/>
                <a:gd name="T91" fmla="*/ 35 h 325"/>
                <a:gd name="T92" fmla="*/ 14 w 104"/>
                <a:gd name="T93" fmla="*/ 31 h 325"/>
                <a:gd name="T94" fmla="*/ 10 w 104"/>
                <a:gd name="T95" fmla="*/ 31 h 325"/>
                <a:gd name="T96" fmla="*/ 59 w 104"/>
                <a:gd name="T97" fmla="*/ 140 h 325"/>
                <a:gd name="T98" fmla="*/ 12 w 104"/>
                <a:gd name="T99" fmla="*/ 26 h 325"/>
                <a:gd name="T100" fmla="*/ 12 w 104"/>
                <a:gd name="T101" fmla="*/ 28 h 325"/>
                <a:gd name="T102" fmla="*/ 0 w 104"/>
                <a:gd name="T103" fmla="*/ 0 h 325"/>
                <a:gd name="T104" fmla="*/ 3 w 104"/>
                <a:gd name="T105" fmla="*/ 28 h 325"/>
                <a:gd name="T106" fmla="*/ 7 w 104"/>
                <a:gd name="T107" fmla="*/ 26 h 325"/>
                <a:gd name="T108" fmla="*/ 10 w 104"/>
                <a:gd name="T109" fmla="*/ 21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 h="325">
                  <a:moveTo>
                    <a:pt x="17" y="296"/>
                  </a:moveTo>
                  <a:lnTo>
                    <a:pt x="19" y="320"/>
                  </a:lnTo>
                  <a:lnTo>
                    <a:pt x="19" y="325"/>
                  </a:lnTo>
                  <a:lnTo>
                    <a:pt x="24" y="325"/>
                  </a:lnTo>
                  <a:lnTo>
                    <a:pt x="26" y="323"/>
                  </a:lnTo>
                  <a:lnTo>
                    <a:pt x="26" y="323"/>
                  </a:lnTo>
                  <a:lnTo>
                    <a:pt x="26" y="318"/>
                  </a:lnTo>
                  <a:lnTo>
                    <a:pt x="24" y="320"/>
                  </a:lnTo>
                  <a:lnTo>
                    <a:pt x="22" y="311"/>
                  </a:lnTo>
                  <a:lnTo>
                    <a:pt x="17" y="296"/>
                  </a:lnTo>
                  <a:moveTo>
                    <a:pt x="59" y="282"/>
                  </a:moveTo>
                  <a:lnTo>
                    <a:pt x="29" y="313"/>
                  </a:lnTo>
                  <a:lnTo>
                    <a:pt x="31" y="318"/>
                  </a:lnTo>
                  <a:lnTo>
                    <a:pt x="62" y="287"/>
                  </a:lnTo>
                  <a:lnTo>
                    <a:pt x="59" y="282"/>
                  </a:lnTo>
                  <a:moveTo>
                    <a:pt x="22" y="275"/>
                  </a:moveTo>
                  <a:lnTo>
                    <a:pt x="17" y="277"/>
                  </a:lnTo>
                  <a:lnTo>
                    <a:pt x="17" y="282"/>
                  </a:lnTo>
                  <a:lnTo>
                    <a:pt x="22" y="296"/>
                  </a:lnTo>
                  <a:lnTo>
                    <a:pt x="22" y="275"/>
                  </a:lnTo>
                  <a:moveTo>
                    <a:pt x="71" y="273"/>
                  </a:moveTo>
                  <a:lnTo>
                    <a:pt x="62" y="280"/>
                  </a:lnTo>
                  <a:lnTo>
                    <a:pt x="67" y="282"/>
                  </a:lnTo>
                  <a:lnTo>
                    <a:pt x="76" y="273"/>
                  </a:lnTo>
                  <a:lnTo>
                    <a:pt x="71" y="273"/>
                  </a:lnTo>
                  <a:moveTo>
                    <a:pt x="17" y="266"/>
                  </a:moveTo>
                  <a:lnTo>
                    <a:pt x="17" y="273"/>
                  </a:lnTo>
                  <a:lnTo>
                    <a:pt x="19" y="270"/>
                  </a:lnTo>
                  <a:lnTo>
                    <a:pt x="19" y="268"/>
                  </a:lnTo>
                  <a:lnTo>
                    <a:pt x="17" y="266"/>
                  </a:lnTo>
                  <a:moveTo>
                    <a:pt x="81" y="261"/>
                  </a:moveTo>
                  <a:lnTo>
                    <a:pt x="74" y="268"/>
                  </a:lnTo>
                  <a:lnTo>
                    <a:pt x="81" y="268"/>
                  </a:lnTo>
                  <a:lnTo>
                    <a:pt x="83" y="266"/>
                  </a:lnTo>
                  <a:lnTo>
                    <a:pt x="81" y="261"/>
                  </a:lnTo>
                  <a:moveTo>
                    <a:pt x="95" y="247"/>
                  </a:moveTo>
                  <a:lnTo>
                    <a:pt x="83" y="259"/>
                  </a:lnTo>
                  <a:lnTo>
                    <a:pt x="85" y="261"/>
                  </a:lnTo>
                  <a:lnTo>
                    <a:pt x="100" y="249"/>
                  </a:lnTo>
                  <a:lnTo>
                    <a:pt x="95" y="247"/>
                  </a:lnTo>
                  <a:moveTo>
                    <a:pt x="14" y="240"/>
                  </a:moveTo>
                  <a:lnTo>
                    <a:pt x="14" y="263"/>
                  </a:lnTo>
                  <a:lnTo>
                    <a:pt x="19" y="263"/>
                  </a:lnTo>
                  <a:lnTo>
                    <a:pt x="19" y="244"/>
                  </a:lnTo>
                  <a:lnTo>
                    <a:pt x="14" y="240"/>
                  </a:lnTo>
                  <a:moveTo>
                    <a:pt x="97" y="225"/>
                  </a:moveTo>
                  <a:lnTo>
                    <a:pt x="93" y="228"/>
                  </a:lnTo>
                  <a:lnTo>
                    <a:pt x="100" y="244"/>
                  </a:lnTo>
                  <a:lnTo>
                    <a:pt x="97" y="244"/>
                  </a:lnTo>
                  <a:lnTo>
                    <a:pt x="102" y="247"/>
                  </a:lnTo>
                  <a:lnTo>
                    <a:pt x="102" y="247"/>
                  </a:lnTo>
                  <a:lnTo>
                    <a:pt x="104" y="244"/>
                  </a:lnTo>
                  <a:lnTo>
                    <a:pt x="102" y="242"/>
                  </a:lnTo>
                  <a:lnTo>
                    <a:pt x="97" y="225"/>
                  </a:lnTo>
                  <a:moveTo>
                    <a:pt x="12" y="197"/>
                  </a:moveTo>
                  <a:lnTo>
                    <a:pt x="14" y="235"/>
                  </a:lnTo>
                  <a:lnTo>
                    <a:pt x="19" y="237"/>
                  </a:lnTo>
                  <a:lnTo>
                    <a:pt x="17" y="199"/>
                  </a:lnTo>
                  <a:lnTo>
                    <a:pt x="12" y="197"/>
                  </a:lnTo>
                  <a:moveTo>
                    <a:pt x="14" y="183"/>
                  </a:moveTo>
                  <a:lnTo>
                    <a:pt x="12" y="183"/>
                  </a:lnTo>
                  <a:lnTo>
                    <a:pt x="12" y="190"/>
                  </a:lnTo>
                  <a:lnTo>
                    <a:pt x="17" y="194"/>
                  </a:lnTo>
                  <a:lnTo>
                    <a:pt x="14" y="183"/>
                  </a:lnTo>
                  <a:moveTo>
                    <a:pt x="76" y="178"/>
                  </a:moveTo>
                  <a:lnTo>
                    <a:pt x="71" y="178"/>
                  </a:lnTo>
                  <a:lnTo>
                    <a:pt x="90" y="225"/>
                  </a:lnTo>
                  <a:lnTo>
                    <a:pt x="95" y="223"/>
                  </a:lnTo>
                  <a:lnTo>
                    <a:pt x="76" y="178"/>
                  </a:lnTo>
                  <a:moveTo>
                    <a:pt x="10" y="173"/>
                  </a:moveTo>
                  <a:lnTo>
                    <a:pt x="12" y="178"/>
                  </a:lnTo>
                  <a:lnTo>
                    <a:pt x="14" y="178"/>
                  </a:lnTo>
                  <a:lnTo>
                    <a:pt x="14" y="178"/>
                  </a:lnTo>
                  <a:lnTo>
                    <a:pt x="10" y="173"/>
                  </a:lnTo>
                  <a:moveTo>
                    <a:pt x="57" y="142"/>
                  </a:moveTo>
                  <a:lnTo>
                    <a:pt x="71" y="175"/>
                  </a:lnTo>
                  <a:lnTo>
                    <a:pt x="74" y="175"/>
                  </a:lnTo>
                  <a:lnTo>
                    <a:pt x="62" y="145"/>
                  </a:lnTo>
                  <a:lnTo>
                    <a:pt x="57" y="142"/>
                  </a:lnTo>
                  <a:moveTo>
                    <a:pt x="7" y="133"/>
                  </a:moveTo>
                  <a:lnTo>
                    <a:pt x="10" y="168"/>
                  </a:lnTo>
                  <a:lnTo>
                    <a:pt x="14" y="171"/>
                  </a:lnTo>
                  <a:lnTo>
                    <a:pt x="12" y="135"/>
                  </a:lnTo>
                  <a:lnTo>
                    <a:pt x="7" y="133"/>
                  </a:lnTo>
                  <a:moveTo>
                    <a:pt x="7" y="35"/>
                  </a:moveTo>
                  <a:lnTo>
                    <a:pt x="3" y="45"/>
                  </a:lnTo>
                  <a:lnTo>
                    <a:pt x="7" y="128"/>
                  </a:lnTo>
                  <a:lnTo>
                    <a:pt x="12" y="130"/>
                  </a:lnTo>
                  <a:lnTo>
                    <a:pt x="7" y="35"/>
                  </a:lnTo>
                  <a:moveTo>
                    <a:pt x="5" y="33"/>
                  </a:moveTo>
                  <a:lnTo>
                    <a:pt x="3" y="33"/>
                  </a:lnTo>
                  <a:lnTo>
                    <a:pt x="3" y="35"/>
                  </a:lnTo>
                  <a:lnTo>
                    <a:pt x="5" y="33"/>
                  </a:lnTo>
                  <a:moveTo>
                    <a:pt x="14" y="31"/>
                  </a:moveTo>
                  <a:lnTo>
                    <a:pt x="10" y="31"/>
                  </a:lnTo>
                  <a:lnTo>
                    <a:pt x="10" y="31"/>
                  </a:lnTo>
                  <a:lnTo>
                    <a:pt x="55" y="137"/>
                  </a:lnTo>
                  <a:lnTo>
                    <a:pt x="59" y="140"/>
                  </a:lnTo>
                  <a:lnTo>
                    <a:pt x="14" y="31"/>
                  </a:lnTo>
                  <a:moveTo>
                    <a:pt x="12" y="26"/>
                  </a:moveTo>
                  <a:lnTo>
                    <a:pt x="12" y="28"/>
                  </a:lnTo>
                  <a:lnTo>
                    <a:pt x="12" y="28"/>
                  </a:lnTo>
                  <a:lnTo>
                    <a:pt x="12" y="26"/>
                  </a:lnTo>
                  <a:moveTo>
                    <a:pt x="0" y="0"/>
                  </a:moveTo>
                  <a:lnTo>
                    <a:pt x="3" y="26"/>
                  </a:lnTo>
                  <a:lnTo>
                    <a:pt x="3" y="28"/>
                  </a:lnTo>
                  <a:lnTo>
                    <a:pt x="7" y="28"/>
                  </a:lnTo>
                  <a:lnTo>
                    <a:pt x="7" y="26"/>
                  </a:lnTo>
                  <a:lnTo>
                    <a:pt x="7" y="26"/>
                  </a:lnTo>
                  <a:lnTo>
                    <a:pt x="10" y="21"/>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1" name="Freeform 11"/>
            <p:cNvSpPr>
              <a:spLocks noEditPoints="1"/>
            </p:cNvSpPr>
            <p:nvPr/>
          </p:nvSpPr>
          <p:spPr bwMode="auto">
            <a:xfrm>
              <a:off x="7353983" y="2468869"/>
              <a:ext cx="1046609" cy="1543482"/>
            </a:xfrm>
            <a:custGeom>
              <a:avLst/>
              <a:gdLst>
                <a:gd name="T0" fmla="*/ 87 w 247"/>
                <a:gd name="T1" fmla="*/ 400 h 400"/>
                <a:gd name="T2" fmla="*/ 72 w 247"/>
                <a:gd name="T3" fmla="*/ 379 h 400"/>
                <a:gd name="T4" fmla="*/ 75 w 247"/>
                <a:gd name="T5" fmla="*/ 382 h 400"/>
                <a:gd name="T6" fmla="*/ 98 w 247"/>
                <a:gd name="T7" fmla="*/ 377 h 400"/>
                <a:gd name="T8" fmla="*/ 100 w 247"/>
                <a:gd name="T9" fmla="*/ 377 h 400"/>
                <a:gd name="T10" fmla="*/ 71 w 247"/>
                <a:gd name="T11" fmla="*/ 376 h 400"/>
                <a:gd name="T12" fmla="*/ 72 w 247"/>
                <a:gd name="T13" fmla="*/ 371 h 400"/>
                <a:gd name="T14" fmla="*/ 72 w 247"/>
                <a:gd name="T15" fmla="*/ 371 h 400"/>
                <a:gd name="T16" fmla="*/ 99 w 247"/>
                <a:gd name="T17" fmla="*/ 375 h 400"/>
                <a:gd name="T18" fmla="*/ 116 w 247"/>
                <a:gd name="T19" fmla="*/ 342 h 400"/>
                <a:gd name="T20" fmla="*/ 108 w 247"/>
                <a:gd name="T21" fmla="*/ 362 h 400"/>
                <a:gd name="T22" fmla="*/ 61 w 247"/>
                <a:gd name="T23" fmla="*/ 321 h 400"/>
                <a:gd name="T24" fmla="*/ 63 w 247"/>
                <a:gd name="T25" fmla="*/ 324 h 400"/>
                <a:gd name="T26" fmla="*/ 61 w 247"/>
                <a:gd name="T27" fmla="*/ 319 h 400"/>
                <a:gd name="T28" fmla="*/ 61 w 247"/>
                <a:gd name="T29" fmla="*/ 312 h 400"/>
                <a:gd name="T30" fmla="*/ 62 w 247"/>
                <a:gd name="T31" fmla="*/ 317 h 400"/>
                <a:gd name="T32" fmla="*/ 118 w 247"/>
                <a:gd name="T33" fmla="*/ 338 h 400"/>
                <a:gd name="T34" fmla="*/ 133 w 247"/>
                <a:gd name="T35" fmla="*/ 311 h 400"/>
                <a:gd name="T36" fmla="*/ 60 w 247"/>
                <a:gd name="T37" fmla="*/ 310 h 400"/>
                <a:gd name="T38" fmla="*/ 138 w 247"/>
                <a:gd name="T39" fmla="*/ 299 h 400"/>
                <a:gd name="T40" fmla="*/ 140 w 247"/>
                <a:gd name="T41" fmla="*/ 300 h 400"/>
                <a:gd name="T42" fmla="*/ 58 w 247"/>
                <a:gd name="T43" fmla="*/ 306 h 400"/>
                <a:gd name="T44" fmla="*/ 55 w 247"/>
                <a:gd name="T45" fmla="*/ 292 h 400"/>
                <a:gd name="T46" fmla="*/ 57 w 247"/>
                <a:gd name="T47" fmla="*/ 290 h 400"/>
                <a:gd name="T48" fmla="*/ 148 w 247"/>
                <a:gd name="T49" fmla="*/ 282 h 400"/>
                <a:gd name="T50" fmla="*/ 149 w 247"/>
                <a:gd name="T51" fmla="*/ 284 h 400"/>
                <a:gd name="T52" fmla="*/ 150 w 247"/>
                <a:gd name="T53" fmla="*/ 277 h 400"/>
                <a:gd name="T54" fmla="*/ 155 w 247"/>
                <a:gd name="T55" fmla="*/ 271 h 400"/>
                <a:gd name="T56" fmla="*/ 154 w 247"/>
                <a:gd name="T57" fmla="*/ 270 h 400"/>
                <a:gd name="T58" fmla="*/ 158 w 247"/>
                <a:gd name="T59" fmla="*/ 262 h 400"/>
                <a:gd name="T60" fmla="*/ 159 w 247"/>
                <a:gd name="T61" fmla="*/ 263 h 400"/>
                <a:gd name="T62" fmla="*/ 159 w 247"/>
                <a:gd name="T63" fmla="*/ 260 h 400"/>
                <a:gd name="T64" fmla="*/ 159 w 247"/>
                <a:gd name="T65" fmla="*/ 260 h 400"/>
                <a:gd name="T66" fmla="*/ 161 w 247"/>
                <a:gd name="T67" fmla="*/ 260 h 400"/>
                <a:gd name="T68" fmla="*/ 162 w 247"/>
                <a:gd name="T69" fmla="*/ 253 h 400"/>
                <a:gd name="T70" fmla="*/ 163 w 247"/>
                <a:gd name="T71" fmla="*/ 252 h 400"/>
                <a:gd name="T72" fmla="*/ 175 w 247"/>
                <a:gd name="T73" fmla="*/ 230 h 400"/>
                <a:gd name="T74" fmla="*/ 174 w 247"/>
                <a:gd name="T75" fmla="*/ 235 h 400"/>
                <a:gd name="T76" fmla="*/ 187 w 247"/>
                <a:gd name="T77" fmla="*/ 211 h 400"/>
                <a:gd name="T78" fmla="*/ 178 w 247"/>
                <a:gd name="T79" fmla="*/ 228 h 400"/>
                <a:gd name="T80" fmla="*/ 48 w 247"/>
                <a:gd name="T81" fmla="*/ 258 h 400"/>
                <a:gd name="T82" fmla="*/ 56 w 247"/>
                <a:gd name="T83" fmla="*/ 286 h 400"/>
                <a:gd name="T84" fmla="*/ 40 w 247"/>
                <a:gd name="T85" fmla="*/ 205 h 400"/>
                <a:gd name="T86" fmla="*/ 32 w 247"/>
                <a:gd name="T87" fmla="*/ 174 h 400"/>
                <a:gd name="T88" fmla="*/ 34 w 247"/>
                <a:gd name="T89" fmla="*/ 174 h 400"/>
                <a:gd name="T90" fmla="*/ 186 w 247"/>
                <a:gd name="T91" fmla="*/ 209 h 400"/>
                <a:gd name="T92" fmla="*/ 214 w 247"/>
                <a:gd name="T93" fmla="*/ 154 h 400"/>
                <a:gd name="T94" fmla="*/ 216 w 247"/>
                <a:gd name="T95" fmla="*/ 156 h 400"/>
                <a:gd name="T96" fmla="*/ 215 w 247"/>
                <a:gd name="T97" fmla="*/ 153 h 400"/>
                <a:gd name="T98" fmla="*/ 220 w 247"/>
                <a:gd name="T99" fmla="*/ 143 h 400"/>
                <a:gd name="T100" fmla="*/ 223 w 247"/>
                <a:gd name="T101" fmla="*/ 142 h 400"/>
                <a:gd name="T102" fmla="*/ 2 w 247"/>
                <a:gd name="T103" fmla="*/ 10 h 400"/>
                <a:gd name="T104" fmla="*/ 30 w 247"/>
                <a:gd name="T105" fmla="*/ 162 h 400"/>
                <a:gd name="T106" fmla="*/ 31 w 247"/>
                <a:gd name="T107" fmla="*/ 161 h 400"/>
                <a:gd name="T108" fmla="*/ 8 w 247"/>
                <a:gd name="T109" fmla="*/ 0 h 400"/>
                <a:gd name="T110" fmla="*/ 222 w 247"/>
                <a:gd name="T111" fmla="*/ 139 h 400"/>
                <a:gd name="T112" fmla="*/ 247 w 247"/>
                <a:gd name="T113" fmla="*/ 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7" h="400">
                  <a:moveTo>
                    <a:pt x="87" y="397"/>
                  </a:moveTo>
                  <a:cubicBezTo>
                    <a:pt x="86" y="400"/>
                    <a:pt x="86" y="400"/>
                    <a:pt x="86" y="400"/>
                  </a:cubicBezTo>
                  <a:cubicBezTo>
                    <a:pt x="86" y="400"/>
                    <a:pt x="87" y="400"/>
                    <a:pt x="87" y="400"/>
                  </a:cubicBezTo>
                  <a:cubicBezTo>
                    <a:pt x="88" y="398"/>
                    <a:pt x="88" y="398"/>
                    <a:pt x="88" y="398"/>
                  </a:cubicBezTo>
                  <a:cubicBezTo>
                    <a:pt x="87" y="397"/>
                    <a:pt x="87" y="397"/>
                    <a:pt x="87" y="397"/>
                  </a:cubicBezTo>
                  <a:moveTo>
                    <a:pt x="72" y="379"/>
                  </a:moveTo>
                  <a:cubicBezTo>
                    <a:pt x="76" y="399"/>
                    <a:pt x="76" y="399"/>
                    <a:pt x="76" y="399"/>
                  </a:cubicBezTo>
                  <a:cubicBezTo>
                    <a:pt x="77" y="399"/>
                    <a:pt x="77" y="399"/>
                    <a:pt x="78" y="399"/>
                  </a:cubicBezTo>
                  <a:cubicBezTo>
                    <a:pt x="75" y="382"/>
                    <a:pt x="75" y="382"/>
                    <a:pt x="75" y="382"/>
                  </a:cubicBezTo>
                  <a:cubicBezTo>
                    <a:pt x="72" y="379"/>
                    <a:pt x="72" y="379"/>
                    <a:pt x="72" y="379"/>
                  </a:cubicBezTo>
                  <a:moveTo>
                    <a:pt x="100" y="377"/>
                  </a:moveTo>
                  <a:cubicBezTo>
                    <a:pt x="98" y="377"/>
                    <a:pt x="98" y="377"/>
                    <a:pt x="98" y="377"/>
                  </a:cubicBezTo>
                  <a:cubicBezTo>
                    <a:pt x="88" y="395"/>
                    <a:pt x="88" y="395"/>
                    <a:pt x="88" y="395"/>
                  </a:cubicBezTo>
                  <a:cubicBezTo>
                    <a:pt x="89" y="397"/>
                    <a:pt x="89" y="397"/>
                    <a:pt x="89" y="397"/>
                  </a:cubicBezTo>
                  <a:cubicBezTo>
                    <a:pt x="100" y="377"/>
                    <a:pt x="100" y="377"/>
                    <a:pt x="100" y="377"/>
                  </a:cubicBezTo>
                  <a:moveTo>
                    <a:pt x="73" y="374"/>
                  </a:moveTo>
                  <a:cubicBezTo>
                    <a:pt x="71" y="374"/>
                    <a:pt x="71" y="374"/>
                    <a:pt x="71" y="374"/>
                  </a:cubicBezTo>
                  <a:cubicBezTo>
                    <a:pt x="71" y="376"/>
                    <a:pt x="71" y="376"/>
                    <a:pt x="71" y="376"/>
                  </a:cubicBezTo>
                  <a:cubicBezTo>
                    <a:pt x="74" y="379"/>
                    <a:pt x="74" y="379"/>
                    <a:pt x="74" y="379"/>
                  </a:cubicBezTo>
                  <a:cubicBezTo>
                    <a:pt x="73" y="374"/>
                    <a:pt x="73" y="374"/>
                    <a:pt x="73" y="374"/>
                  </a:cubicBezTo>
                  <a:moveTo>
                    <a:pt x="72" y="371"/>
                  </a:moveTo>
                  <a:cubicBezTo>
                    <a:pt x="71" y="372"/>
                    <a:pt x="71" y="372"/>
                    <a:pt x="71" y="372"/>
                  </a:cubicBezTo>
                  <a:cubicBezTo>
                    <a:pt x="72" y="372"/>
                    <a:pt x="72" y="372"/>
                    <a:pt x="72" y="372"/>
                  </a:cubicBezTo>
                  <a:cubicBezTo>
                    <a:pt x="72" y="371"/>
                    <a:pt x="72" y="371"/>
                    <a:pt x="72" y="371"/>
                  </a:cubicBezTo>
                  <a:moveTo>
                    <a:pt x="106" y="365"/>
                  </a:moveTo>
                  <a:cubicBezTo>
                    <a:pt x="103" y="367"/>
                    <a:pt x="103" y="367"/>
                    <a:pt x="103" y="367"/>
                  </a:cubicBezTo>
                  <a:cubicBezTo>
                    <a:pt x="99" y="375"/>
                    <a:pt x="99" y="375"/>
                    <a:pt x="99" y="375"/>
                  </a:cubicBezTo>
                  <a:cubicBezTo>
                    <a:pt x="101" y="375"/>
                    <a:pt x="101" y="375"/>
                    <a:pt x="101" y="375"/>
                  </a:cubicBezTo>
                  <a:cubicBezTo>
                    <a:pt x="106" y="365"/>
                    <a:pt x="106" y="365"/>
                    <a:pt x="106" y="365"/>
                  </a:cubicBezTo>
                  <a:moveTo>
                    <a:pt x="116" y="342"/>
                  </a:moveTo>
                  <a:cubicBezTo>
                    <a:pt x="105" y="363"/>
                    <a:pt x="105" y="363"/>
                    <a:pt x="105" y="363"/>
                  </a:cubicBezTo>
                  <a:cubicBezTo>
                    <a:pt x="105" y="363"/>
                    <a:pt x="105" y="363"/>
                    <a:pt x="105" y="363"/>
                  </a:cubicBezTo>
                  <a:cubicBezTo>
                    <a:pt x="108" y="362"/>
                    <a:pt x="108" y="362"/>
                    <a:pt x="108" y="362"/>
                  </a:cubicBezTo>
                  <a:cubicBezTo>
                    <a:pt x="116" y="347"/>
                    <a:pt x="116" y="347"/>
                    <a:pt x="116" y="347"/>
                  </a:cubicBezTo>
                  <a:cubicBezTo>
                    <a:pt x="116" y="342"/>
                    <a:pt x="116" y="342"/>
                    <a:pt x="116" y="342"/>
                  </a:cubicBezTo>
                  <a:moveTo>
                    <a:pt x="61" y="321"/>
                  </a:moveTo>
                  <a:cubicBezTo>
                    <a:pt x="70" y="370"/>
                    <a:pt x="70" y="370"/>
                    <a:pt x="70" y="370"/>
                  </a:cubicBezTo>
                  <a:cubicBezTo>
                    <a:pt x="72" y="368"/>
                    <a:pt x="72" y="368"/>
                    <a:pt x="72" y="368"/>
                  </a:cubicBezTo>
                  <a:cubicBezTo>
                    <a:pt x="63" y="324"/>
                    <a:pt x="63" y="324"/>
                    <a:pt x="63" y="324"/>
                  </a:cubicBezTo>
                  <a:cubicBezTo>
                    <a:pt x="61" y="321"/>
                    <a:pt x="61" y="321"/>
                    <a:pt x="61" y="321"/>
                  </a:cubicBezTo>
                  <a:moveTo>
                    <a:pt x="62" y="319"/>
                  </a:moveTo>
                  <a:cubicBezTo>
                    <a:pt x="61" y="319"/>
                    <a:pt x="61" y="319"/>
                    <a:pt x="61" y="319"/>
                  </a:cubicBezTo>
                  <a:cubicBezTo>
                    <a:pt x="62" y="320"/>
                    <a:pt x="62" y="320"/>
                    <a:pt x="62" y="320"/>
                  </a:cubicBezTo>
                  <a:cubicBezTo>
                    <a:pt x="62" y="319"/>
                    <a:pt x="62" y="319"/>
                    <a:pt x="62" y="319"/>
                  </a:cubicBezTo>
                  <a:moveTo>
                    <a:pt x="61" y="312"/>
                  </a:moveTo>
                  <a:cubicBezTo>
                    <a:pt x="59" y="313"/>
                    <a:pt x="59" y="313"/>
                    <a:pt x="59" y="313"/>
                  </a:cubicBezTo>
                  <a:cubicBezTo>
                    <a:pt x="60" y="318"/>
                    <a:pt x="60" y="318"/>
                    <a:pt x="60" y="318"/>
                  </a:cubicBezTo>
                  <a:cubicBezTo>
                    <a:pt x="62" y="317"/>
                    <a:pt x="62" y="317"/>
                    <a:pt x="62" y="317"/>
                  </a:cubicBezTo>
                  <a:cubicBezTo>
                    <a:pt x="61" y="312"/>
                    <a:pt x="61" y="312"/>
                    <a:pt x="61" y="312"/>
                  </a:cubicBezTo>
                  <a:moveTo>
                    <a:pt x="133" y="311"/>
                  </a:moveTo>
                  <a:cubicBezTo>
                    <a:pt x="118" y="338"/>
                    <a:pt x="118" y="338"/>
                    <a:pt x="118" y="338"/>
                  </a:cubicBezTo>
                  <a:cubicBezTo>
                    <a:pt x="118" y="343"/>
                    <a:pt x="118" y="343"/>
                    <a:pt x="118" y="343"/>
                  </a:cubicBezTo>
                  <a:cubicBezTo>
                    <a:pt x="134" y="311"/>
                    <a:pt x="134" y="311"/>
                    <a:pt x="134" y="311"/>
                  </a:cubicBezTo>
                  <a:cubicBezTo>
                    <a:pt x="133" y="311"/>
                    <a:pt x="133" y="311"/>
                    <a:pt x="133" y="311"/>
                  </a:cubicBezTo>
                  <a:moveTo>
                    <a:pt x="58" y="308"/>
                  </a:moveTo>
                  <a:cubicBezTo>
                    <a:pt x="59" y="311"/>
                    <a:pt x="59" y="311"/>
                    <a:pt x="59" y="311"/>
                  </a:cubicBezTo>
                  <a:cubicBezTo>
                    <a:pt x="60" y="310"/>
                    <a:pt x="60" y="310"/>
                    <a:pt x="60" y="310"/>
                  </a:cubicBezTo>
                  <a:cubicBezTo>
                    <a:pt x="60" y="308"/>
                    <a:pt x="60" y="308"/>
                    <a:pt x="60" y="308"/>
                  </a:cubicBezTo>
                  <a:cubicBezTo>
                    <a:pt x="58" y="308"/>
                    <a:pt x="58" y="308"/>
                    <a:pt x="58" y="308"/>
                  </a:cubicBezTo>
                  <a:moveTo>
                    <a:pt x="138" y="299"/>
                  </a:moveTo>
                  <a:cubicBezTo>
                    <a:pt x="133" y="309"/>
                    <a:pt x="133" y="309"/>
                    <a:pt x="133" y="309"/>
                  </a:cubicBezTo>
                  <a:cubicBezTo>
                    <a:pt x="135" y="309"/>
                    <a:pt x="135" y="309"/>
                    <a:pt x="135" y="309"/>
                  </a:cubicBezTo>
                  <a:cubicBezTo>
                    <a:pt x="140" y="300"/>
                    <a:pt x="140" y="300"/>
                    <a:pt x="140" y="300"/>
                  </a:cubicBezTo>
                  <a:cubicBezTo>
                    <a:pt x="138" y="299"/>
                    <a:pt x="138" y="299"/>
                    <a:pt x="138" y="299"/>
                  </a:cubicBezTo>
                  <a:moveTo>
                    <a:pt x="55" y="292"/>
                  </a:moveTo>
                  <a:cubicBezTo>
                    <a:pt x="58" y="306"/>
                    <a:pt x="58" y="306"/>
                    <a:pt x="58" y="306"/>
                  </a:cubicBezTo>
                  <a:cubicBezTo>
                    <a:pt x="60" y="306"/>
                    <a:pt x="60" y="306"/>
                    <a:pt x="60" y="306"/>
                  </a:cubicBezTo>
                  <a:cubicBezTo>
                    <a:pt x="57" y="292"/>
                    <a:pt x="57" y="292"/>
                    <a:pt x="57" y="292"/>
                  </a:cubicBezTo>
                  <a:cubicBezTo>
                    <a:pt x="55" y="292"/>
                    <a:pt x="55" y="292"/>
                    <a:pt x="55" y="292"/>
                  </a:cubicBezTo>
                  <a:moveTo>
                    <a:pt x="54" y="288"/>
                  </a:moveTo>
                  <a:cubicBezTo>
                    <a:pt x="55" y="290"/>
                    <a:pt x="55" y="290"/>
                    <a:pt x="55" y="290"/>
                  </a:cubicBezTo>
                  <a:cubicBezTo>
                    <a:pt x="57" y="290"/>
                    <a:pt x="57" y="290"/>
                    <a:pt x="57" y="290"/>
                  </a:cubicBezTo>
                  <a:cubicBezTo>
                    <a:pt x="56" y="288"/>
                    <a:pt x="56" y="288"/>
                    <a:pt x="56" y="288"/>
                  </a:cubicBezTo>
                  <a:cubicBezTo>
                    <a:pt x="54" y="288"/>
                    <a:pt x="54" y="288"/>
                    <a:pt x="54" y="288"/>
                  </a:cubicBezTo>
                  <a:moveTo>
                    <a:pt x="148" y="282"/>
                  </a:moveTo>
                  <a:cubicBezTo>
                    <a:pt x="139" y="298"/>
                    <a:pt x="139" y="298"/>
                    <a:pt x="139" y="298"/>
                  </a:cubicBezTo>
                  <a:cubicBezTo>
                    <a:pt x="141" y="298"/>
                    <a:pt x="141" y="298"/>
                    <a:pt x="141" y="298"/>
                  </a:cubicBezTo>
                  <a:cubicBezTo>
                    <a:pt x="149" y="284"/>
                    <a:pt x="149" y="284"/>
                    <a:pt x="149" y="284"/>
                  </a:cubicBezTo>
                  <a:cubicBezTo>
                    <a:pt x="148" y="282"/>
                    <a:pt x="148" y="282"/>
                    <a:pt x="148" y="282"/>
                  </a:cubicBezTo>
                  <a:moveTo>
                    <a:pt x="155" y="271"/>
                  </a:moveTo>
                  <a:cubicBezTo>
                    <a:pt x="150" y="277"/>
                    <a:pt x="150" y="277"/>
                    <a:pt x="150" y="277"/>
                  </a:cubicBezTo>
                  <a:cubicBezTo>
                    <a:pt x="149" y="279"/>
                    <a:pt x="149" y="279"/>
                    <a:pt x="149" y="279"/>
                  </a:cubicBezTo>
                  <a:cubicBezTo>
                    <a:pt x="150" y="282"/>
                    <a:pt x="150" y="282"/>
                    <a:pt x="150" y="282"/>
                  </a:cubicBezTo>
                  <a:cubicBezTo>
                    <a:pt x="155" y="271"/>
                    <a:pt x="155" y="271"/>
                    <a:pt x="155" y="271"/>
                  </a:cubicBezTo>
                  <a:cubicBezTo>
                    <a:pt x="155" y="271"/>
                    <a:pt x="155" y="271"/>
                    <a:pt x="155" y="271"/>
                  </a:cubicBezTo>
                  <a:moveTo>
                    <a:pt x="155" y="267"/>
                  </a:moveTo>
                  <a:cubicBezTo>
                    <a:pt x="154" y="270"/>
                    <a:pt x="154" y="270"/>
                    <a:pt x="154" y="270"/>
                  </a:cubicBezTo>
                  <a:cubicBezTo>
                    <a:pt x="155" y="268"/>
                    <a:pt x="155" y="268"/>
                    <a:pt x="155" y="268"/>
                  </a:cubicBezTo>
                  <a:cubicBezTo>
                    <a:pt x="155" y="267"/>
                    <a:pt x="155" y="267"/>
                    <a:pt x="155" y="267"/>
                  </a:cubicBezTo>
                  <a:moveTo>
                    <a:pt x="158" y="262"/>
                  </a:moveTo>
                  <a:cubicBezTo>
                    <a:pt x="157" y="264"/>
                    <a:pt x="157" y="264"/>
                    <a:pt x="157" y="264"/>
                  </a:cubicBezTo>
                  <a:cubicBezTo>
                    <a:pt x="157" y="266"/>
                    <a:pt x="157" y="266"/>
                    <a:pt x="157" y="266"/>
                  </a:cubicBezTo>
                  <a:cubicBezTo>
                    <a:pt x="159" y="263"/>
                    <a:pt x="159" y="263"/>
                    <a:pt x="159" y="263"/>
                  </a:cubicBezTo>
                  <a:cubicBezTo>
                    <a:pt x="158" y="262"/>
                    <a:pt x="158" y="262"/>
                    <a:pt x="158" y="262"/>
                  </a:cubicBezTo>
                  <a:moveTo>
                    <a:pt x="159" y="260"/>
                  </a:moveTo>
                  <a:cubicBezTo>
                    <a:pt x="159" y="260"/>
                    <a:pt x="159" y="260"/>
                    <a:pt x="159" y="260"/>
                  </a:cubicBezTo>
                  <a:cubicBezTo>
                    <a:pt x="159" y="261"/>
                    <a:pt x="159" y="261"/>
                    <a:pt x="159" y="261"/>
                  </a:cubicBezTo>
                  <a:cubicBezTo>
                    <a:pt x="159" y="261"/>
                    <a:pt x="159" y="261"/>
                    <a:pt x="159" y="261"/>
                  </a:cubicBezTo>
                  <a:cubicBezTo>
                    <a:pt x="159" y="260"/>
                    <a:pt x="159" y="260"/>
                    <a:pt x="159" y="260"/>
                  </a:cubicBezTo>
                  <a:moveTo>
                    <a:pt x="162" y="253"/>
                  </a:moveTo>
                  <a:cubicBezTo>
                    <a:pt x="161" y="257"/>
                    <a:pt x="161" y="257"/>
                    <a:pt x="161" y="257"/>
                  </a:cubicBezTo>
                  <a:cubicBezTo>
                    <a:pt x="161" y="260"/>
                    <a:pt x="161" y="260"/>
                    <a:pt x="161" y="260"/>
                  </a:cubicBezTo>
                  <a:cubicBezTo>
                    <a:pt x="162" y="259"/>
                    <a:pt x="162" y="259"/>
                    <a:pt x="162" y="259"/>
                  </a:cubicBezTo>
                  <a:cubicBezTo>
                    <a:pt x="164" y="254"/>
                    <a:pt x="164" y="254"/>
                    <a:pt x="164" y="254"/>
                  </a:cubicBezTo>
                  <a:cubicBezTo>
                    <a:pt x="162" y="253"/>
                    <a:pt x="162" y="253"/>
                    <a:pt x="162" y="253"/>
                  </a:cubicBezTo>
                  <a:moveTo>
                    <a:pt x="166" y="250"/>
                  </a:moveTo>
                  <a:cubicBezTo>
                    <a:pt x="166" y="250"/>
                    <a:pt x="165" y="251"/>
                    <a:pt x="164" y="251"/>
                  </a:cubicBezTo>
                  <a:cubicBezTo>
                    <a:pt x="163" y="252"/>
                    <a:pt x="163" y="252"/>
                    <a:pt x="163" y="252"/>
                  </a:cubicBezTo>
                  <a:cubicBezTo>
                    <a:pt x="165" y="253"/>
                    <a:pt x="165" y="253"/>
                    <a:pt x="165" y="253"/>
                  </a:cubicBezTo>
                  <a:cubicBezTo>
                    <a:pt x="166" y="250"/>
                    <a:pt x="166" y="250"/>
                    <a:pt x="166" y="250"/>
                  </a:cubicBezTo>
                  <a:moveTo>
                    <a:pt x="175" y="230"/>
                  </a:moveTo>
                  <a:cubicBezTo>
                    <a:pt x="173" y="234"/>
                    <a:pt x="173" y="234"/>
                    <a:pt x="173" y="234"/>
                  </a:cubicBezTo>
                  <a:cubicBezTo>
                    <a:pt x="173" y="234"/>
                    <a:pt x="173" y="235"/>
                    <a:pt x="173" y="236"/>
                  </a:cubicBezTo>
                  <a:cubicBezTo>
                    <a:pt x="174" y="235"/>
                    <a:pt x="174" y="235"/>
                    <a:pt x="174" y="235"/>
                  </a:cubicBezTo>
                  <a:cubicBezTo>
                    <a:pt x="177" y="230"/>
                    <a:pt x="177" y="230"/>
                    <a:pt x="177" y="230"/>
                  </a:cubicBezTo>
                  <a:cubicBezTo>
                    <a:pt x="175" y="230"/>
                    <a:pt x="175" y="230"/>
                    <a:pt x="175" y="230"/>
                  </a:cubicBezTo>
                  <a:moveTo>
                    <a:pt x="187" y="211"/>
                  </a:moveTo>
                  <a:cubicBezTo>
                    <a:pt x="185" y="211"/>
                    <a:pt x="185" y="211"/>
                    <a:pt x="185" y="211"/>
                  </a:cubicBezTo>
                  <a:cubicBezTo>
                    <a:pt x="176" y="228"/>
                    <a:pt x="176" y="228"/>
                    <a:pt x="176" y="228"/>
                  </a:cubicBezTo>
                  <a:cubicBezTo>
                    <a:pt x="178" y="228"/>
                    <a:pt x="178" y="228"/>
                    <a:pt x="178" y="228"/>
                  </a:cubicBezTo>
                  <a:cubicBezTo>
                    <a:pt x="187" y="211"/>
                    <a:pt x="187" y="211"/>
                    <a:pt x="187" y="211"/>
                  </a:cubicBezTo>
                  <a:moveTo>
                    <a:pt x="38" y="204"/>
                  </a:moveTo>
                  <a:cubicBezTo>
                    <a:pt x="48" y="258"/>
                    <a:pt x="48" y="258"/>
                    <a:pt x="48" y="258"/>
                  </a:cubicBezTo>
                  <a:cubicBezTo>
                    <a:pt x="49" y="260"/>
                    <a:pt x="49" y="260"/>
                    <a:pt x="49" y="260"/>
                  </a:cubicBezTo>
                  <a:cubicBezTo>
                    <a:pt x="54" y="286"/>
                    <a:pt x="54" y="286"/>
                    <a:pt x="54" y="286"/>
                  </a:cubicBezTo>
                  <a:cubicBezTo>
                    <a:pt x="56" y="286"/>
                    <a:pt x="56" y="286"/>
                    <a:pt x="56" y="286"/>
                  </a:cubicBezTo>
                  <a:cubicBezTo>
                    <a:pt x="51" y="260"/>
                    <a:pt x="51" y="260"/>
                    <a:pt x="51" y="260"/>
                  </a:cubicBezTo>
                  <a:cubicBezTo>
                    <a:pt x="50" y="258"/>
                    <a:pt x="50" y="258"/>
                    <a:pt x="50" y="258"/>
                  </a:cubicBezTo>
                  <a:cubicBezTo>
                    <a:pt x="40" y="205"/>
                    <a:pt x="40" y="205"/>
                    <a:pt x="40" y="205"/>
                  </a:cubicBezTo>
                  <a:cubicBezTo>
                    <a:pt x="38" y="204"/>
                    <a:pt x="38" y="204"/>
                    <a:pt x="38" y="204"/>
                  </a:cubicBezTo>
                  <a:moveTo>
                    <a:pt x="34" y="174"/>
                  </a:moveTo>
                  <a:cubicBezTo>
                    <a:pt x="32" y="174"/>
                    <a:pt x="32" y="174"/>
                    <a:pt x="32" y="174"/>
                  </a:cubicBezTo>
                  <a:cubicBezTo>
                    <a:pt x="37" y="202"/>
                    <a:pt x="37" y="202"/>
                    <a:pt x="37" y="202"/>
                  </a:cubicBezTo>
                  <a:cubicBezTo>
                    <a:pt x="39" y="202"/>
                    <a:pt x="39" y="202"/>
                    <a:pt x="39" y="202"/>
                  </a:cubicBezTo>
                  <a:cubicBezTo>
                    <a:pt x="34" y="174"/>
                    <a:pt x="34" y="174"/>
                    <a:pt x="34" y="174"/>
                  </a:cubicBezTo>
                  <a:moveTo>
                    <a:pt x="214" y="159"/>
                  </a:moveTo>
                  <a:cubicBezTo>
                    <a:pt x="212" y="159"/>
                    <a:pt x="212" y="159"/>
                    <a:pt x="212" y="159"/>
                  </a:cubicBezTo>
                  <a:cubicBezTo>
                    <a:pt x="186" y="209"/>
                    <a:pt x="186" y="209"/>
                    <a:pt x="186" y="209"/>
                  </a:cubicBezTo>
                  <a:cubicBezTo>
                    <a:pt x="188" y="209"/>
                    <a:pt x="188" y="209"/>
                    <a:pt x="188" y="209"/>
                  </a:cubicBezTo>
                  <a:cubicBezTo>
                    <a:pt x="214" y="159"/>
                    <a:pt x="214" y="159"/>
                    <a:pt x="214" y="159"/>
                  </a:cubicBezTo>
                  <a:moveTo>
                    <a:pt x="214" y="154"/>
                  </a:moveTo>
                  <a:cubicBezTo>
                    <a:pt x="213" y="157"/>
                    <a:pt x="213" y="157"/>
                    <a:pt x="213" y="157"/>
                  </a:cubicBezTo>
                  <a:cubicBezTo>
                    <a:pt x="215" y="157"/>
                    <a:pt x="215" y="157"/>
                    <a:pt x="215" y="157"/>
                  </a:cubicBezTo>
                  <a:cubicBezTo>
                    <a:pt x="216" y="156"/>
                    <a:pt x="216" y="156"/>
                    <a:pt x="216" y="156"/>
                  </a:cubicBezTo>
                  <a:cubicBezTo>
                    <a:pt x="214" y="154"/>
                    <a:pt x="214" y="154"/>
                    <a:pt x="214" y="154"/>
                  </a:cubicBezTo>
                  <a:moveTo>
                    <a:pt x="220" y="143"/>
                  </a:moveTo>
                  <a:cubicBezTo>
                    <a:pt x="215" y="153"/>
                    <a:pt x="215" y="153"/>
                    <a:pt x="215" y="153"/>
                  </a:cubicBezTo>
                  <a:cubicBezTo>
                    <a:pt x="217" y="154"/>
                    <a:pt x="217" y="154"/>
                    <a:pt x="217" y="154"/>
                  </a:cubicBezTo>
                  <a:cubicBezTo>
                    <a:pt x="222" y="144"/>
                    <a:pt x="222" y="144"/>
                    <a:pt x="222" y="144"/>
                  </a:cubicBezTo>
                  <a:cubicBezTo>
                    <a:pt x="220" y="143"/>
                    <a:pt x="220" y="143"/>
                    <a:pt x="220" y="143"/>
                  </a:cubicBezTo>
                  <a:moveTo>
                    <a:pt x="221" y="141"/>
                  </a:moveTo>
                  <a:cubicBezTo>
                    <a:pt x="221" y="141"/>
                    <a:pt x="221" y="141"/>
                    <a:pt x="221" y="141"/>
                  </a:cubicBezTo>
                  <a:cubicBezTo>
                    <a:pt x="223" y="142"/>
                    <a:pt x="223" y="142"/>
                    <a:pt x="223" y="142"/>
                  </a:cubicBezTo>
                  <a:cubicBezTo>
                    <a:pt x="223" y="142"/>
                    <a:pt x="223" y="142"/>
                    <a:pt x="223" y="142"/>
                  </a:cubicBezTo>
                  <a:cubicBezTo>
                    <a:pt x="221" y="141"/>
                    <a:pt x="221" y="141"/>
                    <a:pt x="221" y="141"/>
                  </a:cubicBezTo>
                  <a:moveTo>
                    <a:pt x="2" y="10"/>
                  </a:moveTo>
                  <a:cubicBezTo>
                    <a:pt x="1" y="11"/>
                    <a:pt x="1" y="11"/>
                    <a:pt x="0" y="11"/>
                  </a:cubicBezTo>
                  <a:cubicBezTo>
                    <a:pt x="29" y="160"/>
                    <a:pt x="29" y="160"/>
                    <a:pt x="29" y="160"/>
                  </a:cubicBezTo>
                  <a:cubicBezTo>
                    <a:pt x="30" y="162"/>
                    <a:pt x="30" y="162"/>
                    <a:pt x="30" y="162"/>
                  </a:cubicBezTo>
                  <a:cubicBezTo>
                    <a:pt x="32" y="172"/>
                    <a:pt x="32" y="172"/>
                    <a:pt x="32" y="172"/>
                  </a:cubicBezTo>
                  <a:cubicBezTo>
                    <a:pt x="33" y="172"/>
                    <a:pt x="33" y="172"/>
                    <a:pt x="33" y="172"/>
                  </a:cubicBezTo>
                  <a:cubicBezTo>
                    <a:pt x="31" y="161"/>
                    <a:pt x="31" y="161"/>
                    <a:pt x="31" y="161"/>
                  </a:cubicBezTo>
                  <a:cubicBezTo>
                    <a:pt x="31" y="159"/>
                    <a:pt x="31" y="159"/>
                    <a:pt x="31" y="159"/>
                  </a:cubicBezTo>
                  <a:cubicBezTo>
                    <a:pt x="2" y="10"/>
                    <a:pt x="2" y="10"/>
                    <a:pt x="2" y="10"/>
                  </a:cubicBezTo>
                  <a:moveTo>
                    <a:pt x="8" y="0"/>
                  </a:moveTo>
                  <a:cubicBezTo>
                    <a:pt x="8" y="1"/>
                    <a:pt x="7" y="2"/>
                    <a:pt x="7" y="2"/>
                  </a:cubicBezTo>
                  <a:cubicBezTo>
                    <a:pt x="244" y="97"/>
                    <a:pt x="244" y="97"/>
                    <a:pt x="244" y="97"/>
                  </a:cubicBezTo>
                  <a:cubicBezTo>
                    <a:pt x="222" y="139"/>
                    <a:pt x="222" y="139"/>
                    <a:pt x="222" y="139"/>
                  </a:cubicBezTo>
                  <a:cubicBezTo>
                    <a:pt x="224" y="140"/>
                    <a:pt x="224" y="140"/>
                    <a:pt x="224" y="140"/>
                  </a:cubicBezTo>
                  <a:cubicBezTo>
                    <a:pt x="246" y="98"/>
                    <a:pt x="246" y="98"/>
                    <a:pt x="246" y="98"/>
                  </a:cubicBezTo>
                  <a:cubicBezTo>
                    <a:pt x="247" y="96"/>
                    <a:pt x="247" y="96"/>
                    <a:pt x="247" y="96"/>
                  </a:cubicBezTo>
                  <a:cubicBezTo>
                    <a:pt x="245" y="95"/>
                    <a:pt x="245" y="95"/>
                    <a:pt x="245" y="95"/>
                  </a:cubicBezTo>
                  <a:cubicBezTo>
                    <a:pt x="8" y="0"/>
                    <a:pt x="8" y="0"/>
                    <a:pt x="8"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2" name="Freeform 12"/>
            <p:cNvSpPr>
              <a:spLocks noEditPoints="1"/>
            </p:cNvSpPr>
            <p:nvPr/>
          </p:nvSpPr>
          <p:spPr bwMode="auto">
            <a:xfrm>
              <a:off x="9915938" y="2668920"/>
              <a:ext cx="814030" cy="1236087"/>
            </a:xfrm>
            <a:custGeom>
              <a:avLst/>
              <a:gdLst>
                <a:gd name="T0" fmla="*/ 192 w 192"/>
                <a:gd name="T1" fmla="*/ 319 h 320"/>
                <a:gd name="T2" fmla="*/ 188 w 192"/>
                <a:gd name="T3" fmla="*/ 299 h 320"/>
                <a:gd name="T4" fmla="*/ 183 w 192"/>
                <a:gd name="T5" fmla="*/ 304 h 320"/>
                <a:gd name="T6" fmla="*/ 190 w 192"/>
                <a:gd name="T7" fmla="*/ 299 h 320"/>
                <a:gd name="T8" fmla="*/ 178 w 192"/>
                <a:gd name="T9" fmla="*/ 298 h 320"/>
                <a:gd name="T10" fmla="*/ 180 w 192"/>
                <a:gd name="T11" fmla="*/ 296 h 320"/>
                <a:gd name="T12" fmla="*/ 177 w 192"/>
                <a:gd name="T13" fmla="*/ 296 h 320"/>
                <a:gd name="T14" fmla="*/ 188 w 192"/>
                <a:gd name="T15" fmla="*/ 285 h 320"/>
                <a:gd name="T16" fmla="*/ 190 w 192"/>
                <a:gd name="T17" fmla="*/ 295 h 320"/>
                <a:gd name="T18" fmla="*/ 188 w 192"/>
                <a:gd name="T19" fmla="*/ 285 h 320"/>
                <a:gd name="T20" fmla="*/ 177 w 192"/>
                <a:gd name="T21" fmla="*/ 291 h 320"/>
                <a:gd name="T22" fmla="*/ 188 w 192"/>
                <a:gd name="T23" fmla="*/ 270 h 320"/>
                <a:gd name="T24" fmla="*/ 188 w 192"/>
                <a:gd name="T25" fmla="*/ 283 h 320"/>
                <a:gd name="T26" fmla="*/ 162 w 192"/>
                <a:gd name="T27" fmla="*/ 267 h 320"/>
                <a:gd name="T28" fmla="*/ 165 w 192"/>
                <a:gd name="T29" fmla="*/ 272 h 320"/>
                <a:gd name="T30" fmla="*/ 185 w 192"/>
                <a:gd name="T31" fmla="*/ 254 h 320"/>
                <a:gd name="T32" fmla="*/ 187 w 192"/>
                <a:gd name="T33" fmla="*/ 254 h 320"/>
                <a:gd name="T34" fmla="*/ 148 w 192"/>
                <a:gd name="T35" fmla="*/ 248 h 320"/>
                <a:gd name="T36" fmla="*/ 150 w 192"/>
                <a:gd name="T37" fmla="*/ 248 h 320"/>
                <a:gd name="T38" fmla="*/ 147 w 192"/>
                <a:gd name="T39" fmla="*/ 246 h 320"/>
                <a:gd name="T40" fmla="*/ 144 w 192"/>
                <a:gd name="T41" fmla="*/ 238 h 320"/>
                <a:gd name="T42" fmla="*/ 142 w 192"/>
                <a:gd name="T43" fmla="*/ 236 h 320"/>
                <a:gd name="T44" fmla="*/ 112 w 192"/>
                <a:gd name="T45" fmla="*/ 188 h 320"/>
                <a:gd name="T46" fmla="*/ 139 w 192"/>
                <a:gd name="T47" fmla="*/ 230 h 320"/>
                <a:gd name="T48" fmla="*/ 106 w 192"/>
                <a:gd name="T49" fmla="*/ 175 h 320"/>
                <a:gd name="T50" fmla="*/ 112 w 192"/>
                <a:gd name="T51" fmla="*/ 184 h 320"/>
                <a:gd name="T52" fmla="*/ 185 w 192"/>
                <a:gd name="T53" fmla="*/ 253 h 320"/>
                <a:gd name="T54" fmla="*/ 178 w 192"/>
                <a:gd name="T55" fmla="*/ 168 h 320"/>
                <a:gd name="T56" fmla="*/ 105 w 192"/>
                <a:gd name="T57" fmla="*/ 176 h 320"/>
                <a:gd name="T58" fmla="*/ 90 w 192"/>
                <a:gd name="T59" fmla="*/ 148 h 320"/>
                <a:gd name="T60" fmla="*/ 92 w 192"/>
                <a:gd name="T61" fmla="*/ 152 h 320"/>
                <a:gd name="T62" fmla="*/ 82 w 192"/>
                <a:gd name="T63" fmla="*/ 138 h 320"/>
                <a:gd name="T64" fmla="*/ 83 w 192"/>
                <a:gd name="T65" fmla="*/ 137 h 320"/>
                <a:gd name="T66" fmla="*/ 81 w 192"/>
                <a:gd name="T67" fmla="*/ 136 h 320"/>
                <a:gd name="T68" fmla="*/ 75 w 192"/>
                <a:gd name="T69" fmla="*/ 124 h 320"/>
                <a:gd name="T70" fmla="*/ 77 w 192"/>
                <a:gd name="T71" fmla="*/ 127 h 320"/>
                <a:gd name="T72" fmla="*/ 52 w 192"/>
                <a:gd name="T73" fmla="*/ 87 h 320"/>
                <a:gd name="T74" fmla="*/ 74 w 192"/>
                <a:gd name="T75" fmla="*/ 121 h 320"/>
                <a:gd name="T76" fmla="*/ 50 w 192"/>
                <a:gd name="T77" fmla="*/ 85 h 320"/>
                <a:gd name="T78" fmla="*/ 51 w 192"/>
                <a:gd name="T79" fmla="*/ 84 h 320"/>
                <a:gd name="T80" fmla="*/ 178 w 192"/>
                <a:gd name="T81" fmla="*/ 165 h 320"/>
                <a:gd name="T82" fmla="*/ 168 w 192"/>
                <a:gd name="T83" fmla="*/ 41 h 320"/>
                <a:gd name="T84" fmla="*/ 170 w 192"/>
                <a:gd name="T85" fmla="*/ 41 h 320"/>
                <a:gd name="T86" fmla="*/ 49 w 192"/>
                <a:gd name="T87" fmla="*/ 83 h 320"/>
                <a:gd name="T88" fmla="*/ 13 w 192"/>
                <a:gd name="T89" fmla="*/ 24 h 320"/>
                <a:gd name="T90" fmla="*/ 168 w 192"/>
                <a:gd name="T91" fmla="*/ 39 h 320"/>
                <a:gd name="T92" fmla="*/ 153 w 192"/>
                <a:gd name="T93" fmla="*/ 0 h 320"/>
                <a:gd name="T94" fmla="*/ 2 w 192"/>
                <a:gd name="T95" fmla="*/ 6 h 320"/>
                <a:gd name="T96" fmla="*/ 3 w 192"/>
                <a:gd name="T97" fmla="*/ 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2" h="320">
                  <a:moveTo>
                    <a:pt x="190" y="317"/>
                  </a:moveTo>
                  <a:cubicBezTo>
                    <a:pt x="192" y="320"/>
                    <a:pt x="192" y="320"/>
                    <a:pt x="192" y="320"/>
                  </a:cubicBezTo>
                  <a:cubicBezTo>
                    <a:pt x="192" y="319"/>
                    <a:pt x="192" y="319"/>
                    <a:pt x="192" y="319"/>
                  </a:cubicBezTo>
                  <a:cubicBezTo>
                    <a:pt x="190" y="317"/>
                    <a:pt x="190" y="317"/>
                    <a:pt x="190" y="317"/>
                  </a:cubicBezTo>
                  <a:moveTo>
                    <a:pt x="189" y="298"/>
                  </a:moveTo>
                  <a:cubicBezTo>
                    <a:pt x="188" y="299"/>
                    <a:pt x="188" y="299"/>
                    <a:pt x="188" y="299"/>
                  </a:cubicBezTo>
                  <a:cubicBezTo>
                    <a:pt x="190" y="313"/>
                    <a:pt x="190" y="313"/>
                    <a:pt x="190" y="313"/>
                  </a:cubicBezTo>
                  <a:cubicBezTo>
                    <a:pt x="184" y="303"/>
                    <a:pt x="184" y="303"/>
                    <a:pt x="184" y="303"/>
                  </a:cubicBezTo>
                  <a:cubicBezTo>
                    <a:pt x="183" y="304"/>
                    <a:pt x="183" y="304"/>
                    <a:pt x="183" y="304"/>
                  </a:cubicBezTo>
                  <a:cubicBezTo>
                    <a:pt x="192" y="316"/>
                    <a:pt x="192" y="316"/>
                    <a:pt x="192" y="316"/>
                  </a:cubicBezTo>
                  <a:cubicBezTo>
                    <a:pt x="191" y="313"/>
                    <a:pt x="191" y="313"/>
                    <a:pt x="191" y="313"/>
                  </a:cubicBezTo>
                  <a:cubicBezTo>
                    <a:pt x="190" y="299"/>
                    <a:pt x="190" y="299"/>
                    <a:pt x="190" y="299"/>
                  </a:cubicBezTo>
                  <a:cubicBezTo>
                    <a:pt x="189" y="298"/>
                    <a:pt x="189" y="298"/>
                    <a:pt x="189" y="298"/>
                  </a:cubicBezTo>
                  <a:moveTo>
                    <a:pt x="180" y="296"/>
                  </a:moveTo>
                  <a:cubicBezTo>
                    <a:pt x="178" y="298"/>
                    <a:pt x="178" y="298"/>
                    <a:pt x="178" y="298"/>
                  </a:cubicBezTo>
                  <a:cubicBezTo>
                    <a:pt x="182" y="303"/>
                    <a:pt x="182" y="303"/>
                    <a:pt x="182" y="303"/>
                  </a:cubicBezTo>
                  <a:cubicBezTo>
                    <a:pt x="183" y="302"/>
                    <a:pt x="183" y="302"/>
                    <a:pt x="183" y="302"/>
                  </a:cubicBezTo>
                  <a:cubicBezTo>
                    <a:pt x="180" y="296"/>
                    <a:pt x="180" y="296"/>
                    <a:pt x="180" y="296"/>
                  </a:cubicBezTo>
                  <a:moveTo>
                    <a:pt x="178" y="293"/>
                  </a:moveTo>
                  <a:cubicBezTo>
                    <a:pt x="177" y="295"/>
                    <a:pt x="177" y="295"/>
                    <a:pt x="177" y="295"/>
                  </a:cubicBezTo>
                  <a:cubicBezTo>
                    <a:pt x="177" y="296"/>
                    <a:pt x="177" y="296"/>
                    <a:pt x="177" y="296"/>
                  </a:cubicBezTo>
                  <a:cubicBezTo>
                    <a:pt x="179" y="295"/>
                    <a:pt x="179" y="295"/>
                    <a:pt x="179" y="295"/>
                  </a:cubicBezTo>
                  <a:cubicBezTo>
                    <a:pt x="178" y="293"/>
                    <a:pt x="178" y="293"/>
                    <a:pt x="178" y="293"/>
                  </a:cubicBezTo>
                  <a:moveTo>
                    <a:pt x="188" y="285"/>
                  </a:moveTo>
                  <a:cubicBezTo>
                    <a:pt x="187" y="286"/>
                    <a:pt x="187" y="286"/>
                    <a:pt x="187" y="286"/>
                  </a:cubicBezTo>
                  <a:cubicBezTo>
                    <a:pt x="188" y="293"/>
                    <a:pt x="188" y="293"/>
                    <a:pt x="188" y="293"/>
                  </a:cubicBezTo>
                  <a:cubicBezTo>
                    <a:pt x="190" y="295"/>
                    <a:pt x="190" y="295"/>
                    <a:pt x="190" y="295"/>
                  </a:cubicBezTo>
                  <a:cubicBezTo>
                    <a:pt x="190" y="295"/>
                    <a:pt x="190" y="295"/>
                    <a:pt x="190" y="295"/>
                  </a:cubicBezTo>
                  <a:cubicBezTo>
                    <a:pt x="189" y="285"/>
                    <a:pt x="189" y="285"/>
                    <a:pt x="189" y="285"/>
                  </a:cubicBezTo>
                  <a:cubicBezTo>
                    <a:pt x="188" y="285"/>
                    <a:pt x="188" y="285"/>
                    <a:pt x="188" y="285"/>
                  </a:cubicBezTo>
                  <a:moveTo>
                    <a:pt x="164" y="273"/>
                  </a:moveTo>
                  <a:cubicBezTo>
                    <a:pt x="176" y="293"/>
                    <a:pt x="176" y="293"/>
                    <a:pt x="176" y="293"/>
                  </a:cubicBezTo>
                  <a:cubicBezTo>
                    <a:pt x="177" y="291"/>
                    <a:pt x="177" y="291"/>
                    <a:pt x="177" y="291"/>
                  </a:cubicBezTo>
                  <a:cubicBezTo>
                    <a:pt x="166" y="275"/>
                    <a:pt x="166" y="275"/>
                    <a:pt x="166" y="275"/>
                  </a:cubicBezTo>
                  <a:cubicBezTo>
                    <a:pt x="164" y="273"/>
                    <a:pt x="164" y="273"/>
                    <a:pt x="164" y="273"/>
                  </a:cubicBezTo>
                  <a:moveTo>
                    <a:pt x="188" y="270"/>
                  </a:moveTo>
                  <a:cubicBezTo>
                    <a:pt x="186" y="273"/>
                    <a:pt x="186" y="273"/>
                    <a:pt x="186" y="273"/>
                  </a:cubicBezTo>
                  <a:cubicBezTo>
                    <a:pt x="187" y="282"/>
                    <a:pt x="187" y="282"/>
                    <a:pt x="187" y="282"/>
                  </a:cubicBezTo>
                  <a:cubicBezTo>
                    <a:pt x="188" y="283"/>
                    <a:pt x="188" y="283"/>
                    <a:pt x="188" y="283"/>
                  </a:cubicBezTo>
                  <a:cubicBezTo>
                    <a:pt x="189" y="281"/>
                    <a:pt x="189" y="281"/>
                    <a:pt x="189" y="281"/>
                  </a:cubicBezTo>
                  <a:cubicBezTo>
                    <a:pt x="188" y="270"/>
                    <a:pt x="188" y="270"/>
                    <a:pt x="188" y="270"/>
                  </a:cubicBezTo>
                  <a:moveTo>
                    <a:pt x="162" y="267"/>
                  </a:moveTo>
                  <a:cubicBezTo>
                    <a:pt x="160" y="268"/>
                    <a:pt x="160" y="268"/>
                    <a:pt x="160" y="268"/>
                  </a:cubicBezTo>
                  <a:cubicBezTo>
                    <a:pt x="162" y="270"/>
                    <a:pt x="162" y="270"/>
                    <a:pt x="162" y="270"/>
                  </a:cubicBezTo>
                  <a:cubicBezTo>
                    <a:pt x="165" y="272"/>
                    <a:pt x="165" y="272"/>
                    <a:pt x="165" y="272"/>
                  </a:cubicBezTo>
                  <a:cubicBezTo>
                    <a:pt x="162" y="267"/>
                    <a:pt x="162" y="267"/>
                    <a:pt x="162" y="267"/>
                  </a:cubicBezTo>
                  <a:moveTo>
                    <a:pt x="187" y="254"/>
                  </a:moveTo>
                  <a:cubicBezTo>
                    <a:pt x="185" y="254"/>
                    <a:pt x="185" y="254"/>
                    <a:pt x="185" y="254"/>
                  </a:cubicBezTo>
                  <a:cubicBezTo>
                    <a:pt x="186" y="269"/>
                    <a:pt x="186" y="269"/>
                    <a:pt x="186" y="269"/>
                  </a:cubicBezTo>
                  <a:cubicBezTo>
                    <a:pt x="188" y="266"/>
                    <a:pt x="188" y="266"/>
                    <a:pt x="188" y="266"/>
                  </a:cubicBezTo>
                  <a:cubicBezTo>
                    <a:pt x="187" y="254"/>
                    <a:pt x="187" y="254"/>
                    <a:pt x="187" y="254"/>
                  </a:cubicBezTo>
                  <a:moveTo>
                    <a:pt x="150" y="248"/>
                  </a:moveTo>
                  <a:cubicBezTo>
                    <a:pt x="150" y="248"/>
                    <a:pt x="150" y="248"/>
                    <a:pt x="150" y="248"/>
                  </a:cubicBezTo>
                  <a:cubicBezTo>
                    <a:pt x="148" y="248"/>
                    <a:pt x="148" y="248"/>
                    <a:pt x="148" y="248"/>
                  </a:cubicBezTo>
                  <a:cubicBezTo>
                    <a:pt x="159" y="266"/>
                    <a:pt x="159" y="266"/>
                    <a:pt x="159" y="266"/>
                  </a:cubicBezTo>
                  <a:cubicBezTo>
                    <a:pt x="161" y="266"/>
                    <a:pt x="161" y="266"/>
                    <a:pt x="161" y="266"/>
                  </a:cubicBezTo>
                  <a:cubicBezTo>
                    <a:pt x="150" y="248"/>
                    <a:pt x="150" y="248"/>
                    <a:pt x="150" y="248"/>
                  </a:cubicBezTo>
                  <a:moveTo>
                    <a:pt x="144" y="238"/>
                  </a:moveTo>
                  <a:cubicBezTo>
                    <a:pt x="143" y="240"/>
                    <a:pt x="143" y="240"/>
                    <a:pt x="143" y="240"/>
                  </a:cubicBezTo>
                  <a:cubicBezTo>
                    <a:pt x="147" y="246"/>
                    <a:pt x="147" y="246"/>
                    <a:pt x="147" y="246"/>
                  </a:cubicBezTo>
                  <a:cubicBezTo>
                    <a:pt x="149" y="246"/>
                    <a:pt x="149" y="246"/>
                    <a:pt x="149" y="246"/>
                  </a:cubicBezTo>
                  <a:cubicBezTo>
                    <a:pt x="148" y="245"/>
                    <a:pt x="148" y="245"/>
                    <a:pt x="148" y="245"/>
                  </a:cubicBezTo>
                  <a:cubicBezTo>
                    <a:pt x="144" y="238"/>
                    <a:pt x="144" y="238"/>
                    <a:pt x="144" y="238"/>
                  </a:cubicBezTo>
                  <a:moveTo>
                    <a:pt x="139" y="232"/>
                  </a:moveTo>
                  <a:cubicBezTo>
                    <a:pt x="142" y="237"/>
                    <a:pt x="142" y="237"/>
                    <a:pt x="142" y="237"/>
                  </a:cubicBezTo>
                  <a:cubicBezTo>
                    <a:pt x="142" y="236"/>
                    <a:pt x="142" y="236"/>
                    <a:pt x="142" y="236"/>
                  </a:cubicBezTo>
                  <a:cubicBezTo>
                    <a:pt x="139" y="232"/>
                    <a:pt x="139" y="232"/>
                    <a:pt x="139" y="232"/>
                  </a:cubicBezTo>
                  <a:moveTo>
                    <a:pt x="113" y="186"/>
                  </a:moveTo>
                  <a:cubicBezTo>
                    <a:pt x="112" y="188"/>
                    <a:pt x="112" y="188"/>
                    <a:pt x="112" y="188"/>
                  </a:cubicBezTo>
                  <a:cubicBezTo>
                    <a:pt x="137" y="229"/>
                    <a:pt x="137" y="229"/>
                    <a:pt x="137" y="229"/>
                  </a:cubicBezTo>
                  <a:cubicBezTo>
                    <a:pt x="138" y="228"/>
                    <a:pt x="138" y="228"/>
                    <a:pt x="138" y="228"/>
                  </a:cubicBezTo>
                  <a:cubicBezTo>
                    <a:pt x="139" y="230"/>
                    <a:pt x="139" y="230"/>
                    <a:pt x="139" y="230"/>
                  </a:cubicBezTo>
                  <a:cubicBezTo>
                    <a:pt x="140" y="231"/>
                    <a:pt x="140" y="231"/>
                    <a:pt x="140" y="231"/>
                  </a:cubicBezTo>
                  <a:cubicBezTo>
                    <a:pt x="113" y="186"/>
                    <a:pt x="113" y="186"/>
                    <a:pt x="113" y="186"/>
                  </a:cubicBezTo>
                  <a:moveTo>
                    <a:pt x="106" y="175"/>
                  </a:moveTo>
                  <a:cubicBezTo>
                    <a:pt x="107" y="179"/>
                    <a:pt x="107" y="179"/>
                    <a:pt x="107" y="179"/>
                  </a:cubicBezTo>
                  <a:cubicBezTo>
                    <a:pt x="111" y="186"/>
                    <a:pt x="111" y="186"/>
                    <a:pt x="111" y="186"/>
                  </a:cubicBezTo>
                  <a:cubicBezTo>
                    <a:pt x="112" y="184"/>
                    <a:pt x="112" y="184"/>
                    <a:pt x="112" y="184"/>
                  </a:cubicBezTo>
                  <a:cubicBezTo>
                    <a:pt x="106" y="175"/>
                    <a:pt x="106" y="175"/>
                    <a:pt x="106" y="175"/>
                  </a:cubicBezTo>
                  <a:moveTo>
                    <a:pt x="178" y="168"/>
                  </a:moveTo>
                  <a:cubicBezTo>
                    <a:pt x="185" y="253"/>
                    <a:pt x="185" y="253"/>
                    <a:pt x="185" y="253"/>
                  </a:cubicBezTo>
                  <a:cubicBezTo>
                    <a:pt x="187" y="252"/>
                    <a:pt x="187" y="252"/>
                    <a:pt x="187" y="252"/>
                  </a:cubicBezTo>
                  <a:cubicBezTo>
                    <a:pt x="180" y="170"/>
                    <a:pt x="180" y="170"/>
                    <a:pt x="180" y="170"/>
                  </a:cubicBezTo>
                  <a:cubicBezTo>
                    <a:pt x="178" y="168"/>
                    <a:pt x="178" y="168"/>
                    <a:pt x="178" y="168"/>
                  </a:cubicBezTo>
                  <a:moveTo>
                    <a:pt x="93" y="154"/>
                  </a:moveTo>
                  <a:cubicBezTo>
                    <a:pt x="92" y="155"/>
                    <a:pt x="92" y="155"/>
                    <a:pt x="92" y="155"/>
                  </a:cubicBezTo>
                  <a:cubicBezTo>
                    <a:pt x="105" y="176"/>
                    <a:pt x="105" y="176"/>
                    <a:pt x="105" y="176"/>
                  </a:cubicBezTo>
                  <a:cubicBezTo>
                    <a:pt x="104" y="172"/>
                    <a:pt x="104" y="172"/>
                    <a:pt x="104" y="172"/>
                  </a:cubicBezTo>
                  <a:cubicBezTo>
                    <a:pt x="93" y="154"/>
                    <a:pt x="93" y="154"/>
                    <a:pt x="93" y="154"/>
                  </a:cubicBezTo>
                  <a:moveTo>
                    <a:pt x="90" y="148"/>
                  </a:moveTo>
                  <a:cubicBezTo>
                    <a:pt x="88" y="149"/>
                    <a:pt x="88" y="149"/>
                    <a:pt x="88" y="149"/>
                  </a:cubicBezTo>
                  <a:cubicBezTo>
                    <a:pt x="91" y="153"/>
                    <a:pt x="91" y="153"/>
                    <a:pt x="91" y="153"/>
                  </a:cubicBezTo>
                  <a:cubicBezTo>
                    <a:pt x="92" y="152"/>
                    <a:pt x="92" y="152"/>
                    <a:pt x="92" y="152"/>
                  </a:cubicBezTo>
                  <a:cubicBezTo>
                    <a:pt x="90" y="148"/>
                    <a:pt x="90" y="148"/>
                    <a:pt x="90" y="148"/>
                  </a:cubicBezTo>
                  <a:moveTo>
                    <a:pt x="83" y="137"/>
                  </a:moveTo>
                  <a:cubicBezTo>
                    <a:pt x="82" y="138"/>
                    <a:pt x="82" y="138"/>
                    <a:pt x="82" y="138"/>
                  </a:cubicBezTo>
                  <a:cubicBezTo>
                    <a:pt x="87" y="147"/>
                    <a:pt x="87" y="147"/>
                    <a:pt x="87" y="147"/>
                  </a:cubicBezTo>
                  <a:cubicBezTo>
                    <a:pt x="89" y="146"/>
                    <a:pt x="89" y="146"/>
                    <a:pt x="89" y="146"/>
                  </a:cubicBezTo>
                  <a:cubicBezTo>
                    <a:pt x="83" y="137"/>
                    <a:pt x="83" y="137"/>
                    <a:pt x="83" y="137"/>
                  </a:cubicBezTo>
                  <a:moveTo>
                    <a:pt x="78" y="128"/>
                  </a:moveTo>
                  <a:cubicBezTo>
                    <a:pt x="76" y="129"/>
                    <a:pt x="76" y="129"/>
                    <a:pt x="76" y="129"/>
                  </a:cubicBezTo>
                  <a:cubicBezTo>
                    <a:pt x="81" y="136"/>
                    <a:pt x="81" y="136"/>
                    <a:pt x="81" y="136"/>
                  </a:cubicBezTo>
                  <a:cubicBezTo>
                    <a:pt x="82" y="135"/>
                    <a:pt x="82" y="135"/>
                    <a:pt x="82" y="135"/>
                  </a:cubicBezTo>
                  <a:cubicBezTo>
                    <a:pt x="78" y="128"/>
                    <a:pt x="78" y="128"/>
                    <a:pt x="78" y="128"/>
                  </a:cubicBezTo>
                  <a:moveTo>
                    <a:pt x="75" y="124"/>
                  </a:moveTo>
                  <a:cubicBezTo>
                    <a:pt x="75" y="126"/>
                    <a:pt x="75" y="126"/>
                    <a:pt x="75" y="126"/>
                  </a:cubicBezTo>
                  <a:cubicBezTo>
                    <a:pt x="75" y="127"/>
                    <a:pt x="75" y="127"/>
                    <a:pt x="75" y="127"/>
                  </a:cubicBezTo>
                  <a:cubicBezTo>
                    <a:pt x="77" y="127"/>
                    <a:pt x="77" y="127"/>
                    <a:pt x="77" y="127"/>
                  </a:cubicBezTo>
                  <a:cubicBezTo>
                    <a:pt x="75" y="124"/>
                    <a:pt x="75" y="124"/>
                    <a:pt x="75" y="124"/>
                  </a:cubicBezTo>
                  <a:moveTo>
                    <a:pt x="53" y="86"/>
                  </a:moveTo>
                  <a:cubicBezTo>
                    <a:pt x="52" y="87"/>
                    <a:pt x="52" y="87"/>
                    <a:pt x="52" y="87"/>
                  </a:cubicBezTo>
                  <a:cubicBezTo>
                    <a:pt x="52" y="88"/>
                    <a:pt x="52" y="88"/>
                    <a:pt x="52" y="88"/>
                  </a:cubicBezTo>
                  <a:cubicBezTo>
                    <a:pt x="73" y="124"/>
                    <a:pt x="73" y="124"/>
                    <a:pt x="73" y="124"/>
                  </a:cubicBezTo>
                  <a:cubicBezTo>
                    <a:pt x="74" y="121"/>
                    <a:pt x="74" y="121"/>
                    <a:pt x="74" y="121"/>
                  </a:cubicBezTo>
                  <a:cubicBezTo>
                    <a:pt x="53" y="86"/>
                    <a:pt x="53" y="86"/>
                    <a:pt x="53" y="86"/>
                  </a:cubicBezTo>
                  <a:moveTo>
                    <a:pt x="51" y="84"/>
                  </a:moveTo>
                  <a:cubicBezTo>
                    <a:pt x="50" y="85"/>
                    <a:pt x="50" y="85"/>
                    <a:pt x="50" y="85"/>
                  </a:cubicBezTo>
                  <a:cubicBezTo>
                    <a:pt x="50" y="86"/>
                    <a:pt x="50" y="86"/>
                    <a:pt x="50" y="86"/>
                  </a:cubicBezTo>
                  <a:cubicBezTo>
                    <a:pt x="50" y="86"/>
                    <a:pt x="50" y="86"/>
                    <a:pt x="50" y="86"/>
                  </a:cubicBezTo>
                  <a:cubicBezTo>
                    <a:pt x="51" y="84"/>
                    <a:pt x="51" y="84"/>
                    <a:pt x="51" y="84"/>
                  </a:cubicBezTo>
                  <a:moveTo>
                    <a:pt x="174" y="83"/>
                  </a:moveTo>
                  <a:cubicBezTo>
                    <a:pt x="172" y="90"/>
                    <a:pt x="172" y="90"/>
                    <a:pt x="172" y="90"/>
                  </a:cubicBezTo>
                  <a:cubicBezTo>
                    <a:pt x="178" y="165"/>
                    <a:pt x="178" y="165"/>
                    <a:pt x="178" y="165"/>
                  </a:cubicBezTo>
                  <a:cubicBezTo>
                    <a:pt x="180" y="167"/>
                    <a:pt x="180" y="167"/>
                    <a:pt x="180" y="167"/>
                  </a:cubicBezTo>
                  <a:cubicBezTo>
                    <a:pt x="174" y="83"/>
                    <a:pt x="174" y="83"/>
                    <a:pt x="174" y="83"/>
                  </a:cubicBezTo>
                  <a:moveTo>
                    <a:pt x="168" y="41"/>
                  </a:moveTo>
                  <a:cubicBezTo>
                    <a:pt x="172" y="83"/>
                    <a:pt x="172" y="83"/>
                    <a:pt x="172" y="83"/>
                  </a:cubicBezTo>
                  <a:cubicBezTo>
                    <a:pt x="173" y="76"/>
                    <a:pt x="173" y="76"/>
                    <a:pt x="173" y="76"/>
                  </a:cubicBezTo>
                  <a:cubicBezTo>
                    <a:pt x="170" y="41"/>
                    <a:pt x="170" y="41"/>
                    <a:pt x="170" y="41"/>
                  </a:cubicBezTo>
                  <a:cubicBezTo>
                    <a:pt x="168" y="41"/>
                    <a:pt x="168" y="41"/>
                    <a:pt x="168" y="41"/>
                  </a:cubicBezTo>
                  <a:moveTo>
                    <a:pt x="13" y="24"/>
                  </a:moveTo>
                  <a:cubicBezTo>
                    <a:pt x="49" y="83"/>
                    <a:pt x="49" y="83"/>
                    <a:pt x="49" y="83"/>
                  </a:cubicBezTo>
                  <a:cubicBezTo>
                    <a:pt x="50" y="82"/>
                    <a:pt x="50" y="82"/>
                    <a:pt x="50" y="82"/>
                  </a:cubicBezTo>
                  <a:cubicBezTo>
                    <a:pt x="17" y="28"/>
                    <a:pt x="17" y="28"/>
                    <a:pt x="17" y="28"/>
                  </a:cubicBezTo>
                  <a:cubicBezTo>
                    <a:pt x="13" y="24"/>
                    <a:pt x="13" y="24"/>
                    <a:pt x="13" y="24"/>
                  </a:cubicBezTo>
                  <a:moveTo>
                    <a:pt x="168" y="15"/>
                  </a:moveTo>
                  <a:cubicBezTo>
                    <a:pt x="168" y="15"/>
                    <a:pt x="167" y="15"/>
                    <a:pt x="166" y="15"/>
                  </a:cubicBezTo>
                  <a:cubicBezTo>
                    <a:pt x="168" y="39"/>
                    <a:pt x="168" y="39"/>
                    <a:pt x="168" y="39"/>
                  </a:cubicBezTo>
                  <a:cubicBezTo>
                    <a:pt x="170" y="39"/>
                    <a:pt x="170" y="39"/>
                    <a:pt x="170" y="39"/>
                  </a:cubicBezTo>
                  <a:cubicBezTo>
                    <a:pt x="168" y="15"/>
                    <a:pt x="168" y="15"/>
                    <a:pt x="168" y="15"/>
                  </a:cubicBezTo>
                  <a:moveTo>
                    <a:pt x="153" y="0"/>
                  </a:moveTo>
                  <a:cubicBezTo>
                    <a:pt x="3" y="3"/>
                    <a:pt x="3" y="3"/>
                    <a:pt x="3" y="3"/>
                  </a:cubicBezTo>
                  <a:cubicBezTo>
                    <a:pt x="0" y="3"/>
                    <a:pt x="0" y="3"/>
                    <a:pt x="0" y="3"/>
                  </a:cubicBezTo>
                  <a:cubicBezTo>
                    <a:pt x="2" y="6"/>
                    <a:pt x="2" y="6"/>
                    <a:pt x="2" y="6"/>
                  </a:cubicBezTo>
                  <a:cubicBezTo>
                    <a:pt x="10" y="19"/>
                    <a:pt x="10" y="19"/>
                    <a:pt x="10" y="19"/>
                  </a:cubicBezTo>
                  <a:cubicBezTo>
                    <a:pt x="14" y="23"/>
                    <a:pt x="14" y="23"/>
                    <a:pt x="14" y="23"/>
                  </a:cubicBezTo>
                  <a:cubicBezTo>
                    <a:pt x="3" y="5"/>
                    <a:pt x="3" y="5"/>
                    <a:pt x="3" y="5"/>
                  </a:cubicBezTo>
                  <a:cubicBezTo>
                    <a:pt x="153" y="2"/>
                    <a:pt x="153" y="2"/>
                    <a:pt x="153" y="2"/>
                  </a:cubicBezTo>
                  <a:cubicBezTo>
                    <a:pt x="153" y="1"/>
                    <a:pt x="153" y="0"/>
                    <a:pt x="15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3" name="Freeform 13"/>
            <p:cNvSpPr>
              <a:spLocks noEditPoints="1"/>
            </p:cNvSpPr>
            <p:nvPr/>
          </p:nvSpPr>
          <p:spPr bwMode="auto">
            <a:xfrm>
              <a:off x="9035713" y="2885236"/>
              <a:ext cx="491996" cy="811589"/>
            </a:xfrm>
            <a:custGeom>
              <a:avLst/>
              <a:gdLst>
                <a:gd name="T0" fmla="*/ 17 w 275"/>
                <a:gd name="T1" fmla="*/ 496 h 499"/>
                <a:gd name="T2" fmla="*/ 33 w 275"/>
                <a:gd name="T3" fmla="*/ 470 h 499"/>
                <a:gd name="T4" fmla="*/ 19 w 275"/>
                <a:gd name="T5" fmla="*/ 458 h 499"/>
                <a:gd name="T6" fmla="*/ 31 w 275"/>
                <a:gd name="T7" fmla="*/ 463 h 499"/>
                <a:gd name="T8" fmla="*/ 47 w 275"/>
                <a:gd name="T9" fmla="*/ 430 h 499"/>
                <a:gd name="T10" fmla="*/ 52 w 275"/>
                <a:gd name="T11" fmla="*/ 430 h 499"/>
                <a:gd name="T12" fmla="*/ 71 w 275"/>
                <a:gd name="T13" fmla="*/ 385 h 499"/>
                <a:gd name="T14" fmla="*/ 73 w 275"/>
                <a:gd name="T15" fmla="*/ 390 h 499"/>
                <a:gd name="T16" fmla="*/ 9 w 275"/>
                <a:gd name="T17" fmla="*/ 385 h 499"/>
                <a:gd name="T18" fmla="*/ 19 w 275"/>
                <a:gd name="T19" fmla="*/ 451 h 499"/>
                <a:gd name="T20" fmla="*/ 14 w 275"/>
                <a:gd name="T21" fmla="*/ 380 h 499"/>
                <a:gd name="T22" fmla="*/ 9 w 275"/>
                <a:gd name="T23" fmla="*/ 363 h 499"/>
                <a:gd name="T24" fmla="*/ 12 w 275"/>
                <a:gd name="T25" fmla="*/ 363 h 499"/>
                <a:gd name="T26" fmla="*/ 73 w 275"/>
                <a:gd name="T27" fmla="*/ 380 h 499"/>
                <a:gd name="T28" fmla="*/ 92 w 275"/>
                <a:gd name="T29" fmla="*/ 344 h 499"/>
                <a:gd name="T30" fmla="*/ 88 w 275"/>
                <a:gd name="T31" fmla="*/ 354 h 499"/>
                <a:gd name="T32" fmla="*/ 97 w 275"/>
                <a:gd name="T33" fmla="*/ 347 h 499"/>
                <a:gd name="T34" fmla="*/ 7 w 275"/>
                <a:gd name="T35" fmla="*/ 349 h 499"/>
                <a:gd name="T36" fmla="*/ 12 w 275"/>
                <a:gd name="T37" fmla="*/ 359 h 499"/>
                <a:gd name="T38" fmla="*/ 12 w 275"/>
                <a:gd name="T39" fmla="*/ 337 h 499"/>
                <a:gd name="T40" fmla="*/ 95 w 275"/>
                <a:gd name="T41" fmla="*/ 342 h 499"/>
                <a:gd name="T42" fmla="*/ 114 w 275"/>
                <a:gd name="T43" fmla="*/ 304 h 499"/>
                <a:gd name="T44" fmla="*/ 118 w 275"/>
                <a:gd name="T45" fmla="*/ 302 h 499"/>
                <a:gd name="T46" fmla="*/ 5 w 275"/>
                <a:gd name="T47" fmla="*/ 283 h 499"/>
                <a:gd name="T48" fmla="*/ 7 w 275"/>
                <a:gd name="T49" fmla="*/ 285 h 499"/>
                <a:gd name="T50" fmla="*/ 118 w 275"/>
                <a:gd name="T51" fmla="*/ 292 h 499"/>
                <a:gd name="T52" fmla="*/ 135 w 275"/>
                <a:gd name="T53" fmla="*/ 259 h 499"/>
                <a:gd name="T54" fmla="*/ 5 w 275"/>
                <a:gd name="T55" fmla="*/ 278 h 499"/>
                <a:gd name="T56" fmla="*/ 0 w 275"/>
                <a:gd name="T57" fmla="*/ 233 h 499"/>
                <a:gd name="T58" fmla="*/ 5 w 275"/>
                <a:gd name="T59" fmla="*/ 233 h 499"/>
                <a:gd name="T60" fmla="*/ 149 w 275"/>
                <a:gd name="T61" fmla="*/ 233 h 499"/>
                <a:gd name="T62" fmla="*/ 154 w 275"/>
                <a:gd name="T63" fmla="*/ 233 h 499"/>
                <a:gd name="T64" fmla="*/ 0 w 275"/>
                <a:gd name="T65" fmla="*/ 228 h 499"/>
                <a:gd name="T66" fmla="*/ 168 w 275"/>
                <a:gd name="T67" fmla="*/ 207 h 499"/>
                <a:gd name="T68" fmla="*/ 156 w 275"/>
                <a:gd name="T69" fmla="*/ 228 h 499"/>
                <a:gd name="T70" fmla="*/ 166 w 275"/>
                <a:gd name="T71" fmla="*/ 202 h 499"/>
                <a:gd name="T72" fmla="*/ 2 w 275"/>
                <a:gd name="T73" fmla="*/ 202 h 499"/>
                <a:gd name="T74" fmla="*/ 0 w 275"/>
                <a:gd name="T75" fmla="*/ 207 h 499"/>
                <a:gd name="T76" fmla="*/ 5 w 275"/>
                <a:gd name="T77" fmla="*/ 207 h 499"/>
                <a:gd name="T78" fmla="*/ 218 w 275"/>
                <a:gd name="T79" fmla="*/ 48 h 499"/>
                <a:gd name="T80" fmla="*/ 7 w 275"/>
                <a:gd name="T81" fmla="*/ 202 h 499"/>
                <a:gd name="T82" fmla="*/ 246 w 275"/>
                <a:gd name="T83" fmla="*/ 48 h 499"/>
                <a:gd name="T84" fmla="*/ 168 w 275"/>
                <a:gd name="T85" fmla="*/ 197 h 499"/>
                <a:gd name="T86" fmla="*/ 232 w 275"/>
                <a:gd name="T87" fmla="*/ 83 h 499"/>
                <a:gd name="T88" fmla="*/ 263 w 275"/>
                <a:gd name="T89" fmla="*/ 14 h 499"/>
                <a:gd name="T90" fmla="*/ 275 w 275"/>
                <a:gd name="T91" fmla="*/ 0 h 499"/>
                <a:gd name="T92" fmla="*/ 222 w 275"/>
                <a:gd name="T93" fmla="*/ 43 h 499"/>
                <a:gd name="T94" fmla="*/ 253 w 275"/>
                <a:gd name="T95" fmla="*/ 43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 h="499">
                  <a:moveTo>
                    <a:pt x="14" y="454"/>
                  </a:moveTo>
                  <a:lnTo>
                    <a:pt x="17" y="485"/>
                  </a:lnTo>
                  <a:lnTo>
                    <a:pt x="17" y="496"/>
                  </a:lnTo>
                  <a:lnTo>
                    <a:pt x="19" y="499"/>
                  </a:lnTo>
                  <a:lnTo>
                    <a:pt x="24" y="487"/>
                  </a:lnTo>
                  <a:lnTo>
                    <a:pt x="33" y="470"/>
                  </a:lnTo>
                  <a:lnTo>
                    <a:pt x="28" y="468"/>
                  </a:lnTo>
                  <a:lnTo>
                    <a:pt x="19" y="485"/>
                  </a:lnTo>
                  <a:lnTo>
                    <a:pt x="19" y="458"/>
                  </a:lnTo>
                  <a:lnTo>
                    <a:pt x="14" y="454"/>
                  </a:lnTo>
                  <a:close/>
                  <a:moveTo>
                    <a:pt x="47" y="430"/>
                  </a:moveTo>
                  <a:lnTo>
                    <a:pt x="31" y="463"/>
                  </a:lnTo>
                  <a:lnTo>
                    <a:pt x="33" y="466"/>
                  </a:lnTo>
                  <a:lnTo>
                    <a:pt x="52" y="435"/>
                  </a:lnTo>
                  <a:lnTo>
                    <a:pt x="47" y="430"/>
                  </a:lnTo>
                  <a:close/>
                  <a:moveTo>
                    <a:pt x="57" y="413"/>
                  </a:moveTo>
                  <a:lnTo>
                    <a:pt x="50" y="425"/>
                  </a:lnTo>
                  <a:lnTo>
                    <a:pt x="52" y="430"/>
                  </a:lnTo>
                  <a:lnTo>
                    <a:pt x="57" y="420"/>
                  </a:lnTo>
                  <a:lnTo>
                    <a:pt x="57" y="413"/>
                  </a:lnTo>
                  <a:close/>
                  <a:moveTo>
                    <a:pt x="71" y="385"/>
                  </a:moveTo>
                  <a:lnTo>
                    <a:pt x="59" y="409"/>
                  </a:lnTo>
                  <a:lnTo>
                    <a:pt x="62" y="416"/>
                  </a:lnTo>
                  <a:lnTo>
                    <a:pt x="73" y="390"/>
                  </a:lnTo>
                  <a:lnTo>
                    <a:pt x="71" y="385"/>
                  </a:lnTo>
                  <a:close/>
                  <a:moveTo>
                    <a:pt x="9" y="375"/>
                  </a:moveTo>
                  <a:lnTo>
                    <a:pt x="9" y="385"/>
                  </a:lnTo>
                  <a:lnTo>
                    <a:pt x="9" y="390"/>
                  </a:lnTo>
                  <a:lnTo>
                    <a:pt x="14" y="449"/>
                  </a:lnTo>
                  <a:lnTo>
                    <a:pt x="19" y="451"/>
                  </a:lnTo>
                  <a:lnTo>
                    <a:pt x="14" y="387"/>
                  </a:lnTo>
                  <a:lnTo>
                    <a:pt x="14" y="382"/>
                  </a:lnTo>
                  <a:lnTo>
                    <a:pt x="14" y="380"/>
                  </a:lnTo>
                  <a:lnTo>
                    <a:pt x="9" y="375"/>
                  </a:lnTo>
                  <a:close/>
                  <a:moveTo>
                    <a:pt x="12" y="363"/>
                  </a:moveTo>
                  <a:lnTo>
                    <a:pt x="9" y="363"/>
                  </a:lnTo>
                  <a:lnTo>
                    <a:pt x="9" y="366"/>
                  </a:lnTo>
                  <a:lnTo>
                    <a:pt x="14" y="373"/>
                  </a:lnTo>
                  <a:lnTo>
                    <a:pt x="12" y="363"/>
                  </a:lnTo>
                  <a:close/>
                  <a:moveTo>
                    <a:pt x="90" y="359"/>
                  </a:moveTo>
                  <a:lnTo>
                    <a:pt x="85" y="359"/>
                  </a:lnTo>
                  <a:lnTo>
                    <a:pt x="73" y="380"/>
                  </a:lnTo>
                  <a:lnTo>
                    <a:pt x="76" y="385"/>
                  </a:lnTo>
                  <a:lnTo>
                    <a:pt x="90" y="359"/>
                  </a:lnTo>
                  <a:close/>
                  <a:moveTo>
                    <a:pt x="92" y="344"/>
                  </a:moveTo>
                  <a:lnTo>
                    <a:pt x="92" y="344"/>
                  </a:lnTo>
                  <a:lnTo>
                    <a:pt x="88" y="352"/>
                  </a:lnTo>
                  <a:lnTo>
                    <a:pt x="88" y="354"/>
                  </a:lnTo>
                  <a:lnTo>
                    <a:pt x="92" y="354"/>
                  </a:lnTo>
                  <a:lnTo>
                    <a:pt x="95" y="349"/>
                  </a:lnTo>
                  <a:lnTo>
                    <a:pt x="97" y="347"/>
                  </a:lnTo>
                  <a:lnTo>
                    <a:pt x="92" y="344"/>
                  </a:lnTo>
                  <a:close/>
                  <a:moveTo>
                    <a:pt x="7" y="337"/>
                  </a:moveTo>
                  <a:lnTo>
                    <a:pt x="7" y="349"/>
                  </a:lnTo>
                  <a:lnTo>
                    <a:pt x="7" y="356"/>
                  </a:lnTo>
                  <a:lnTo>
                    <a:pt x="9" y="359"/>
                  </a:lnTo>
                  <a:lnTo>
                    <a:pt x="12" y="359"/>
                  </a:lnTo>
                  <a:lnTo>
                    <a:pt x="12" y="352"/>
                  </a:lnTo>
                  <a:lnTo>
                    <a:pt x="12" y="344"/>
                  </a:lnTo>
                  <a:lnTo>
                    <a:pt x="12" y="337"/>
                  </a:lnTo>
                  <a:lnTo>
                    <a:pt x="7" y="337"/>
                  </a:lnTo>
                  <a:close/>
                  <a:moveTo>
                    <a:pt x="114" y="304"/>
                  </a:moveTo>
                  <a:lnTo>
                    <a:pt x="95" y="342"/>
                  </a:lnTo>
                  <a:lnTo>
                    <a:pt x="99" y="342"/>
                  </a:lnTo>
                  <a:lnTo>
                    <a:pt x="116" y="307"/>
                  </a:lnTo>
                  <a:lnTo>
                    <a:pt x="114" y="304"/>
                  </a:lnTo>
                  <a:close/>
                  <a:moveTo>
                    <a:pt x="116" y="297"/>
                  </a:moveTo>
                  <a:lnTo>
                    <a:pt x="114" y="302"/>
                  </a:lnTo>
                  <a:lnTo>
                    <a:pt x="118" y="302"/>
                  </a:lnTo>
                  <a:lnTo>
                    <a:pt x="121" y="297"/>
                  </a:lnTo>
                  <a:lnTo>
                    <a:pt x="116" y="297"/>
                  </a:lnTo>
                  <a:close/>
                  <a:moveTo>
                    <a:pt x="5" y="283"/>
                  </a:moveTo>
                  <a:lnTo>
                    <a:pt x="7" y="333"/>
                  </a:lnTo>
                  <a:lnTo>
                    <a:pt x="12" y="335"/>
                  </a:lnTo>
                  <a:lnTo>
                    <a:pt x="7" y="285"/>
                  </a:lnTo>
                  <a:lnTo>
                    <a:pt x="5" y="283"/>
                  </a:lnTo>
                  <a:close/>
                  <a:moveTo>
                    <a:pt x="135" y="259"/>
                  </a:moveTo>
                  <a:lnTo>
                    <a:pt x="118" y="292"/>
                  </a:lnTo>
                  <a:lnTo>
                    <a:pt x="123" y="292"/>
                  </a:lnTo>
                  <a:lnTo>
                    <a:pt x="140" y="261"/>
                  </a:lnTo>
                  <a:lnTo>
                    <a:pt x="135" y="259"/>
                  </a:lnTo>
                  <a:close/>
                  <a:moveTo>
                    <a:pt x="7" y="254"/>
                  </a:moveTo>
                  <a:lnTo>
                    <a:pt x="2" y="254"/>
                  </a:lnTo>
                  <a:lnTo>
                    <a:pt x="5" y="278"/>
                  </a:lnTo>
                  <a:lnTo>
                    <a:pt x="7" y="280"/>
                  </a:lnTo>
                  <a:lnTo>
                    <a:pt x="7" y="254"/>
                  </a:lnTo>
                  <a:close/>
                  <a:moveTo>
                    <a:pt x="0" y="233"/>
                  </a:moveTo>
                  <a:lnTo>
                    <a:pt x="2" y="250"/>
                  </a:lnTo>
                  <a:lnTo>
                    <a:pt x="7" y="250"/>
                  </a:lnTo>
                  <a:lnTo>
                    <a:pt x="5" y="233"/>
                  </a:lnTo>
                  <a:lnTo>
                    <a:pt x="0" y="233"/>
                  </a:lnTo>
                  <a:close/>
                  <a:moveTo>
                    <a:pt x="154" y="233"/>
                  </a:moveTo>
                  <a:lnTo>
                    <a:pt x="149" y="233"/>
                  </a:lnTo>
                  <a:lnTo>
                    <a:pt x="137" y="257"/>
                  </a:lnTo>
                  <a:lnTo>
                    <a:pt x="142" y="257"/>
                  </a:lnTo>
                  <a:lnTo>
                    <a:pt x="154" y="233"/>
                  </a:lnTo>
                  <a:close/>
                  <a:moveTo>
                    <a:pt x="5" y="216"/>
                  </a:moveTo>
                  <a:lnTo>
                    <a:pt x="0" y="216"/>
                  </a:lnTo>
                  <a:lnTo>
                    <a:pt x="0" y="228"/>
                  </a:lnTo>
                  <a:lnTo>
                    <a:pt x="5" y="228"/>
                  </a:lnTo>
                  <a:lnTo>
                    <a:pt x="5" y="216"/>
                  </a:lnTo>
                  <a:close/>
                  <a:moveTo>
                    <a:pt x="168" y="207"/>
                  </a:moveTo>
                  <a:lnTo>
                    <a:pt x="163" y="207"/>
                  </a:lnTo>
                  <a:lnTo>
                    <a:pt x="151" y="228"/>
                  </a:lnTo>
                  <a:lnTo>
                    <a:pt x="156" y="228"/>
                  </a:lnTo>
                  <a:lnTo>
                    <a:pt x="168" y="207"/>
                  </a:lnTo>
                  <a:close/>
                  <a:moveTo>
                    <a:pt x="166" y="202"/>
                  </a:moveTo>
                  <a:lnTo>
                    <a:pt x="166" y="202"/>
                  </a:lnTo>
                  <a:lnTo>
                    <a:pt x="166" y="202"/>
                  </a:lnTo>
                  <a:lnTo>
                    <a:pt x="166" y="202"/>
                  </a:lnTo>
                  <a:close/>
                  <a:moveTo>
                    <a:pt x="2" y="202"/>
                  </a:moveTo>
                  <a:lnTo>
                    <a:pt x="0" y="202"/>
                  </a:lnTo>
                  <a:lnTo>
                    <a:pt x="0" y="204"/>
                  </a:lnTo>
                  <a:lnTo>
                    <a:pt x="0" y="207"/>
                  </a:lnTo>
                  <a:lnTo>
                    <a:pt x="0" y="212"/>
                  </a:lnTo>
                  <a:lnTo>
                    <a:pt x="5" y="212"/>
                  </a:lnTo>
                  <a:lnTo>
                    <a:pt x="5" y="207"/>
                  </a:lnTo>
                  <a:lnTo>
                    <a:pt x="5" y="207"/>
                  </a:lnTo>
                  <a:lnTo>
                    <a:pt x="2" y="202"/>
                  </a:lnTo>
                  <a:close/>
                  <a:moveTo>
                    <a:pt x="218" y="48"/>
                  </a:moveTo>
                  <a:lnTo>
                    <a:pt x="208" y="50"/>
                  </a:lnTo>
                  <a:lnTo>
                    <a:pt x="7" y="200"/>
                  </a:lnTo>
                  <a:lnTo>
                    <a:pt x="7" y="202"/>
                  </a:lnTo>
                  <a:lnTo>
                    <a:pt x="218" y="48"/>
                  </a:lnTo>
                  <a:close/>
                  <a:moveTo>
                    <a:pt x="251" y="45"/>
                  </a:moveTo>
                  <a:lnTo>
                    <a:pt x="246" y="48"/>
                  </a:lnTo>
                  <a:lnTo>
                    <a:pt x="230" y="81"/>
                  </a:lnTo>
                  <a:lnTo>
                    <a:pt x="220" y="98"/>
                  </a:lnTo>
                  <a:lnTo>
                    <a:pt x="168" y="197"/>
                  </a:lnTo>
                  <a:lnTo>
                    <a:pt x="170" y="197"/>
                  </a:lnTo>
                  <a:lnTo>
                    <a:pt x="173" y="197"/>
                  </a:lnTo>
                  <a:lnTo>
                    <a:pt x="232" y="83"/>
                  </a:lnTo>
                  <a:lnTo>
                    <a:pt x="241" y="64"/>
                  </a:lnTo>
                  <a:lnTo>
                    <a:pt x="251" y="45"/>
                  </a:lnTo>
                  <a:close/>
                  <a:moveTo>
                    <a:pt x="263" y="14"/>
                  </a:moveTo>
                  <a:lnTo>
                    <a:pt x="263" y="14"/>
                  </a:lnTo>
                  <a:lnTo>
                    <a:pt x="263" y="14"/>
                  </a:lnTo>
                  <a:close/>
                  <a:moveTo>
                    <a:pt x="275" y="0"/>
                  </a:moveTo>
                  <a:lnTo>
                    <a:pt x="260" y="12"/>
                  </a:lnTo>
                  <a:lnTo>
                    <a:pt x="215" y="45"/>
                  </a:lnTo>
                  <a:lnTo>
                    <a:pt x="222" y="43"/>
                  </a:lnTo>
                  <a:lnTo>
                    <a:pt x="263" y="14"/>
                  </a:lnTo>
                  <a:lnTo>
                    <a:pt x="249" y="43"/>
                  </a:lnTo>
                  <a:lnTo>
                    <a:pt x="253" y="43"/>
                  </a:lnTo>
                  <a:lnTo>
                    <a:pt x="265" y="17"/>
                  </a:lnTo>
                  <a:lnTo>
                    <a:pt x="275"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4" name="Freeform 14"/>
            <p:cNvSpPr>
              <a:spLocks noEditPoints="1"/>
            </p:cNvSpPr>
            <p:nvPr/>
          </p:nvSpPr>
          <p:spPr bwMode="auto">
            <a:xfrm>
              <a:off x="9035713" y="2885236"/>
              <a:ext cx="491996" cy="811589"/>
            </a:xfrm>
            <a:custGeom>
              <a:avLst/>
              <a:gdLst>
                <a:gd name="T0" fmla="*/ 17 w 275"/>
                <a:gd name="T1" fmla="*/ 496 h 499"/>
                <a:gd name="T2" fmla="*/ 33 w 275"/>
                <a:gd name="T3" fmla="*/ 470 h 499"/>
                <a:gd name="T4" fmla="*/ 19 w 275"/>
                <a:gd name="T5" fmla="*/ 458 h 499"/>
                <a:gd name="T6" fmla="*/ 31 w 275"/>
                <a:gd name="T7" fmla="*/ 463 h 499"/>
                <a:gd name="T8" fmla="*/ 47 w 275"/>
                <a:gd name="T9" fmla="*/ 430 h 499"/>
                <a:gd name="T10" fmla="*/ 52 w 275"/>
                <a:gd name="T11" fmla="*/ 430 h 499"/>
                <a:gd name="T12" fmla="*/ 71 w 275"/>
                <a:gd name="T13" fmla="*/ 385 h 499"/>
                <a:gd name="T14" fmla="*/ 73 w 275"/>
                <a:gd name="T15" fmla="*/ 390 h 499"/>
                <a:gd name="T16" fmla="*/ 9 w 275"/>
                <a:gd name="T17" fmla="*/ 385 h 499"/>
                <a:gd name="T18" fmla="*/ 19 w 275"/>
                <a:gd name="T19" fmla="*/ 451 h 499"/>
                <a:gd name="T20" fmla="*/ 14 w 275"/>
                <a:gd name="T21" fmla="*/ 380 h 499"/>
                <a:gd name="T22" fmla="*/ 9 w 275"/>
                <a:gd name="T23" fmla="*/ 363 h 499"/>
                <a:gd name="T24" fmla="*/ 12 w 275"/>
                <a:gd name="T25" fmla="*/ 363 h 499"/>
                <a:gd name="T26" fmla="*/ 73 w 275"/>
                <a:gd name="T27" fmla="*/ 380 h 499"/>
                <a:gd name="T28" fmla="*/ 92 w 275"/>
                <a:gd name="T29" fmla="*/ 344 h 499"/>
                <a:gd name="T30" fmla="*/ 88 w 275"/>
                <a:gd name="T31" fmla="*/ 354 h 499"/>
                <a:gd name="T32" fmla="*/ 97 w 275"/>
                <a:gd name="T33" fmla="*/ 347 h 499"/>
                <a:gd name="T34" fmla="*/ 7 w 275"/>
                <a:gd name="T35" fmla="*/ 349 h 499"/>
                <a:gd name="T36" fmla="*/ 12 w 275"/>
                <a:gd name="T37" fmla="*/ 359 h 499"/>
                <a:gd name="T38" fmla="*/ 12 w 275"/>
                <a:gd name="T39" fmla="*/ 337 h 499"/>
                <a:gd name="T40" fmla="*/ 95 w 275"/>
                <a:gd name="T41" fmla="*/ 342 h 499"/>
                <a:gd name="T42" fmla="*/ 114 w 275"/>
                <a:gd name="T43" fmla="*/ 304 h 499"/>
                <a:gd name="T44" fmla="*/ 118 w 275"/>
                <a:gd name="T45" fmla="*/ 302 h 499"/>
                <a:gd name="T46" fmla="*/ 5 w 275"/>
                <a:gd name="T47" fmla="*/ 283 h 499"/>
                <a:gd name="T48" fmla="*/ 7 w 275"/>
                <a:gd name="T49" fmla="*/ 285 h 499"/>
                <a:gd name="T50" fmla="*/ 118 w 275"/>
                <a:gd name="T51" fmla="*/ 292 h 499"/>
                <a:gd name="T52" fmla="*/ 135 w 275"/>
                <a:gd name="T53" fmla="*/ 259 h 499"/>
                <a:gd name="T54" fmla="*/ 5 w 275"/>
                <a:gd name="T55" fmla="*/ 278 h 499"/>
                <a:gd name="T56" fmla="*/ 0 w 275"/>
                <a:gd name="T57" fmla="*/ 233 h 499"/>
                <a:gd name="T58" fmla="*/ 5 w 275"/>
                <a:gd name="T59" fmla="*/ 233 h 499"/>
                <a:gd name="T60" fmla="*/ 149 w 275"/>
                <a:gd name="T61" fmla="*/ 233 h 499"/>
                <a:gd name="T62" fmla="*/ 154 w 275"/>
                <a:gd name="T63" fmla="*/ 233 h 499"/>
                <a:gd name="T64" fmla="*/ 0 w 275"/>
                <a:gd name="T65" fmla="*/ 228 h 499"/>
                <a:gd name="T66" fmla="*/ 168 w 275"/>
                <a:gd name="T67" fmla="*/ 207 h 499"/>
                <a:gd name="T68" fmla="*/ 156 w 275"/>
                <a:gd name="T69" fmla="*/ 228 h 499"/>
                <a:gd name="T70" fmla="*/ 166 w 275"/>
                <a:gd name="T71" fmla="*/ 202 h 499"/>
                <a:gd name="T72" fmla="*/ 2 w 275"/>
                <a:gd name="T73" fmla="*/ 202 h 499"/>
                <a:gd name="T74" fmla="*/ 0 w 275"/>
                <a:gd name="T75" fmla="*/ 207 h 499"/>
                <a:gd name="T76" fmla="*/ 5 w 275"/>
                <a:gd name="T77" fmla="*/ 207 h 499"/>
                <a:gd name="T78" fmla="*/ 218 w 275"/>
                <a:gd name="T79" fmla="*/ 48 h 499"/>
                <a:gd name="T80" fmla="*/ 7 w 275"/>
                <a:gd name="T81" fmla="*/ 202 h 499"/>
                <a:gd name="T82" fmla="*/ 246 w 275"/>
                <a:gd name="T83" fmla="*/ 48 h 499"/>
                <a:gd name="T84" fmla="*/ 168 w 275"/>
                <a:gd name="T85" fmla="*/ 197 h 499"/>
                <a:gd name="T86" fmla="*/ 232 w 275"/>
                <a:gd name="T87" fmla="*/ 83 h 499"/>
                <a:gd name="T88" fmla="*/ 263 w 275"/>
                <a:gd name="T89" fmla="*/ 14 h 499"/>
                <a:gd name="T90" fmla="*/ 275 w 275"/>
                <a:gd name="T91" fmla="*/ 0 h 499"/>
                <a:gd name="T92" fmla="*/ 222 w 275"/>
                <a:gd name="T93" fmla="*/ 43 h 499"/>
                <a:gd name="T94" fmla="*/ 253 w 275"/>
                <a:gd name="T95" fmla="*/ 43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 h="499">
                  <a:moveTo>
                    <a:pt x="14" y="454"/>
                  </a:moveTo>
                  <a:lnTo>
                    <a:pt x="17" y="485"/>
                  </a:lnTo>
                  <a:lnTo>
                    <a:pt x="17" y="496"/>
                  </a:lnTo>
                  <a:lnTo>
                    <a:pt x="19" y="499"/>
                  </a:lnTo>
                  <a:lnTo>
                    <a:pt x="24" y="487"/>
                  </a:lnTo>
                  <a:lnTo>
                    <a:pt x="33" y="470"/>
                  </a:lnTo>
                  <a:lnTo>
                    <a:pt x="28" y="468"/>
                  </a:lnTo>
                  <a:lnTo>
                    <a:pt x="19" y="485"/>
                  </a:lnTo>
                  <a:lnTo>
                    <a:pt x="19" y="458"/>
                  </a:lnTo>
                  <a:lnTo>
                    <a:pt x="14" y="454"/>
                  </a:lnTo>
                  <a:moveTo>
                    <a:pt x="47" y="430"/>
                  </a:moveTo>
                  <a:lnTo>
                    <a:pt x="31" y="463"/>
                  </a:lnTo>
                  <a:lnTo>
                    <a:pt x="33" y="466"/>
                  </a:lnTo>
                  <a:lnTo>
                    <a:pt x="52" y="435"/>
                  </a:lnTo>
                  <a:lnTo>
                    <a:pt x="47" y="430"/>
                  </a:lnTo>
                  <a:moveTo>
                    <a:pt x="57" y="413"/>
                  </a:moveTo>
                  <a:lnTo>
                    <a:pt x="50" y="425"/>
                  </a:lnTo>
                  <a:lnTo>
                    <a:pt x="52" y="430"/>
                  </a:lnTo>
                  <a:lnTo>
                    <a:pt x="57" y="420"/>
                  </a:lnTo>
                  <a:lnTo>
                    <a:pt x="57" y="413"/>
                  </a:lnTo>
                  <a:moveTo>
                    <a:pt x="71" y="385"/>
                  </a:moveTo>
                  <a:lnTo>
                    <a:pt x="59" y="409"/>
                  </a:lnTo>
                  <a:lnTo>
                    <a:pt x="62" y="416"/>
                  </a:lnTo>
                  <a:lnTo>
                    <a:pt x="73" y="390"/>
                  </a:lnTo>
                  <a:lnTo>
                    <a:pt x="71" y="385"/>
                  </a:lnTo>
                  <a:moveTo>
                    <a:pt x="9" y="375"/>
                  </a:moveTo>
                  <a:lnTo>
                    <a:pt x="9" y="385"/>
                  </a:lnTo>
                  <a:lnTo>
                    <a:pt x="9" y="390"/>
                  </a:lnTo>
                  <a:lnTo>
                    <a:pt x="14" y="449"/>
                  </a:lnTo>
                  <a:lnTo>
                    <a:pt x="19" y="451"/>
                  </a:lnTo>
                  <a:lnTo>
                    <a:pt x="14" y="387"/>
                  </a:lnTo>
                  <a:lnTo>
                    <a:pt x="14" y="382"/>
                  </a:lnTo>
                  <a:lnTo>
                    <a:pt x="14" y="380"/>
                  </a:lnTo>
                  <a:lnTo>
                    <a:pt x="9" y="375"/>
                  </a:lnTo>
                  <a:moveTo>
                    <a:pt x="12" y="363"/>
                  </a:moveTo>
                  <a:lnTo>
                    <a:pt x="9" y="363"/>
                  </a:lnTo>
                  <a:lnTo>
                    <a:pt x="9" y="366"/>
                  </a:lnTo>
                  <a:lnTo>
                    <a:pt x="14" y="373"/>
                  </a:lnTo>
                  <a:lnTo>
                    <a:pt x="12" y="363"/>
                  </a:lnTo>
                  <a:moveTo>
                    <a:pt x="90" y="359"/>
                  </a:moveTo>
                  <a:lnTo>
                    <a:pt x="85" y="359"/>
                  </a:lnTo>
                  <a:lnTo>
                    <a:pt x="73" y="380"/>
                  </a:lnTo>
                  <a:lnTo>
                    <a:pt x="76" y="385"/>
                  </a:lnTo>
                  <a:lnTo>
                    <a:pt x="90" y="359"/>
                  </a:lnTo>
                  <a:moveTo>
                    <a:pt x="92" y="344"/>
                  </a:moveTo>
                  <a:lnTo>
                    <a:pt x="92" y="344"/>
                  </a:lnTo>
                  <a:lnTo>
                    <a:pt x="88" y="352"/>
                  </a:lnTo>
                  <a:lnTo>
                    <a:pt x="88" y="354"/>
                  </a:lnTo>
                  <a:lnTo>
                    <a:pt x="92" y="354"/>
                  </a:lnTo>
                  <a:lnTo>
                    <a:pt x="95" y="349"/>
                  </a:lnTo>
                  <a:lnTo>
                    <a:pt x="97" y="347"/>
                  </a:lnTo>
                  <a:lnTo>
                    <a:pt x="92" y="344"/>
                  </a:lnTo>
                  <a:moveTo>
                    <a:pt x="7" y="337"/>
                  </a:moveTo>
                  <a:lnTo>
                    <a:pt x="7" y="349"/>
                  </a:lnTo>
                  <a:lnTo>
                    <a:pt x="7" y="356"/>
                  </a:lnTo>
                  <a:lnTo>
                    <a:pt x="9" y="359"/>
                  </a:lnTo>
                  <a:lnTo>
                    <a:pt x="12" y="359"/>
                  </a:lnTo>
                  <a:lnTo>
                    <a:pt x="12" y="352"/>
                  </a:lnTo>
                  <a:lnTo>
                    <a:pt x="12" y="344"/>
                  </a:lnTo>
                  <a:lnTo>
                    <a:pt x="12" y="337"/>
                  </a:lnTo>
                  <a:lnTo>
                    <a:pt x="7" y="337"/>
                  </a:lnTo>
                  <a:moveTo>
                    <a:pt x="114" y="304"/>
                  </a:moveTo>
                  <a:lnTo>
                    <a:pt x="95" y="342"/>
                  </a:lnTo>
                  <a:lnTo>
                    <a:pt x="99" y="342"/>
                  </a:lnTo>
                  <a:lnTo>
                    <a:pt x="116" y="307"/>
                  </a:lnTo>
                  <a:lnTo>
                    <a:pt x="114" y="304"/>
                  </a:lnTo>
                  <a:moveTo>
                    <a:pt x="116" y="297"/>
                  </a:moveTo>
                  <a:lnTo>
                    <a:pt x="114" y="302"/>
                  </a:lnTo>
                  <a:lnTo>
                    <a:pt x="118" y="302"/>
                  </a:lnTo>
                  <a:lnTo>
                    <a:pt x="121" y="297"/>
                  </a:lnTo>
                  <a:lnTo>
                    <a:pt x="116" y="297"/>
                  </a:lnTo>
                  <a:moveTo>
                    <a:pt x="5" y="283"/>
                  </a:moveTo>
                  <a:lnTo>
                    <a:pt x="7" y="333"/>
                  </a:lnTo>
                  <a:lnTo>
                    <a:pt x="12" y="335"/>
                  </a:lnTo>
                  <a:lnTo>
                    <a:pt x="7" y="285"/>
                  </a:lnTo>
                  <a:lnTo>
                    <a:pt x="5" y="283"/>
                  </a:lnTo>
                  <a:moveTo>
                    <a:pt x="135" y="259"/>
                  </a:moveTo>
                  <a:lnTo>
                    <a:pt x="118" y="292"/>
                  </a:lnTo>
                  <a:lnTo>
                    <a:pt x="123" y="292"/>
                  </a:lnTo>
                  <a:lnTo>
                    <a:pt x="140" y="261"/>
                  </a:lnTo>
                  <a:lnTo>
                    <a:pt x="135" y="259"/>
                  </a:lnTo>
                  <a:moveTo>
                    <a:pt x="7" y="254"/>
                  </a:moveTo>
                  <a:lnTo>
                    <a:pt x="2" y="254"/>
                  </a:lnTo>
                  <a:lnTo>
                    <a:pt x="5" y="278"/>
                  </a:lnTo>
                  <a:lnTo>
                    <a:pt x="7" y="280"/>
                  </a:lnTo>
                  <a:lnTo>
                    <a:pt x="7" y="254"/>
                  </a:lnTo>
                  <a:moveTo>
                    <a:pt x="0" y="233"/>
                  </a:moveTo>
                  <a:lnTo>
                    <a:pt x="2" y="250"/>
                  </a:lnTo>
                  <a:lnTo>
                    <a:pt x="7" y="250"/>
                  </a:lnTo>
                  <a:lnTo>
                    <a:pt x="5" y="233"/>
                  </a:lnTo>
                  <a:lnTo>
                    <a:pt x="0" y="233"/>
                  </a:lnTo>
                  <a:moveTo>
                    <a:pt x="154" y="233"/>
                  </a:moveTo>
                  <a:lnTo>
                    <a:pt x="149" y="233"/>
                  </a:lnTo>
                  <a:lnTo>
                    <a:pt x="137" y="257"/>
                  </a:lnTo>
                  <a:lnTo>
                    <a:pt x="142" y="257"/>
                  </a:lnTo>
                  <a:lnTo>
                    <a:pt x="154" y="233"/>
                  </a:lnTo>
                  <a:moveTo>
                    <a:pt x="5" y="216"/>
                  </a:moveTo>
                  <a:lnTo>
                    <a:pt x="0" y="216"/>
                  </a:lnTo>
                  <a:lnTo>
                    <a:pt x="0" y="228"/>
                  </a:lnTo>
                  <a:lnTo>
                    <a:pt x="5" y="228"/>
                  </a:lnTo>
                  <a:lnTo>
                    <a:pt x="5" y="216"/>
                  </a:lnTo>
                  <a:moveTo>
                    <a:pt x="168" y="207"/>
                  </a:moveTo>
                  <a:lnTo>
                    <a:pt x="163" y="207"/>
                  </a:lnTo>
                  <a:lnTo>
                    <a:pt x="151" y="228"/>
                  </a:lnTo>
                  <a:lnTo>
                    <a:pt x="156" y="228"/>
                  </a:lnTo>
                  <a:lnTo>
                    <a:pt x="168" y="207"/>
                  </a:lnTo>
                  <a:moveTo>
                    <a:pt x="166" y="202"/>
                  </a:moveTo>
                  <a:lnTo>
                    <a:pt x="166" y="202"/>
                  </a:lnTo>
                  <a:lnTo>
                    <a:pt x="166" y="202"/>
                  </a:lnTo>
                  <a:lnTo>
                    <a:pt x="166" y="202"/>
                  </a:lnTo>
                  <a:moveTo>
                    <a:pt x="2" y="202"/>
                  </a:moveTo>
                  <a:lnTo>
                    <a:pt x="0" y="202"/>
                  </a:lnTo>
                  <a:lnTo>
                    <a:pt x="0" y="204"/>
                  </a:lnTo>
                  <a:lnTo>
                    <a:pt x="0" y="207"/>
                  </a:lnTo>
                  <a:lnTo>
                    <a:pt x="0" y="212"/>
                  </a:lnTo>
                  <a:lnTo>
                    <a:pt x="5" y="212"/>
                  </a:lnTo>
                  <a:lnTo>
                    <a:pt x="5" y="207"/>
                  </a:lnTo>
                  <a:lnTo>
                    <a:pt x="5" y="207"/>
                  </a:lnTo>
                  <a:lnTo>
                    <a:pt x="2" y="202"/>
                  </a:lnTo>
                  <a:moveTo>
                    <a:pt x="218" y="48"/>
                  </a:moveTo>
                  <a:lnTo>
                    <a:pt x="208" y="50"/>
                  </a:lnTo>
                  <a:lnTo>
                    <a:pt x="7" y="200"/>
                  </a:lnTo>
                  <a:lnTo>
                    <a:pt x="7" y="202"/>
                  </a:lnTo>
                  <a:lnTo>
                    <a:pt x="218" y="48"/>
                  </a:lnTo>
                  <a:moveTo>
                    <a:pt x="251" y="45"/>
                  </a:moveTo>
                  <a:lnTo>
                    <a:pt x="246" y="48"/>
                  </a:lnTo>
                  <a:lnTo>
                    <a:pt x="230" y="81"/>
                  </a:lnTo>
                  <a:lnTo>
                    <a:pt x="220" y="98"/>
                  </a:lnTo>
                  <a:lnTo>
                    <a:pt x="168" y="197"/>
                  </a:lnTo>
                  <a:lnTo>
                    <a:pt x="170" y="197"/>
                  </a:lnTo>
                  <a:lnTo>
                    <a:pt x="173" y="197"/>
                  </a:lnTo>
                  <a:lnTo>
                    <a:pt x="232" y="83"/>
                  </a:lnTo>
                  <a:lnTo>
                    <a:pt x="241" y="64"/>
                  </a:lnTo>
                  <a:lnTo>
                    <a:pt x="251" y="45"/>
                  </a:lnTo>
                  <a:moveTo>
                    <a:pt x="263" y="14"/>
                  </a:moveTo>
                  <a:lnTo>
                    <a:pt x="263" y="14"/>
                  </a:lnTo>
                  <a:lnTo>
                    <a:pt x="263" y="14"/>
                  </a:lnTo>
                  <a:moveTo>
                    <a:pt x="275" y="0"/>
                  </a:moveTo>
                  <a:lnTo>
                    <a:pt x="260" y="12"/>
                  </a:lnTo>
                  <a:lnTo>
                    <a:pt x="215" y="45"/>
                  </a:lnTo>
                  <a:lnTo>
                    <a:pt x="222" y="43"/>
                  </a:lnTo>
                  <a:lnTo>
                    <a:pt x="263" y="14"/>
                  </a:lnTo>
                  <a:lnTo>
                    <a:pt x="249" y="43"/>
                  </a:lnTo>
                  <a:lnTo>
                    <a:pt x="253" y="43"/>
                  </a:lnTo>
                  <a:lnTo>
                    <a:pt x="265" y="17"/>
                  </a:lnTo>
                  <a:lnTo>
                    <a:pt x="275"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5" name="Freeform 15"/>
            <p:cNvSpPr>
              <a:spLocks noEditPoints="1"/>
            </p:cNvSpPr>
            <p:nvPr/>
          </p:nvSpPr>
          <p:spPr bwMode="auto">
            <a:xfrm>
              <a:off x="7291365" y="3075528"/>
              <a:ext cx="1016194" cy="458654"/>
            </a:xfrm>
            <a:custGeom>
              <a:avLst/>
              <a:gdLst>
                <a:gd name="T0" fmla="*/ 235 w 240"/>
                <a:gd name="T1" fmla="*/ 119 h 119"/>
                <a:gd name="T2" fmla="*/ 240 w 240"/>
                <a:gd name="T3" fmla="*/ 114 h 119"/>
                <a:gd name="T4" fmla="*/ 240 w 240"/>
                <a:gd name="T5" fmla="*/ 115 h 119"/>
                <a:gd name="T6" fmla="*/ 202 w 240"/>
                <a:gd name="T7" fmla="*/ 106 h 119"/>
                <a:gd name="T8" fmla="*/ 203 w 240"/>
                <a:gd name="T9" fmla="*/ 105 h 119"/>
                <a:gd name="T10" fmla="*/ 200 w 240"/>
                <a:gd name="T11" fmla="*/ 105 h 119"/>
                <a:gd name="T12" fmla="*/ 184 w 240"/>
                <a:gd name="T13" fmla="*/ 97 h 119"/>
                <a:gd name="T14" fmla="*/ 192 w 240"/>
                <a:gd name="T15" fmla="*/ 102 h 119"/>
                <a:gd name="T16" fmla="*/ 184 w 240"/>
                <a:gd name="T17" fmla="*/ 97 h 119"/>
                <a:gd name="T18" fmla="*/ 177 w 240"/>
                <a:gd name="T19" fmla="*/ 96 h 119"/>
                <a:gd name="T20" fmla="*/ 182 w 240"/>
                <a:gd name="T21" fmla="*/ 96 h 119"/>
                <a:gd name="T22" fmla="*/ 178 w 240"/>
                <a:gd name="T23" fmla="*/ 95 h 119"/>
                <a:gd name="T24" fmla="*/ 175 w 240"/>
                <a:gd name="T25" fmla="*/ 94 h 119"/>
                <a:gd name="T26" fmla="*/ 173 w 240"/>
                <a:gd name="T27" fmla="*/ 95 h 119"/>
                <a:gd name="T28" fmla="*/ 170 w 240"/>
                <a:gd name="T29" fmla="*/ 93 h 119"/>
                <a:gd name="T30" fmla="*/ 170 w 240"/>
                <a:gd name="T31" fmla="*/ 93 h 119"/>
                <a:gd name="T32" fmla="*/ 145 w 240"/>
                <a:gd name="T33" fmla="*/ 84 h 119"/>
                <a:gd name="T34" fmla="*/ 167 w 240"/>
                <a:gd name="T35" fmla="*/ 92 h 119"/>
                <a:gd name="T36" fmla="*/ 139 w 240"/>
                <a:gd name="T37" fmla="*/ 79 h 119"/>
                <a:gd name="T38" fmla="*/ 240 w 240"/>
                <a:gd name="T39" fmla="*/ 112 h 119"/>
                <a:gd name="T40" fmla="*/ 238 w 240"/>
                <a:gd name="T41" fmla="*/ 69 h 119"/>
                <a:gd name="T42" fmla="*/ 238 w 240"/>
                <a:gd name="T43" fmla="*/ 75 h 119"/>
                <a:gd name="T44" fmla="*/ 137 w 240"/>
                <a:gd name="T45" fmla="*/ 80 h 119"/>
                <a:gd name="T46" fmla="*/ 97 w 240"/>
                <a:gd name="T47" fmla="*/ 64 h 119"/>
                <a:gd name="T48" fmla="*/ 90 w 240"/>
                <a:gd name="T49" fmla="*/ 61 h 119"/>
                <a:gd name="T50" fmla="*/ 91 w 240"/>
                <a:gd name="T51" fmla="*/ 60 h 119"/>
                <a:gd name="T52" fmla="*/ 236 w 240"/>
                <a:gd name="T53" fmla="*/ 68 h 119"/>
                <a:gd name="T54" fmla="*/ 6 w 240"/>
                <a:gd name="T55" fmla="*/ 26 h 119"/>
                <a:gd name="T56" fmla="*/ 9 w 240"/>
                <a:gd name="T57" fmla="*/ 29 h 119"/>
                <a:gd name="T58" fmla="*/ 69 w 240"/>
                <a:gd name="T59" fmla="*/ 53 h 119"/>
                <a:gd name="T60" fmla="*/ 52 w 240"/>
                <a:gd name="T61" fmla="*/ 45 h 119"/>
                <a:gd name="T62" fmla="*/ 6 w 240"/>
                <a:gd name="T63" fmla="*/ 26 h 119"/>
                <a:gd name="T64" fmla="*/ 5 w 240"/>
                <a:gd name="T65" fmla="*/ 27 h 119"/>
                <a:gd name="T66" fmla="*/ 235 w 240"/>
                <a:gd name="T67" fmla="*/ 24 h 119"/>
                <a:gd name="T68" fmla="*/ 237 w 240"/>
                <a:gd name="T69" fmla="*/ 50 h 119"/>
                <a:gd name="T70" fmla="*/ 0 w 240"/>
                <a:gd name="T71" fmla="*/ 19 h 119"/>
                <a:gd name="T72" fmla="*/ 3 w 240"/>
                <a:gd name="T73" fmla="*/ 19 h 119"/>
                <a:gd name="T74" fmla="*/ 47 w 240"/>
                <a:gd name="T75" fmla="*/ 15 h 119"/>
                <a:gd name="T76" fmla="*/ 5 w 240"/>
                <a:gd name="T77" fmla="*/ 19 h 119"/>
                <a:gd name="T78" fmla="*/ 9 w 240"/>
                <a:gd name="T79" fmla="*/ 20 h 119"/>
                <a:gd name="T80" fmla="*/ 141 w 240"/>
                <a:gd name="T81" fmla="*/ 9 h 119"/>
                <a:gd name="T82" fmla="*/ 232 w 240"/>
                <a:gd name="T83" fmla="*/ 0 h 119"/>
                <a:gd name="T84" fmla="*/ 179 w 240"/>
                <a:gd name="T85" fmla="*/ 4 h 119"/>
                <a:gd name="T86" fmla="*/ 142 w 240"/>
                <a:gd name="T87" fmla="*/ 9 h 119"/>
                <a:gd name="T88" fmla="*/ 227 w 240"/>
                <a:gd name="T89" fmla="*/ 2 h 119"/>
                <a:gd name="T90" fmla="*/ 233 w 240"/>
                <a:gd name="T91" fmla="*/ 23 h 119"/>
                <a:gd name="T92" fmla="*/ 234 w 240"/>
                <a:gd name="T93"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0" h="119">
                  <a:moveTo>
                    <a:pt x="228" y="115"/>
                  </a:moveTo>
                  <a:cubicBezTo>
                    <a:pt x="223" y="115"/>
                    <a:pt x="223" y="115"/>
                    <a:pt x="223" y="115"/>
                  </a:cubicBezTo>
                  <a:cubicBezTo>
                    <a:pt x="235" y="119"/>
                    <a:pt x="235" y="119"/>
                    <a:pt x="235" y="119"/>
                  </a:cubicBezTo>
                  <a:cubicBezTo>
                    <a:pt x="235" y="119"/>
                    <a:pt x="235" y="118"/>
                    <a:pt x="235" y="118"/>
                  </a:cubicBezTo>
                  <a:cubicBezTo>
                    <a:pt x="228" y="115"/>
                    <a:pt x="228" y="115"/>
                    <a:pt x="228" y="115"/>
                  </a:cubicBezTo>
                  <a:moveTo>
                    <a:pt x="240" y="114"/>
                  </a:moveTo>
                  <a:cubicBezTo>
                    <a:pt x="238" y="114"/>
                    <a:pt x="238" y="114"/>
                    <a:pt x="238" y="114"/>
                  </a:cubicBezTo>
                  <a:cubicBezTo>
                    <a:pt x="239" y="115"/>
                    <a:pt x="239" y="115"/>
                    <a:pt x="239" y="115"/>
                  </a:cubicBezTo>
                  <a:cubicBezTo>
                    <a:pt x="239" y="115"/>
                    <a:pt x="240" y="115"/>
                    <a:pt x="240" y="115"/>
                  </a:cubicBezTo>
                  <a:cubicBezTo>
                    <a:pt x="240" y="114"/>
                    <a:pt x="240" y="114"/>
                    <a:pt x="240" y="114"/>
                  </a:cubicBezTo>
                  <a:moveTo>
                    <a:pt x="203" y="105"/>
                  </a:moveTo>
                  <a:cubicBezTo>
                    <a:pt x="202" y="106"/>
                    <a:pt x="202" y="106"/>
                    <a:pt x="202" y="106"/>
                  </a:cubicBezTo>
                  <a:cubicBezTo>
                    <a:pt x="219" y="113"/>
                    <a:pt x="219" y="113"/>
                    <a:pt x="219" y="113"/>
                  </a:cubicBezTo>
                  <a:cubicBezTo>
                    <a:pt x="224" y="113"/>
                    <a:pt x="224" y="113"/>
                    <a:pt x="224" y="113"/>
                  </a:cubicBezTo>
                  <a:cubicBezTo>
                    <a:pt x="203" y="105"/>
                    <a:pt x="203" y="105"/>
                    <a:pt x="203" y="105"/>
                  </a:cubicBezTo>
                  <a:moveTo>
                    <a:pt x="194" y="101"/>
                  </a:moveTo>
                  <a:cubicBezTo>
                    <a:pt x="193" y="103"/>
                    <a:pt x="193" y="103"/>
                    <a:pt x="193" y="103"/>
                  </a:cubicBezTo>
                  <a:cubicBezTo>
                    <a:pt x="200" y="105"/>
                    <a:pt x="200" y="105"/>
                    <a:pt x="200" y="105"/>
                  </a:cubicBezTo>
                  <a:cubicBezTo>
                    <a:pt x="201" y="104"/>
                    <a:pt x="201" y="104"/>
                    <a:pt x="201" y="104"/>
                  </a:cubicBezTo>
                  <a:cubicBezTo>
                    <a:pt x="194" y="101"/>
                    <a:pt x="194" y="101"/>
                    <a:pt x="194" y="101"/>
                  </a:cubicBezTo>
                  <a:moveTo>
                    <a:pt x="184" y="97"/>
                  </a:moveTo>
                  <a:cubicBezTo>
                    <a:pt x="183" y="99"/>
                    <a:pt x="183" y="99"/>
                    <a:pt x="183" y="99"/>
                  </a:cubicBezTo>
                  <a:cubicBezTo>
                    <a:pt x="184" y="99"/>
                    <a:pt x="184" y="99"/>
                    <a:pt x="184" y="99"/>
                  </a:cubicBezTo>
                  <a:cubicBezTo>
                    <a:pt x="192" y="102"/>
                    <a:pt x="192" y="102"/>
                    <a:pt x="192" y="102"/>
                  </a:cubicBezTo>
                  <a:cubicBezTo>
                    <a:pt x="193" y="101"/>
                    <a:pt x="193" y="101"/>
                    <a:pt x="193" y="101"/>
                  </a:cubicBezTo>
                  <a:cubicBezTo>
                    <a:pt x="184" y="97"/>
                    <a:pt x="184" y="97"/>
                    <a:pt x="184" y="97"/>
                  </a:cubicBezTo>
                  <a:cubicBezTo>
                    <a:pt x="184" y="97"/>
                    <a:pt x="184" y="97"/>
                    <a:pt x="184" y="97"/>
                  </a:cubicBezTo>
                  <a:moveTo>
                    <a:pt x="175" y="94"/>
                  </a:moveTo>
                  <a:cubicBezTo>
                    <a:pt x="175" y="96"/>
                    <a:pt x="175" y="96"/>
                    <a:pt x="175" y="96"/>
                  </a:cubicBezTo>
                  <a:cubicBezTo>
                    <a:pt x="177" y="96"/>
                    <a:pt x="177" y="96"/>
                    <a:pt x="177" y="96"/>
                  </a:cubicBezTo>
                  <a:cubicBezTo>
                    <a:pt x="179" y="97"/>
                    <a:pt x="179" y="97"/>
                    <a:pt x="179" y="97"/>
                  </a:cubicBezTo>
                  <a:cubicBezTo>
                    <a:pt x="181" y="98"/>
                    <a:pt x="181" y="98"/>
                    <a:pt x="181" y="98"/>
                  </a:cubicBezTo>
                  <a:cubicBezTo>
                    <a:pt x="182" y="96"/>
                    <a:pt x="182" y="96"/>
                    <a:pt x="182" y="96"/>
                  </a:cubicBezTo>
                  <a:cubicBezTo>
                    <a:pt x="182" y="96"/>
                    <a:pt x="182" y="96"/>
                    <a:pt x="182" y="96"/>
                  </a:cubicBezTo>
                  <a:cubicBezTo>
                    <a:pt x="180" y="96"/>
                    <a:pt x="180" y="96"/>
                    <a:pt x="180" y="96"/>
                  </a:cubicBezTo>
                  <a:cubicBezTo>
                    <a:pt x="178" y="95"/>
                    <a:pt x="178" y="95"/>
                    <a:pt x="178" y="95"/>
                  </a:cubicBezTo>
                  <a:cubicBezTo>
                    <a:pt x="176" y="94"/>
                    <a:pt x="176" y="94"/>
                    <a:pt x="176" y="94"/>
                  </a:cubicBezTo>
                  <a:cubicBezTo>
                    <a:pt x="176" y="94"/>
                    <a:pt x="176" y="94"/>
                    <a:pt x="176" y="94"/>
                  </a:cubicBezTo>
                  <a:cubicBezTo>
                    <a:pt x="176" y="94"/>
                    <a:pt x="175" y="94"/>
                    <a:pt x="175" y="94"/>
                  </a:cubicBezTo>
                  <a:moveTo>
                    <a:pt x="172" y="93"/>
                  </a:moveTo>
                  <a:cubicBezTo>
                    <a:pt x="172" y="94"/>
                    <a:pt x="172" y="94"/>
                    <a:pt x="172" y="94"/>
                  </a:cubicBezTo>
                  <a:cubicBezTo>
                    <a:pt x="173" y="95"/>
                    <a:pt x="173" y="95"/>
                    <a:pt x="173" y="95"/>
                  </a:cubicBezTo>
                  <a:cubicBezTo>
                    <a:pt x="173" y="94"/>
                    <a:pt x="173" y="94"/>
                    <a:pt x="173" y="94"/>
                  </a:cubicBezTo>
                  <a:cubicBezTo>
                    <a:pt x="173" y="94"/>
                    <a:pt x="172" y="94"/>
                    <a:pt x="172" y="93"/>
                  </a:cubicBezTo>
                  <a:moveTo>
                    <a:pt x="170" y="93"/>
                  </a:moveTo>
                  <a:cubicBezTo>
                    <a:pt x="169" y="93"/>
                    <a:pt x="169" y="93"/>
                    <a:pt x="169" y="93"/>
                  </a:cubicBezTo>
                  <a:cubicBezTo>
                    <a:pt x="170" y="94"/>
                    <a:pt x="170" y="94"/>
                    <a:pt x="170" y="94"/>
                  </a:cubicBezTo>
                  <a:cubicBezTo>
                    <a:pt x="170" y="93"/>
                    <a:pt x="170" y="93"/>
                    <a:pt x="170" y="93"/>
                  </a:cubicBezTo>
                  <a:moveTo>
                    <a:pt x="139" y="79"/>
                  </a:moveTo>
                  <a:cubicBezTo>
                    <a:pt x="138" y="81"/>
                    <a:pt x="138" y="81"/>
                    <a:pt x="138" y="81"/>
                  </a:cubicBezTo>
                  <a:cubicBezTo>
                    <a:pt x="145" y="84"/>
                    <a:pt x="145" y="84"/>
                    <a:pt x="145" y="84"/>
                  </a:cubicBezTo>
                  <a:cubicBezTo>
                    <a:pt x="145" y="83"/>
                    <a:pt x="145" y="83"/>
                    <a:pt x="145" y="83"/>
                  </a:cubicBezTo>
                  <a:cubicBezTo>
                    <a:pt x="148" y="85"/>
                    <a:pt x="148" y="85"/>
                    <a:pt x="148" y="85"/>
                  </a:cubicBezTo>
                  <a:cubicBezTo>
                    <a:pt x="167" y="92"/>
                    <a:pt x="167" y="92"/>
                    <a:pt x="167" y="92"/>
                  </a:cubicBezTo>
                  <a:cubicBezTo>
                    <a:pt x="168" y="92"/>
                    <a:pt x="168" y="92"/>
                    <a:pt x="168" y="92"/>
                  </a:cubicBezTo>
                  <a:cubicBezTo>
                    <a:pt x="168" y="91"/>
                    <a:pt x="167" y="91"/>
                    <a:pt x="167" y="90"/>
                  </a:cubicBezTo>
                  <a:cubicBezTo>
                    <a:pt x="139" y="79"/>
                    <a:pt x="139" y="79"/>
                    <a:pt x="139" y="79"/>
                  </a:cubicBezTo>
                  <a:moveTo>
                    <a:pt x="236" y="77"/>
                  </a:moveTo>
                  <a:cubicBezTo>
                    <a:pt x="238" y="112"/>
                    <a:pt x="238" y="112"/>
                    <a:pt x="238" y="112"/>
                  </a:cubicBezTo>
                  <a:cubicBezTo>
                    <a:pt x="240" y="112"/>
                    <a:pt x="240" y="112"/>
                    <a:pt x="240" y="112"/>
                  </a:cubicBezTo>
                  <a:cubicBezTo>
                    <a:pt x="238" y="77"/>
                    <a:pt x="238" y="77"/>
                    <a:pt x="238" y="77"/>
                  </a:cubicBezTo>
                  <a:cubicBezTo>
                    <a:pt x="236" y="77"/>
                    <a:pt x="236" y="77"/>
                    <a:pt x="236" y="77"/>
                  </a:cubicBezTo>
                  <a:moveTo>
                    <a:pt x="238" y="69"/>
                  </a:moveTo>
                  <a:cubicBezTo>
                    <a:pt x="236" y="70"/>
                    <a:pt x="236" y="70"/>
                    <a:pt x="236" y="70"/>
                  </a:cubicBezTo>
                  <a:cubicBezTo>
                    <a:pt x="236" y="75"/>
                    <a:pt x="236" y="75"/>
                    <a:pt x="236" y="75"/>
                  </a:cubicBezTo>
                  <a:cubicBezTo>
                    <a:pt x="238" y="75"/>
                    <a:pt x="238" y="75"/>
                    <a:pt x="238" y="75"/>
                  </a:cubicBezTo>
                  <a:cubicBezTo>
                    <a:pt x="238" y="69"/>
                    <a:pt x="238" y="69"/>
                    <a:pt x="238" y="69"/>
                  </a:cubicBezTo>
                  <a:moveTo>
                    <a:pt x="97" y="64"/>
                  </a:moveTo>
                  <a:cubicBezTo>
                    <a:pt x="137" y="80"/>
                    <a:pt x="137" y="80"/>
                    <a:pt x="137" y="80"/>
                  </a:cubicBezTo>
                  <a:cubicBezTo>
                    <a:pt x="137" y="78"/>
                    <a:pt x="137" y="78"/>
                    <a:pt x="137" y="78"/>
                  </a:cubicBezTo>
                  <a:cubicBezTo>
                    <a:pt x="103" y="65"/>
                    <a:pt x="103" y="65"/>
                    <a:pt x="103" y="65"/>
                  </a:cubicBezTo>
                  <a:cubicBezTo>
                    <a:pt x="97" y="64"/>
                    <a:pt x="97" y="64"/>
                    <a:pt x="97" y="64"/>
                  </a:cubicBezTo>
                  <a:moveTo>
                    <a:pt x="91" y="60"/>
                  </a:moveTo>
                  <a:cubicBezTo>
                    <a:pt x="90" y="60"/>
                    <a:pt x="90" y="60"/>
                    <a:pt x="90" y="60"/>
                  </a:cubicBezTo>
                  <a:cubicBezTo>
                    <a:pt x="90" y="61"/>
                    <a:pt x="90" y="61"/>
                    <a:pt x="90" y="61"/>
                  </a:cubicBezTo>
                  <a:cubicBezTo>
                    <a:pt x="91" y="62"/>
                    <a:pt x="91" y="62"/>
                    <a:pt x="91" y="62"/>
                  </a:cubicBezTo>
                  <a:cubicBezTo>
                    <a:pt x="98" y="63"/>
                    <a:pt x="98" y="63"/>
                    <a:pt x="98" y="63"/>
                  </a:cubicBezTo>
                  <a:cubicBezTo>
                    <a:pt x="91" y="60"/>
                    <a:pt x="91" y="60"/>
                    <a:pt x="91" y="60"/>
                  </a:cubicBezTo>
                  <a:moveTo>
                    <a:pt x="237" y="52"/>
                  </a:moveTo>
                  <a:cubicBezTo>
                    <a:pt x="235" y="52"/>
                    <a:pt x="235" y="52"/>
                    <a:pt x="235" y="52"/>
                  </a:cubicBezTo>
                  <a:cubicBezTo>
                    <a:pt x="236" y="68"/>
                    <a:pt x="236" y="68"/>
                    <a:pt x="236" y="68"/>
                  </a:cubicBezTo>
                  <a:cubicBezTo>
                    <a:pt x="237" y="66"/>
                    <a:pt x="237" y="66"/>
                    <a:pt x="237" y="66"/>
                  </a:cubicBezTo>
                  <a:cubicBezTo>
                    <a:pt x="237" y="52"/>
                    <a:pt x="237" y="52"/>
                    <a:pt x="237" y="52"/>
                  </a:cubicBezTo>
                  <a:moveTo>
                    <a:pt x="6" y="26"/>
                  </a:moveTo>
                  <a:cubicBezTo>
                    <a:pt x="7" y="28"/>
                    <a:pt x="7" y="28"/>
                    <a:pt x="7" y="28"/>
                  </a:cubicBezTo>
                  <a:cubicBezTo>
                    <a:pt x="7" y="28"/>
                    <a:pt x="7" y="28"/>
                    <a:pt x="7" y="28"/>
                  </a:cubicBezTo>
                  <a:cubicBezTo>
                    <a:pt x="9" y="29"/>
                    <a:pt x="9" y="29"/>
                    <a:pt x="9" y="29"/>
                  </a:cubicBezTo>
                  <a:cubicBezTo>
                    <a:pt x="53" y="47"/>
                    <a:pt x="53" y="47"/>
                    <a:pt x="53" y="47"/>
                  </a:cubicBezTo>
                  <a:cubicBezTo>
                    <a:pt x="55" y="48"/>
                    <a:pt x="55" y="48"/>
                    <a:pt x="55" y="48"/>
                  </a:cubicBezTo>
                  <a:cubicBezTo>
                    <a:pt x="69" y="53"/>
                    <a:pt x="69" y="53"/>
                    <a:pt x="69" y="53"/>
                  </a:cubicBezTo>
                  <a:cubicBezTo>
                    <a:pt x="69" y="53"/>
                    <a:pt x="70" y="52"/>
                    <a:pt x="70" y="52"/>
                  </a:cubicBezTo>
                  <a:cubicBezTo>
                    <a:pt x="54" y="45"/>
                    <a:pt x="54" y="45"/>
                    <a:pt x="54" y="45"/>
                  </a:cubicBezTo>
                  <a:cubicBezTo>
                    <a:pt x="52" y="45"/>
                    <a:pt x="52" y="45"/>
                    <a:pt x="52" y="45"/>
                  </a:cubicBezTo>
                  <a:cubicBezTo>
                    <a:pt x="9" y="27"/>
                    <a:pt x="9" y="27"/>
                    <a:pt x="9" y="27"/>
                  </a:cubicBezTo>
                  <a:cubicBezTo>
                    <a:pt x="7" y="26"/>
                    <a:pt x="7" y="26"/>
                    <a:pt x="7" y="26"/>
                  </a:cubicBezTo>
                  <a:cubicBezTo>
                    <a:pt x="6" y="26"/>
                    <a:pt x="6" y="26"/>
                    <a:pt x="6" y="26"/>
                  </a:cubicBezTo>
                  <a:moveTo>
                    <a:pt x="0" y="24"/>
                  </a:moveTo>
                  <a:cubicBezTo>
                    <a:pt x="0" y="24"/>
                    <a:pt x="0" y="25"/>
                    <a:pt x="0" y="25"/>
                  </a:cubicBezTo>
                  <a:cubicBezTo>
                    <a:pt x="5" y="27"/>
                    <a:pt x="5" y="27"/>
                    <a:pt x="5" y="27"/>
                  </a:cubicBezTo>
                  <a:cubicBezTo>
                    <a:pt x="4" y="25"/>
                    <a:pt x="4" y="25"/>
                    <a:pt x="4" y="25"/>
                  </a:cubicBezTo>
                  <a:cubicBezTo>
                    <a:pt x="0" y="24"/>
                    <a:pt x="0" y="24"/>
                    <a:pt x="0" y="24"/>
                  </a:cubicBezTo>
                  <a:moveTo>
                    <a:pt x="235" y="24"/>
                  </a:moveTo>
                  <a:cubicBezTo>
                    <a:pt x="233" y="27"/>
                    <a:pt x="233" y="27"/>
                    <a:pt x="233" y="27"/>
                  </a:cubicBezTo>
                  <a:cubicBezTo>
                    <a:pt x="235" y="50"/>
                    <a:pt x="235" y="50"/>
                    <a:pt x="235" y="50"/>
                  </a:cubicBezTo>
                  <a:cubicBezTo>
                    <a:pt x="237" y="50"/>
                    <a:pt x="237" y="50"/>
                    <a:pt x="237" y="50"/>
                  </a:cubicBezTo>
                  <a:cubicBezTo>
                    <a:pt x="235" y="24"/>
                    <a:pt x="235" y="24"/>
                    <a:pt x="235" y="24"/>
                  </a:cubicBezTo>
                  <a:moveTo>
                    <a:pt x="3" y="19"/>
                  </a:moveTo>
                  <a:cubicBezTo>
                    <a:pt x="0" y="19"/>
                    <a:pt x="0" y="19"/>
                    <a:pt x="0" y="19"/>
                  </a:cubicBezTo>
                  <a:cubicBezTo>
                    <a:pt x="0" y="20"/>
                    <a:pt x="0" y="20"/>
                    <a:pt x="0" y="21"/>
                  </a:cubicBezTo>
                  <a:cubicBezTo>
                    <a:pt x="3" y="21"/>
                    <a:pt x="3" y="21"/>
                    <a:pt x="3" y="21"/>
                  </a:cubicBezTo>
                  <a:cubicBezTo>
                    <a:pt x="3" y="19"/>
                    <a:pt x="3" y="19"/>
                    <a:pt x="3" y="19"/>
                  </a:cubicBezTo>
                  <a:moveTo>
                    <a:pt x="141" y="7"/>
                  </a:moveTo>
                  <a:cubicBezTo>
                    <a:pt x="48" y="15"/>
                    <a:pt x="48" y="15"/>
                    <a:pt x="48" y="15"/>
                  </a:cubicBezTo>
                  <a:cubicBezTo>
                    <a:pt x="47" y="15"/>
                    <a:pt x="47" y="15"/>
                    <a:pt x="47" y="15"/>
                  </a:cubicBezTo>
                  <a:cubicBezTo>
                    <a:pt x="9" y="18"/>
                    <a:pt x="9" y="18"/>
                    <a:pt x="9" y="18"/>
                  </a:cubicBezTo>
                  <a:cubicBezTo>
                    <a:pt x="7" y="18"/>
                    <a:pt x="7" y="18"/>
                    <a:pt x="7" y="18"/>
                  </a:cubicBezTo>
                  <a:cubicBezTo>
                    <a:pt x="5" y="19"/>
                    <a:pt x="5" y="19"/>
                    <a:pt x="5" y="19"/>
                  </a:cubicBezTo>
                  <a:cubicBezTo>
                    <a:pt x="5" y="20"/>
                    <a:pt x="5" y="20"/>
                    <a:pt x="5" y="20"/>
                  </a:cubicBezTo>
                  <a:cubicBezTo>
                    <a:pt x="7" y="20"/>
                    <a:pt x="7" y="20"/>
                    <a:pt x="7" y="20"/>
                  </a:cubicBezTo>
                  <a:cubicBezTo>
                    <a:pt x="9" y="20"/>
                    <a:pt x="9" y="20"/>
                    <a:pt x="9" y="20"/>
                  </a:cubicBezTo>
                  <a:cubicBezTo>
                    <a:pt x="47" y="17"/>
                    <a:pt x="47" y="17"/>
                    <a:pt x="47" y="17"/>
                  </a:cubicBezTo>
                  <a:cubicBezTo>
                    <a:pt x="49" y="17"/>
                    <a:pt x="49" y="17"/>
                    <a:pt x="49" y="17"/>
                  </a:cubicBezTo>
                  <a:cubicBezTo>
                    <a:pt x="141" y="9"/>
                    <a:pt x="141" y="9"/>
                    <a:pt x="141" y="9"/>
                  </a:cubicBezTo>
                  <a:cubicBezTo>
                    <a:pt x="141" y="7"/>
                    <a:pt x="141" y="7"/>
                    <a:pt x="141" y="7"/>
                  </a:cubicBezTo>
                  <a:moveTo>
                    <a:pt x="232" y="0"/>
                  </a:moveTo>
                  <a:cubicBezTo>
                    <a:pt x="232" y="0"/>
                    <a:pt x="232" y="0"/>
                    <a:pt x="232" y="0"/>
                  </a:cubicBezTo>
                  <a:cubicBezTo>
                    <a:pt x="230" y="0"/>
                    <a:pt x="230" y="0"/>
                    <a:pt x="230" y="0"/>
                  </a:cubicBezTo>
                  <a:cubicBezTo>
                    <a:pt x="228" y="0"/>
                    <a:pt x="228" y="0"/>
                    <a:pt x="228" y="0"/>
                  </a:cubicBezTo>
                  <a:cubicBezTo>
                    <a:pt x="179" y="4"/>
                    <a:pt x="179" y="4"/>
                    <a:pt x="179" y="4"/>
                  </a:cubicBezTo>
                  <a:cubicBezTo>
                    <a:pt x="177" y="4"/>
                    <a:pt x="177" y="4"/>
                    <a:pt x="177" y="4"/>
                  </a:cubicBezTo>
                  <a:cubicBezTo>
                    <a:pt x="143" y="7"/>
                    <a:pt x="143" y="7"/>
                    <a:pt x="143" y="7"/>
                  </a:cubicBezTo>
                  <a:cubicBezTo>
                    <a:pt x="142" y="9"/>
                    <a:pt x="142" y="9"/>
                    <a:pt x="142" y="9"/>
                  </a:cubicBezTo>
                  <a:cubicBezTo>
                    <a:pt x="177" y="6"/>
                    <a:pt x="177" y="6"/>
                    <a:pt x="177" y="6"/>
                  </a:cubicBezTo>
                  <a:cubicBezTo>
                    <a:pt x="179" y="6"/>
                    <a:pt x="179" y="6"/>
                    <a:pt x="179" y="6"/>
                  </a:cubicBezTo>
                  <a:cubicBezTo>
                    <a:pt x="227" y="2"/>
                    <a:pt x="227" y="2"/>
                    <a:pt x="227" y="2"/>
                  </a:cubicBezTo>
                  <a:cubicBezTo>
                    <a:pt x="229" y="2"/>
                    <a:pt x="229" y="2"/>
                    <a:pt x="229" y="2"/>
                  </a:cubicBezTo>
                  <a:cubicBezTo>
                    <a:pt x="232" y="2"/>
                    <a:pt x="232" y="2"/>
                    <a:pt x="232" y="2"/>
                  </a:cubicBezTo>
                  <a:cubicBezTo>
                    <a:pt x="233" y="23"/>
                    <a:pt x="233" y="23"/>
                    <a:pt x="233" y="23"/>
                  </a:cubicBezTo>
                  <a:cubicBezTo>
                    <a:pt x="235" y="20"/>
                    <a:pt x="235" y="20"/>
                    <a:pt x="235" y="20"/>
                  </a:cubicBezTo>
                  <a:cubicBezTo>
                    <a:pt x="234" y="2"/>
                    <a:pt x="234" y="2"/>
                    <a:pt x="234" y="2"/>
                  </a:cubicBezTo>
                  <a:cubicBezTo>
                    <a:pt x="234" y="2"/>
                    <a:pt x="234" y="2"/>
                    <a:pt x="234" y="2"/>
                  </a:cubicBezTo>
                  <a:cubicBezTo>
                    <a:pt x="232" y="0"/>
                    <a:pt x="232" y="0"/>
                    <a:pt x="23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6" name="Freeform 16"/>
            <p:cNvSpPr>
              <a:spLocks noEditPoints="1"/>
            </p:cNvSpPr>
            <p:nvPr/>
          </p:nvSpPr>
          <p:spPr bwMode="auto">
            <a:xfrm>
              <a:off x="9844375" y="2997459"/>
              <a:ext cx="774670" cy="640814"/>
            </a:xfrm>
            <a:custGeom>
              <a:avLst/>
              <a:gdLst>
                <a:gd name="T0" fmla="*/ 69 w 433"/>
                <a:gd name="T1" fmla="*/ 394 h 394"/>
                <a:gd name="T2" fmla="*/ 95 w 433"/>
                <a:gd name="T3" fmla="*/ 389 h 394"/>
                <a:gd name="T4" fmla="*/ 95 w 433"/>
                <a:gd name="T5" fmla="*/ 392 h 394"/>
                <a:gd name="T6" fmla="*/ 99 w 433"/>
                <a:gd name="T7" fmla="*/ 389 h 394"/>
                <a:gd name="T8" fmla="*/ 149 w 433"/>
                <a:gd name="T9" fmla="*/ 387 h 394"/>
                <a:gd name="T10" fmla="*/ 102 w 433"/>
                <a:gd name="T11" fmla="*/ 392 h 394"/>
                <a:gd name="T12" fmla="*/ 244 w 433"/>
                <a:gd name="T13" fmla="*/ 387 h 394"/>
                <a:gd name="T14" fmla="*/ 244 w 433"/>
                <a:gd name="T15" fmla="*/ 387 h 394"/>
                <a:gd name="T16" fmla="*/ 152 w 433"/>
                <a:gd name="T17" fmla="*/ 392 h 394"/>
                <a:gd name="T18" fmla="*/ 296 w 433"/>
                <a:gd name="T19" fmla="*/ 385 h 394"/>
                <a:gd name="T20" fmla="*/ 301 w 433"/>
                <a:gd name="T21" fmla="*/ 389 h 394"/>
                <a:gd name="T22" fmla="*/ 341 w 433"/>
                <a:gd name="T23" fmla="*/ 382 h 394"/>
                <a:gd name="T24" fmla="*/ 339 w 433"/>
                <a:gd name="T25" fmla="*/ 387 h 394"/>
                <a:gd name="T26" fmla="*/ 369 w 433"/>
                <a:gd name="T27" fmla="*/ 382 h 394"/>
                <a:gd name="T28" fmla="*/ 372 w 433"/>
                <a:gd name="T29" fmla="*/ 387 h 394"/>
                <a:gd name="T30" fmla="*/ 393 w 433"/>
                <a:gd name="T31" fmla="*/ 382 h 394"/>
                <a:gd name="T32" fmla="*/ 376 w 433"/>
                <a:gd name="T33" fmla="*/ 382 h 394"/>
                <a:gd name="T34" fmla="*/ 391 w 433"/>
                <a:gd name="T35" fmla="*/ 387 h 394"/>
                <a:gd name="T36" fmla="*/ 398 w 433"/>
                <a:gd name="T37" fmla="*/ 387 h 394"/>
                <a:gd name="T38" fmla="*/ 10 w 433"/>
                <a:gd name="T39" fmla="*/ 387 h 394"/>
                <a:gd name="T40" fmla="*/ 62 w 433"/>
                <a:gd name="T41" fmla="*/ 394 h 394"/>
                <a:gd name="T42" fmla="*/ 31 w 433"/>
                <a:gd name="T43" fmla="*/ 373 h 394"/>
                <a:gd name="T44" fmla="*/ 55 w 433"/>
                <a:gd name="T45" fmla="*/ 347 h 394"/>
                <a:gd name="T46" fmla="*/ 62 w 433"/>
                <a:gd name="T47" fmla="*/ 344 h 394"/>
                <a:gd name="T48" fmla="*/ 66 w 433"/>
                <a:gd name="T49" fmla="*/ 340 h 394"/>
                <a:gd name="T50" fmla="*/ 81 w 433"/>
                <a:gd name="T51" fmla="*/ 321 h 394"/>
                <a:gd name="T52" fmla="*/ 85 w 433"/>
                <a:gd name="T53" fmla="*/ 323 h 394"/>
                <a:gd name="T54" fmla="*/ 85 w 433"/>
                <a:gd name="T55" fmla="*/ 318 h 394"/>
                <a:gd name="T56" fmla="*/ 102 w 433"/>
                <a:gd name="T57" fmla="*/ 302 h 394"/>
                <a:gd name="T58" fmla="*/ 99 w 433"/>
                <a:gd name="T59" fmla="*/ 309 h 394"/>
                <a:gd name="T60" fmla="*/ 107 w 433"/>
                <a:gd name="T61" fmla="*/ 297 h 394"/>
                <a:gd name="T62" fmla="*/ 114 w 433"/>
                <a:gd name="T63" fmla="*/ 292 h 394"/>
                <a:gd name="T64" fmla="*/ 123 w 433"/>
                <a:gd name="T65" fmla="*/ 287 h 394"/>
                <a:gd name="T66" fmla="*/ 192 w 433"/>
                <a:gd name="T67" fmla="*/ 219 h 394"/>
                <a:gd name="T68" fmla="*/ 194 w 433"/>
                <a:gd name="T69" fmla="*/ 223 h 394"/>
                <a:gd name="T70" fmla="*/ 412 w 433"/>
                <a:gd name="T71" fmla="*/ 204 h 394"/>
                <a:gd name="T72" fmla="*/ 419 w 433"/>
                <a:gd name="T73" fmla="*/ 164 h 394"/>
                <a:gd name="T74" fmla="*/ 417 w 433"/>
                <a:gd name="T75" fmla="*/ 150 h 394"/>
                <a:gd name="T76" fmla="*/ 258 w 433"/>
                <a:gd name="T77" fmla="*/ 159 h 394"/>
                <a:gd name="T78" fmla="*/ 242 w 433"/>
                <a:gd name="T79" fmla="*/ 173 h 394"/>
                <a:gd name="T80" fmla="*/ 244 w 433"/>
                <a:gd name="T81" fmla="*/ 178 h 394"/>
                <a:gd name="T82" fmla="*/ 260 w 433"/>
                <a:gd name="T83" fmla="*/ 164 h 394"/>
                <a:gd name="T84" fmla="*/ 327 w 433"/>
                <a:gd name="T85" fmla="*/ 102 h 394"/>
                <a:gd name="T86" fmla="*/ 286 w 433"/>
                <a:gd name="T87" fmla="*/ 140 h 394"/>
                <a:gd name="T88" fmla="*/ 327 w 433"/>
                <a:gd name="T89" fmla="*/ 97 h 394"/>
                <a:gd name="T90" fmla="*/ 348 w 433"/>
                <a:gd name="T91" fmla="*/ 76 h 394"/>
                <a:gd name="T92" fmla="*/ 353 w 433"/>
                <a:gd name="T93" fmla="*/ 81 h 394"/>
                <a:gd name="T94" fmla="*/ 353 w 433"/>
                <a:gd name="T95" fmla="*/ 74 h 394"/>
                <a:gd name="T96" fmla="*/ 391 w 433"/>
                <a:gd name="T97" fmla="*/ 38 h 394"/>
                <a:gd name="T98" fmla="*/ 428 w 433"/>
                <a:gd name="T99" fmla="*/ 12 h 394"/>
                <a:gd name="T100" fmla="*/ 400 w 433"/>
                <a:gd name="T101" fmla="*/ 31 h 394"/>
                <a:gd name="T102" fmla="*/ 417 w 433"/>
                <a:gd name="T103" fmla="*/ 143 h 394"/>
                <a:gd name="T104" fmla="*/ 433 w 433"/>
                <a:gd name="T105" fmla="*/ 12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3" h="394">
                  <a:moveTo>
                    <a:pt x="85" y="389"/>
                  </a:moveTo>
                  <a:lnTo>
                    <a:pt x="64" y="389"/>
                  </a:lnTo>
                  <a:lnTo>
                    <a:pt x="69" y="394"/>
                  </a:lnTo>
                  <a:lnTo>
                    <a:pt x="85" y="394"/>
                  </a:lnTo>
                  <a:lnTo>
                    <a:pt x="85" y="389"/>
                  </a:lnTo>
                  <a:close/>
                  <a:moveTo>
                    <a:pt x="95" y="389"/>
                  </a:moveTo>
                  <a:lnTo>
                    <a:pt x="90" y="389"/>
                  </a:lnTo>
                  <a:lnTo>
                    <a:pt x="88" y="394"/>
                  </a:lnTo>
                  <a:lnTo>
                    <a:pt x="95" y="392"/>
                  </a:lnTo>
                  <a:lnTo>
                    <a:pt x="95" y="389"/>
                  </a:lnTo>
                  <a:close/>
                  <a:moveTo>
                    <a:pt x="99" y="389"/>
                  </a:moveTo>
                  <a:lnTo>
                    <a:pt x="99" y="389"/>
                  </a:lnTo>
                  <a:lnTo>
                    <a:pt x="99" y="392"/>
                  </a:lnTo>
                  <a:lnTo>
                    <a:pt x="99" y="389"/>
                  </a:lnTo>
                  <a:close/>
                  <a:moveTo>
                    <a:pt x="149" y="387"/>
                  </a:moveTo>
                  <a:lnTo>
                    <a:pt x="104" y="389"/>
                  </a:lnTo>
                  <a:lnTo>
                    <a:pt x="104" y="392"/>
                  </a:lnTo>
                  <a:lnTo>
                    <a:pt x="102" y="392"/>
                  </a:lnTo>
                  <a:lnTo>
                    <a:pt x="147" y="392"/>
                  </a:lnTo>
                  <a:lnTo>
                    <a:pt x="149" y="387"/>
                  </a:lnTo>
                  <a:close/>
                  <a:moveTo>
                    <a:pt x="244" y="387"/>
                  </a:moveTo>
                  <a:lnTo>
                    <a:pt x="242" y="389"/>
                  </a:lnTo>
                  <a:lnTo>
                    <a:pt x="246" y="389"/>
                  </a:lnTo>
                  <a:lnTo>
                    <a:pt x="244" y="387"/>
                  </a:lnTo>
                  <a:close/>
                  <a:moveTo>
                    <a:pt x="239" y="385"/>
                  </a:moveTo>
                  <a:lnTo>
                    <a:pt x="154" y="387"/>
                  </a:lnTo>
                  <a:lnTo>
                    <a:pt x="152" y="392"/>
                  </a:lnTo>
                  <a:lnTo>
                    <a:pt x="237" y="389"/>
                  </a:lnTo>
                  <a:lnTo>
                    <a:pt x="239" y="385"/>
                  </a:lnTo>
                  <a:close/>
                  <a:moveTo>
                    <a:pt x="296" y="385"/>
                  </a:moveTo>
                  <a:lnTo>
                    <a:pt x="249" y="385"/>
                  </a:lnTo>
                  <a:lnTo>
                    <a:pt x="251" y="389"/>
                  </a:lnTo>
                  <a:lnTo>
                    <a:pt x="301" y="389"/>
                  </a:lnTo>
                  <a:lnTo>
                    <a:pt x="301" y="387"/>
                  </a:lnTo>
                  <a:lnTo>
                    <a:pt x="296" y="385"/>
                  </a:lnTo>
                  <a:close/>
                  <a:moveTo>
                    <a:pt x="341" y="382"/>
                  </a:moveTo>
                  <a:lnTo>
                    <a:pt x="305" y="385"/>
                  </a:lnTo>
                  <a:lnTo>
                    <a:pt x="315" y="389"/>
                  </a:lnTo>
                  <a:lnTo>
                    <a:pt x="339" y="387"/>
                  </a:lnTo>
                  <a:lnTo>
                    <a:pt x="341" y="382"/>
                  </a:lnTo>
                  <a:close/>
                  <a:moveTo>
                    <a:pt x="372" y="382"/>
                  </a:moveTo>
                  <a:lnTo>
                    <a:pt x="369" y="382"/>
                  </a:lnTo>
                  <a:lnTo>
                    <a:pt x="346" y="382"/>
                  </a:lnTo>
                  <a:lnTo>
                    <a:pt x="343" y="387"/>
                  </a:lnTo>
                  <a:lnTo>
                    <a:pt x="372" y="387"/>
                  </a:lnTo>
                  <a:lnTo>
                    <a:pt x="372" y="387"/>
                  </a:lnTo>
                  <a:lnTo>
                    <a:pt x="372" y="382"/>
                  </a:lnTo>
                  <a:close/>
                  <a:moveTo>
                    <a:pt x="393" y="382"/>
                  </a:moveTo>
                  <a:lnTo>
                    <a:pt x="393" y="382"/>
                  </a:lnTo>
                  <a:lnTo>
                    <a:pt x="388" y="382"/>
                  </a:lnTo>
                  <a:lnTo>
                    <a:pt x="376" y="382"/>
                  </a:lnTo>
                  <a:lnTo>
                    <a:pt x="376" y="387"/>
                  </a:lnTo>
                  <a:lnTo>
                    <a:pt x="376" y="387"/>
                  </a:lnTo>
                  <a:lnTo>
                    <a:pt x="391" y="387"/>
                  </a:lnTo>
                  <a:lnTo>
                    <a:pt x="395" y="387"/>
                  </a:lnTo>
                  <a:lnTo>
                    <a:pt x="395" y="387"/>
                  </a:lnTo>
                  <a:lnTo>
                    <a:pt x="398" y="387"/>
                  </a:lnTo>
                  <a:lnTo>
                    <a:pt x="393" y="382"/>
                  </a:lnTo>
                  <a:close/>
                  <a:moveTo>
                    <a:pt x="28" y="370"/>
                  </a:moveTo>
                  <a:lnTo>
                    <a:pt x="10" y="387"/>
                  </a:lnTo>
                  <a:lnTo>
                    <a:pt x="0" y="394"/>
                  </a:lnTo>
                  <a:lnTo>
                    <a:pt x="12" y="394"/>
                  </a:lnTo>
                  <a:lnTo>
                    <a:pt x="62" y="394"/>
                  </a:lnTo>
                  <a:lnTo>
                    <a:pt x="57" y="389"/>
                  </a:lnTo>
                  <a:lnTo>
                    <a:pt x="12" y="389"/>
                  </a:lnTo>
                  <a:lnTo>
                    <a:pt x="31" y="373"/>
                  </a:lnTo>
                  <a:lnTo>
                    <a:pt x="28" y="370"/>
                  </a:lnTo>
                  <a:close/>
                  <a:moveTo>
                    <a:pt x="62" y="344"/>
                  </a:moveTo>
                  <a:lnTo>
                    <a:pt x="55" y="347"/>
                  </a:lnTo>
                  <a:lnTo>
                    <a:pt x="31" y="368"/>
                  </a:lnTo>
                  <a:lnTo>
                    <a:pt x="33" y="370"/>
                  </a:lnTo>
                  <a:lnTo>
                    <a:pt x="62" y="344"/>
                  </a:lnTo>
                  <a:close/>
                  <a:moveTo>
                    <a:pt x="73" y="328"/>
                  </a:moveTo>
                  <a:lnTo>
                    <a:pt x="59" y="340"/>
                  </a:lnTo>
                  <a:lnTo>
                    <a:pt x="66" y="340"/>
                  </a:lnTo>
                  <a:lnTo>
                    <a:pt x="73" y="332"/>
                  </a:lnTo>
                  <a:lnTo>
                    <a:pt x="73" y="328"/>
                  </a:lnTo>
                  <a:close/>
                  <a:moveTo>
                    <a:pt x="81" y="321"/>
                  </a:moveTo>
                  <a:lnTo>
                    <a:pt x="76" y="325"/>
                  </a:lnTo>
                  <a:lnTo>
                    <a:pt x="78" y="330"/>
                  </a:lnTo>
                  <a:lnTo>
                    <a:pt x="85" y="323"/>
                  </a:lnTo>
                  <a:lnTo>
                    <a:pt x="81" y="321"/>
                  </a:lnTo>
                  <a:close/>
                  <a:moveTo>
                    <a:pt x="88" y="313"/>
                  </a:moveTo>
                  <a:lnTo>
                    <a:pt x="85" y="318"/>
                  </a:lnTo>
                  <a:lnTo>
                    <a:pt x="90" y="318"/>
                  </a:lnTo>
                  <a:lnTo>
                    <a:pt x="88" y="313"/>
                  </a:lnTo>
                  <a:close/>
                  <a:moveTo>
                    <a:pt x="102" y="302"/>
                  </a:moveTo>
                  <a:lnTo>
                    <a:pt x="92" y="311"/>
                  </a:lnTo>
                  <a:lnTo>
                    <a:pt x="92" y="316"/>
                  </a:lnTo>
                  <a:lnTo>
                    <a:pt x="99" y="309"/>
                  </a:lnTo>
                  <a:lnTo>
                    <a:pt x="102" y="302"/>
                  </a:lnTo>
                  <a:close/>
                  <a:moveTo>
                    <a:pt x="114" y="292"/>
                  </a:moveTo>
                  <a:lnTo>
                    <a:pt x="107" y="297"/>
                  </a:lnTo>
                  <a:lnTo>
                    <a:pt x="107" y="304"/>
                  </a:lnTo>
                  <a:lnTo>
                    <a:pt x="118" y="292"/>
                  </a:lnTo>
                  <a:lnTo>
                    <a:pt x="114" y="292"/>
                  </a:lnTo>
                  <a:close/>
                  <a:moveTo>
                    <a:pt x="185" y="228"/>
                  </a:moveTo>
                  <a:lnTo>
                    <a:pt x="118" y="287"/>
                  </a:lnTo>
                  <a:lnTo>
                    <a:pt x="123" y="287"/>
                  </a:lnTo>
                  <a:lnTo>
                    <a:pt x="182" y="235"/>
                  </a:lnTo>
                  <a:lnTo>
                    <a:pt x="185" y="228"/>
                  </a:lnTo>
                  <a:close/>
                  <a:moveTo>
                    <a:pt x="192" y="219"/>
                  </a:moveTo>
                  <a:lnTo>
                    <a:pt x="189" y="223"/>
                  </a:lnTo>
                  <a:lnTo>
                    <a:pt x="187" y="230"/>
                  </a:lnTo>
                  <a:lnTo>
                    <a:pt x="194" y="223"/>
                  </a:lnTo>
                  <a:lnTo>
                    <a:pt x="192" y="219"/>
                  </a:lnTo>
                  <a:close/>
                  <a:moveTo>
                    <a:pt x="419" y="164"/>
                  </a:moveTo>
                  <a:lnTo>
                    <a:pt x="412" y="204"/>
                  </a:lnTo>
                  <a:lnTo>
                    <a:pt x="395" y="378"/>
                  </a:lnTo>
                  <a:lnTo>
                    <a:pt x="400" y="382"/>
                  </a:lnTo>
                  <a:lnTo>
                    <a:pt x="419" y="164"/>
                  </a:lnTo>
                  <a:close/>
                  <a:moveTo>
                    <a:pt x="417" y="147"/>
                  </a:moveTo>
                  <a:lnTo>
                    <a:pt x="414" y="164"/>
                  </a:lnTo>
                  <a:lnTo>
                    <a:pt x="417" y="150"/>
                  </a:lnTo>
                  <a:lnTo>
                    <a:pt x="417" y="147"/>
                  </a:lnTo>
                  <a:close/>
                  <a:moveTo>
                    <a:pt x="282" y="138"/>
                  </a:moveTo>
                  <a:lnTo>
                    <a:pt x="258" y="159"/>
                  </a:lnTo>
                  <a:lnTo>
                    <a:pt x="256" y="162"/>
                  </a:lnTo>
                  <a:lnTo>
                    <a:pt x="246" y="171"/>
                  </a:lnTo>
                  <a:lnTo>
                    <a:pt x="242" y="173"/>
                  </a:lnTo>
                  <a:lnTo>
                    <a:pt x="197" y="216"/>
                  </a:lnTo>
                  <a:lnTo>
                    <a:pt x="199" y="221"/>
                  </a:lnTo>
                  <a:lnTo>
                    <a:pt x="244" y="178"/>
                  </a:lnTo>
                  <a:lnTo>
                    <a:pt x="249" y="176"/>
                  </a:lnTo>
                  <a:lnTo>
                    <a:pt x="258" y="166"/>
                  </a:lnTo>
                  <a:lnTo>
                    <a:pt x="260" y="164"/>
                  </a:lnTo>
                  <a:lnTo>
                    <a:pt x="282" y="143"/>
                  </a:lnTo>
                  <a:lnTo>
                    <a:pt x="282" y="138"/>
                  </a:lnTo>
                  <a:close/>
                  <a:moveTo>
                    <a:pt x="327" y="102"/>
                  </a:moveTo>
                  <a:lnTo>
                    <a:pt x="305" y="116"/>
                  </a:lnTo>
                  <a:lnTo>
                    <a:pt x="286" y="135"/>
                  </a:lnTo>
                  <a:lnTo>
                    <a:pt x="286" y="140"/>
                  </a:lnTo>
                  <a:lnTo>
                    <a:pt x="327" y="102"/>
                  </a:lnTo>
                  <a:close/>
                  <a:moveTo>
                    <a:pt x="329" y="97"/>
                  </a:moveTo>
                  <a:lnTo>
                    <a:pt x="327" y="97"/>
                  </a:lnTo>
                  <a:lnTo>
                    <a:pt x="324" y="100"/>
                  </a:lnTo>
                  <a:lnTo>
                    <a:pt x="329" y="97"/>
                  </a:lnTo>
                  <a:close/>
                  <a:moveTo>
                    <a:pt x="348" y="76"/>
                  </a:moveTo>
                  <a:lnTo>
                    <a:pt x="331" y="93"/>
                  </a:lnTo>
                  <a:lnTo>
                    <a:pt x="339" y="93"/>
                  </a:lnTo>
                  <a:lnTo>
                    <a:pt x="353" y="81"/>
                  </a:lnTo>
                  <a:lnTo>
                    <a:pt x="348" y="76"/>
                  </a:lnTo>
                  <a:close/>
                  <a:moveTo>
                    <a:pt x="391" y="38"/>
                  </a:moveTo>
                  <a:lnTo>
                    <a:pt x="353" y="74"/>
                  </a:lnTo>
                  <a:lnTo>
                    <a:pt x="355" y="78"/>
                  </a:lnTo>
                  <a:lnTo>
                    <a:pt x="388" y="48"/>
                  </a:lnTo>
                  <a:lnTo>
                    <a:pt x="391" y="38"/>
                  </a:lnTo>
                  <a:close/>
                  <a:moveTo>
                    <a:pt x="428" y="12"/>
                  </a:moveTo>
                  <a:lnTo>
                    <a:pt x="428" y="12"/>
                  </a:lnTo>
                  <a:lnTo>
                    <a:pt x="428" y="12"/>
                  </a:lnTo>
                  <a:close/>
                  <a:moveTo>
                    <a:pt x="433" y="0"/>
                  </a:moveTo>
                  <a:lnTo>
                    <a:pt x="424" y="7"/>
                  </a:lnTo>
                  <a:lnTo>
                    <a:pt x="400" y="31"/>
                  </a:lnTo>
                  <a:lnTo>
                    <a:pt x="395" y="40"/>
                  </a:lnTo>
                  <a:lnTo>
                    <a:pt x="428" y="12"/>
                  </a:lnTo>
                  <a:lnTo>
                    <a:pt x="417" y="143"/>
                  </a:lnTo>
                  <a:lnTo>
                    <a:pt x="419" y="143"/>
                  </a:lnTo>
                  <a:lnTo>
                    <a:pt x="421" y="121"/>
                  </a:lnTo>
                  <a:lnTo>
                    <a:pt x="433" y="12"/>
                  </a:lnTo>
                  <a:lnTo>
                    <a:pt x="433"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7" name="Freeform 17"/>
            <p:cNvSpPr>
              <a:spLocks noEditPoints="1"/>
            </p:cNvSpPr>
            <p:nvPr/>
          </p:nvSpPr>
          <p:spPr bwMode="auto">
            <a:xfrm>
              <a:off x="9844375" y="2997459"/>
              <a:ext cx="774670" cy="640814"/>
            </a:xfrm>
            <a:custGeom>
              <a:avLst/>
              <a:gdLst>
                <a:gd name="T0" fmla="*/ 69 w 433"/>
                <a:gd name="T1" fmla="*/ 394 h 394"/>
                <a:gd name="T2" fmla="*/ 95 w 433"/>
                <a:gd name="T3" fmla="*/ 389 h 394"/>
                <a:gd name="T4" fmla="*/ 95 w 433"/>
                <a:gd name="T5" fmla="*/ 392 h 394"/>
                <a:gd name="T6" fmla="*/ 99 w 433"/>
                <a:gd name="T7" fmla="*/ 389 h 394"/>
                <a:gd name="T8" fmla="*/ 149 w 433"/>
                <a:gd name="T9" fmla="*/ 387 h 394"/>
                <a:gd name="T10" fmla="*/ 102 w 433"/>
                <a:gd name="T11" fmla="*/ 392 h 394"/>
                <a:gd name="T12" fmla="*/ 244 w 433"/>
                <a:gd name="T13" fmla="*/ 387 h 394"/>
                <a:gd name="T14" fmla="*/ 244 w 433"/>
                <a:gd name="T15" fmla="*/ 387 h 394"/>
                <a:gd name="T16" fmla="*/ 152 w 433"/>
                <a:gd name="T17" fmla="*/ 392 h 394"/>
                <a:gd name="T18" fmla="*/ 296 w 433"/>
                <a:gd name="T19" fmla="*/ 385 h 394"/>
                <a:gd name="T20" fmla="*/ 301 w 433"/>
                <a:gd name="T21" fmla="*/ 389 h 394"/>
                <a:gd name="T22" fmla="*/ 341 w 433"/>
                <a:gd name="T23" fmla="*/ 382 h 394"/>
                <a:gd name="T24" fmla="*/ 339 w 433"/>
                <a:gd name="T25" fmla="*/ 387 h 394"/>
                <a:gd name="T26" fmla="*/ 369 w 433"/>
                <a:gd name="T27" fmla="*/ 382 h 394"/>
                <a:gd name="T28" fmla="*/ 372 w 433"/>
                <a:gd name="T29" fmla="*/ 387 h 394"/>
                <a:gd name="T30" fmla="*/ 393 w 433"/>
                <a:gd name="T31" fmla="*/ 382 h 394"/>
                <a:gd name="T32" fmla="*/ 376 w 433"/>
                <a:gd name="T33" fmla="*/ 382 h 394"/>
                <a:gd name="T34" fmla="*/ 391 w 433"/>
                <a:gd name="T35" fmla="*/ 387 h 394"/>
                <a:gd name="T36" fmla="*/ 398 w 433"/>
                <a:gd name="T37" fmla="*/ 387 h 394"/>
                <a:gd name="T38" fmla="*/ 10 w 433"/>
                <a:gd name="T39" fmla="*/ 387 h 394"/>
                <a:gd name="T40" fmla="*/ 62 w 433"/>
                <a:gd name="T41" fmla="*/ 394 h 394"/>
                <a:gd name="T42" fmla="*/ 31 w 433"/>
                <a:gd name="T43" fmla="*/ 373 h 394"/>
                <a:gd name="T44" fmla="*/ 55 w 433"/>
                <a:gd name="T45" fmla="*/ 347 h 394"/>
                <a:gd name="T46" fmla="*/ 62 w 433"/>
                <a:gd name="T47" fmla="*/ 344 h 394"/>
                <a:gd name="T48" fmla="*/ 66 w 433"/>
                <a:gd name="T49" fmla="*/ 340 h 394"/>
                <a:gd name="T50" fmla="*/ 81 w 433"/>
                <a:gd name="T51" fmla="*/ 321 h 394"/>
                <a:gd name="T52" fmla="*/ 85 w 433"/>
                <a:gd name="T53" fmla="*/ 323 h 394"/>
                <a:gd name="T54" fmla="*/ 85 w 433"/>
                <a:gd name="T55" fmla="*/ 318 h 394"/>
                <a:gd name="T56" fmla="*/ 102 w 433"/>
                <a:gd name="T57" fmla="*/ 302 h 394"/>
                <a:gd name="T58" fmla="*/ 99 w 433"/>
                <a:gd name="T59" fmla="*/ 309 h 394"/>
                <a:gd name="T60" fmla="*/ 107 w 433"/>
                <a:gd name="T61" fmla="*/ 297 h 394"/>
                <a:gd name="T62" fmla="*/ 114 w 433"/>
                <a:gd name="T63" fmla="*/ 292 h 394"/>
                <a:gd name="T64" fmla="*/ 123 w 433"/>
                <a:gd name="T65" fmla="*/ 287 h 394"/>
                <a:gd name="T66" fmla="*/ 192 w 433"/>
                <a:gd name="T67" fmla="*/ 219 h 394"/>
                <a:gd name="T68" fmla="*/ 194 w 433"/>
                <a:gd name="T69" fmla="*/ 223 h 394"/>
                <a:gd name="T70" fmla="*/ 412 w 433"/>
                <a:gd name="T71" fmla="*/ 204 h 394"/>
                <a:gd name="T72" fmla="*/ 419 w 433"/>
                <a:gd name="T73" fmla="*/ 164 h 394"/>
                <a:gd name="T74" fmla="*/ 417 w 433"/>
                <a:gd name="T75" fmla="*/ 150 h 394"/>
                <a:gd name="T76" fmla="*/ 258 w 433"/>
                <a:gd name="T77" fmla="*/ 159 h 394"/>
                <a:gd name="T78" fmla="*/ 242 w 433"/>
                <a:gd name="T79" fmla="*/ 173 h 394"/>
                <a:gd name="T80" fmla="*/ 244 w 433"/>
                <a:gd name="T81" fmla="*/ 178 h 394"/>
                <a:gd name="T82" fmla="*/ 260 w 433"/>
                <a:gd name="T83" fmla="*/ 164 h 394"/>
                <a:gd name="T84" fmla="*/ 327 w 433"/>
                <a:gd name="T85" fmla="*/ 102 h 394"/>
                <a:gd name="T86" fmla="*/ 286 w 433"/>
                <a:gd name="T87" fmla="*/ 140 h 394"/>
                <a:gd name="T88" fmla="*/ 327 w 433"/>
                <a:gd name="T89" fmla="*/ 97 h 394"/>
                <a:gd name="T90" fmla="*/ 348 w 433"/>
                <a:gd name="T91" fmla="*/ 76 h 394"/>
                <a:gd name="T92" fmla="*/ 353 w 433"/>
                <a:gd name="T93" fmla="*/ 81 h 394"/>
                <a:gd name="T94" fmla="*/ 353 w 433"/>
                <a:gd name="T95" fmla="*/ 74 h 394"/>
                <a:gd name="T96" fmla="*/ 391 w 433"/>
                <a:gd name="T97" fmla="*/ 38 h 394"/>
                <a:gd name="T98" fmla="*/ 428 w 433"/>
                <a:gd name="T99" fmla="*/ 12 h 394"/>
                <a:gd name="T100" fmla="*/ 400 w 433"/>
                <a:gd name="T101" fmla="*/ 31 h 394"/>
                <a:gd name="T102" fmla="*/ 417 w 433"/>
                <a:gd name="T103" fmla="*/ 143 h 394"/>
                <a:gd name="T104" fmla="*/ 433 w 433"/>
                <a:gd name="T105" fmla="*/ 12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3" h="394">
                  <a:moveTo>
                    <a:pt x="85" y="389"/>
                  </a:moveTo>
                  <a:lnTo>
                    <a:pt x="64" y="389"/>
                  </a:lnTo>
                  <a:lnTo>
                    <a:pt x="69" y="394"/>
                  </a:lnTo>
                  <a:lnTo>
                    <a:pt x="85" y="394"/>
                  </a:lnTo>
                  <a:lnTo>
                    <a:pt x="85" y="389"/>
                  </a:lnTo>
                  <a:moveTo>
                    <a:pt x="95" y="389"/>
                  </a:moveTo>
                  <a:lnTo>
                    <a:pt x="90" y="389"/>
                  </a:lnTo>
                  <a:lnTo>
                    <a:pt x="88" y="394"/>
                  </a:lnTo>
                  <a:lnTo>
                    <a:pt x="95" y="392"/>
                  </a:lnTo>
                  <a:lnTo>
                    <a:pt x="95" y="389"/>
                  </a:lnTo>
                  <a:moveTo>
                    <a:pt x="99" y="389"/>
                  </a:moveTo>
                  <a:lnTo>
                    <a:pt x="99" y="389"/>
                  </a:lnTo>
                  <a:lnTo>
                    <a:pt x="99" y="392"/>
                  </a:lnTo>
                  <a:lnTo>
                    <a:pt x="99" y="389"/>
                  </a:lnTo>
                  <a:moveTo>
                    <a:pt x="149" y="387"/>
                  </a:moveTo>
                  <a:lnTo>
                    <a:pt x="104" y="389"/>
                  </a:lnTo>
                  <a:lnTo>
                    <a:pt x="104" y="392"/>
                  </a:lnTo>
                  <a:lnTo>
                    <a:pt x="102" y="392"/>
                  </a:lnTo>
                  <a:lnTo>
                    <a:pt x="147" y="392"/>
                  </a:lnTo>
                  <a:lnTo>
                    <a:pt x="149" y="387"/>
                  </a:lnTo>
                  <a:moveTo>
                    <a:pt x="244" y="387"/>
                  </a:moveTo>
                  <a:lnTo>
                    <a:pt x="242" y="389"/>
                  </a:lnTo>
                  <a:lnTo>
                    <a:pt x="246" y="389"/>
                  </a:lnTo>
                  <a:lnTo>
                    <a:pt x="244" y="387"/>
                  </a:lnTo>
                  <a:moveTo>
                    <a:pt x="239" y="385"/>
                  </a:moveTo>
                  <a:lnTo>
                    <a:pt x="154" y="387"/>
                  </a:lnTo>
                  <a:lnTo>
                    <a:pt x="152" y="392"/>
                  </a:lnTo>
                  <a:lnTo>
                    <a:pt x="237" y="389"/>
                  </a:lnTo>
                  <a:lnTo>
                    <a:pt x="239" y="385"/>
                  </a:lnTo>
                  <a:moveTo>
                    <a:pt x="296" y="385"/>
                  </a:moveTo>
                  <a:lnTo>
                    <a:pt x="249" y="385"/>
                  </a:lnTo>
                  <a:lnTo>
                    <a:pt x="251" y="389"/>
                  </a:lnTo>
                  <a:lnTo>
                    <a:pt x="301" y="389"/>
                  </a:lnTo>
                  <a:lnTo>
                    <a:pt x="301" y="387"/>
                  </a:lnTo>
                  <a:lnTo>
                    <a:pt x="296" y="385"/>
                  </a:lnTo>
                  <a:moveTo>
                    <a:pt x="341" y="382"/>
                  </a:moveTo>
                  <a:lnTo>
                    <a:pt x="305" y="385"/>
                  </a:lnTo>
                  <a:lnTo>
                    <a:pt x="315" y="389"/>
                  </a:lnTo>
                  <a:lnTo>
                    <a:pt x="339" y="387"/>
                  </a:lnTo>
                  <a:lnTo>
                    <a:pt x="341" y="382"/>
                  </a:lnTo>
                  <a:moveTo>
                    <a:pt x="372" y="382"/>
                  </a:moveTo>
                  <a:lnTo>
                    <a:pt x="369" y="382"/>
                  </a:lnTo>
                  <a:lnTo>
                    <a:pt x="346" y="382"/>
                  </a:lnTo>
                  <a:lnTo>
                    <a:pt x="343" y="387"/>
                  </a:lnTo>
                  <a:lnTo>
                    <a:pt x="372" y="387"/>
                  </a:lnTo>
                  <a:lnTo>
                    <a:pt x="372" y="387"/>
                  </a:lnTo>
                  <a:lnTo>
                    <a:pt x="372" y="382"/>
                  </a:lnTo>
                  <a:moveTo>
                    <a:pt x="393" y="382"/>
                  </a:moveTo>
                  <a:lnTo>
                    <a:pt x="393" y="382"/>
                  </a:lnTo>
                  <a:lnTo>
                    <a:pt x="388" y="382"/>
                  </a:lnTo>
                  <a:lnTo>
                    <a:pt x="376" y="382"/>
                  </a:lnTo>
                  <a:lnTo>
                    <a:pt x="376" y="387"/>
                  </a:lnTo>
                  <a:lnTo>
                    <a:pt x="376" y="387"/>
                  </a:lnTo>
                  <a:lnTo>
                    <a:pt x="391" y="387"/>
                  </a:lnTo>
                  <a:lnTo>
                    <a:pt x="395" y="387"/>
                  </a:lnTo>
                  <a:lnTo>
                    <a:pt x="395" y="387"/>
                  </a:lnTo>
                  <a:lnTo>
                    <a:pt x="398" y="387"/>
                  </a:lnTo>
                  <a:lnTo>
                    <a:pt x="393" y="382"/>
                  </a:lnTo>
                  <a:moveTo>
                    <a:pt x="28" y="370"/>
                  </a:moveTo>
                  <a:lnTo>
                    <a:pt x="10" y="387"/>
                  </a:lnTo>
                  <a:lnTo>
                    <a:pt x="0" y="394"/>
                  </a:lnTo>
                  <a:lnTo>
                    <a:pt x="12" y="394"/>
                  </a:lnTo>
                  <a:lnTo>
                    <a:pt x="62" y="394"/>
                  </a:lnTo>
                  <a:lnTo>
                    <a:pt x="57" y="389"/>
                  </a:lnTo>
                  <a:lnTo>
                    <a:pt x="12" y="389"/>
                  </a:lnTo>
                  <a:lnTo>
                    <a:pt x="31" y="373"/>
                  </a:lnTo>
                  <a:lnTo>
                    <a:pt x="28" y="370"/>
                  </a:lnTo>
                  <a:moveTo>
                    <a:pt x="62" y="344"/>
                  </a:moveTo>
                  <a:lnTo>
                    <a:pt x="55" y="347"/>
                  </a:lnTo>
                  <a:lnTo>
                    <a:pt x="31" y="368"/>
                  </a:lnTo>
                  <a:lnTo>
                    <a:pt x="33" y="370"/>
                  </a:lnTo>
                  <a:lnTo>
                    <a:pt x="62" y="344"/>
                  </a:lnTo>
                  <a:moveTo>
                    <a:pt x="73" y="328"/>
                  </a:moveTo>
                  <a:lnTo>
                    <a:pt x="59" y="340"/>
                  </a:lnTo>
                  <a:lnTo>
                    <a:pt x="66" y="340"/>
                  </a:lnTo>
                  <a:lnTo>
                    <a:pt x="73" y="332"/>
                  </a:lnTo>
                  <a:lnTo>
                    <a:pt x="73" y="328"/>
                  </a:lnTo>
                  <a:moveTo>
                    <a:pt x="81" y="321"/>
                  </a:moveTo>
                  <a:lnTo>
                    <a:pt x="76" y="325"/>
                  </a:lnTo>
                  <a:lnTo>
                    <a:pt x="78" y="330"/>
                  </a:lnTo>
                  <a:lnTo>
                    <a:pt x="85" y="323"/>
                  </a:lnTo>
                  <a:lnTo>
                    <a:pt x="81" y="321"/>
                  </a:lnTo>
                  <a:moveTo>
                    <a:pt x="88" y="313"/>
                  </a:moveTo>
                  <a:lnTo>
                    <a:pt x="85" y="318"/>
                  </a:lnTo>
                  <a:lnTo>
                    <a:pt x="90" y="318"/>
                  </a:lnTo>
                  <a:lnTo>
                    <a:pt x="88" y="313"/>
                  </a:lnTo>
                  <a:moveTo>
                    <a:pt x="102" y="302"/>
                  </a:moveTo>
                  <a:lnTo>
                    <a:pt x="92" y="311"/>
                  </a:lnTo>
                  <a:lnTo>
                    <a:pt x="92" y="316"/>
                  </a:lnTo>
                  <a:lnTo>
                    <a:pt x="99" y="309"/>
                  </a:lnTo>
                  <a:lnTo>
                    <a:pt x="102" y="302"/>
                  </a:lnTo>
                  <a:moveTo>
                    <a:pt x="114" y="292"/>
                  </a:moveTo>
                  <a:lnTo>
                    <a:pt x="107" y="297"/>
                  </a:lnTo>
                  <a:lnTo>
                    <a:pt x="107" y="304"/>
                  </a:lnTo>
                  <a:lnTo>
                    <a:pt x="118" y="292"/>
                  </a:lnTo>
                  <a:lnTo>
                    <a:pt x="114" y="292"/>
                  </a:lnTo>
                  <a:moveTo>
                    <a:pt x="185" y="228"/>
                  </a:moveTo>
                  <a:lnTo>
                    <a:pt x="118" y="287"/>
                  </a:lnTo>
                  <a:lnTo>
                    <a:pt x="123" y="287"/>
                  </a:lnTo>
                  <a:lnTo>
                    <a:pt x="182" y="235"/>
                  </a:lnTo>
                  <a:lnTo>
                    <a:pt x="185" y="228"/>
                  </a:lnTo>
                  <a:moveTo>
                    <a:pt x="192" y="219"/>
                  </a:moveTo>
                  <a:lnTo>
                    <a:pt x="189" y="223"/>
                  </a:lnTo>
                  <a:lnTo>
                    <a:pt x="187" y="230"/>
                  </a:lnTo>
                  <a:lnTo>
                    <a:pt x="194" y="223"/>
                  </a:lnTo>
                  <a:lnTo>
                    <a:pt x="192" y="219"/>
                  </a:lnTo>
                  <a:moveTo>
                    <a:pt x="419" y="164"/>
                  </a:moveTo>
                  <a:lnTo>
                    <a:pt x="412" y="204"/>
                  </a:lnTo>
                  <a:lnTo>
                    <a:pt x="395" y="378"/>
                  </a:lnTo>
                  <a:lnTo>
                    <a:pt x="400" y="382"/>
                  </a:lnTo>
                  <a:lnTo>
                    <a:pt x="419" y="164"/>
                  </a:lnTo>
                  <a:moveTo>
                    <a:pt x="417" y="147"/>
                  </a:moveTo>
                  <a:lnTo>
                    <a:pt x="414" y="164"/>
                  </a:lnTo>
                  <a:lnTo>
                    <a:pt x="417" y="150"/>
                  </a:lnTo>
                  <a:lnTo>
                    <a:pt x="417" y="147"/>
                  </a:lnTo>
                  <a:moveTo>
                    <a:pt x="282" y="138"/>
                  </a:moveTo>
                  <a:lnTo>
                    <a:pt x="258" y="159"/>
                  </a:lnTo>
                  <a:lnTo>
                    <a:pt x="256" y="162"/>
                  </a:lnTo>
                  <a:lnTo>
                    <a:pt x="246" y="171"/>
                  </a:lnTo>
                  <a:lnTo>
                    <a:pt x="242" y="173"/>
                  </a:lnTo>
                  <a:lnTo>
                    <a:pt x="197" y="216"/>
                  </a:lnTo>
                  <a:lnTo>
                    <a:pt x="199" y="221"/>
                  </a:lnTo>
                  <a:lnTo>
                    <a:pt x="244" y="178"/>
                  </a:lnTo>
                  <a:lnTo>
                    <a:pt x="249" y="176"/>
                  </a:lnTo>
                  <a:lnTo>
                    <a:pt x="258" y="166"/>
                  </a:lnTo>
                  <a:lnTo>
                    <a:pt x="260" y="164"/>
                  </a:lnTo>
                  <a:lnTo>
                    <a:pt x="282" y="143"/>
                  </a:lnTo>
                  <a:lnTo>
                    <a:pt x="282" y="138"/>
                  </a:lnTo>
                  <a:moveTo>
                    <a:pt x="327" y="102"/>
                  </a:moveTo>
                  <a:lnTo>
                    <a:pt x="305" y="116"/>
                  </a:lnTo>
                  <a:lnTo>
                    <a:pt x="286" y="135"/>
                  </a:lnTo>
                  <a:lnTo>
                    <a:pt x="286" y="140"/>
                  </a:lnTo>
                  <a:lnTo>
                    <a:pt x="327" y="102"/>
                  </a:lnTo>
                  <a:moveTo>
                    <a:pt x="329" y="97"/>
                  </a:moveTo>
                  <a:lnTo>
                    <a:pt x="327" y="97"/>
                  </a:lnTo>
                  <a:lnTo>
                    <a:pt x="324" y="100"/>
                  </a:lnTo>
                  <a:lnTo>
                    <a:pt x="329" y="97"/>
                  </a:lnTo>
                  <a:moveTo>
                    <a:pt x="348" y="76"/>
                  </a:moveTo>
                  <a:lnTo>
                    <a:pt x="331" y="93"/>
                  </a:lnTo>
                  <a:lnTo>
                    <a:pt x="339" y="93"/>
                  </a:lnTo>
                  <a:lnTo>
                    <a:pt x="353" y="81"/>
                  </a:lnTo>
                  <a:lnTo>
                    <a:pt x="348" y="76"/>
                  </a:lnTo>
                  <a:moveTo>
                    <a:pt x="391" y="38"/>
                  </a:moveTo>
                  <a:lnTo>
                    <a:pt x="353" y="74"/>
                  </a:lnTo>
                  <a:lnTo>
                    <a:pt x="355" y="78"/>
                  </a:lnTo>
                  <a:lnTo>
                    <a:pt x="388" y="48"/>
                  </a:lnTo>
                  <a:lnTo>
                    <a:pt x="391" y="38"/>
                  </a:lnTo>
                  <a:moveTo>
                    <a:pt x="428" y="12"/>
                  </a:moveTo>
                  <a:lnTo>
                    <a:pt x="428" y="12"/>
                  </a:lnTo>
                  <a:lnTo>
                    <a:pt x="428" y="12"/>
                  </a:lnTo>
                  <a:moveTo>
                    <a:pt x="433" y="0"/>
                  </a:moveTo>
                  <a:lnTo>
                    <a:pt x="424" y="7"/>
                  </a:lnTo>
                  <a:lnTo>
                    <a:pt x="400" y="31"/>
                  </a:lnTo>
                  <a:lnTo>
                    <a:pt x="395" y="40"/>
                  </a:lnTo>
                  <a:lnTo>
                    <a:pt x="428" y="12"/>
                  </a:lnTo>
                  <a:lnTo>
                    <a:pt x="417" y="143"/>
                  </a:lnTo>
                  <a:lnTo>
                    <a:pt x="419" y="143"/>
                  </a:lnTo>
                  <a:lnTo>
                    <a:pt x="421" y="121"/>
                  </a:lnTo>
                  <a:lnTo>
                    <a:pt x="433" y="12"/>
                  </a:lnTo>
                  <a:lnTo>
                    <a:pt x="433"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8" name="Freeform 18"/>
            <p:cNvSpPr>
              <a:spLocks noEditPoints="1"/>
            </p:cNvSpPr>
            <p:nvPr/>
          </p:nvSpPr>
          <p:spPr bwMode="auto">
            <a:xfrm>
              <a:off x="8096449" y="3155224"/>
              <a:ext cx="1874950" cy="370826"/>
            </a:xfrm>
            <a:custGeom>
              <a:avLst/>
              <a:gdLst>
                <a:gd name="T0" fmla="*/ 220 w 1048"/>
                <a:gd name="T1" fmla="*/ 212 h 228"/>
                <a:gd name="T2" fmla="*/ 291 w 1048"/>
                <a:gd name="T3" fmla="*/ 207 h 228"/>
                <a:gd name="T4" fmla="*/ 291 w 1048"/>
                <a:gd name="T5" fmla="*/ 212 h 228"/>
                <a:gd name="T6" fmla="*/ 364 w 1048"/>
                <a:gd name="T7" fmla="*/ 207 h 228"/>
                <a:gd name="T8" fmla="*/ 381 w 1048"/>
                <a:gd name="T9" fmla="*/ 207 h 228"/>
                <a:gd name="T10" fmla="*/ 404 w 1048"/>
                <a:gd name="T11" fmla="*/ 205 h 228"/>
                <a:gd name="T12" fmla="*/ 442 w 1048"/>
                <a:gd name="T13" fmla="*/ 202 h 228"/>
                <a:gd name="T14" fmla="*/ 447 w 1048"/>
                <a:gd name="T15" fmla="*/ 197 h 228"/>
                <a:gd name="T16" fmla="*/ 466 w 1048"/>
                <a:gd name="T17" fmla="*/ 197 h 228"/>
                <a:gd name="T18" fmla="*/ 527 w 1048"/>
                <a:gd name="T19" fmla="*/ 197 h 228"/>
                <a:gd name="T20" fmla="*/ 530 w 1048"/>
                <a:gd name="T21" fmla="*/ 193 h 228"/>
                <a:gd name="T22" fmla="*/ 572 w 1048"/>
                <a:gd name="T23" fmla="*/ 195 h 228"/>
                <a:gd name="T24" fmla="*/ 587 w 1048"/>
                <a:gd name="T25" fmla="*/ 195 h 228"/>
                <a:gd name="T26" fmla="*/ 613 w 1048"/>
                <a:gd name="T27" fmla="*/ 188 h 228"/>
                <a:gd name="T28" fmla="*/ 598 w 1048"/>
                <a:gd name="T29" fmla="*/ 193 h 228"/>
                <a:gd name="T30" fmla="*/ 778 w 1048"/>
                <a:gd name="T31" fmla="*/ 178 h 228"/>
                <a:gd name="T32" fmla="*/ 778 w 1048"/>
                <a:gd name="T33" fmla="*/ 178 h 228"/>
                <a:gd name="T34" fmla="*/ 795 w 1048"/>
                <a:gd name="T35" fmla="*/ 178 h 228"/>
                <a:gd name="T36" fmla="*/ 795 w 1048"/>
                <a:gd name="T37" fmla="*/ 178 h 228"/>
                <a:gd name="T38" fmla="*/ 826 w 1048"/>
                <a:gd name="T39" fmla="*/ 178 h 228"/>
                <a:gd name="T40" fmla="*/ 859 w 1048"/>
                <a:gd name="T41" fmla="*/ 174 h 228"/>
                <a:gd name="T42" fmla="*/ 856 w 1048"/>
                <a:gd name="T43" fmla="*/ 178 h 228"/>
                <a:gd name="T44" fmla="*/ 942 w 1048"/>
                <a:gd name="T45" fmla="*/ 174 h 228"/>
                <a:gd name="T46" fmla="*/ 1046 w 1048"/>
                <a:gd name="T47" fmla="*/ 167 h 228"/>
                <a:gd name="T48" fmla="*/ 979 w 1048"/>
                <a:gd name="T49" fmla="*/ 167 h 228"/>
                <a:gd name="T50" fmla="*/ 1032 w 1048"/>
                <a:gd name="T51" fmla="*/ 164 h 228"/>
                <a:gd name="T52" fmla="*/ 982 w 1048"/>
                <a:gd name="T53" fmla="*/ 171 h 228"/>
                <a:gd name="T54" fmla="*/ 1003 w 1048"/>
                <a:gd name="T55" fmla="*/ 159 h 228"/>
                <a:gd name="T56" fmla="*/ 996 w 1048"/>
                <a:gd name="T57" fmla="*/ 157 h 228"/>
                <a:gd name="T58" fmla="*/ 26 w 1048"/>
                <a:gd name="T59" fmla="*/ 197 h 228"/>
                <a:gd name="T60" fmla="*/ 7 w 1048"/>
                <a:gd name="T61" fmla="*/ 226 h 228"/>
                <a:gd name="T62" fmla="*/ 182 w 1048"/>
                <a:gd name="T63" fmla="*/ 216 h 228"/>
                <a:gd name="T64" fmla="*/ 68 w 1048"/>
                <a:gd name="T65" fmla="*/ 219 h 228"/>
                <a:gd name="T66" fmla="*/ 89 w 1048"/>
                <a:gd name="T67" fmla="*/ 131 h 228"/>
                <a:gd name="T68" fmla="*/ 873 w 1048"/>
                <a:gd name="T69" fmla="*/ 138 h 228"/>
                <a:gd name="T70" fmla="*/ 861 w 1048"/>
                <a:gd name="T71" fmla="*/ 131 h 228"/>
                <a:gd name="T72" fmla="*/ 854 w 1048"/>
                <a:gd name="T73" fmla="*/ 129 h 228"/>
                <a:gd name="T74" fmla="*/ 762 w 1048"/>
                <a:gd name="T75" fmla="*/ 114 h 228"/>
                <a:gd name="T76" fmla="*/ 762 w 1048"/>
                <a:gd name="T77" fmla="*/ 110 h 228"/>
                <a:gd name="T78" fmla="*/ 620 w 1048"/>
                <a:gd name="T79" fmla="*/ 86 h 228"/>
                <a:gd name="T80" fmla="*/ 667 w 1048"/>
                <a:gd name="T81" fmla="*/ 91 h 228"/>
                <a:gd name="T82" fmla="*/ 153 w 1048"/>
                <a:gd name="T83" fmla="*/ 72 h 228"/>
                <a:gd name="T84" fmla="*/ 99 w 1048"/>
                <a:gd name="T85" fmla="*/ 129 h 228"/>
                <a:gd name="T86" fmla="*/ 546 w 1048"/>
                <a:gd name="T87" fmla="*/ 72 h 228"/>
                <a:gd name="T88" fmla="*/ 499 w 1048"/>
                <a:gd name="T89" fmla="*/ 62 h 228"/>
                <a:gd name="T90" fmla="*/ 530 w 1048"/>
                <a:gd name="T91" fmla="*/ 62 h 228"/>
                <a:gd name="T92" fmla="*/ 494 w 1048"/>
                <a:gd name="T93" fmla="*/ 60 h 228"/>
                <a:gd name="T94" fmla="*/ 461 w 1048"/>
                <a:gd name="T95" fmla="*/ 50 h 228"/>
                <a:gd name="T96" fmla="*/ 187 w 1048"/>
                <a:gd name="T97" fmla="*/ 36 h 228"/>
                <a:gd name="T98" fmla="*/ 203 w 1048"/>
                <a:gd name="T99" fmla="*/ 19 h 228"/>
                <a:gd name="T100" fmla="*/ 210 w 1048"/>
                <a:gd name="T101" fmla="*/ 10 h 228"/>
                <a:gd name="T102" fmla="*/ 224 w 1048"/>
                <a:gd name="T103" fmla="*/ 5 h 228"/>
                <a:gd name="T104" fmla="*/ 440 w 1048"/>
                <a:gd name="T105" fmla="*/ 50 h 228"/>
                <a:gd name="T106" fmla="*/ 269 w 1048"/>
                <a:gd name="T107" fmla="*/ 10 h 228"/>
                <a:gd name="T108" fmla="*/ 222 w 1048"/>
                <a:gd name="T10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8" h="228">
                  <a:moveTo>
                    <a:pt x="194" y="214"/>
                  </a:moveTo>
                  <a:lnTo>
                    <a:pt x="189" y="216"/>
                  </a:lnTo>
                  <a:lnTo>
                    <a:pt x="194" y="216"/>
                  </a:lnTo>
                  <a:lnTo>
                    <a:pt x="194" y="214"/>
                  </a:lnTo>
                  <a:close/>
                  <a:moveTo>
                    <a:pt x="220" y="212"/>
                  </a:moveTo>
                  <a:lnTo>
                    <a:pt x="196" y="212"/>
                  </a:lnTo>
                  <a:lnTo>
                    <a:pt x="196" y="216"/>
                  </a:lnTo>
                  <a:lnTo>
                    <a:pt x="224" y="214"/>
                  </a:lnTo>
                  <a:lnTo>
                    <a:pt x="220" y="212"/>
                  </a:lnTo>
                  <a:close/>
                  <a:moveTo>
                    <a:pt x="291" y="207"/>
                  </a:moveTo>
                  <a:lnTo>
                    <a:pt x="286" y="207"/>
                  </a:lnTo>
                  <a:lnTo>
                    <a:pt x="281" y="207"/>
                  </a:lnTo>
                  <a:lnTo>
                    <a:pt x="224" y="209"/>
                  </a:lnTo>
                  <a:lnTo>
                    <a:pt x="229" y="214"/>
                  </a:lnTo>
                  <a:lnTo>
                    <a:pt x="291" y="212"/>
                  </a:lnTo>
                  <a:lnTo>
                    <a:pt x="291" y="207"/>
                  </a:lnTo>
                  <a:close/>
                  <a:moveTo>
                    <a:pt x="359" y="202"/>
                  </a:moveTo>
                  <a:lnTo>
                    <a:pt x="295" y="207"/>
                  </a:lnTo>
                  <a:lnTo>
                    <a:pt x="295" y="212"/>
                  </a:lnTo>
                  <a:lnTo>
                    <a:pt x="364" y="207"/>
                  </a:lnTo>
                  <a:lnTo>
                    <a:pt x="359" y="202"/>
                  </a:lnTo>
                  <a:close/>
                  <a:moveTo>
                    <a:pt x="381" y="202"/>
                  </a:moveTo>
                  <a:lnTo>
                    <a:pt x="366" y="202"/>
                  </a:lnTo>
                  <a:lnTo>
                    <a:pt x="371" y="207"/>
                  </a:lnTo>
                  <a:lnTo>
                    <a:pt x="381" y="207"/>
                  </a:lnTo>
                  <a:lnTo>
                    <a:pt x="381" y="202"/>
                  </a:lnTo>
                  <a:close/>
                  <a:moveTo>
                    <a:pt x="402" y="200"/>
                  </a:moveTo>
                  <a:lnTo>
                    <a:pt x="385" y="202"/>
                  </a:lnTo>
                  <a:lnTo>
                    <a:pt x="385" y="205"/>
                  </a:lnTo>
                  <a:lnTo>
                    <a:pt x="404" y="205"/>
                  </a:lnTo>
                  <a:lnTo>
                    <a:pt x="402" y="200"/>
                  </a:lnTo>
                  <a:close/>
                  <a:moveTo>
                    <a:pt x="437" y="197"/>
                  </a:moveTo>
                  <a:lnTo>
                    <a:pt x="407" y="200"/>
                  </a:lnTo>
                  <a:lnTo>
                    <a:pt x="411" y="205"/>
                  </a:lnTo>
                  <a:lnTo>
                    <a:pt x="442" y="202"/>
                  </a:lnTo>
                  <a:lnTo>
                    <a:pt x="437" y="197"/>
                  </a:lnTo>
                  <a:close/>
                  <a:moveTo>
                    <a:pt x="447" y="197"/>
                  </a:moveTo>
                  <a:lnTo>
                    <a:pt x="442" y="197"/>
                  </a:lnTo>
                  <a:lnTo>
                    <a:pt x="447" y="202"/>
                  </a:lnTo>
                  <a:lnTo>
                    <a:pt x="447" y="197"/>
                  </a:lnTo>
                  <a:close/>
                  <a:moveTo>
                    <a:pt x="466" y="197"/>
                  </a:moveTo>
                  <a:lnTo>
                    <a:pt x="452" y="197"/>
                  </a:lnTo>
                  <a:lnTo>
                    <a:pt x="452" y="202"/>
                  </a:lnTo>
                  <a:lnTo>
                    <a:pt x="466" y="202"/>
                  </a:lnTo>
                  <a:lnTo>
                    <a:pt x="466" y="197"/>
                  </a:lnTo>
                  <a:close/>
                  <a:moveTo>
                    <a:pt x="525" y="193"/>
                  </a:moveTo>
                  <a:lnTo>
                    <a:pt x="471" y="197"/>
                  </a:lnTo>
                  <a:lnTo>
                    <a:pt x="471" y="200"/>
                  </a:lnTo>
                  <a:lnTo>
                    <a:pt x="520" y="197"/>
                  </a:lnTo>
                  <a:lnTo>
                    <a:pt x="527" y="197"/>
                  </a:lnTo>
                  <a:lnTo>
                    <a:pt x="525" y="193"/>
                  </a:lnTo>
                  <a:close/>
                  <a:moveTo>
                    <a:pt x="572" y="190"/>
                  </a:moveTo>
                  <a:lnTo>
                    <a:pt x="537" y="193"/>
                  </a:lnTo>
                  <a:lnTo>
                    <a:pt x="534" y="193"/>
                  </a:lnTo>
                  <a:lnTo>
                    <a:pt x="530" y="193"/>
                  </a:lnTo>
                  <a:lnTo>
                    <a:pt x="530" y="193"/>
                  </a:lnTo>
                  <a:lnTo>
                    <a:pt x="532" y="197"/>
                  </a:lnTo>
                  <a:lnTo>
                    <a:pt x="534" y="197"/>
                  </a:lnTo>
                  <a:lnTo>
                    <a:pt x="537" y="197"/>
                  </a:lnTo>
                  <a:lnTo>
                    <a:pt x="572" y="195"/>
                  </a:lnTo>
                  <a:lnTo>
                    <a:pt x="572" y="190"/>
                  </a:lnTo>
                  <a:close/>
                  <a:moveTo>
                    <a:pt x="587" y="190"/>
                  </a:moveTo>
                  <a:lnTo>
                    <a:pt x="577" y="190"/>
                  </a:lnTo>
                  <a:lnTo>
                    <a:pt x="577" y="195"/>
                  </a:lnTo>
                  <a:lnTo>
                    <a:pt x="587" y="195"/>
                  </a:lnTo>
                  <a:lnTo>
                    <a:pt x="587" y="195"/>
                  </a:lnTo>
                  <a:lnTo>
                    <a:pt x="587" y="190"/>
                  </a:lnTo>
                  <a:close/>
                  <a:moveTo>
                    <a:pt x="676" y="186"/>
                  </a:moveTo>
                  <a:lnTo>
                    <a:pt x="617" y="188"/>
                  </a:lnTo>
                  <a:lnTo>
                    <a:pt x="613" y="188"/>
                  </a:lnTo>
                  <a:lnTo>
                    <a:pt x="608" y="188"/>
                  </a:lnTo>
                  <a:lnTo>
                    <a:pt x="596" y="190"/>
                  </a:lnTo>
                  <a:lnTo>
                    <a:pt x="589" y="190"/>
                  </a:lnTo>
                  <a:lnTo>
                    <a:pt x="591" y="193"/>
                  </a:lnTo>
                  <a:lnTo>
                    <a:pt x="598" y="193"/>
                  </a:lnTo>
                  <a:lnTo>
                    <a:pt x="610" y="193"/>
                  </a:lnTo>
                  <a:lnTo>
                    <a:pt x="615" y="193"/>
                  </a:lnTo>
                  <a:lnTo>
                    <a:pt x="705" y="188"/>
                  </a:lnTo>
                  <a:lnTo>
                    <a:pt x="676" y="186"/>
                  </a:lnTo>
                  <a:close/>
                  <a:moveTo>
                    <a:pt x="778" y="178"/>
                  </a:moveTo>
                  <a:lnTo>
                    <a:pt x="705" y="183"/>
                  </a:lnTo>
                  <a:lnTo>
                    <a:pt x="733" y="186"/>
                  </a:lnTo>
                  <a:lnTo>
                    <a:pt x="776" y="183"/>
                  </a:lnTo>
                  <a:lnTo>
                    <a:pt x="778" y="181"/>
                  </a:lnTo>
                  <a:lnTo>
                    <a:pt x="778" y="178"/>
                  </a:lnTo>
                  <a:close/>
                  <a:moveTo>
                    <a:pt x="830" y="178"/>
                  </a:moveTo>
                  <a:lnTo>
                    <a:pt x="830" y="181"/>
                  </a:lnTo>
                  <a:lnTo>
                    <a:pt x="840" y="181"/>
                  </a:lnTo>
                  <a:lnTo>
                    <a:pt x="830" y="178"/>
                  </a:lnTo>
                  <a:close/>
                  <a:moveTo>
                    <a:pt x="795" y="178"/>
                  </a:moveTo>
                  <a:lnTo>
                    <a:pt x="790" y="178"/>
                  </a:lnTo>
                  <a:lnTo>
                    <a:pt x="785" y="183"/>
                  </a:lnTo>
                  <a:lnTo>
                    <a:pt x="785" y="183"/>
                  </a:lnTo>
                  <a:lnTo>
                    <a:pt x="788" y="183"/>
                  </a:lnTo>
                  <a:lnTo>
                    <a:pt x="795" y="178"/>
                  </a:lnTo>
                  <a:close/>
                  <a:moveTo>
                    <a:pt x="821" y="176"/>
                  </a:moveTo>
                  <a:lnTo>
                    <a:pt x="802" y="178"/>
                  </a:lnTo>
                  <a:lnTo>
                    <a:pt x="795" y="183"/>
                  </a:lnTo>
                  <a:lnTo>
                    <a:pt x="826" y="181"/>
                  </a:lnTo>
                  <a:lnTo>
                    <a:pt x="826" y="178"/>
                  </a:lnTo>
                  <a:lnTo>
                    <a:pt x="821" y="176"/>
                  </a:lnTo>
                  <a:close/>
                  <a:moveTo>
                    <a:pt x="925" y="171"/>
                  </a:moveTo>
                  <a:lnTo>
                    <a:pt x="880" y="174"/>
                  </a:lnTo>
                  <a:lnTo>
                    <a:pt x="873" y="174"/>
                  </a:lnTo>
                  <a:lnTo>
                    <a:pt x="859" y="174"/>
                  </a:lnTo>
                  <a:lnTo>
                    <a:pt x="854" y="174"/>
                  </a:lnTo>
                  <a:lnTo>
                    <a:pt x="847" y="176"/>
                  </a:lnTo>
                  <a:lnTo>
                    <a:pt x="842" y="176"/>
                  </a:lnTo>
                  <a:lnTo>
                    <a:pt x="840" y="176"/>
                  </a:lnTo>
                  <a:lnTo>
                    <a:pt x="856" y="178"/>
                  </a:lnTo>
                  <a:lnTo>
                    <a:pt x="856" y="178"/>
                  </a:lnTo>
                  <a:lnTo>
                    <a:pt x="871" y="178"/>
                  </a:lnTo>
                  <a:lnTo>
                    <a:pt x="875" y="178"/>
                  </a:lnTo>
                  <a:lnTo>
                    <a:pt x="942" y="174"/>
                  </a:lnTo>
                  <a:lnTo>
                    <a:pt x="942" y="174"/>
                  </a:lnTo>
                  <a:lnTo>
                    <a:pt x="925" y="171"/>
                  </a:lnTo>
                  <a:close/>
                  <a:moveTo>
                    <a:pt x="1046" y="167"/>
                  </a:moveTo>
                  <a:lnTo>
                    <a:pt x="1046" y="169"/>
                  </a:lnTo>
                  <a:lnTo>
                    <a:pt x="1048" y="169"/>
                  </a:lnTo>
                  <a:lnTo>
                    <a:pt x="1046" y="167"/>
                  </a:lnTo>
                  <a:close/>
                  <a:moveTo>
                    <a:pt x="979" y="167"/>
                  </a:moveTo>
                  <a:lnTo>
                    <a:pt x="946" y="169"/>
                  </a:lnTo>
                  <a:lnTo>
                    <a:pt x="968" y="171"/>
                  </a:lnTo>
                  <a:lnTo>
                    <a:pt x="972" y="171"/>
                  </a:lnTo>
                  <a:lnTo>
                    <a:pt x="979" y="167"/>
                  </a:lnTo>
                  <a:close/>
                  <a:moveTo>
                    <a:pt x="1032" y="164"/>
                  </a:moveTo>
                  <a:lnTo>
                    <a:pt x="1032" y="169"/>
                  </a:lnTo>
                  <a:lnTo>
                    <a:pt x="1036" y="169"/>
                  </a:lnTo>
                  <a:lnTo>
                    <a:pt x="1041" y="167"/>
                  </a:lnTo>
                  <a:lnTo>
                    <a:pt x="1032" y="164"/>
                  </a:lnTo>
                  <a:close/>
                  <a:moveTo>
                    <a:pt x="1003" y="159"/>
                  </a:moveTo>
                  <a:lnTo>
                    <a:pt x="996" y="162"/>
                  </a:lnTo>
                  <a:lnTo>
                    <a:pt x="1015" y="167"/>
                  </a:lnTo>
                  <a:lnTo>
                    <a:pt x="989" y="167"/>
                  </a:lnTo>
                  <a:lnTo>
                    <a:pt x="982" y="171"/>
                  </a:lnTo>
                  <a:lnTo>
                    <a:pt x="1015" y="169"/>
                  </a:lnTo>
                  <a:lnTo>
                    <a:pt x="1029" y="169"/>
                  </a:lnTo>
                  <a:lnTo>
                    <a:pt x="1027" y="164"/>
                  </a:lnTo>
                  <a:lnTo>
                    <a:pt x="1015" y="162"/>
                  </a:lnTo>
                  <a:lnTo>
                    <a:pt x="1003" y="159"/>
                  </a:lnTo>
                  <a:close/>
                  <a:moveTo>
                    <a:pt x="894" y="138"/>
                  </a:moveTo>
                  <a:lnTo>
                    <a:pt x="904" y="143"/>
                  </a:lnTo>
                  <a:lnTo>
                    <a:pt x="908" y="145"/>
                  </a:lnTo>
                  <a:lnTo>
                    <a:pt x="991" y="162"/>
                  </a:lnTo>
                  <a:lnTo>
                    <a:pt x="996" y="157"/>
                  </a:lnTo>
                  <a:lnTo>
                    <a:pt x="911" y="141"/>
                  </a:lnTo>
                  <a:lnTo>
                    <a:pt x="906" y="141"/>
                  </a:lnTo>
                  <a:lnTo>
                    <a:pt x="894" y="138"/>
                  </a:lnTo>
                  <a:close/>
                  <a:moveTo>
                    <a:pt x="89" y="131"/>
                  </a:moveTo>
                  <a:lnTo>
                    <a:pt x="26" y="197"/>
                  </a:lnTo>
                  <a:lnTo>
                    <a:pt x="23" y="200"/>
                  </a:lnTo>
                  <a:lnTo>
                    <a:pt x="4" y="219"/>
                  </a:lnTo>
                  <a:lnTo>
                    <a:pt x="0" y="226"/>
                  </a:lnTo>
                  <a:lnTo>
                    <a:pt x="2" y="228"/>
                  </a:lnTo>
                  <a:lnTo>
                    <a:pt x="7" y="226"/>
                  </a:lnTo>
                  <a:lnTo>
                    <a:pt x="78" y="224"/>
                  </a:lnTo>
                  <a:lnTo>
                    <a:pt x="89" y="224"/>
                  </a:lnTo>
                  <a:lnTo>
                    <a:pt x="113" y="221"/>
                  </a:lnTo>
                  <a:lnTo>
                    <a:pt x="118" y="221"/>
                  </a:lnTo>
                  <a:lnTo>
                    <a:pt x="182" y="216"/>
                  </a:lnTo>
                  <a:lnTo>
                    <a:pt x="189" y="212"/>
                  </a:lnTo>
                  <a:lnTo>
                    <a:pt x="118" y="216"/>
                  </a:lnTo>
                  <a:lnTo>
                    <a:pt x="113" y="216"/>
                  </a:lnTo>
                  <a:lnTo>
                    <a:pt x="80" y="219"/>
                  </a:lnTo>
                  <a:lnTo>
                    <a:pt x="68" y="219"/>
                  </a:lnTo>
                  <a:lnTo>
                    <a:pt x="7" y="224"/>
                  </a:lnTo>
                  <a:lnTo>
                    <a:pt x="28" y="202"/>
                  </a:lnTo>
                  <a:lnTo>
                    <a:pt x="30" y="200"/>
                  </a:lnTo>
                  <a:lnTo>
                    <a:pt x="94" y="131"/>
                  </a:lnTo>
                  <a:lnTo>
                    <a:pt x="89" y="131"/>
                  </a:lnTo>
                  <a:close/>
                  <a:moveTo>
                    <a:pt x="861" y="131"/>
                  </a:moveTo>
                  <a:lnTo>
                    <a:pt x="856" y="133"/>
                  </a:lnTo>
                  <a:lnTo>
                    <a:pt x="856" y="133"/>
                  </a:lnTo>
                  <a:lnTo>
                    <a:pt x="871" y="136"/>
                  </a:lnTo>
                  <a:lnTo>
                    <a:pt x="873" y="138"/>
                  </a:lnTo>
                  <a:lnTo>
                    <a:pt x="894" y="141"/>
                  </a:lnTo>
                  <a:lnTo>
                    <a:pt x="885" y="136"/>
                  </a:lnTo>
                  <a:lnTo>
                    <a:pt x="875" y="133"/>
                  </a:lnTo>
                  <a:lnTo>
                    <a:pt x="871" y="133"/>
                  </a:lnTo>
                  <a:lnTo>
                    <a:pt x="861" y="131"/>
                  </a:lnTo>
                  <a:close/>
                  <a:moveTo>
                    <a:pt x="852" y="129"/>
                  </a:moveTo>
                  <a:lnTo>
                    <a:pt x="847" y="131"/>
                  </a:lnTo>
                  <a:lnTo>
                    <a:pt x="852" y="133"/>
                  </a:lnTo>
                  <a:lnTo>
                    <a:pt x="856" y="129"/>
                  </a:lnTo>
                  <a:lnTo>
                    <a:pt x="854" y="129"/>
                  </a:lnTo>
                  <a:lnTo>
                    <a:pt x="852" y="129"/>
                  </a:lnTo>
                  <a:close/>
                  <a:moveTo>
                    <a:pt x="738" y="105"/>
                  </a:moveTo>
                  <a:lnTo>
                    <a:pt x="740" y="110"/>
                  </a:lnTo>
                  <a:lnTo>
                    <a:pt x="755" y="114"/>
                  </a:lnTo>
                  <a:lnTo>
                    <a:pt x="762" y="114"/>
                  </a:lnTo>
                  <a:lnTo>
                    <a:pt x="842" y="131"/>
                  </a:lnTo>
                  <a:lnTo>
                    <a:pt x="842" y="131"/>
                  </a:lnTo>
                  <a:lnTo>
                    <a:pt x="845" y="126"/>
                  </a:lnTo>
                  <a:lnTo>
                    <a:pt x="769" y="112"/>
                  </a:lnTo>
                  <a:lnTo>
                    <a:pt x="762" y="110"/>
                  </a:lnTo>
                  <a:lnTo>
                    <a:pt x="738" y="105"/>
                  </a:lnTo>
                  <a:close/>
                  <a:moveTo>
                    <a:pt x="601" y="79"/>
                  </a:moveTo>
                  <a:lnTo>
                    <a:pt x="589" y="79"/>
                  </a:lnTo>
                  <a:lnTo>
                    <a:pt x="615" y="84"/>
                  </a:lnTo>
                  <a:lnTo>
                    <a:pt x="620" y="86"/>
                  </a:lnTo>
                  <a:lnTo>
                    <a:pt x="660" y="93"/>
                  </a:lnTo>
                  <a:lnTo>
                    <a:pt x="665" y="95"/>
                  </a:lnTo>
                  <a:lnTo>
                    <a:pt x="736" y="110"/>
                  </a:lnTo>
                  <a:lnTo>
                    <a:pt x="733" y="105"/>
                  </a:lnTo>
                  <a:lnTo>
                    <a:pt x="667" y="91"/>
                  </a:lnTo>
                  <a:lnTo>
                    <a:pt x="662" y="91"/>
                  </a:lnTo>
                  <a:lnTo>
                    <a:pt x="622" y="81"/>
                  </a:lnTo>
                  <a:lnTo>
                    <a:pt x="617" y="81"/>
                  </a:lnTo>
                  <a:lnTo>
                    <a:pt x="601" y="79"/>
                  </a:lnTo>
                  <a:close/>
                  <a:moveTo>
                    <a:pt x="153" y="72"/>
                  </a:moveTo>
                  <a:lnTo>
                    <a:pt x="146" y="72"/>
                  </a:lnTo>
                  <a:lnTo>
                    <a:pt x="111" y="107"/>
                  </a:lnTo>
                  <a:lnTo>
                    <a:pt x="108" y="112"/>
                  </a:lnTo>
                  <a:lnTo>
                    <a:pt x="92" y="129"/>
                  </a:lnTo>
                  <a:lnTo>
                    <a:pt x="99" y="129"/>
                  </a:lnTo>
                  <a:lnTo>
                    <a:pt x="108" y="117"/>
                  </a:lnTo>
                  <a:lnTo>
                    <a:pt x="113" y="114"/>
                  </a:lnTo>
                  <a:lnTo>
                    <a:pt x="153" y="72"/>
                  </a:lnTo>
                  <a:close/>
                  <a:moveTo>
                    <a:pt x="544" y="67"/>
                  </a:moveTo>
                  <a:lnTo>
                    <a:pt x="546" y="72"/>
                  </a:lnTo>
                  <a:lnTo>
                    <a:pt x="575" y="76"/>
                  </a:lnTo>
                  <a:lnTo>
                    <a:pt x="589" y="74"/>
                  </a:lnTo>
                  <a:lnTo>
                    <a:pt x="544" y="67"/>
                  </a:lnTo>
                  <a:close/>
                  <a:moveTo>
                    <a:pt x="501" y="57"/>
                  </a:moveTo>
                  <a:lnTo>
                    <a:pt x="499" y="62"/>
                  </a:lnTo>
                  <a:lnTo>
                    <a:pt x="525" y="67"/>
                  </a:lnTo>
                  <a:lnTo>
                    <a:pt x="530" y="67"/>
                  </a:lnTo>
                  <a:lnTo>
                    <a:pt x="542" y="69"/>
                  </a:lnTo>
                  <a:lnTo>
                    <a:pt x="539" y="65"/>
                  </a:lnTo>
                  <a:lnTo>
                    <a:pt x="530" y="62"/>
                  </a:lnTo>
                  <a:lnTo>
                    <a:pt x="525" y="62"/>
                  </a:lnTo>
                  <a:lnTo>
                    <a:pt x="501" y="57"/>
                  </a:lnTo>
                  <a:close/>
                  <a:moveTo>
                    <a:pt x="478" y="53"/>
                  </a:moveTo>
                  <a:lnTo>
                    <a:pt x="459" y="53"/>
                  </a:lnTo>
                  <a:lnTo>
                    <a:pt x="494" y="60"/>
                  </a:lnTo>
                  <a:lnTo>
                    <a:pt x="497" y="57"/>
                  </a:lnTo>
                  <a:lnTo>
                    <a:pt x="478" y="53"/>
                  </a:lnTo>
                  <a:close/>
                  <a:moveTo>
                    <a:pt x="449" y="48"/>
                  </a:moveTo>
                  <a:lnTo>
                    <a:pt x="449" y="50"/>
                  </a:lnTo>
                  <a:lnTo>
                    <a:pt x="461" y="50"/>
                  </a:lnTo>
                  <a:lnTo>
                    <a:pt x="449" y="48"/>
                  </a:lnTo>
                  <a:close/>
                  <a:moveTo>
                    <a:pt x="184" y="34"/>
                  </a:moveTo>
                  <a:lnTo>
                    <a:pt x="151" y="67"/>
                  </a:lnTo>
                  <a:lnTo>
                    <a:pt x="158" y="67"/>
                  </a:lnTo>
                  <a:lnTo>
                    <a:pt x="187" y="36"/>
                  </a:lnTo>
                  <a:lnTo>
                    <a:pt x="184" y="34"/>
                  </a:lnTo>
                  <a:close/>
                  <a:moveTo>
                    <a:pt x="203" y="12"/>
                  </a:moveTo>
                  <a:lnTo>
                    <a:pt x="187" y="29"/>
                  </a:lnTo>
                  <a:lnTo>
                    <a:pt x="191" y="34"/>
                  </a:lnTo>
                  <a:lnTo>
                    <a:pt x="203" y="19"/>
                  </a:lnTo>
                  <a:lnTo>
                    <a:pt x="203" y="12"/>
                  </a:lnTo>
                  <a:close/>
                  <a:moveTo>
                    <a:pt x="213" y="3"/>
                  </a:moveTo>
                  <a:lnTo>
                    <a:pt x="208" y="8"/>
                  </a:lnTo>
                  <a:lnTo>
                    <a:pt x="208" y="8"/>
                  </a:lnTo>
                  <a:lnTo>
                    <a:pt x="210" y="10"/>
                  </a:lnTo>
                  <a:lnTo>
                    <a:pt x="215" y="8"/>
                  </a:lnTo>
                  <a:lnTo>
                    <a:pt x="215" y="3"/>
                  </a:lnTo>
                  <a:lnTo>
                    <a:pt x="213" y="3"/>
                  </a:lnTo>
                  <a:close/>
                  <a:moveTo>
                    <a:pt x="227" y="3"/>
                  </a:moveTo>
                  <a:lnTo>
                    <a:pt x="224" y="5"/>
                  </a:lnTo>
                  <a:lnTo>
                    <a:pt x="269" y="15"/>
                  </a:lnTo>
                  <a:lnTo>
                    <a:pt x="274" y="17"/>
                  </a:lnTo>
                  <a:lnTo>
                    <a:pt x="319" y="24"/>
                  </a:lnTo>
                  <a:lnTo>
                    <a:pt x="324" y="27"/>
                  </a:lnTo>
                  <a:lnTo>
                    <a:pt x="440" y="50"/>
                  </a:lnTo>
                  <a:lnTo>
                    <a:pt x="447" y="46"/>
                  </a:lnTo>
                  <a:lnTo>
                    <a:pt x="321" y="22"/>
                  </a:lnTo>
                  <a:lnTo>
                    <a:pt x="317" y="19"/>
                  </a:lnTo>
                  <a:lnTo>
                    <a:pt x="274" y="12"/>
                  </a:lnTo>
                  <a:lnTo>
                    <a:pt x="269" y="10"/>
                  </a:lnTo>
                  <a:lnTo>
                    <a:pt x="227" y="3"/>
                  </a:lnTo>
                  <a:close/>
                  <a:moveTo>
                    <a:pt x="217" y="0"/>
                  </a:moveTo>
                  <a:lnTo>
                    <a:pt x="217" y="0"/>
                  </a:lnTo>
                  <a:lnTo>
                    <a:pt x="220" y="3"/>
                  </a:lnTo>
                  <a:lnTo>
                    <a:pt x="222" y="0"/>
                  </a:lnTo>
                  <a:lnTo>
                    <a:pt x="217" y="0"/>
                  </a:lnTo>
                  <a:lnTo>
                    <a:pt x="217"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9" name="Freeform 19"/>
            <p:cNvSpPr>
              <a:spLocks noEditPoints="1"/>
            </p:cNvSpPr>
            <p:nvPr/>
          </p:nvSpPr>
          <p:spPr bwMode="auto">
            <a:xfrm>
              <a:off x="8096449" y="3155224"/>
              <a:ext cx="1874950" cy="370826"/>
            </a:xfrm>
            <a:custGeom>
              <a:avLst/>
              <a:gdLst>
                <a:gd name="T0" fmla="*/ 220 w 1048"/>
                <a:gd name="T1" fmla="*/ 212 h 228"/>
                <a:gd name="T2" fmla="*/ 291 w 1048"/>
                <a:gd name="T3" fmla="*/ 207 h 228"/>
                <a:gd name="T4" fmla="*/ 291 w 1048"/>
                <a:gd name="T5" fmla="*/ 212 h 228"/>
                <a:gd name="T6" fmla="*/ 364 w 1048"/>
                <a:gd name="T7" fmla="*/ 207 h 228"/>
                <a:gd name="T8" fmla="*/ 381 w 1048"/>
                <a:gd name="T9" fmla="*/ 207 h 228"/>
                <a:gd name="T10" fmla="*/ 404 w 1048"/>
                <a:gd name="T11" fmla="*/ 205 h 228"/>
                <a:gd name="T12" fmla="*/ 442 w 1048"/>
                <a:gd name="T13" fmla="*/ 202 h 228"/>
                <a:gd name="T14" fmla="*/ 447 w 1048"/>
                <a:gd name="T15" fmla="*/ 197 h 228"/>
                <a:gd name="T16" fmla="*/ 466 w 1048"/>
                <a:gd name="T17" fmla="*/ 197 h 228"/>
                <a:gd name="T18" fmla="*/ 527 w 1048"/>
                <a:gd name="T19" fmla="*/ 197 h 228"/>
                <a:gd name="T20" fmla="*/ 530 w 1048"/>
                <a:gd name="T21" fmla="*/ 193 h 228"/>
                <a:gd name="T22" fmla="*/ 572 w 1048"/>
                <a:gd name="T23" fmla="*/ 195 h 228"/>
                <a:gd name="T24" fmla="*/ 587 w 1048"/>
                <a:gd name="T25" fmla="*/ 195 h 228"/>
                <a:gd name="T26" fmla="*/ 613 w 1048"/>
                <a:gd name="T27" fmla="*/ 188 h 228"/>
                <a:gd name="T28" fmla="*/ 598 w 1048"/>
                <a:gd name="T29" fmla="*/ 193 h 228"/>
                <a:gd name="T30" fmla="*/ 778 w 1048"/>
                <a:gd name="T31" fmla="*/ 178 h 228"/>
                <a:gd name="T32" fmla="*/ 778 w 1048"/>
                <a:gd name="T33" fmla="*/ 178 h 228"/>
                <a:gd name="T34" fmla="*/ 795 w 1048"/>
                <a:gd name="T35" fmla="*/ 178 h 228"/>
                <a:gd name="T36" fmla="*/ 795 w 1048"/>
                <a:gd name="T37" fmla="*/ 178 h 228"/>
                <a:gd name="T38" fmla="*/ 826 w 1048"/>
                <a:gd name="T39" fmla="*/ 178 h 228"/>
                <a:gd name="T40" fmla="*/ 859 w 1048"/>
                <a:gd name="T41" fmla="*/ 174 h 228"/>
                <a:gd name="T42" fmla="*/ 856 w 1048"/>
                <a:gd name="T43" fmla="*/ 178 h 228"/>
                <a:gd name="T44" fmla="*/ 942 w 1048"/>
                <a:gd name="T45" fmla="*/ 174 h 228"/>
                <a:gd name="T46" fmla="*/ 1046 w 1048"/>
                <a:gd name="T47" fmla="*/ 167 h 228"/>
                <a:gd name="T48" fmla="*/ 979 w 1048"/>
                <a:gd name="T49" fmla="*/ 167 h 228"/>
                <a:gd name="T50" fmla="*/ 1032 w 1048"/>
                <a:gd name="T51" fmla="*/ 164 h 228"/>
                <a:gd name="T52" fmla="*/ 982 w 1048"/>
                <a:gd name="T53" fmla="*/ 171 h 228"/>
                <a:gd name="T54" fmla="*/ 1003 w 1048"/>
                <a:gd name="T55" fmla="*/ 159 h 228"/>
                <a:gd name="T56" fmla="*/ 996 w 1048"/>
                <a:gd name="T57" fmla="*/ 157 h 228"/>
                <a:gd name="T58" fmla="*/ 26 w 1048"/>
                <a:gd name="T59" fmla="*/ 197 h 228"/>
                <a:gd name="T60" fmla="*/ 7 w 1048"/>
                <a:gd name="T61" fmla="*/ 226 h 228"/>
                <a:gd name="T62" fmla="*/ 182 w 1048"/>
                <a:gd name="T63" fmla="*/ 216 h 228"/>
                <a:gd name="T64" fmla="*/ 68 w 1048"/>
                <a:gd name="T65" fmla="*/ 219 h 228"/>
                <a:gd name="T66" fmla="*/ 89 w 1048"/>
                <a:gd name="T67" fmla="*/ 131 h 228"/>
                <a:gd name="T68" fmla="*/ 873 w 1048"/>
                <a:gd name="T69" fmla="*/ 138 h 228"/>
                <a:gd name="T70" fmla="*/ 861 w 1048"/>
                <a:gd name="T71" fmla="*/ 131 h 228"/>
                <a:gd name="T72" fmla="*/ 854 w 1048"/>
                <a:gd name="T73" fmla="*/ 129 h 228"/>
                <a:gd name="T74" fmla="*/ 762 w 1048"/>
                <a:gd name="T75" fmla="*/ 114 h 228"/>
                <a:gd name="T76" fmla="*/ 762 w 1048"/>
                <a:gd name="T77" fmla="*/ 110 h 228"/>
                <a:gd name="T78" fmla="*/ 620 w 1048"/>
                <a:gd name="T79" fmla="*/ 86 h 228"/>
                <a:gd name="T80" fmla="*/ 667 w 1048"/>
                <a:gd name="T81" fmla="*/ 91 h 228"/>
                <a:gd name="T82" fmla="*/ 153 w 1048"/>
                <a:gd name="T83" fmla="*/ 72 h 228"/>
                <a:gd name="T84" fmla="*/ 99 w 1048"/>
                <a:gd name="T85" fmla="*/ 129 h 228"/>
                <a:gd name="T86" fmla="*/ 546 w 1048"/>
                <a:gd name="T87" fmla="*/ 72 h 228"/>
                <a:gd name="T88" fmla="*/ 499 w 1048"/>
                <a:gd name="T89" fmla="*/ 62 h 228"/>
                <a:gd name="T90" fmla="*/ 530 w 1048"/>
                <a:gd name="T91" fmla="*/ 62 h 228"/>
                <a:gd name="T92" fmla="*/ 494 w 1048"/>
                <a:gd name="T93" fmla="*/ 60 h 228"/>
                <a:gd name="T94" fmla="*/ 461 w 1048"/>
                <a:gd name="T95" fmla="*/ 50 h 228"/>
                <a:gd name="T96" fmla="*/ 187 w 1048"/>
                <a:gd name="T97" fmla="*/ 36 h 228"/>
                <a:gd name="T98" fmla="*/ 203 w 1048"/>
                <a:gd name="T99" fmla="*/ 19 h 228"/>
                <a:gd name="T100" fmla="*/ 210 w 1048"/>
                <a:gd name="T101" fmla="*/ 10 h 228"/>
                <a:gd name="T102" fmla="*/ 224 w 1048"/>
                <a:gd name="T103" fmla="*/ 5 h 228"/>
                <a:gd name="T104" fmla="*/ 440 w 1048"/>
                <a:gd name="T105" fmla="*/ 50 h 228"/>
                <a:gd name="T106" fmla="*/ 269 w 1048"/>
                <a:gd name="T107" fmla="*/ 10 h 228"/>
                <a:gd name="T108" fmla="*/ 222 w 1048"/>
                <a:gd name="T10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8" h="228">
                  <a:moveTo>
                    <a:pt x="194" y="214"/>
                  </a:moveTo>
                  <a:lnTo>
                    <a:pt x="189" y="216"/>
                  </a:lnTo>
                  <a:lnTo>
                    <a:pt x="194" y="216"/>
                  </a:lnTo>
                  <a:lnTo>
                    <a:pt x="194" y="214"/>
                  </a:lnTo>
                  <a:moveTo>
                    <a:pt x="220" y="212"/>
                  </a:moveTo>
                  <a:lnTo>
                    <a:pt x="196" y="212"/>
                  </a:lnTo>
                  <a:lnTo>
                    <a:pt x="196" y="216"/>
                  </a:lnTo>
                  <a:lnTo>
                    <a:pt x="224" y="214"/>
                  </a:lnTo>
                  <a:lnTo>
                    <a:pt x="220" y="212"/>
                  </a:lnTo>
                  <a:moveTo>
                    <a:pt x="291" y="207"/>
                  </a:moveTo>
                  <a:lnTo>
                    <a:pt x="286" y="207"/>
                  </a:lnTo>
                  <a:lnTo>
                    <a:pt x="281" y="207"/>
                  </a:lnTo>
                  <a:lnTo>
                    <a:pt x="224" y="209"/>
                  </a:lnTo>
                  <a:lnTo>
                    <a:pt x="229" y="214"/>
                  </a:lnTo>
                  <a:lnTo>
                    <a:pt x="291" y="212"/>
                  </a:lnTo>
                  <a:lnTo>
                    <a:pt x="291" y="207"/>
                  </a:lnTo>
                  <a:moveTo>
                    <a:pt x="359" y="202"/>
                  </a:moveTo>
                  <a:lnTo>
                    <a:pt x="295" y="207"/>
                  </a:lnTo>
                  <a:lnTo>
                    <a:pt x="295" y="212"/>
                  </a:lnTo>
                  <a:lnTo>
                    <a:pt x="364" y="207"/>
                  </a:lnTo>
                  <a:lnTo>
                    <a:pt x="359" y="202"/>
                  </a:lnTo>
                  <a:moveTo>
                    <a:pt x="381" y="202"/>
                  </a:moveTo>
                  <a:lnTo>
                    <a:pt x="366" y="202"/>
                  </a:lnTo>
                  <a:lnTo>
                    <a:pt x="371" y="207"/>
                  </a:lnTo>
                  <a:lnTo>
                    <a:pt x="381" y="207"/>
                  </a:lnTo>
                  <a:lnTo>
                    <a:pt x="381" y="202"/>
                  </a:lnTo>
                  <a:moveTo>
                    <a:pt x="402" y="200"/>
                  </a:moveTo>
                  <a:lnTo>
                    <a:pt x="385" y="202"/>
                  </a:lnTo>
                  <a:lnTo>
                    <a:pt x="385" y="205"/>
                  </a:lnTo>
                  <a:lnTo>
                    <a:pt x="404" y="205"/>
                  </a:lnTo>
                  <a:lnTo>
                    <a:pt x="402" y="200"/>
                  </a:lnTo>
                  <a:moveTo>
                    <a:pt x="437" y="197"/>
                  </a:moveTo>
                  <a:lnTo>
                    <a:pt x="407" y="200"/>
                  </a:lnTo>
                  <a:lnTo>
                    <a:pt x="411" y="205"/>
                  </a:lnTo>
                  <a:lnTo>
                    <a:pt x="442" y="202"/>
                  </a:lnTo>
                  <a:lnTo>
                    <a:pt x="437" y="197"/>
                  </a:lnTo>
                  <a:moveTo>
                    <a:pt x="447" y="197"/>
                  </a:moveTo>
                  <a:lnTo>
                    <a:pt x="442" y="197"/>
                  </a:lnTo>
                  <a:lnTo>
                    <a:pt x="447" y="202"/>
                  </a:lnTo>
                  <a:lnTo>
                    <a:pt x="447" y="197"/>
                  </a:lnTo>
                  <a:moveTo>
                    <a:pt x="466" y="197"/>
                  </a:moveTo>
                  <a:lnTo>
                    <a:pt x="452" y="197"/>
                  </a:lnTo>
                  <a:lnTo>
                    <a:pt x="452" y="202"/>
                  </a:lnTo>
                  <a:lnTo>
                    <a:pt x="466" y="202"/>
                  </a:lnTo>
                  <a:lnTo>
                    <a:pt x="466" y="197"/>
                  </a:lnTo>
                  <a:moveTo>
                    <a:pt x="525" y="193"/>
                  </a:moveTo>
                  <a:lnTo>
                    <a:pt x="471" y="197"/>
                  </a:lnTo>
                  <a:lnTo>
                    <a:pt x="471" y="200"/>
                  </a:lnTo>
                  <a:lnTo>
                    <a:pt x="520" y="197"/>
                  </a:lnTo>
                  <a:lnTo>
                    <a:pt x="527" y="197"/>
                  </a:lnTo>
                  <a:lnTo>
                    <a:pt x="525" y="193"/>
                  </a:lnTo>
                  <a:moveTo>
                    <a:pt x="572" y="190"/>
                  </a:moveTo>
                  <a:lnTo>
                    <a:pt x="537" y="193"/>
                  </a:lnTo>
                  <a:lnTo>
                    <a:pt x="534" y="193"/>
                  </a:lnTo>
                  <a:lnTo>
                    <a:pt x="530" y="193"/>
                  </a:lnTo>
                  <a:lnTo>
                    <a:pt x="530" y="193"/>
                  </a:lnTo>
                  <a:lnTo>
                    <a:pt x="532" y="197"/>
                  </a:lnTo>
                  <a:lnTo>
                    <a:pt x="534" y="197"/>
                  </a:lnTo>
                  <a:lnTo>
                    <a:pt x="537" y="197"/>
                  </a:lnTo>
                  <a:lnTo>
                    <a:pt x="572" y="195"/>
                  </a:lnTo>
                  <a:lnTo>
                    <a:pt x="572" y="190"/>
                  </a:lnTo>
                  <a:moveTo>
                    <a:pt x="587" y="190"/>
                  </a:moveTo>
                  <a:lnTo>
                    <a:pt x="577" y="190"/>
                  </a:lnTo>
                  <a:lnTo>
                    <a:pt x="577" y="195"/>
                  </a:lnTo>
                  <a:lnTo>
                    <a:pt x="587" y="195"/>
                  </a:lnTo>
                  <a:lnTo>
                    <a:pt x="587" y="195"/>
                  </a:lnTo>
                  <a:lnTo>
                    <a:pt x="587" y="190"/>
                  </a:lnTo>
                  <a:moveTo>
                    <a:pt x="676" y="186"/>
                  </a:moveTo>
                  <a:lnTo>
                    <a:pt x="617" y="188"/>
                  </a:lnTo>
                  <a:lnTo>
                    <a:pt x="613" y="188"/>
                  </a:lnTo>
                  <a:lnTo>
                    <a:pt x="608" y="188"/>
                  </a:lnTo>
                  <a:lnTo>
                    <a:pt x="596" y="190"/>
                  </a:lnTo>
                  <a:lnTo>
                    <a:pt x="589" y="190"/>
                  </a:lnTo>
                  <a:lnTo>
                    <a:pt x="591" y="193"/>
                  </a:lnTo>
                  <a:lnTo>
                    <a:pt x="598" y="193"/>
                  </a:lnTo>
                  <a:lnTo>
                    <a:pt x="610" y="193"/>
                  </a:lnTo>
                  <a:lnTo>
                    <a:pt x="615" y="193"/>
                  </a:lnTo>
                  <a:lnTo>
                    <a:pt x="705" y="188"/>
                  </a:lnTo>
                  <a:lnTo>
                    <a:pt x="676" y="186"/>
                  </a:lnTo>
                  <a:moveTo>
                    <a:pt x="778" y="178"/>
                  </a:moveTo>
                  <a:lnTo>
                    <a:pt x="705" y="183"/>
                  </a:lnTo>
                  <a:lnTo>
                    <a:pt x="733" y="186"/>
                  </a:lnTo>
                  <a:lnTo>
                    <a:pt x="776" y="183"/>
                  </a:lnTo>
                  <a:lnTo>
                    <a:pt x="778" y="181"/>
                  </a:lnTo>
                  <a:lnTo>
                    <a:pt x="778" y="178"/>
                  </a:lnTo>
                  <a:moveTo>
                    <a:pt x="830" y="178"/>
                  </a:moveTo>
                  <a:lnTo>
                    <a:pt x="830" y="181"/>
                  </a:lnTo>
                  <a:lnTo>
                    <a:pt x="840" y="181"/>
                  </a:lnTo>
                  <a:lnTo>
                    <a:pt x="830" y="178"/>
                  </a:lnTo>
                  <a:moveTo>
                    <a:pt x="795" y="178"/>
                  </a:moveTo>
                  <a:lnTo>
                    <a:pt x="790" y="178"/>
                  </a:lnTo>
                  <a:lnTo>
                    <a:pt x="785" y="183"/>
                  </a:lnTo>
                  <a:lnTo>
                    <a:pt x="785" y="183"/>
                  </a:lnTo>
                  <a:lnTo>
                    <a:pt x="788" y="183"/>
                  </a:lnTo>
                  <a:lnTo>
                    <a:pt x="795" y="178"/>
                  </a:lnTo>
                  <a:moveTo>
                    <a:pt x="821" y="176"/>
                  </a:moveTo>
                  <a:lnTo>
                    <a:pt x="802" y="178"/>
                  </a:lnTo>
                  <a:lnTo>
                    <a:pt x="795" y="183"/>
                  </a:lnTo>
                  <a:lnTo>
                    <a:pt x="826" y="181"/>
                  </a:lnTo>
                  <a:lnTo>
                    <a:pt x="826" y="178"/>
                  </a:lnTo>
                  <a:lnTo>
                    <a:pt x="821" y="176"/>
                  </a:lnTo>
                  <a:moveTo>
                    <a:pt x="925" y="171"/>
                  </a:moveTo>
                  <a:lnTo>
                    <a:pt x="880" y="174"/>
                  </a:lnTo>
                  <a:lnTo>
                    <a:pt x="873" y="174"/>
                  </a:lnTo>
                  <a:lnTo>
                    <a:pt x="859" y="174"/>
                  </a:lnTo>
                  <a:lnTo>
                    <a:pt x="854" y="174"/>
                  </a:lnTo>
                  <a:lnTo>
                    <a:pt x="847" y="176"/>
                  </a:lnTo>
                  <a:lnTo>
                    <a:pt x="842" y="176"/>
                  </a:lnTo>
                  <a:lnTo>
                    <a:pt x="840" y="176"/>
                  </a:lnTo>
                  <a:lnTo>
                    <a:pt x="856" y="178"/>
                  </a:lnTo>
                  <a:lnTo>
                    <a:pt x="856" y="178"/>
                  </a:lnTo>
                  <a:lnTo>
                    <a:pt x="871" y="178"/>
                  </a:lnTo>
                  <a:lnTo>
                    <a:pt x="875" y="178"/>
                  </a:lnTo>
                  <a:lnTo>
                    <a:pt x="942" y="174"/>
                  </a:lnTo>
                  <a:lnTo>
                    <a:pt x="942" y="174"/>
                  </a:lnTo>
                  <a:lnTo>
                    <a:pt x="925" y="171"/>
                  </a:lnTo>
                  <a:moveTo>
                    <a:pt x="1046" y="167"/>
                  </a:moveTo>
                  <a:lnTo>
                    <a:pt x="1046" y="169"/>
                  </a:lnTo>
                  <a:lnTo>
                    <a:pt x="1048" y="169"/>
                  </a:lnTo>
                  <a:lnTo>
                    <a:pt x="1046" y="167"/>
                  </a:lnTo>
                  <a:moveTo>
                    <a:pt x="979" y="167"/>
                  </a:moveTo>
                  <a:lnTo>
                    <a:pt x="946" y="169"/>
                  </a:lnTo>
                  <a:lnTo>
                    <a:pt x="968" y="171"/>
                  </a:lnTo>
                  <a:lnTo>
                    <a:pt x="972" y="171"/>
                  </a:lnTo>
                  <a:lnTo>
                    <a:pt x="979" y="167"/>
                  </a:lnTo>
                  <a:moveTo>
                    <a:pt x="1032" y="164"/>
                  </a:moveTo>
                  <a:lnTo>
                    <a:pt x="1032" y="169"/>
                  </a:lnTo>
                  <a:lnTo>
                    <a:pt x="1036" y="169"/>
                  </a:lnTo>
                  <a:lnTo>
                    <a:pt x="1041" y="167"/>
                  </a:lnTo>
                  <a:lnTo>
                    <a:pt x="1032" y="164"/>
                  </a:lnTo>
                  <a:moveTo>
                    <a:pt x="1003" y="159"/>
                  </a:moveTo>
                  <a:lnTo>
                    <a:pt x="996" y="162"/>
                  </a:lnTo>
                  <a:lnTo>
                    <a:pt x="1015" y="167"/>
                  </a:lnTo>
                  <a:lnTo>
                    <a:pt x="989" y="167"/>
                  </a:lnTo>
                  <a:lnTo>
                    <a:pt x="982" y="171"/>
                  </a:lnTo>
                  <a:lnTo>
                    <a:pt x="1015" y="169"/>
                  </a:lnTo>
                  <a:lnTo>
                    <a:pt x="1029" y="169"/>
                  </a:lnTo>
                  <a:lnTo>
                    <a:pt x="1027" y="164"/>
                  </a:lnTo>
                  <a:lnTo>
                    <a:pt x="1015" y="162"/>
                  </a:lnTo>
                  <a:lnTo>
                    <a:pt x="1003" y="159"/>
                  </a:lnTo>
                  <a:moveTo>
                    <a:pt x="894" y="138"/>
                  </a:moveTo>
                  <a:lnTo>
                    <a:pt x="904" y="143"/>
                  </a:lnTo>
                  <a:lnTo>
                    <a:pt x="908" y="145"/>
                  </a:lnTo>
                  <a:lnTo>
                    <a:pt x="991" y="162"/>
                  </a:lnTo>
                  <a:lnTo>
                    <a:pt x="996" y="157"/>
                  </a:lnTo>
                  <a:lnTo>
                    <a:pt x="911" y="141"/>
                  </a:lnTo>
                  <a:lnTo>
                    <a:pt x="906" y="141"/>
                  </a:lnTo>
                  <a:lnTo>
                    <a:pt x="894" y="138"/>
                  </a:lnTo>
                  <a:moveTo>
                    <a:pt x="89" y="131"/>
                  </a:moveTo>
                  <a:lnTo>
                    <a:pt x="26" y="197"/>
                  </a:lnTo>
                  <a:lnTo>
                    <a:pt x="23" y="200"/>
                  </a:lnTo>
                  <a:lnTo>
                    <a:pt x="4" y="219"/>
                  </a:lnTo>
                  <a:lnTo>
                    <a:pt x="0" y="226"/>
                  </a:lnTo>
                  <a:lnTo>
                    <a:pt x="2" y="228"/>
                  </a:lnTo>
                  <a:lnTo>
                    <a:pt x="7" y="226"/>
                  </a:lnTo>
                  <a:lnTo>
                    <a:pt x="78" y="224"/>
                  </a:lnTo>
                  <a:lnTo>
                    <a:pt x="89" y="224"/>
                  </a:lnTo>
                  <a:lnTo>
                    <a:pt x="113" y="221"/>
                  </a:lnTo>
                  <a:lnTo>
                    <a:pt x="118" y="221"/>
                  </a:lnTo>
                  <a:lnTo>
                    <a:pt x="182" y="216"/>
                  </a:lnTo>
                  <a:lnTo>
                    <a:pt x="189" y="212"/>
                  </a:lnTo>
                  <a:lnTo>
                    <a:pt x="118" y="216"/>
                  </a:lnTo>
                  <a:lnTo>
                    <a:pt x="113" y="216"/>
                  </a:lnTo>
                  <a:lnTo>
                    <a:pt x="80" y="219"/>
                  </a:lnTo>
                  <a:lnTo>
                    <a:pt x="68" y="219"/>
                  </a:lnTo>
                  <a:lnTo>
                    <a:pt x="7" y="224"/>
                  </a:lnTo>
                  <a:lnTo>
                    <a:pt x="28" y="202"/>
                  </a:lnTo>
                  <a:lnTo>
                    <a:pt x="30" y="200"/>
                  </a:lnTo>
                  <a:lnTo>
                    <a:pt x="94" y="131"/>
                  </a:lnTo>
                  <a:lnTo>
                    <a:pt x="89" y="131"/>
                  </a:lnTo>
                  <a:moveTo>
                    <a:pt x="861" y="131"/>
                  </a:moveTo>
                  <a:lnTo>
                    <a:pt x="856" y="133"/>
                  </a:lnTo>
                  <a:lnTo>
                    <a:pt x="856" y="133"/>
                  </a:lnTo>
                  <a:lnTo>
                    <a:pt x="871" y="136"/>
                  </a:lnTo>
                  <a:lnTo>
                    <a:pt x="873" y="138"/>
                  </a:lnTo>
                  <a:lnTo>
                    <a:pt x="894" y="141"/>
                  </a:lnTo>
                  <a:lnTo>
                    <a:pt x="885" y="136"/>
                  </a:lnTo>
                  <a:lnTo>
                    <a:pt x="875" y="133"/>
                  </a:lnTo>
                  <a:lnTo>
                    <a:pt x="871" y="133"/>
                  </a:lnTo>
                  <a:lnTo>
                    <a:pt x="861" y="131"/>
                  </a:lnTo>
                  <a:moveTo>
                    <a:pt x="852" y="129"/>
                  </a:moveTo>
                  <a:lnTo>
                    <a:pt x="847" y="131"/>
                  </a:lnTo>
                  <a:lnTo>
                    <a:pt x="852" y="133"/>
                  </a:lnTo>
                  <a:lnTo>
                    <a:pt x="856" y="129"/>
                  </a:lnTo>
                  <a:lnTo>
                    <a:pt x="854" y="129"/>
                  </a:lnTo>
                  <a:lnTo>
                    <a:pt x="852" y="129"/>
                  </a:lnTo>
                  <a:moveTo>
                    <a:pt x="738" y="105"/>
                  </a:moveTo>
                  <a:lnTo>
                    <a:pt x="740" y="110"/>
                  </a:lnTo>
                  <a:lnTo>
                    <a:pt x="755" y="114"/>
                  </a:lnTo>
                  <a:lnTo>
                    <a:pt x="762" y="114"/>
                  </a:lnTo>
                  <a:lnTo>
                    <a:pt x="842" y="131"/>
                  </a:lnTo>
                  <a:lnTo>
                    <a:pt x="842" y="131"/>
                  </a:lnTo>
                  <a:lnTo>
                    <a:pt x="845" y="126"/>
                  </a:lnTo>
                  <a:lnTo>
                    <a:pt x="769" y="112"/>
                  </a:lnTo>
                  <a:lnTo>
                    <a:pt x="762" y="110"/>
                  </a:lnTo>
                  <a:lnTo>
                    <a:pt x="738" y="105"/>
                  </a:lnTo>
                  <a:moveTo>
                    <a:pt x="601" y="79"/>
                  </a:moveTo>
                  <a:lnTo>
                    <a:pt x="589" y="79"/>
                  </a:lnTo>
                  <a:lnTo>
                    <a:pt x="615" y="84"/>
                  </a:lnTo>
                  <a:lnTo>
                    <a:pt x="620" y="86"/>
                  </a:lnTo>
                  <a:lnTo>
                    <a:pt x="660" y="93"/>
                  </a:lnTo>
                  <a:lnTo>
                    <a:pt x="665" y="95"/>
                  </a:lnTo>
                  <a:lnTo>
                    <a:pt x="736" y="110"/>
                  </a:lnTo>
                  <a:lnTo>
                    <a:pt x="733" y="105"/>
                  </a:lnTo>
                  <a:lnTo>
                    <a:pt x="667" y="91"/>
                  </a:lnTo>
                  <a:lnTo>
                    <a:pt x="662" y="91"/>
                  </a:lnTo>
                  <a:lnTo>
                    <a:pt x="622" y="81"/>
                  </a:lnTo>
                  <a:lnTo>
                    <a:pt x="617" y="81"/>
                  </a:lnTo>
                  <a:lnTo>
                    <a:pt x="601" y="79"/>
                  </a:lnTo>
                  <a:moveTo>
                    <a:pt x="153" y="72"/>
                  </a:moveTo>
                  <a:lnTo>
                    <a:pt x="146" y="72"/>
                  </a:lnTo>
                  <a:lnTo>
                    <a:pt x="111" y="107"/>
                  </a:lnTo>
                  <a:lnTo>
                    <a:pt x="108" y="112"/>
                  </a:lnTo>
                  <a:lnTo>
                    <a:pt x="92" y="129"/>
                  </a:lnTo>
                  <a:lnTo>
                    <a:pt x="99" y="129"/>
                  </a:lnTo>
                  <a:lnTo>
                    <a:pt x="108" y="117"/>
                  </a:lnTo>
                  <a:lnTo>
                    <a:pt x="113" y="114"/>
                  </a:lnTo>
                  <a:lnTo>
                    <a:pt x="153" y="72"/>
                  </a:lnTo>
                  <a:moveTo>
                    <a:pt x="544" y="67"/>
                  </a:moveTo>
                  <a:lnTo>
                    <a:pt x="546" y="72"/>
                  </a:lnTo>
                  <a:lnTo>
                    <a:pt x="575" y="76"/>
                  </a:lnTo>
                  <a:lnTo>
                    <a:pt x="589" y="74"/>
                  </a:lnTo>
                  <a:lnTo>
                    <a:pt x="544" y="67"/>
                  </a:lnTo>
                  <a:moveTo>
                    <a:pt x="501" y="57"/>
                  </a:moveTo>
                  <a:lnTo>
                    <a:pt x="499" y="62"/>
                  </a:lnTo>
                  <a:lnTo>
                    <a:pt x="525" y="67"/>
                  </a:lnTo>
                  <a:lnTo>
                    <a:pt x="530" y="67"/>
                  </a:lnTo>
                  <a:lnTo>
                    <a:pt x="542" y="69"/>
                  </a:lnTo>
                  <a:lnTo>
                    <a:pt x="539" y="65"/>
                  </a:lnTo>
                  <a:lnTo>
                    <a:pt x="530" y="62"/>
                  </a:lnTo>
                  <a:lnTo>
                    <a:pt x="525" y="62"/>
                  </a:lnTo>
                  <a:lnTo>
                    <a:pt x="501" y="57"/>
                  </a:lnTo>
                  <a:moveTo>
                    <a:pt x="478" y="53"/>
                  </a:moveTo>
                  <a:lnTo>
                    <a:pt x="459" y="53"/>
                  </a:lnTo>
                  <a:lnTo>
                    <a:pt x="494" y="60"/>
                  </a:lnTo>
                  <a:lnTo>
                    <a:pt x="497" y="57"/>
                  </a:lnTo>
                  <a:lnTo>
                    <a:pt x="478" y="53"/>
                  </a:lnTo>
                  <a:moveTo>
                    <a:pt x="449" y="48"/>
                  </a:moveTo>
                  <a:lnTo>
                    <a:pt x="449" y="50"/>
                  </a:lnTo>
                  <a:lnTo>
                    <a:pt x="461" y="50"/>
                  </a:lnTo>
                  <a:lnTo>
                    <a:pt x="449" y="48"/>
                  </a:lnTo>
                  <a:moveTo>
                    <a:pt x="184" y="34"/>
                  </a:moveTo>
                  <a:lnTo>
                    <a:pt x="151" y="67"/>
                  </a:lnTo>
                  <a:lnTo>
                    <a:pt x="158" y="67"/>
                  </a:lnTo>
                  <a:lnTo>
                    <a:pt x="187" y="36"/>
                  </a:lnTo>
                  <a:lnTo>
                    <a:pt x="184" y="34"/>
                  </a:lnTo>
                  <a:moveTo>
                    <a:pt x="203" y="12"/>
                  </a:moveTo>
                  <a:lnTo>
                    <a:pt x="187" y="29"/>
                  </a:lnTo>
                  <a:lnTo>
                    <a:pt x="191" y="34"/>
                  </a:lnTo>
                  <a:lnTo>
                    <a:pt x="203" y="19"/>
                  </a:lnTo>
                  <a:lnTo>
                    <a:pt x="203" y="12"/>
                  </a:lnTo>
                  <a:moveTo>
                    <a:pt x="213" y="3"/>
                  </a:moveTo>
                  <a:lnTo>
                    <a:pt x="208" y="8"/>
                  </a:lnTo>
                  <a:lnTo>
                    <a:pt x="208" y="8"/>
                  </a:lnTo>
                  <a:lnTo>
                    <a:pt x="210" y="10"/>
                  </a:lnTo>
                  <a:lnTo>
                    <a:pt x="215" y="8"/>
                  </a:lnTo>
                  <a:lnTo>
                    <a:pt x="215" y="3"/>
                  </a:lnTo>
                  <a:lnTo>
                    <a:pt x="213" y="3"/>
                  </a:lnTo>
                  <a:moveTo>
                    <a:pt x="227" y="3"/>
                  </a:moveTo>
                  <a:lnTo>
                    <a:pt x="224" y="5"/>
                  </a:lnTo>
                  <a:lnTo>
                    <a:pt x="269" y="15"/>
                  </a:lnTo>
                  <a:lnTo>
                    <a:pt x="274" y="17"/>
                  </a:lnTo>
                  <a:lnTo>
                    <a:pt x="319" y="24"/>
                  </a:lnTo>
                  <a:lnTo>
                    <a:pt x="324" y="27"/>
                  </a:lnTo>
                  <a:lnTo>
                    <a:pt x="440" y="50"/>
                  </a:lnTo>
                  <a:lnTo>
                    <a:pt x="447" y="46"/>
                  </a:lnTo>
                  <a:lnTo>
                    <a:pt x="321" y="22"/>
                  </a:lnTo>
                  <a:lnTo>
                    <a:pt x="317" y="19"/>
                  </a:lnTo>
                  <a:lnTo>
                    <a:pt x="274" y="12"/>
                  </a:lnTo>
                  <a:lnTo>
                    <a:pt x="269" y="10"/>
                  </a:lnTo>
                  <a:lnTo>
                    <a:pt x="227" y="3"/>
                  </a:lnTo>
                  <a:moveTo>
                    <a:pt x="217" y="0"/>
                  </a:moveTo>
                  <a:lnTo>
                    <a:pt x="217" y="0"/>
                  </a:lnTo>
                  <a:lnTo>
                    <a:pt x="220" y="3"/>
                  </a:lnTo>
                  <a:lnTo>
                    <a:pt x="222" y="0"/>
                  </a:lnTo>
                  <a:lnTo>
                    <a:pt x="217" y="0"/>
                  </a:lnTo>
                  <a:lnTo>
                    <a:pt x="217"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0" name="Freeform 20"/>
            <p:cNvSpPr>
              <a:spLocks noEditPoints="1"/>
            </p:cNvSpPr>
            <p:nvPr/>
          </p:nvSpPr>
          <p:spPr bwMode="auto">
            <a:xfrm>
              <a:off x="7667070" y="3210522"/>
              <a:ext cx="2241711" cy="296010"/>
            </a:xfrm>
            <a:custGeom>
              <a:avLst/>
              <a:gdLst>
                <a:gd name="T0" fmla="*/ 516 w 529"/>
                <a:gd name="T1" fmla="*/ 74 h 77"/>
                <a:gd name="T2" fmla="*/ 520 w 529"/>
                <a:gd name="T3" fmla="*/ 71 h 77"/>
                <a:gd name="T4" fmla="*/ 450 w 529"/>
                <a:gd name="T5" fmla="*/ 68 h 77"/>
                <a:gd name="T6" fmla="*/ 459 w 529"/>
                <a:gd name="T7" fmla="*/ 70 h 77"/>
                <a:gd name="T8" fmla="*/ 460 w 529"/>
                <a:gd name="T9" fmla="*/ 69 h 77"/>
                <a:gd name="T10" fmla="*/ 436 w 529"/>
                <a:gd name="T11" fmla="*/ 68 h 77"/>
                <a:gd name="T12" fmla="*/ 434 w 529"/>
                <a:gd name="T13" fmla="*/ 68 h 77"/>
                <a:gd name="T14" fmla="*/ 429 w 529"/>
                <a:gd name="T15" fmla="*/ 66 h 77"/>
                <a:gd name="T16" fmla="*/ 499 w 529"/>
                <a:gd name="T17" fmla="*/ 59 h 77"/>
                <a:gd name="T18" fmla="*/ 348 w 529"/>
                <a:gd name="T19" fmla="*/ 58 h 77"/>
                <a:gd name="T20" fmla="*/ 399 w 529"/>
                <a:gd name="T21" fmla="*/ 65 h 77"/>
                <a:gd name="T22" fmla="*/ 365 w 529"/>
                <a:gd name="T23" fmla="*/ 60 h 77"/>
                <a:gd name="T24" fmla="*/ 346 w 529"/>
                <a:gd name="T25" fmla="*/ 60 h 77"/>
                <a:gd name="T26" fmla="*/ 328 w 529"/>
                <a:gd name="T27" fmla="*/ 58 h 77"/>
                <a:gd name="T28" fmla="*/ 332 w 529"/>
                <a:gd name="T29" fmla="*/ 57 h 77"/>
                <a:gd name="T30" fmla="*/ 297 w 529"/>
                <a:gd name="T31" fmla="*/ 56 h 77"/>
                <a:gd name="T32" fmla="*/ 299 w 529"/>
                <a:gd name="T33" fmla="*/ 54 h 77"/>
                <a:gd name="T34" fmla="*/ 267 w 529"/>
                <a:gd name="T35" fmla="*/ 51 h 77"/>
                <a:gd name="T36" fmla="*/ 254 w 529"/>
                <a:gd name="T37" fmla="*/ 52 h 77"/>
                <a:gd name="T38" fmla="*/ 242 w 529"/>
                <a:gd name="T39" fmla="*/ 51 h 77"/>
                <a:gd name="T40" fmla="*/ 232 w 529"/>
                <a:gd name="T41" fmla="*/ 48 h 77"/>
                <a:gd name="T42" fmla="*/ 216 w 529"/>
                <a:gd name="T43" fmla="*/ 46 h 77"/>
                <a:gd name="T44" fmla="*/ 220 w 529"/>
                <a:gd name="T45" fmla="*/ 47 h 77"/>
                <a:gd name="T46" fmla="*/ 214 w 529"/>
                <a:gd name="T47" fmla="*/ 46 h 77"/>
                <a:gd name="T48" fmla="*/ 168 w 529"/>
                <a:gd name="T49" fmla="*/ 42 h 77"/>
                <a:gd name="T50" fmla="*/ 149 w 529"/>
                <a:gd name="T51" fmla="*/ 42 h 77"/>
                <a:gd name="T52" fmla="*/ 140 w 529"/>
                <a:gd name="T53" fmla="*/ 40 h 77"/>
                <a:gd name="T54" fmla="*/ 116 w 529"/>
                <a:gd name="T55" fmla="*/ 37 h 77"/>
                <a:gd name="T56" fmla="*/ 470 w 529"/>
                <a:gd name="T57" fmla="*/ 37 h 77"/>
                <a:gd name="T58" fmla="*/ 482 w 529"/>
                <a:gd name="T59" fmla="*/ 47 h 77"/>
                <a:gd name="T60" fmla="*/ 479 w 529"/>
                <a:gd name="T61" fmla="*/ 44 h 77"/>
                <a:gd name="T62" fmla="*/ 466 w 529"/>
                <a:gd name="T63" fmla="*/ 37 h 77"/>
                <a:gd name="T64" fmla="*/ 103 w 529"/>
                <a:gd name="T65" fmla="*/ 38 h 77"/>
                <a:gd name="T66" fmla="*/ 93 w 529"/>
                <a:gd name="T67" fmla="*/ 35 h 77"/>
                <a:gd name="T68" fmla="*/ 465 w 529"/>
                <a:gd name="T69" fmla="*/ 34 h 77"/>
                <a:gd name="T70" fmla="*/ 83 w 529"/>
                <a:gd name="T71" fmla="*/ 34 h 77"/>
                <a:gd name="T72" fmla="*/ 14 w 529"/>
                <a:gd name="T73" fmla="*/ 30 h 77"/>
                <a:gd name="T74" fmla="*/ 49 w 529"/>
                <a:gd name="T75" fmla="*/ 21 h 77"/>
                <a:gd name="T76" fmla="*/ 130 w 529"/>
                <a:gd name="T77" fmla="*/ 16 h 77"/>
                <a:gd name="T78" fmla="*/ 51 w 529"/>
                <a:gd name="T79" fmla="*/ 22 h 77"/>
                <a:gd name="T80" fmla="*/ 130 w 529"/>
                <a:gd name="T81" fmla="*/ 16 h 77"/>
                <a:gd name="T82" fmla="*/ 132 w 529"/>
                <a:gd name="T83" fmla="*/ 16 h 77"/>
                <a:gd name="T84" fmla="*/ 180 w 529"/>
                <a:gd name="T85" fmla="*/ 15 h 77"/>
                <a:gd name="T86" fmla="*/ 186 w 529"/>
                <a:gd name="T87" fmla="*/ 13 h 77"/>
                <a:gd name="T88" fmla="*/ 201 w 529"/>
                <a:gd name="T89" fmla="*/ 12 h 77"/>
                <a:gd name="T90" fmla="*/ 203 w 529"/>
                <a:gd name="T91" fmla="*/ 12 h 77"/>
                <a:gd name="T92" fmla="*/ 217 w 529"/>
                <a:gd name="T93" fmla="*/ 11 h 77"/>
                <a:gd name="T94" fmla="*/ 219 w 529"/>
                <a:gd name="T95" fmla="*/ 11 h 77"/>
                <a:gd name="T96" fmla="*/ 461 w 529"/>
                <a:gd name="T97" fmla="*/ 31 h 77"/>
                <a:gd name="T98" fmla="*/ 288 w 529"/>
                <a:gd name="T99" fmla="*/ 9 h 77"/>
                <a:gd name="T100" fmla="*/ 223 w 529"/>
                <a:gd name="T101" fmla="*/ 12 h 77"/>
                <a:gd name="T102" fmla="*/ 296 w 529"/>
                <a:gd name="T103" fmla="*/ 7 h 77"/>
                <a:gd name="T104" fmla="*/ 312 w 529"/>
                <a:gd name="T105" fmla="*/ 6 h 77"/>
                <a:gd name="T106" fmla="*/ 323 w 529"/>
                <a:gd name="T107" fmla="*/ 7 h 77"/>
                <a:gd name="T108" fmla="*/ 379 w 529"/>
                <a:gd name="T109" fmla="*/ 2 h 77"/>
                <a:gd name="T110" fmla="*/ 392 w 529"/>
                <a:gd name="T111" fmla="*/ 3 h 77"/>
                <a:gd name="T112" fmla="*/ 414 w 529"/>
                <a:gd name="T113" fmla="*/ 0 h 77"/>
                <a:gd name="T114" fmla="*/ 415 w 529"/>
                <a:gd name="T115"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29" h="77">
                  <a:moveTo>
                    <a:pt x="516" y="74"/>
                  </a:moveTo>
                  <a:cubicBezTo>
                    <a:pt x="513" y="75"/>
                    <a:pt x="513" y="75"/>
                    <a:pt x="513" y="75"/>
                  </a:cubicBezTo>
                  <a:cubicBezTo>
                    <a:pt x="522" y="76"/>
                    <a:pt x="522" y="76"/>
                    <a:pt x="522" y="76"/>
                  </a:cubicBezTo>
                  <a:cubicBezTo>
                    <a:pt x="529" y="77"/>
                    <a:pt x="529" y="77"/>
                    <a:pt x="529" y="77"/>
                  </a:cubicBezTo>
                  <a:cubicBezTo>
                    <a:pt x="528" y="76"/>
                    <a:pt x="528" y="76"/>
                    <a:pt x="528" y="76"/>
                  </a:cubicBezTo>
                  <a:cubicBezTo>
                    <a:pt x="516" y="74"/>
                    <a:pt x="516" y="74"/>
                    <a:pt x="516" y="74"/>
                  </a:cubicBezTo>
                  <a:moveTo>
                    <a:pt x="494" y="72"/>
                  </a:moveTo>
                  <a:cubicBezTo>
                    <a:pt x="492" y="73"/>
                    <a:pt x="492" y="73"/>
                    <a:pt x="492" y="73"/>
                  </a:cubicBezTo>
                  <a:cubicBezTo>
                    <a:pt x="510" y="75"/>
                    <a:pt x="510" y="75"/>
                    <a:pt x="510" y="75"/>
                  </a:cubicBezTo>
                  <a:cubicBezTo>
                    <a:pt x="513" y="73"/>
                    <a:pt x="513" y="73"/>
                    <a:pt x="513" y="73"/>
                  </a:cubicBezTo>
                  <a:cubicBezTo>
                    <a:pt x="494" y="72"/>
                    <a:pt x="494" y="72"/>
                    <a:pt x="494" y="72"/>
                  </a:cubicBezTo>
                  <a:moveTo>
                    <a:pt x="520" y="71"/>
                  </a:moveTo>
                  <a:cubicBezTo>
                    <a:pt x="518" y="72"/>
                    <a:pt x="518" y="72"/>
                    <a:pt x="518" y="72"/>
                  </a:cubicBezTo>
                  <a:cubicBezTo>
                    <a:pt x="519" y="73"/>
                    <a:pt x="519" y="73"/>
                    <a:pt x="519" y="73"/>
                  </a:cubicBezTo>
                  <a:cubicBezTo>
                    <a:pt x="524" y="74"/>
                    <a:pt x="524" y="74"/>
                    <a:pt x="524" y="74"/>
                  </a:cubicBezTo>
                  <a:cubicBezTo>
                    <a:pt x="523" y="73"/>
                    <a:pt x="523" y="73"/>
                    <a:pt x="523" y="73"/>
                  </a:cubicBezTo>
                  <a:cubicBezTo>
                    <a:pt x="520" y="71"/>
                    <a:pt x="520" y="71"/>
                    <a:pt x="520" y="71"/>
                  </a:cubicBezTo>
                  <a:moveTo>
                    <a:pt x="450" y="68"/>
                  </a:moveTo>
                  <a:cubicBezTo>
                    <a:pt x="449" y="69"/>
                    <a:pt x="449" y="69"/>
                    <a:pt x="449" y="69"/>
                  </a:cubicBezTo>
                  <a:cubicBezTo>
                    <a:pt x="455" y="70"/>
                    <a:pt x="455" y="70"/>
                    <a:pt x="455" y="70"/>
                  </a:cubicBezTo>
                  <a:cubicBezTo>
                    <a:pt x="457" y="70"/>
                    <a:pt x="457" y="70"/>
                    <a:pt x="457" y="70"/>
                  </a:cubicBezTo>
                  <a:cubicBezTo>
                    <a:pt x="457" y="70"/>
                    <a:pt x="457" y="70"/>
                    <a:pt x="457" y="70"/>
                  </a:cubicBezTo>
                  <a:cubicBezTo>
                    <a:pt x="459" y="70"/>
                    <a:pt x="459" y="70"/>
                    <a:pt x="459" y="70"/>
                  </a:cubicBezTo>
                  <a:cubicBezTo>
                    <a:pt x="459" y="70"/>
                    <a:pt x="459" y="70"/>
                    <a:pt x="459" y="70"/>
                  </a:cubicBezTo>
                  <a:cubicBezTo>
                    <a:pt x="462" y="70"/>
                    <a:pt x="462" y="70"/>
                    <a:pt x="462" y="70"/>
                  </a:cubicBezTo>
                  <a:cubicBezTo>
                    <a:pt x="489" y="73"/>
                    <a:pt x="489" y="73"/>
                    <a:pt x="489" y="73"/>
                  </a:cubicBezTo>
                  <a:cubicBezTo>
                    <a:pt x="491" y="71"/>
                    <a:pt x="491" y="71"/>
                    <a:pt x="491" y="71"/>
                  </a:cubicBezTo>
                  <a:cubicBezTo>
                    <a:pt x="463" y="69"/>
                    <a:pt x="463" y="69"/>
                    <a:pt x="463" y="69"/>
                  </a:cubicBezTo>
                  <a:cubicBezTo>
                    <a:pt x="461" y="69"/>
                    <a:pt x="461" y="69"/>
                    <a:pt x="461" y="69"/>
                  </a:cubicBezTo>
                  <a:cubicBezTo>
                    <a:pt x="460" y="69"/>
                    <a:pt x="460" y="69"/>
                    <a:pt x="460" y="69"/>
                  </a:cubicBezTo>
                  <a:cubicBezTo>
                    <a:pt x="458" y="68"/>
                    <a:pt x="458" y="68"/>
                    <a:pt x="458" y="68"/>
                  </a:cubicBezTo>
                  <a:cubicBezTo>
                    <a:pt x="457" y="68"/>
                    <a:pt x="457" y="68"/>
                    <a:pt x="457" y="68"/>
                  </a:cubicBezTo>
                  <a:cubicBezTo>
                    <a:pt x="455" y="68"/>
                    <a:pt x="455" y="68"/>
                    <a:pt x="455" y="68"/>
                  </a:cubicBezTo>
                  <a:cubicBezTo>
                    <a:pt x="450" y="68"/>
                    <a:pt x="450" y="68"/>
                    <a:pt x="450" y="68"/>
                  </a:cubicBezTo>
                  <a:moveTo>
                    <a:pt x="435" y="66"/>
                  </a:moveTo>
                  <a:cubicBezTo>
                    <a:pt x="436" y="68"/>
                    <a:pt x="436" y="68"/>
                    <a:pt x="436" y="68"/>
                  </a:cubicBezTo>
                  <a:cubicBezTo>
                    <a:pt x="447" y="69"/>
                    <a:pt x="447" y="69"/>
                    <a:pt x="447" y="69"/>
                  </a:cubicBezTo>
                  <a:cubicBezTo>
                    <a:pt x="448" y="67"/>
                    <a:pt x="448" y="67"/>
                    <a:pt x="448" y="67"/>
                  </a:cubicBezTo>
                  <a:cubicBezTo>
                    <a:pt x="435" y="66"/>
                    <a:pt x="435" y="66"/>
                    <a:pt x="435" y="66"/>
                  </a:cubicBezTo>
                  <a:moveTo>
                    <a:pt x="433" y="66"/>
                  </a:moveTo>
                  <a:cubicBezTo>
                    <a:pt x="431" y="68"/>
                    <a:pt x="431" y="68"/>
                    <a:pt x="431" y="68"/>
                  </a:cubicBezTo>
                  <a:cubicBezTo>
                    <a:pt x="434" y="68"/>
                    <a:pt x="434" y="68"/>
                    <a:pt x="434" y="68"/>
                  </a:cubicBezTo>
                  <a:cubicBezTo>
                    <a:pt x="433" y="66"/>
                    <a:pt x="433" y="66"/>
                    <a:pt x="433" y="66"/>
                  </a:cubicBezTo>
                  <a:moveTo>
                    <a:pt x="429" y="66"/>
                  </a:moveTo>
                  <a:cubicBezTo>
                    <a:pt x="427" y="67"/>
                    <a:pt x="427" y="67"/>
                    <a:pt x="427" y="67"/>
                  </a:cubicBezTo>
                  <a:cubicBezTo>
                    <a:pt x="428" y="67"/>
                    <a:pt x="428" y="67"/>
                    <a:pt x="428" y="67"/>
                  </a:cubicBezTo>
                  <a:cubicBezTo>
                    <a:pt x="430" y="66"/>
                    <a:pt x="430" y="66"/>
                    <a:pt x="430" y="66"/>
                  </a:cubicBezTo>
                  <a:cubicBezTo>
                    <a:pt x="429" y="66"/>
                    <a:pt x="429" y="66"/>
                    <a:pt x="429" y="66"/>
                  </a:cubicBezTo>
                  <a:moveTo>
                    <a:pt x="508" y="63"/>
                  </a:moveTo>
                  <a:cubicBezTo>
                    <a:pt x="506" y="64"/>
                    <a:pt x="506" y="64"/>
                    <a:pt x="506" y="64"/>
                  </a:cubicBezTo>
                  <a:cubicBezTo>
                    <a:pt x="517" y="71"/>
                    <a:pt x="517" y="71"/>
                    <a:pt x="517" y="71"/>
                  </a:cubicBezTo>
                  <a:cubicBezTo>
                    <a:pt x="518" y="70"/>
                    <a:pt x="518" y="70"/>
                    <a:pt x="518" y="70"/>
                  </a:cubicBezTo>
                  <a:cubicBezTo>
                    <a:pt x="508" y="63"/>
                    <a:pt x="508" y="63"/>
                    <a:pt x="508" y="63"/>
                  </a:cubicBezTo>
                  <a:moveTo>
                    <a:pt x="499" y="59"/>
                  </a:moveTo>
                  <a:cubicBezTo>
                    <a:pt x="499" y="59"/>
                    <a:pt x="499" y="59"/>
                    <a:pt x="499" y="59"/>
                  </a:cubicBezTo>
                  <a:cubicBezTo>
                    <a:pt x="505" y="63"/>
                    <a:pt x="505" y="63"/>
                    <a:pt x="505" y="63"/>
                  </a:cubicBezTo>
                  <a:cubicBezTo>
                    <a:pt x="507" y="62"/>
                    <a:pt x="507" y="62"/>
                    <a:pt x="507" y="62"/>
                  </a:cubicBezTo>
                  <a:cubicBezTo>
                    <a:pt x="503" y="59"/>
                    <a:pt x="503" y="59"/>
                    <a:pt x="503" y="59"/>
                  </a:cubicBezTo>
                  <a:cubicBezTo>
                    <a:pt x="499" y="59"/>
                    <a:pt x="499" y="59"/>
                    <a:pt x="499" y="59"/>
                  </a:cubicBezTo>
                  <a:moveTo>
                    <a:pt x="348" y="58"/>
                  </a:moveTo>
                  <a:cubicBezTo>
                    <a:pt x="348" y="60"/>
                    <a:pt x="348" y="60"/>
                    <a:pt x="348" y="60"/>
                  </a:cubicBezTo>
                  <a:cubicBezTo>
                    <a:pt x="362" y="61"/>
                    <a:pt x="362" y="61"/>
                    <a:pt x="362" y="61"/>
                  </a:cubicBezTo>
                  <a:cubicBezTo>
                    <a:pt x="364" y="62"/>
                    <a:pt x="364" y="62"/>
                    <a:pt x="364" y="62"/>
                  </a:cubicBezTo>
                  <a:cubicBezTo>
                    <a:pt x="365" y="62"/>
                    <a:pt x="365" y="62"/>
                    <a:pt x="365" y="62"/>
                  </a:cubicBezTo>
                  <a:cubicBezTo>
                    <a:pt x="387" y="64"/>
                    <a:pt x="387" y="64"/>
                    <a:pt x="387" y="64"/>
                  </a:cubicBezTo>
                  <a:cubicBezTo>
                    <a:pt x="399" y="65"/>
                    <a:pt x="399" y="65"/>
                    <a:pt x="399" y="65"/>
                  </a:cubicBezTo>
                  <a:cubicBezTo>
                    <a:pt x="424" y="67"/>
                    <a:pt x="424" y="67"/>
                    <a:pt x="424" y="67"/>
                  </a:cubicBezTo>
                  <a:cubicBezTo>
                    <a:pt x="426" y="65"/>
                    <a:pt x="426" y="65"/>
                    <a:pt x="426" y="65"/>
                  </a:cubicBezTo>
                  <a:cubicBezTo>
                    <a:pt x="411" y="64"/>
                    <a:pt x="411" y="64"/>
                    <a:pt x="411" y="64"/>
                  </a:cubicBezTo>
                  <a:cubicBezTo>
                    <a:pt x="399" y="63"/>
                    <a:pt x="399" y="63"/>
                    <a:pt x="399" y="63"/>
                  </a:cubicBezTo>
                  <a:cubicBezTo>
                    <a:pt x="369" y="60"/>
                    <a:pt x="369" y="60"/>
                    <a:pt x="369" y="60"/>
                  </a:cubicBezTo>
                  <a:cubicBezTo>
                    <a:pt x="365" y="60"/>
                    <a:pt x="365" y="60"/>
                    <a:pt x="365" y="60"/>
                  </a:cubicBezTo>
                  <a:cubicBezTo>
                    <a:pt x="365" y="60"/>
                    <a:pt x="365" y="60"/>
                    <a:pt x="365" y="60"/>
                  </a:cubicBezTo>
                  <a:cubicBezTo>
                    <a:pt x="363" y="60"/>
                    <a:pt x="363" y="60"/>
                    <a:pt x="363" y="60"/>
                  </a:cubicBezTo>
                  <a:cubicBezTo>
                    <a:pt x="348" y="58"/>
                    <a:pt x="348" y="58"/>
                    <a:pt x="348" y="58"/>
                  </a:cubicBezTo>
                  <a:moveTo>
                    <a:pt x="344" y="58"/>
                  </a:moveTo>
                  <a:cubicBezTo>
                    <a:pt x="344" y="60"/>
                    <a:pt x="344" y="60"/>
                    <a:pt x="344" y="60"/>
                  </a:cubicBezTo>
                  <a:cubicBezTo>
                    <a:pt x="346" y="60"/>
                    <a:pt x="346" y="60"/>
                    <a:pt x="346" y="60"/>
                  </a:cubicBezTo>
                  <a:cubicBezTo>
                    <a:pt x="346" y="58"/>
                    <a:pt x="346" y="58"/>
                    <a:pt x="346" y="58"/>
                  </a:cubicBezTo>
                  <a:cubicBezTo>
                    <a:pt x="344" y="58"/>
                    <a:pt x="344" y="58"/>
                    <a:pt x="344" y="58"/>
                  </a:cubicBezTo>
                  <a:moveTo>
                    <a:pt x="316" y="56"/>
                  </a:moveTo>
                  <a:cubicBezTo>
                    <a:pt x="318" y="57"/>
                    <a:pt x="318" y="57"/>
                    <a:pt x="318" y="57"/>
                  </a:cubicBezTo>
                  <a:cubicBezTo>
                    <a:pt x="326" y="58"/>
                    <a:pt x="326" y="58"/>
                    <a:pt x="326" y="58"/>
                  </a:cubicBezTo>
                  <a:cubicBezTo>
                    <a:pt x="328" y="58"/>
                    <a:pt x="328" y="58"/>
                    <a:pt x="328" y="58"/>
                  </a:cubicBezTo>
                  <a:cubicBezTo>
                    <a:pt x="330" y="59"/>
                    <a:pt x="330" y="59"/>
                    <a:pt x="330" y="59"/>
                  </a:cubicBezTo>
                  <a:cubicBezTo>
                    <a:pt x="332" y="59"/>
                    <a:pt x="332" y="59"/>
                    <a:pt x="332" y="59"/>
                  </a:cubicBezTo>
                  <a:cubicBezTo>
                    <a:pt x="342" y="60"/>
                    <a:pt x="342" y="60"/>
                    <a:pt x="342" y="60"/>
                  </a:cubicBezTo>
                  <a:cubicBezTo>
                    <a:pt x="342" y="58"/>
                    <a:pt x="342" y="58"/>
                    <a:pt x="342" y="58"/>
                  </a:cubicBezTo>
                  <a:cubicBezTo>
                    <a:pt x="334" y="57"/>
                    <a:pt x="334" y="57"/>
                    <a:pt x="334" y="57"/>
                  </a:cubicBezTo>
                  <a:cubicBezTo>
                    <a:pt x="332" y="57"/>
                    <a:pt x="332" y="57"/>
                    <a:pt x="332" y="57"/>
                  </a:cubicBezTo>
                  <a:cubicBezTo>
                    <a:pt x="328" y="57"/>
                    <a:pt x="328" y="57"/>
                    <a:pt x="328" y="57"/>
                  </a:cubicBezTo>
                  <a:cubicBezTo>
                    <a:pt x="326" y="56"/>
                    <a:pt x="326" y="56"/>
                    <a:pt x="326" y="56"/>
                  </a:cubicBezTo>
                  <a:cubicBezTo>
                    <a:pt x="316" y="56"/>
                    <a:pt x="316" y="56"/>
                    <a:pt x="316" y="56"/>
                  </a:cubicBezTo>
                  <a:moveTo>
                    <a:pt x="297" y="55"/>
                  </a:moveTo>
                  <a:cubicBezTo>
                    <a:pt x="297" y="56"/>
                    <a:pt x="297" y="56"/>
                    <a:pt x="297" y="56"/>
                  </a:cubicBezTo>
                  <a:cubicBezTo>
                    <a:pt x="297" y="56"/>
                    <a:pt x="297" y="56"/>
                    <a:pt x="297" y="56"/>
                  </a:cubicBezTo>
                  <a:cubicBezTo>
                    <a:pt x="297" y="55"/>
                    <a:pt x="297" y="55"/>
                    <a:pt x="297" y="55"/>
                  </a:cubicBezTo>
                  <a:moveTo>
                    <a:pt x="299" y="54"/>
                  </a:moveTo>
                  <a:cubicBezTo>
                    <a:pt x="299" y="56"/>
                    <a:pt x="299" y="56"/>
                    <a:pt x="299" y="56"/>
                  </a:cubicBezTo>
                  <a:cubicBezTo>
                    <a:pt x="315" y="57"/>
                    <a:pt x="315" y="57"/>
                    <a:pt x="315" y="57"/>
                  </a:cubicBezTo>
                  <a:cubicBezTo>
                    <a:pt x="314" y="55"/>
                    <a:pt x="314" y="55"/>
                    <a:pt x="314" y="55"/>
                  </a:cubicBezTo>
                  <a:cubicBezTo>
                    <a:pt x="299" y="54"/>
                    <a:pt x="299" y="54"/>
                    <a:pt x="299" y="54"/>
                  </a:cubicBezTo>
                  <a:moveTo>
                    <a:pt x="272" y="52"/>
                  </a:moveTo>
                  <a:cubicBezTo>
                    <a:pt x="272" y="53"/>
                    <a:pt x="272" y="53"/>
                    <a:pt x="272" y="53"/>
                  </a:cubicBezTo>
                  <a:cubicBezTo>
                    <a:pt x="295" y="55"/>
                    <a:pt x="295" y="55"/>
                    <a:pt x="295" y="55"/>
                  </a:cubicBezTo>
                  <a:cubicBezTo>
                    <a:pt x="296" y="54"/>
                    <a:pt x="296" y="54"/>
                    <a:pt x="296" y="54"/>
                  </a:cubicBezTo>
                  <a:cubicBezTo>
                    <a:pt x="272" y="52"/>
                    <a:pt x="272" y="52"/>
                    <a:pt x="272" y="52"/>
                  </a:cubicBezTo>
                  <a:moveTo>
                    <a:pt x="267" y="51"/>
                  </a:moveTo>
                  <a:cubicBezTo>
                    <a:pt x="270" y="53"/>
                    <a:pt x="270" y="53"/>
                    <a:pt x="270" y="53"/>
                  </a:cubicBezTo>
                  <a:cubicBezTo>
                    <a:pt x="270" y="53"/>
                    <a:pt x="270" y="53"/>
                    <a:pt x="270" y="53"/>
                  </a:cubicBezTo>
                  <a:cubicBezTo>
                    <a:pt x="270" y="51"/>
                    <a:pt x="270" y="51"/>
                    <a:pt x="270" y="51"/>
                  </a:cubicBezTo>
                  <a:cubicBezTo>
                    <a:pt x="267" y="51"/>
                    <a:pt x="267" y="51"/>
                    <a:pt x="267" y="51"/>
                  </a:cubicBezTo>
                  <a:moveTo>
                    <a:pt x="252" y="50"/>
                  </a:moveTo>
                  <a:cubicBezTo>
                    <a:pt x="254" y="52"/>
                    <a:pt x="254" y="52"/>
                    <a:pt x="254" y="52"/>
                  </a:cubicBezTo>
                  <a:cubicBezTo>
                    <a:pt x="267" y="53"/>
                    <a:pt x="267" y="53"/>
                    <a:pt x="267" y="53"/>
                  </a:cubicBezTo>
                  <a:cubicBezTo>
                    <a:pt x="264" y="51"/>
                    <a:pt x="264" y="51"/>
                    <a:pt x="264" y="51"/>
                  </a:cubicBezTo>
                  <a:cubicBezTo>
                    <a:pt x="252" y="50"/>
                    <a:pt x="252" y="50"/>
                    <a:pt x="252" y="50"/>
                  </a:cubicBezTo>
                  <a:moveTo>
                    <a:pt x="232" y="48"/>
                  </a:moveTo>
                  <a:cubicBezTo>
                    <a:pt x="234" y="50"/>
                    <a:pt x="234" y="50"/>
                    <a:pt x="234" y="50"/>
                  </a:cubicBezTo>
                  <a:cubicBezTo>
                    <a:pt x="242" y="51"/>
                    <a:pt x="242" y="51"/>
                    <a:pt x="242" y="51"/>
                  </a:cubicBezTo>
                  <a:cubicBezTo>
                    <a:pt x="244" y="51"/>
                    <a:pt x="244" y="51"/>
                    <a:pt x="244" y="51"/>
                  </a:cubicBezTo>
                  <a:cubicBezTo>
                    <a:pt x="251" y="51"/>
                    <a:pt x="251" y="51"/>
                    <a:pt x="251" y="51"/>
                  </a:cubicBezTo>
                  <a:cubicBezTo>
                    <a:pt x="249" y="49"/>
                    <a:pt x="249" y="49"/>
                    <a:pt x="249" y="49"/>
                  </a:cubicBezTo>
                  <a:cubicBezTo>
                    <a:pt x="246" y="49"/>
                    <a:pt x="246" y="49"/>
                    <a:pt x="246" y="49"/>
                  </a:cubicBezTo>
                  <a:cubicBezTo>
                    <a:pt x="243" y="49"/>
                    <a:pt x="243" y="49"/>
                    <a:pt x="243" y="49"/>
                  </a:cubicBezTo>
                  <a:cubicBezTo>
                    <a:pt x="232" y="48"/>
                    <a:pt x="232" y="48"/>
                    <a:pt x="232" y="48"/>
                  </a:cubicBezTo>
                  <a:moveTo>
                    <a:pt x="227" y="47"/>
                  </a:moveTo>
                  <a:cubicBezTo>
                    <a:pt x="225" y="49"/>
                    <a:pt x="225" y="49"/>
                    <a:pt x="225" y="49"/>
                  </a:cubicBezTo>
                  <a:cubicBezTo>
                    <a:pt x="231" y="50"/>
                    <a:pt x="231" y="50"/>
                    <a:pt x="231" y="50"/>
                  </a:cubicBezTo>
                  <a:cubicBezTo>
                    <a:pt x="229" y="48"/>
                    <a:pt x="229" y="48"/>
                    <a:pt x="229" y="48"/>
                  </a:cubicBezTo>
                  <a:cubicBezTo>
                    <a:pt x="227" y="47"/>
                    <a:pt x="227" y="47"/>
                    <a:pt x="227" y="47"/>
                  </a:cubicBezTo>
                  <a:moveTo>
                    <a:pt x="216" y="46"/>
                  </a:moveTo>
                  <a:cubicBezTo>
                    <a:pt x="216" y="48"/>
                    <a:pt x="216" y="48"/>
                    <a:pt x="216" y="48"/>
                  </a:cubicBezTo>
                  <a:cubicBezTo>
                    <a:pt x="219" y="48"/>
                    <a:pt x="219" y="48"/>
                    <a:pt x="219" y="48"/>
                  </a:cubicBezTo>
                  <a:cubicBezTo>
                    <a:pt x="220" y="49"/>
                    <a:pt x="220" y="49"/>
                    <a:pt x="220" y="49"/>
                  </a:cubicBezTo>
                  <a:cubicBezTo>
                    <a:pt x="222" y="49"/>
                    <a:pt x="222" y="49"/>
                    <a:pt x="222" y="49"/>
                  </a:cubicBezTo>
                  <a:cubicBezTo>
                    <a:pt x="225" y="47"/>
                    <a:pt x="225" y="47"/>
                    <a:pt x="225" y="47"/>
                  </a:cubicBezTo>
                  <a:cubicBezTo>
                    <a:pt x="220" y="47"/>
                    <a:pt x="220" y="47"/>
                    <a:pt x="220" y="47"/>
                  </a:cubicBezTo>
                  <a:cubicBezTo>
                    <a:pt x="218" y="47"/>
                    <a:pt x="218" y="47"/>
                    <a:pt x="218" y="47"/>
                  </a:cubicBezTo>
                  <a:cubicBezTo>
                    <a:pt x="216" y="46"/>
                    <a:pt x="216" y="46"/>
                    <a:pt x="216" y="46"/>
                  </a:cubicBezTo>
                  <a:moveTo>
                    <a:pt x="186" y="44"/>
                  </a:moveTo>
                  <a:cubicBezTo>
                    <a:pt x="186" y="46"/>
                    <a:pt x="186" y="46"/>
                    <a:pt x="186" y="46"/>
                  </a:cubicBezTo>
                  <a:cubicBezTo>
                    <a:pt x="214" y="48"/>
                    <a:pt x="214" y="48"/>
                    <a:pt x="214" y="48"/>
                  </a:cubicBezTo>
                  <a:cubicBezTo>
                    <a:pt x="214" y="46"/>
                    <a:pt x="214" y="46"/>
                    <a:pt x="214" y="46"/>
                  </a:cubicBezTo>
                  <a:cubicBezTo>
                    <a:pt x="186" y="44"/>
                    <a:pt x="186" y="44"/>
                    <a:pt x="186" y="44"/>
                  </a:cubicBezTo>
                  <a:moveTo>
                    <a:pt x="168" y="42"/>
                  </a:moveTo>
                  <a:cubicBezTo>
                    <a:pt x="167" y="44"/>
                    <a:pt x="167" y="44"/>
                    <a:pt x="167" y="44"/>
                  </a:cubicBezTo>
                  <a:cubicBezTo>
                    <a:pt x="184" y="45"/>
                    <a:pt x="184" y="45"/>
                    <a:pt x="184" y="45"/>
                  </a:cubicBezTo>
                  <a:cubicBezTo>
                    <a:pt x="184" y="44"/>
                    <a:pt x="184" y="44"/>
                    <a:pt x="184" y="44"/>
                  </a:cubicBezTo>
                  <a:cubicBezTo>
                    <a:pt x="168" y="42"/>
                    <a:pt x="168" y="42"/>
                    <a:pt x="168" y="42"/>
                  </a:cubicBezTo>
                  <a:moveTo>
                    <a:pt x="120" y="38"/>
                  </a:moveTo>
                  <a:cubicBezTo>
                    <a:pt x="119" y="39"/>
                    <a:pt x="119" y="39"/>
                    <a:pt x="119" y="39"/>
                  </a:cubicBezTo>
                  <a:cubicBezTo>
                    <a:pt x="139" y="41"/>
                    <a:pt x="139" y="41"/>
                    <a:pt x="139" y="41"/>
                  </a:cubicBezTo>
                  <a:cubicBezTo>
                    <a:pt x="141" y="41"/>
                    <a:pt x="141" y="41"/>
                    <a:pt x="141" y="41"/>
                  </a:cubicBezTo>
                  <a:cubicBezTo>
                    <a:pt x="147" y="42"/>
                    <a:pt x="147" y="42"/>
                    <a:pt x="147" y="42"/>
                  </a:cubicBezTo>
                  <a:cubicBezTo>
                    <a:pt x="149" y="42"/>
                    <a:pt x="149" y="42"/>
                    <a:pt x="149" y="42"/>
                  </a:cubicBezTo>
                  <a:cubicBezTo>
                    <a:pt x="165" y="44"/>
                    <a:pt x="165" y="44"/>
                    <a:pt x="165" y="44"/>
                  </a:cubicBezTo>
                  <a:cubicBezTo>
                    <a:pt x="166" y="42"/>
                    <a:pt x="166" y="42"/>
                    <a:pt x="166" y="42"/>
                  </a:cubicBezTo>
                  <a:cubicBezTo>
                    <a:pt x="149" y="40"/>
                    <a:pt x="149" y="40"/>
                    <a:pt x="149" y="40"/>
                  </a:cubicBezTo>
                  <a:cubicBezTo>
                    <a:pt x="147" y="40"/>
                    <a:pt x="147" y="40"/>
                    <a:pt x="147" y="40"/>
                  </a:cubicBezTo>
                  <a:cubicBezTo>
                    <a:pt x="143" y="40"/>
                    <a:pt x="143" y="40"/>
                    <a:pt x="143" y="40"/>
                  </a:cubicBezTo>
                  <a:cubicBezTo>
                    <a:pt x="140" y="40"/>
                    <a:pt x="140" y="40"/>
                    <a:pt x="140" y="40"/>
                  </a:cubicBezTo>
                  <a:cubicBezTo>
                    <a:pt x="120" y="38"/>
                    <a:pt x="120" y="38"/>
                    <a:pt x="120" y="38"/>
                  </a:cubicBezTo>
                  <a:moveTo>
                    <a:pt x="116" y="37"/>
                  </a:moveTo>
                  <a:cubicBezTo>
                    <a:pt x="114" y="39"/>
                    <a:pt x="114" y="39"/>
                    <a:pt x="114" y="39"/>
                  </a:cubicBezTo>
                  <a:cubicBezTo>
                    <a:pt x="117" y="39"/>
                    <a:pt x="117" y="39"/>
                    <a:pt x="117" y="39"/>
                  </a:cubicBezTo>
                  <a:cubicBezTo>
                    <a:pt x="118" y="38"/>
                    <a:pt x="118" y="38"/>
                    <a:pt x="118" y="38"/>
                  </a:cubicBezTo>
                  <a:cubicBezTo>
                    <a:pt x="116" y="37"/>
                    <a:pt x="116" y="37"/>
                    <a:pt x="116" y="37"/>
                  </a:cubicBezTo>
                  <a:moveTo>
                    <a:pt x="112" y="37"/>
                  </a:moveTo>
                  <a:cubicBezTo>
                    <a:pt x="110" y="39"/>
                    <a:pt x="110" y="39"/>
                    <a:pt x="110" y="39"/>
                  </a:cubicBezTo>
                  <a:cubicBezTo>
                    <a:pt x="112" y="39"/>
                    <a:pt x="112" y="39"/>
                    <a:pt x="112" y="39"/>
                  </a:cubicBezTo>
                  <a:cubicBezTo>
                    <a:pt x="114" y="37"/>
                    <a:pt x="114" y="37"/>
                    <a:pt x="114" y="37"/>
                  </a:cubicBezTo>
                  <a:cubicBezTo>
                    <a:pt x="112" y="37"/>
                    <a:pt x="112" y="37"/>
                    <a:pt x="112" y="37"/>
                  </a:cubicBezTo>
                  <a:moveTo>
                    <a:pt x="470" y="37"/>
                  </a:moveTo>
                  <a:cubicBezTo>
                    <a:pt x="468" y="38"/>
                    <a:pt x="468" y="38"/>
                    <a:pt x="468" y="38"/>
                  </a:cubicBezTo>
                  <a:cubicBezTo>
                    <a:pt x="470" y="40"/>
                    <a:pt x="470" y="40"/>
                    <a:pt x="470" y="40"/>
                  </a:cubicBezTo>
                  <a:cubicBezTo>
                    <a:pt x="472" y="41"/>
                    <a:pt x="472" y="41"/>
                    <a:pt x="472" y="41"/>
                  </a:cubicBezTo>
                  <a:cubicBezTo>
                    <a:pt x="475" y="43"/>
                    <a:pt x="475" y="43"/>
                    <a:pt x="475" y="43"/>
                  </a:cubicBezTo>
                  <a:cubicBezTo>
                    <a:pt x="479" y="45"/>
                    <a:pt x="479" y="45"/>
                    <a:pt x="479" y="45"/>
                  </a:cubicBezTo>
                  <a:cubicBezTo>
                    <a:pt x="482" y="47"/>
                    <a:pt x="482" y="47"/>
                    <a:pt x="482" y="47"/>
                  </a:cubicBezTo>
                  <a:cubicBezTo>
                    <a:pt x="483" y="48"/>
                    <a:pt x="483" y="48"/>
                    <a:pt x="483" y="48"/>
                  </a:cubicBezTo>
                  <a:cubicBezTo>
                    <a:pt x="495" y="56"/>
                    <a:pt x="495" y="56"/>
                    <a:pt x="495" y="56"/>
                  </a:cubicBezTo>
                  <a:cubicBezTo>
                    <a:pt x="499" y="57"/>
                    <a:pt x="499" y="57"/>
                    <a:pt x="499" y="57"/>
                  </a:cubicBezTo>
                  <a:cubicBezTo>
                    <a:pt x="484" y="47"/>
                    <a:pt x="484" y="47"/>
                    <a:pt x="484" y="47"/>
                  </a:cubicBezTo>
                  <a:cubicBezTo>
                    <a:pt x="483" y="46"/>
                    <a:pt x="483" y="46"/>
                    <a:pt x="483" y="46"/>
                  </a:cubicBezTo>
                  <a:cubicBezTo>
                    <a:pt x="479" y="44"/>
                    <a:pt x="479" y="44"/>
                    <a:pt x="479" y="44"/>
                  </a:cubicBezTo>
                  <a:cubicBezTo>
                    <a:pt x="472" y="39"/>
                    <a:pt x="472" y="39"/>
                    <a:pt x="472" y="39"/>
                  </a:cubicBezTo>
                  <a:cubicBezTo>
                    <a:pt x="471" y="38"/>
                    <a:pt x="471" y="38"/>
                    <a:pt x="471" y="38"/>
                  </a:cubicBezTo>
                  <a:cubicBezTo>
                    <a:pt x="470" y="37"/>
                    <a:pt x="470" y="37"/>
                    <a:pt x="470" y="37"/>
                  </a:cubicBezTo>
                  <a:moveTo>
                    <a:pt x="467" y="35"/>
                  </a:moveTo>
                  <a:cubicBezTo>
                    <a:pt x="466" y="36"/>
                    <a:pt x="466" y="36"/>
                    <a:pt x="466" y="36"/>
                  </a:cubicBezTo>
                  <a:cubicBezTo>
                    <a:pt x="466" y="37"/>
                    <a:pt x="466" y="37"/>
                    <a:pt x="466" y="37"/>
                  </a:cubicBezTo>
                  <a:cubicBezTo>
                    <a:pt x="468" y="36"/>
                    <a:pt x="468" y="36"/>
                    <a:pt x="468" y="36"/>
                  </a:cubicBezTo>
                  <a:cubicBezTo>
                    <a:pt x="467" y="35"/>
                    <a:pt x="467" y="35"/>
                    <a:pt x="467" y="35"/>
                  </a:cubicBezTo>
                  <a:moveTo>
                    <a:pt x="93" y="35"/>
                  </a:moveTo>
                  <a:cubicBezTo>
                    <a:pt x="94" y="36"/>
                    <a:pt x="95" y="37"/>
                    <a:pt x="96" y="37"/>
                  </a:cubicBezTo>
                  <a:cubicBezTo>
                    <a:pt x="101" y="38"/>
                    <a:pt x="101" y="38"/>
                    <a:pt x="101" y="38"/>
                  </a:cubicBezTo>
                  <a:cubicBezTo>
                    <a:pt x="103" y="38"/>
                    <a:pt x="103" y="38"/>
                    <a:pt x="103" y="38"/>
                  </a:cubicBezTo>
                  <a:cubicBezTo>
                    <a:pt x="107" y="38"/>
                    <a:pt x="107" y="38"/>
                    <a:pt x="107" y="38"/>
                  </a:cubicBezTo>
                  <a:cubicBezTo>
                    <a:pt x="110" y="37"/>
                    <a:pt x="110" y="37"/>
                    <a:pt x="110" y="37"/>
                  </a:cubicBezTo>
                  <a:cubicBezTo>
                    <a:pt x="104" y="36"/>
                    <a:pt x="104" y="36"/>
                    <a:pt x="104" y="36"/>
                  </a:cubicBezTo>
                  <a:cubicBezTo>
                    <a:pt x="102" y="36"/>
                    <a:pt x="102" y="36"/>
                    <a:pt x="102" y="36"/>
                  </a:cubicBezTo>
                  <a:cubicBezTo>
                    <a:pt x="94" y="35"/>
                    <a:pt x="94" y="35"/>
                    <a:pt x="94" y="35"/>
                  </a:cubicBezTo>
                  <a:cubicBezTo>
                    <a:pt x="93" y="35"/>
                    <a:pt x="93" y="35"/>
                    <a:pt x="93" y="35"/>
                  </a:cubicBezTo>
                  <a:moveTo>
                    <a:pt x="462" y="32"/>
                  </a:moveTo>
                  <a:cubicBezTo>
                    <a:pt x="462" y="34"/>
                    <a:pt x="462" y="34"/>
                    <a:pt x="462" y="34"/>
                  </a:cubicBezTo>
                  <a:cubicBezTo>
                    <a:pt x="463" y="35"/>
                    <a:pt x="463" y="35"/>
                    <a:pt x="463" y="35"/>
                  </a:cubicBezTo>
                  <a:cubicBezTo>
                    <a:pt x="464" y="35"/>
                    <a:pt x="464" y="35"/>
                    <a:pt x="464" y="35"/>
                  </a:cubicBezTo>
                  <a:cubicBezTo>
                    <a:pt x="465" y="34"/>
                    <a:pt x="465" y="34"/>
                    <a:pt x="465" y="34"/>
                  </a:cubicBezTo>
                  <a:cubicBezTo>
                    <a:pt x="465" y="34"/>
                    <a:pt x="465" y="34"/>
                    <a:pt x="465" y="34"/>
                  </a:cubicBezTo>
                  <a:cubicBezTo>
                    <a:pt x="463" y="33"/>
                    <a:pt x="463" y="33"/>
                    <a:pt x="463" y="33"/>
                  </a:cubicBezTo>
                  <a:cubicBezTo>
                    <a:pt x="462" y="32"/>
                    <a:pt x="462" y="32"/>
                    <a:pt x="462" y="32"/>
                  </a:cubicBezTo>
                  <a:moveTo>
                    <a:pt x="50" y="31"/>
                  </a:moveTo>
                  <a:cubicBezTo>
                    <a:pt x="50" y="33"/>
                    <a:pt x="50" y="33"/>
                    <a:pt x="50" y="33"/>
                  </a:cubicBezTo>
                  <a:cubicBezTo>
                    <a:pt x="80" y="36"/>
                    <a:pt x="80" y="36"/>
                    <a:pt x="80" y="36"/>
                  </a:cubicBezTo>
                  <a:cubicBezTo>
                    <a:pt x="81" y="35"/>
                    <a:pt x="82" y="35"/>
                    <a:pt x="83" y="34"/>
                  </a:cubicBezTo>
                  <a:cubicBezTo>
                    <a:pt x="50" y="31"/>
                    <a:pt x="50" y="31"/>
                    <a:pt x="50" y="31"/>
                  </a:cubicBezTo>
                  <a:moveTo>
                    <a:pt x="1" y="27"/>
                  </a:moveTo>
                  <a:cubicBezTo>
                    <a:pt x="1" y="27"/>
                    <a:pt x="1" y="27"/>
                    <a:pt x="1" y="28"/>
                  </a:cubicBezTo>
                  <a:cubicBezTo>
                    <a:pt x="1" y="28"/>
                    <a:pt x="1" y="28"/>
                    <a:pt x="1" y="29"/>
                  </a:cubicBezTo>
                  <a:cubicBezTo>
                    <a:pt x="8" y="29"/>
                    <a:pt x="8" y="29"/>
                    <a:pt x="8" y="29"/>
                  </a:cubicBezTo>
                  <a:cubicBezTo>
                    <a:pt x="14" y="30"/>
                    <a:pt x="14" y="30"/>
                    <a:pt x="14" y="30"/>
                  </a:cubicBezTo>
                  <a:cubicBezTo>
                    <a:pt x="48" y="33"/>
                    <a:pt x="48" y="33"/>
                    <a:pt x="48" y="33"/>
                  </a:cubicBezTo>
                  <a:cubicBezTo>
                    <a:pt x="48" y="31"/>
                    <a:pt x="48" y="31"/>
                    <a:pt x="48" y="31"/>
                  </a:cubicBezTo>
                  <a:cubicBezTo>
                    <a:pt x="9" y="28"/>
                    <a:pt x="9" y="28"/>
                    <a:pt x="9" y="28"/>
                  </a:cubicBezTo>
                  <a:cubicBezTo>
                    <a:pt x="2" y="27"/>
                    <a:pt x="2" y="27"/>
                    <a:pt x="2" y="27"/>
                  </a:cubicBezTo>
                  <a:cubicBezTo>
                    <a:pt x="1" y="27"/>
                    <a:pt x="1" y="27"/>
                    <a:pt x="1" y="27"/>
                  </a:cubicBezTo>
                  <a:moveTo>
                    <a:pt x="49" y="21"/>
                  </a:moveTo>
                  <a:cubicBezTo>
                    <a:pt x="0" y="23"/>
                    <a:pt x="0" y="23"/>
                    <a:pt x="0" y="23"/>
                  </a:cubicBezTo>
                  <a:cubicBezTo>
                    <a:pt x="0" y="24"/>
                    <a:pt x="0" y="24"/>
                    <a:pt x="1" y="25"/>
                  </a:cubicBezTo>
                  <a:cubicBezTo>
                    <a:pt x="2" y="25"/>
                    <a:pt x="2" y="25"/>
                    <a:pt x="2" y="25"/>
                  </a:cubicBezTo>
                  <a:cubicBezTo>
                    <a:pt x="49" y="22"/>
                    <a:pt x="49" y="22"/>
                    <a:pt x="49" y="22"/>
                  </a:cubicBezTo>
                  <a:cubicBezTo>
                    <a:pt x="49" y="21"/>
                    <a:pt x="49" y="21"/>
                    <a:pt x="49" y="21"/>
                  </a:cubicBezTo>
                  <a:moveTo>
                    <a:pt x="130" y="16"/>
                  </a:moveTo>
                  <a:cubicBezTo>
                    <a:pt x="114" y="17"/>
                    <a:pt x="114" y="17"/>
                    <a:pt x="114" y="17"/>
                  </a:cubicBezTo>
                  <a:cubicBezTo>
                    <a:pt x="112" y="17"/>
                    <a:pt x="112" y="17"/>
                    <a:pt x="112" y="17"/>
                  </a:cubicBezTo>
                  <a:cubicBezTo>
                    <a:pt x="93" y="18"/>
                    <a:pt x="93" y="18"/>
                    <a:pt x="93" y="18"/>
                  </a:cubicBezTo>
                  <a:cubicBezTo>
                    <a:pt x="91" y="18"/>
                    <a:pt x="91" y="18"/>
                    <a:pt x="91" y="18"/>
                  </a:cubicBezTo>
                  <a:cubicBezTo>
                    <a:pt x="51" y="20"/>
                    <a:pt x="51" y="20"/>
                    <a:pt x="51" y="20"/>
                  </a:cubicBezTo>
                  <a:cubicBezTo>
                    <a:pt x="51" y="22"/>
                    <a:pt x="51" y="22"/>
                    <a:pt x="51" y="22"/>
                  </a:cubicBezTo>
                  <a:cubicBezTo>
                    <a:pt x="91" y="20"/>
                    <a:pt x="91" y="20"/>
                    <a:pt x="91" y="20"/>
                  </a:cubicBezTo>
                  <a:cubicBezTo>
                    <a:pt x="93" y="20"/>
                    <a:pt x="93" y="20"/>
                    <a:pt x="93" y="20"/>
                  </a:cubicBezTo>
                  <a:cubicBezTo>
                    <a:pt x="111" y="19"/>
                    <a:pt x="111" y="19"/>
                    <a:pt x="111" y="19"/>
                  </a:cubicBezTo>
                  <a:cubicBezTo>
                    <a:pt x="113" y="19"/>
                    <a:pt x="113" y="19"/>
                    <a:pt x="113" y="19"/>
                  </a:cubicBezTo>
                  <a:cubicBezTo>
                    <a:pt x="129" y="18"/>
                    <a:pt x="129" y="18"/>
                    <a:pt x="129" y="18"/>
                  </a:cubicBezTo>
                  <a:cubicBezTo>
                    <a:pt x="130" y="16"/>
                    <a:pt x="130" y="16"/>
                    <a:pt x="130" y="16"/>
                  </a:cubicBezTo>
                  <a:moveTo>
                    <a:pt x="181" y="13"/>
                  </a:moveTo>
                  <a:cubicBezTo>
                    <a:pt x="168" y="14"/>
                    <a:pt x="168" y="14"/>
                    <a:pt x="168" y="14"/>
                  </a:cubicBezTo>
                  <a:cubicBezTo>
                    <a:pt x="165" y="14"/>
                    <a:pt x="165" y="14"/>
                    <a:pt x="165" y="14"/>
                  </a:cubicBezTo>
                  <a:cubicBezTo>
                    <a:pt x="148" y="15"/>
                    <a:pt x="148" y="15"/>
                    <a:pt x="148" y="15"/>
                  </a:cubicBezTo>
                  <a:cubicBezTo>
                    <a:pt x="146" y="15"/>
                    <a:pt x="146" y="15"/>
                    <a:pt x="146" y="15"/>
                  </a:cubicBezTo>
                  <a:cubicBezTo>
                    <a:pt x="132" y="16"/>
                    <a:pt x="132" y="16"/>
                    <a:pt x="132" y="16"/>
                  </a:cubicBezTo>
                  <a:cubicBezTo>
                    <a:pt x="131" y="18"/>
                    <a:pt x="131" y="18"/>
                    <a:pt x="131" y="18"/>
                  </a:cubicBezTo>
                  <a:cubicBezTo>
                    <a:pt x="146" y="17"/>
                    <a:pt x="146" y="17"/>
                    <a:pt x="146" y="17"/>
                  </a:cubicBezTo>
                  <a:cubicBezTo>
                    <a:pt x="148" y="17"/>
                    <a:pt x="148" y="17"/>
                    <a:pt x="148" y="17"/>
                  </a:cubicBezTo>
                  <a:cubicBezTo>
                    <a:pt x="163" y="16"/>
                    <a:pt x="163" y="16"/>
                    <a:pt x="163" y="16"/>
                  </a:cubicBezTo>
                  <a:cubicBezTo>
                    <a:pt x="166" y="16"/>
                    <a:pt x="166" y="16"/>
                    <a:pt x="166" y="16"/>
                  </a:cubicBezTo>
                  <a:cubicBezTo>
                    <a:pt x="180" y="15"/>
                    <a:pt x="180" y="15"/>
                    <a:pt x="180" y="15"/>
                  </a:cubicBezTo>
                  <a:cubicBezTo>
                    <a:pt x="181" y="13"/>
                    <a:pt x="181" y="13"/>
                    <a:pt x="181" y="13"/>
                  </a:cubicBezTo>
                  <a:moveTo>
                    <a:pt x="186" y="13"/>
                  </a:moveTo>
                  <a:cubicBezTo>
                    <a:pt x="183" y="13"/>
                    <a:pt x="183" y="13"/>
                    <a:pt x="183" y="13"/>
                  </a:cubicBezTo>
                  <a:cubicBezTo>
                    <a:pt x="182" y="15"/>
                    <a:pt x="182" y="15"/>
                    <a:pt x="182" y="15"/>
                  </a:cubicBezTo>
                  <a:cubicBezTo>
                    <a:pt x="186" y="15"/>
                    <a:pt x="186" y="15"/>
                    <a:pt x="186" y="15"/>
                  </a:cubicBezTo>
                  <a:cubicBezTo>
                    <a:pt x="186" y="13"/>
                    <a:pt x="186" y="13"/>
                    <a:pt x="186" y="13"/>
                  </a:cubicBezTo>
                  <a:moveTo>
                    <a:pt x="192" y="12"/>
                  </a:moveTo>
                  <a:cubicBezTo>
                    <a:pt x="188" y="13"/>
                    <a:pt x="188" y="13"/>
                    <a:pt x="188" y="13"/>
                  </a:cubicBezTo>
                  <a:cubicBezTo>
                    <a:pt x="188" y="14"/>
                    <a:pt x="188" y="14"/>
                    <a:pt x="188" y="14"/>
                  </a:cubicBezTo>
                  <a:cubicBezTo>
                    <a:pt x="194" y="14"/>
                    <a:pt x="194" y="14"/>
                    <a:pt x="194" y="14"/>
                  </a:cubicBezTo>
                  <a:cubicBezTo>
                    <a:pt x="192" y="12"/>
                    <a:pt x="192" y="12"/>
                    <a:pt x="192" y="12"/>
                  </a:cubicBezTo>
                  <a:moveTo>
                    <a:pt x="201" y="12"/>
                  </a:moveTo>
                  <a:cubicBezTo>
                    <a:pt x="195" y="12"/>
                    <a:pt x="195" y="12"/>
                    <a:pt x="195" y="12"/>
                  </a:cubicBezTo>
                  <a:cubicBezTo>
                    <a:pt x="196" y="14"/>
                    <a:pt x="196" y="14"/>
                    <a:pt x="196" y="14"/>
                  </a:cubicBezTo>
                  <a:cubicBezTo>
                    <a:pt x="202" y="14"/>
                    <a:pt x="202" y="14"/>
                    <a:pt x="202" y="14"/>
                  </a:cubicBezTo>
                  <a:cubicBezTo>
                    <a:pt x="201" y="12"/>
                    <a:pt x="201" y="12"/>
                    <a:pt x="201" y="12"/>
                  </a:cubicBezTo>
                  <a:moveTo>
                    <a:pt x="210" y="11"/>
                  </a:moveTo>
                  <a:cubicBezTo>
                    <a:pt x="203" y="12"/>
                    <a:pt x="203" y="12"/>
                    <a:pt x="203" y="12"/>
                  </a:cubicBezTo>
                  <a:cubicBezTo>
                    <a:pt x="203" y="14"/>
                    <a:pt x="203" y="14"/>
                    <a:pt x="203" y="14"/>
                  </a:cubicBezTo>
                  <a:cubicBezTo>
                    <a:pt x="211" y="13"/>
                    <a:pt x="211" y="13"/>
                    <a:pt x="211" y="13"/>
                  </a:cubicBezTo>
                  <a:cubicBezTo>
                    <a:pt x="210" y="11"/>
                    <a:pt x="210" y="11"/>
                    <a:pt x="210" y="11"/>
                  </a:cubicBezTo>
                  <a:moveTo>
                    <a:pt x="219" y="11"/>
                  </a:moveTo>
                  <a:cubicBezTo>
                    <a:pt x="218" y="11"/>
                    <a:pt x="218" y="11"/>
                    <a:pt x="218" y="11"/>
                  </a:cubicBezTo>
                  <a:cubicBezTo>
                    <a:pt x="217" y="11"/>
                    <a:pt x="217" y="11"/>
                    <a:pt x="217" y="11"/>
                  </a:cubicBezTo>
                  <a:cubicBezTo>
                    <a:pt x="212" y="11"/>
                    <a:pt x="212" y="11"/>
                    <a:pt x="212" y="11"/>
                  </a:cubicBezTo>
                  <a:cubicBezTo>
                    <a:pt x="214" y="13"/>
                    <a:pt x="214" y="13"/>
                    <a:pt x="214" y="13"/>
                  </a:cubicBezTo>
                  <a:cubicBezTo>
                    <a:pt x="217" y="13"/>
                    <a:pt x="217" y="13"/>
                    <a:pt x="217" y="13"/>
                  </a:cubicBezTo>
                  <a:cubicBezTo>
                    <a:pt x="218" y="13"/>
                    <a:pt x="218" y="13"/>
                    <a:pt x="218" y="13"/>
                  </a:cubicBezTo>
                  <a:cubicBezTo>
                    <a:pt x="221" y="13"/>
                    <a:pt x="221" y="13"/>
                    <a:pt x="221" y="13"/>
                  </a:cubicBezTo>
                  <a:cubicBezTo>
                    <a:pt x="219" y="11"/>
                    <a:pt x="219" y="11"/>
                    <a:pt x="219" y="11"/>
                  </a:cubicBezTo>
                  <a:moveTo>
                    <a:pt x="427" y="9"/>
                  </a:moveTo>
                  <a:cubicBezTo>
                    <a:pt x="424" y="9"/>
                    <a:pt x="424" y="9"/>
                    <a:pt x="424" y="9"/>
                  </a:cubicBezTo>
                  <a:cubicBezTo>
                    <a:pt x="444" y="22"/>
                    <a:pt x="444" y="22"/>
                    <a:pt x="444" y="22"/>
                  </a:cubicBezTo>
                  <a:cubicBezTo>
                    <a:pt x="446" y="23"/>
                    <a:pt x="446" y="23"/>
                    <a:pt x="446" y="23"/>
                  </a:cubicBezTo>
                  <a:cubicBezTo>
                    <a:pt x="460" y="33"/>
                    <a:pt x="460" y="33"/>
                    <a:pt x="460" y="33"/>
                  </a:cubicBezTo>
                  <a:cubicBezTo>
                    <a:pt x="461" y="31"/>
                    <a:pt x="461" y="31"/>
                    <a:pt x="461" y="31"/>
                  </a:cubicBezTo>
                  <a:cubicBezTo>
                    <a:pt x="448" y="22"/>
                    <a:pt x="448" y="22"/>
                    <a:pt x="448" y="22"/>
                  </a:cubicBezTo>
                  <a:cubicBezTo>
                    <a:pt x="446" y="21"/>
                    <a:pt x="446" y="21"/>
                    <a:pt x="446" y="21"/>
                  </a:cubicBezTo>
                  <a:cubicBezTo>
                    <a:pt x="427" y="9"/>
                    <a:pt x="427" y="9"/>
                    <a:pt x="427" y="9"/>
                  </a:cubicBezTo>
                  <a:moveTo>
                    <a:pt x="288" y="8"/>
                  </a:moveTo>
                  <a:cubicBezTo>
                    <a:pt x="288" y="9"/>
                    <a:pt x="288" y="9"/>
                    <a:pt x="288" y="9"/>
                  </a:cubicBezTo>
                  <a:cubicBezTo>
                    <a:pt x="288" y="9"/>
                    <a:pt x="288" y="9"/>
                    <a:pt x="288" y="9"/>
                  </a:cubicBezTo>
                  <a:cubicBezTo>
                    <a:pt x="288" y="8"/>
                    <a:pt x="288" y="8"/>
                    <a:pt x="288" y="8"/>
                  </a:cubicBezTo>
                  <a:moveTo>
                    <a:pt x="287" y="7"/>
                  </a:moveTo>
                  <a:cubicBezTo>
                    <a:pt x="243" y="10"/>
                    <a:pt x="243" y="10"/>
                    <a:pt x="243" y="10"/>
                  </a:cubicBezTo>
                  <a:cubicBezTo>
                    <a:pt x="242" y="10"/>
                    <a:pt x="242" y="10"/>
                    <a:pt x="242" y="10"/>
                  </a:cubicBezTo>
                  <a:cubicBezTo>
                    <a:pt x="221" y="11"/>
                    <a:pt x="221" y="11"/>
                    <a:pt x="221" y="11"/>
                  </a:cubicBezTo>
                  <a:cubicBezTo>
                    <a:pt x="223" y="12"/>
                    <a:pt x="223" y="12"/>
                    <a:pt x="223" y="12"/>
                  </a:cubicBezTo>
                  <a:cubicBezTo>
                    <a:pt x="242" y="11"/>
                    <a:pt x="242" y="11"/>
                    <a:pt x="242" y="11"/>
                  </a:cubicBezTo>
                  <a:cubicBezTo>
                    <a:pt x="244" y="11"/>
                    <a:pt x="244" y="11"/>
                    <a:pt x="244" y="11"/>
                  </a:cubicBezTo>
                  <a:cubicBezTo>
                    <a:pt x="284" y="9"/>
                    <a:pt x="284" y="9"/>
                    <a:pt x="284" y="9"/>
                  </a:cubicBezTo>
                  <a:cubicBezTo>
                    <a:pt x="287" y="7"/>
                    <a:pt x="287" y="7"/>
                    <a:pt x="287" y="7"/>
                  </a:cubicBezTo>
                  <a:moveTo>
                    <a:pt x="312" y="6"/>
                  </a:moveTo>
                  <a:cubicBezTo>
                    <a:pt x="296" y="7"/>
                    <a:pt x="296" y="7"/>
                    <a:pt x="296" y="7"/>
                  </a:cubicBezTo>
                  <a:cubicBezTo>
                    <a:pt x="291" y="7"/>
                    <a:pt x="291" y="7"/>
                    <a:pt x="291" y="7"/>
                  </a:cubicBezTo>
                  <a:cubicBezTo>
                    <a:pt x="290" y="9"/>
                    <a:pt x="290" y="9"/>
                    <a:pt x="290" y="9"/>
                  </a:cubicBezTo>
                  <a:cubicBezTo>
                    <a:pt x="295" y="8"/>
                    <a:pt x="295" y="8"/>
                    <a:pt x="295" y="8"/>
                  </a:cubicBezTo>
                  <a:cubicBezTo>
                    <a:pt x="303" y="8"/>
                    <a:pt x="303" y="8"/>
                    <a:pt x="303" y="8"/>
                  </a:cubicBezTo>
                  <a:cubicBezTo>
                    <a:pt x="312" y="7"/>
                    <a:pt x="312" y="7"/>
                    <a:pt x="312" y="7"/>
                  </a:cubicBezTo>
                  <a:cubicBezTo>
                    <a:pt x="312" y="6"/>
                    <a:pt x="312" y="6"/>
                    <a:pt x="312" y="6"/>
                  </a:cubicBezTo>
                  <a:moveTo>
                    <a:pt x="326" y="5"/>
                  </a:moveTo>
                  <a:cubicBezTo>
                    <a:pt x="325" y="5"/>
                    <a:pt x="325" y="5"/>
                    <a:pt x="325" y="5"/>
                  </a:cubicBezTo>
                  <a:cubicBezTo>
                    <a:pt x="323" y="5"/>
                    <a:pt x="323" y="5"/>
                    <a:pt x="323" y="5"/>
                  </a:cubicBezTo>
                  <a:cubicBezTo>
                    <a:pt x="314" y="5"/>
                    <a:pt x="314" y="5"/>
                    <a:pt x="314" y="5"/>
                  </a:cubicBezTo>
                  <a:cubicBezTo>
                    <a:pt x="314" y="7"/>
                    <a:pt x="314" y="7"/>
                    <a:pt x="314" y="7"/>
                  </a:cubicBezTo>
                  <a:cubicBezTo>
                    <a:pt x="323" y="7"/>
                    <a:pt x="323" y="7"/>
                    <a:pt x="323" y="7"/>
                  </a:cubicBezTo>
                  <a:cubicBezTo>
                    <a:pt x="325" y="7"/>
                    <a:pt x="325" y="7"/>
                    <a:pt x="325" y="7"/>
                  </a:cubicBezTo>
                  <a:cubicBezTo>
                    <a:pt x="326" y="7"/>
                    <a:pt x="326" y="7"/>
                    <a:pt x="326" y="7"/>
                  </a:cubicBezTo>
                  <a:cubicBezTo>
                    <a:pt x="326" y="5"/>
                    <a:pt x="326" y="5"/>
                    <a:pt x="326" y="5"/>
                  </a:cubicBezTo>
                  <a:moveTo>
                    <a:pt x="393" y="1"/>
                  </a:moveTo>
                  <a:cubicBezTo>
                    <a:pt x="393" y="1"/>
                    <a:pt x="393" y="1"/>
                    <a:pt x="393" y="1"/>
                  </a:cubicBezTo>
                  <a:cubicBezTo>
                    <a:pt x="379" y="2"/>
                    <a:pt x="379" y="2"/>
                    <a:pt x="379" y="2"/>
                  </a:cubicBezTo>
                  <a:cubicBezTo>
                    <a:pt x="377" y="2"/>
                    <a:pt x="377" y="2"/>
                    <a:pt x="377" y="2"/>
                  </a:cubicBezTo>
                  <a:cubicBezTo>
                    <a:pt x="328" y="5"/>
                    <a:pt x="328" y="5"/>
                    <a:pt x="328" y="5"/>
                  </a:cubicBezTo>
                  <a:cubicBezTo>
                    <a:pt x="328" y="7"/>
                    <a:pt x="328" y="7"/>
                    <a:pt x="328" y="7"/>
                  </a:cubicBezTo>
                  <a:cubicBezTo>
                    <a:pt x="375" y="4"/>
                    <a:pt x="375" y="4"/>
                    <a:pt x="375" y="4"/>
                  </a:cubicBezTo>
                  <a:cubicBezTo>
                    <a:pt x="378" y="4"/>
                    <a:pt x="378" y="4"/>
                    <a:pt x="378" y="4"/>
                  </a:cubicBezTo>
                  <a:cubicBezTo>
                    <a:pt x="392" y="3"/>
                    <a:pt x="392" y="3"/>
                    <a:pt x="392" y="3"/>
                  </a:cubicBezTo>
                  <a:cubicBezTo>
                    <a:pt x="394" y="3"/>
                    <a:pt x="394" y="3"/>
                    <a:pt x="394" y="3"/>
                  </a:cubicBezTo>
                  <a:cubicBezTo>
                    <a:pt x="394" y="3"/>
                    <a:pt x="394" y="3"/>
                    <a:pt x="394" y="3"/>
                  </a:cubicBezTo>
                  <a:cubicBezTo>
                    <a:pt x="394" y="2"/>
                    <a:pt x="394" y="2"/>
                    <a:pt x="394" y="2"/>
                  </a:cubicBezTo>
                  <a:cubicBezTo>
                    <a:pt x="393" y="1"/>
                    <a:pt x="393" y="1"/>
                    <a:pt x="393" y="1"/>
                  </a:cubicBezTo>
                  <a:moveTo>
                    <a:pt x="414" y="0"/>
                  </a:moveTo>
                  <a:cubicBezTo>
                    <a:pt x="414" y="0"/>
                    <a:pt x="414" y="0"/>
                    <a:pt x="414" y="0"/>
                  </a:cubicBezTo>
                  <a:cubicBezTo>
                    <a:pt x="395" y="1"/>
                    <a:pt x="395" y="1"/>
                    <a:pt x="395" y="1"/>
                  </a:cubicBezTo>
                  <a:cubicBezTo>
                    <a:pt x="396" y="3"/>
                    <a:pt x="396" y="3"/>
                    <a:pt x="396" y="3"/>
                  </a:cubicBezTo>
                  <a:cubicBezTo>
                    <a:pt x="414" y="2"/>
                    <a:pt x="414" y="2"/>
                    <a:pt x="414" y="2"/>
                  </a:cubicBezTo>
                  <a:cubicBezTo>
                    <a:pt x="422" y="7"/>
                    <a:pt x="422" y="7"/>
                    <a:pt x="422" y="7"/>
                  </a:cubicBezTo>
                  <a:cubicBezTo>
                    <a:pt x="425" y="7"/>
                    <a:pt x="425" y="7"/>
                    <a:pt x="425" y="7"/>
                  </a:cubicBezTo>
                  <a:cubicBezTo>
                    <a:pt x="415" y="0"/>
                    <a:pt x="415" y="0"/>
                    <a:pt x="415" y="0"/>
                  </a:cubicBezTo>
                  <a:cubicBezTo>
                    <a:pt x="414" y="0"/>
                    <a:pt x="414" y="0"/>
                    <a:pt x="414"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1" name="Freeform 21"/>
            <p:cNvSpPr>
              <a:spLocks noEditPoints="1"/>
            </p:cNvSpPr>
            <p:nvPr/>
          </p:nvSpPr>
          <p:spPr bwMode="auto">
            <a:xfrm>
              <a:off x="8865750" y="3160102"/>
              <a:ext cx="1486721" cy="427752"/>
            </a:xfrm>
            <a:custGeom>
              <a:avLst/>
              <a:gdLst>
                <a:gd name="T0" fmla="*/ 800 w 831"/>
                <a:gd name="T1" fmla="*/ 251 h 263"/>
                <a:gd name="T2" fmla="*/ 770 w 831"/>
                <a:gd name="T3" fmla="*/ 249 h 263"/>
                <a:gd name="T4" fmla="*/ 710 w 831"/>
                <a:gd name="T5" fmla="*/ 237 h 263"/>
                <a:gd name="T6" fmla="*/ 713 w 831"/>
                <a:gd name="T7" fmla="*/ 235 h 263"/>
                <a:gd name="T8" fmla="*/ 805 w 831"/>
                <a:gd name="T9" fmla="*/ 251 h 263"/>
                <a:gd name="T10" fmla="*/ 826 w 831"/>
                <a:gd name="T11" fmla="*/ 254 h 263"/>
                <a:gd name="T12" fmla="*/ 708 w 831"/>
                <a:gd name="T13" fmla="*/ 237 h 263"/>
                <a:gd name="T14" fmla="*/ 649 w 831"/>
                <a:gd name="T15" fmla="*/ 225 h 263"/>
                <a:gd name="T16" fmla="*/ 639 w 831"/>
                <a:gd name="T17" fmla="*/ 218 h 263"/>
                <a:gd name="T18" fmla="*/ 639 w 831"/>
                <a:gd name="T19" fmla="*/ 218 h 263"/>
                <a:gd name="T20" fmla="*/ 810 w 831"/>
                <a:gd name="T21" fmla="*/ 230 h 263"/>
                <a:gd name="T22" fmla="*/ 628 w 831"/>
                <a:gd name="T23" fmla="*/ 221 h 263"/>
                <a:gd name="T24" fmla="*/ 632 w 831"/>
                <a:gd name="T25" fmla="*/ 218 h 263"/>
                <a:gd name="T26" fmla="*/ 803 w 831"/>
                <a:gd name="T27" fmla="*/ 213 h 263"/>
                <a:gd name="T28" fmla="*/ 552 w 831"/>
                <a:gd name="T29" fmla="*/ 206 h 263"/>
                <a:gd name="T30" fmla="*/ 571 w 831"/>
                <a:gd name="T31" fmla="*/ 206 h 263"/>
                <a:gd name="T32" fmla="*/ 507 w 831"/>
                <a:gd name="T33" fmla="*/ 197 h 263"/>
                <a:gd name="T34" fmla="*/ 403 w 831"/>
                <a:gd name="T35" fmla="*/ 171 h 263"/>
                <a:gd name="T36" fmla="*/ 417 w 831"/>
                <a:gd name="T37" fmla="*/ 178 h 263"/>
                <a:gd name="T38" fmla="*/ 438 w 831"/>
                <a:gd name="T39" fmla="*/ 183 h 263"/>
                <a:gd name="T40" fmla="*/ 436 w 831"/>
                <a:gd name="T41" fmla="*/ 178 h 263"/>
                <a:gd name="T42" fmla="*/ 403 w 831"/>
                <a:gd name="T43" fmla="*/ 171 h 263"/>
                <a:gd name="T44" fmla="*/ 396 w 831"/>
                <a:gd name="T45" fmla="*/ 175 h 263"/>
                <a:gd name="T46" fmla="*/ 367 w 831"/>
                <a:gd name="T47" fmla="*/ 168 h 263"/>
                <a:gd name="T48" fmla="*/ 344 w 831"/>
                <a:gd name="T49" fmla="*/ 159 h 263"/>
                <a:gd name="T50" fmla="*/ 344 w 831"/>
                <a:gd name="T51" fmla="*/ 159 h 263"/>
                <a:gd name="T52" fmla="*/ 154 w 831"/>
                <a:gd name="T53" fmla="*/ 126 h 263"/>
                <a:gd name="T54" fmla="*/ 258 w 831"/>
                <a:gd name="T55" fmla="*/ 147 h 263"/>
                <a:gd name="T56" fmla="*/ 258 w 831"/>
                <a:gd name="T57" fmla="*/ 142 h 263"/>
                <a:gd name="T58" fmla="*/ 152 w 831"/>
                <a:gd name="T59" fmla="*/ 121 h 263"/>
                <a:gd name="T60" fmla="*/ 739 w 831"/>
                <a:gd name="T61" fmla="*/ 119 h 263"/>
                <a:gd name="T62" fmla="*/ 746 w 831"/>
                <a:gd name="T63" fmla="*/ 121 h 263"/>
                <a:gd name="T64" fmla="*/ 52 w 831"/>
                <a:gd name="T65" fmla="*/ 104 h 263"/>
                <a:gd name="T66" fmla="*/ 128 w 831"/>
                <a:gd name="T67" fmla="*/ 116 h 263"/>
                <a:gd name="T68" fmla="*/ 33 w 831"/>
                <a:gd name="T69" fmla="*/ 97 h 263"/>
                <a:gd name="T70" fmla="*/ 33 w 831"/>
                <a:gd name="T71" fmla="*/ 97 h 263"/>
                <a:gd name="T72" fmla="*/ 736 w 831"/>
                <a:gd name="T73" fmla="*/ 104 h 263"/>
                <a:gd name="T74" fmla="*/ 0 w 831"/>
                <a:gd name="T75" fmla="*/ 95 h 263"/>
                <a:gd name="T76" fmla="*/ 24 w 831"/>
                <a:gd name="T77" fmla="*/ 95 h 263"/>
                <a:gd name="T78" fmla="*/ 55 w 831"/>
                <a:gd name="T79" fmla="*/ 90 h 263"/>
                <a:gd name="T80" fmla="*/ 97 w 831"/>
                <a:gd name="T81" fmla="*/ 81 h 263"/>
                <a:gd name="T82" fmla="*/ 102 w 831"/>
                <a:gd name="T83" fmla="*/ 85 h 263"/>
                <a:gd name="T84" fmla="*/ 710 w 831"/>
                <a:gd name="T85" fmla="*/ 69 h 263"/>
                <a:gd name="T86" fmla="*/ 275 w 831"/>
                <a:gd name="T87" fmla="*/ 57 h 263"/>
                <a:gd name="T88" fmla="*/ 197 w 831"/>
                <a:gd name="T89" fmla="*/ 66 h 263"/>
                <a:gd name="T90" fmla="*/ 121 w 831"/>
                <a:gd name="T91" fmla="*/ 81 h 263"/>
                <a:gd name="T92" fmla="*/ 199 w 831"/>
                <a:gd name="T93" fmla="*/ 71 h 263"/>
                <a:gd name="T94" fmla="*/ 275 w 831"/>
                <a:gd name="T95" fmla="*/ 57 h 263"/>
                <a:gd name="T96" fmla="*/ 329 w 831"/>
                <a:gd name="T97" fmla="*/ 47 h 263"/>
                <a:gd name="T98" fmla="*/ 341 w 831"/>
                <a:gd name="T99" fmla="*/ 52 h 263"/>
                <a:gd name="T100" fmla="*/ 687 w 831"/>
                <a:gd name="T101" fmla="*/ 26 h 263"/>
                <a:gd name="T102" fmla="*/ 687 w 831"/>
                <a:gd name="T103" fmla="*/ 26 h 263"/>
                <a:gd name="T104" fmla="*/ 488 w 831"/>
                <a:gd name="T105" fmla="*/ 26 h 263"/>
                <a:gd name="T106" fmla="*/ 481 w 831"/>
                <a:gd name="T107" fmla="*/ 31 h 263"/>
                <a:gd name="T108" fmla="*/ 545 w 831"/>
                <a:gd name="T109" fmla="*/ 24 h 263"/>
                <a:gd name="T110" fmla="*/ 552 w 831"/>
                <a:gd name="T111" fmla="*/ 21 h 263"/>
                <a:gd name="T112" fmla="*/ 571 w 831"/>
                <a:gd name="T113" fmla="*/ 14 h 263"/>
                <a:gd name="T114" fmla="*/ 620 w 831"/>
                <a:gd name="T115" fmla="*/ 12 h 263"/>
                <a:gd name="T116" fmla="*/ 684 w 831"/>
                <a:gd name="T117" fmla="*/ 19 h 263"/>
                <a:gd name="T118" fmla="*/ 618 w 831"/>
                <a:gd name="T119" fmla="*/ 7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1" h="263">
                  <a:moveTo>
                    <a:pt x="772" y="247"/>
                  </a:moveTo>
                  <a:lnTo>
                    <a:pt x="789" y="254"/>
                  </a:lnTo>
                  <a:lnTo>
                    <a:pt x="800" y="256"/>
                  </a:lnTo>
                  <a:lnTo>
                    <a:pt x="800" y="251"/>
                  </a:lnTo>
                  <a:lnTo>
                    <a:pt x="772" y="247"/>
                  </a:lnTo>
                  <a:close/>
                  <a:moveTo>
                    <a:pt x="753" y="242"/>
                  </a:moveTo>
                  <a:lnTo>
                    <a:pt x="758" y="247"/>
                  </a:lnTo>
                  <a:lnTo>
                    <a:pt x="770" y="249"/>
                  </a:lnTo>
                  <a:lnTo>
                    <a:pt x="755" y="242"/>
                  </a:lnTo>
                  <a:lnTo>
                    <a:pt x="753" y="242"/>
                  </a:lnTo>
                  <a:close/>
                  <a:moveTo>
                    <a:pt x="713" y="235"/>
                  </a:moveTo>
                  <a:lnTo>
                    <a:pt x="710" y="237"/>
                  </a:lnTo>
                  <a:lnTo>
                    <a:pt x="751" y="247"/>
                  </a:lnTo>
                  <a:lnTo>
                    <a:pt x="751" y="244"/>
                  </a:lnTo>
                  <a:lnTo>
                    <a:pt x="746" y="240"/>
                  </a:lnTo>
                  <a:lnTo>
                    <a:pt x="713" y="235"/>
                  </a:lnTo>
                  <a:close/>
                  <a:moveTo>
                    <a:pt x="815" y="232"/>
                  </a:moveTo>
                  <a:lnTo>
                    <a:pt x="812" y="237"/>
                  </a:lnTo>
                  <a:lnTo>
                    <a:pt x="822" y="256"/>
                  </a:lnTo>
                  <a:lnTo>
                    <a:pt x="805" y="251"/>
                  </a:lnTo>
                  <a:lnTo>
                    <a:pt x="803" y="256"/>
                  </a:lnTo>
                  <a:lnTo>
                    <a:pt x="822" y="261"/>
                  </a:lnTo>
                  <a:lnTo>
                    <a:pt x="831" y="263"/>
                  </a:lnTo>
                  <a:lnTo>
                    <a:pt x="826" y="254"/>
                  </a:lnTo>
                  <a:lnTo>
                    <a:pt x="815" y="232"/>
                  </a:lnTo>
                  <a:close/>
                  <a:moveTo>
                    <a:pt x="701" y="232"/>
                  </a:moveTo>
                  <a:lnTo>
                    <a:pt x="689" y="232"/>
                  </a:lnTo>
                  <a:lnTo>
                    <a:pt x="708" y="237"/>
                  </a:lnTo>
                  <a:lnTo>
                    <a:pt x="708" y="232"/>
                  </a:lnTo>
                  <a:lnTo>
                    <a:pt x="701" y="232"/>
                  </a:lnTo>
                  <a:close/>
                  <a:moveTo>
                    <a:pt x="649" y="221"/>
                  </a:moveTo>
                  <a:lnTo>
                    <a:pt x="649" y="225"/>
                  </a:lnTo>
                  <a:lnTo>
                    <a:pt x="677" y="230"/>
                  </a:lnTo>
                  <a:lnTo>
                    <a:pt x="689" y="230"/>
                  </a:lnTo>
                  <a:lnTo>
                    <a:pt x="649" y="221"/>
                  </a:lnTo>
                  <a:close/>
                  <a:moveTo>
                    <a:pt x="639" y="218"/>
                  </a:moveTo>
                  <a:lnTo>
                    <a:pt x="642" y="223"/>
                  </a:lnTo>
                  <a:lnTo>
                    <a:pt x="644" y="225"/>
                  </a:lnTo>
                  <a:lnTo>
                    <a:pt x="644" y="221"/>
                  </a:lnTo>
                  <a:lnTo>
                    <a:pt x="639" y="218"/>
                  </a:lnTo>
                  <a:close/>
                  <a:moveTo>
                    <a:pt x="805" y="218"/>
                  </a:moveTo>
                  <a:lnTo>
                    <a:pt x="800" y="218"/>
                  </a:lnTo>
                  <a:lnTo>
                    <a:pt x="810" y="235"/>
                  </a:lnTo>
                  <a:lnTo>
                    <a:pt x="810" y="230"/>
                  </a:lnTo>
                  <a:lnTo>
                    <a:pt x="805" y="218"/>
                  </a:lnTo>
                  <a:close/>
                  <a:moveTo>
                    <a:pt x="620" y="216"/>
                  </a:moveTo>
                  <a:lnTo>
                    <a:pt x="620" y="221"/>
                  </a:lnTo>
                  <a:lnTo>
                    <a:pt x="628" y="221"/>
                  </a:lnTo>
                  <a:lnTo>
                    <a:pt x="632" y="223"/>
                  </a:lnTo>
                  <a:lnTo>
                    <a:pt x="637" y="223"/>
                  </a:lnTo>
                  <a:lnTo>
                    <a:pt x="637" y="218"/>
                  </a:lnTo>
                  <a:lnTo>
                    <a:pt x="632" y="218"/>
                  </a:lnTo>
                  <a:lnTo>
                    <a:pt x="620" y="216"/>
                  </a:lnTo>
                  <a:close/>
                  <a:moveTo>
                    <a:pt x="796" y="211"/>
                  </a:moveTo>
                  <a:lnTo>
                    <a:pt x="798" y="213"/>
                  </a:lnTo>
                  <a:lnTo>
                    <a:pt x="803" y="213"/>
                  </a:lnTo>
                  <a:lnTo>
                    <a:pt x="800" y="211"/>
                  </a:lnTo>
                  <a:lnTo>
                    <a:pt x="796" y="211"/>
                  </a:lnTo>
                  <a:close/>
                  <a:moveTo>
                    <a:pt x="557" y="202"/>
                  </a:moveTo>
                  <a:lnTo>
                    <a:pt x="552" y="206"/>
                  </a:lnTo>
                  <a:lnTo>
                    <a:pt x="580" y="211"/>
                  </a:lnTo>
                  <a:lnTo>
                    <a:pt x="616" y="218"/>
                  </a:lnTo>
                  <a:lnTo>
                    <a:pt x="616" y="213"/>
                  </a:lnTo>
                  <a:lnTo>
                    <a:pt x="571" y="206"/>
                  </a:lnTo>
                  <a:lnTo>
                    <a:pt x="559" y="204"/>
                  </a:lnTo>
                  <a:lnTo>
                    <a:pt x="557" y="202"/>
                  </a:lnTo>
                  <a:close/>
                  <a:moveTo>
                    <a:pt x="512" y="194"/>
                  </a:moveTo>
                  <a:lnTo>
                    <a:pt x="507" y="197"/>
                  </a:lnTo>
                  <a:lnTo>
                    <a:pt x="545" y="204"/>
                  </a:lnTo>
                  <a:lnTo>
                    <a:pt x="549" y="202"/>
                  </a:lnTo>
                  <a:lnTo>
                    <a:pt x="512" y="194"/>
                  </a:lnTo>
                  <a:close/>
                  <a:moveTo>
                    <a:pt x="403" y="171"/>
                  </a:moveTo>
                  <a:lnTo>
                    <a:pt x="400" y="175"/>
                  </a:lnTo>
                  <a:lnTo>
                    <a:pt x="410" y="178"/>
                  </a:lnTo>
                  <a:lnTo>
                    <a:pt x="412" y="178"/>
                  </a:lnTo>
                  <a:lnTo>
                    <a:pt x="417" y="178"/>
                  </a:lnTo>
                  <a:lnTo>
                    <a:pt x="419" y="180"/>
                  </a:lnTo>
                  <a:lnTo>
                    <a:pt x="424" y="180"/>
                  </a:lnTo>
                  <a:lnTo>
                    <a:pt x="433" y="183"/>
                  </a:lnTo>
                  <a:lnTo>
                    <a:pt x="438" y="183"/>
                  </a:lnTo>
                  <a:lnTo>
                    <a:pt x="500" y="194"/>
                  </a:lnTo>
                  <a:lnTo>
                    <a:pt x="507" y="192"/>
                  </a:lnTo>
                  <a:lnTo>
                    <a:pt x="441" y="180"/>
                  </a:lnTo>
                  <a:lnTo>
                    <a:pt x="436" y="178"/>
                  </a:lnTo>
                  <a:lnTo>
                    <a:pt x="426" y="175"/>
                  </a:lnTo>
                  <a:lnTo>
                    <a:pt x="426" y="175"/>
                  </a:lnTo>
                  <a:lnTo>
                    <a:pt x="410" y="173"/>
                  </a:lnTo>
                  <a:lnTo>
                    <a:pt x="403" y="171"/>
                  </a:lnTo>
                  <a:close/>
                  <a:moveTo>
                    <a:pt x="381" y="166"/>
                  </a:moveTo>
                  <a:lnTo>
                    <a:pt x="377" y="171"/>
                  </a:lnTo>
                  <a:lnTo>
                    <a:pt x="391" y="173"/>
                  </a:lnTo>
                  <a:lnTo>
                    <a:pt x="396" y="175"/>
                  </a:lnTo>
                  <a:lnTo>
                    <a:pt x="398" y="171"/>
                  </a:lnTo>
                  <a:lnTo>
                    <a:pt x="381" y="166"/>
                  </a:lnTo>
                  <a:close/>
                  <a:moveTo>
                    <a:pt x="372" y="166"/>
                  </a:moveTo>
                  <a:lnTo>
                    <a:pt x="367" y="168"/>
                  </a:lnTo>
                  <a:lnTo>
                    <a:pt x="372" y="168"/>
                  </a:lnTo>
                  <a:lnTo>
                    <a:pt x="377" y="166"/>
                  </a:lnTo>
                  <a:lnTo>
                    <a:pt x="372" y="166"/>
                  </a:lnTo>
                  <a:close/>
                  <a:moveTo>
                    <a:pt x="344" y="159"/>
                  </a:moveTo>
                  <a:lnTo>
                    <a:pt x="346" y="164"/>
                  </a:lnTo>
                  <a:lnTo>
                    <a:pt x="362" y="168"/>
                  </a:lnTo>
                  <a:lnTo>
                    <a:pt x="367" y="164"/>
                  </a:lnTo>
                  <a:lnTo>
                    <a:pt x="344" y="159"/>
                  </a:lnTo>
                  <a:close/>
                  <a:moveTo>
                    <a:pt x="138" y="119"/>
                  </a:moveTo>
                  <a:lnTo>
                    <a:pt x="138" y="121"/>
                  </a:lnTo>
                  <a:lnTo>
                    <a:pt x="149" y="123"/>
                  </a:lnTo>
                  <a:lnTo>
                    <a:pt x="154" y="126"/>
                  </a:lnTo>
                  <a:lnTo>
                    <a:pt x="209" y="135"/>
                  </a:lnTo>
                  <a:lnTo>
                    <a:pt x="211" y="138"/>
                  </a:lnTo>
                  <a:lnTo>
                    <a:pt x="251" y="145"/>
                  </a:lnTo>
                  <a:lnTo>
                    <a:pt x="258" y="147"/>
                  </a:lnTo>
                  <a:lnTo>
                    <a:pt x="341" y="164"/>
                  </a:lnTo>
                  <a:lnTo>
                    <a:pt x="336" y="159"/>
                  </a:lnTo>
                  <a:lnTo>
                    <a:pt x="265" y="145"/>
                  </a:lnTo>
                  <a:lnTo>
                    <a:pt x="258" y="142"/>
                  </a:lnTo>
                  <a:lnTo>
                    <a:pt x="213" y="133"/>
                  </a:lnTo>
                  <a:lnTo>
                    <a:pt x="209" y="133"/>
                  </a:lnTo>
                  <a:lnTo>
                    <a:pt x="157" y="121"/>
                  </a:lnTo>
                  <a:lnTo>
                    <a:pt x="152" y="121"/>
                  </a:lnTo>
                  <a:lnTo>
                    <a:pt x="138" y="119"/>
                  </a:lnTo>
                  <a:close/>
                  <a:moveTo>
                    <a:pt x="739" y="111"/>
                  </a:moveTo>
                  <a:lnTo>
                    <a:pt x="739" y="116"/>
                  </a:lnTo>
                  <a:lnTo>
                    <a:pt x="739" y="119"/>
                  </a:lnTo>
                  <a:lnTo>
                    <a:pt x="741" y="123"/>
                  </a:lnTo>
                  <a:lnTo>
                    <a:pt x="791" y="206"/>
                  </a:lnTo>
                  <a:lnTo>
                    <a:pt x="798" y="206"/>
                  </a:lnTo>
                  <a:lnTo>
                    <a:pt x="746" y="121"/>
                  </a:lnTo>
                  <a:lnTo>
                    <a:pt x="744" y="116"/>
                  </a:lnTo>
                  <a:lnTo>
                    <a:pt x="739" y="111"/>
                  </a:lnTo>
                  <a:close/>
                  <a:moveTo>
                    <a:pt x="55" y="102"/>
                  </a:moveTo>
                  <a:lnTo>
                    <a:pt x="52" y="104"/>
                  </a:lnTo>
                  <a:lnTo>
                    <a:pt x="100" y="114"/>
                  </a:lnTo>
                  <a:lnTo>
                    <a:pt x="102" y="116"/>
                  </a:lnTo>
                  <a:lnTo>
                    <a:pt x="130" y="121"/>
                  </a:lnTo>
                  <a:lnTo>
                    <a:pt x="128" y="116"/>
                  </a:lnTo>
                  <a:lnTo>
                    <a:pt x="102" y="111"/>
                  </a:lnTo>
                  <a:lnTo>
                    <a:pt x="100" y="109"/>
                  </a:lnTo>
                  <a:lnTo>
                    <a:pt x="55" y="102"/>
                  </a:lnTo>
                  <a:close/>
                  <a:moveTo>
                    <a:pt x="33" y="97"/>
                  </a:moveTo>
                  <a:lnTo>
                    <a:pt x="38" y="102"/>
                  </a:lnTo>
                  <a:lnTo>
                    <a:pt x="50" y="104"/>
                  </a:lnTo>
                  <a:lnTo>
                    <a:pt x="50" y="100"/>
                  </a:lnTo>
                  <a:lnTo>
                    <a:pt x="33" y="97"/>
                  </a:lnTo>
                  <a:close/>
                  <a:moveTo>
                    <a:pt x="729" y="95"/>
                  </a:moveTo>
                  <a:lnTo>
                    <a:pt x="725" y="97"/>
                  </a:lnTo>
                  <a:lnTo>
                    <a:pt x="734" y="111"/>
                  </a:lnTo>
                  <a:lnTo>
                    <a:pt x="736" y="104"/>
                  </a:lnTo>
                  <a:lnTo>
                    <a:pt x="729" y="95"/>
                  </a:lnTo>
                  <a:close/>
                  <a:moveTo>
                    <a:pt x="55" y="88"/>
                  </a:moveTo>
                  <a:lnTo>
                    <a:pt x="24" y="90"/>
                  </a:lnTo>
                  <a:lnTo>
                    <a:pt x="0" y="95"/>
                  </a:lnTo>
                  <a:lnTo>
                    <a:pt x="24" y="100"/>
                  </a:lnTo>
                  <a:lnTo>
                    <a:pt x="31" y="100"/>
                  </a:lnTo>
                  <a:lnTo>
                    <a:pt x="31" y="97"/>
                  </a:lnTo>
                  <a:lnTo>
                    <a:pt x="24" y="95"/>
                  </a:lnTo>
                  <a:lnTo>
                    <a:pt x="31" y="95"/>
                  </a:lnTo>
                  <a:lnTo>
                    <a:pt x="31" y="92"/>
                  </a:lnTo>
                  <a:lnTo>
                    <a:pt x="31" y="95"/>
                  </a:lnTo>
                  <a:lnTo>
                    <a:pt x="55" y="90"/>
                  </a:lnTo>
                  <a:lnTo>
                    <a:pt x="55" y="88"/>
                  </a:lnTo>
                  <a:close/>
                  <a:moveTo>
                    <a:pt x="114" y="78"/>
                  </a:moveTo>
                  <a:lnTo>
                    <a:pt x="102" y="81"/>
                  </a:lnTo>
                  <a:lnTo>
                    <a:pt x="97" y="81"/>
                  </a:lnTo>
                  <a:lnTo>
                    <a:pt x="59" y="85"/>
                  </a:lnTo>
                  <a:lnTo>
                    <a:pt x="59" y="90"/>
                  </a:lnTo>
                  <a:lnTo>
                    <a:pt x="97" y="85"/>
                  </a:lnTo>
                  <a:lnTo>
                    <a:pt x="102" y="85"/>
                  </a:lnTo>
                  <a:lnTo>
                    <a:pt x="116" y="83"/>
                  </a:lnTo>
                  <a:lnTo>
                    <a:pt x="114" y="78"/>
                  </a:lnTo>
                  <a:close/>
                  <a:moveTo>
                    <a:pt x="713" y="66"/>
                  </a:moveTo>
                  <a:lnTo>
                    <a:pt x="710" y="69"/>
                  </a:lnTo>
                  <a:lnTo>
                    <a:pt x="722" y="92"/>
                  </a:lnTo>
                  <a:lnTo>
                    <a:pt x="727" y="90"/>
                  </a:lnTo>
                  <a:lnTo>
                    <a:pt x="713" y="66"/>
                  </a:lnTo>
                  <a:close/>
                  <a:moveTo>
                    <a:pt x="275" y="57"/>
                  </a:moveTo>
                  <a:lnTo>
                    <a:pt x="251" y="59"/>
                  </a:lnTo>
                  <a:lnTo>
                    <a:pt x="246" y="59"/>
                  </a:lnTo>
                  <a:lnTo>
                    <a:pt x="201" y="66"/>
                  </a:lnTo>
                  <a:lnTo>
                    <a:pt x="197" y="66"/>
                  </a:lnTo>
                  <a:lnTo>
                    <a:pt x="159" y="71"/>
                  </a:lnTo>
                  <a:lnTo>
                    <a:pt x="145" y="73"/>
                  </a:lnTo>
                  <a:lnTo>
                    <a:pt x="119" y="78"/>
                  </a:lnTo>
                  <a:lnTo>
                    <a:pt x="121" y="81"/>
                  </a:lnTo>
                  <a:lnTo>
                    <a:pt x="159" y="76"/>
                  </a:lnTo>
                  <a:lnTo>
                    <a:pt x="171" y="76"/>
                  </a:lnTo>
                  <a:lnTo>
                    <a:pt x="192" y="71"/>
                  </a:lnTo>
                  <a:lnTo>
                    <a:pt x="199" y="71"/>
                  </a:lnTo>
                  <a:lnTo>
                    <a:pt x="244" y="64"/>
                  </a:lnTo>
                  <a:lnTo>
                    <a:pt x="249" y="64"/>
                  </a:lnTo>
                  <a:lnTo>
                    <a:pt x="277" y="59"/>
                  </a:lnTo>
                  <a:lnTo>
                    <a:pt x="275" y="57"/>
                  </a:lnTo>
                  <a:close/>
                  <a:moveTo>
                    <a:pt x="445" y="33"/>
                  </a:moveTo>
                  <a:lnTo>
                    <a:pt x="443" y="33"/>
                  </a:lnTo>
                  <a:lnTo>
                    <a:pt x="336" y="47"/>
                  </a:lnTo>
                  <a:lnTo>
                    <a:pt x="329" y="47"/>
                  </a:lnTo>
                  <a:lnTo>
                    <a:pt x="280" y="54"/>
                  </a:lnTo>
                  <a:lnTo>
                    <a:pt x="282" y="59"/>
                  </a:lnTo>
                  <a:lnTo>
                    <a:pt x="334" y="52"/>
                  </a:lnTo>
                  <a:lnTo>
                    <a:pt x="341" y="52"/>
                  </a:lnTo>
                  <a:lnTo>
                    <a:pt x="443" y="38"/>
                  </a:lnTo>
                  <a:lnTo>
                    <a:pt x="443" y="35"/>
                  </a:lnTo>
                  <a:lnTo>
                    <a:pt x="445" y="33"/>
                  </a:lnTo>
                  <a:close/>
                  <a:moveTo>
                    <a:pt x="687" y="26"/>
                  </a:moveTo>
                  <a:lnTo>
                    <a:pt x="687" y="31"/>
                  </a:lnTo>
                  <a:lnTo>
                    <a:pt x="708" y="66"/>
                  </a:lnTo>
                  <a:lnTo>
                    <a:pt x="710" y="64"/>
                  </a:lnTo>
                  <a:lnTo>
                    <a:pt x="687" y="26"/>
                  </a:lnTo>
                  <a:close/>
                  <a:moveTo>
                    <a:pt x="552" y="16"/>
                  </a:moveTo>
                  <a:lnTo>
                    <a:pt x="493" y="26"/>
                  </a:lnTo>
                  <a:lnTo>
                    <a:pt x="488" y="26"/>
                  </a:lnTo>
                  <a:lnTo>
                    <a:pt x="488" y="26"/>
                  </a:lnTo>
                  <a:lnTo>
                    <a:pt x="483" y="26"/>
                  </a:lnTo>
                  <a:lnTo>
                    <a:pt x="450" y="31"/>
                  </a:lnTo>
                  <a:lnTo>
                    <a:pt x="448" y="35"/>
                  </a:lnTo>
                  <a:lnTo>
                    <a:pt x="481" y="31"/>
                  </a:lnTo>
                  <a:lnTo>
                    <a:pt x="486" y="31"/>
                  </a:lnTo>
                  <a:lnTo>
                    <a:pt x="490" y="31"/>
                  </a:lnTo>
                  <a:lnTo>
                    <a:pt x="495" y="28"/>
                  </a:lnTo>
                  <a:lnTo>
                    <a:pt x="545" y="24"/>
                  </a:lnTo>
                  <a:lnTo>
                    <a:pt x="552" y="16"/>
                  </a:lnTo>
                  <a:close/>
                  <a:moveTo>
                    <a:pt x="564" y="16"/>
                  </a:moveTo>
                  <a:lnTo>
                    <a:pt x="559" y="16"/>
                  </a:lnTo>
                  <a:lnTo>
                    <a:pt x="552" y="21"/>
                  </a:lnTo>
                  <a:lnTo>
                    <a:pt x="557" y="21"/>
                  </a:lnTo>
                  <a:lnTo>
                    <a:pt x="564" y="16"/>
                  </a:lnTo>
                  <a:close/>
                  <a:moveTo>
                    <a:pt x="620" y="12"/>
                  </a:moveTo>
                  <a:lnTo>
                    <a:pt x="571" y="14"/>
                  </a:lnTo>
                  <a:lnTo>
                    <a:pt x="566" y="19"/>
                  </a:lnTo>
                  <a:lnTo>
                    <a:pt x="592" y="16"/>
                  </a:lnTo>
                  <a:lnTo>
                    <a:pt x="599" y="14"/>
                  </a:lnTo>
                  <a:lnTo>
                    <a:pt x="620" y="12"/>
                  </a:lnTo>
                  <a:close/>
                  <a:moveTo>
                    <a:pt x="677" y="9"/>
                  </a:moveTo>
                  <a:lnTo>
                    <a:pt x="673" y="9"/>
                  </a:lnTo>
                  <a:lnTo>
                    <a:pt x="682" y="26"/>
                  </a:lnTo>
                  <a:lnTo>
                    <a:pt x="684" y="19"/>
                  </a:lnTo>
                  <a:lnTo>
                    <a:pt x="677" y="9"/>
                  </a:lnTo>
                  <a:close/>
                  <a:moveTo>
                    <a:pt x="673" y="0"/>
                  </a:moveTo>
                  <a:lnTo>
                    <a:pt x="670" y="0"/>
                  </a:lnTo>
                  <a:lnTo>
                    <a:pt x="618" y="7"/>
                  </a:lnTo>
                  <a:lnTo>
                    <a:pt x="675" y="5"/>
                  </a:lnTo>
                  <a:lnTo>
                    <a:pt x="673" y="2"/>
                  </a:lnTo>
                  <a:lnTo>
                    <a:pt x="673"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2" name="Freeform 22"/>
            <p:cNvSpPr>
              <a:spLocks noEditPoints="1"/>
            </p:cNvSpPr>
            <p:nvPr/>
          </p:nvSpPr>
          <p:spPr bwMode="auto">
            <a:xfrm>
              <a:off x="8865750" y="3160102"/>
              <a:ext cx="1486721" cy="427752"/>
            </a:xfrm>
            <a:custGeom>
              <a:avLst/>
              <a:gdLst>
                <a:gd name="T0" fmla="*/ 800 w 831"/>
                <a:gd name="T1" fmla="*/ 251 h 263"/>
                <a:gd name="T2" fmla="*/ 770 w 831"/>
                <a:gd name="T3" fmla="*/ 249 h 263"/>
                <a:gd name="T4" fmla="*/ 710 w 831"/>
                <a:gd name="T5" fmla="*/ 237 h 263"/>
                <a:gd name="T6" fmla="*/ 713 w 831"/>
                <a:gd name="T7" fmla="*/ 235 h 263"/>
                <a:gd name="T8" fmla="*/ 805 w 831"/>
                <a:gd name="T9" fmla="*/ 251 h 263"/>
                <a:gd name="T10" fmla="*/ 826 w 831"/>
                <a:gd name="T11" fmla="*/ 254 h 263"/>
                <a:gd name="T12" fmla="*/ 708 w 831"/>
                <a:gd name="T13" fmla="*/ 237 h 263"/>
                <a:gd name="T14" fmla="*/ 649 w 831"/>
                <a:gd name="T15" fmla="*/ 225 h 263"/>
                <a:gd name="T16" fmla="*/ 639 w 831"/>
                <a:gd name="T17" fmla="*/ 218 h 263"/>
                <a:gd name="T18" fmla="*/ 639 w 831"/>
                <a:gd name="T19" fmla="*/ 218 h 263"/>
                <a:gd name="T20" fmla="*/ 810 w 831"/>
                <a:gd name="T21" fmla="*/ 230 h 263"/>
                <a:gd name="T22" fmla="*/ 628 w 831"/>
                <a:gd name="T23" fmla="*/ 221 h 263"/>
                <a:gd name="T24" fmla="*/ 632 w 831"/>
                <a:gd name="T25" fmla="*/ 218 h 263"/>
                <a:gd name="T26" fmla="*/ 803 w 831"/>
                <a:gd name="T27" fmla="*/ 213 h 263"/>
                <a:gd name="T28" fmla="*/ 552 w 831"/>
                <a:gd name="T29" fmla="*/ 206 h 263"/>
                <a:gd name="T30" fmla="*/ 571 w 831"/>
                <a:gd name="T31" fmla="*/ 206 h 263"/>
                <a:gd name="T32" fmla="*/ 507 w 831"/>
                <a:gd name="T33" fmla="*/ 197 h 263"/>
                <a:gd name="T34" fmla="*/ 403 w 831"/>
                <a:gd name="T35" fmla="*/ 171 h 263"/>
                <a:gd name="T36" fmla="*/ 417 w 831"/>
                <a:gd name="T37" fmla="*/ 178 h 263"/>
                <a:gd name="T38" fmla="*/ 438 w 831"/>
                <a:gd name="T39" fmla="*/ 183 h 263"/>
                <a:gd name="T40" fmla="*/ 436 w 831"/>
                <a:gd name="T41" fmla="*/ 178 h 263"/>
                <a:gd name="T42" fmla="*/ 403 w 831"/>
                <a:gd name="T43" fmla="*/ 171 h 263"/>
                <a:gd name="T44" fmla="*/ 396 w 831"/>
                <a:gd name="T45" fmla="*/ 175 h 263"/>
                <a:gd name="T46" fmla="*/ 367 w 831"/>
                <a:gd name="T47" fmla="*/ 168 h 263"/>
                <a:gd name="T48" fmla="*/ 344 w 831"/>
                <a:gd name="T49" fmla="*/ 159 h 263"/>
                <a:gd name="T50" fmla="*/ 344 w 831"/>
                <a:gd name="T51" fmla="*/ 159 h 263"/>
                <a:gd name="T52" fmla="*/ 154 w 831"/>
                <a:gd name="T53" fmla="*/ 126 h 263"/>
                <a:gd name="T54" fmla="*/ 258 w 831"/>
                <a:gd name="T55" fmla="*/ 147 h 263"/>
                <a:gd name="T56" fmla="*/ 258 w 831"/>
                <a:gd name="T57" fmla="*/ 142 h 263"/>
                <a:gd name="T58" fmla="*/ 152 w 831"/>
                <a:gd name="T59" fmla="*/ 121 h 263"/>
                <a:gd name="T60" fmla="*/ 739 w 831"/>
                <a:gd name="T61" fmla="*/ 119 h 263"/>
                <a:gd name="T62" fmla="*/ 746 w 831"/>
                <a:gd name="T63" fmla="*/ 121 h 263"/>
                <a:gd name="T64" fmla="*/ 52 w 831"/>
                <a:gd name="T65" fmla="*/ 104 h 263"/>
                <a:gd name="T66" fmla="*/ 128 w 831"/>
                <a:gd name="T67" fmla="*/ 116 h 263"/>
                <a:gd name="T68" fmla="*/ 33 w 831"/>
                <a:gd name="T69" fmla="*/ 97 h 263"/>
                <a:gd name="T70" fmla="*/ 33 w 831"/>
                <a:gd name="T71" fmla="*/ 97 h 263"/>
                <a:gd name="T72" fmla="*/ 736 w 831"/>
                <a:gd name="T73" fmla="*/ 104 h 263"/>
                <a:gd name="T74" fmla="*/ 0 w 831"/>
                <a:gd name="T75" fmla="*/ 95 h 263"/>
                <a:gd name="T76" fmla="*/ 24 w 831"/>
                <a:gd name="T77" fmla="*/ 95 h 263"/>
                <a:gd name="T78" fmla="*/ 55 w 831"/>
                <a:gd name="T79" fmla="*/ 90 h 263"/>
                <a:gd name="T80" fmla="*/ 97 w 831"/>
                <a:gd name="T81" fmla="*/ 81 h 263"/>
                <a:gd name="T82" fmla="*/ 102 w 831"/>
                <a:gd name="T83" fmla="*/ 85 h 263"/>
                <a:gd name="T84" fmla="*/ 710 w 831"/>
                <a:gd name="T85" fmla="*/ 69 h 263"/>
                <a:gd name="T86" fmla="*/ 275 w 831"/>
                <a:gd name="T87" fmla="*/ 57 h 263"/>
                <a:gd name="T88" fmla="*/ 197 w 831"/>
                <a:gd name="T89" fmla="*/ 66 h 263"/>
                <a:gd name="T90" fmla="*/ 121 w 831"/>
                <a:gd name="T91" fmla="*/ 81 h 263"/>
                <a:gd name="T92" fmla="*/ 199 w 831"/>
                <a:gd name="T93" fmla="*/ 71 h 263"/>
                <a:gd name="T94" fmla="*/ 275 w 831"/>
                <a:gd name="T95" fmla="*/ 57 h 263"/>
                <a:gd name="T96" fmla="*/ 329 w 831"/>
                <a:gd name="T97" fmla="*/ 47 h 263"/>
                <a:gd name="T98" fmla="*/ 341 w 831"/>
                <a:gd name="T99" fmla="*/ 52 h 263"/>
                <a:gd name="T100" fmla="*/ 687 w 831"/>
                <a:gd name="T101" fmla="*/ 26 h 263"/>
                <a:gd name="T102" fmla="*/ 687 w 831"/>
                <a:gd name="T103" fmla="*/ 26 h 263"/>
                <a:gd name="T104" fmla="*/ 488 w 831"/>
                <a:gd name="T105" fmla="*/ 26 h 263"/>
                <a:gd name="T106" fmla="*/ 481 w 831"/>
                <a:gd name="T107" fmla="*/ 31 h 263"/>
                <a:gd name="T108" fmla="*/ 545 w 831"/>
                <a:gd name="T109" fmla="*/ 24 h 263"/>
                <a:gd name="T110" fmla="*/ 552 w 831"/>
                <a:gd name="T111" fmla="*/ 21 h 263"/>
                <a:gd name="T112" fmla="*/ 571 w 831"/>
                <a:gd name="T113" fmla="*/ 14 h 263"/>
                <a:gd name="T114" fmla="*/ 620 w 831"/>
                <a:gd name="T115" fmla="*/ 12 h 263"/>
                <a:gd name="T116" fmla="*/ 684 w 831"/>
                <a:gd name="T117" fmla="*/ 19 h 263"/>
                <a:gd name="T118" fmla="*/ 618 w 831"/>
                <a:gd name="T119" fmla="*/ 7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1" h="263">
                  <a:moveTo>
                    <a:pt x="772" y="247"/>
                  </a:moveTo>
                  <a:lnTo>
                    <a:pt x="789" y="254"/>
                  </a:lnTo>
                  <a:lnTo>
                    <a:pt x="800" y="256"/>
                  </a:lnTo>
                  <a:lnTo>
                    <a:pt x="800" y="251"/>
                  </a:lnTo>
                  <a:lnTo>
                    <a:pt x="772" y="247"/>
                  </a:lnTo>
                  <a:moveTo>
                    <a:pt x="753" y="242"/>
                  </a:moveTo>
                  <a:lnTo>
                    <a:pt x="758" y="247"/>
                  </a:lnTo>
                  <a:lnTo>
                    <a:pt x="770" y="249"/>
                  </a:lnTo>
                  <a:lnTo>
                    <a:pt x="755" y="242"/>
                  </a:lnTo>
                  <a:lnTo>
                    <a:pt x="753" y="242"/>
                  </a:lnTo>
                  <a:moveTo>
                    <a:pt x="713" y="235"/>
                  </a:moveTo>
                  <a:lnTo>
                    <a:pt x="710" y="237"/>
                  </a:lnTo>
                  <a:lnTo>
                    <a:pt x="751" y="247"/>
                  </a:lnTo>
                  <a:lnTo>
                    <a:pt x="751" y="244"/>
                  </a:lnTo>
                  <a:lnTo>
                    <a:pt x="746" y="240"/>
                  </a:lnTo>
                  <a:lnTo>
                    <a:pt x="713" y="235"/>
                  </a:lnTo>
                  <a:moveTo>
                    <a:pt x="815" y="232"/>
                  </a:moveTo>
                  <a:lnTo>
                    <a:pt x="812" y="237"/>
                  </a:lnTo>
                  <a:lnTo>
                    <a:pt x="822" y="256"/>
                  </a:lnTo>
                  <a:lnTo>
                    <a:pt x="805" y="251"/>
                  </a:lnTo>
                  <a:lnTo>
                    <a:pt x="803" y="256"/>
                  </a:lnTo>
                  <a:lnTo>
                    <a:pt x="822" y="261"/>
                  </a:lnTo>
                  <a:lnTo>
                    <a:pt x="831" y="263"/>
                  </a:lnTo>
                  <a:lnTo>
                    <a:pt x="826" y="254"/>
                  </a:lnTo>
                  <a:lnTo>
                    <a:pt x="815" y="232"/>
                  </a:lnTo>
                  <a:moveTo>
                    <a:pt x="701" y="232"/>
                  </a:moveTo>
                  <a:lnTo>
                    <a:pt x="689" y="232"/>
                  </a:lnTo>
                  <a:lnTo>
                    <a:pt x="708" y="237"/>
                  </a:lnTo>
                  <a:lnTo>
                    <a:pt x="708" y="232"/>
                  </a:lnTo>
                  <a:lnTo>
                    <a:pt x="701" y="232"/>
                  </a:lnTo>
                  <a:moveTo>
                    <a:pt x="649" y="221"/>
                  </a:moveTo>
                  <a:lnTo>
                    <a:pt x="649" y="225"/>
                  </a:lnTo>
                  <a:lnTo>
                    <a:pt x="677" y="230"/>
                  </a:lnTo>
                  <a:lnTo>
                    <a:pt x="689" y="230"/>
                  </a:lnTo>
                  <a:lnTo>
                    <a:pt x="649" y="221"/>
                  </a:lnTo>
                  <a:moveTo>
                    <a:pt x="639" y="218"/>
                  </a:moveTo>
                  <a:lnTo>
                    <a:pt x="642" y="223"/>
                  </a:lnTo>
                  <a:lnTo>
                    <a:pt x="644" y="225"/>
                  </a:lnTo>
                  <a:lnTo>
                    <a:pt x="644" y="221"/>
                  </a:lnTo>
                  <a:lnTo>
                    <a:pt x="639" y="218"/>
                  </a:lnTo>
                  <a:moveTo>
                    <a:pt x="805" y="218"/>
                  </a:moveTo>
                  <a:lnTo>
                    <a:pt x="800" y="218"/>
                  </a:lnTo>
                  <a:lnTo>
                    <a:pt x="810" y="235"/>
                  </a:lnTo>
                  <a:lnTo>
                    <a:pt x="810" y="230"/>
                  </a:lnTo>
                  <a:lnTo>
                    <a:pt x="805" y="218"/>
                  </a:lnTo>
                  <a:moveTo>
                    <a:pt x="620" y="216"/>
                  </a:moveTo>
                  <a:lnTo>
                    <a:pt x="620" y="221"/>
                  </a:lnTo>
                  <a:lnTo>
                    <a:pt x="628" y="221"/>
                  </a:lnTo>
                  <a:lnTo>
                    <a:pt x="632" y="223"/>
                  </a:lnTo>
                  <a:lnTo>
                    <a:pt x="637" y="223"/>
                  </a:lnTo>
                  <a:lnTo>
                    <a:pt x="637" y="218"/>
                  </a:lnTo>
                  <a:lnTo>
                    <a:pt x="632" y="218"/>
                  </a:lnTo>
                  <a:lnTo>
                    <a:pt x="620" y="216"/>
                  </a:lnTo>
                  <a:moveTo>
                    <a:pt x="796" y="211"/>
                  </a:moveTo>
                  <a:lnTo>
                    <a:pt x="798" y="213"/>
                  </a:lnTo>
                  <a:lnTo>
                    <a:pt x="803" y="213"/>
                  </a:lnTo>
                  <a:lnTo>
                    <a:pt x="800" y="211"/>
                  </a:lnTo>
                  <a:lnTo>
                    <a:pt x="796" y="211"/>
                  </a:lnTo>
                  <a:moveTo>
                    <a:pt x="557" y="202"/>
                  </a:moveTo>
                  <a:lnTo>
                    <a:pt x="552" y="206"/>
                  </a:lnTo>
                  <a:lnTo>
                    <a:pt x="580" y="211"/>
                  </a:lnTo>
                  <a:lnTo>
                    <a:pt x="616" y="218"/>
                  </a:lnTo>
                  <a:lnTo>
                    <a:pt x="616" y="213"/>
                  </a:lnTo>
                  <a:lnTo>
                    <a:pt x="571" y="206"/>
                  </a:lnTo>
                  <a:lnTo>
                    <a:pt x="559" y="204"/>
                  </a:lnTo>
                  <a:lnTo>
                    <a:pt x="557" y="202"/>
                  </a:lnTo>
                  <a:moveTo>
                    <a:pt x="512" y="194"/>
                  </a:moveTo>
                  <a:lnTo>
                    <a:pt x="507" y="197"/>
                  </a:lnTo>
                  <a:lnTo>
                    <a:pt x="545" y="204"/>
                  </a:lnTo>
                  <a:lnTo>
                    <a:pt x="549" y="202"/>
                  </a:lnTo>
                  <a:lnTo>
                    <a:pt x="512" y="194"/>
                  </a:lnTo>
                  <a:moveTo>
                    <a:pt x="403" y="171"/>
                  </a:moveTo>
                  <a:lnTo>
                    <a:pt x="400" y="175"/>
                  </a:lnTo>
                  <a:lnTo>
                    <a:pt x="410" y="178"/>
                  </a:lnTo>
                  <a:lnTo>
                    <a:pt x="412" y="178"/>
                  </a:lnTo>
                  <a:lnTo>
                    <a:pt x="417" y="178"/>
                  </a:lnTo>
                  <a:lnTo>
                    <a:pt x="419" y="180"/>
                  </a:lnTo>
                  <a:lnTo>
                    <a:pt x="424" y="180"/>
                  </a:lnTo>
                  <a:lnTo>
                    <a:pt x="433" y="183"/>
                  </a:lnTo>
                  <a:lnTo>
                    <a:pt x="438" y="183"/>
                  </a:lnTo>
                  <a:lnTo>
                    <a:pt x="500" y="194"/>
                  </a:lnTo>
                  <a:lnTo>
                    <a:pt x="507" y="192"/>
                  </a:lnTo>
                  <a:lnTo>
                    <a:pt x="441" y="180"/>
                  </a:lnTo>
                  <a:lnTo>
                    <a:pt x="436" y="178"/>
                  </a:lnTo>
                  <a:lnTo>
                    <a:pt x="426" y="175"/>
                  </a:lnTo>
                  <a:lnTo>
                    <a:pt x="426" y="175"/>
                  </a:lnTo>
                  <a:lnTo>
                    <a:pt x="410" y="173"/>
                  </a:lnTo>
                  <a:lnTo>
                    <a:pt x="403" y="171"/>
                  </a:lnTo>
                  <a:moveTo>
                    <a:pt x="381" y="166"/>
                  </a:moveTo>
                  <a:lnTo>
                    <a:pt x="377" y="171"/>
                  </a:lnTo>
                  <a:lnTo>
                    <a:pt x="391" y="173"/>
                  </a:lnTo>
                  <a:lnTo>
                    <a:pt x="396" y="175"/>
                  </a:lnTo>
                  <a:lnTo>
                    <a:pt x="398" y="171"/>
                  </a:lnTo>
                  <a:lnTo>
                    <a:pt x="381" y="166"/>
                  </a:lnTo>
                  <a:moveTo>
                    <a:pt x="372" y="166"/>
                  </a:moveTo>
                  <a:lnTo>
                    <a:pt x="367" y="168"/>
                  </a:lnTo>
                  <a:lnTo>
                    <a:pt x="372" y="168"/>
                  </a:lnTo>
                  <a:lnTo>
                    <a:pt x="377" y="166"/>
                  </a:lnTo>
                  <a:lnTo>
                    <a:pt x="372" y="166"/>
                  </a:lnTo>
                  <a:moveTo>
                    <a:pt x="344" y="159"/>
                  </a:moveTo>
                  <a:lnTo>
                    <a:pt x="346" y="164"/>
                  </a:lnTo>
                  <a:lnTo>
                    <a:pt x="362" y="168"/>
                  </a:lnTo>
                  <a:lnTo>
                    <a:pt x="367" y="164"/>
                  </a:lnTo>
                  <a:lnTo>
                    <a:pt x="344" y="159"/>
                  </a:lnTo>
                  <a:moveTo>
                    <a:pt x="138" y="119"/>
                  </a:moveTo>
                  <a:lnTo>
                    <a:pt x="138" y="121"/>
                  </a:lnTo>
                  <a:lnTo>
                    <a:pt x="149" y="123"/>
                  </a:lnTo>
                  <a:lnTo>
                    <a:pt x="154" y="126"/>
                  </a:lnTo>
                  <a:lnTo>
                    <a:pt x="209" y="135"/>
                  </a:lnTo>
                  <a:lnTo>
                    <a:pt x="211" y="138"/>
                  </a:lnTo>
                  <a:lnTo>
                    <a:pt x="251" y="145"/>
                  </a:lnTo>
                  <a:lnTo>
                    <a:pt x="258" y="147"/>
                  </a:lnTo>
                  <a:lnTo>
                    <a:pt x="341" y="164"/>
                  </a:lnTo>
                  <a:lnTo>
                    <a:pt x="336" y="159"/>
                  </a:lnTo>
                  <a:lnTo>
                    <a:pt x="265" y="145"/>
                  </a:lnTo>
                  <a:lnTo>
                    <a:pt x="258" y="142"/>
                  </a:lnTo>
                  <a:lnTo>
                    <a:pt x="213" y="133"/>
                  </a:lnTo>
                  <a:lnTo>
                    <a:pt x="209" y="133"/>
                  </a:lnTo>
                  <a:lnTo>
                    <a:pt x="157" y="121"/>
                  </a:lnTo>
                  <a:lnTo>
                    <a:pt x="152" y="121"/>
                  </a:lnTo>
                  <a:lnTo>
                    <a:pt x="138" y="119"/>
                  </a:lnTo>
                  <a:moveTo>
                    <a:pt x="739" y="111"/>
                  </a:moveTo>
                  <a:lnTo>
                    <a:pt x="739" y="116"/>
                  </a:lnTo>
                  <a:lnTo>
                    <a:pt x="739" y="119"/>
                  </a:lnTo>
                  <a:lnTo>
                    <a:pt x="741" y="123"/>
                  </a:lnTo>
                  <a:lnTo>
                    <a:pt x="791" y="206"/>
                  </a:lnTo>
                  <a:lnTo>
                    <a:pt x="798" y="206"/>
                  </a:lnTo>
                  <a:lnTo>
                    <a:pt x="746" y="121"/>
                  </a:lnTo>
                  <a:lnTo>
                    <a:pt x="744" y="116"/>
                  </a:lnTo>
                  <a:lnTo>
                    <a:pt x="739" y="111"/>
                  </a:lnTo>
                  <a:moveTo>
                    <a:pt x="55" y="102"/>
                  </a:moveTo>
                  <a:lnTo>
                    <a:pt x="52" y="104"/>
                  </a:lnTo>
                  <a:lnTo>
                    <a:pt x="100" y="114"/>
                  </a:lnTo>
                  <a:lnTo>
                    <a:pt x="102" y="116"/>
                  </a:lnTo>
                  <a:lnTo>
                    <a:pt x="130" y="121"/>
                  </a:lnTo>
                  <a:lnTo>
                    <a:pt x="128" y="116"/>
                  </a:lnTo>
                  <a:lnTo>
                    <a:pt x="102" y="111"/>
                  </a:lnTo>
                  <a:lnTo>
                    <a:pt x="100" y="109"/>
                  </a:lnTo>
                  <a:lnTo>
                    <a:pt x="55" y="102"/>
                  </a:lnTo>
                  <a:moveTo>
                    <a:pt x="33" y="97"/>
                  </a:moveTo>
                  <a:lnTo>
                    <a:pt x="38" y="102"/>
                  </a:lnTo>
                  <a:lnTo>
                    <a:pt x="50" y="104"/>
                  </a:lnTo>
                  <a:lnTo>
                    <a:pt x="50" y="100"/>
                  </a:lnTo>
                  <a:lnTo>
                    <a:pt x="33" y="97"/>
                  </a:lnTo>
                  <a:moveTo>
                    <a:pt x="729" y="95"/>
                  </a:moveTo>
                  <a:lnTo>
                    <a:pt x="725" y="97"/>
                  </a:lnTo>
                  <a:lnTo>
                    <a:pt x="734" y="111"/>
                  </a:lnTo>
                  <a:lnTo>
                    <a:pt x="736" y="104"/>
                  </a:lnTo>
                  <a:lnTo>
                    <a:pt x="729" y="95"/>
                  </a:lnTo>
                  <a:moveTo>
                    <a:pt x="55" y="88"/>
                  </a:moveTo>
                  <a:lnTo>
                    <a:pt x="24" y="90"/>
                  </a:lnTo>
                  <a:lnTo>
                    <a:pt x="0" y="95"/>
                  </a:lnTo>
                  <a:lnTo>
                    <a:pt x="24" y="100"/>
                  </a:lnTo>
                  <a:lnTo>
                    <a:pt x="31" y="100"/>
                  </a:lnTo>
                  <a:lnTo>
                    <a:pt x="31" y="97"/>
                  </a:lnTo>
                  <a:lnTo>
                    <a:pt x="24" y="95"/>
                  </a:lnTo>
                  <a:lnTo>
                    <a:pt x="31" y="95"/>
                  </a:lnTo>
                  <a:lnTo>
                    <a:pt x="31" y="92"/>
                  </a:lnTo>
                  <a:lnTo>
                    <a:pt x="31" y="95"/>
                  </a:lnTo>
                  <a:lnTo>
                    <a:pt x="55" y="90"/>
                  </a:lnTo>
                  <a:lnTo>
                    <a:pt x="55" y="88"/>
                  </a:lnTo>
                  <a:moveTo>
                    <a:pt x="114" y="78"/>
                  </a:moveTo>
                  <a:lnTo>
                    <a:pt x="102" y="81"/>
                  </a:lnTo>
                  <a:lnTo>
                    <a:pt x="97" y="81"/>
                  </a:lnTo>
                  <a:lnTo>
                    <a:pt x="59" y="85"/>
                  </a:lnTo>
                  <a:lnTo>
                    <a:pt x="59" y="90"/>
                  </a:lnTo>
                  <a:lnTo>
                    <a:pt x="97" y="85"/>
                  </a:lnTo>
                  <a:lnTo>
                    <a:pt x="102" y="85"/>
                  </a:lnTo>
                  <a:lnTo>
                    <a:pt x="116" y="83"/>
                  </a:lnTo>
                  <a:lnTo>
                    <a:pt x="114" y="78"/>
                  </a:lnTo>
                  <a:moveTo>
                    <a:pt x="713" y="66"/>
                  </a:moveTo>
                  <a:lnTo>
                    <a:pt x="710" y="69"/>
                  </a:lnTo>
                  <a:lnTo>
                    <a:pt x="722" y="92"/>
                  </a:lnTo>
                  <a:lnTo>
                    <a:pt x="727" y="90"/>
                  </a:lnTo>
                  <a:lnTo>
                    <a:pt x="713" y="66"/>
                  </a:lnTo>
                  <a:moveTo>
                    <a:pt x="275" y="57"/>
                  </a:moveTo>
                  <a:lnTo>
                    <a:pt x="251" y="59"/>
                  </a:lnTo>
                  <a:lnTo>
                    <a:pt x="246" y="59"/>
                  </a:lnTo>
                  <a:lnTo>
                    <a:pt x="201" y="66"/>
                  </a:lnTo>
                  <a:lnTo>
                    <a:pt x="197" y="66"/>
                  </a:lnTo>
                  <a:lnTo>
                    <a:pt x="159" y="71"/>
                  </a:lnTo>
                  <a:lnTo>
                    <a:pt x="145" y="73"/>
                  </a:lnTo>
                  <a:lnTo>
                    <a:pt x="119" y="78"/>
                  </a:lnTo>
                  <a:lnTo>
                    <a:pt x="121" y="81"/>
                  </a:lnTo>
                  <a:lnTo>
                    <a:pt x="159" y="76"/>
                  </a:lnTo>
                  <a:lnTo>
                    <a:pt x="171" y="76"/>
                  </a:lnTo>
                  <a:lnTo>
                    <a:pt x="192" y="71"/>
                  </a:lnTo>
                  <a:lnTo>
                    <a:pt x="199" y="71"/>
                  </a:lnTo>
                  <a:lnTo>
                    <a:pt x="244" y="64"/>
                  </a:lnTo>
                  <a:lnTo>
                    <a:pt x="249" y="64"/>
                  </a:lnTo>
                  <a:lnTo>
                    <a:pt x="277" y="59"/>
                  </a:lnTo>
                  <a:lnTo>
                    <a:pt x="275" y="57"/>
                  </a:lnTo>
                  <a:moveTo>
                    <a:pt x="445" y="33"/>
                  </a:moveTo>
                  <a:lnTo>
                    <a:pt x="443" y="33"/>
                  </a:lnTo>
                  <a:lnTo>
                    <a:pt x="336" y="47"/>
                  </a:lnTo>
                  <a:lnTo>
                    <a:pt x="329" y="47"/>
                  </a:lnTo>
                  <a:lnTo>
                    <a:pt x="280" y="54"/>
                  </a:lnTo>
                  <a:lnTo>
                    <a:pt x="282" y="59"/>
                  </a:lnTo>
                  <a:lnTo>
                    <a:pt x="334" y="52"/>
                  </a:lnTo>
                  <a:lnTo>
                    <a:pt x="341" y="52"/>
                  </a:lnTo>
                  <a:lnTo>
                    <a:pt x="443" y="38"/>
                  </a:lnTo>
                  <a:lnTo>
                    <a:pt x="443" y="35"/>
                  </a:lnTo>
                  <a:lnTo>
                    <a:pt x="445" y="33"/>
                  </a:lnTo>
                  <a:moveTo>
                    <a:pt x="687" y="26"/>
                  </a:moveTo>
                  <a:lnTo>
                    <a:pt x="687" y="31"/>
                  </a:lnTo>
                  <a:lnTo>
                    <a:pt x="708" y="66"/>
                  </a:lnTo>
                  <a:lnTo>
                    <a:pt x="710" y="64"/>
                  </a:lnTo>
                  <a:lnTo>
                    <a:pt x="687" y="26"/>
                  </a:lnTo>
                  <a:moveTo>
                    <a:pt x="552" y="16"/>
                  </a:moveTo>
                  <a:lnTo>
                    <a:pt x="493" y="26"/>
                  </a:lnTo>
                  <a:lnTo>
                    <a:pt x="488" y="26"/>
                  </a:lnTo>
                  <a:lnTo>
                    <a:pt x="488" y="26"/>
                  </a:lnTo>
                  <a:lnTo>
                    <a:pt x="483" y="26"/>
                  </a:lnTo>
                  <a:lnTo>
                    <a:pt x="450" y="31"/>
                  </a:lnTo>
                  <a:lnTo>
                    <a:pt x="448" y="35"/>
                  </a:lnTo>
                  <a:lnTo>
                    <a:pt x="481" y="31"/>
                  </a:lnTo>
                  <a:lnTo>
                    <a:pt x="486" y="31"/>
                  </a:lnTo>
                  <a:lnTo>
                    <a:pt x="490" y="31"/>
                  </a:lnTo>
                  <a:lnTo>
                    <a:pt x="495" y="28"/>
                  </a:lnTo>
                  <a:lnTo>
                    <a:pt x="545" y="24"/>
                  </a:lnTo>
                  <a:lnTo>
                    <a:pt x="552" y="16"/>
                  </a:lnTo>
                  <a:moveTo>
                    <a:pt x="564" y="16"/>
                  </a:moveTo>
                  <a:lnTo>
                    <a:pt x="559" y="16"/>
                  </a:lnTo>
                  <a:lnTo>
                    <a:pt x="552" y="21"/>
                  </a:lnTo>
                  <a:lnTo>
                    <a:pt x="557" y="21"/>
                  </a:lnTo>
                  <a:lnTo>
                    <a:pt x="564" y="16"/>
                  </a:lnTo>
                  <a:moveTo>
                    <a:pt x="620" y="12"/>
                  </a:moveTo>
                  <a:lnTo>
                    <a:pt x="571" y="14"/>
                  </a:lnTo>
                  <a:lnTo>
                    <a:pt x="566" y="19"/>
                  </a:lnTo>
                  <a:lnTo>
                    <a:pt x="592" y="16"/>
                  </a:lnTo>
                  <a:lnTo>
                    <a:pt x="599" y="14"/>
                  </a:lnTo>
                  <a:lnTo>
                    <a:pt x="620" y="12"/>
                  </a:lnTo>
                  <a:moveTo>
                    <a:pt x="677" y="9"/>
                  </a:moveTo>
                  <a:lnTo>
                    <a:pt x="673" y="9"/>
                  </a:lnTo>
                  <a:lnTo>
                    <a:pt x="682" y="26"/>
                  </a:lnTo>
                  <a:lnTo>
                    <a:pt x="684" y="19"/>
                  </a:lnTo>
                  <a:lnTo>
                    <a:pt x="677" y="9"/>
                  </a:lnTo>
                  <a:moveTo>
                    <a:pt x="673" y="0"/>
                  </a:moveTo>
                  <a:lnTo>
                    <a:pt x="670" y="0"/>
                  </a:lnTo>
                  <a:lnTo>
                    <a:pt x="618" y="7"/>
                  </a:lnTo>
                  <a:lnTo>
                    <a:pt x="675" y="5"/>
                  </a:lnTo>
                  <a:lnTo>
                    <a:pt x="673" y="2"/>
                  </a:lnTo>
                  <a:lnTo>
                    <a:pt x="673"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3" name="Freeform 23"/>
            <p:cNvSpPr>
              <a:spLocks noEditPoints="1"/>
            </p:cNvSpPr>
            <p:nvPr/>
          </p:nvSpPr>
          <p:spPr bwMode="auto">
            <a:xfrm>
              <a:off x="9327331" y="3148718"/>
              <a:ext cx="1136063" cy="481424"/>
            </a:xfrm>
            <a:custGeom>
              <a:avLst/>
              <a:gdLst>
                <a:gd name="T0" fmla="*/ 154 w 635"/>
                <a:gd name="T1" fmla="*/ 280 h 296"/>
                <a:gd name="T2" fmla="*/ 164 w 635"/>
                <a:gd name="T3" fmla="*/ 294 h 296"/>
                <a:gd name="T4" fmla="*/ 204 w 635"/>
                <a:gd name="T5" fmla="*/ 268 h 296"/>
                <a:gd name="T6" fmla="*/ 123 w 635"/>
                <a:gd name="T7" fmla="*/ 237 h 296"/>
                <a:gd name="T8" fmla="*/ 152 w 635"/>
                <a:gd name="T9" fmla="*/ 275 h 296"/>
                <a:gd name="T10" fmla="*/ 100 w 635"/>
                <a:gd name="T11" fmla="*/ 192 h 296"/>
                <a:gd name="T12" fmla="*/ 123 w 635"/>
                <a:gd name="T13" fmla="*/ 228 h 296"/>
                <a:gd name="T14" fmla="*/ 325 w 635"/>
                <a:gd name="T15" fmla="*/ 187 h 296"/>
                <a:gd name="T16" fmla="*/ 287 w 635"/>
                <a:gd name="T17" fmla="*/ 211 h 296"/>
                <a:gd name="T18" fmla="*/ 258 w 635"/>
                <a:gd name="T19" fmla="*/ 235 h 296"/>
                <a:gd name="T20" fmla="*/ 299 w 635"/>
                <a:gd name="T21" fmla="*/ 209 h 296"/>
                <a:gd name="T22" fmla="*/ 97 w 635"/>
                <a:gd name="T23" fmla="*/ 187 h 296"/>
                <a:gd name="T24" fmla="*/ 97 w 635"/>
                <a:gd name="T25" fmla="*/ 187 h 296"/>
                <a:gd name="T26" fmla="*/ 336 w 635"/>
                <a:gd name="T27" fmla="*/ 185 h 296"/>
                <a:gd name="T28" fmla="*/ 353 w 635"/>
                <a:gd name="T29" fmla="*/ 171 h 296"/>
                <a:gd name="T30" fmla="*/ 358 w 635"/>
                <a:gd name="T31" fmla="*/ 173 h 296"/>
                <a:gd name="T32" fmla="*/ 71 w 635"/>
                <a:gd name="T33" fmla="*/ 152 h 296"/>
                <a:gd name="T34" fmla="*/ 90 w 635"/>
                <a:gd name="T35" fmla="*/ 185 h 296"/>
                <a:gd name="T36" fmla="*/ 76 w 635"/>
                <a:gd name="T37" fmla="*/ 152 h 296"/>
                <a:gd name="T38" fmla="*/ 372 w 635"/>
                <a:gd name="T39" fmla="*/ 163 h 296"/>
                <a:gd name="T40" fmla="*/ 469 w 635"/>
                <a:gd name="T41" fmla="*/ 97 h 296"/>
                <a:gd name="T42" fmla="*/ 467 w 635"/>
                <a:gd name="T43" fmla="*/ 104 h 296"/>
                <a:gd name="T44" fmla="*/ 571 w 635"/>
                <a:gd name="T45" fmla="*/ 33 h 296"/>
                <a:gd name="T46" fmla="*/ 521 w 635"/>
                <a:gd name="T47" fmla="*/ 64 h 296"/>
                <a:gd name="T48" fmla="*/ 528 w 635"/>
                <a:gd name="T49" fmla="*/ 66 h 296"/>
                <a:gd name="T50" fmla="*/ 571 w 635"/>
                <a:gd name="T51" fmla="*/ 33 h 296"/>
                <a:gd name="T52" fmla="*/ 7 w 635"/>
                <a:gd name="T53" fmla="*/ 35 h 296"/>
                <a:gd name="T54" fmla="*/ 3 w 635"/>
                <a:gd name="T55" fmla="*/ 40 h 296"/>
                <a:gd name="T56" fmla="*/ 19 w 635"/>
                <a:gd name="T57" fmla="*/ 66 h 296"/>
                <a:gd name="T58" fmla="*/ 57 w 635"/>
                <a:gd name="T59" fmla="*/ 128 h 296"/>
                <a:gd name="T60" fmla="*/ 57 w 635"/>
                <a:gd name="T61" fmla="*/ 121 h 296"/>
                <a:gd name="T62" fmla="*/ 22 w 635"/>
                <a:gd name="T63" fmla="*/ 61 h 296"/>
                <a:gd name="T64" fmla="*/ 187 w 635"/>
                <a:gd name="T65" fmla="*/ 28 h 296"/>
                <a:gd name="T66" fmla="*/ 235 w 635"/>
                <a:gd name="T67" fmla="*/ 21 h 296"/>
                <a:gd name="T68" fmla="*/ 197 w 635"/>
                <a:gd name="T69" fmla="*/ 28 h 296"/>
                <a:gd name="T70" fmla="*/ 232 w 635"/>
                <a:gd name="T71" fmla="*/ 26 h 296"/>
                <a:gd name="T72" fmla="*/ 308 w 635"/>
                <a:gd name="T73" fmla="*/ 19 h 296"/>
                <a:gd name="T74" fmla="*/ 429 w 635"/>
                <a:gd name="T75" fmla="*/ 12 h 296"/>
                <a:gd name="T76" fmla="*/ 341 w 635"/>
                <a:gd name="T77" fmla="*/ 16 h 296"/>
                <a:gd name="T78" fmla="*/ 415 w 635"/>
                <a:gd name="T79" fmla="*/ 16 h 296"/>
                <a:gd name="T80" fmla="*/ 502 w 635"/>
                <a:gd name="T81" fmla="*/ 7 h 296"/>
                <a:gd name="T82" fmla="*/ 433 w 635"/>
                <a:gd name="T83" fmla="*/ 14 h 296"/>
                <a:gd name="T84" fmla="*/ 502 w 635"/>
                <a:gd name="T85" fmla="*/ 7 h 296"/>
                <a:gd name="T86" fmla="*/ 568 w 635"/>
                <a:gd name="T87" fmla="*/ 4 h 296"/>
                <a:gd name="T88" fmla="*/ 507 w 635"/>
                <a:gd name="T89" fmla="*/ 7 h 296"/>
                <a:gd name="T90" fmla="*/ 552 w 635"/>
                <a:gd name="T91" fmla="*/ 7 h 296"/>
                <a:gd name="T92" fmla="*/ 618 w 635"/>
                <a:gd name="T93" fmla="*/ 4 h 296"/>
                <a:gd name="T94" fmla="*/ 618 w 635"/>
                <a:gd name="T95" fmla="*/ 0 h 296"/>
                <a:gd name="T96" fmla="*/ 618 w 635"/>
                <a:gd name="T97" fmla="*/ 4 h 296"/>
                <a:gd name="T98" fmla="*/ 594 w 635"/>
                <a:gd name="T99" fmla="*/ 2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35" h="296">
                  <a:moveTo>
                    <a:pt x="197" y="273"/>
                  </a:moveTo>
                  <a:lnTo>
                    <a:pt x="185" y="275"/>
                  </a:lnTo>
                  <a:lnTo>
                    <a:pt x="161" y="292"/>
                  </a:lnTo>
                  <a:lnTo>
                    <a:pt x="154" y="280"/>
                  </a:lnTo>
                  <a:lnTo>
                    <a:pt x="149" y="280"/>
                  </a:lnTo>
                  <a:lnTo>
                    <a:pt x="157" y="294"/>
                  </a:lnTo>
                  <a:lnTo>
                    <a:pt x="159" y="296"/>
                  </a:lnTo>
                  <a:lnTo>
                    <a:pt x="164" y="294"/>
                  </a:lnTo>
                  <a:lnTo>
                    <a:pt x="197" y="273"/>
                  </a:lnTo>
                  <a:close/>
                  <a:moveTo>
                    <a:pt x="251" y="232"/>
                  </a:moveTo>
                  <a:lnTo>
                    <a:pt x="194" y="270"/>
                  </a:lnTo>
                  <a:lnTo>
                    <a:pt x="204" y="268"/>
                  </a:lnTo>
                  <a:lnTo>
                    <a:pt x="256" y="237"/>
                  </a:lnTo>
                  <a:lnTo>
                    <a:pt x="251" y="232"/>
                  </a:lnTo>
                  <a:close/>
                  <a:moveTo>
                    <a:pt x="126" y="232"/>
                  </a:moveTo>
                  <a:lnTo>
                    <a:pt x="123" y="237"/>
                  </a:lnTo>
                  <a:lnTo>
                    <a:pt x="138" y="261"/>
                  </a:lnTo>
                  <a:lnTo>
                    <a:pt x="140" y="266"/>
                  </a:lnTo>
                  <a:lnTo>
                    <a:pt x="147" y="275"/>
                  </a:lnTo>
                  <a:lnTo>
                    <a:pt x="152" y="275"/>
                  </a:lnTo>
                  <a:lnTo>
                    <a:pt x="142" y="261"/>
                  </a:lnTo>
                  <a:lnTo>
                    <a:pt x="138" y="254"/>
                  </a:lnTo>
                  <a:lnTo>
                    <a:pt x="126" y="232"/>
                  </a:lnTo>
                  <a:close/>
                  <a:moveTo>
                    <a:pt x="100" y="192"/>
                  </a:moveTo>
                  <a:lnTo>
                    <a:pt x="97" y="194"/>
                  </a:lnTo>
                  <a:lnTo>
                    <a:pt x="100" y="199"/>
                  </a:lnTo>
                  <a:lnTo>
                    <a:pt x="121" y="232"/>
                  </a:lnTo>
                  <a:lnTo>
                    <a:pt x="123" y="228"/>
                  </a:lnTo>
                  <a:lnTo>
                    <a:pt x="104" y="199"/>
                  </a:lnTo>
                  <a:lnTo>
                    <a:pt x="102" y="194"/>
                  </a:lnTo>
                  <a:lnTo>
                    <a:pt x="100" y="192"/>
                  </a:lnTo>
                  <a:close/>
                  <a:moveTo>
                    <a:pt x="325" y="187"/>
                  </a:moveTo>
                  <a:lnTo>
                    <a:pt x="299" y="204"/>
                  </a:lnTo>
                  <a:lnTo>
                    <a:pt x="296" y="206"/>
                  </a:lnTo>
                  <a:lnTo>
                    <a:pt x="291" y="209"/>
                  </a:lnTo>
                  <a:lnTo>
                    <a:pt x="287" y="211"/>
                  </a:lnTo>
                  <a:lnTo>
                    <a:pt x="287" y="211"/>
                  </a:lnTo>
                  <a:lnTo>
                    <a:pt x="280" y="216"/>
                  </a:lnTo>
                  <a:lnTo>
                    <a:pt x="256" y="230"/>
                  </a:lnTo>
                  <a:lnTo>
                    <a:pt x="258" y="235"/>
                  </a:lnTo>
                  <a:lnTo>
                    <a:pt x="287" y="216"/>
                  </a:lnTo>
                  <a:lnTo>
                    <a:pt x="294" y="213"/>
                  </a:lnTo>
                  <a:lnTo>
                    <a:pt x="299" y="209"/>
                  </a:lnTo>
                  <a:lnTo>
                    <a:pt x="299" y="209"/>
                  </a:lnTo>
                  <a:lnTo>
                    <a:pt x="303" y="206"/>
                  </a:lnTo>
                  <a:lnTo>
                    <a:pt x="332" y="187"/>
                  </a:lnTo>
                  <a:lnTo>
                    <a:pt x="325" y="187"/>
                  </a:lnTo>
                  <a:close/>
                  <a:moveTo>
                    <a:pt x="97" y="187"/>
                  </a:moveTo>
                  <a:lnTo>
                    <a:pt x="93" y="190"/>
                  </a:lnTo>
                  <a:lnTo>
                    <a:pt x="95" y="192"/>
                  </a:lnTo>
                  <a:lnTo>
                    <a:pt x="97" y="187"/>
                  </a:lnTo>
                  <a:lnTo>
                    <a:pt x="97" y="187"/>
                  </a:lnTo>
                  <a:lnTo>
                    <a:pt x="97" y="187"/>
                  </a:lnTo>
                  <a:close/>
                  <a:moveTo>
                    <a:pt x="341" y="178"/>
                  </a:moveTo>
                  <a:lnTo>
                    <a:pt x="332" y="185"/>
                  </a:lnTo>
                  <a:lnTo>
                    <a:pt x="336" y="185"/>
                  </a:lnTo>
                  <a:lnTo>
                    <a:pt x="344" y="180"/>
                  </a:lnTo>
                  <a:lnTo>
                    <a:pt x="341" y="178"/>
                  </a:lnTo>
                  <a:close/>
                  <a:moveTo>
                    <a:pt x="370" y="161"/>
                  </a:moveTo>
                  <a:lnTo>
                    <a:pt x="353" y="171"/>
                  </a:lnTo>
                  <a:lnTo>
                    <a:pt x="348" y="173"/>
                  </a:lnTo>
                  <a:lnTo>
                    <a:pt x="346" y="175"/>
                  </a:lnTo>
                  <a:lnTo>
                    <a:pt x="346" y="178"/>
                  </a:lnTo>
                  <a:lnTo>
                    <a:pt x="358" y="173"/>
                  </a:lnTo>
                  <a:lnTo>
                    <a:pt x="358" y="171"/>
                  </a:lnTo>
                  <a:lnTo>
                    <a:pt x="370" y="166"/>
                  </a:lnTo>
                  <a:lnTo>
                    <a:pt x="370" y="161"/>
                  </a:lnTo>
                  <a:close/>
                  <a:moveTo>
                    <a:pt x="71" y="152"/>
                  </a:moveTo>
                  <a:lnTo>
                    <a:pt x="78" y="166"/>
                  </a:lnTo>
                  <a:lnTo>
                    <a:pt x="83" y="171"/>
                  </a:lnTo>
                  <a:lnTo>
                    <a:pt x="90" y="182"/>
                  </a:lnTo>
                  <a:lnTo>
                    <a:pt x="90" y="185"/>
                  </a:lnTo>
                  <a:lnTo>
                    <a:pt x="95" y="182"/>
                  </a:lnTo>
                  <a:lnTo>
                    <a:pt x="88" y="171"/>
                  </a:lnTo>
                  <a:lnTo>
                    <a:pt x="86" y="166"/>
                  </a:lnTo>
                  <a:lnTo>
                    <a:pt x="76" y="152"/>
                  </a:lnTo>
                  <a:lnTo>
                    <a:pt x="71" y="152"/>
                  </a:lnTo>
                  <a:close/>
                  <a:moveTo>
                    <a:pt x="405" y="137"/>
                  </a:moveTo>
                  <a:lnTo>
                    <a:pt x="372" y="159"/>
                  </a:lnTo>
                  <a:lnTo>
                    <a:pt x="372" y="163"/>
                  </a:lnTo>
                  <a:lnTo>
                    <a:pt x="403" y="145"/>
                  </a:lnTo>
                  <a:lnTo>
                    <a:pt x="405" y="137"/>
                  </a:lnTo>
                  <a:close/>
                  <a:moveTo>
                    <a:pt x="483" y="88"/>
                  </a:moveTo>
                  <a:lnTo>
                    <a:pt x="469" y="97"/>
                  </a:lnTo>
                  <a:lnTo>
                    <a:pt x="464" y="99"/>
                  </a:lnTo>
                  <a:lnTo>
                    <a:pt x="410" y="135"/>
                  </a:lnTo>
                  <a:lnTo>
                    <a:pt x="407" y="140"/>
                  </a:lnTo>
                  <a:lnTo>
                    <a:pt x="467" y="104"/>
                  </a:lnTo>
                  <a:lnTo>
                    <a:pt x="471" y="102"/>
                  </a:lnTo>
                  <a:lnTo>
                    <a:pt x="483" y="95"/>
                  </a:lnTo>
                  <a:lnTo>
                    <a:pt x="483" y="88"/>
                  </a:lnTo>
                  <a:close/>
                  <a:moveTo>
                    <a:pt x="571" y="33"/>
                  </a:moveTo>
                  <a:lnTo>
                    <a:pt x="540" y="52"/>
                  </a:lnTo>
                  <a:lnTo>
                    <a:pt x="535" y="54"/>
                  </a:lnTo>
                  <a:lnTo>
                    <a:pt x="526" y="61"/>
                  </a:lnTo>
                  <a:lnTo>
                    <a:pt x="521" y="64"/>
                  </a:lnTo>
                  <a:lnTo>
                    <a:pt x="488" y="85"/>
                  </a:lnTo>
                  <a:lnTo>
                    <a:pt x="488" y="90"/>
                  </a:lnTo>
                  <a:lnTo>
                    <a:pt x="523" y="69"/>
                  </a:lnTo>
                  <a:lnTo>
                    <a:pt x="528" y="66"/>
                  </a:lnTo>
                  <a:lnTo>
                    <a:pt x="538" y="59"/>
                  </a:lnTo>
                  <a:lnTo>
                    <a:pt x="542" y="57"/>
                  </a:lnTo>
                  <a:lnTo>
                    <a:pt x="571" y="38"/>
                  </a:lnTo>
                  <a:lnTo>
                    <a:pt x="571" y="33"/>
                  </a:lnTo>
                  <a:close/>
                  <a:moveTo>
                    <a:pt x="192" y="23"/>
                  </a:moveTo>
                  <a:lnTo>
                    <a:pt x="190" y="26"/>
                  </a:lnTo>
                  <a:lnTo>
                    <a:pt x="10" y="35"/>
                  </a:lnTo>
                  <a:lnTo>
                    <a:pt x="7" y="35"/>
                  </a:lnTo>
                  <a:lnTo>
                    <a:pt x="5" y="35"/>
                  </a:lnTo>
                  <a:lnTo>
                    <a:pt x="0" y="35"/>
                  </a:lnTo>
                  <a:lnTo>
                    <a:pt x="3" y="40"/>
                  </a:lnTo>
                  <a:lnTo>
                    <a:pt x="3" y="40"/>
                  </a:lnTo>
                  <a:lnTo>
                    <a:pt x="5" y="42"/>
                  </a:lnTo>
                  <a:lnTo>
                    <a:pt x="5" y="45"/>
                  </a:lnTo>
                  <a:lnTo>
                    <a:pt x="17" y="64"/>
                  </a:lnTo>
                  <a:lnTo>
                    <a:pt x="19" y="66"/>
                  </a:lnTo>
                  <a:lnTo>
                    <a:pt x="45" y="109"/>
                  </a:lnTo>
                  <a:lnTo>
                    <a:pt x="48" y="114"/>
                  </a:lnTo>
                  <a:lnTo>
                    <a:pt x="55" y="123"/>
                  </a:lnTo>
                  <a:lnTo>
                    <a:pt x="57" y="128"/>
                  </a:lnTo>
                  <a:lnTo>
                    <a:pt x="69" y="147"/>
                  </a:lnTo>
                  <a:lnTo>
                    <a:pt x="74" y="147"/>
                  </a:lnTo>
                  <a:lnTo>
                    <a:pt x="59" y="126"/>
                  </a:lnTo>
                  <a:lnTo>
                    <a:pt x="57" y="121"/>
                  </a:lnTo>
                  <a:lnTo>
                    <a:pt x="52" y="114"/>
                  </a:lnTo>
                  <a:lnTo>
                    <a:pt x="50" y="109"/>
                  </a:lnTo>
                  <a:lnTo>
                    <a:pt x="24" y="66"/>
                  </a:lnTo>
                  <a:lnTo>
                    <a:pt x="22" y="61"/>
                  </a:lnTo>
                  <a:lnTo>
                    <a:pt x="10" y="45"/>
                  </a:lnTo>
                  <a:lnTo>
                    <a:pt x="7" y="40"/>
                  </a:lnTo>
                  <a:lnTo>
                    <a:pt x="7" y="40"/>
                  </a:lnTo>
                  <a:lnTo>
                    <a:pt x="187" y="28"/>
                  </a:lnTo>
                  <a:lnTo>
                    <a:pt x="192" y="28"/>
                  </a:lnTo>
                  <a:lnTo>
                    <a:pt x="192" y="23"/>
                  </a:lnTo>
                  <a:close/>
                  <a:moveTo>
                    <a:pt x="301" y="19"/>
                  </a:moveTo>
                  <a:lnTo>
                    <a:pt x="235" y="21"/>
                  </a:lnTo>
                  <a:lnTo>
                    <a:pt x="232" y="23"/>
                  </a:lnTo>
                  <a:lnTo>
                    <a:pt x="228" y="23"/>
                  </a:lnTo>
                  <a:lnTo>
                    <a:pt x="197" y="23"/>
                  </a:lnTo>
                  <a:lnTo>
                    <a:pt x="197" y="28"/>
                  </a:lnTo>
                  <a:lnTo>
                    <a:pt x="228" y="26"/>
                  </a:lnTo>
                  <a:lnTo>
                    <a:pt x="228" y="26"/>
                  </a:lnTo>
                  <a:lnTo>
                    <a:pt x="232" y="26"/>
                  </a:lnTo>
                  <a:lnTo>
                    <a:pt x="232" y="26"/>
                  </a:lnTo>
                  <a:lnTo>
                    <a:pt x="294" y="23"/>
                  </a:lnTo>
                  <a:lnTo>
                    <a:pt x="301" y="19"/>
                  </a:lnTo>
                  <a:close/>
                  <a:moveTo>
                    <a:pt x="313" y="19"/>
                  </a:moveTo>
                  <a:lnTo>
                    <a:pt x="308" y="19"/>
                  </a:lnTo>
                  <a:lnTo>
                    <a:pt x="301" y="23"/>
                  </a:lnTo>
                  <a:lnTo>
                    <a:pt x="306" y="21"/>
                  </a:lnTo>
                  <a:lnTo>
                    <a:pt x="313" y="19"/>
                  </a:lnTo>
                  <a:close/>
                  <a:moveTo>
                    <a:pt x="429" y="12"/>
                  </a:moveTo>
                  <a:lnTo>
                    <a:pt x="417" y="12"/>
                  </a:lnTo>
                  <a:lnTo>
                    <a:pt x="360" y="14"/>
                  </a:lnTo>
                  <a:lnTo>
                    <a:pt x="348" y="16"/>
                  </a:lnTo>
                  <a:lnTo>
                    <a:pt x="341" y="16"/>
                  </a:lnTo>
                  <a:lnTo>
                    <a:pt x="320" y="16"/>
                  </a:lnTo>
                  <a:lnTo>
                    <a:pt x="313" y="21"/>
                  </a:lnTo>
                  <a:lnTo>
                    <a:pt x="362" y="19"/>
                  </a:lnTo>
                  <a:lnTo>
                    <a:pt x="415" y="16"/>
                  </a:lnTo>
                  <a:lnTo>
                    <a:pt x="419" y="16"/>
                  </a:lnTo>
                  <a:lnTo>
                    <a:pt x="429" y="16"/>
                  </a:lnTo>
                  <a:lnTo>
                    <a:pt x="429" y="12"/>
                  </a:lnTo>
                  <a:close/>
                  <a:moveTo>
                    <a:pt x="502" y="7"/>
                  </a:moveTo>
                  <a:lnTo>
                    <a:pt x="493" y="7"/>
                  </a:lnTo>
                  <a:lnTo>
                    <a:pt x="488" y="7"/>
                  </a:lnTo>
                  <a:lnTo>
                    <a:pt x="433" y="12"/>
                  </a:lnTo>
                  <a:lnTo>
                    <a:pt x="433" y="14"/>
                  </a:lnTo>
                  <a:lnTo>
                    <a:pt x="490" y="12"/>
                  </a:lnTo>
                  <a:lnTo>
                    <a:pt x="495" y="12"/>
                  </a:lnTo>
                  <a:lnTo>
                    <a:pt x="500" y="12"/>
                  </a:lnTo>
                  <a:lnTo>
                    <a:pt x="502" y="7"/>
                  </a:lnTo>
                  <a:close/>
                  <a:moveTo>
                    <a:pt x="568" y="4"/>
                  </a:moveTo>
                  <a:lnTo>
                    <a:pt x="561" y="7"/>
                  </a:lnTo>
                  <a:lnTo>
                    <a:pt x="568" y="7"/>
                  </a:lnTo>
                  <a:lnTo>
                    <a:pt x="568" y="4"/>
                  </a:lnTo>
                  <a:close/>
                  <a:moveTo>
                    <a:pt x="561" y="2"/>
                  </a:moveTo>
                  <a:lnTo>
                    <a:pt x="512" y="7"/>
                  </a:lnTo>
                  <a:lnTo>
                    <a:pt x="507" y="7"/>
                  </a:lnTo>
                  <a:lnTo>
                    <a:pt x="507" y="7"/>
                  </a:lnTo>
                  <a:lnTo>
                    <a:pt x="504" y="12"/>
                  </a:lnTo>
                  <a:lnTo>
                    <a:pt x="509" y="12"/>
                  </a:lnTo>
                  <a:lnTo>
                    <a:pt x="514" y="9"/>
                  </a:lnTo>
                  <a:lnTo>
                    <a:pt x="552" y="7"/>
                  </a:lnTo>
                  <a:lnTo>
                    <a:pt x="561" y="2"/>
                  </a:lnTo>
                  <a:close/>
                  <a:moveTo>
                    <a:pt x="618" y="4"/>
                  </a:moveTo>
                  <a:lnTo>
                    <a:pt x="618" y="4"/>
                  </a:lnTo>
                  <a:lnTo>
                    <a:pt x="618" y="4"/>
                  </a:lnTo>
                  <a:close/>
                  <a:moveTo>
                    <a:pt x="635" y="0"/>
                  </a:moveTo>
                  <a:lnTo>
                    <a:pt x="628" y="0"/>
                  </a:lnTo>
                  <a:lnTo>
                    <a:pt x="620" y="0"/>
                  </a:lnTo>
                  <a:lnTo>
                    <a:pt x="618" y="0"/>
                  </a:lnTo>
                  <a:lnTo>
                    <a:pt x="573" y="2"/>
                  </a:lnTo>
                  <a:lnTo>
                    <a:pt x="573" y="7"/>
                  </a:lnTo>
                  <a:lnTo>
                    <a:pt x="616" y="4"/>
                  </a:lnTo>
                  <a:lnTo>
                    <a:pt x="618" y="4"/>
                  </a:lnTo>
                  <a:lnTo>
                    <a:pt x="613" y="7"/>
                  </a:lnTo>
                  <a:lnTo>
                    <a:pt x="575" y="31"/>
                  </a:lnTo>
                  <a:lnTo>
                    <a:pt x="575" y="35"/>
                  </a:lnTo>
                  <a:lnTo>
                    <a:pt x="594" y="23"/>
                  </a:lnTo>
                  <a:lnTo>
                    <a:pt x="616" y="9"/>
                  </a:lnTo>
                  <a:lnTo>
                    <a:pt x="620" y="7"/>
                  </a:lnTo>
                  <a:lnTo>
                    <a:pt x="635"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4" name="Freeform 24"/>
            <p:cNvSpPr>
              <a:spLocks noEditPoints="1"/>
            </p:cNvSpPr>
            <p:nvPr/>
          </p:nvSpPr>
          <p:spPr bwMode="auto">
            <a:xfrm>
              <a:off x="9327331" y="3148718"/>
              <a:ext cx="1136063" cy="481424"/>
            </a:xfrm>
            <a:custGeom>
              <a:avLst/>
              <a:gdLst>
                <a:gd name="T0" fmla="*/ 154 w 635"/>
                <a:gd name="T1" fmla="*/ 280 h 296"/>
                <a:gd name="T2" fmla="*/ 164 w 635"/>
                <a:gd name="T3" fmla="*/ 294 h 296"/>
                <a:gd name="T4" fmla="*/ 204 w 635"/>
                <a:gd name="T5" fmla="*/ 268 h 296"/>
                <a:gd name="T6" fmla="*/ 123 w 635"/>
                <a:gd name="T7" fmla="*/ 237 h 296"/>
                <a:gd name="T8" fmla="*/ 152 w 635"/>
                <a:gd name="T9" fmla="*/ 275 h 296"/>
                <a:gd name="T10" fmla="*/ 100 w 635"/>
                <a:gd name="T11" fmla="*/ 192 h 296"/>
                <a:gd name="T12" fmla="*/ 123 w 635"/>
                <a:gd name="T13" fmla="*/ 228 h 296"/>
                <a:gd name="T14" fmla="*/ 325 w 635"/>
                <a:gd name="T15" fmla="*/ 187 h 296"/>
                <a:gd name="T16" fmla="*/ 287 w 635"/>
                <a:gd name="T17" fmla="*/ 211 h 296"/>
                <a:gd name="T18" fmla="*/ 258 w 635"/>
                <a:gd name="T19" fmla="*/ 235 h 296"/>
                <a:gd name="T20" fmla="*/ 299 w 635"/>
                <a:gd name="T21" fmla="*/ 209 h 296"/>
                <a:gd name="T22" fmla="*/ 97 w 635"/>
                <a:gd name="T23" fmla="*/ 187 h 296"/>
                <a:gd name="T24" fmla="*/ 97 w 635"/>
                <a:gd name="T25" fmla="*/ 187 h 296"/>
                <a:gd name="T26" fmla="*/ 336 w 635"/>
                <a:gd name="T27" fmla="*/ 185 h 296"/>
                <a:gd name="T28" fmla="*/ 353 w 635"/>
                <a:gd name="T29" fmla="*/ 171 h 296"/>
                <a:gd name="T30" fmla="*/ 358 w 635"/>
                <a:gd name="T31" fmla="*/ 173 h 296"/>
                <a:gd name="T32" fmla="*/ 71 w 635"/>
                <a:gd name="T33" fmla="*/ 152 h 296"/>
                <a:gd name="T34" fmla="*/ 90 w 635"/>
                <a:gd name="T35" fmla="*/ 185 h 296"/>
                <a:gd name="T36" fmla="*/ 76 w 635"/>
                <a:gd name="T37" fmla="*/ 152 h 296"/>
                <a:gd name="T38" fmla="*/ 372 w 635"/>
                <a:gd name="T39" fmla="*/ 163 h 296"/>
                <a:gd name="T40" fmla="*/ 469 w 635"/>
                <a:gd name="T41" fmla="*/ 97 h 296"/>
                <a:gd name="T42" fmla="*/ 467 w 635"/>
                <a:gd name="T43" fmla="*/ 104 h 296"/>
                <a:gd name="T44" fmla="*/ 571 w 635"/>
                <a:gd name="T45" fmla="*/ 33 h 296"/>
                <a:gd name="T46" fmla="*/ 521 w 635"/>
                <a:gd name="T47" fmla="*/ 64 h 296"/>
                <a:gd name="T48" fmla="*/ 528 w 635"/>
                <a:gd name="T49" fmla="*/ 66 h 296"/>
                <a:gd name="T50" fmla="*/ 571 w 635"/>
                <a:gd name="T51" fmla="*/ 33 h 296"/>
                <a:gd name="T52" fmla="*/ 7 w 635"/>
                <a:gd name="T53" fmla="*/ 35 h 296"/>
                <a:gd name="T54" fmla="*/ 3 w 635"/>
                <a:gd name="T55" fmla="*/ 40 h 296"/>
                <a:gd name="T56" fmla="*/ 19 w 635"/>
                <a:gd name="T57" fmla="*/ 66 h 296"/>
                <a:gd name="T58" fmla="*/ 57 w 635"/>
                <a:gd name="T59" fmla="*/ 128 h 296"/>
                <a:gd name="T60" fmla="*/ 57 w 635"/>
                <a:gd name="T61" fmla="*/ 121 h 296"/>
                <a:gd name="T62" fmla="*/ 22 w 635"/>
                <a:gd name="T63" fmla="*/ 61 h 296"/>
                <a:gd name="T64" fmla="*/ 187 w 635"/>
                <a:gd name="T65" fmla="*/ 28 h 296"/>
                <a:gd name="T66" fmla="*/ 235 w 635"/>
                <a:gd name="T67" fmla="*/ 21 h 296"/>
                <a:gd name="T68" fmla="*/ 197 w 635"/>
                <a:gd name="T69" fmla="*/ 28 h 296"/>
                <a:gd name="T70" fmla="*/ 232 w 635"/>
                <a:gd name="T71" fmla="*/ 26 h 296"/>
                <a:gd name="T72" fmla="*/ 308 w 635"/>
                <a:gd name="T73" fmla="*/ 19 h 296"/>
                <a:gd name="T74" fmla="*/ 429 w 635"/>
                <a:gd name="T75" fmla="*/ 12 h 296"/>
                <a:gd name="T76" fmla="*/ 341 w 635"/>
                <a:gd name="T77" fmla="*/ 16 h 296"/>
                <a:gd name="T78" fmla="*/ 415 w 635"/>
                <a:gd name="T79" fmla="*/ 16 h 296"/>
                <a:gd name="T80" fmla="*/ 502 w 635"/>
                <a:gd name="T81" fmla="*/ 7 h 296"/>
                <a:gd name="T82" fmla="*/ 433 w 635"/>
                <a:gd name="T83" fmla="*/ 14 h 296"/>
                <a:gd name="T84" fmla="*/ 502 w 635"/>
                <a:gd name="T85" fmla="*/ 7 h 296"/>
                <a:gd name="T86" fmla="*/ 568 w 635"/>
                <a:gd name="T87" fmla="*/ 4 h 296"/>
                <a:gd name="T88" fmla="*/ 507 w 635"/>
                <a:gd name="T89" fmla="*/ 7 h 296"/>
                <a:gd name="T90" fmla="*/ 552 w 635"/>
                <a:gd name="T91" fmla="*/ 7 h 296"/>
                <a:gd name="T92" fmla="*/ 618 w 635"/>
                <a:gd name="T93" fmla="*/ 4 h 296"/>
                <a:gd name="T94" fmla="*/ 618 w 635"/>
                <a:gd name="T95" fmla="*/ 0 h 296"/>
                <a:gd name="T96" fmla="*/ 618 w 635"/>
                <a:gd name="T97" fmla="*/ 4 h 296"/>
                <a:gd name="T98" fmla="*/ 594 w 635"/>
                <a:gd name="T99" fmla="*/ 2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35" h="296">
                  <a:moveTo>
                    <a:pt x="197" y="273"/>
                  </a:moveTo>
                  <a:lnTo>
                    <a:pt x="185" y="275"/>
                  </a:lnTo>
                  <a:lnTo>
                    <a:pt x="161" y="292"/>
                  </a:lnTo>
                  <a:lnTo>
                    <a:pt x="154" y="280"/>
                  </a:lnTo>
                  <a:lnTo>
                    <a:pt x="149" y="280"/>
                  </a:lnTo>
                  <a:lnTo>
                    <a:pt x="157" y="294"/>
                  </a:lnTo>
                  <a:lnTo>
                    <a:pt x="159" y="296"/>
                  </a:lnTo>
                  <a:lnTo>
                    <a:pt x="164" y="294"/>
                  </a:lnTo>
                  <a:lnTo>
                    <a:pt x="197" y="273"/>
                  </a:lnTo>
                  <a:moveTo>
                    <a:pt x="251" y="232"/>
                  </a:moveTo>
                  <a:lnTo>
                    <a:pt x="194" y="270"/>
                  </a:lnTo>
                  <a:lnTo>
                    <a:pt x="204" y="268"/>
                  </a:lnTo>
                  <a:lnTo>
                    <a:pt x="256" y="237"/>
                  </a:lnTo>
                  <a:lnTo>
                    <a:pt x="251" y="232"/>
                  </a:lnTo>
                  <a:moveTo>
                    <a:pt x="126" y="232"/>
                  </a:moveTo>
                  <a:lnTo>
                    <a:pt x="123" y="237"/>
                  </a:lnTo>
                  <a:lnTo>
                    <a:pt x="138" y="261"/>
                  </a:lnTo>
                  <a:lnTo>
                    <a:pt x="140" y="266"/>
                  </a:lnTo>
                  <a:lnTo>
                    <a:pt x="147" y="275"/>
                  </a:lnTo>
                  <a:lnTo>
                    <a:pt x="152" y="275"/>
                  </a:lnTo>
                  <a:lnTo>
                    <a:pt x="142" y="261"/>
                  </a:lnTo>
                  <a:lnTo>
                    <a:pt x="138" y="254"/>
                  </a:lnTo>
                  <a:lnTo>
                    <a:pt x="126" y="232"/>
                  </a:lnTo>
                  <a:moveTo>
                    <a:pt x="100" y="192"/>
                  </a:moveTo>
                  <a:lnTo>
                    <a:pt x="97" y="194"/>
                  </a:lnTo>
                  <a:lnTo>
                    <a:pt x="100" y="199"/>
                  </a:lnTo>
                  <a:lnTo>
                    <a:pt x="121" y="232"/>
                  </a:lnTo>
                  <a:lnTo>
                    <a:pt x="123" y="228"/>
                  </a:lnTo>
                  <a:lnTo>
                    <a:pt x="104" y="199"/>
                  </a:lnTo>
                  <a:lnTo>
                    <a:pt x="102" y="194"/>
                  </a:lnTo>
                  <a:lnTo>
                    <a:pt x="100" y="192"/>
                  </a:lnTo>
                  <a:moveTo>
                    <a:pt x="325" y="187"/>
                  </a:moveTo>
                  <a:lnTo>
                    <a:pt x="299" y="204"/>
                  </a:lnTo>
                  <a:lnTo>
                    <a:pt x="296" y="206"/>
                  </a:lnTo>
                  <a:lnTo>
                    <a:pt x="291" y="209"/>
                  </a:lnTo>
                  <a:lnTo>
                    <a:pt x="287" y="211"/>
                  </a:lnTo>
                  <a:lnTo>
                    <a:pt x="287" y="211"/>
                  </a:lnTo>
                  <a:lnTo>
                    <a:pt x="280" y="216"/>
                  </a:lnTo>
                  <a:lnTo>
                    <a:pt x="256" y="230"/>
                  </a:lnTo>
                  <a:lnTo>
                    <a:pt x="258" y="235"/>
                  </a:lnTo>
                  <a:lnTo>
                    <a:pt x="287" y="216"/>
                  </a:lnTo>
                  <a:lnTo>
                    <a:pt x="294" y="213"/>
                  </a:lnTo>
                  <a:lnTo>
                    <a:pt x="299" y="209"/>
                  </a:lnTo>
                  <a:lnTo>
                    <a:pt x="299" y="209"/>
                  </a:lnTo>
                  <a:lnTo>
                    <a:pt x="303" y="206"/>
                  </a:lnTo>
                  <a:lnTo>
                    <a:pt x="332" y="187"/>
                  </a:lnTo>
                  <a:lnTo>
                    <a:pt x="325" y="187"/>
                  </a:lnTo>
                  <a:moveTo>
                    <a:pt x="97" y="187"/>
                  </a:moveTo>
                  <a:lnTo>
                    <a:pt x="93" y="190"/>
                  </a:lnTo>
                  <a:lnTo>
                    <a:pt x="95" y="192"/>
                  </a:lnTo>
                  <a:lnTo>
                    <a:pt x="97" y="187"/>
                  </a:lnTo>
                  <a:lnTo>
                    <a:pt x="97" y="187"/>
                  </a:lnTo>
                  <a:lnTo>
                    <a:pt x="97" y="187"/>
                  </a:lnTo>
                  <a:moveTo>
                    <a:pt x="341" y="178"/>
                  </a:moveTo>
                  <a:lnTo>
                    <a:pt x="332" y="185"/>
                  </a:lnTo>
                  <a:lnTo>
                    <a:pt x="336" y="185"/>
                  </a:lnTo>
                  <a:lnTo>
                    <a:pt x="344" y="180"/>
                  </a:lnTo>
                  <a:lnTo>
                    <a:pt x="341" y="178"/>
                  </a:lnTo>
                  <a:moveTo>
                    <a:pt x="370" y="161"/>
                  </a:moveTo>
                  <a:lnTo>
                    <a:pt x="353" y="171"/>
                  </a:lnTo>
                  <a:lnTo>
                    <a:pt x="348" y="173"/>
                  </a:lnTo>
                  <a:lnTo>
                    <a:pt x="346" y="175"/>
                  </a:lnTo>
                  <a:lnTo>
                    <a:pt x="346" y="178"/>
                  </a:lnTo>
                  <a:lnTo>
                    <a:pt x="358" y="173"/>
                  </a:lnTo>
                  <a:lnTo>
                    <a:pt x="358" y="171"/>
                  </a:lnTo>
                  <a:lnTo>
                    <a:pt x="370" y="166"/>
                  </a:lnTo>
                  <a:lnTo>
                    <a:pt x="370" y="161"/>
                  </a:lnTo>
                  <a:moveTo>
                    <a:pt x="71" y="152"/>
                  </a:moveTo>
                  <a:lnTo>
                    <a:pt x="78" y="166"/>
                  </a:lnTo>
                  <a:lnTo>
                    <a:pt x="83" y="171"/>
                  </a:lnTo>
                  <a:lnTo>
                    <a:pt x="90" y="182"/>
                  </a:lnTo>
                  <a:lnTo>
                    <a:pt x="90" y="185"/>
                  </a:lnTo>
                  <a:lnTo>
                    <a:pt x="95" y="182"/>
                  </a:lnTo>
                  <a:lnTo>
                    <a:pt x="88" y="171"/>
                  </a:lnTo>
                  <a:lnTo>
                    <a:pt x="86" y="166"/>
                  </a:lnTo>
                  <a:lnTo>
                    <a:pt x="76" y="152"/>
                  </a:lnTo>
                  <a:lnTo>
                    <a:pt x="71" y="152"/>
                  </a:lnTo>
                  <a:moveTo>
                    <a:pt x="405" y="137"/>
                  </a:moveTo>
                  <a:lnTo>
                    <a:pt x="372" y="159"/>
                  </a:lnTo>
                  <a:lnTo>
                    <a:pt x="372" y="163"/>
                  </a:lnTo>
                  <a:lnTo>
                    <a:pt x="403" y="145"/>
                  </a:lnTo>
                  <a:lnTo>
                    <a:pt x="405" y="137"/>
                  </a:lnTo>
                  <a:moveTo>
                    <a:pt x="483" y="88"/>
                  </a:moveTo>
                  <a:lnTo>
                    <a:pt x="469" y="97"/>
                  </a:lnTo>
                  <a:lnTo>
                    <a:pt x="464" y="99"/>
                  </a:lnTo>
                  <a:lnTo>
                    <a:pt x="410" y="135"/>
                  </a:lnTo>
                  <a:lnTo>
                    <a:pt x="407" y="140"/>
                  </a:lnTo>
                  <a:lnTo>
                    <a:pt x="467" y="104"/>
                  </a:lnTo>
                  <a:lnTo>
                    <a:pt x="471" y="102"/>
                  </a:lnTo>
                  <a:lnTo>
                    <a:pt x="483" y="95"/>
                  </a:lnTo>
                  <a:lnTo>
                    <a:pt x="483" y="88"/>
                  </a:lnTo>
                  <a:moveTo>
                    <a:pt x="571" y="33"/>
                  </a:moveTo>
                  <a:lnTo>
                    <a:pt x="540" y="52"/>
                  </a:lnTo>
                  <a:lnTo>
                    <a:pt x="535" y="54"/>
                  </a:lnTo>
                  <a:lnTo>
                    <a:pt x="526" y="61"/>
                  </a:lnTo>
                  <a:lnTo>
                    <a:pt x="521" y="64"/>
                  </a:lnTo>
                  <a:lnTo>
                    <a:pt x="488" y="85"/>
                  </a:lnTo>
                  <a:lnTo>
                    <a:pt x="488" y="90"/>
                  </a:lnTo>
                  <a:lnTo>
                    <a:pt x="523" y="69"/>
                  </a:lnTo>
                  <a:lnTo>
                    <a:pt x="528" y="66"/>
                  </a:lnTo>
                  <a:lnTo>
                    <a:pt x="538" y="59"/>
                  </a:lnTo>
                  <a:lnTo>
                    <a:pt x="542" y="57"/>
                  </a:lnTo>
                  <a:lnTo>
                    <a:pt x="571" y="38"/>
                  </a:lnTo>
                  <a:lnTo>
                    <a:pt x="571" y="33"/>
                  </a:lnTo>
                  <a:moveTo>
                    <a:pt x="192" y="23"/>
                  </a:moveTo>
                  <a:lnTo>
                    <a:pt x="190" y="26"/>
                  </a:lnTo>
                  <a:lnTo>
                    <a:pt x="10" y="35"/>
                  </a:lnTo>
                  <a:lnTo>
                    <a:pt x="7" y="35"/>
                  </a:lnTo>
                  <a:lnTo>
                    <a:pt x="5" y="35"/>
                  </a:lnTo>
                  <a:lnTo>
                    <a:pt x="0" y="35"/>
                  </a:lnTo>
                  <a:lnTo>
                    <a:pt x="3" y="40"/>
                  </a:lnTo>
                  <a:lnTo>
                    <a:pt x="3" y="40"/>
                  </a:lnTo>
                  <a:lnTo>
                    <a:pt x="5" y="42"/>
                  </a:lnTo>
                  <a:lnTo>
                    <a:pt x="5" y="45"/>
                  </a:lnTo>
                  <a:lnTo>
                    <a:pt x="17" y="64"/>
                  </a:lnTo>
                  <a:lnTo>
                    <a:pt x="19" y="66"/>
                  </a:lnTo>
                  <a:lnTo>
                    <a:pt x="45" y="109"/>
                  </a:lnTo>
                  <a:lnTo>
                    <a:pt x="48" y="114"/>
                  </a:lnTo>
                  <a:lnTo>
                    <a:pt x="55" y="123"/>
                  </a:lnTo>
                  <a:lnTo>
                    <a:pt x="57" y="128"/>
                  </a:lnTo>
                  <a:lnTo>
                    <a:pt x="69" y="147"/>
                  </a:lnTo>
                  <a:lnTo>
                    <a:pt x="74" y="147"/>
                  </a:lnTo>
                  <a:lnTo>
                    <a:pt x="59" y="126"/>
                  </a:lnTo>
                  <a:lnTo>
                    <a:pt x="57" y="121"/>
                  </a:lnTo>
                  <a:lnTo>
                    <a:pt x="52" y="114"/>
                  </a:lnTo>
                  <a:lnTo>
                    <a:pt x="50" y="109"/>
                  </a:lnTo>
                  <a:lnTo>
                    <a:pt x="24" y="66"/>
                  </a:lnTo>
                  <a:lnTo>
                    <a:pt x="22" y="61"/>
                  </a:lnTo>
                  <a:lnTo>
                    <a:pt x="10" y="45"/>
                  </a:lnTo>
                  <a:lnTo>
                    <a:pt x="7" y="40"/>
                  </a:lnTo>
                  <a:lnTo>
                    <a:pt x="7" y="40"/>
                  </a:lnTo>
                  <a:lnTo>
                    <a:pt x="187" y="28"/>
                  </a:lnTo>
                  <a:lnTo>
                    <a:pt x="192" y="28"/>
                  </a:lnTo>
                  <a:lnTo>
                    <a:pt x="192" y="23"/>
                  </a:lnTo>
                  <a:moveTo>
                    <a:pt x="301" y="19"/>
                  </a:moveTo>
                  <a:lnTo>
                    <a:pt x="235" y="21"/>
                  </a:lnTo>
                  <a:lnTo>
                    <a:pt x="232" y="23"/>
                  </a:lnTo>
                  <a:lnTo>
                    <a:pt x="228" y="23"/>
                  </a:lnTo>
                  <a:lnTo>
                    <a:pt x="197" y="23"/>
                  </a:lnTo>
                  <a:lnTo>
                    <a:pt x="197" y="28"/>
                  </a:lnTo>
                  <a:lnTo>
                    <a:pt x="228" y="26"/>
                  </a:lnTo>
                  <a:lnTo>
                    <a:pt x="228" y="26"/>
                  </a:lnTo>
                  <a:lnTo>
                    <a:pt x="232" y="26"/>
                  </a:lnTo>
                  <a:lnTo>
                    <a:pt x="232" y="26"/>
                  </a:lnTo>
                  <a:lnTo>
                    <a:pt x="294" y="23"/>
                  </a:lnTo>
                  <a:lnTo>
                    <a:pt x="301" y="19"/>
                  </a:lnTo>
                  <a:moveTo>
                    <a:pt x="313" y="19"/>
                  </a:moveTo>
                  <a:lnTo>
                    <a:pt x="308" y="19"/>
                  </a:lnTo>
                  <a:lnTo>
                    <a:pt x="301" y="23"/>
                  </a:lnTo>
                  <a:lnTo>
                    <a:pt x="306" y="21"/>
                  </a:lnTo>
                  <a:lnTo>
                    <a:pt x="313" y="19"/>
                  </a:lnTo>
                  <a:moveTo>
                    <a:pt x="429" y="12"/>
                  </a:moveTo>
                  <a:lnTo>
                    <a:pt x="417" y="12"/>
                  </a:lnTo>
                  <a:lnTo>
                    <a:pt x="360" y="14"/>
                  </a:lnTo>
                  <a:lnTo>
                    <a:pt x="348" y="16"/>
                  </a:lnTo>
                  <a:lnTo>
                    <a:pt x="341" y="16"/>
                  </a:lnTo>
                  <a:lnTo>
                    <a:pt x="320" y="16"/>
                  </a:lnTo>
                  <a:lnTo>
                    <a:pt x="313" y="21"/>
                  </a:lnTo>
                  <a:lnTo>
                    <a:pt x="362" y="19"/>
                  </a:lnTo>
                  <a:lnTo>
                    <a:pt x="415" y="16"/>
                  </a:lnTo>
                  <a:lnTo>
                    <a:pt x="419" y="16"/>
                  </a:lnTo>
                  <a:lnTo>
                    <a:pt x="429" y="16"/>
                  </a:lnTo>
                  <a:lnTo>
                    <a:pt x="429" y="12"/>
                  </a:lnTo>
                  <a:moveTo>
                    <a:pt x="502" y="7"/>
                  </a:moveTo>
                  <a:lnTo>
                    <a:pt x="493" y="7"/>
                  </a:lnTo>
                  <a:lnTo>
                    <a:pt x="488" y="7"/>
                  </a:lnTo>
                  <a:lnTo>
                    <a:pt x="433" y="12"/>
                  </a:lnTo>
                  <a:lnTo>
                    <a:pt x="433" y="14"/>
                  </a:lnTo>
                  <a:lnTo>
                    <a:pt x="490" y="12"/>
                  </a:lnTo>
                  <a:lnTo>
                    <a:pt x="495" y="12"/>
                  </a:lnTo>
                  <a:lnTo>
                    <a:pt x="500" y="12"/>
                  </a:lnTo>
                  <a:lnTo>
                    <a:pt x="502" y="7"/>
                  </a:lnTo>
                  <a:moveTo>
                    <a:pt x="568" y="4"/>
                  </a:moveTo>
                  <a:lnTo>
                    <a:pt x="561" y="7"/>
                  </a:lnTo>
                  <a:lnTo>
                    <a:pt x="568" y="7"/>
                  </a:lnTo>
                  <a:lnTo>
                    <a:pt x="568" y="4"/>
                  </a:lnTo>
                  <a:moveTo>
                    <a:pt x="561" y="2"/>
                  </a:moveTo>
                  <a:lnTo>
                    <a:pt x="512" y="7"/>
                  </a:lnTo>
                  <a:lnTo>
                    <a:pt x="507" y="7"/>
                  </a:lnTo>
                  <a:lnTo>
                    <a:pt x="507" y="7"/>
                  </a:lnTo>
                  <a:lnTo>
                    <a:pt x="504" y="12"/>
                  </a:lnTo>
                  <a:lnTo>
                    <a:pt x="509" y="12"/>
                  </a:lnTo>
                  <a:lnTo>
                    <a:pt x="514" y="9"/>
                  </a:lnTo>
                  <a:lnTo>
                    <a:pt x="552" y="7"/>
                  </a:lnTo>
                  <a:lnTo>
                    <a:pt x="561" y="2"/>
                  </a:lnTo>
                  <a:moveTo>
                    <a:pt x="618" y="4"/>
                  </a:moveTo>
                  <a:lnTo>
                    <a:pt x="618" y="4"/>
                  </a:lnTo>
                  <a:lnTo>
                    <a:pt x="618" y="4"/>
                  </a:lnTo>
                  <a:moveTo>
                    <a:pt x="635" y="0"/>
                  </a:moveTo>
                  <a:lnTo>
                    <a:pt x="628" y="0"/>
                  </a:lnTo>
                  <a:lnTo>
                    <a:pt x="620" y="0"/>
                  </a:lnTo>
                  <a:lnTo>
                    <a:pt x="618" y="0"/>
                  </a:lnTo>
                  <a:lnTo>
                    <a:pt x="573" y="2"/>
                  </a:lnTo>
                  <a:lnTo>
                    <a:pt x="573" y="7"/>
                  </a:lnTo>
                  <a:lnTo>
                    <a:pt x="616" y="4"/>
                  </a:lnTo>
                  <a:lnTo>
                    <a:pt x="618" y="4"/>
                  </a:lnTo>
                  <a:lnTo>
                    <a:pt x="613" y="7"/>
                  </a:lnTo>
                  <a:lnTo>
                    <a:pt x="575" y="31"/>
                  </a:lnTo>
                  <a:lnTo>
                    <a:pt x="575" y="35"/>
                  </a:lnTo>
                  <a:lnTo>
                    <a:pt x="594" y="23"/>
                  </a:lnTo>
                  <a:lnTo>
                    <a:pt x="616" y="9"/>
                  </a:lnTo>
                  <a:lnTo>
                    <a:pt x="620" y="7"/>
                  </a:lnTo>
                  <a:lnTo>
                    <a:pt x="635"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5" name="Freeform 25"/>
            <p:cNvSpPr>
              <a:spLocks noEditPoints="1"/>
            </p:cNvSpPr>
            <p:nvPr/>
          </p:nvSpPr>
          <p:spPr bwMode="auto">
            <a:xfrm>
              <a:off x="9726296" y="3013724"/>
              <a:ext cx="851600" cy="775808"/>
            </a:xfrm>
            <a:custGeom>
              <a:avLst/>
              <a:gdLst>
                <a:gd name="T0" fmla="*/ 203 w 476"/>
                <a:gd name="T1" fmla="*/ 434 h 477"/>
                <a:gd name="T2" fmla="*/ 305 w 476"/>
                <a:gd name="T3" fmla="*/ 372 h 477"/>
                <a:gd name="T4" fmla="*/ 265 w 476"/>
                <a:gd name="T5" fmla="*/ 470 h 477"/>
                <a:gd name="T6" fmla="*/ 263 w 476"/>
                <a:gd name="T7" fmla="*/ 472 h 477"/>
                <a:gd name="T8" fmla="*/ 308 w 476"/>
                <a:gd name="T9" fmla="*/ 379 h 477"/>
                <a:gd name="T10" fmla="*/ 315 w 476"/>
                <a:gd name="T11" fmla="*/ 353 h 477"/>
                <a:gd name="T12" fmla="*/ 319 w 476"/>
                <a:gd name="T13" fmla="*/ 353 h 477"/>
                <a:gd name="T14" fmla="*/ 68 w 476"/>
                <a:gd name="T15" fmla="*/ 344 h 477"/>
                <a:gd name="T16" fmla="*/ 123 w 476"/>
                <a:gd name="T17" fmla="*/ 379 h 477"/>
                <a:gd name="T18" fmla="*/ 149 w 476"/>
                <a:gd name="T19" fmla="*/ 391 h 477"/>
                <a:gd name="T20" fmla="*/ 99 w 476"/>
                <a:gd name="T21" fmla="*/ 360 h 477"/>
                <a:gd name="T22" fmla="*/ 341 w 476"/>
                <a:gd name="T23" fmla="*/ 306 h 477"/>
                <a:gd name="T24" fmla="*/ 329 w 476"/>
                <a:gd name="T25" fmla="*/ 325 h 477"/>
                <a:gd name="T26" fmla="*/ 317 w 476"/>
                <a:gd name="T27" fmla="*/ 349 h 477"/>
                <a:gd name="T28" fmla="*/ 324 w 476"/>
                <a:gd name="T29" fmla="*/ 341 h 477"/>
                <a:gd name="T30" fmla="*/ 341 w 476"/>
                <a:gd name="T31" fmla="*/ 306 h 477"/>
                <a:gd name="T32" fmla="*/ 45 w 476"/>
                <a:gd name="T33" fmla="*/ 270 h 477"/>
                <a:gd name="T34" fmla="*/ 12 w 476"/>
                <a:gd name="T35" fmla="*/ 289 h 477"/>
                <a:gd name="T36" fmla="*/ 0 w 476"/>
                <a:gd name="T37" fmla="*/ 296 h 477"/>
                <a:gd name="T38" fmla="*/ 33 w 476"/>
                <a:gd name="T39" fmla="*/ 320 h 477"/>
                <a:gd name="T40" fmla="*/ 35 w 476"/>
                <a:gd name="T41" fmla="*/ 318 h 477"/>
                <a:gd name="T42" fmla="*/ 14 w 476"/>
                <a:gd name="T43" fmla="*/ 294 h 477"/>
                <a:gd name="T44" fmla="*/ 31 w 476"/>
                <a:gd name="T45" fmla="*/ 284 h 477"/>
                <a:gd name="T46" fmla="*/ 61 w 476"/>
                <a:gd name="T47" fmla="*/ 265 h 477"/>
                <a:gd name="T48" fmla="*/ 338 w 476"/>
                <a:gd name="T49" fmla="*/ 299 h 477"/>
                <a:gd name="T50" fmla="*/ 357 w 476"/>
                <a:gd name="T51" fmla="*/ 256 h 477"/>
                <a:gd name="T52" fmla="*/ 80 w 476"/>
                <a:gd name="T53" fmla="*/ 249 h 477"/>
                <a:gd name="T54" fmla="*/ 59 w 476"/>
                <a:gd name="T55" fmla="*/ 261 h 477"/>
                <a:gd name="T56" fmla="*/ 78 w 476"/>
                <a:gd name="T57" fmla="*/ 254 h 477"/>
                <a:gd name="T58" fmla="*/ 109 w 476"/>
                <a:gd name="T59" fmla="*/ 235 h 477"/>
                <a:gd name="T60" fmla="*/ 111 w 476"/>
                <a:gd name="T61" fmla="*/ 228 h 477"/>
                <a:gd name="T62" fmla="*/ 139 w 476"/>
                <a:gd name="T63" fmla="*/ 209 h 477"/>
                <a:gd name="T64" fmla="*/ 144 w 476"/>
                <a:gd name="T65" fmla="*/ 211 h 477"/>
                <a:gd name="T66" fmla="*/ 270 w 476"/>
                <a:gd name="T67" fmla="*/ 128 h 477"/>
                <a:gd name="T68" fmla="*/ 194 w 476"/>
                <a:gd name="T69" fmla="*/ 175 h 477"/>
                <a:gd name="T70" fmla="*/ 232 w 476"/>
                <a:gd name="T71" fmla="*/ 156 h 477"/>
                <a:gd name="T72" fmla="*/ 433 w 476"/>
                <a:gd name="T73" fmla="*/ 85 h 477"/>
                <a:gd name="T74" fmla="*/ 362 w 476"/>
                <a:gd name="T75" fmla="*/ 244 h 477"/>
                <a:gd name="T76" fmla="*/ 362 w 476"/>
                <a:gd name="T77" fmla="*/ 254 h 477"/>
                <a:gd name="T78" fmla="*/ 374 w 476"/>
                <a:gd name="T79" fmla="*/ 230 h 477"/>
                <a:gd name="T80" fmla="*/ 345 w 476"/>
                <a:gd name="T81" fmla="*/ 83 h 477"/>
                <a:gd name="T82" fmla="*/ 300 w 476"/>
                <a:gd name="T83" fmla="*/ 109 h 477"/>
                <a:gd name="T84" fmla="*/ 281 w 476"/>
                <a:gd name="T85" fmla="*/ 121 h 477"/>
                <a:gd name="T86" fmla="*/ 284 w 476"/>
                <a:gd name="T87" fmla="*/ 125 h 477"/>
                <a:gd name="T88" fmla="*/ 303 w 476"/>
                <a:gd name="T89" fmla="*/ 114 h 477"/>
                <a:gd name="T90" fmla="*/ 345 w 476"/>
                <a:gd name="T91" fmla="*/ 83 h 477"/>
                <a:gd name="T92" fmla="*/ 350 w 476"/>
                <a:gd name="T93" fmla="*/ 85 h 477"/>
                <a:gd name="T94" fmla="*/ 466 w 476"/>
                <a:gd name="T95" fmla="*/ 11 h 477"/>
                <a:gd name="T96" fmla="*/ 476 w 476"/>
                <a:gd name="T97" fmla="*/ 0 h 477"/>
                <a:gd name="T98" fmla="*/ 405 w 476"/>
                <a:gd name="T99" fmla="*/ 49 h 477"/>
                <a:gd name="T100" fmla="*/ 454 w 476"/>
                <a:gd name="T101" fmla="*/ 38 h 477"/>
                <a:gd name="T102" fmla="*/ 461 w 476"/>
                <a:gd name="T103" fmla="*/ 30 h 477"/>
                <a:gd name="T104" fmla="*/ 476 w 476"/>
                <a:gd name="T105"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76" h="477">
                  <a:moveTo>
                    <a:pt x="151" y="394"/>
                  </a:moveTo>
                  <a:lnTo>
                    <a:pt x="151" y="398"/>
                  </a:lnTo>
                  <a:lnTo>
                    <a:pt x="203" y="434"/>
                  </a:lnTo>
                  <a:lnTo>
                    <a:pt x="203" y="429"/>
                  </a:lnTo>
                  <a:lnTo>
                    <a:pt x="151" y="394"/>
                  </a:lnTo>
                  <a:close/>
                  <a:moveTo>
                    <a:pt x="305" y="372"/>
                  </a:moveTo>
                  <a:lnTo>
                    <a:pt x="305" y="375"/>
                  </a:lnTo>
                  <a:lnTo>
                    <a:pt x="303" y="379"/>
                  </a:lnTo>
                  <a:lnTo>
                    <a:pt x="265" y="470"/>
                  </a:lnTo>
                  <a:lnTo>
                    <a:pt x="208" y="432"/>
                  </a:lnTo>
                  <a:lnTo>
                    <a:pt x="206" y="436"/>
                  </a:lnTo>
                  <a:lnTo>
                    <a:pt x="263" y="472"/>
                  </a:lnTo>
                  <a:lnTo>
                    <a:pt x="265" y="477"/>
                  </a:lnTo>
                  <a:lnTo>
                    <a:pt x="267" y="472"/>
                  </a:lnTo>
                  <a:lnTo>
                    <a:pt x="308" y="379"/>
                  </a:lnTo>
                  <a:lnTo>
                    <a:pt x="310" y="377"/>
                  </a:lnTo>
                  <a:lnTo>
                    <a:pt x="305" y="372"/>
                  </a:lnTo>
                  <a:close/>
                  <a:moveTo>
                    <a:pt x="315" y="353"/>
                  </a:moveTo>
                  <a:lnTo>
                    <a:pt x="308" y="370"/>
                  </a:lnTo>
                  <a:lnTo>
                    <a:pt x="312" y="372"/>
                  </a:lnTo>
                  <a:lnTo>
                    <a:pt x="319" y="353"/>
                  </a:lnTo>
                  <a:lnTo>
                    <a:pt x="315" y="353"/>
                  </a:lnTo>
                  <a:close/>
                  <a:moveTo>
                    <a:pt x="73" y="341"/>
                  </a:moveTo>
                  <a:lnTo>
                    <a:pt x="68" y="344"/>
                  </a:lnTo>
                  <a:lnTo>
                    <a:pt x="94" y="360"/>
                  </a:lnTo>
                  <a:lnTo>
                    <a:pt x="97" y="363"/>
                  </a:lnTo>
                  <a:lnTo>
                    <a:pt x="123" y="379"/>
                  </a:lnTo>
                  <a:lnTo>
                    <a:pt x="128" y="384"/>
                  </a:lnTo>
                  <a:lnTo>
                    <a:pt x="147" y="396"/>
                  </a:lnTo>
                  <a:lnTo>
                    <a:pt x="149" y="391"/>
                  </a:lnTo>
                  <a:lnTo>
                    <a:pt x="135" y="384"/>
                  </a:lnTo>
                  <a:lnTo>
                    <a:pt x="130" y="379"/>
                  </a:lnTo>
                  <a:lnTo>
                    <a:pt x="99" y="360"/>
                  </a:lnTo>
                  <a:lnTo>
                    <a:pt x="97" y="358"/>
                  </a:lnTo>
                  <a:lnTo>
                    <a:pt x="73" y="341"/>
                  </a:lnTo>
                  <a:close/>
                  <a:moveTo>
                    <a:pt x="341" y="306"/>
                  </a:moveTo>
                  <a:lnTo>
                    <a:pt x="336" y="306"/>
                  </a:lnTo>
                  <a:lnTo>
                    <a:pt x="329" y="320"/>
                  </a:lnTo>
                  <a:lnTo>
                    <a:pt x="329" y="325"/>
                  </a:lnTo>
                  <a:lnTo>
                    <a:pt x="319" y="341"/>
                  </a:lnTo>
                  <a:lnTo>
                    <a:pt x="319" y="346"/>
                  </a:lnTo>
                  <a:lnTo>
                    <a:pt x="317" y="349"/>
                  </a:lnTo>
                  <a:lnTo>
                    <a:pt x="322" y="351"/>
                  </a:lnTo>
                  <a:lnTo>
                    <a:pt x="322" y="346"/>
                  </a:lnTo>
                  <a:lnTo>
                    <a:pt x="324" y="341"/>
                  </a:lnTo>
                  <a:lnTo>
                    <a:pt x="331" y="327"/>
                  </a:lnTo>
                  <a:lnTo>
                    <a:pt x="334" y="322"/>
                  </a:lnTo>
                  <a:lnTo>
                    <a:pt x="341" y="306"/>
                  </a:lnTo>
                  <a:close/>
                  <a:moveTo>
                    <a:pt x="54" y="263"/>
                  </a:moveTo>
                  <a:lnTo>
                    <a:pt x="50" y="268"/>
                  </a:lnTo>
                  <a:lnTo>
                    <a:pt x="45" y="270"/>
                  </a:lnTo>
                  <a:lnTo>
                    <a:pt x="26" y="282"/>
                  </a:lnTo>
                  <a:lnTo>
                    <a:pt x="19" y="284"/>
                  </a:lnTo>
                  <a:lnTo>
                    <a:pt x="12" y="289"/>
                  </a:lnTo>
                  <a:lnTo>
                    <a:pt x="7" y="294"/>
                  </a:lnTo>
                  <a:lnTo>
                    <a:pt x="7" y="294"/>
                  </a:lnTo>
                  <a:lnTo>
                    <a:pt x="0" y="296"/>
                  </a:lnTo>
                  <a:lnTo>
                    <a:pt x="7" y="301"/>
                  </a:lnTo>
                  <a:lnTo>
                    <a:pt x="28" y="315"/>
                  </a:lnTo>
                  <a:lnTo>
                    <a:pt x="33" y="320"/>
                  </a:lnTo>
                  <a:lnTo>
                    <a:pt x="64" y="339"/>
                  </a:lnTo>
                  <a:lnTo>
                    <a:pt x="68" y="339"/>
                  </a:lnTo>
                  <a:lnTo>
                    <a:pt x="35" y="318"/>
                  </a:lnTo>
                  <a:lnTo>
                    <a:pt x="33" y="313"/>
                  </a:lnTo>
                  <a:lnTo>
                    <a:pt x="9" y="299"/>
                  </a:lnTo>
                  <a:lnTo>
                    <a:pt x="14" y="294"/>
                  </a:lnTo>
                  <a:lnTo>
                    <a:pt x="19" y="292"/>
                  </a:lnTo>
                  <a:lnTo>
                    <a:pt x="26" y="287"/>
                  </a:lnTo>
                  <a:lnTo>
                    <a:pt x="31" y="284"/>
                  </a:lnTo>
                  <a:lnTo>
                    <a:pt x="47" y="273"/>
                  </a:lnTo>
                  <a:lnTo>
                    <a:pt x="52" y="270"/>
                  </a:lnTo>
                  <a:lnTo>
                    <a:pt x="61" y="265"/>
                  </a:lnTo>
                  <a:lnTo>
                    <a:pt x="54" y="263"/>
                  </a:lnTo>
                  <a:close/>
                  <a:moveTo>
                    <a:pt x="357" y="256"/>
                  </a:moveTo>
                  <a:lnTo>
                    <a:pt x="338" y="299"/>
                  </a:lnTo>
                  <a:lnTo>
                    <a:pt x="343" y="301"/>
                  </a:lnTo>
                  <a:lnTo>
                    <a:pt x="360" y="263"/>
                  </a:lnTo>
                  <a:lnTo>
                    <a:pt x="357" y="256"/>
                  </a:lnTo>
                  <a:close/>
                  <a:moveTo>
                    <a:pt x="109" y="230"/>
                  </a:moveTo>
                  <a:lnTo>
                    <a:pt x="85" y="244"/>
                  </a:lnTo>
                  <a:lnTo>
                    <a:pt x="80" y="249"/>
                  </a:lnTo>
                  <a:lnTo>
                    <a:pt x="68" y="254"/>
                  </a:lnTo>
                  <a:lnTo>
                    <a:pt x="61" y="258"/>
                  </a:lnTo>
                  <a:lnTo>
                    <a:pt x="59" y="261"/>
                  </a:lnTo>
                  <a:lnTo>
                    <a:pt x="66" y="261"/>
                  </a:lnTo>
                  <a:lnTo>
                    <a:pt x="71" y="258"/>
                  </a:lnTo>
                  <a:lnTo>
                    <a:pt x="78" y="254"/>
                  </a:lnTo>
                  <a:lnTo>
                    <a:pt x="85" y="249"/>
                  </a:lnTo>
                  <a:lnTo>
                    <a:pt x="92" y="246"/>
                  </a:lnTo>
                  <a:lnTo>
                    <a:pt x="109" y="235"/>
                  </a:lnTo>
                  <a:lnTo>
                    <a:pt x="109" y="230"/>
                  </a:lnTo>
                  <a:close/>
                  <a:moveTo>
                    <a:pt x="139" y="209"/>
                  </a:moveTo>
                  <a:lnTo>
                    <a:pt x="111" y="228"/>
                  </a:lnTo>
                  <a:lnTo>
                    <a:pt x="113" y="232"/>
                  </a:lnTo>
                  <a:lnTo>
                    <a:pt x="142" y="213"/>
                  </a:lnTo>
                  <a:lnTo>
                    <a:pt x="139" y="209"/>
                  </a:lnTo>
                  <a:close/>
                  <a:moveTo>
                    <a:pt x="189" y="180"/>
                  </a:moveTo>
                  <a:lnTo>
                    <a:pt x="144" y="206"/>
                  </a:lnTo>
                  <a:lnTo>
                    <a:pt x="144" y="211"/>
                  </a:lnTo>
                  <a:lnTo>
                    <a:pt x="189" y="185"/>
                  </a:lnTo>
                  <a:lnTo>
                    <a:pt x="189" y="180"/>
                  </a:lnTo>
                  <a:close/>
                  <a:moveTo>
                    <a:pt x="270" y="128"/>
                  </a:moveTo>
                  <a:lnTo>
                    <a:pt x="229" y="154"/>
                  </a:lnTo>
                  <a:lnTo>
                    <a:pt x="227" y="156"/>
                  </a:lnTo>
                  <a:lnTo>
                    <a:pt x="194" y="175"/>
                  </a:lnTo>
                  <a:lnTo>
                    <a:pt x="194" y="182"/>
                  </a:lnTo>
                  <a:lnTo>
                    <a:pt x="229" y="159"/>
                  </a:lnTo>
                  <a:lnTo>
                    <a:pt x="232" y="156"/>
                  </a:lnTo>
                  <a:lnTo>
                    <a:pt x="267" y="135"/>
                  </a:lnTo>
                  <a:lnTo>
                    <a:pt x="270" y="128"/>
                  </a:lnTo>
                  <a:close/>
                  <a:moveTo>
                    <a:pt x="433" y="85"/>
                  </a:moveTo>
                  <a:lnTo>
                    <a:pt x="371" y="225"/>
                  </a:lnTo>
                  <a:lnTo>
                    <a:pt x="369" y="230"/>
                  </a:lnTo>
                  <a:lnTo>
                    <a:pt x="362" y="244"/>
                  </a:lnTo>
                  <a:lnTo>
                    <a:pt x="362" y="246"/>
                  </a:lnTo>
                  <a:lnTo>
                    <a:pt x="362" y="256"/>
                  </a:lnTo>
                  <a:lnTo>
                    <a:pt x="362" y="254"/>
                  </a:lnTo>
                  <a:lnTo>
                    <a:pt x="364" y="249"/>
                  </a:lnTo>
                  <a:lnTo>
                    <a:pt x="371" y="235"/>
                  </a:lnTo>
                  <a:lnTo>
                    <a:pt x="374" y="230"/>
                  </a:lnTo>
                  <a:lnTo>
                    <a:pt x="435" y="90"/>
                  </a:lnTo>
                  <a:lnTo>
                    <a:pt x="433" y="85"/>
                  </a:lnTo>
                  <a:close/>
                  <a:moveTo>
                    <a:pt x="345" y="83"/>
                  </a:moveTo>
                  <a:lnTo>
                    <a:pt x="338" y="85"/>
                  </a:lnTo>
                  <a:lnTo>
                    <a:pt x="329" y="90"/>
                  </a:lnTo>
                  <a:lnTo>
                    <a:pt x="300" y="109"/>
                  </a:lnTo>
                  <a:lnTo>
                    <a:pt x="298" y="111"/>
                  </a:lnTo>
                  <a:lnTo>
                    <a:pt x="286" y="118"/>
                  </a:lnTo>
                  <a:lnTo>
                    <a:pt x="281" y="121"/>
                  </a:lnTo>
                  <a:lnTo>
                    <a:pt x="274" y="125"/>
                  </a:lnTo>
                  <a:lnTo>
                    <a:pt x="274" y="130"/>
                  </a:lnTo>
                  <a:lnTo>
                    <a:pt x="284" y="125"/>
                  </a:lnTo>
                  <a:lnTo>
                    <a:pt x="289" y="123"/>
                  </a:lnTo>
                  <a:lnTo>
                    <a:pt x="300" y="116"/>
                  </a:lnTo>
                  <a:lnTo>
                    <a:pt x="303" y="114"/>
                  </a:lnTo>
                  <a:lnTo>
                    <a:pt x="338" y="90"/>
                  </a:lnTo>
                  <a:lnTo>
                    <a:pt x="345" y="87"/>
                  </a:lnTo>
                  <a:lnTo>
                    <a:pt x="345" y="83"/>
                  </a:lnTo>
                  <a:close/>
                  <a:moveTo>
                    <a:pt x="397" y="49"/>
                  </a:moveTo>
                  <a:lnTo>
                    <a:pt x="348" y="78"/>
                  </a:lnTo>
                  <a:lnTo>
                    <a:pt x="350" y="85"/>
                  </a:lnTo>
                  <a:lnTo>
                    <a:pt x="400" y="52"/>
                  </a:lnTo>
                  <a:lnTo>
                    <a:pt x="397" y="49"/>
                  </a:lnTo>
                  <a:close/>
                  <a:moveTo>
                    <a:pt x="466" y="11"/>
                  </a:moveTo>
                  <a:lnTo>
                    <a:pt x="466" y="11"/>
                  </a:lnTo>
                  <a:lnTo>
                    <a:pt x="466" y="11"/>
                  </a:lnTo>
                  <a:close/>
                  <a:moveTo>
                    <a:pt x="476" y="0"/>
                  </a:moveTo>
                  <a:lnTo>
                    <a:pt x="464" y="7"/>
                  </a:lnTo>
                  <a:lnTo>
                    <a:pt x="400" y="47"/>
                  </a:lnTo>
                  <a:lnTo>
                    <a:pt x="405" y="49"/>
                  </a:lnTo>
                  <a:lnTo>
                    <a:pt x="466" y="11"/>
                  </a:lnTo>
                  <a:lnTo>
                    <a:pt x="457" y="28"/>
                  </a:lnTo>
                  <a:lnTo>
                    <a:pt x="454" y="38"/>
                  </a:lnTo>
                  <a:lnTo>
                    <a:pt x="435" y="80"/>
                  </a:lnTo>
                  <a:lnTo>
                    <a:pt x="438" y="85"/>
                  </a:lnTo>
                  <a:lnTo>
                    <a:pt x="461" y="30"/>
                  </a:lnTo>
                  <a:lnTo>
                    <a:pt x="466" y="21"/>
                  </a:lnTo>
                  <a:lnTo>
                    <a:pt x="468" y="14"/>
                  </a:lnTo>
                  <a:lnTo>
                    <a:pt x="47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6" name="Freeform 26"/>
            <p:cNvSpPr>
              <a:spLocks noEditPoints="1"/>
            </p:cNvSpPr>
            <p:nvPr/>
          </p:nvSpPr>
          <p:spPr bwMode="auto">
            <a:xfrm>
              <a:off x="9726296" y="3013724"/>
              <a:ext cx="851600" cy="775808"/>
            </a:xfrm>
            <a:custGeom>
              <a:avLst/>
              <a:gdLst>
                <a:gd name="T0" fmla="*/ 203 w 476"/>
                <a:gd name="T1" fmla="*/ 434 h 477"/>
                <a:gd name="T2" fmla="*/ 305 w 476"/>
                <a:gd name="T3" fmla="*/ 372 h 477"/>
                <a:gd name="T4" fmla="*/ 265 w 476"/>
                <a:gd name="T5" fmla="*/ 470 h 477"/>
                <a:gd name="T6" fmla="*/ 263 w 476"/>
                <a:gd name="T7" fmla="*/ 472 h 477"/>
                <a:gd name="T8" fmla="*/ 308 w 476"/>
                <a:gd name="T9" fmla="*/ 379 h 477"/>
                <a:gd name="T10" fmla="*/ 315 w 476"/>
                <a:gd name="T11" fmla="*/ 353 h 477"/>
                <a:gd name="T12" fmla="*/ 319 w 476"/>
                <a:gd name="T13" fmla="*/ 353 h 477"/>
                <a:gd name="T14" fmla="*/ 68 w 476"/>
                <a:gd name="T15" fmla="*/ 344 h 477"/>
                <a:gd name="T16" fmla="*/ 123 w 476"/>
                <a:gd name="T17" fmla="*/ 379 h 477"/>
                <a:gd name="T18" fmla="*/ 149 w 476"/>
                <a:gd name="T19" fmla="*/ 391 h 477"/>
                <a:gd name="T20" fmla="*/ 99 w 476"/>
                <a:gd name="T21" fmla="*/ 360 h 477"/>
                <a:gd name="T22" fmla="*/ 341 w 476"/>
                <a:gd name="T23" fmla="*/ 306 h 477"/>
                <a:gd name="T24" fmla="*/ 329 w 476"/>
                <a:gd name="T25" fmla="*/ 325 h 477"/>
                <a:gd name="T26" fmla="*/ 317 w 476"/>
                <a:gd name="T27" fmla="*/ 349 h 477"/>
                <a:gd name="T28" fmla="*/ 324 w 476"/>
                <a:gd name="T29" fmla="*/ 341 h 477"/>
                <a:gd name="T30" fmla="*/ 341 w 476"/>
                <a:gd name="T31" fmla="*/ 306 h 477"/>
                <a:gd name="T32" fmla="*/ 45 w 476"/>
                <a:gd name="T33" fmla="*/ 270 h 477"/>
                <a:gd name="T34" fmla="*/ 12 w 476"/>
                <a:gd name="T35" fmla="*/ 289 h 477"/>
                <a:gd name="T36" fmla="*/ 0 w 476"/>
                <a:gd name="T37" fmla="*/ 296 h 477"/>
                <a:gd name="T38" fmla="*/ 33 w 476"/>
                <a:gd name="T39" fmla="*/ 320 h 477"/>
                <a:gd name="T40" fmla="*/ 35 w 476"/>
                <a:gd name="T41" fmla="*/ 318 h 477"/>
                <a:gd name="T42" fmla="*/ 14 w 476"/>
                <a:gd name="T43" fmla="*/ 294 h 477"/>
                <a:gd name="T44" fmla="*/ 31 w 476"/>
                <a:gd name="T45" fmla="*/ 284 h 477"/>
                <a:gd name="T46" fmla="*/ 61 w 476"/>
                <a:gd name="T47" fmla="*/ 265 h 477"/>
                <a:gd name="T48" fmla="*/ 338 w 476"/>
                <a:gd name="T49" fmla="*/ 299 h 477"/>
                <a:gd name="T50" fmla="*/ 357 w 476"/>
                <a:gd name="T51" fmla="*/ 256 h 477"/>
                <a:gd name="T52" fmla="*/ 80 w 476"/>
                <a:gd name="T53" fmla="*/ 249 h 477"/>
                <a:gd name="T54" fmla="*/ 59 w 476"/>
                <a:gd name="T55" fmla="*/ 261 h 477"/>
                <a:gd name="T56" fmla="*/ 78 w 476"/>
                <a:gd name="T57" fmla="*/ 254 h 477"/>
                <a:gd name="T58" fmla="*/ 109 w 476"/>
                <a:gd name="T59" fmla="*/ 235 h 477"/>
                <a:gd name="T60" fmla="*/ 111 w 476"/>
                <a:gd name="T61" fmla="*/ 228 h 477"/>
                <a:gd name="T62" fmla="*/ 139 w 476"/>
                <a:gd name="T63" fmla="*/ 209 h 477"/>
                <a:gd name="T64" fmla="*/ 144 w 476"/>
                <a:gd name="T65" fmla="*/ 211 h 477"/>
                <a:gd name="T66" fmla="*/ 270 w 476"/>
                <a:gd name="T67" fmla="*/ 128 h 477"/>
                <a:gd name="T68" fmla="*/ 194 w 476"/>
                <a:gd name="T69" fmla="*/ 175 h 477"/>
                <a:gd name="T70" fmla="*/ 232 w 476"/>
                <a:gd name="T71" fmla="*/ 156 h 477"/>
                <a:gd name="T72" fmla="*/ 433 w 476"/>
                <a:gd name="T73" fmla="*/ 85 h 477"/>
                <a:gd name="T74" fmla="*/ 362 w 476"/>
                <a:gd name="T75" fmla="*/ 244 h 477"/>
                <a:gd name="T76" fmla="*/ 362 w 476"/>
                <a:gd name="T77" fmla="*/ 254 h 477"/>
                <a:gd name="T78" fmla="*/ 374 w 476"/>
                <a:gd name="T79" fmla="*/ 230 h 477"/>
                <a:gd name="T80" fmla="*/ 345 w 476"/>
                <a:gd name="T81" fmla="*/ 83 h 477"/>
                <a:gd name="T82" fmla="*/ 300 w 476"/>
                <a:gd name="T83" fmla="*/ 109 h 477"/>
                <a:gd name="T84" fmla="*/ 281 w 476"/>
                <a:gd name="T85" fmla="*/ 121 h 477"/>
                <a:gd name="T86" fmla="*/ 284 w 476"/>
                <a:gd name="T87" fmla="*/ 125 h 477"/>
                <a:gd name="T88" fmla="*/ 303 w 476"/>
                <a:gd name="T89" fmla="*/ 114 h 477"/>
                <a:gd name="T90" fmla="*/ 345 w 476"/>
                <a:gd name="T91" fmla="*/ 83 h 477"/>
                <a:gd name="T92" fmla="*/ 350 w 476"/>
                <a:gd name="T93" fmla="*/ 85 h 477"/>
                <a:gd name="T94" fmla="*/ 466 w 476"/>
                <a:gd name="T95" fmla="*/ 11 h 477"/>
                <a:gd name="T96" fmla="*/ 476 w 476"/>
                <a:gd name="T97" fmla="*/ 0 h 477"/>
                <a:gd name="T98" fmla="*/ 405 w 476"/>
                <a:gd name="T99" fmla="*/ 49 h 477"/>
                <a:gd name="T100" fmla="*/ 454 w 476"/>
                <a:gd name="T101" fmla="*/ 38 h 477"/>
                <a:gd name="T102" fmla="*/ 461 w 476"/>
                <a:gd name="T103" fmla="*/ 30 h 477"/>
                <a:gd name="T104" fmla="*/ 476 w 476"/>
                <a:gd name="T105"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76" h="477">
                  <a:moveTo>
                    <a:pt x="151" y="394"/>
                  </a:moveTo>
                  <a:lnTo>
                    <a:pt x="151" y="398"/>
                  </a:lnTo>
                  <a:lnTo>
                    <a:pt x="203" y="434"/>
                  </a:lnTo>
                  <a:lnTo>
                    <a:pt x="203" y="429"/>
                  </a:lnTo>
                  <a:lnTo>
                    <a:pt x="151" y="394"/>
                  </a:lnTo>
                  <a:moveTo>
                    <a:pt x="305" y="372"/>
                  </a:moveTo>
                  <a:lnTo>
                    <a:pt x="305" y="375"/>
                  </a:lnTo>
                  <a:lnTo>
                    <a:pt x="303" y="379"/>
                  </a:lnTo>
                  <a:lnTo>
                    <a:pt x="265" y="470"/>
                  </a:lnTo>
                  <a:lnTo>
                    <a:pt x="208" y="432"/>
                  </a:lnTo>
                  <a:lnTo>
                    <a:pt x="206" y="436"/>
                  </a:lnTo>
                  <a:lnTo>
                    <a:pt x="263" y="472"/>
                  </a:lnTo>
                  <a:lnTo>
                    <a:pt x="265" y="477"/>
                  </a:lnTo>
                  <a:lnTo>
                    <a:pt x="267" y="472"/>
                  </a:lnTo>
                  <a:lnTo>
                    <a:pt x="308" y="379"/>
                  </a:lnTo>
                  <a:lnTo>
                    <a:pt x="310" y="377"/>
                  </a:lnTo>
                  <a:lnTo>
                    <a:pt x="305" y="372"/>
                  </a:lnTo>
                  <a:moveTo>
                    <a:pt x="315" y="353"/>
                  </a:moveTo>
                  <a:lnTo>
                    <a:pt x="308" y="370"/>
                  </a:lnTo>
                  <a:lnTo>
                    <a:pt x="312" y="372"/>
                  </a:lnTo>
                  <a:lnTo>
                    <a:pt x="319" y="353"/>
                  </a:lnTo>
                  <a:lnTo>
                    <a:pt x="315" y="353"/>
                  </a:lnTo>
                  <a:moveTo>
                    <a:pt x="73" y="341"/>
                  </a:moveTo>
                  <a:lnTo>
                    <a:pt x="68" y="344"/>
                  </a:lnTo>
                  <a:lnTo>
                    <a:pt x="94" y="360"/>
                  </a:lnTo>
                  <a:lnTo>
                    <a:pt x="97" y="363"/>
                  </a:lnTo>
                  <a:lnTo>
                    <a:pt x="123" y="379"/>
                  </a:lnTo>
                  <a:lnTo>
                    <a:pt x="128" y="384"/>
                  </a:lnTo>
                  <a:lnTo>
                    <a:pt x="147" y="396"/>
                  </a:lnTo>
                  <a:lnTo>
                    <a:pt x="149" y="391"/>
                  </a:lnTo>
                  <a:lnTo>
                    <a:pt x="135" y="384"/>
                  </a:lnTo>
                  <a:lnTo>
                    <a:pt x="130" y="379"/>
                  </a:lnTo>
                  <a:lnTo>
                    <a:pt x="99" y="360"/>
                  </a:lnTo>
                  <a:lnTo>
                    <a:pt x="97" y="358"/>
                  </a:lnTo>
                  <a:lnTo>
                    <a:pt x="73" y="341"/>
                  </a:lnTo>
                  <a:moveTo>
                    <a:pt x="341" y="306"/>
                  </a:moveTo>
                  <a:lnTo>
                    <a:pt x="336" y="306"/>
                  </a:lnTo>
                  <a:lnTo>
                    <a:pt x="329" y="320"/>
                  </a:lnTo>
                  <a:lnTo>
                    <a:pt x="329" y="325"/>
                  </a:lnTo>
                  <a:lnTo>
                    <a:pt x="319" y="341"/>
                  </a:lnTo>
                  <a:lnTo>
                    <a:pt x="319" y="346"/>
                  </a:lnTo>
                  <a:lnTo>
                    <a:pt x="317" y="349"/>
                  </a:lnTo>
                  <a:lnTo>
                    <a:pt x="322" y="351"/>
                  </a:lnTo>
                  <a:lnTo>
                    <a:pt x="322" y="346"/>
                  </a:lnTo>
                  <a:lnTo>
                    <a:pt x="324" y="341"/>
                  </a:lnTo>
                  <a:lnTo>
                    <a:pt x="331" y="327"/>
                  </a:lnTo>
                  <a:lnTo>
                    <a:pt x="334" y="322"/>
                  </a:lnTo>
                  <a:lnTo>
                    <a:pt x="341" y="306"/>
                  </a:lnTo>
                  <a:moveTo>
                    <a:pt x="54" y="263"/>
                  </a:moveTo>
                  <a:lnTo>
                    <a:pt x="50" y="268"/>
                  </a:lnTo>
                  <a:lnTo>
                    <a:pt x="45" y="270"/>
                  </a:lnTo>
                  <a:lnTo>
                    <a:pt x="26" y="282"/>
                  </a:lnTo>
                  <a:lnTo>
                    <a:pt x="19" y="284"/>
                  </a:lnTo>
                  <a:lnTo>
                    <a:pt x="12" y="289"/>
                  </a:lnTo>
                  <a:lnTo>
                    <a:pt x="7" y="294"/>
                  </a:lnTo>
                  <a:lnTo>
                    <a:pt x="7" y="294"/>
                  </a:lnTo>
                  <a:lnTo>
                    <a:pt x="0" y="296"/>
                  </a:lnTo>
                  <a:lnTo>
                    <a:pt x="7" y="301"/>
                  </a:lnTo>
                  <a:lnTo>
                    <a:pt x="28" y="315"/>
                  </a:lnTo>
                  <a:lnTo>
                    <a:pt x="33" y="320"/>
                  </a:lnTo>
                  <a:lnTo>
                    <a:pt x="64" y="339"/>
                  </a:lnTo>
                  <a:lnTo>
                    <a:pt x="68" y="339"/>
                  </a:lnTo>
                  <a:lnTo>
                    <a:pt x="35" y="318"/>
                  </a:lnTo>
                  <a:lnTo>
                    <a:pt x="33" y="313"/>
                  </a:lnTo>
                  <a:lnTo>
                    <a:pt x="9" y="299"/>
                  </a:lnTo>
                  <a:lnTo>
                    <a:pt x="14" y="294"/>
                  </a:lnTo>
                  <a:lnTo>
                    <a:pt x="19" y="292"/>
                  </a:lnTo>
                  <a:lnTo>
                    <a:pt x="26" y="287"/>
                  </a:lnTo>
                  <a:lnTo>
                    <a:pt x="31" y="284"/>
                  </a:lnTo>
                  <a:lnTo>
                    <a:pt x="47" y="273"/>
                  </a:lnTo>
                  <a:lnTo>
                    <a:pt x="52" y="270"/>
                  </a:lnTo>
                  <a:lnTo>
                    <a:pt x="61" y="265"/>
                  </a:lnTo>
                  <a:lnTo>
                    <a:pt x="54" y="263"/>
                  </a:lnTo>
                  <a:moveTo>
                    <a:pt x="357" y="256"/>
                  </a:moveTo>
                  <a:lnTo>
                    <a:pt x="338" y="299"/>
                  </a:lnTo>
                  <a:lnTo>
                    <a:pt x="343" y="301"/>
                  </a:lnTo>
                  <a:lnTo>
                    <a:pt x="360" y="263"/>
                  </a:lnTo>
                  <a:lnTo>
                    <a:pt x="357" y="256"/>
                  </a:lnTo>
                  <a:moveTo>
                    <a:pt x="109" y="230"/>
                  </a:moveTo>
                  <a:lnTo>
                    <a:pt x="85" y="244"/>
                  </a:lnTo>
                  <a:lnTo>
                    <a:pt x="80" y="249"/>
                  </a:lnTo>
                  <a:lnTo>
                    <a:pt x="68" y="254"/>
                  </a:lnTo>
                  <a:lnTo>
                    <a:pt x="61" y="258"/>
                  </a:lnTo>
                  <a:lnTo>
                    <a:pt x="59" y="261"/>
                  </a:lnTo>
                  <a:lnTo>
                    <a:pt x="66" y="261"/>
                  </a:lnTo>
                  <a:lnTo>
                    <a:pt x="71" y="258"/>
                  </a:lnTo>
                  <a:lnTo>
                    <a:pt x="78" y="254"/>
                  </a:lnTo>
                  <a:lnTo>
                    <a:pt x="85" y="249"/>
                  </a:lnTo>
                  <a:lnTo>
                    <a:pt x="92" y="246"/>
                  </a:lnTo>
                  <a:lnTo>
                    <a:pt x="109" y="235"/>
                  </a:lnTo>
                  <a:lnTo>
                    <a:pt x="109" y="230"/>
                  </a:lnTo>
                  <a:moveTo>
                    <a:pt x="139" y="209"/>
                  </a:moveTo>
                  <a:lnTo>
                    <a:pt x="111" y="228"/>
                  </a:lnTo>
                  <a:lnTo>
                    <a:pt x="113" y="232"/>
                  </a:lnTo>
                  <a:lnTo>
                    <a:pt x="142" y="213"/>
                  </a:lnTo>
                  <a:lnTo>
                    <a:pt x="139" y="209"/>
                  </a:lnTo>
                  <a:moveTo>
                    <a:pt x="189" y="180"/>
                  </a:moveTo>
                  <a:lnTo>
                    <a:pt x="144" y="206"/>
                  </a:lnTo>
                  <a:lnTo>
                    <a:pt x="144" y="211"/>
                  </a:lnTo>
                  <a:lnTo>
                    <a:pt x="189" y="185"/>
                  </a:lnTo>
                  <a:lnTo>
                    <a:pt x="189" y="180"/>
                  </a:lnTo>
                  <a:moveTo>
                    <a:pt x="270" y="128"/>
                  </a:moveTo>
                  <a:lnTo>
                    <a:pt x="229" y="154"/>
                  </a:lnTo>
                  <a:lnTo>
                    <a:pt x="227" y="156"/>
                  </a:lnTo>
                  <a:lnTo>
                    <a:pt x="194" y="175"/>
                  </a:lnTo>
                  <a:lnTo>
                    <a:pt x="194" y="182"/>
                  </a:lnTo>
                  <a:lnTo>
                    <a:pt x="229" y="159"/>
                  </a:lnTo>
                  <a:lnTo>
                    <a:pt x="232" y="156"/>
                  </a:lnTo>
                  <a:lnTo>
                    <a:pt x="267" y="135"/>
                  </a:lnTo>
                  <a:lnTo>
                    <a:pt x="270" y="128"/>
                  </a:lnTo>
                  <a:moveTo>
                    <a:pt x="433" y="85"/>
                  </a:moveTo>
                  <a:lnTo>
                    <a:pt x="371" y="225"/>
                  </a:lnTo>
                  <a:lnTo>
                    <a:pt x="369" y="230"/>
                  </a:lnTo>
                  <a:lnTo>
                    <a:pt x="362" y="244"/>
                  </a:lnTo>
                  <a:lnTo>
                    <a:pt x="362" y="246"/>
                  </a:lnTo>
                  <a:lnTo>
                    <a:pt x="362" y="256"/>
                  </a:lnTo>
                  <a:lnTo>
                    <a:pt x="362" y="254"/>
                  </a:lnTo>
                  <a:lnTo>
                    <a:pt x="364" y="249"/>
                  </a:lnTo>
                  <a:lnTo>
                    <a:pt x="371" y="235"/>
                  </a:lnTo>
                  <a:lnTo>
                    <a:pt x="374" y="230"/>
                  </a:lnTo>
                  <a:lnTo>
                    <a:pt x="435" y="90"/>
                  </a:lnTo>
                  <a:lnTo>
                    <a:pt x="433" y="85"/>
                  </a:lnTo>
                  <a:moveTo>
                    <a:pt x="345" y="83"/>
                  </a:moveTo>
                  <a:lnTo>
                    <a:pt x="338" y="85"/>
                  </a:lnTo>
                  <a:lnTo>
                    <a:pt x="329" y="90"/>
                  </a:lnTo>
                  <a:lnTo>
                    <a:pt x="300" y="109"/>
                  </a:lnTo>
                  <a:lnTo>
                    <a:pt x="298" y="111"/>
                  </a:lnTo>
                  <a:lnTo>
                    <a:pt x="286" y="118"/>
                  </a:lnTo>
                  <a:lnTo>
                    <a:pt x="281" y="121"/>
                  </a:lnTo>
                  <a:lnTo>
                    <a:pt x="274" y="125"/>
                  </a:lnTo>
                  <a:lnTo>
                    <a:pt x="274" y="130"/>
                  </a:lnTo>
                  <a:lnTo>
                    <a:pt x="284" y="125"/>
                  </a:lnTo>
                  <a:lnTo>
                    <a:pt x="289" y="123"/>
                  </a:lnTo>
                  <a:lnTo>
                    <a:pt x="300" y="116"/>
                  </a:lnTo>
                  <a:lnTo>
                    <a:pt x="303" y="114"/>
                  </a:lnTo>
                  <a:lnTo>
                    <a:pt x="338" y="90"/>
                  </a:lnTo>
                  <a:lnTo>
                    <a:pt x="345" y="87"/>
                  </a:lnTo>
                  <a:lnTo>
                    <a:pt x="345" y="83"/>
                  </a:lnTo>
                  <a:moveTo>
                    <a:pt x="397" y="49"/>
                  </a:moveTo>
                  <a:lnTo>
                    <a:pt x="348" y="78"/>
                  </a:lnTo>
                  <a:lnTo>
                    <a:pt x="350" y="85"/>
                  </a:lnTo>
                  <a:lnTo>
                    <a:pt x="400" y="52"/>
                  </a:lnTo>
                  <a:lnTo>
                    <a:pt x="397" y="49"/>
                  </a:lnTo>
                  <a:moveTo>
                    <a:pt x="466" y="11"/>
                  </a:moveTo>
                  <a:lnTo>
                    <a:pt x="466" y="11"/>
                  </a:lnTo>
                  <a:lnTo>
                    <a:pt x="466" y="11"/>
                  </a:lnTo>
                  <a:moveTo>
                    <a:pt x="476" y="0"/>
                  </a:moveTo>
                  <a:lnTo>
                    <a:pt x="464" y="7"/>
                  </a:lnTo>
                  <a:lnTo>
                    <a:pt x="400" y="47"/>
                  </a:lnTo>
                  <a:lnTo>
                    <a:pt x="405" y="49"/>
                  </a:lnTo>
                  <a:lnTo>
                    <a:pt x="466" y="11"/>
                  </a:lnTo>
                  <a:lnTo>
                    <a:pt x="457" y="28"/>
                  </a:lnTo>
                  <a:lnTo>
                    <a:pt x="454" y="38"/>
                  </a:lnTo>
                  <a:lnTo>
                    <a:pt x="435" y="80"/>
                  </a:lnTo>
                  <a:lnTo>
                    <a:pt x="438" y="85"/>
                  </a:lnTo>
                  <a:lnTo>
                    <a:pt x="461" y="30"/>
                  </a:lnTo>
                  <a:lnTo>
                    <a:pt x="466" y="21"/>
                  </a:lnTo>
                  <a:lnTo>
                    <a:pt x="468" y="14"/>
                  </a:lnTo>
                  <a:lnTo>
                    <a:pt x="47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7" name="Freeform 27"/>
            <p:cNvSpPr>
              <a:spLocks noEditPoints="1"/>
            </p:cNvSpPr>
            <p:nvPr/>
          </p:nvSpPr>
          <p:spPr bwMode="auto">
            <a:xfrm>
              <a:off x="10314901" y="2812046"/>
              <a:ext cx="372127" cy="1188922"/>
            </a:xfrm>
            <a:custGeom>
              <a:avLst/>
              <a:gdLst>
                <a:gd name="T0" fmla="*/ 29 w 88"/>
                <a:gd name="T1" fmla="*/ 308 h 308"/>
                <a:gd name="T2" fmla="*/ 23 w 88"/>
                <a:gd name="T3" fmla="*/ 293 h 308"/>
                <a:gd name="T4" fmla="*/ 26 w 88"/>
                <a:gd name="T5" fmla="*/ 308 h 308"/>
                <a:gd name="T6" fmla="*/ 37 w 88"/>
                <a:gd name="T7" fmla="*/ 258 h 308"/>
                <a:gd name="T8" fmla="*/ 38 w 88"/>
                <a:gd name="T9" fmla="*/ 260 h 308"/>
                <a:gd name="T10" fmla="*/ 20 w 88"/>
                <a:gd name="T11" fmla="*/ 256 h 308"/>
                <a:gd name="T12" fmla="*/ 22 w 88"/>
                <a:gd name="T13" fmla="*/ 255 h 308"/>
                <a:gd name="T14" fmla="*/ 38 w 88"/>
                <a:gd name="T15" fmla="*/ 252 h 308"/>
                <a:gd name="T16" fmla="*/ 39 w 88"/>
                <a:gd name="T17" fmla="*/ 257 h 308"/>
                <a:gd name="T18" fmla="*/ 41 w 88"/>
                <a:gd name="T19" fmla="*/ 245 h 308"/>
                <a:gd name="T20" fmla="*/ 20 w 88"/>
                <a:gd name="T21" fmla="*/ 253 h 308"/>
                <a:gd name="T22" fmla="*/ 21 w 88"/>
                <a:gd name="T23" fmla="*/ 253 h 308"/>
                <a:gd name="T24" fmla="*/ 20 w 88"/>
                <a:gd name="T25" fmla="*/ 237 h 308"/>
                <a:gd name="T26" fmla="*/ 20 w 88"/>
                <a:gd name="T27" fmla="*/ 237 h 308"/>
                <a:gd name="T28" fmla="*/ 42 w 88"/>
                <a:gd name="T29" fmla="*/ 242 h 308"/>
                <a:gd name="T30" fmla="*/ 16 w 88"/>
                <a:gd name="T31" fmla="*/ 211 h 308"/>
                <a:gd name="T32" fmla="*/ 18 w 88"/>
                <a:gd name="T33" fmla="*/ 236 h 308"/>
                <a:gd name="T34" fmla="*/ 16 w 88"/>
                <a:gd name="T35" fmla="*/ 211 h 308"/>
                <a:gd name="T36" fmla="*/ 46 w 88"/>
                <a:gd name="T37" fmla="*/ 209 h 308"/>
                <a:gd name="T38" fmla="*/ 46 w 88"/>
                <a:gd name="T39" fmla="*/ 211 h 308"/>
                <a:gd name="T40" fmla="*/ 47 w 88"/>
                <a:gd name="T41" fmla="*/ 214 h 308"/>
                <a:gd name="T42" fmla="*/ 49 w 88"/>
                <a:gd name="T43" fmla="*/ 203 h 308"/>
                <a:gd name="T44" fmla="*/ 65 w 88"/>
                <a:gd name="T45" fmla="*/ 111 h 308"/>
                <a:gd name="T46" fmla="*/ 50 w 88"/>
                <a:gd name="T47" fmla="*/ 199 h 308"/>
                <a:gd name="T48" fmla="*/ 67 w 88"/>
                <a:gd name="T49" fmla="*/ 112 h 308"/>
                <a:gd name="T50" fmla="*/ 7 w 88"/>
                <a:gd name="T51" fmla="*/ 87 h 308"/>
                <a:gd name="T52" fmla="*/ 8 w 88"/>
                <a:gd name="T53" fmla="*/ 101 h 308"/>
                <a:gd name="T54" fmla="*/ 8 w 88"/>
                <a:gd name="T55" fmla="*/ 108 h 308"/>
                <a:gd name="T56" fmla="*/ 12 w 88"/>
                <a:gd name="T57" fmla="*/ 151 h 308"/>
                <a:gd name="T58" fmla="*/ 13 w 88"/>
                <a:gd name="T59" fmla="*/ 163 h 308"/>
                <a:gd name="T60" fmla="*/ 14 w 88"/>
                <a:gd name="T61" fmla="*/ 160 h 308"/>
                <a:gd name="T62" fmla="*/ 13 w 88"/>
                <a:gd name="T63" fmla="*/ 142 h 308"/>
                <a:gd name="T64" fmla="*/ 10 w 88"/>
                <a:gd name="T65" fmla="*/ 105 h 308"/>
                <a:gd name="T66" fmla="*/ 9 w 88"/>
                <a:gd name="T67" fmla="*/ 90 h 308"/>
                <a:gd name="T68" fmla="*/ 8 w 88"/>
                <a:gd name="T69" fmla="*/ 85 h 308"/>
                <a:gd name="T70" fmla="*/ 0 w 88"/>
                <a:gd name="T71" fmla="*/ 0 h 308"/>
                <a:gd name="T72" fmla="*/ 5 w 88"/>
                <a:gd name="T73" fmla="*/ 45 h 308"/>
                <a:gd name="T74" fmla="*/ 76 w 88"/>
                <a:gd name="T75" fmla="*/ 4 h 308"/>
                <a:gd name="T76" fmla="*/ 78 w 88"/>
                <a:gd name="T77" fmla="*/ 46 h 308"/>
                <a:gd name="T78" fmla="*/ 67 w 88"/>
                <a:gd name="T79" fmla="*/ 110 h 308"/>
                <a:gd name="T80" fmla="*/ 88 w 88"/>
                <a:gd name="T81" fmla="*/ 4 h 308"/>
                <a:gd name="T82" fmla="*/ 76 w 88"/>
                <a:gd name="T83" fmla="*/ 2 h 308"/>
                <a:gd name="T84" fmla="*/ 0 w 88"/>
                <a:gd name="T8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308">
                  <a:moveTo>
                    <a:pt x="29" y="297"/>
                  </a:moveTo>
                  <a:cubicBezTo>
                    <a:pt x="27" y="308"/>
                    <a:pt x="27" y="308"/>
                    <a:pt x="27" y="308"/>
                  </a:cubicBezTo>
                  <a:cubicBezTo>
                    <a:pt x="28" y="308"/>
                    <a:pt x="28" y="308"/>
                    <a:pt x="29" y="308"/>
                  </a:cubicBezTo>
                  <a:cubicBezTo>
                    <a:pt x="31" y="297"/>
                    <a:pt x="31" y="297"/>
                    <a:pt x="31" y="297"/>
                  </a:cubicBezTo>
                  <a:cubicBezTo>
                    <a:pt x="29" y="297"/>
                    <a:pt x="29" y="297"/>
                    <a:pt x="29" y="297"/>
                  </a:cubicBezTo>
                  <a:moveTo>
                    <a:pt x="23" y="293"/>
                  </a:moveTo>
                  <a:cubicBezTo>
                    <a:pt x="24" y="308"/>
                    <a:pt x="24" y="308"/>
                    <a:pt x="24" y="308"/>
                  </a:cubicBezTo>
                  <a:cubicBezTo>
                    <a:pt x="24" y="308"/>
                    <a:pt x="25" y="308"/>
                    <a:pt x="25" y="308"/>
                  </a:cubicBezTo>
                  <a:cubicBezTo>
                    <a:pt x="25" y="308"/>
                    <a:pt x="26" y="308"/>
                    <a:pt x="26" y="308"/>
                  </a:cubicBezTo>
                  <a:cubicBezTo>
                    <a:pt x="25" y="294"/>
                    <a:pt x="25" y="294"/>
                    <a:pt x="25" y="294"/>
                  </a:cubicBezTo>
                  <a:cubicBezTo>
                    <a:pt x="23" y="293"/>
                    <a:pt x="23" y="293"/>
                    <a:pt x="23" y="293"/>
                  </a:cubicBezTo>
                  <a:moveTo>
                    <a:pt x="37" y="258"/>
                  </a:moveTo>
                  <a:cubicBezTo>
                    <a:pt x="30" y="295"/>
                    <a:pt x="30" y="295"/>
                    <a:pt x="30" y="295"/>
                  </a:cubicBezTo>
                  <a:cubicBezTo>
                    <a:pt x="31" y="296"/>
                    <a:pt x="31" y="296"/>
                    <a:pt x="31" y="296"/>
                  </a:cubicBezTo>
                  <a:cubicBezTo>
                    <a:pt x="38" y="260"/>
                    <a:pt x="38" y="260"/>
                    <a:pt x="38" y="260"/>
                  </a:cubicBezTo>
                  <a:cubicBezTo>
                    <a:pt x="37" y="258"/>
                    <a:pt x="37" y="258"/>
                    <a:pt x="37" y="258"/>
                  </a:cubicBezTo>
                  <a:moveTo>
                    <a:pt x="22" y="255"/>
                  </a:moveTo>
                  <a:cubicBezTo>
                    <a:pt x="20" y="256"/>
                    <a:pt x="20" y="256"/>
                    <a:pt x="20" y="256"/>
                  </a:cubicBezTo>
                  <a:cubicBezTo>
                    <a:pt x="23" y="291"/>
                    <a:pt x="23" y="291"/>
                    <a:pt x="23" y="291"/>
                  </a:cubicBezTo>
                  <a:cubicBezTo>
                    <a:pt x="24" y="292"/>
                    <a:pt x="24" y="292"/>
                    <a:pt x="24" y="292"/>
                  </a:cubicBezTo>
                  <a:cubicBezTo>
                    <a:pt x="22" y="255"/>
                    <a:pt x="22" y="255"/>
                    <a:pt x="22" y="255"/>
                  </a:cubicBezTo>
                  <a:moveTo>
                    <a:pt x="41" y="245"/>
                  </a:moveTo>
                  <a:cubicBezTo>
                    <a:pt x="39" y="246"/>
                    <a:pt x="39" y="246"/>
                    <a:pt x="39" y="246"/>
                  </a:cubicBezTo>
                  <a:cubicBezTo>
                    <a:pt x="38" y="252"/>
                    <a:pt x="38" y="252"/>
                    <a:pt x="38" y="252"/>
                  </a:cubicBezTo>
                  <a:cubicBezTo>
                    <a:pt x="38" y="254"/>
                    <a:pt x="38" y="254"/>
                    <a:pt x="38" y="254"/>
                  </a:cubicBezTo>
                  <a:cubicBezTo>
                    <a:pt x="37" y="256"/>
                    <a:pt x="37" y="256"/>
                    <a:pt x="37" y="256"/>
                  </a:cubicBezTo>
                  <a:cubicBezTo>
                    <a:pt x="39" y="257"/>
                    <a:pt x="39" y="257"/>
                    <a:pt x="39" y="257"/>
                  </a:cubicBezTo>
                  <a:cubicBezTo>
                    <a:pt x="39" y="253"/>
                    <a:pt x="39" y="253"/>
                    <a:pt x="39" y="253"/>
                  </a:cubicBezTo>
                  <a:cubicBezTo>
                    <a:pt x="40" y="252"/>
                    <a:pt x="40" y="252"/>
                    <a:pt x="40" y="252"/>
                  </a:cubicBezTo>
                  <a:cubicBezTo>
                    <a:pt x="41" y="245"/>
                    <a:pt x="41" y="245"/>
                    <a:pt x="41" y="245"/>
                  </a:cubicBezTo>
                  <a:moveTo>
                    <a:pt x="19" y="239"/>
                  </a:moveTo>
                  <a:cubicBezTo>
                    <a:pt x="19" y="240"/>
                    <a:pt x="19" y="240"/>
                    <a:pt x="19" y="240"/>
                  </a:cubicBezTo>
                  <a:cubicBezTo>
                    <a:pt x="20" y="253"/>
                    <a:pt x="20" y="253"/>
                    <a:pt x="20" y="253"/>
                  </a:cubicBezTo>
                  <a:cubicBezTo>
                    <a:pt x="20" y="254"/>
                    <a:pt x="20" y="254"/>
                    <a:pt x="20" y="254"/>
                  </a:cubicBezTo>
                  <a:cubicBezTo>
                    <a:pt x="21" y="254"/>
                    <a:pt x="21" y="254"/>
                    <a:pt x="21" y="254"/>
                  </a:cubicBezTo>
                  <a:cubicBezTo>
                    <a:pt x="21" y="253"/>
                    <a:pt x="21" y="253"/>
                    <a:pt x="21" y="253"/>
                  </a:cubicBezTo>
                  <a:cubicBezTo>
                    <a:pt x="20" y="241"/>
                    <a:pt x="20" y="241"/>
                    <a:pt x="20" y="241"/>
                  </a:cubicBezTo>
                  <a:cubicBezTo>
                    <a:pt x="19" y="239"/>
                    <a:pt x="19" y="239"/>
                    <a:pt x="19" y="239"/>
                  </a:cubicBezTo>
                  <a:moveTo>
                    <a:pt x="20" y="237"/>
                  </a:moveTo>
                  <a:cubicBezTo>
                    <a:pt x="20" y="238"/>
                    <a:pt x="20" y="238"/>
                    <a:pt x="20" y="238"/>
                  </a:cubicBezTo>
                  <a:cubicBezTo>
                    <a:pt x="20" y="238"/>
                    <a:pt x="20" y="238"/>
                    <a:pt x="20" y="238"/>
                  </a:cubicBezTo>
                  <a:cubicBezTo>
                    <a:pt x="20" y="237"/>
                    <a:pt x="20" y="237"/>
                    <a:pt x="20" y="237"/>
                  </a:cubicBezTo>
                  <a:moveTo>
                    <a:pt x="43" y="224"/>
                  </a:moveTo>
                  <a:cubicBezTo>
                    <a:pt x="40" y="244"/>
                    <a:pt x="40" y="244"/>
                    <a:pt x="40" y="244"/>
                  </a:cubicBezTo>
                  <a:cubicBezTo>
                    <a:pt x="42" y="242"/>
                    <a:pt x="42" y="242"/>
                    <a:pt x="42" y="242"/>
                  </a:cubicBezTo>
                  <a:cubicBezTo>
                    <a:pt x="45" y="225"/>
                    <a:pt x="45" y="225"/>
                    <a:pt x="45" y="225"/>
                  </a:cubicBezTo>
                  <a:cubicBezTo>
                    <a:pt x="43" y="224"/>
                    <a:pt x="43" y="224"/>
                    <a:pt x="43" y="224"/>
                  </a:cubicBezTo>
                  <a:moveTo>
                    <a:pt x="16" y="211"/>
                  </a:moveTo>
                  <a:cubicBezTo>
                    <a:pt x="16" y="212"/>
                    <a:pt x="16" y="212"/>
                    <a:pt x="16" y="212"/>
                  </a:cubicBezTo>
                  <a:cubicBezTo>
                    <a:pt x="18" y="236"/>
                    <a:pt x="18" y="236"/>
                    <a:pt x="18" y="236"/>
                  </a:cubicBezTo>
                  <a:cubicBezTo>
                    <a:pt x="18" y="236"/>
                    <a:pt x="18" y="236"/>
                    <a:pt x="18" y="236"/>
                  </a:cubicBezTo>
                  <a:cubicBezTo>
                    <a:pt x="20" y="234"/>
                    <a:pt x="20" y="234"/>
                    <a:pt x="20" y="234"/>
                  </a:cubicBezTo>
                  <a:cubicBezTo>
                    <a:pt x="18" y="212"/>
                    <a:pt x="18" y="212"/>
                    <a:pt x="18" y="212"/>
                  </a:cubicBezTo>
                  <a:cubicBezTo>
                    <a:pt x="16" y="211"/>
                    <a:pt x="16" y="211"/>
                    <a:pt x="16" y="211"/>
                  </a:cubicBezTo>
                  <a:moveTo>
                    <a:pt x="48" y="199"/>
                  </a:moveTo>
                  <a:cubicBezTo>
                    <a:pt x="48" y="200"/>
                    <a:pt x="48" y="200"/>
                    <a:pt x="48" y="200"/>
                  </a:cubicBezTo>
                  <a:cubicBezTo>
                    <a:pt x="46" y="209"/>
                    <a:pt x="46" y="209"/>
                    <a:pt x="46" y="209"/>
                  </a:cubicBezTo>
                  <a:cubicBezTo>
                    <a:pt x="46" y="209"/>
                    <a:pt x="46" y="209"/>
                    <a:pt x="46" y="209"/>
                  </a:cubicBezTo>
                  <a:cubicBezTo>
                    <a:pt x="46" y="211"/>
                    <a:pt x="46" y="211"/>
                    <a:pt x="46" y="211"/>
                  </a:cubicBezTo>
                  <a:cubicBezTo>
                    <a:pt x="46" y="211"/>
                    <a:pt x="46" y="211"/>
                    <a:pt x="46" y="211"/>
                  </a:cubicBezTo>
                  <a:cubicBezTo>
                    <a:pt x="44" y="222"/>
                    <a:pt x="44" y="222"/>
                    <a:pt x="44" y="222"/>
                  </a:cubicBezTo>
                  <a:cubicBezTo>
                    <a:pt x="45" y="223"/>
                    <a:pt x="45" y="223"/>
                    <a:pt x="45" y="223"/>
                  </a:cubicBezTo>
                  <a:cubicBezTo>
                    <a:pt x="47" y="214"/>
                    <a:pt x="47" y="214"/>
                    <a:pt x="47" y="214"/>
                  </a:cubicBezTo>
                  <a:cubicBezTo>
                    <a:pt x="48" y="211"/>
                    <a:pt x="48" y="211"/>
                    <a:pt x="48" y="211"/>
                  </a:cubicBezTo>
                  <a:cubicBezTo>
                    <a:pt x="48" y="209"/>
                    <a:pt x="48" y="209"/>
                    <a:pt x="48" y="209"/>
                  </a:cubicBezTo>
                  <a:cubicBezTo>
                    <a:pt x="49" y="203"/>
                    <a:pt x="49" y="203"/>
                    <a:pt x="49" y="203"/>
                  </a:cubicBezTo>
                  <a:cubicBezTo>
                    <a:pt x="50" y="201"/>
                    <a:pt x="50" y="201"/>
                    <a:pt x="50" y="201"/>
                  </a:cubicBezTo>
                  <a:cubicBezTo>
                    <a:pt x="48" y="199"/>
                    <a:pt x="48" y="199"/>
                    <a:pt x="48" y="199"/>
                  </a:cubicBezTo>
                  <a:moveTo>
                    <a:pt x="65" y="111"/>
                  </a:moveTo>
                  <a:cubicBezTo>
                    <a:pt x="64" y="117"/>
                    <a:pt x="64" y="117"/>
                    <a:pt x="64" y="117"/>
                  </a:cubicBezTo>
                  <a:cubicBezTo>
                    <a:pt x="49" y="197"/>
                    <a:pt x="49" y="197"/>
                    <a:pt x="49" y="197"/>
                  </a:cubicBezTo>
                  <a:cubicBezTo>
                    <a:pt x="50" y="199"/>
                    <a:pt x="50" y="199"/>
                    <a:pt x="50" y="199"/>
                  </a:cubicBezTo>
                  <a:cubicBezTo>
                    <a:pt x="63" y="134"/>
                    <a:pt x="63" y="134"/>
                    <a:pt x="63" y="134"/>
                  </a:cubicBezTo>
                  <a:cubicBezTo>
                    <a:pt x="66" y="117"/>
                    <a:pt x="66" y="117"/>
                    <a:pt x="66" y="117"/>
                  </a:cubicBezTo>
                  <a:cubicBezTo>
                    <a:pt x="67" y="112"/>
                    <a:pt x="67" y="112"/>
                    <a:pt x="67" y="112"/>
                  </a:cubicBezTo>
                  <a:cubicBezTo>
                    <a:pt x="65" y="111"/>
                    <a:pt x="65" y="111"/>
                    <a:pt x="65" y="111"/>
                  </a:cubicBezTo>
                  <a:moveTo>
                    <a:pt x="4" y="46"/>
                  </a:moveTo>
                  <a:cubicBezTo>
                    <a:pt x="7" y="87"/>
                    <a:pt x="7" y="87"/>
                    <a:pt x="7" y="87"/>
                  </a:cubicBezTo>
                  <a:cubicBezTo>
                    <a:pt x="7" y="89"/>
                    <a:pt x="7" y="89"/>
                    <a:pt x="7" y="89"/>
                  </a:cubicBezTo>
                  <a:cubicBezTo>
                    <a:pt x="7" y="90"/>
                    <a:pt x="7" y="90"/>
                    <a:pt x="7" y="90"/>
                  </a:cubicBezTo>
                  <a:cubicBezTo>
                    <a:pt x="8" y="101"/>
                    <a:pt x="8" y="101"/>
                    <a:pt x="8" y="101"/>
                  </a:cubicBezTo>
                  <a:cubicBezTo>
                    <a:pt x="8" y="103"/>
                    <a:pt x="8" y="103"/>
                    <a:pt x="8" y="103"/>
                  </a:cubicBezTo>
                  <a:cubicBezTo>
                    <a:pt x="8" y="106"/>
                    <a:pt x="8" y="106"/>
                    <a:pt x="8" y="106"/>
                  </a:cubicBezTo>
                  <a:cubicBezTo>
                    <a:pt x="8" y="108"/>
                    <a:pt x="8" y="108"/>
                    <a:pt x="8" y="108"/>
                  </a:cubicBezTo>
                  <a:cubicBezTo>
                    <a:pt x="10" y="135"/>
                    <a:pt x="10" y="135"/>
                    <a:pt x="10" y="135"/>
                  </a:cubicBezTo>
                  <a:cubicBezTo>
                    <a:pt x="11" y="139"/>
                    <a:pt x="11" y="139"/>
                    <a:pt x="11" y="139"/>
                  </a:cubicBezTo>
                  <a:cubicBezTo>
                    <a:pt x="12" y="151"/>
                    <a:pt x="12" y="151"/>
                    <a:pt x="12" y="151"/>
                  </a:cubicBezTo>
                  <a:cubicBezTo>
                    <a:pt x="12" y="155"/>
                    <a:pt x="12" y="155"/>
                    <a:pt x="12" y="155"/>
                  </a:cubicBezTo>
                  <a:cubicBezTo>
                    <a:pt x="12" y="160"/>
                    <a:pt x="12" y="160"/>
                    <a:pt x="12" y="160"/>
                  </a:cubicBezTo>
                  <a:cubicBezTo>
                    <a:pt x="13" y="163"/>
                    <a:pt x="13" y="163"/>
                    <a:pt x="13" y="163"/>
                  </a:cubicBezTo>
                  <a:cubicBezTo>
                    <a:pt x="16" y="209"/>
                    <a:pt x="16" y="209"/>
                    <a:pt x="16" y="209"/>
                  </a:cubicBezTo>
                  <a:cubicBezTo>
                    <a:pt x="18" y="210"/>
                    <a:pt x="18" y="210"/>
                    <a:pt x="18" y="210"/>
                  </a:cubicBezTo>
                  <a:cubicBezTo>
                    <a:pt x="14" y="160"/>
                    <a:pt x="14" y="160"/>
                    <a:pt x="14" y="160"/>
                  </a:cubicBezTo>
                  <a:cubicBezTo>
                    <a:pt x="14" y="156"/>
                    <a:pt x="14" y="156"/>
                    <a:pt x="14" y="156"/>
                  </a:cubicBezTo>
                  <a:cubicBezTo>
                    <a:pt x="14" y="155"/>
                    <a:pt x="14" y="155"/>
                    <a:pt x="14" y="155"/>
                  </a:cubicBezTo>
                  <a:cubicBezTo>
                    <a:pt x="13" y="142"/>
                    <a:pt x="13" y="142"/>
                    <a:pt x="13" y="142"/>
                  </a:cubicBezTo>
                  <a:cubicBezTo>
                    <a:pt x="12" y="138"/>
                    <a:pt x="12" y="138"/>
                    <a:pt x="12" y="138"/>
                  </a:cubicBezTo>
                  <a:cubicBezTo>
                    <a:pt x="10" y="107"/>
                    <a:pt x="10" y="107"/>
                    <a:pt x="10" y="107"/>
                  </a:cubicBezTo>
                  <a:cubicBezTo>
                    <a:pt x="10" y="105"/>
                    <a:pt x="10" y="105"/>
                    <a:pt x="10" y="105"/>
                  </a:cubicBezTo>
                  <a:cubicBezTo>
                    <a:pt x="10" y="102"/>
                    <a:pt x="10" y="102"/>
                    <a:pt x="10" y="102"/>
                  </a:cubicBezTo>
                  <a:cubicBezTo>
                    <a:pt x="10" y="100"/>
                    <a:pt x="10" y="100"/>
                    <a:pt x="10" y="100"/>
                  </a:cubicBezTo>
                  <a:cubicBezTo>
                    <a:pt x="9" y="90"/>
                    <a:pt x="9" y="90"/>
                    <a:pt x="9" y="90"/>
                  </a:cubicBezTo>
                  <a:cubicBezTo>
                    <a:pt x="9" y="88"/>
                    <a:pt x="9" y="88"/>
                    <a:pt x="9" y="88"/>
                  </a:cubicBezTo>
                  <a:cubicBezTo>
                    <a:pt x="9" y="88"/>
                    <a:pt x="9" y="88"/>
                    <a:pt x="9" y="88"/>
                  </a:cubicBezTo>
                  <a:cubicBezTo>
                    <a:pt x="8" y="85"/>
                    <a:pt x="8" y="85"/>
                    <a:pt x="8" y="85"/>
                  </a:cubicBezTo>
                  <a:cubicBezTo>
                    <a:pt x="5" y="48"/>
                    <a:pt x="5" y="48"/>
                    <a:pt x="5" y="48"/>
                  </a:cubicBezTo>
                  <a:cubicBezTo>
                    <a:pt x="4" y="46"/>
                    <a:pt x="4" y="46"/>
                    <a:pt x="4" y="46"/>
                  </a:cubicBezTo>
                  <a:moveTo>
                    <a:pt x="0" y="0"/>
                  </a:moveTo>
                  <a:cubicBezTo>
                    <a:pt x="0" y="2"/>
                    <a:pt x="0" y="2"/>
                    <a:pt x="0" y="2"/>
                  </a:cubicBezTo>
                  <a:cubicBezTo>
                    <a:pt x="3" y="43"/>
                    <a:pt x="3" y="43"/>
                    <a:pt x="3" y="43"/>
                  </a:cubicBezTo>
                  <a:cubicBezTo>
                    <a:pt x="5" y="45"/>
                    <a:pt x="5" y="45"/>
                    <a:pt x="5" y="45"/>
                  </a:cubicBezTo>
                  <a:cubicBezTo>
                    <a:pt x="2" y="2"/>
                    <a:pt x="2" y="2"/>
                    <a:pt x="2" y="2"/>
                  </a:cubicBezTo>
                  <a:cubicBezTo>
                    <a:pt x="74" y="4"/>
                    <a:pt x="74" y="4"/>
                    <a:pt x="74" y="4"/>
                  </a:cubicBezTo>
                  <a:cubicBezTo>
                    <a:pt x="76" y="4"/>
                    <a:pt x="76" y="4"/>
                    <a:pt x="76" y="4"/>
                  </a:cubicBezTo>
                  <a:cubicBezTo>
                    <a:pt x="86" y="4"/>
                    <a:pt x="86" y="4"/>
                    <a:pt x="86" y="4"/>
                  </a:cubicBezTo>
                  <a:cubicBezTo>
                    <a:pt x="79" y="39"/>
                    <a:pt x="79" y="39"/>
                    <a:pt x="79" y="39"/>
                  </a:cubicBezTo>
                  <a:cubicBezTo>
                    <a:pt x="78" y="46"/>
                    <a:pt x="78" y="46"/>
                    <a:pt x="78" y="46"/>
                  </a:cubicBezTo>
                  <a:cubicBezTo>
                    <a:pt x="67" y="99"/>
                    <a:pt x="67" y="99"/>
                    <a:pt x="67" y="99"/>
                  </a:cubicBezTo>
                  <a:cubicBezTo>
                    <a:pt x="66" y="108"/>
                    <a:pt x="66" y="108"/>
                    <a:pt x="66" y="108"/>
                  </a:cubicBezTo>
                  <a:cubicBezTo>
                    <a:pt x="67" y="110"/>
                    <a:pt x="67" y="110"/>
                    <a:pt x="67" y="110"/>
                  </a:cubicBezTo>
                  <a:cubicBezTo>
                    <a:pt x="78" y="53"/>
                    <a:pt x="78" y="53"/>
                    <a:pt x="78" y="53"/>
                  </a:cubicBezTo>
                  <a:cubicBezTo>
                    <a:pt x="80" y="46"/>
                    <a:pt x="80" y="46"/>
                    <a:pt x="80" y="46"/>
                  </a:cubicBezTo>
                  <a:cubicBezTo>
                    <a:pt x="88" y="4"/>
                    <a:pt x="88" y="4"/>
                    <a:pt x="88" y="4"/>
                  </a:cubicBezTo>
                  <a:cubicBezTo>
                    <a:pt x="88" y="2"/>
                    <a:pt x="88" y="2"/>
                    <a:pt x="88" y="2"/>
                  </a:cubicBezTo>
                  <a:cubicBezTo>
                    <a:pt x="86" y="2"/>
                    <a:pt x="86" y="2"/>
                    <a:pt x="86" y="2"/>
                  </a:cubicBezTo>
                  <a:cubicBezTo>
                    <a:pt x="76" y="2"/>
                    <a:pt x="76" y="2"/>
                    <a:pt x="76" y="2"/>
                  </a:cubicBezTo>
                  <a:cubicBezTo>
                    <a:pt x="74" y="2"/>
                    <a:pt x="74" y="2"/>
                    <a:pt x="74" y="2"/>
                  </a:cubicBezTo>
                  <a:cubicBezTo>
                    <a:pt x="2" y="0"/>
                    <a:pt x="2" y="0"/>
                    <a:pt x="2" y="0"/>
                  </a:cubicBezTo>
                  <a:cubicBezTo>
                    <a:pt x="0" y="0"/>
                    <a:pt x="0" y="0"/>
                    <a:pt x="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8" name="Freeform 28"/>
            <p:cNvSpPr>
              <a:spLocks noEditPoints="1"/>
            </p:cNvSpPr>
            <p:nvPr/>
          </p:nvSpPr>
          <p:spPr bwMode="auto">
            <a:xfrm>
              <a:off x="9908781" y="2862466"/>
              <a:ext cx="1010828" cy="1185668"/>
            </a:xfrm>
            <a:custGeom>
              <a:avLst/>
              <a:gdLst>
                <a:gd name="T0" fmla="*/ 98 w 239"/>
                <a:gd name="T1" fmla="*/ 253 h 307"/>
                <a:gd name="T2" fmla="*/ 117 w 239"/>
                <a:gd name="T3" fmla="*/ 241 h 307"/>
                <a:gd name="T4" fmla="*/ 101 w 239"/>
                <a:gd name="T5" fmla="*/ 252 h 307"/>
                <a:gd name="T6" fmla="*/ 123 w 239"/>
                <a:gd name="T7" fmla="*/ 239 h 307"/>
                <a:gd name="T8" fmla="*/ 157 w 239"/>
                <a:gd name="T9" fmla="*/ 219 h 307"/>
                <a:gd name="T10" fmla="*/ 126 w 239"/>
                <a:gd name="T11" fmla="*/ 236 h 307"/>
                <a:gd name="T12" fmla="*/ 156 w 239"/>
                <a:gd name="T13" fmla="*/ 222 h 307"/>
                <a:gd name="T14" fmla="*/ 165 w 239"/>
                <a:gd name="T15" fmla="*/ 214 h 307"/>
                <a:gd name="T16" fmla="*/ 161 w 239"/>
                <a:gd name="T17" fmla="*/ 219 h 307"/>
                <a:gd name="T18" fmla="*/ 165 w 239"/>
                <a:gd name="T19" fmla="*/ 214 h 307"/>
                <a:gd name="T20" fmla="*/ 167 w 239"/>
                <a:gd name="T21" fmla="*/ 213 h 307"/>
                <a:gd name="T22" fmla="*/ 197 w 239"/>
                <a:gd name="T23" fmla="*/ 199 h 307"/>
                <a:gd name="T24" fmla="*/ 200 w 239"/>
                <a:gd name="T25" fmla="*/ 198 h 307"/>
                <a:gd name="T26" fmla="*/ 21 w 239"/>
                <a:gd name="T27" fmla="*/ 199 h 307"/>
                <a:gd name="T28" fmla="*/ 12 w 239"/>
                <a:gd name="T29" fmla="*/ 246 h 307"/>
                <a:gd name="T30" fmla="*/ 3 w 239"/>
                <a:gd name="T31" fmla="*/ 305 h 307"/>
                <a:gd name="T32" fmla="*/ 13 w 239"/>
                <a:gd name="T33" fmla="*/ 248 h 307"/>
                <a:gd name="T34" fmla="*/ 22 w 239"/>
                <a:gd name="T35" fmla="*/ 201 h 307"/>
                <a:gd name="T36" fmla="*/ 24 w 239"/>
                <a:gd name="T37" fmla="*/ 181 h 307"/>
                <a:gd name="T38" fmla="*/ 24 w 239"/>
                <a:gd name="T39" fmla="*/ 181 h 307"/>
                <a:gd name="T40" fmla="*/ 227 w 239"/>
                <a:gd name="T41" fmla="*/ 182 h 307"/>
                <a:gd name="T42" fmla="*/ 26 w 239"/>
                <a:gd name="T43" fmla="*/ 181 h 307"/>
                <a:gd name="T44" fmla="*/ 234 w 239"/>
                <a:gd name="T45" fmla="*/ 179 h 307"/>
                <a:gd name="T46" fmla="*/ 236 w 239"/>
                <a:gd name="T47" fmla="*/ 176 h 307"/>
                <a:gd name="T48" fmla="*/ 239 w 239"/>
                <a:gd name="T49" fmla="*/ 176 h 307"/>
                <a:gd name="T50" fmla="*/ 28 w 239"/>
                <a:gd name="T51" fmla="*/ 162 h 307"/>
                <a:gd name="T52" fmla="*/ 25 w 239"/>
                <a:gd name="T53" fmla="*/ 176 h 307"/>
                <a:gd name="T54" fmla="*/ 28 w 239"/>
                <a:gd name="T55" fmla="*/ 170 h 307"/>
                <a:gd name="T56" fmla="*/ 29 w 239"/>
                <a:gd name="T57" fmla="*/ 157 h 307"/>
                <a:gd name="T58" fmla="*/ 235 w 239"/>
                <a:gd name="T59" fmla="*/ 172 h 307"/>
                <a:gd name="T60" fmla="*/ 51 w 239"/>
                <a:gd name="T61" fmla="*/ 44 h 307"/>
                <a:gd name="T62" fmla="*/ 43 w 239"/>
                <a:gd name="T63" fmla="*/ 85 h 307"/>
                <a:gd name="T64" fmla="*/ 34 w 239"/>
                <a:gd name="T65" fmla="*/ 132 h 307"/>
                <a:gd name="T66" fmla="*/ 35 w 239"/>
                <a:gd name="T67" fmla="*/ 133 h 307"/>
                <a:gd name="T68" fmla="*/ 44 w 239"/>
                <a:gd name="T69" fmla="*/ 90 h 307"/>
                <a:gd name="T70" fmla="*/ 52 w 239"/>
                <a:gd name="T71" fmla="*/ 49 h 307"/>
                <a:gd name="T72" fmla="*/ 55 w 239"/>
                <a:gd name="T73" fmla="*/ 32 h 307"/>
                <a:gd name="T74" fmla="*/ 55 w 239"/>
                <a:gd name="T75" fmla="*/ 32 h 307"/>
                <a:gd name="T76" fmla="*/ 101 w 239"/>
                <a:gd name="T77" fmla="*/ 35 h 307"/>
                <a:gd name="T78" fmla="*/ 134 w 239"/>
                <a:gd name="T79" fmla="*/ 69 h 307"/>
                <a:gd name="T80" fmla="*/ 161 w 239"/>
                <a:gd name="T81" fmla="*/ 98 h 307"/>
                <a:gd name="T82" fmla="*/ 216 w 239"/>
                <a:gd name="T83" fmla="*/ 155 h 307"/>
                <a:gd name="T84" fmla="*/ 163 w 239"/>
                <a:gd name="T85" fmla="*/ 97 h 307"/>
                <a:gd name="T86" fmla="*/ 141 w 239"/>
                <a:gd name="T87" fmla="*/ 73 h 307"/>
                <a:gd name="T88" fmla="*/ 126 w 239"/>
                <a:gd name="T89" fmla="*/ 59 h 307"/>
                <a:gd name="T90" fmla="*/ 83 w 239"/>
                <a:gd name="T91" fmla="*/ 13 h 307"/>
                <a:gd name="T92" fmla="*/ 83 w 239"/>
                <a:gd name="T93" fmla="*/ 13 h 307"/>
                <a:gd name="T94" fmla="*/ 59 w 239"/>
                <a:gd name="T95" fmla="*/ 10 h 307"/>
                <a:gd name="T96" fmla="*/ 60 w 239"/>
                <a:gd name="T97" fmla="*/ 8 h 307"/>
                <a:gd name="T98" fmla="*/ 69 w 239"/>
                <a:gd name="T99" fmla="*/ 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9" h="307">
                  <a:moveTo>
                    <a:pt x="100" y="250"/>
                  </a:moveTo>
                  <a:cubicBezTo>
                    <a:pt x="30" y="288"/>
                    <a:pt x="30" y="288"/>
                    <a:pt x="30" y="288"/>
                  </a:cubicBezTo>
                  <a:cubicBezTo>
                    <a:pt x="29" y="291"/>
                    <a:pt x="29" y="291"/>
                    <a:pt x="29" y="291"/>
                  </a:cubicBezTo>
                  <a:cubicBezTo>
                    <a:pt x="98" y="253"/>
                    <a:pt x="98" y="253"/>
                    <a:pt x="98" y="253"/>
                  </a:cubicBezTo>
                  <a:cubicBezTo>
                    <a:pt x="100" y="250"/>
                    <a:pt x="100" y="250"/>
                    <a:pt x="100" y="250"/>
                  </a:cubicBezTo>
                  <a:moveTo>
                    <a:pt x="125" y="237"/>
                  </a:moveTo>
                  <a:cubicBezTo>
                    <a:pt x="119" y="240"/>
                    <a:pt x="119" y="240"/>
                    <a:pt x="119" y="240"/>
                  </a:cubicBezTo>
                  <a:cubicBezTo>
                    <a:pt x="117" y="241"/>
                    <a:pt x="117" y="241"/>
                    <a:pt x="117" y="241"/>
                  </a:cubicBezTo>
                  <a:cubicBezTo>
                    <a:pt x="116" y="241"/>
                    <a:pt x="116" y="241"/>
                    <a:pt x="116" y="241"/>
                  </a:cubicBezTo>
                  <a:cubicBezTo>
                    <a:pt x="115" y="242"/>
                    <a:pt x="115" y="242"/>
                    <a:pt x="115" y="242"/>
                  </a:cubicBezTo>
                  <a:cubicBezTo>
                    <a:pt x="102" y="249"/>
                    <a:pt x="102" y="249"/>
                    <a:pt x="102" y="249"/>
                  </a:cubicBezTo>
                  <a:cubicBezTo>
                    <a:pt x="101" y="252"/>
                    <a:pt x="101" y="252"/>
                    <a:pt x="101" y="252"/>
                  </a:cubicBezTo>
                  <a:cubicBezTo>
                    <a:pt x="116" y="243"/>
                    <a:pt x="116" y="243"/>
                    <a:pt x="116" y="243"/>
                  </a:cubicBezTo>
                  <a:cubicBezTo>
                    <a:pt x="118" y="242"/>
                    <a:pt x="118" y="242"/>
                    <a:pt x="118" y="242"/>
                  </a:cubicBezTo>
                  <a:cubicBezTo>
                    <a:pt x="120" y="241"/>
                    <a:pt x="120" y="241"/>
                    <a:pt x="120" y="241"/>
                  </a:cubicBezTo>
                  <a:cubicBezTo>
                    <a:pt x="123" y="239"/>
                    <a:pt x="123" y="239"/>
                    <a:pt x="123" y="239"/>
                  </a:cubicBezTo>
                  <a:cubicBezTo>
                    <a:pt x="126" y="238"/>
                    <a:pt x="126" y="238"/>
                    <a:pt x="126" y="238"/>
                  </a:cubicBezTo>
                  <a:cubicBezTo>
                    <a:pt x="125" y="237"/>
                    <a:pt x="125" y="237"/>
                    <a:pt x="125" y="237"/>
                  </a:cubicBezTo>
                  <a:moveTo>
                    <a:pt x="157" y="219"/>
                  </a:moveTo>
                  <a:cubicBezTo>
                    <a:pt x="157" y="219"/>
                    <a:pt x="157" y="219"/>
                    <a:pt x="157" y="219"/>
                  </a:cubicBezTo>
                  <a:cubicBezTo>
                    <a:pt x="155" y="220"/>
                    <a:pt x="155" y="220"/>
                    <a:pt x="155" y="220"/>
                  </a:cubicBezTo>
                  <a:cubicBezTo>
                    <a:pt x="138" y="229"/>
                    <a:pt x="138" y="229"/>
                    <a:pt x="138" y="229"/>
                  </a:cubicBezTo>
                  <a:cubicBezTo>
                    <a:pt x="136" y="231"/>
                    <a:pt x="136" y="231"/>
                    <a:pt x="136" y="231"/>
                  </a:cubicBezTo>
                  <a:cubicBezTo>
                    <a:pt x="126" y="236"/>
                    <a:pt x="126" y="236"/>
                    <a:pt x="126" y="236"/>
                  </a:cubicBezTo>
                  <a:cubicBezTo>
                    <a:pt x="128" y="237"/>
                    <a:pt x="128" y="237"/>
                    <a:pt x="128" y="237"/>
                  </a:cubicBezTo>
                  <a:cubicBezTo>
                    <a:pt x="135" y="233"/>
                    <a:pt x="135" y="233"/>
                    <a:pt x="135" y="233"/>
                  </a:cubicBezTo>
                  <a:cubicBezTo>
                    <a:pt x="137" y="232"/>
                    <a:pt x="137" y="232"/>
                    <a:pt x="137" y="232"/>
                  </a:cubicBezTo>
                  <a:cubicBezTo>
                    <a:pt x="156" y="222"/>
                    <a:pt x="156" y="222"/>
                    <a:pt x="156" y="222"/>
                  </a:cubicBezTo>
                  <a:cubicBezTo>
                    <a:pt x="157" y="221"/>
                    <a:pt x="157" y="221"/>
                    <a:pt x="157" y="221"/>
                  </a:cubicBezTo>
                  <a:cubicBezTo>
                    <a:pt x="159" y="220"/>
                    <a:pt x="159" y="220"/>
                    <a:pt x="159" y="220"/>
                  </a:cubicBezTo>
                  <a:cubicBezTo>
                    <a:pt x="157" y="219"/>
                    <a:pt x="157" y="219"/>
                    <a:pt x="157" y="219"/>
                  </a:cubicBezTo>
                  <a:moveTo>
                    <a:pt x="165" y="214"/>
                  </a:moveTo>
                  <a:cubicBezTo>
                    <a:pt x="163" y="216"/>
                    <a:pt x="163" y="216"/>
                    <a:pt x="163" y="216"/>
                  </a:cubicBezTo>
                  <a:cubicBezTo>
                    <a:pt x="161" y="216"/>
                    <a:pt x="161" y="216"/>
                    <a:pt x="161" y="216"/>
                  </a:cubicBezTo>
                  <a:cubicBezTo>
                    <a:pt x="159" y="218"/>
                    <a:pt x="159" y="218"/>
                    <a:pt x="159" y="218"/>
                  </a:cubicBezTo>
                  <a:cubicBezTo>
                    <a:pt x="161" y="219"/>
                    <a:pt x="161" y="219"/>
                    <a:pt x="161" y="219"/>
                  </a:cubicBezTo>
                  <a:cubicBezTo>
                    <a:pt x="162" y="218"/>
                    <a:pt x="162" y="218"/>
                    <a:pt x="162" y="218"/>
                  </a:cubicBezTo>
                  <a:cubicBezTo>
                    <a:pt x="164" y="217"/>
                    <a:pt x="164" y="217"/>
                    <a:pt x="164" y="217"/>
                  </a:cubicBezTo>
                  <a:cubicBezTo>
                    <a:pt x="167" y="216"/>
                    <a:pt x="167" y="216"/>
                    <a:pt x="167" y="216"/>
                  </a:cubicBezTo>
                  <a:cubicBezTo>
                    <a:pt x="165" y="214"/>
                    <a:pt x="165" y="214"/>
                    <a:pt x="165" y="214"/>
                  </a:cubicBezTo>
                  <a:moveTo>
                    <a:pt x="198" y="196"/>
                  </a:moveTo>
                  <a:cubicBezTo>
                    <a:pt x="189" y="202"/>
                    <a:pt x="189" y="202"/>
                    <a:pt x="189" y="202"/>
                  </a:cubicBezTo>
                  <a:cubicBezTo>
                    <a:pt x="187" y="203"/>
                    <a:pt x="187" y="203"/>
                    <a:pt x="187" y="203"/>
                  </a:cubicBezTo>
                  <a:cubicBezTo>
                    <a:pt x="167" y="213"/>
                    <a:pt x="167" y="213"/>
                    <a:pt x="167" y="213"/>
                  </a:cubicBezTo>
                  <a:cubicBezTo>
                    <a:pt x="168" y="215"/>
                    <a:pt x="168" y="215"/>
                    <a:pt x="168" y="215"/>
                  </a:cubicBezTo>
                  <a:cubicBezTo>
                    <a:pt x="187" y="204"/>
                    <a:pt x="187" y="204"/>
                    <a:pt x="187" y="204"/>
                  </a:cubicBezTo>
                  <a:cubicBezTo>
                    <a:pt x="189" y="204"/>
                    <a:pt x="189" y="204"/>
                    <a:pt x="189" y="204"/>
                  </a:cubicBezTo>
                  <a:cubicBezTo>
                    <a:pt x="197" y="199"/>
                    <a:pt x="197" y="199"/>
                    <a:pt x="197" y="199"/>
                  </a:cubicBezTo>
                  <a:cubicBezTo>
                    <a:pt x="198" y="196"/>
                    <a:pt x="198" y="196"/>
                    <a:pt x="198" y="196"/>
                  </a:cubicBezTo>
                  <a:moveTo>
                    <a:pt x="204" y="193"/>
                  </a:moveTo>
                  <a:cubicBezTo>
                    <a:pt x="201" y="195"/>
                    <a:pt x="201" y="195"/>
                    <a:pt x="201" y="195"/>
                  </a:cubicBezTo>
                  <a:cubicBezTo>
                    <a:pt x="200" y="198"/>
                    <a:pt x="200" y="198"/>
                    <a:pt x="200" y="198"/>
                  </a:cubicBezTo>
                  <a:cubicBezTo>
                    <a:pt x="203" y="196"/>
                    <a:pt x="203" y="196"/>
                    <a:pt x="203" y="196"/>
                  </a:cubicBezTo>
                  <a:cubicBezTo>
                    <a:pt x="204" y="193"/>
                    <a:pt x="204" y="193"/>
                    <a:pt x="204" y="193"/>
                  </a:cubicBezTo>
                  <a:moveTo>
                    <a:pt x="22" y="192"/>
                  </a:moveTo>
                  <a:cubicBezTo>
                    <a:pt x="21" y="199"/>
                    <a:pt x="21" y="199"/>
                    <a:pt x="21" y="199"/>
                  </a:cubicBezTo>
                  <a:cubicBezTo>
                    <a:pt x="21" y="201"/>
                    <a:pt x="21" y="201"/>
                    <a:pt x="21" y="201"/>
                  </a:cubicBezTo>
                  <a:cubicBezTo>
                    <a:pt x="20" y="204"/>
                    <a:pt x="20" y="204"/>
                    <a:pt x="20" y="204"/>
                  </a:cubicBezTo>
                  <a:cubicBezTo>
                    <a:pt x="19" y="206"/>
                    <a:pt x="19" y="206"/>
                    <a:pt x="19" y="206"/>
                  </a:cubicBezTo>
                  <a:cubicBezTo>
                    <a:pt x="12" y="246"/>
                    <a:pt x="12" y="246"/>
                    <a:pt x="12" y="246"/>
                  </a:cubicBezTo>
                  <a:cubicBezTo>
                    <a:pt x="11" y="248"/>
                    <a:pt x="11" y="248"/>
                    <a:pt x="11" y="248"/>
                  </a:cubicBezTo>
                  <a:cubicBezTo>
                    <a:pt x="1" y="303"/>
                    <a:pt x="1" y="303"/>
                    <a:pt x="1" y="303"/>
                  </a:cubicBezTo>
                  <a:cubicBezTo>
                    <a:pt x="0" y="307"/>
                    <a:pt x="0" y="307"/>
                    <a:pt x="0" y="307"/>
                  </a:cubicBezTo>
                  <a:cubicBezTo>
                    <a:pt x="3" y="305"/>
                    <a:pt x="3" y="305"/>
                    <a:pt x="3" y="305"/>
                  </a:cubicBezTo>
                  <a:cubicBezTo>
                    <a:pt x="27" y="292"/>
                    <a:pt x="27" y="292"/>
                    <a:pt x="27" y="292"/>
                  </a:cubicBezTo>
                  <a:cubicBezTo>
                    <a:pt x="28" y="290"/>
                    <a:pt x="28" y="290"/>
                    <a:pt x="28" y="290"/>
                  </a:cubicBezTo>
                  <a:cubicBezTo>
                    <a:pt x="2" y="303"/>
                    <a:pt x="2" y="303"/>
                    <a:pt x="2" y="303"/>
                  </a:cubicBezTo>
                  <a:cubicBezTo>
                    <a:pt x="13" y="248"/>
                    <a:pt x="13" y="248"/>
                    <a:pt x="13" y="248"/>
                  </a:cubicBezTo>
                  <a:cubicBezTo>
                    <a:pt x="14" y="246"/>
                    <a:pt x="14" y="246"/>
                    <a:pt x="14" y="246"/>
                  </a:cubicBezTo>
                  <a:cubicBezTo>
                    <a:pt x="21" y="207"/>
                    <a:pt x="21" y="207"/>
                    <a:pt x="21" y="207"/>
                  </a:cubicBezTo>
                  <a:cubicBezTo>
                    <a:pt x="21" y="205"/>
                    <a:pt x="21" y="205"/>
                    <a:pt x="21" y="205"/>
                  </a:cubicBezTo>
                  <a:cubicBezTo>
                    <a:pt x="22" y="201"/>
                    <a:pt x="22" y="201"/>
                    <a:pt x="22" y="201"/>
                  </a:cubicBezTo>
                  <a:cubicBezTo>
                    <a:pt x="23" y="199"/>
                    <a:pt x="23" y="199"/>
                    <a:pt x="23" y="199"/>
                  </a:cubicBezTo>
                  <a:cubicBezTo>
                    <a:pt x="23" y="195"/>
                    <a:pt x="23" y="195"/>
                    <a:pt x="23" y="195"/>
                  </a:cubicBezTo>
                  <a:cubicBezTo>
                    <a:pt x="22" y="192"/>
                    <a:pt x="22" y="192"/>
                    <a:pt x="22" y="192"/>
                  </a:cubicBezTo>
                  <a:moveTo>
                    <a:pt x="24" y="181"/>
                  </a:moveTo>
                  <a:cubicBezTo>
                    <a:pt x="23" y="188"/>
                    <a:pt x="23" y="188"/>
                    <a:pt x="23" y="188"/>
                  </a:cubicBezTo>
                  <a:cubicBezTo>
                    <a:pt x="24" y="192"/>
                    <a:pt x="24" y="192"/>
                    <a:pt x="24" y="192"/>
                  </a:cubicBezTo>
                  <a:cubicBezTo>
                    <a:pt x="25" y="186"/>
                    <a:pt x="25" y="186"/>
                    <a:pt x="25" y="186"/>
                  </a:cubicBezTo>
                  <a:cubicBezTo>
                    <a:pt x="24" y="181"/>
                    <a:pt x="24" y="181"/>
                    <a:pt x="24" y="181"/>
                  </a:cubicBezTo>
                  <a:moveTo>
                    <a:pt x="230" y="179"/>
                  </a:moveTo>
                  <a:cubicBezTo>
                    <a:pt x="206" y="192"/>
                    <a:pt x="206" y="192"/>
                    <a:pt x="206" y="192"/>
                  </a:cubicBezTo>
                  <a:cubicBezTo>
                    <a:pt x="205" y="194"/>
                    <a:pt x="205" y="194"/>
                    <a:pt x="205" y="194"/>
                  </a:cubicBezTo>
                  <a:cubicBezTo>
                    <a:pt x="227" y="182"/>
                    <a:pt x="227" y="182"/>
                    <a:pt x="227" y="182"/>
                  </a:cubicBezTo>
                  <a:cubicBezTo>
                    <a:pt x="230" y="179"/>
                    <a:pt x="230" y="179"/>
                    <a:pt x="230" y="179"/>
                  </a:cubicBezTo>
                  <a:moveTo>
                    <a:pt x="27" y="178"/>
                  </a:moveTo>
                  <a:cubicBezTo>
                    <a:pt x="26" y="178"/>
                    <a:pt x="26" y="178"/>
                    <a:pt x="26" y="178"/>
                  </a:cubicBezTo>
                  <a:cubicBezTo>
                    <a:pt x="26" y="181"/>
                    <a:pt x="26" y="181"/>
                    <a:pt x="26" y="181"/>
                  </a:cubicBezTo>
                  <a:cubicBezTo>
                    <a:pt x="27" y="178"/>
                    <a:pt x="27" y="178"/>
                    <a:pt x="27" y="178"/>
                  </a:cubicBezTo>
                  <a:moveTo>
                    <a:pt x="233" y="178"/>
                  </a:moveTo>
                  <a:cubicBezTo>
                    <a:pt x="231" y="180"/>
                    <a:pt x="231" y="180"/>
                    <a:pt x="231" y="180"/>
                  </a:cubicBezTo>
                  <a:cubicBezTo>
                    <a:pt x="234" y="179"/>
                    <a:pt x="234" y="179"/>
                    <a:pt x="234" y="179"/>
                  </a:cubicBezTo>
                  <a:cubicBezTo>
                    <a:pt x="233" y="178"/>
                    <a:pt x="233" y="178"/>
                    <a:pt x="233" y="178"/>
                  </a:cubicBezTo>
                  <a:moveTo>
                    <a:pt x="236" y="174"/>
                  </a:moveTo>
                  <a:cubicBezTo>
                    <a:pt x="235" y="175"/>
                    <a:pt x="235" y="175"/>
                    <a:pt x="235" y="175"/>
                  </a:cubicBezTo>
                  <a:cubicBezTo>
                    <a:pt x="236" y="176"/>
                    <a:pt x="236" y="176"/>
                    <a:pt x="236" y="176"/>
                  </a:cubicBezTo>
                  <a:cubicBezTo>
                    <a:pt x="235" y="176"/>
                    <a:pt x="235" y="176"/>
                    <a:pt x="235" y="176"/>
                  </a:cubicBezTo>
                  <a:cubicBezTo>
                    <a:pt x="236" y="178"/>
                    <a:pt x="236" y="178"/>
                    <a:pt x="236" y="178"/>
                  </a:cubicBezTo>
                  <a:cubicBezTo>
                    <a:pt x="237" y="177"/>
                    <a:pt x="237" y="177"/>
                    <a:pt x="237" y="177"/>
                  </a:cubicBezTo>
                  <a:cubicBezTo>
                    <a:pt x="239" y="176"/>
                    <a:pt x="239" y="176"/>
                    <a:pt x="239" y="176"/>
                  </a:cubicBezTo>
                  <a:cubicBezTo>
                    <a:pt x="237" y="175"/>
                    <a:pt x="237" y="175"/>
                    <a:pt x="237" y="175"/>
                  </a:cubicBezTo>
                  <a:cubicBezTo>
                    <a:pt x="236" y="174"/>
                    <a:pt x="236" y="174"/>
                    <a:pt x="236" y="174"/>
                  </a:cubicBezTo>
                  <a:moveTo>
                    <a:pt x="29" y="157"/>
                  </a:moveTo>
                  <a:cubicBezTo>
                    <a:pt x="28" y="162"/>
                    <a:pt x="28" y="162"/>
                    <a:pt x="28" y="162"/>
                  </a:cubicBezTo>
                  <a:cubicBezTo>
                    <a:pt x="27" y="165"/>
                    <a:pt x="27" y="165"/>
                    <a:pt x="27" y="165"/>
                  </a:cubicBezTo>
                  <a:cubicBezTo>
                    <a:pt x="26" y="170"/>
                    <a:pt x="26" y="170"/>
                    <a:pt x="26" y="170"/>
                  </a:cubicBezTo>
                  <a:cubicBezTo>
                    <a:pt x="26" y="172"/>
                    <a:pt x="26" y="172"/>
                    <a:pt x="26" y="172"/>
                  </a:cubicBezTo>
                  <a:cubicBezTo>
                    <a:pt x="25" y="176"/>
                    <a:pt x="25" y="176"/>
                    <a:pt x="25" y="176"/>
                  </a:cubicBezTo>
                  <a:cubicBezTo>
                    <a:pt x="25" y="176"/>
                    <a:pt x="25" y="176"/>
                    <a:pt x="25" y="176"/>
                  </a:cubicBezTo>
                  <a:cubicBezTo>
                    <a:pt x="27" y="176"/>
                    <a:pt x="27" y="176"/>
                    <a:pt x="27" y="176"/>
                  </a:cubicBezTo>
                  <a:cubicBezTo>
                    <a:pt x="28" y="172"/>
                    <a:pt x="28" y="172"/>
                    <a:pt x="28" y="172"/>
                  </a:cubicBezTo>
                  <a:cubicBezTo>
                    <a:pt x="28" y="170"/>
                    <a:pt x="28" y="170"/>
                    <a:pt x="28" y="170"/>
                  </a:cubicBezTo>
                  <a:cubicBezTo>
                    <a:pt x="30" y="163"/>
                    <a:pt x="30" y="163"/>
                    <a:pt x="30" y="163"/>
                  </a:cubicBezTo>
                  <a:cubicBezTo>
                    <a:pt x="30" y="160"/>
                    <a:pt x="30" y="160"/>
                    <a:pt x="30" y="160"/>
                  </a:cubicBezTo>
                  <a:cubicBezTo>
                    <a:pt x="31" y="157"/>
                    <a:pt x="31" y="157"/>
                    <a:pt x="31" y="157"/>
                  </a:cubicBezTo>
                  <a:cubicBezTo>
                    <a:pt x="29" y="157"/>
                    <a:pt x="29" y="157"/>
                    <a:pt x="29" y="157"/>
                  </a:cubicBezTo>
                  <a:moveTo>
                    <a:pt x="218" y="155"/>
                  </a:moveTo>
                  <a:cubicBezTo>
                    <a:pt x="217" y="157"/>
                    <a:pt x="217" y="157"/>
                    <a:pt x="217" y="157"/>
                  </a:cubicBezTo>
                  <a:cubicBezTo>
                    <a:pt x="234" y="174"/>
                    <a:pt x="234" y="174"/>
                    <a:pt x="234" y="174"/>
                  </a:cubicBezTo>
                  <a:cubicBezTo>
                    <a:pt x="235" y="172"/>
                    <a:pt x="235" y="172"/>
                    <a:pt x="235" y="172"/>
                  </a:cubicBezTo>
                  <a:cubicBezTo>
                    <a:pt x="218" y="155"/>
                    <a:pt x="218" y="155"/>
                    <a:pt x="218" y="155"/>
                  </a:cubicBezTo>
                  <a:moveTo>
                    <a:pt x="54" y="37"/>
                  </a:moveTo>
                  <a:cubicBezTo>
                    <a:pt x="52" y="38"/>
                    <a:pt x="52" y="38"/>
                    <a:pt x="52" y="38"/>
                  </a:cubicBezTo>
                  <a:cubicBezTo>
                    <a:pt x="51" y="44"/>
                    <a:pt x="51" y="44"/>
                    <a:pt x="51" y="44"/>
                  </a:cubicBezTo>
                  <a:cubicBezTo>
                    <a:pt x="50" y="47"/>
                    <a:pt x="50" y="47"/>
                    <a:pt x="50" y="47"/>
                  </a:cubicBezTo>
                  <a:cubicBezTo>
                    <a:pt x="44" y="79"/>
                    <a:pt x="44" y="79"/>
                    <a:pt x="44" y="79"/>
                  </a:cubicBezTo>
                  <a:cubicBezTo>
                    <a:pt x="44" y="81"/>
                    <a:pt x="44" y="81"/>
                    <a:pt x="44" y="81"/>
                  </a:cubicBezTo>
                  <a:cubicBezTo>
                    <a:pt x="43" y="85"/>
                    <a:pt x="43" y="85"/>
                    <a:pt x="43" y="85"/>
                  </a:cubicBezTo>
                  <a:cubicBezTo>
                    <a:pt x="42" y="88"/>
                    <a:pt x="42" y="88"/>
                    <a:pt x="42" y="88"/>
                  </a:cubicBezTo>
                  <a:cubicBezTo>
                    <a:pt x="37" y="115"/>
                    <a:pt x="37" y="115"/>
                    <a:pt x="37" y="115"/>
                  </a:cubicBezTo>
                  <a:cubicBezTo>
                    <a:pt x="37" y="117"/>
                    <a:pt x="37" y="117"/>
                    <a:pt x="37" y="117"/>
                  </a:cubicBezTo>
                  <a:cubicBezTo>
                    <a:pt x="34" y="132"/>
                    <a:pt x="34" y="132"/>
                    <a:pt x="34" y="132"/>
                  </a:cubicBezTo>
                  <a:cubicBezTo>
                    <a:pt x="33" y="135"/>
                    <a:pt x="33" y="135"/>
                    <a:pt x="33" y="135"/>
                  </a:cubicBezTo>
                  <a:cubicBezTo>
                    <a:pt x="29" y="155"/>
                    <a:pt x="29" y="155"/>
                    <a:pt x="29" y="155"/>
                  </a:cubicBezTo>
                  <a:cubicBezTo>
                    <a:pt x="31" y="156"/>
                    <a:pt x="31" y="156"/>
                    <a:pt x="31" y="156"/>
                  </a:cubicBezTo>
                  <a:cubicBezTo>
                    <a:pt x="35" y="133"/>
                    <a:pt x="35" y="133"/>
                    <a:pt x="35" y="133"/>
                  </a:cubicBezTo>
                  <a:cubicBezTo>
                    <a:pt x="36" y="131"/>
                    <a:pt x="36" y="131"/>
                    <a:pt x="36" y="131"/>
                  </a:cubicBezTo>
                  <a:cubicBezTo>
                    <a:pt x="39" y="116"/>
                    <a:pt x="39" y="116"/>
                    <a:pt x="39" y="116"/>
                  </a:cubicBezTo>
                  <a:cubicBezTo>
                    <a:pt x="39" y="113"/>
                    <a:pt x="39" y="113"/>
                    <a:pt x="39" y="113"/>
                  </a:cubicBezTo>
                  <a:cubicBezTo>
                    <a:pt x="44" y="90"/>
                    <a:pt x="44" y="90"/>
                    <a:pt x="44" y="90"/>
                  </a:cubicBezTo>
                  <a:cubicBezTo>
                    <a:pt x="44" y="88"/>
                    <a:pt x="44" y="88"/>
                    <a:pt x="44" y="88"/>
                  </a:cubicBezTo>
                  <a:cubicBezTo>
                    <a:pt x="46" y="80"/>
                    <a:pt x="46" y="80"/>
                    <a:pt x="46" y="80"/>
                  </a:cubicBezTo>
                  <a:cubicBezTo>
                    <a:pt x="46" y="79"/>
                    <a:pt x="46" y="79"/>
                    <a:pt x="46" y="79"/>
                  </a:cubicBezTo>
                  <a:cubicBezTo>
                    <a:pt x="52" y="49"/>
                    <a:pt x="52" y="49"/>
                    <a:pt x="52" y="49"/>
                  </a:cubicBezTo>
                  <a:cubicBezTo>
                    <a:pt x="52" y="46"/>
                    <a:pt x="52" y="46"/>
                    <a:pt x="52" y="46"/>
                  </a:cubicBezTo>
                  <a:cubicBezTo>
                    <a:pt x="54" y="38"/>
                    <a:pt x="54" y="38"/>
                    <a:pt x="54" y="38"/>
                  </a:cubicBezTo>
                  <a:cubicBezTo>
                    <a:pt x="54" y="37"/>
                    <a:pt x="54" y="37"/>
                    <a:pt x="54" y="37"/>
                  </a:cubicBezTo>
                  <a:moveTo>
                    <a:pt x="55" y="32"/>
                  </a:moveTo>
                  <a:cubicBezTo>
                    <a:pt x="53" y="34"/>
                    <a:pt x="53" y="34"/>
                    <a:pt x="53" y="34"/>
                  </a:cubicBezTo>
                  <a:cubicBezTo>
                    <a:pt x="52" y="36"/>
                    <a:pt x="52" y="36"/>
                    <a:pt x="52" y="36"/>
                  </a:cubicBezTo>
                  <a:cubicBezTo>
                    <a:pt x="55" y="34"/>
                    <a:pt x="55" y="34"/>
                    <a:pt x="55" y="34"/>
                  </a:cubicBezTo>
                  <a:cubicBezTo>
                    <a:pt x="55" y="32"/>
                    <a:pt x="55" y="32"/>
                    <a:pt x="55" y="32"/>
                  </a:cubicBezTo>
                  <a:moveTo>
                    <a:pt x="89" y="20"/>
                  </a:moveTo>
                  <a:cubicBezTo>
                    <a:pt x="89" y="22"/>
                    <a:pt x="89" y="22"/>
                    <a:pt x="89" y="22"/>
                  </a:cubicBezTo>
                  <a:cubicBezTo>
                    <a:pt x="100" y="33"/>
                    <a:pt x="100" y="33"/>
                    <a:pt x="100" y="33"/>
                  </a:cubicBezTo>
                  <a:cubicBezTo>
                    <a:pt x="101" y="35"/>
                    <a:pt x="101" y="35"/>
                    <a:pt x="101" y="35"/>
                  </a:cubicBezTo>
                  <a:cubicBezTo>
                    <a:pt x="125" y="60"/>
                    <a:pt x="125" y="60"/>
                    <a:pt x="125" y="60"/>
                  </a:cubicBezTo>
                  <a:cubicBezTo>
                    <a:pt x="126" y="61"/>
                    <a:pt x="126" y="61"/>
                    <a:pt x="126" y="61"/>
                  </a:cubicBezTo>
                  <a:cubicBezTo>
                    <a:pt x="132" y="67"/>
                    <a:pt x="132" y="67"/>
                    <a:pt x="132" y="67"/>
                  </a:cubicBezTo>
                  <a:cubicBezTo>
                    <a:pt x="134" y="69"/>
                    <a:pt x="134" y="69"/>
                    <a:pt x="134" y="69"/>
                  </a:cubicBezTo>
                  <a:cubicBezTo>
                    <a:pt x="140" y="75"/>
                    <a:pt x="140" y="75"/>
                    <a:pt x="140" y="75"/>
                  </a:cubicBezTo>
                  <a:cubicBezTo>
                    <a:pt x="141" y="77"/>
                    <a:pt x="141" y="77"/>
                    <a:pt x="141" y="77"/>
                  </a:cubicBezTo>
                  <a:cubicBezTo>
                    <a:pt x="161" y="97"/>
                    <a:pt x="161" y="97"/>
                    <a:pt x="161" y="97"/>
                  </a:cubicBezTo>
                  <a:cubicBezTo>
                    <a:pt x="161" y="98"/>
                    <a:pt x="161" y="98"/>
                    <a:pt x="161" y="98"/>
                  </a:cubicBezTo>
                  <a:cubicBezTo>
                    <a:pt x="163" y="99"/>
                    <a:pt x="163" y="99"/>
                    <a:pt x="163" y="99"/>
                  </a:cubicBezTo>
                  <a:cubicBezTo>
                    <a:pt x="180" y="118"/>
                    <a:pt x="180" y="118"/>
                    <a:pt x="180" y="118"/>
                  </a:cubicBezTo>
                  <a:cubicBezTo>
                    <a:pt x="182" y="120"/>
                    <a:pt x="182" y="120"/>
                    <a:pt x="182" y="120"/>
                  </a:cubicBezTo>
                  <a:cubicBezTo>
                    <a:pt x="216" y="155"/>
                    <a:pt x="216" y="155"/>
                    <a:pt x="216" y="155"/>
                  </a:cubicBezTo>
                  <a:cubicBezTo>
                    <a:pt x="217" y="153"/>
                    <a:pt x="217" y="153"/>
                    <a:pt x="217" y="153"/>
                  </a:cubicBezTo>
                  <a:cubicBezTo>
                    <a:pt x="182" y="117"/>
                    <a:pt x="182" y="117"/>
                    <a:pt x="182" y="117"/>
                  </a:cubicBezTo>
                  <a:cubicBezTo>
                    <a:pt x="180" y="115"/>
                    <a:pt x="180" y="115"/>
                    <a:pt x="180" y="115"/>
                  </a:cubicBezTo>
                  <a:cubicBezTo>
                    <a:pt x="163" y="97"/>
                    <a:pt x="163" y="97"/>
                    <a:pt x="163" y="97"/>
                  </a:cubicBezTo>
                  <a:cubicBezTo>
                    <a:pt x="162" y="95"/>
                    <a:pt x="162" y="95"/>
                    <a:pt x="162" y="95"/>
                  </a:cubicBezTo>
                  <a:cubicBezTo>
                    <a:pt x="161" y="95"/>
                    <a:pt x="161" y="95"/>
                    <a:pt x="161" y="95"/>
                  </a:cubicBezTo>
                  <a:cubicBezTo>
                    <a:pt x="142" y="75"/>
                    <a:pt x="142" y="75"/>
                    <a:pt x="142" y="75"/>
                  </a:cubicBezTo>
                  <a:cubicBezTo>
                    <a:pt x="141" y="73"/>
                    <a:pt x="141" y="73"/>
                    <a:pt x="141" y="73"/>
                  </a:cubicBezTo>
                  <a:cubicBezTo>
                    <a:pt x="135" y="68"/>
                    <a:pt x="135" y="68"/>
                    <a:pt x="135" y="68"/>
                  </a:cubicBezTo>
                  <a:cubicBezTo>
                    <a:pt x="134" y="66"/>
                    <a:pt x="134" y="66"/>
                    <a:pt x="134" y="66"/>
                  </a:cubicBezTo>
                  <a:cubicBezTo>
                    <a:pt x="128" y="60"/>
                    <a:pt x="128" y="60"/>
                    <a:pt x="128" y="60"/>
                  </a:cubicBezTo>
                  <a:cubicBezTo>
                    <a:pt x="126" y="59"/>
                    <a:pt x="126" y="59"/>
                    <a:pt x="126" y="59"/>
                  </a:cubicBezTo>
                  <a:cubicBezTo>
                    <a:pt x="101" y="32"/>
                    <a:pt x="101" y="32"/>
                    <a:pt x="101" y="32"/>
                  </a:cubicBezTo>
                  <a:cubicBezTo>
                    <a:pt x="99" y="30"/>
                    <a:pt x="99" y="30"/>
                    <a:pt x="99" y="30"/>
                  </a:cubicBezTo>
                  <a:cubicBezTo>
                    <a:pt x="89" y="20"/>
                    <a:pt x="89" y="20"/>
                    <a:pt x="89" y="20"/>
                  </a:cubicBezTo>
                  <a:moveTo>
                    <a:pt x="83" y="13"/>
                  </a:moveTo>
                  <a:cubicBezTo>
                    <a:pt x="82" y="15"/>
                    <a:pt x="82" y="15"/>
                    <a:pt x="82" y="15"/>
                  </a:cubicBezTo>
                  <a:cubicBezTo>
                    <a:pt x="87" y="20"/>
                    <a:pt x="87" y="20"/>
                    <a:pt x="87" y="20"/>
                  </a:cubicBezTo>
                  <a:cubicBezTo>
                    <a:pt x="88" y="18"/>
                    <a:pt x="88" y="18"/>
                    <a:pt x="88" y="18"/>
                  </a:cubicBezTo>
                  <a:cubicBezTo>
                    <a:pt x="83" y="13"/>
                    <a:pt x="83" y="13"/>
                    <a:pt x="83" y="13"/>
                  </a:cubicBezTo>
                  <a:moveTo>
                    <a:pt x="58" y="9"/>
                  </a:moveTo>
                  <a:cubicBezTo>
                    <a:pt x="53" y="31"/>
                    <a:pt x="53" y="31"/>
                    <a:pt x="53" y="31"/>
                  </a:cubicBezTo>
                  <a:cubicBezTo>
                    <a:pt x="55" y="30"/>
                    <a:pt x="55" y="30"/>
                    <a:pt x="55" y="30"/>
                  </a:cubicBezTo>
                  <a:cubicBezTo>
                    <a:pt x="59" y="10"/>
                    <a:pt x="59" y="10"/>
                    <a:pt x="59" y="10"/>
                  </a:cubicBezTo>
                  <a:cubicBezTo>
                    <a:pt x="58" y="9"/>
                    <a:pt x="58" y="9"/>
                    <a:pt x="58" y="9"/>
                  </a:cubicBezTo>
                  <a:moveTo>
                    <a:pt x="59" y="3"/>
                  </a:moveTo>
                  <a:cubicBezTo>
                    <a:pt x="58" y="7"/>
                    <a:pt x="58" y="7"/>
                    <a:pt x="58" y="7"/>
                  </a:cubicBezTo>
                  <a:cubicBezTo>
                    <a:pt x="60" y="8"/>
                    <a:pt x="60" y="8"/>
                    <a:pt x="60" y="8"/>
                  </a:cubicBezTo>
                  <a:cubicBezTo>
                    <a:pt x="61" y="3"/>
                    <a:pt x="61" y="3"/>
                    <a:pt x="61" y="3"/>
                  </a:cubicBezTo>
                  <a:cubicBezTo>
                    <a:pt x="60" y="3"/>
                    <a:pt x="59" y="3"/>
                    <a:pt x="59" y="3"/>
                  </a:cubicBezTo>
                  <a:moveTo>
                    <a:pt x="70" y="0"/>
                  </a:moveTo>
                  <a:cubicBezTo>
                    <a:pt x="69" y="0"/>
                    <a:pt x="69" y="0"/>
                    <a:pt x="69" y="1"/>
                  </a:cubicBezTo>
                  <a:cubicBezTo>
                    <a:pt x="80" y="13"/>
                    <a:pt x="80" y="13"/>
                    <a:pt x="80" y="13"/>
                  </a:cubicBezTo>
                  <a:cubicBezTo>
                    <a:pt x="82" y="12"/>
                    <a:pt x="82" y="12"/>
                    <a:pt x="82" y="12"/>
                  </a:cubicBezTo>
                  <a:cubicBezTo>
                    <a:pt x="70" y="0"/>
                    <a:pt x="70" y="0"/>
                    <a:pt x="7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9" name="Freeform 29"/>
            <p:cNvSpPr>
              <a:spLocks noEditPoints="1"/>
            </p:cNvSpPr>
            <p:nvPr/>
          </p:nvSpPr>
          <p:spPr bwMode="auto">
            <a:xfrm>
              <a:off x="8357653" y="2654283"/>
              <a:ext cx="1114594" cy="1605288"/>
            </a:xfrm>
            <a:custGeom>
              <a:avLst/>
              <a:gdLst>
                <a:gd name="T0" fmla="*/ 258 w 263"/>
                <a:gd name="T1" fmla="*/ 415 h 416"/>
                <a:gd name="T2" fmla="*/ 224 w 263"/>
                <a:gd name="T3" fmla="*/ 387 h 416"/>
                <a:gd name="T4" fmla="*/ 262 w 263"/>
                <a:gd name="T5" fmla="*/ 413 h 416"/>
                <a:gd name="T6" fmla="*/ 244 w 263"/>
                <a:gd name="T7" fmla="*/ 360 h 416"/>
                <a:gd name="T8" fmla="*/ 244 w 263"/>
                <a:gd name="T9" fmla="*/ 360 h 416"/>
                <a:gd name="T10" fmla="*/ 196 w 263"/>
                <a:gd name="T11" fmla="*/ 360 h 416"/>
                <a:gd name="T12" fmla="*/ 242 w 263"/>
                <a:gd name="T13" fmla="*/ 359 h 416"/>
                <a:gd name="T14" fmla="*/ 234 w 263"/>
                <a:gd name="T15" fmla="*/ 333 h 416"/>
                <a:gd name="T16" fmla="*/ 238 w 263"/>
                <a:gd name="T17" fmla="*/ 346 h 416"/>
                <a:gd name="T18" fmla="*/ 190 w 263"/>
                <a:gd name="T19" fmla="*/ 358 h 416"/>
                <a:gd name="T20" fmla="*/ 138 w 263"/>
                <a:gd name="T21" fmla="*/ 312 h 416"/>
                <a:gd name="T22" fmla="*/ 139 w 263"/>
                <a:gd name="T23" fmla="*/ 311 h 416"/>
                <a:gd name="T24" fmla="*/ 138 w 263"/>
                <a:gd name="T25" fmla="*/ 309 h 416"/>
                <a:gd name="T26" fmla="*/ 232 w 263"/>
                <a:gd name="T27" fmla="*/ 332 h 416"/>
                <a:gd name="T28" fmla="*/ 217 w 263"/>
                <a:gd name="T29" fmla="*/ 293 h 416"/>
                <a:gd name="T30" fmla="*/ 116 w 263"/>
                <a:gd name="T31" fmla="*/ 290 h 416"/>
                <a:gd name="T32" fmla="*/ 116 w 263"/>
                <a:gd name="T33" fmla="*/ 290 h 416"/>
                <a:gd name="T34" fmla="*/ 114 w 263"/>
                <a:gd name="T35" fmla="*/ 289 h 416"/>
                <a:gd name="T36" fmla="*/ 90 w 263"/>
                <a:gd name="T37" fmla="*/ 269 h 416"/>
                <a:gd name="T38" fmla="*/ 90 w 263"/>
                <a:gd name="T39" fmla="*/ 270 h 416"/>
                <a:gd name="T40" fmla="*/ 82 w 263"/>
                <a:gd name="T41" fmla="*/ 261 h 416"/>
                <a:gd name="T42" fmla="*/ 82 w 263"/>
                <a:gd name="T43" fmla="*/ 261 h 416"/>
                <a:gd name="T44" fmla="*/ 218 w 263"/>
                <a:gd name="T45" fmla="*/ 292 h 416"/>
                <a:gd name="T46" fmla="*/ 204 w 263"/>
                <a:gd name="T47" fmla="*/ 259 h 416"/>
                <a:gd name="T48" fmla="*/ 76 w 263"/>
                <a:gd name="T49" fmla="*/ 257 h 416"/>
                <a:gd name="T50" fmla="*/ 78 w 263"/>
                <a:gd name="T51" fmla="*/ 257 h 416"/>
                <a:gd name="T52" fmla="*/ 78 w 263"/>
                <a:gd name="T53" fmla="*/ 257 h 416"/>
                <a:gd name="T54" fmla="*/ 75 w 263"/>
                <a:gd name="T55" fmla="*/ 255 h 416"/>
                <a:gd name="T56" fmla="*/ 55 w 263"/>
                <a:gd name="T57" fmla="*/ 240 h 416"/>
                <a:gd name="T58" fmla="*/ 29 w 263"/>
                <a:gd name="T59" fmla="*/ 214 h 416"/>
                <a:gd name="T60" fmla="*/ 53 w 263"/>
                <a:gd name="T61" fmla="*/ 238 h 416"/>
                <a:gd name="T62" fmla="*/ 29 w 263"/>
                <a:gd name="T63" fmla="*/ 214 h 416"/>
                <a:gd name="T64" fmla="*/ 27 w 263"/>
                <a:gd name="T65" fmla="*/ 213 h 416"/>
                <a:gd name="T66" fmla="*/ 183 w 263"/>
                <a:gd name="T67" fmla="*/ 202 h 416"/>
                <a:gd name="T68" fmla="*/ 187 w 263"/>
                <a:gd name="T69" fmla="*/ 213 h 416"/>
                <a:gd name="T70" fmla="*/ 204 w 263"/>
                <a:gd name="T71" fmla="*/ 256 h 416"/>
                <a:gd name="T72" fmla="*/ 188 w 263"/>
                <a:gd name="T73" fmla="*/ 212 h 416"/>
                <a:gd name="T74" fmla="*/ 185 w 263"/>
                <a:gd name="T75" fmla="*/ 202 h 416"/>
                <a:gd name="T76" fmla="*/ 22 w 263"/>
                <a:gd name="T77" fmla="*/ 149 h 416"/>
                <a:gd name="T78" fmla="*/ 2 w 263"/>
                <a:gd name="T79" fmla="*/ 188 h 416"/>
                <a:gd name="T80" fmla="*/ 20 w 263"/>
                <a:gd name="T81" fmla="*/ 209 h 416"/>
                <a:gd name="T82" fmla="*/ 5 w 263"/>
                <a:gd name="T83" fmla="*/ 186 h 416"/>
                <a:gd name="T84" fmla="*/ 22 w 263"/>
                <a:gd name="T85" fmla="*/ 149 h 416"/>
                <a:gd name="T86" fmla="*/ 24 w 263"/>
                <a:gd name="T87" fmla="*/ 146 h 416"/>
                <a:gd name="T88" fmla="*/ 29 w 263"/>
                <a:gd name="T89" fmla="*/ 139 h 416"/>
                <a:gd name="T90" fmla="*/ 30 w 263"/>
                <a:gd name="T91" fmla="*/ 137 h 416"/>
                <a:gd name="T92" fmla="*/ 32 w 263"/>
                <a:gd name="T93" fmla="*/ 134 h 416"/>
                <a:gd name="T94" fmla="*/ 157 w 263"/>
                <a:gd name="T95" fmla="*/ 133 h 416"/>
                <a:gd name="T96" fmla="*/ 163 w 263"/>
                <a:gd name="T97" fmla="*/ 151 h 416"/>
                <a:gd name="T98" fmla="*/ 169 w 263"/>
                <a:gd name="T99" fmla="*/ 166 h 416"/>
                <a:gd name="T100" fmla="*/ 176 w 263"/>
                <a:gd name="T101" fmla="*/ 181 h 416"/>
                <a:gd name="T102" fmla="*/ 170 w 263"/>
                <a:gd name="T103" fmla="*/ 164 h 416"/>
                <a:gd name="T104" fmla="*/ 165 w 263"/>
                <a:gd name="T105" fmla="*/ 149 h 416"/>
                <a:gd name="T106" fmla="*/ 53 w 263"/>
                <a:gd name="T107" fmla="*/ 93 h 416"/>
                <a:gd name="T108" fmla="*/ 31 w 263"/>
                <a:gd name="T109" fmla="*/ 131 h 416"/>
                <a:gd name="T110" fmla="*/ 50 w 263"/>
                <a:gd name="T111" fmla="*/ 99 h 416"/>
                <a:gd name="T112" fmla="*/ 142 w 263"/>
                <a:gd name="T113" fmla="*/ 88 h 416"/>
                <a:gd name="T114" fmla="*/ 142 w 263"/>
                <a:gd name="T115" fmla="*/ 88 h 416"/>
                <a:gd name="T116" fmla="*/ 141 w 263"/>
                <a:gd name="T117" fmla="*/ 86 h 416"/>
                <a:gd name="T118" fmla="*/ 52 w 263"/>
                <a:gd name="T119" fmla="*/ 91 h 416"/>
                <a:gd name="T120" fmla="*/ 101 w 263"/>
                <a:gd name="T121" fmla="*/ 1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3" h="416">
                  <a:moveTo>
                    <a:pt x="226" y="387"/>
                  </a:moveTo>
                  <a:cubicBezTo>
                    <a:pt x="225" y="388"/>
                    <a:pt x="225" y="388"/>
                    <a:pt x="225" y="388"/>
                  </a:cubicBezTo>
                  <a:cubicBezTo>
                    <a:pt x="257" y="416"/>
                    <a:pt x="257" y="416"/>
                    <a:pt x="257" y="416"/>
                  </a:cubicBezTo>
                  <a:cubicBezTo>
                    <a:pt x="257" y="415"/>
                    <a:pt x="258" y="415"/>
                    <a:pt x="258" y="415"/>
                  </a:cubicBezTo>
                  <a:cubicBezTo>
                    <a:pt x="226" y="387"/>
                    <a:pt x="226" y="387"/>
                    <a:pt x="226" y="387"/>
                  </a:cubicBezTo>
                  <a:moveTo>
                    <a:pt x="218" y="379"/>
                  </a:moveTo>
                  <a:cubicBezTo>
                    <a:pt x="216" y="380"/>
                    <a:pt x="216" y="380"/>
                    <a:pt x="216" y="380"/>
                  </a:cubicBezTo>
                  <a:cubicBezTo>
                    <a:pt x="224" y="387"/>
                    <a:pt x="224" y="387"/>
                    <a:pt x="224" y="387"/>
                  </a:cubicBezTo>
                  <a:cubicBezTo>
                    <a:pt x="225" y="385"/>
                    <a:pt x="225" y="385"/>
                    <a:pt x="225" y="385"/>
                  </a:cubicBezTo>
                  <a:cubicBezTo>
                    <a:pt x="218" y="379"/>
                    <a:pt x="218" y="379"/>
                    <a:pt x="218" y="379"/>
                  </a:cubicBezTo>
                  <a:moveTo>
                    <a:pt x="245" y="367"/>
                  </a:moveTo>
                  <a:cubicBezTo>
                    <a:pt x="262" y="413"/>
                    <a:pt x="262" y="413"/>
                    <a:pt x="262" y="413"/>
                  </a:cubicBezTo>
                  <a:cubicBezTo>
                    <a:pt x="262" y="413"/>
                    <a:pt x="263" y="412"/>
                    <a:pt x="263" y="412"/>
                  </a:cubicBezTo>
                  <a:cubicBezTo>
                    <a:pt x="247" y="367"/>
                    <a:pt x="247" y="367"/>
                    <a:pt x="247" y="367"/>
                  </a:cubicBezTo>
                  <a:cubicBezTo>
                    <a:pt x="245" y="367"/>
                    <a:pt x="245" y="367"/>
                    <a:pt x="245" y="367"/>
                  </a:cubicBezTo>
                  <a:moveTo>
                    <a:pt x="244" y="360"/>
                  </a:moveTo>
                  <a:cubicBezTo>
                    <a:pt x="242" y="361"/>
                    <a:pt x="242" y="361"/>
                    <a:pt x="242" y="361"/>
                  </a:cubicBezTo>
                  <a:cubicBezTo>
                    <a:pt x="244" y="365"/>
                    <a:pt x="244" y="365"/>
                    <a:pt x="244" y="365"/>
                  </a:cubicBezTo>
                  <a:cubicBezTo>
                    <a:pt x="246" y="365"/>
                    <a:pt x="246" y="365"/>
                    <a:pt x="246" y="365"/>
                  </a:cubicBezTo>
                  <a:cubicBezTo>
                    <a:pt x="244" y="360"/>
                    <a:pt x="244" y="360"/>
                    <a:pt x="244" y="360"/>
                  </a:cubicBezTo>
                  <a:moveTo>
                    <a:pt x="192" y="360"/>
                  </a:moveTo>
                  <a:cubicBezTo>
                    <a:pt x="215" y="379"/>
                    <a:pt x="215" y="379"/>
                    <a:pt x="215" y="379"/>
                  </a:cubicBezTo>
                  <a:cubicBezTo>
                    <a:pt x="216" y="378"/>
                    <a:pt x="216" y="378"/>
                    <a:pt x="216" y="378"/>
                  </a:cubicBezTo>
                  <a:cubicBezTo>
                    <a:pt x="196" y="360"/>
                    <a:pt x="196" y="360"/>
                    <a:pt x="196" y="360"/>
                  </a:cubicBezTo>
                  <a:cubicBezTo>
                    <a:pt x="192" y="360"/>
                    <a:pt x="192" y="360"/>
                    <a:pt x="192" y="360"/>
                  </a:cubicBezTo>
                  <a:moveTo>
                    <a:pt x="239" y="348"/>
                  </a:moveTo>
                  <a:cubicBezTo>
                    <a:pt x="238" y="351"/>
                    <a:pt x="238" y="351"/>
                    <a:pt x="238" y="351"/>
                  </a:cubicBezTo>
                  <a:cubicBezTo>
                    <a:pt x="242" y="359"/>
                    <a:pt x="242" y="359"/>
                    <a:pt x="242" y="359"/>
                  </a:cubicBezTo>
                  <a:cubicBezTo>
                    <a:pt x="243" y="358"/>
                    <a:pt x="243" y="358"/>
                    <a:pt x="243" y="358"/>
                  </a:cubicBezTo>
                  <a:cubicBezTo>
                    <a:pt x="239" y="348"/>
                    <a:pt x="239" y="348"/>
                    <a:pt x="239" y="348"/>
                  </a:cubicBezTo>
                  <a:moveTo>
                    <a:pt x="234" y="333"/>
                  </a:moveTo>
                  <a:cubicBezTo>
                    <a:pt x="234" y="333"/>
                    <a:pt x="234" y="333"/>
                    <a:pt x="234" y="333"/>
                  </a:cubicBezTo>
                  <a:cubicBezTo>
                    <a:pt x="232" y="334"/>
                    <a:pt x="232" y="334"/>
                    <a:pt x="232" y="334"/>
                  </a:cubicBezTo>
                  <a:cubicBezTo>
                    <a:pt x="232" y="334"/>
                    <a:pt x="232" y="334"/>
                    <a:pt x="232" y="334"/>
                  </a:cubicBezTo>
                  <a:cubicBezTo>
                    <a:pt x="237" y="348"/>
                    <a:pt x="237" y="348"/>
                    <a:pt x="237" y="348"/>
                  </a:cubicBezTo>
                  <a:cubicBezTo>
                    <a:pt x="238" y="346"/>
                    <a:pt x="238" y="346"/>
                    <a:pt x="238" y="346"/>
                  </a:cubicBezTo>
                  <a:cubicBezTo>
                    <a:pt x="234" y="333"/>
                    <a:pt x="234" y="333"/>
                    <a:pt x="234" y="333"/>
                  </a:cubicBezTo>
                  <a:moveTo>
                    <a:pt x="141" y="313"/>
                  </a:moveTo>
                  <a:cubicBezTo>
                    <a:pt x="141" y="315"/>
                    <a:pt x="141" y="315"/>
                    <a:pt x="141" y="315"/>
                  </a:cubicBezTo>
                  <a:cubicBezTo>
                    <a:pt x="190" y="358"/>
                    <a:pt x="190" y="358"/>
                    <a:pt x="190" y="358"/>
                  </a:cubicBezTo>
                  <a:cubicBezTo>
                    <a:pt x="193" y="358"/>
                    <a:pt x="193" y="358"/>
                    <a:pt x="193" y="358"/>
                  </a:cubicBezTo>
                  <a:cubicBezTo>
                    <a:pt x="141" y="313"/>
                    <a:pt x="141" y="313"/>
                    <a:pt x="141" y="313"/>
                  </a:cubicBezTo>
                  <a:moveTo>
                    <a:pt x="139" y="311"/>
                  </a:moveTo>
                  <a:cubicBezTo>
                    <a:pt x="138" y="312"/>
                    <a:pt x="138" y="312"/>
                    <a:pt x="138" y="312"/>
                  </a:cubicBezTo>
                  <a:cubicBezTo>
                    <a:pt x="138" y="313"/>
                    <a:pt x="138" y="313"/>
                    <a:pt x="138" y="313"/>
                  </a:cubicBezTo>
                  <a:cubicBezTo>
                    <a:pt x="139" y="312"/>
                    <a:pt x="139" y="312"/>
                    <a:pt x="139" y="312"/>
                  </a:cubicBezTo>
                  <a:cubicBezTo>
                    <a:pt x="139" y="311"/>
                    <a:pt x="139" y="311"/>
                    <a:pt x="139" y="311"/>
                  </a:cubicBezTo>
                  <a:cubicBezTo>
                    <a:pt x="139" y="311"/>
                    <a:pt x="139" y="311"/>
                    <a:pt x="139" y="311"/>
                  </a:cubicBezTo>
                  <a:moveTo>
                    <a:pt x="128" y="301"/>
                  </a:moveTo>
                  <a:cubicBezTo>
                    <a:pt x="133" y="307"/>
                    <a:pt x="133" y="307"/>
                    <a:pt x="133" y="307"/>
                  </a:cubicBezTo>
                  <a:cubicBezTo>
                    <a:pt x="136" y="311"/>
                    <a:pt x="136" y="311"/>
                    <a:pt x="136" y="311"/>
                  </a:cubicBezTo>
                  <a:cubicBezTo>
                    <a:pt x="138" y="309"/>
                    <a:pt x="138" y="309"/>
                    <a:pt x="138" y="309"/>
                  </a:cubicBezTo>
                  <a:cubicBezTo>
                    <a:pt x="128" y="301"/>
                    <a:pt x="128" y="301"/>
                    <a:pt x="128" y="301"/>
                  </a:cubicBezTo>
                  <a:moveTo>
                    <a:pt x="218" y="297"/>
                  </a:moveTo>
                  <a:cubicBezTo>
                    <a:pt x="231" y="330"/>
                    <a:pt x="231" y="330"/>
                    <a:pt x="231" y="330"/>
                  </a:cubicBezTo>
                  <a:cubicBezTo>
                    <a:pt x="232" y="332"/>
                    <a:pt x="232" y="332"/>
                    <a:pt x="232" y="332"/>
                  </a:cubicBezTo>
                  <a:cubicBezTo>
                    <a:pt x="233" y="331"/>
                    <a:pt x="233" y="331"/>
                    <a:pt x="233" y="331"/>
                  </a:cubicBezTo>
                  <a:cubicBezTo>
                    <a:pt x="221" y="299"/>
                    <a:pt x="221" y="299"/>
                    <a:pt x="221" y="299"/>
                  </a:cubicBezTo>
                  <a:cubicBezTo>
                    <a:pt x="218" y="297"/>
                    <a:pt x="218" y="297"/>
                    <a:pt x="218" y="297"/>
                  </a:cubicBezTo>
                  <a:moveTo>
                    <a:pt x="217" y="293"/>
                  </a:moveTo>
                  <a:cubicBezTo>
                    <a:pt x="217" y="293"/>
                    <a:pt x="217" y="293"/>
                    <a:pt x="217" y="293"/>
                  </a:cubicBezTo>
                  <a:cubicBezTo>
                    <a:pt x="217" y="293"/>
                    <a:pt x="217" y="293"/>
                    <a:pt x="217" y="293"/>
                  </a:cubicBezTo>
                  <a:cubicBezTo>
                    <a:pt x="217" y="293"/>
                    <a:pt x="217" y="293"/>
                    <a:pt x="217" y="293"/>
                  </a:cubicBezTo>
                  <a:moveTo>
                    <a:pt x="116" y="290"/>
                  </a:moveTo>
                  <a:cubicBezTo>
                    <a:pt x="114" y="291"/>
                    <a:pt x="114" y="291"/>
                    <a:pt x="114" y="291"/>
                  </a:cubicBezTo>
                  <a:cubicBezTo>
                    <a:pt x="126" y="302"/>
                    <a:pt x="126" y="302"/>
                    <a:pt x="126" y="302"/>
                  </a:cubicBezTo>
                  <a:cubicBezTo>
                    <a:pt x="121" y="295"/>
                    <a:pt x="121" y="295"/>
                    <a:pt x="121" y="295"/>
                  </a:cubicBezTo>
                  <a:cubicBezTo>
                    <a:pt x="116" y="290"/>
                    <a:pt x="116" y="290"/>
                    <a:pt x="116" y="290"/>
                  </a:cubicBezTo>
                  <a:moveTo>
                    <a:pt x="106" y="282"/>
                  </a:moveTo>
                  <a:cubicBezTo>
                    <a:pt x="105" y="283"/>
                    <a:pt x="105" y="283"/>
                    <a:pt x="105" y="283"/>
                  </a:cubicBezTo>
                  <a:cubicBezTo>
                    <a:pt x="113" y="290"/>
                    <a:pt x="113" y="290"/>
                    <a:pt x="113" y="290"/>
                  </a:cubicBezTo>
                  <a:cubicBezTo>
                    <a:pt x="114" y="289"/>
                    <a:pt x="114" y="289"/>
                    <a:pt x="114" y="289"/>
                  </a:cubicBezTo>
                  <a:cubicBezTo>
                    <a:pt x="106" y="282"/>
                    <a:pt x="106" y="282"/>
                    <a:pt x="106" y="282"/>
                  </a:cubicBezTo>
                  <a:moveTo>
                    <a:pt x="88" y="268"/>
                  </a:moveTo>
                  <a:cubicBezTo>
                    <a:pt x="88" y="268"/>
                    <a:pt x="88" y="268"/>
                    <a:pt x="88" y="268"/>
                  </a:cubicBezTo>
                  <a:cubicBezTo>
                    <a:pt x="90" y="269"/>
                    <a:pt x="90" y="269"/>
                    <a:pt x="90" y="269"/>
                  </a:cubicBezTo>
                  <a:cubicBezTo>
                    <a:pt x="88" y="268"/>
                    <a:pt x="88" y="268"/>
                    <a:pt x="88" y="268"/>
                  </a:cubicBezTo>
                  <a:moveTo>
                    <a:pt x="90" y="268"/>
                  </a:moveTo>
                  <a:cubicBezTo>
                    <a:pt x="90" y="270"/>
                    <a:pt x="90" y="270"/>
                    <a:pt x="90" y="270"/>
                  </a:cubicBezTo>
                  <a:cubicBezTo>
                    <a:pt x="90" y="270"/>
                    <a:pt x="90" y="270"/>
                    <a:pt x="90" y="270"/>
                  </a:cubicBezTo>
                  <a:cubicBezTo>
                    <a:pt x="103" y="282"/>
                    <a:pt x="103" y="282"/>
                    <a:pt x="103" y="282"/>
                  </a:cubicBezTo>
                  <a:cubicBezTo>
                    <a:pt x="104" y="280"/>
                    <a:pt x="104" y="280"/>
                    <a:pt x="104" y="280"/>
                  </a:cubicBezTo>
                  <a:cubicBezTo>
                    <a:pt x="90" y="268"/>
                    <a:pt x="90" y="268"/>
                    <a:pt x="90" y="268"/>
                  </a:cubicBezTo>
                  <a:moveTo>
                    <a:pt x="82" y="261"/>
                  </a:moveTo>
                  <a:cubicBezTo>
                    <a:pt x="81" y="263"/>
                    <a:pt x="81" y="263"/>
                    <a:pt x="81" y="263"/>
                  </a:cubicBezTo>
                  <a:cubicBezTo>
                    <a:pt x="85" y="266"/>
                    <a:pt x="85" y="266"/>
                    <a:pt x="85" y="266"/>
                  </a:cubicBezTo>
                  <a:cubicBezTo>
                    <a:pt x="89" y="267"/>
                    <a:pt x="89" y="267"/>
                    <a:pt x="89" y="267"/>
                  </a:cubicBezTo>
                  <a:cubicBezTo>
                    <a:pt x="82" y="261"/>
                    <a:pt x="82" y="261"/>
                    <a:pt x="82" y="261"/>
                  </a:cubicBezTo>
                  <a:moveTo>
                    <a:pt x="207" y="261"/>
                  </a:moveTo>
                  <a:cubicBezTo>
                    <a:pt x="205" y="262"/>
                    <a:pt x="205" y="262"/>
                    <a:pt x="205" y="262"/>
                  </a:cubicBezTo>
                  <a:cubicBezTo>
                    <a:pt x="214" y="286"/>
                    <a:pt x="214" y="286"/>
                    <a:pt x="214" y="286"/>
                  </a:cubicBezTo>
                  <a:cubicBezTo>
                    <a:pt x="218" y="292"/>
                    <a:pt x="218" y="292"/>
                    <a:pt x="218" y="292"/>
                  </a:cubicBezTo>
                  <a:cubicBezTo>
                    <a:pt x="207" y="261"/>
                    <a:pt x="207" y="261"/>
                    <a:pt x="207" y="261"/>
                  </a:cubicBezTo>
                  <a:moveTo>
                    <a:pt x="206" y="258"/>
                  </a:moveTo>
                  <a:cubicBezTo>
                    <a:pt x="205" y="258"/>
                    <a:pt x="205" y="258"/>
                    <a:pt x="205" y="258"/>
                  </a:cubicBezTo>
                  <a:cubicBezTo>
                    <a:pt x="204" y="259"/>
                    <a:pt x="204" y="259"/>
                    <a:pt x="204" y="259"/>
                  </a:cubicBezTo>
                  <a:cubicBezTo>
                    <a:pt x="204" y="260"/>
                    <a:pt x="204" y="260"/>
                    <a:pt x="204" y="260"/>
                  </a:cubicBezTo>
                  <a:cubicBezTo>
                    <a:pt x="206" y="259"/>
                    <a:pt x="206" y="259"/>
                    <a:pt x="206" y="259"/>
                  </a:cubicBezTo>
                  <a:cubicBezTo>
                    <a:pt x="206" y="258"/>
                    <a:pt x="206" y="258"/>
                    <a:pt x="206" y="258"/>
                  </a:cubicBezTo>
                  <a:moveTo>
                    <a:pt x="76" y="257"/>
                  </a:moveTo>
                  <a:cubicBezTo>
                    <a:pt x="75" y="258"/>
                    <a:pt x="75" y="258"/>
                    <a:pt x="75" y="258"/>
                  </a:cubicBezTo>
                  <a:cubicBezTo>
                    <a:pt x="76" y="258"/>
                    <a:pt x="76" y="258"/>
                    <a:pt x="76" y="258"/>
                  </a:cubicBezTo>
                  <a:cubicBezTo>
                    <a:pt x="76" y="257"/>
                    <a:pt x="76" y="257"/>
                    <a:pt x="76" y="257"/>
                  </a:cubicBezTo>
                  <a:moveTo>
                    <a:pt x="78" y="257"/>
                  </a:moveTo>
                  <a:cubicBezTo>
                    <a:pt x="79" y="261"/>
                    <a:pt x="79" y="261"/>
                    <a:pt x="79" y="261"/>
                  </a:cubicBezTo>
                  <a:cubicBezTo>
                    <a:pt x="80" y="261"/>
                    <a:pt x="80" y="261"/>
                    <a:pt x="80" y="261"/>
                  </a:cubicBezTo>
                  <a:cubicBezTo>
                    <a:pt x="81" y="260"/>
                    <a:pt x="81" y="260"/>
                    <a:pt x="81" y="260"/>
                  </a:cubicBezTo>
                  <a:cubicBezTo>
                    <a:pt x="78" y="257"/>
                    <a:pt x="78" y="257"/>
                    <a:pt x="78" y="257"/>
                  </a:cubicBezTo>
                  <a:moveTo>
                    <a:pt x="65" y="249"/>
                  </a:moveTo>
                  <a:cubicBezTo>
                    <a:pt x="74" y="256"/>
                    <a:pt x="74" y="256"/>
                    <a:pt x="74" y="256"/>
                  </a:cubicBezTo>
                  <a:cubicBezTo>
                    <a:pt x="75" y="256"/>
                    <a:pt x="75" y="256"/>
                    <a:pt x="75" y="256"/>
                  </a:cubicBezTo>
                  <a:cubicBezTo>
                    <a:pt x="75" y="255"/>
                    <a:pt x="75" y="255"/>
                    <a:pt x="75" y="255"/>
                  </a:cubicBezTo>
                  <a:cubicBezTo>
                    <a:pt x="68" y="249"/>
                    <a:pt x="68" y="249"/>
                    <a:pt x="68" y="249"/>
                  </a:cubicBezTo>
                  <a:cubicBezTo>
                    <a:pt x="65" y="249"/>
                    <a:pt x="65" y="249"/>
                    <a:pt x="65" y="249"/>
                  </a:cubicBezTo>
                  <a:moveTo>
                    <a:pt x="56" y="238"/>
                  </a:moveTo>
                  <a:cubicBezTo>
                    <a:pt x="55" y="240"/>
                    <a:pt x="55" y="240"/>
                    <a:pt x="55" y="240"/>
                  </a:cubicBezTo>
                  <a:cubicBezTo>
                    <a:pt x="63" y="247"/>
                    <a:pt x="63" y="247"/>
                    <a:pt x="63" y="247"/>
                  </a:cubicBezTo>
                  <a:cubicBezTo>
                    <a:pt x="66" y="247"/>
                    <a:pt x="66" y="247"/>
                    <a:pt x="66" y="247"/>
                  </a:cubicBezTo>
                  <a:cubicBezTo>
                    <a:pt x="56" y="238"/>
                    <a:pt x="56" y="238"/>
                    <a:pt x="56" y="238"/>
                  </a:cubicBezTo>
                  <a:moveTo>
                    <a:pt x="29" y="214"/>
                  </a:moveTo>
                  <a:cubicBezTo>
                    <a:pt x="27" y="215"/>
                    <a:pt x="27" y="215"/>
                    <a:pt x="27" y="215"/>
                  </a:cubicBezTo>
                  <a:cubicBezTo>
                    <a:pt x="31" y="219"/>
                    <a:pt x="31" y="219"/>
                    <a:pt x="31" y="219"/>
                  </a:cubicBezTo>
                  <a:cubicBezTo>
                    <a:pt x="33" y="220"/>
                    <a:pt x="33" y="220"/>
                    <a:pt x="33" y="220"/>
                  </a:cubicBezTo>
                  <a:cubicBezTo>
                    <a:pt x="53" y="238"/>
                    <a:pt x="53" y="238"/>
                    <a:pt x="53" y="238"/>
                  </a:cubicBezTo>
                  <a:cubicBezTo>
                    <a:pt x="55" y="237"/>
                    <a:pt x="55" y="237"/>
                    <a:pt x="55" y="237"/>
                  </a:cubicBezTo>
                  <a:cubicBezTo>
                    <a:pt x="35" y="220"/>
                    <a:pt x="35" y="220"/>
                    <a:pt x="35" y="220"/>
                  </a:cubicBezTo>
                  <a:cubicBezTo>
                    <a:pt x="33" y="218"/>
                    <a:pt x="33" y="218"/>
                    <a:pt x="33" y="218"/>
                  </a:cubicBezTo>
                  <a:cubicBezTo>
                    <a:pt x="29" y="214"/>
                    <a:pt x="29" y="214"/>
                    <a:pt x="29" y="214"/>
                  </a:cubicBezTo>
                  <a:moveTo>
                    <a:pt x="22" y="209"/>
                  </a:moveTo>
                  <a:cubicBezTo>
                    <a:pt x="22" y="211"/>
                    <a:pt x="22" y="211"/>
                    <a:pt x="22" y="211"/>
                  </a:cubicBezTo>
                  <a:cubicBezTo>
                    <a:pt x="26" y="214"/>
                    <a:pt x="26" y="214"/>
                    <a:pt x="26" y="214"/>
                  </a:cubicBezTo>
                  <a:cubicBezTo>
                    <a:pt x="27" y="213"/>
                    <a:pt x="27" y="213"/>
                    <a:pt x="27" y="213"/>
                  </a:cubicBezTo>
                  <a:cubicBezTo>
                    <a:pt x="22" y="209"/>
                    <a:pt x="22" y="209"/>
                    <a:pt x="22" y="209"/>
                  </a:cubicBezTo>
                  <a:moveTo>
                    <a:pt x="178" y="185"/>
                  </a:moveTo>
                  <a:cubicBezTo>
                    <a:pt x="180" y="194"/>
                    <a:pt x="180" y="194"/>
                    <a:pt x="180" y="194"/>
                  </a:cubicBezTo>
                  <a:cubicBezTo>
                    <a:pt x="183" y="202"/>
                    <a:pt x="183" y="202"/>
                    <a:pt x="183" y="202"/>
                  </a:cubicBezTo>
                  <a:cubicBezTo>
                    <a:pt x="183" y="204"/>
                    <a:pt x="183" y="204"/>
                    <a:pt x="183" y="204"/>
                  </a:cubicBezTo>
                  <a:cubicBezTo>
                    <a:pt x="186" y="210"/>
                    <a:pt x="186" y="210"/>
                    <a:pt x="186" y="210"/>
                  </a:cubicBezTo>
                  <a:cubicBezTo>
                    <a:pt x="186" y="212"/>
                    <a:pt x="186" y="212"/>
                    <a:pt x="186" y="212"/>
                  </a:cubicBezTo>
                  <a:cubicBezTo>
                    <a:pt x="187" y="213"/>
                    <a:pt x="187" y="213"/>
                    <a:pt x="187" y="213"/>
                  </a:cubicBezTo>
                  <a:cubicBezTo>
                    <a:pt x="190" y="222"/>
                    <a:pt x="190" y="222"/>
                    <a:pt x="190" y="222"/>
                  </a:cubicBezTo>
                  <a:cubicBezTo>
                    <a:pt x="191" y="224"/>
                    <a:pt x="191" y="224"/>
                    <a:pt x="191" y="224"/>
                  </a:cubicBezTo>
                  <a:cubicBezTo>
                    <a:pt x="203" y="257"/>
                    <a:pt x="203" y="257"/>
                    <a:pt x="203" y="257"/>
                  </a:cubicBezTo>
                  <a:cubicBezTo>
                    <a:pt x="204" y="256"/>
                    <a:pt x="204" y="256"/>
                    <a:pt x="204" y="256"/>
                  </a:cubicBezTo>
                  <a:cubicBezTo>
                    <a:pt x="205" y="256"/>
                    <a:pt x="205" y="256"/>
                    <a:pt x="205" y="256"/>
                  </a:cubicBezTo>
                  <a:cubicBezTo>
                    <a:pt x="192" y="222"/>
                    <a:pt x="192" y="222"/>
                    <a:pt x="192" y="222"/>
                  </a:cubicBezTo>
                  <a:cubicBezTo>
                    <a:pt x="191" y="220"/>
                    <a:pt x="191" y="220"/>
                    <a:pt x="191" y="220"/>
                  </a:cubicBezTo>
                  <a:cubicBezTo>
                    <a:pt x="188" y="212"/>
                    <a:pt x="188" y="212"/>
                    <a:pt x="188" y="212"/>
                  </a:cubicBezTo>
                  <a:cubicBezTo>
                    <a:pt x="188" y="211"/>
                    <a:pt x="188" y="211"/>
                    <a:pt x="188" y="211"/>
                  </a:cubicBezTo>
                  <a:cubicBezTo>
                    <a:pt x="187" y="210"/>
                    <a:pt x="187" y="210"/>
                    <a:pt x="187" y="210"/>
                  </a:cubicBezTo>
                  <a:cubicBezTo>
                    <a:pt x="185" y="204"/>
                    <a:pt x="185" y="204"/>
                    <a:pt x="185" y="204"/>
                  </a:cubicBezTo>
                  <a:cubicBezTo>
                    <a:pt x="185" y="202"/>
                    <a:pt x="185" y="202"/>
                    <a:pt x="185" y="202"/>
                  </a:cubicBezTo>
                  <a:cubicBezTo>
                    <a:pt x="180" y="190"/>
                    <a:pt x="180" y="190"/>
                    <a:pt x="180" y="190"/>
                  </a:cubicBezTo>
                  <a:cubicBezTo>
                    <a:pt x="179" y="188"/>
                    <a:pt x="179" y="188"/>
                    <a:pt x="179" y="188"/>
                  </a:cubicBezTo>
                  <a:cubicBezTo>
                    <a:pt x="178" y="185"/>
                    <a:pt x="178" y="185"/>
                    <a:pt x="178" y="185"/>
                  </a:cubicBezTo>
                  <a:moveTo>
                    <a:pt x="22" y="149"/>
                  </a:moveTo>
                  <a:cubicBezTo>
                    <a:pt x="18" y="157"/>
                    <a:pt x="18" y="157"/>
                    <a:pt x="18" y="157"/>
                  </a:cubicBezTo>
                  <a:cubicBezTo>
                    <a:pt x="17" y="159"/>
                    <a:pt x="17" y="159"/>
                    <a:pt x="17" y="159"/>
                  </a:cubicBezTo>
                  <a:cubicBezTo>
                    <a:pt x="3" y="186"/>
                    <a:pt x="3" y="186"/>
                    <a:pt x="3" y="186"/>
                  </a:cubicBezTo>
                  <a:cubicBezTo>
                    <a:pt x="2" y="188"/>
                    <a:pt x="2" y="188"/>
                    <a:pt x="2" y="188"/>
                  </a:cubicBezTo>
                  <a:cubicBezTo>
                    <a:pt x="1" y="191"/>
                    <a:pt x="1" y="191"/>
                    <a:pt x="1" y="191"/>
                  </a:cubicBezTo>
                  <a:cubicBezTo>
                    <a:pt x="0" y="192"/>
                    <a:pt x="0" y="192"/>
                    <a:pt x="0" y="192"/>
                  </a:cubicBezTo>
                  <a:cubicBezTo>
                    <a:pt x="1" y="193"/>
                    <a:pt x="1" y="193"/>
                    <a:pt x="1" y="193"/>
                  </a:cubicBezTo>
                  <a:cubicBezTo>
                    <a:pt x="20" y="209"/>
                    <a:pt x="20" y="209"/>
                    <a:pt x="20" y="209"/>
                  </a:cubicBezTo>
                  <a:cubicBezTo>
                    <a:pt x="20" y="207"/>
                    <a:pt x="20" y="207"/>
                    <a:pt x="20" y="207"/>
                  </a:cubicBezTo>
                  <a:cubicBezTo>
                    <a:pt x="2" y="191"/>
                    <a:pt x="2" y="191"/>
                    <a:pt x="2" y="191"/>
                  </a:cubicBezTo>
                  <a:cubicBezTo>
                    <a:pt x="4" y="188"/>
                    <a:pt x="4" y="188"/>
                    <a:pt x="4" y="188"/>
                  </a:cubicBezTo>
                  <a:cubicBezTo>
                    <a:pt x="5" y="186"/>
                    <a:pt x="5" y="186"/>
                    <a:pt x="5" y="186"/>
                  </a:cubicBezTo>
                  <a:cubicBezTo>
                    <a:pt x="19" y="159"/>
                    <a:pt x="19" y="159"/>
                    <a:pt x="19" y="159"/>
                  </a:cubicBezTo>
                  <a:cubicBezTo>
                    <a:pt x="20" y="157"/>
                    <a:pt x="20" y="157"/>
                    <a:pt x="20" y="157"/>
                  </a:cubicBezTo>
                  <a:cubicBezTo>
                    <a:pt x="23" y="151"/>
                    <a:pt x="23" y="151"/>
                    <a:pt x="23" y="151"/>
                  </a:cubicBezTo>
                  <a:cubicBezTo>
                    <a:pt x="22" y="149"/>
                    <a:pt x="22" y="149"/>
                    <a:pt x="22" y="149"/>
                  </a:cubicBezTo>
                  <a:moveTo>
                    <a:pt x="24" y="146"/>
                  </a:moveTo>
                  <a:cubicBezTo>
                    <a:pt x="23" y="148"/>
                    <a:pt x="23" y="148"/>
                    <a:pt x="23" y="148"/>
                  </a:cubicBezTo>
                  <a:cubicBezTo>
                    <a:pt x="24" y="148"/>
                    <a:pt x="24" y="148"/>
                    <a:pt x="24" y="148"/>
                  </a:cubicBezTo>
                  <a:cubicBezTo>
                    <a:pt x="24" y="146"/>
                    <a:pt x="24" y="146"/>
                    <a:pt x="24" y="146"/>
                  </a:cubicBezTo>
                  <a:moveTo>
                    <a:pt x="28" y="138"/>
                  </a:moveTo>
                  <a:cubicBezTo>
                    <a:pt x="26" y="142"/>
                    <a:pt x="26" y="142"/>
                    <a:pt x="26" y="142"/>
                  </a:cubicBezTo>
                  <a:cubicBezTo>
                    <a:pt x="25" y="147"/>
                    <a:pt x="25" y="147"/>
                    <a:pt x="25" y="147"/>
                  </a:cubicBezTo>
                  <a:cubicBezTo>
                    <a:pt x="29" y="139"/>
                    <a:pt x="29" y="139"/>
                    <a:pt x="29" y="139"/>
                  </a:cubicBezTo>
                  <a:cubicBezTo>
                    <a:pt x="28" y="138"/>
                    <a:pt x="28" y="138"/>
                    <a:pt x="28" y="138"/>
                  </a:cubicBezTo>
                  <a:moveTo>
                    <a:pt x="30" y="134"/>
                  </a:moveTo>
                  <a:cubicBezTo>
                    <a:pt x="29" y="136"/>
                    <a:pt x="29" y="136"/>
                    <a:pt x="29" y="136"/>
                  </a:cubicBezTo>
                  <a:cubicBezTo>
                    <a:pt x="30" y="137"/>
                    <a:pt x="30" y="137"/>
                    <a:pt x="30" y="137"/>
                  </a:cubicBezTo>
                  <a:cubicBezTo>
                    <a:pt x="31" y="137"/>
                    <a:pt x="31" y="137"/>
                    <a:pt x="31" y="137"/>
                  </a:cubicBezTo>
                  <a:cubicBezTo>
                    <a:pt x="30" y="134"/>
                    <a:pt x="30" y="134"/>
                    <a:pt x="30" y="134"/>
                  </a:cubicBezTo>
                  <a:moveTo>
                    <a:pt x="32" y="134"/>
                  </a:moveTo>
                  <a:cubicBezTo>
                    <a:pt x="32" y="134"/>
                    <a:pt x="32" y="134"/>
                    <a:pt x="32" y="134"/>
                  </a:cubicBezTo>
                  <a:cubicBezTo>
                    <a:pt x="32" y="134"/>
                    <a:pt x="32" y="134"/>
                    <a:pt x="32" y="134"/>
                  </a:cubicBezTo>
                  <a:cubicBezTo>
                    <a:pt x="32" y="134"/>
                    <a:pt x="32" y="134"/>
                    <a:pt x="32" y="134"/>
                  </a:cubicBezTo>
                  <a:moveTo>
                    <a:pt x="158" y="131"/>
                  </a:moveTo>
                  <a:cubicBezTo>
                    <a:pt x="157" y="133"/>
                    <a:pt x="157" y="133"/>
                    <a:pt x="157" y="133"/>
                  </a:cubicBezTo>
                  <a:cubicBezTo>
                    <a:pt x="161" y="145"/>
                    <a:pt x="161" y="145"/>
                    <a:pt x="161" y="145"/>
                  </a:cubicBezTo>
                  <a:cubicBezTo>
                    <a:pt x="162" y="147"/>
                    <a:pt x="162" y="147"/>
                    <a:pt x="162" y="147"/>
                  </a:cubicBezTo>
                  <a:cubicBezTo>
                    <a:pt x="163" y="149"/>
                    <a:pt x="163" y="149"/>
                    <a:pt x="163" y="149"/>
                  </a:cubicBezTo>
                  <a:cubicBezTo>
                    <a:pt x="163" y="151"/>
                    <a:pt x="163" y="151"/>
                    <a:pt x="163" y="151"/>
                  </a:cubicBezTo>
                  <a:cubicBezTo>
                    <a:pt x="166" y="157"/>
                    <a:pt x="166" y="157"/>
                    <a:pt x="166" y="157"/>
                  </a:cubicBezTo>
                  <a:cubicBezTo>
                    <a:pt x="167" y="159"/>
                    <a:pt x="167" y="159"/>
                    <a:pt x="167" y="159"/>
                  </a:cubicBezTo>
                  <a:cubicBezTo>
                    <a:pt x="168" y="164"/>
                    <a:pt x="168" y="164"/>
                    <a:pt x="168" y="164"/>
                  </a:cubicBezTo>
                  <a:cubicBezTo>
                    <a:pt x="169" y="166"/>
                    <a:pt x="169" y="166"/>
                    <a:pt x="169" y="166"/>
                  </a:cubicBezTo>
                  <a:cubicBezTo>
                    <a:pt x="174" y="180"/>
                    <a:pt x="174" y="180"/>
                    <a:pt x="174" y="180"/>
                  </a:cubicBezTo>
                  <a:cubicBezTo>
                    <a:pt x="175" y="182"/>
                    <a:pt x="175" y="182"/>
                    <a:pt x="175" y="182"/>
                  </a:cubicBezTo>
                  <a:cubicBezTo>
                    <a:pt x="177" y="186"/>
                    <a:pt x="177" y="186"/>
                    <a:pt x="177" y="186"/>
                  </a:cubicBezTo>
                  <a:cubicBezTo>
                    <a:pt x="176" y="181"/>
                    <a:pt x="176" y="181"/>
                    <a:pt x="176" y="181"/>
                  </a:cubicBezTo>
                  <a:cubicBezTo>
                    <a:pt x="176" y="178"/>
                    <a:pt x="176" y="178"/>
                    <a:pt x="176" y="178"/>
                  </a:cubicBezTo>
                  <a:cubicBezTo>
                    <a:pt x="176" y="178"/>
                    <a:pt x="176" y="178"/>
                    <a:pt x="176" y="178"/>
                  </a:cubicBezTo>
                  <a:cubicBezTo>
                    <a:pt x="171" y="165"/>
                    <a:pt x="171" y="165"/>
                    <a:pt x="171" y="165"/>
                  </a:cubicBezTo>
                  <a:cubicBezTo>
                    <a:pt x="170" y="164"/>
                    <a:pt x="170" y="164"/>
                    <a:pt x="170" y="164"/>
                  </a:cubicBezTo>
                  <a:cubicBezTo>
                    <a:pt x="169" y="160"/>
                    <a:pt x="169" y="160"/>
                    <a:pt x="169" y="160"/>
                  </a:cubicBezTo>
                  <a:cubicBezTo>
                    <a:pt x="168" y="158"/>
                    <a:pt x="168" y="158"/>
                    <a:pt x="168" y="158"/>
                  </a:cubicBezTo>
                  <a:cubicBezTo>
                    <a:pt x="165" y="151"/>
                    <a:pt x="165" y="151"/>
                    <a:pt x="165" y="151"/>
                  </a:cubicBezTo>
                  <a:cubicBezTo>
                    <a:pt x="165" y="149"/>
                    <a:pt x="165" y="149"/>
                    <a:pt x="165" y="149"/>
                  </a:cubicBezTo>
                  <a:cubicBezTo>
                    <a:pt x="163" y="145"/>
                    <a:pt x="163" y="145"/>
                    <a:pt x="163" y="145"/>
                  </a:cubicBezTo>
                  <a:cubicBezTo>
                    <a:pt x="163" y="144"/>
                    <a:pt x="163" y="144"/>
                    <a:pt x="163" y="144"/>
                  </a:cubicBezTo>
                  <a:cubicBezTo>
                    <a:pt x="158" y="131"/>
                    <a:pt x="158" y="131"/>
                    <a:pt x="158" y="131"/>
                  </a:cubicBezTo>
                  <a:moveTo>
                    <a:pt x="53" y="93"/>
                  </a:moveTo>
                  <a:cubicBezTo>
                    <a:pt x="51" y="94"/>
                    <a:pt x="51" y="94"/>
                    <a:pt x="51" y="94"/>
                  </a:cubicBezTo>
                  <a:cubicBezTo>
                    <a:pt x="50" y="95"/>
                    <a:pt x="50" y="95"/>
                    <a:pt x="50" y="95"/>
                  </a:cubicBezTo>
                  <a:cubicBezTo>
                    <a:pt x="32" y="130"/>
                    <a:pt x="32" y="130"/>
                    <a:pt x="32" y="130"/>
                  </a:cubicBezTo>
                  <a:cubicBezTo>
                    <a:pt x="31" y="131"/>
                    <a:pt x="31" y="131"/>
                    <a:pt x="31" y="131"/>
                  </a:cubicBezTo>
                  <a:cubicBezTo>
                    <a:pt x="33" y="133"/>
                    <a:pt x="33" y="133"/>
                    <a:pt x="33" y="133"/>
                  </a:cubicBezTo>
                  <a:cubicBezTo>
                    <a:pt x="33" y="132"/>
                    <a:pt x="33" y="132"/>
                    <a:pt x="33" y="132"/>
                  </a:cubicBezTo>
                  <a:cubicBezTo>
                    <a:pt x="34" y="131"/>
                    <a:pt x="34" y="131"/>
                    <a:pt x="34" y="131"/>
                  </a:cubicBezTo>
                  <a:cubicBezTo>
                    <a:pt x="50" y="99"/>
                    <a:pt x="50" y="99"/>
                    <a:pt x="50" y="99"/>
                  </a:cubicBezTo>
                  <a:cubicBezTo>
                    <a:pt x="52" y="95"/>
                    <a:pt x="52" y="95"/>
                    <a:pt x="52" y="95"/>
                  </a:cubicBezTo>
                  <a:cubicBezTo>
                    <a:pt x="53" y="93"/>
                    <a:pt x="53" y="93"/>
                    <a:pt x="53" y="93"/>
                  </a:cubicBezTo>
                  <a:cubicBezTo>
                    <a:pt x="53" y="93"/>
                    <a:pt x="53" y="93"/>
                    <a:pt x="53" y="93"/>
                  </a:cubicBezTo>
                  <a:moveTo>
                    <a:pt x="142" y="88"/>
                  </a:moveTo>
                  <a:cubicBezTo>
                    <a:pt x="140" y="88"/>
                    <a:pt x="140" y="88"/>
                    <a:pt x="140" y="88"/>
                  </a:cubicBezTo>
                  <a:cubicBezTo>
                    <a:pt x="156" y="131"/>
                    <a:pt x="156" y="131"/>
                    <a:pt x="156" y="131"/>
                  </a:cubicBezTo>
                  <a:cubicBezTo>
                    <a:pt x="157" y="128"/>
                    <a:pt x="157" y="128"/>
                    <a:pt x="157" y="128"/>
                  </a:cubicBezTo>
                  <a:cubicBezTo>
                    <a:pt x="142" y="88"/>
                    <a:pt x="142" y="88"/>
                    <a:pt x="142" y="88"/>
                  </a:cubicBezTo>
                  <a:moveTo>
                    <a:pt x="109" y="1"/>
                  </a:moveTo>
                  <a:cubicBezTo>
                    <a:pt x="109" y="1"/>
                    <a:pt x="108" y="1"/>
                    <a:pt x="108" y="2"/>
                  </a:cubicBezTo>
                  <a:cubicBezTo>
                    <a:pt x="139" y="86"/>
                    <a:pt x="139" y="86"/>
                    <a:pt x="139" y="86"/>
                  </a:cubicBezTo>
                  <a:cubicBezTo>
                    <a:pt x="141" y="86"/>
                    <a:pt x="141" y="86"/>
                    <a:pt x="141" y="86"/>
                  </a:cubicBezTo>
                  <a:cubicBezTo>
                    <a:pt x="109" y="1"/>
                    <a:pt x="109" y="1"/>
                    <a:pt x="109" y="1"/>
                  </a:cubicBezTo>
                  <a:moveTo>
                    <a:pt x="99" y="0"/>
                  </a:moveTo>
                  <a:cubicBezTo>
                    <a:pt x="53" y="89"/>
                    <a:pt x="53" y="89"/>
                    <a:pt x="53" y="89"/>
                  </a:cubicBezTo>
                  <a:cubicBezTo>
                    <a:pt x="52" y="91"/>
                    <a:pt x="52" y="91"/>
                    <a:pt x="52" y="91"/>
                  </a:cubicBezTo>
                  <a:cubicBezTo>
                    <a:pt x="52" y="92"/>
                    <a:pt x="52" y="92"/>
                    <a:pt x="52" y="92"/>
                  </a:cubicBezTo>
                  <a:cubicBezTo>
                    <a:pt x="54" y="92"/>
                    <a:pt x="54" y="92"/>
                    <a:pt x="54" y="92"/>
                  </a:cubicBezTo>
                  <a:cubicBezTo>
                    <a:pt x="54" y="91"/>
                    <a:pt x="54" y="91"/>
                    <a:pt x="54" y="91"/>
                  </a:cubicBezTo>
                  <a:cubicBezTo>
                    <a:pt x="101" y="1"/>
                    <a:pt x="101" y="1"/>
                    <a:pt x="101" y="1"/>
                  </a:cubicBezTo>
                  <a:cubicBezTo>
                    <a:pt x="100" y="1"/>
                    <a:pt x="100" y="1"/>
                    <a:pt x="99"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0" name="Freeform 30"/>
            <p:cNvSpPr>
              <a:spLocks noEditPoints="1"/>
            </p:cNvSpPr>
            <p:nvPr/>
          </p:nvSpPr>
          <p:spPr bwMode="auto">
            <a:xfrm>
              <a:off x="8273567" y="2997459"/>
              <a:ext cx="1127117" cy="946583"/>
            </a:xfrm>
            <a:custGeom>
              <a:avLst/>
              <a:gdLst>
                <a:gd name="T0" fmla="*/ 625 w 630"/>
                <a:gd name="T1" fmla="*/ 546 h 582"/>
                <a:gd name="T2" fmla="*/ 627 w 630"/>
                <a:gd name="T3" fmla="*/ 548 h 582"/>
                <a:gd name="T4" fmla="*/ 575 w 630"/>
                <a:gd name="T5" fmla="*/ 496 h 582"/>
                <a:gd name="T6" fmla="*/ 594 w 630"/>
                <a:gd name="T7" fmla="*/ 579 h 582"/>
                <a:gd name="T8" fmla="*/ 601 w 630"/>
                <a:gd name="T9" fmla="*/ 579 h 582"/>
                <a:gd name="T10" fmla="*/ 613 w 630"/>
                <a:gd name="T11" fmla="*/ 560 h 582"/>
                <a:gd name="T12" fmla="*/ 594 w 630"/>
                <a:gd name="T13" fmla="*/ 572 h 582"/>
                <a:gd name="T14" fmla="*/ 466 w 630"/>
                <a:gd name="T15" fmla="*/ 456 h 582"/>
                <a:gd name="T16" fmla="*/ 469 w 630"/>
                <a:gd name="T17" fmla="*/ 454 h 582"/>
                <a:gd name="T18" fmla="*/ 563 w 630"/>
                <a:gd name="T19" fmla="*/ 494 h 582"/>
                <a:gd name="T20" fmla="*/ 561 w 630"/>
                <a:gd name="T21" fmla="*/ 484 h 582"/>
                <a:gd name="T22" fmla="*/ 497 w 630"/>
                <a:gd name="T23" fmla="*/ 430 h 582"/>
                <a:gd name="T24" fmla="*/ 499 w 630"/>
                <a:gd name="T25" fmla="*/ 432 h 582"/>
                <a:gd name="T26" fmla="*/ 374 w 630"/>
                <a:gd name="T27" fmla="*/ 368 h 582"/>
                <a:gd name="T28" fmla="*/ 445 w 630"/>
                <a:gd name="T29" fmla="*/ 430 h 582"/>
                <a:gd name="T30" fmla="*/ 341 w 630"/>
                <a:gd name="T31" fmla="*/ 330 h 582"/>
                <a:gd name="T32" fmla="*/ 369 w 630"/>
                <a:gd name="T33" fmla="*/ 356 h 582"/>
                <a:gd name="T34" fmla="*/ 372 w 630"/>
                <a:gd name="T35" fmla="*/ 325 h 582"/>
                <a:gd name="T36" fmla="*/ 440 w 630"/>
                <a:gd name="T37" fmla="*/ 385 h 582"/>
                <a:gd name="T38" fmla="*/ 459 w 630"/>
                <a:gd name="T39" fmla="*/ 401 h 582"/>
                <a:gd name="T40" fmla="*/ 459 w 630"/>
                <a:gd name="T41" fmla="*/ 397 h 582"/>
                <a:gd name="T42" fmla="*/ 440 w 630"/>
                <a:gd name="T43" fmla="*/ 380 h 582"/>
                <a:gd name="T44" fmla="*/ 372 w 630"/>
                <a:gd name="T45" fmla="*/ 321 h 582"/>
                <a:gd name="T46" fmla="*/ 367 w 630"/>
                <a:gd name="T47" fmla="*/ 323 h 582"/>
                <a:gd name="T48" fmla="*/ 293 w 630"/>
                <a:gd name="T49" fmla="*/ 283 h 582"/>
                <a:gd name="T50" fmla="*/ 305 w 630"/>
                <a:gd name="T51" fmla="*/ 302 h 582"/>
                <a:gd name="T52" fmla="*/ 312 w 630"/>
                <a:gd name="T53" fmla="*/ 302 h 582"/>
                <a:gd name="T54" fmla="*/ 303 w 630"/>
                <a:gd name="T55" fmla="*/ 259 h 582"/>
                <a:gd name="T56" fmla="*/ 343 w 630"/>
                <a:gd name="T57" fmla="*/ 299 h 582"/>
                <a:gd name="T58" fmla="*/ 343 w 630"/>
                <a:gd name="T59" fmla="*/ 294 h 582"/>
                <a:gd name="T60" fmla="*/ 227 w 630"/>
                <a:gd name="T61" fmla="*/ 226 h 582"/>
                <a:gd name="T62" fmla="*/ 251 w 630"/>
                <a:gd name="T63" fmla="*/ 247 h 582"/>
                <a:gd name="T64" fmla="*/ 291 w 630"/>
                <a:gd name="T65" fmla="*/ 280 h 582"/>
                <a:gd name="T66" fmla="*/ 248 w 630"/>
                <a:gd name="T67" fmla="*/ 240 h 582"/>
                <a:gd name="T68" fmla="*/ 248 w 630"/>
                <a:gd name="T69" fmla="*/ 211 h 582"/>
                <a:gd name="T70" fmla="*/ 263 w 630"/>
                <a:gd name="T71" fmla="*/ 228 h 582"/>
                <a:gd name="T72" fmla="*/ 298 w 630"/>
                <a:gd name="T73" fmla="*/ 261 h 582"/>
                <a:gd name="T74" fmla="*/ 293 w 630"/>
                <a:gd name="T75" fmla="*/ 252 h 582"/>
                <a:gd name="T76" fmla="*/ 248 w 630"/>
                <a:gd name="T77" fmla="*/ 211 h 582"/>
                <a:gd name="T78" fmla="*/ 159 w 630"/>
                <a:gd name="T79" fmla="*/ 157 h 582"/>
                <a:gd name="T80" fmla="*/ 180 w 630"/>
                <a:gd name="T81" fmla="*/ 178 h 582"/>
                <a:gd name="T82" fmla="*/ 180 w 630"/>
                <a:gd name="T83" fmla="*/ 173 h 582"/>
                <a:gd name="T84" fmla="*/ 163 w 630"/>
                <a:gd name="T85" fmla="*/ 157 h 582"/>
                <a:gd name="T86" fmla="*/ 109 w 630"/>
                <a:gd name="T87" fmla="*/ 112 h 582"/>
                <a:gd name="T88" fmla="*/ 125 w 630"/>
                <a:gd name="T89" fmla="*/ 126 h 582"/>
                <a:gd name="T90" fmla="*/ 116 w 630"/>
                <a:gd name="T91" fmla="*/ 112 h 582"/>
                <a:gd name="T92" fmla="*/ 118 w 630"/>
                <a:gd name="T93" fmla="*/ 97 h 582"/>
                <a:gd name="T94" fmla="*/ 173 w 630"/>
                <a:gd name="T95" fmla="*/ 152 h 582"/>
                <a:gd name="T96" fmla="*/ 185 w 630"/>
                <a:gd name="T97" fmla="*/ 162 h 582"/>
                <a:gd name="T98" fmla="*/ 189 w 630"/>
                <a:gd name="T99" fmla="*/ 159 h 582"/>
                <a:gd name="T100" fmla="*/ 173 w 630"/>
                <a:gd name="T101" fmla="*/ 147 h 582"/>
                <a:gd name="T102" fmla="*/ 118 w 630"/>
                <a:gd name="T103" fmla="*/ 97 h 582"/>
                <a:gd name="T104" fmla="*/ 114 w 630"/>
                <a:gd name="T105" fmla="*/ 100 h 582"/>
                <a:gd name="T106" fmla="*/ 111 w 630"/>
                <a:gd name="T107" fmla="*/ 90 h 582"/>
                <a:gd name="T108" fmla="*/ 104 w 630"/>
                <a:gd name="T109" fmla="*/ 107 h 582"/>
                <a:gd name="T110" fmla="*/ 45 w 630"/>
                <a:gd name="T111" fmla="*/ 33 h 582"/>
                <a:gd name="T112" fmla="*/ 106 w 630"/>
                <a:gd name="T113" fmla="*/ 88 h 582"/>
                <a:gd name="T114" fmla="*/ 0 w 630"/>
                <a:gd name="T115" fmla="*/ 7 h 582"/>
                <a:gd name="T116" fmla="*/ 35 w 630"/>
                <a:gd name="T117" fmla="*/ 40 h 582"/>
                <a:gd name="T118" fmla="*/ 9 w 630"/>
                <a:gd name="T119" fmla="*/ 10 h 582"/>
                <a:gd name="T120" fmla="*/ 14 w 630"/>
                <a:gd name="T121" fmla="*/ 12 h 582"/>
                <a:gd name="T122" fmla="*/ 16 w 630"/>
                <a:gd name="T123" fmla="*/ 7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0" h="582">
                  <a:moveTo>
                    <a:pt x="575" y="496"/>
                  </a:moveTo>
                  <a:lnTo>
                    <a:pt x="585" y="513"/>
                  </a:lnTo>
                  <a:lnTo>
                    <a:pt x="625" y="546"/>
                  </a:lnTo>
                  <a:lnTo>
                    <a:pt x="615" y="556"/>
                  </a:lnTo>
                  <a:lnTo>
                    <a:pt x="618" y="560"/>
                  </a:lnTo>
                  <a:lnTo>
                    <a:pt x="627" y="548"/>
                  </a:lnTo>
                  <a:lnTo>
                    <a:pt x="630" y="546"/>
                  </a:lnTo>
                  <a:lnTo>
                    <a:pt x="627" y="544"/>
                  </a:lnTo>
                  <a:lnTo>
                    <a:pt x="575" y="496"/>
                  </a:lnTo>
                  <a:close/>
                  <a:moveTo>
                    <a:pt x="473" y="458"/>
                  </a:moveTo>
                  <a:lnTo>
                    <a:pt x="471" y="461"/>
                  </a:lnTo>
                  <a:lnTo>
                    <a:pt x="594" y="579"/>
                  </a:lnTo>
                  <a:lnTo>
                    <a:pt x="596" y="582"/>
                  </a:lnTo>
                  <a:lnTo>
                    <a:pt x="596" y="582"/>
                  </a:lnTo>
                  <a:lnTo>
                    <a:pt x="601" y="579"/>
                  </a:lnTo>
                  <a:lnTo>
                    <a:pt x="601" y="579"/>
                  </a:lnTo>
                  <a:lnTo>
                    <a:pt x="615" y="563"/>
                  </a:lnTo>
                  <a:lnTo>
                    <a:pt x="613" y="560"/>
                  </a:lnTo>
                  <a:lnTo>
                    <a:pt x="599" y="575"/>
                  </a:lnTo>
                  <a:lnTo>
                    <a:pt x="596" y="577"/>
                  </a:lnTo>
                  <a:lnTo>
                    <a:pt x="594" y="572"/>
                  </a:lnTo>
                  <a:lnTo>
                    <a:pt x="473" y="458"/>
                  </a:lnTo>
                  <a:close/>
                  <a:moveTo>
                    <a:pt x="469" y="454"/>
                  </a:moveTo>
                  <a:lnTo>
                    <a:pt x="466" y="456"/>
                  </a:lnTo>
                  <a:lnTo>
                    <a:pt x="466" y="456"/>
                  </a:lnTo>
                  <a:lnTo>
                    <a:pt x="471" y="454"/>
                  </a:lnTo>
                  <a:lnTo>
                    <a:pt x="469" y="454"/>
                  </a:lnTo>
                  <a:close/>
                  <a:moveTo>
                    <a:pt x="502" y="435"/>
                  </a:moveTo>
                  <a:lnTo>
                    <a:pt x="499" y="437"/>
                  </a:lnTo>
                  <a:lnTo>
                    <a:pt x="563" y="494"/>
                  </a:lnTo>
                  <a:lnTo>
                    <a:pt x="570" y="499"/>
                  </a:lnTo>
                  <a:lnTo>
                    <a:pt x="570" y="501"/>
                  </a:lnTo>
                  <a:lnTo>
                    <a:pt x="561" y="484"/>
                  </a:lnTo>
                  <a:lnTo>
                    <a:pt x="561" y="484"/>
                  </a:lnTo>
                  <a:lnTo>
                    <a:pt x="502" y="435"/>
                  </a:lnTo>
                  <a:close/>
                  <a:moveTo>
                    <a:pt x="497" y="430"/>
                  </a:moveTo>
                  <a:lnTo>
                    <a:pt x="495" y="432"/>
                  </a:lnTo>
                  <a:lnTo>
                    <a:pt x="495" y="435"/>
                  </a:lnTo>
                  <a:lnTo>
                    <a:pt x="499" y="432"/>
                  </a:lnTo>
                  <a:lnTo>
                    <a:pt x="497" y="430"/>
                  </a:lnTo>
                  <a:close/>
                  <a:moveTo>
                    <a:pt x="374" y="361"/>
                  </a:moveTo>
                  <a:lnTo>
                    <a:pt x="374" y="368"/>
                  </a:lnTo>
                  <a:lnTo>
                    <a:pt x="461" y="451"/>
                  </a:lnTo>
                  <a:lnTo>
                    <a:pt x="466" y="449"/>
                  </a:lnTo>
                  <a:lnTo>
                    <a:pt x="445" y="430"/>
                  </a:lnTo>
                  <a:lnTo>
                    <a:pt x="443" y="427"/>
                  </a:lnTo>
                  <a:lnTo>
                    <a:pt x="374" y="361"/>
                  </a:lnTo>
                  <a:close/>
                  <a:moveTo>
                    <a:pt x="341" y="330"/>
                  </a:moveTo>
                  <a:lnTo>
                    <a:pt x="341" y="335"/>
                  </a:lnTo>
                  <a:lnTo>
                    <a:pt x="369" y="363"/>
                  </a:lnTo>
                  <a:lnTo>
                    <a:pt x="369" y="356"/>
                  </a:lnTo>
                  <a:lnTo>
                    <a:pt x="341" y="330"/>
                  </a:lnTo>
                  <a:close/>
                  <a:moveTo>
                    <a:pt x="372" y="321"/>
                  </a:moveTo>
                  <a:lnTo>
                    <a:pt x="372" y="325"/>
                  </a:lnTo>
                  <a:lnTo>
                    <a:pt x="386" y="340"/>
                  </a:lnTo>
                  <a:lnTo>
                    <a:pt x="390" y="342"/>
                  </a:lnTo>
                  <a:lnTo>
                    <a:pt x="440" y="385"/>
                  </a:lnTo>
                  <a:lnTo>
                    <a:pt x="445" y="389"/>
                  </a:lnTo>
                  <a:lnTo>
                    <a:pt x="454" y="399"/>
                  </a:lnTo>
                  <a:lnTo>
                    <a:pt x="459" y="401"/>
                  </a:lnTo>
                  <a:lnTo>
                    <a:pt x="490" y="430"/>
                  </a:lnTo>
                  <a:lnTo>
                    <a:pt x="495" y="427"/>
                  </a:lnTo>
                  <a:lnTo>
                    <a:pt x="459" y="397"/>
                  </a:lnTo>
                  <a:lnTo>
                    <a:pt x="457" y="394"/>
                  </a:lnTo>
                  <a:lnTo>
                    <a:pt x="445" y="382"/>
                  </a:lnTo>
                  <a:lnTo>
                    <a:pt x="440" y="380"/>
                  </a:lnTo>
                  <a:lnTo>
                    <a:pt x="395" y="340"/>
                  </a:lnTo>
                  <a:lnTo>
                    <a:pt x="388" y="335"/>
                  </a:lnTo>
                  <a:lnTo>
                    <a:pt x="372" y="321"/>
                  </a:lnTo>
                  <a:close/>
                  <a:moveTo>
                    <a:pt x="350" y="302"/>
                  </a:moveTo>
                  <a:lnTo>
                    <a:pt x="350" y="306"/>
                  </a:lnTo>
                  <a:lnTo>
                    <a:pt x="367" y="323"/>
                  </a:lnTo>
                  <a:lnTo>
                    <a:pt x="367" y="316"/>
                  </a:lnTo>
                  <a:lnTo>
                    <a:pt x="350" y="302"/>
                  </a:lnTo>
                  <a:close/>
                  <a:moveTo>
                    <a:pt x="293" y="283"/>
                  </a:moveTo>
                  <a:lnTo>
                    <a:pt x="291" y="287"/>
                  </a:lnTo>
                  <a:lnTo>
                    <a:pt x="303" y="297"/>
                  </a:lnTo>
                  <a:lnTo>
                    <a:pt x="305" y="302"/>
                  </a:lnTo>
                  <a:lnTo>
                    <a:pt x="336" y="330"/>
                  </a:lnTo>
                  <a:lnTo>
                    <a:pt x="338" y="325"/>
                  </a:lnTo>
                  <a:lnTo>
                    <a:pt x="312" y="302"/>
                  </a:lnTo>
                  <a:lnTo>
                    <a:pt x="308" y="297"/>
                  </a:lnTo>
                  <a:lnTo>
                    <a:pt x="293" y="283"/>
                  </a:lnTo>
                  <a:close/>
                  <a:moveTo>
                    <a:pt x="303" y="259"/>
                  </a:moveTo>
                  <a:lnTo>
                    <a:pt x="301" y="264"/>
                  </a:lnTo>
                  <a:lnTo>
                    <a:pt x="338" y="294"/>
                  </a:lnTo>
                  <a:lnTo>
                    <a:pt x="343" y="299"/>
                  </a:lnTo>
                  <a:lnTo>
                    <a:pt x="346" y="304"/>
                  </a:lnTo>
                  <a:lnTo>
                    <a:pt x="348" y="299"/>
                  </a:lnTo>
                  <a:lnTo>
                    <a:pt x="343" y="294"/>
                  </a:lnTo>
                  <a:lnTo>
                    <a:pt x="303" y="259"/>
                  </a:lnTo>
                  <a:close/>
                  <a:moveTo>
                    <a:pt x="232" y="223"/>
                  </a:moveTo>
                  <a:lnTo>
                    <a:pt x="227" y="226"/>
                  </a:lnTo>
                  <a:lnTo>
                    <a:pt x="244" y="240"/>
                  </a:lnTo>
                  <a:lnTo>
                    <a:pt x="246" y="245"/>
                  </a:lnTo>
                  <a:lnTo>
                    <a:pt x="251" y="247"/>
                  </a:lnTo>
                  <a:lnTo>
                    <a:pt x="256" y="252"/>
                  </a:lnTo>
                  <a:lnTo>
                    <a:pt x="289" y="285"/>
                  </a:lnTo>
                  <a:lnTo>
                    <a:pt x="291" y="280"/>
                  </a:lnTo>
                  <a:lnTo>
                    <a:pt x="263" y="254"/>
                  </a:lnTo>
                  <a:lnTo>
                    <a:pt x="258" y="249"/>
                  </a:lnTo>
                  <a:lnTo>
                    <a:pt x="248" y="240"/>
                  </a:lnTo>
                  <a:lnTo>
                    <a:pt x="246" y="238"/>
                  </a:lnTo>
                  <a:lnTo>
                    <a:pt x="232" y="223"/>
                  </a:lnTo>
                  <a:close/>
                  <a:moveTo>
                    <a:pt x="248" y="211"/>
                  </a:moveTo>
                  <a:lnTo>
                    <a:pt x="244" y="214"/>
                  </a:lnTo>
                  <a:lnTo>
                    <a:pt x="258" y="226"/>
                  </a:lnTo>
                  <a:lnTo>
                    <a:pt x="263" y="228"/>
                  </a:lnTo>
                  <a:lnTo>
                    <a:pt x="286" y="252"/>
                  </a:lnTo>
                  <a:lnTo>
                    <a:pt x="293" y="256"/>
                  </a:lnTo>
                  <a:lnTo>
                    <a:pt x="298" y="261"/>
                  </a:lnTo>
                  <a:lnTo>
                    <a:pt x="301" y="256"/>
                  </a:lnTo>
                  <a:lnTo>
                    <a:pt x="301" y="256"/>
                  </a:lnTo>
                  <a:lnTo>
                    <a:pt x="293" y="252"/>
                  </a:lnTo>
                  <a:lnTo>
                    <a:pt x="265" y="226"/>
                  </a:lnTo>
                  <a:lnTo>
                    <a:pt x="260" y="223"/>
                  </a:lnTo>
                  <a:lnTo>
                    <a:pt x="248" y="211"/>
                  </a:lnTo>
                  <a:close/>
                  <a:moveTo>
                    <a:pt x="128" y="124"/>
                  </a:moveTo>
                  <a:lnTo>
                    <a:pt x="132" y="133"/>
                  </a:lnTo>
                  <a:lnTo>
                    <a:pt x="159" y="157"/>
                  </a:lnTo>
                  <a:lnTo>
                    <a:pt x="161" y="162"/>
                  </a:lnTo>
                  <a:lnTo>
                    <a:pt x="175" y="176"/>
                  </a:lnTo>
                  <a:lnTo>
                    <a:pt x="180" y="178"/>
                  </a:lnTo>
                  <a:lnTo>
                    <a:pt x="225" y="223"/>
                  </a:lnTo>
                  <a:lnTo>
                    <a:pt x="227" y="221"/>
                  </a:lnTo>
                  <a:lnTo>
                    <a:pt x="180" y="173"/>
                  </a:lnTo>
                  <a:lnTo>
                    <a:pt x="175" y="169"/>
                  </a:lnTo>
                  <a:lnTo>
                    <a:pt x="168" y="162"/>
                  </a:lnTo>
                  <a:lnTo>
                    <a:pt x="163" y="157"/>
                  </a:lnTo>
                  <a:lnTo>
                    <a:pt x="128" y="124"/>
                  </a:lnTo>
                  <a:close/>
                  <a:moveTo>
                    <a:pt x="109" y="105"/>
                  </a:moveTo>
                  <a:lnTo>
                    <a:pt x="109" y="112"/>
                  </a:lnTo>
                  <a:lnTo>
                    <a:pt x="114" y="116"/>
                  </a:lnTo>
                  <a:lnTo>
                    <a:pt x="116" y="119"/>
                  </a:lnTo>
                  <a:lnTo>
                    <a:pt x="125" y="126"/>
                  </a:lnTo>
                  <a:lnTo>
                    <a:pt x="121" y="116"/>
                  </a:lnTo>
                  <a:lnTo>
                    <a:pt x="118" y="114"/>
                  </a:lnTo>
                  <a:lnTo>
                    <a:pt x="116" y="112"/>
                  </a:lnTo>
                  <a:lnTo>
                    <a:pt x="111" y="107"/>
                  </a:lnTo>
                  <a:lnTo>
                    <a:pt x="109" y="105"/>
                  </a:lnTo>
                  <a:close/>
                  <a:moveTo>
                    <a:pt x="118" y="97"/>
                  </a:moveTo>
                  <a:lnTo>
                    <a:pt x="123" y="107"/>
                  </a:lnTo>
                  <a:lnTo>
                    <a:pt x="123" y="107"/>
                  </a:lnTo>
                  <a:lnTo>
                    <a:pt x="173" y="152"/>
                  </a:lnTo>
                  <a:lnTo>
                    <a:pt x="177" y="157"/>
                  </a:lnTo>
                  <a:lnTo>
                    <a:pt x="180" y="157"/>
                  </a:lnTo>
                  <a:lnTo>
                    <a:pt x="185" y="162"/>
                  </a:lnTo>
                  <a:lnTo>
                    <a:pt x="241" y="211"/>
                  </a:lnTo>
                  <a:lnTo>
                    <a:pt x="246" y="209"/>
                  </a:lnTo>
                  <a:lnTo>
                    <a:pt x="189" y="159"/>
                  </a:lnTo>
                  <a:lnTo>
                    <a:pt x="185" y="157"/>
                  </a:lnTo>
                  <a:lnTo>
                    <a:pt x="177" y="150"/>
                  </a:lnTo>
                  <a:lnTo>
                    <a:pt x="173" y="147"/>
                  </a:lnTo>
                  <a:lnTo>
                    <a:pt x="125" y="105"/>
                  </a:lnTo>
                  <a:lnTo>
                    <a:pt x="121" y="100"/>
                  </a:lnTo>
                  <a:lnTo>
                    <a:pt x="118" y="97"/>
                  </a:lnTo>
                  <a:close/>
                  <a:moveTo>
                    <a:pt x="111" y="90"/>
                  </a:moveTo>
                  <a:lnTo>
                    <a:pt x="109" y="95"/>
                  </a:lnTo>
                  <a:lnTo>
                    <a:pt x="114" y="100"/>
                  </a:lnTo>
                  <a:lnTo>
                    <a:pt x="116" y="100"/>
                  </a:lnTo>
                  <a:lnTo>
                    <a:pt x="111" y="93"/>
                  </a:lnTo>
                  <a:lnTo>
                    <a:pt x="111" y="90"/>
                  </a:lnTo>
                  <a:close/>
                  <a:moveTo>
                    <a:pt x="40" y="38"/>
                  </a:moveTo>
                  <a:lnTo>
                    <a:pt x="38" y="43"/>
                  </a:lnTo>
                  <a:lnTo>
                    <a:pt x="104" y="107"/>
                  </a:lnTo>
                  <a:lnTo>
                    <a:pt x="104" y="102"/>
                  </a:lnTo>
                  <a:lnTo>
                    <a:pt x="40" y="38"/>
                  </a:lnTo>
                  <a:close/>
                  <a:moveTo>
                    <a:pt x="45" y="33"/>
                  </a:moveTo>
                  <a:lnTo>
                    <a:pt x="43" y="36"/>
                  </a:lnTo>
                  <a:lnTo>
                    <a:pt x="106" y="93"/>
                  </a:lnTo>
                  <a:lnTo>
                    <a:pt x="106" y="88"/>
                  </a:lnTo>
                  <a:lnTo>
                    <a:pt x="45" y="33"/>
                  </a:lnTo>
                  <a:close/>
                  <a:moveTo>
                    <a:pt x="7" y="0"/>
                  </a:moveTo>
                  <a:lnTo>
                    <a:pt x="0" y="7"/>
                  </a:lnTo>
                  <a:lnTo>
                    <a:pt x="7" y="14"/>
                  </a:lnTo>
                  <a:lnTo>
                    <a:pt x="12" y="17"/>
                  </a:lnTo>
                  <a:lnTo>
                    <a:pt x="35" y="40"/>
                  </a:lnTo>
                  <a:lnTo>
                    <a:pt x="38" y="36"/>
                  </a:lnTo>
                  <a:lnTo>
                    <a:pt x="14" y="12"/>
                  </a:lnTo>
                  <a:lnTo>
                    <a:pt x="9" y="10"/>
                  </a:lnTo>
                  <a:lnTo>
                    <a:pt x="5" y="2"/>
                  </a:lnTo>
                  <a:lnTo>
                    <a:pt x="9" y="10"/>
                  </a:lnTo>
                  <a:lnTo>
                    <a:pt x="14" y="12"/>
                  </a:lnTo>
                  <a:lnTo>
                    <a:pt x="38" y="33"/>
                  </a:lnTo>
                  <a:lnTo>
                    <a:pt x="40" y="31"/>
                  </a:lnTo>
                  <a:lnTo>
                    <a:pt x="16" y="7"/>
                  </a:lnTo>
                  <a:lnTo>
                    <a:pt x="12" y="5"/>
                  </a:lnTo>
                  <a:lnTo>
                    <a:pt x="7"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1" name="Freeform 31"/>
            <p:cNvSpPr>
              <a:spLocks noEditPoints="1"/>
            </p:cNvSpPr>
            <p:nvPr/>
          </p:nvSpPr>
          <p:spPr bwMode="auto">
            <a:xfrm>
              <a:off x="8273567" y="2997459"/>
              <a:ext cx="1127117" cy="946583"/>
            </a:xfrm>
            <a:custGeom>
              <a:avLst/>
              <a:gdLst>
                <a:gd name="T0" fmla="*/ 625 w 630"/>
                <a:gd name="T1" fmla="*/ 546 h 582"/>
                <a:gd name="T2" fmla="*/ 627 w 630"/>
                <a:gd name="T3" fmla="*/ 548 h 582"/>
                <a:gd name="T4" fmla="*/ 575 w 630"/>
                <a:gd name="T5" fmla="*/ 496 h 582"/>
                <a:gd name="T6" fmla="*/ 594 w 630"/>
                <a:gd name="T7" fmla="*/ 579 h 582"/>
                <a:gd name="T8" fmla="*/ 601 w 630"/>
                <a:gd name="T9" fmla="*/ 579 h 582"/>
                <a:gd name="T10" fmla="*/ 613 w 630"/>
                <a:gd name="T11" fmla="*/ 560 h 582"/>
                <a:gd name="T12" fmla="*/ 594 w 630"/>
                <a:gd name="T13" fmla="*/ 572 h 582"/>
                <a:gd name="T14" fmla="*/ 466 w 630"/>
                <a:gd name="T15" fmla="*/ 456 h 582"/>
                <a:gd name="T16" fmla="*/ 469 w 630"/>
                <a:gd name="T17" fmla="*/ 454 h 582"/>
                <a:gd name="T18" fmla="*/ 563 w 630"/>
                <a:gd name="T19" fmla="*/ 494 h 582"/>
                <a:gd name="T20" fmla="*/ 561 w 630"/>
                <a:gd name="T21" fmla="*/ 484 h 582"/>
                <a:gd name="T22" fmla="*/ 497 w 630"/>
                <a:gd name="T23" fmla="*/ 430 h 582"/>
                <a:gd name="T24" fmla="*/ 499 w 630"/>
                <a:gd name="T25" fmla="*/ 432 h 582"/>
                <a:gd name="T26" fmla="*/ 374 w 630"/>
                <a:gd name="T27" fmla="*/ 368 h 582"/>
                <a:gd name="T28" fmla="*/ 445 w 630"/>
                <a:gd name="T29" fmla="*/ 430 h 582"/>
                <a:gd name="T30" fmla="*/ 341 w 630"/>
                <a:gd name="T31" fmla="*/ 330 h 582"/>
                <a:gd name="T32" fmla="*/ 369 w 630"/>
                <a:gd name="T33" fmla="*/ 356 h 582"/>
                <a:gd name="T34" fmla="*/ 372 w 630"/>
                <a:gd name="T35" fmla="*/ 325 h 582"/>
                <a:gd name="T36" fmla="*/ 440 w 630"/>
                <a:gd name="T37" fmla="*/ 385 h 582"/>
                <a:gd name="T38" fmla="*/ 459 w 630"/>
                <a:gd name="T39" fmla="*/ 401 h 582"/>
                <a:gd name="T40" fmla="*/ 459 w 630"/>
                <a:gd name="T41" fmla="*/ 397 h 582"/>
                <a:gd name="T42" fmla="*/ 440 w 630"/>
                <a:gd name="T43" fmla="*/ 380 h 582"/>
                <a:gd name="T44" fmla="*/ 372 w 630"/>
                <a:gd name="T45" fmla="*/ 321 h 582"/>
                <a:gd name="T46" fmla="*/ 367 w 630"/>
                <a:gd name="T47" fmla="*/ 323 h 582"/>
                <a:gd name="T48" fmla="*/ 293 w 630"/>
                <a:gd name="T49" fmla="*/ 283 h 582"/>
                <a:gd name="T50" fmla="*/ 305 w 630"/>
                <a:gd name="T51" fmla="*/ 302 h 582"/>
                <a:gd name="T52" fmla="*/ 312 w 630"/>
                <a:gd name="T53" fmla="*/ 302 h 582"/>
                <a:gd name="T54" fmla="*/ 303 w 630"/>
                <a:gd name="T55" fmla="*/ 259 h 582"/>
                <a:gd name="T56" fmla="*/ 343 w 630"/>
                <a:gd name="T57" fmla="*/ 299 h 582"/>
                <a:gd name="T58" fmla="*/ 343 w 630"/>
                <a:gd name="T59" fmla="*/ 294 h 582"/>
                <a:gd name="T60" fmla="*/ 227 w 630"/>
                <a:gd name="T61" fmla="*/ 226 h 582"/>
                <a:gd name="T62" fmla="*/ 251 w 630"/>
                <a:gd name="T63" fmla="*/ 247 h 582"/>
                <a:gd name="T64" fmla="*/ 291 w 630"/>
                <a:gd name="T65" fmla="*/ 280 h 582"/>
                <a:gd name="T66" fmla="*/ 248 w 630"/>
                <a:gd name="T67" fmla="*/ 240 h 582"/>
                <a:gd name="T68" fmla="*/ 248 w 630"/>
                <a:gd name="T69" fmla="*/ 211 h 582"/>
                <a:gd name="T70" fmla="*/ 263 w 630"/>
                <a:gd name="T71" fmla="*/ 228 h 582"/>
                <a:gd name="T72" fmla="*/ 298 w 630"/>
                <a:gd name="T73" fmla="*/ 261 h 582"/>
                <a:gd name="T74" fmla="*/ 293 w 630"/>
                <a:gd name="T75" fmla="*/ 252 h 582"/>
                <a:gd name="T76" fmla="*/ 248 w 630"/>
                <a:gd name="T77" fmla="*/ 211 h 582"/>
                <a:gd name="T78" fmla="*/ 159 w 630"/>
                <a:gd name="T79" fmla="*/ 157 h 582"/>
                <a:gd name="T80" fmla="*/ 180 w 630"/>
                <a:gd name="T81" fmla="*/ 178 h 582"/>
                <a:gd name="T82" fmla="*/ 180 w 630"/>
                <a:gd name="T83" fmla="*/ 173 h 582"/>
                <a:gd name="T84" fmla="*/ 163 w 630"/>
                <a:gd name="T85" fmla="*/ 157 h 582"/>
                <a:gd name="T86" fmla="*/ 109 w 630"/>
                <a:gd name="T87" fmla="*/ 112 h 582"/>
                <a:gd name="T88" fmla="*/ 125 w 630"/>
                <a:gd name="T89" fmla="*/ 126 h 582"/>
                <a:gd name="T90" fmla="*/ 116 w 630"/>
                <a:gd name="T91" fmla="*/ 112 h 582"/>
                <a:gd name="T92" fmla="*/ 118 w 630"/>
                <a:gd name="T93" fmla="*/ 97 h 582"/>
                <a:gd name="T94" fmla="*/ 173 w 630"/>
                <a:gd name="T95" fmla="*/ 152 h 582"/>
                <a:gd name="T96" fmla="*/ 185 w 630"/>
                <a:gd name="T97" fmla="*/ 162 h 582"/>
                <a:gd name="T98" fmla="*/ 189 w 630"/>
                <a:gd name="T99" fmla="*/ 159 h 582"/>
                <a:gd name="T100" fmla="*/ 173 w 630"/>
                <a:gd name="T101" fmla="*/ 147 h 582"/>
                <a:gd name="T102" fmla="*/ 118 w 630"/>
                <a:gd name="T103" fmla="*/ 97 h 582"/>
                <a:gd name="T104" fmla="*/ 114 w 630"/>
                <a:gd name="T105" fmla="*/ 100 h 582"/>
                <a:gd name="T106" fmla="*/ 111 w 630"/>
                <a:gd name="T107" fmla="*/ 90 h 582"/>
                <a:gd name="T108" fmla="*/ 104 w 630"/>
                <a:gd name="T109" fmla="*/ 107 h 582"/>
                <a:gd name="T110" fmla="*/ 45 w 630"/>
                <a:gd name="T111" fmla="*/ 33 h 582"/>
                <a:gd name="T112" fmla="*/ 106 w 630"/>
                <a:gd name="T113" fmla="*/ 88 h 582"/>
                <a:gd name="T114" fmla="*/ 0 w 630"/>
                <a:gd name="T115" fmla="*/ 7 h 582"/>
                <a:gd name="T116" fmla="*/ 35 w 630"/>
                <a:gd name="T117" fmla="*/ 40 h 582"/>
                <a:gd name="T118" fmla="*/ 9 w 630"/>
                <a:gd name="T119" fmla="*/ 10 h 582"/>
                <a:gd name="T120" fmla="*/ 14 w 630"/>
                <a:gd name="T121" fmla="*/ 12 h 582"/>
                <a:gd name="T122" fmla="*/ 16 w 630"/>
                <a:gd name="T123" fmla="*/ 7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0" h="582">
                  <a:moveTo>
                    <a:pt x="575" y="496"/>
                  </a:moveTo>
                  <a:lnTo>
                    <a:pt x="585" y="513"/>
                  </a:lnTo>
                  <a:lnTo>
                    <a:pt x="625" y="546"/>
                  </a:lnTo>
                  <a:lnTo>
                    <a:pt x="615" y="556"/>
                  </a:lnTo>
                  <a:lnTo>
                    <a:pt x="618" y="560"/>
                  </a:lnTo>
                  <a:lnTo>
                    <a:pt x="627" y="548"/>
                  </a:lnTo>
                  <a:lnTo>
                    <a:pt x="630" y="546"/>
                  </a:lnTo>
                  <a:lnTo>
                    <a:pt x="627" y="544"/>
                  </a:lnTo>
                  <a:lnTo>
                    <a:pt x="575" y="496"/>
                  </a:lnTo>
                  <a:moveTo>
                    <a:pt x="473" y="458"/>
                  </a:moveTo>
                  <a:lnTo>
                    <a:pt x="471" y="461"/>
                  </a:lnTo>
                  <a:lnTo>
                    <a:pt x="594" y="579"/>
                  </a:lnTo>
                  <a:lnTo>
                    <a:pt x="596" y="582"/>
                  </a:lnTo>
                  <a:lnTo>
                    <a:pt x="596" y="582"/>
                  </a:lnTo>
                  <a:lnTo>
                    <a:pt x="601" y="579"/>
                  </a:lnTo>
                  <a:lnTo>
                    <a:pt x="601" y="579"/>
                  </a:lnTo>
                  <a:lnTo>
                    <a:pt x="615" y="563"/>
                  </a:lnTo>
                  <a:lnTo>
                    <a:pt x="613" y="560"/>
                  </a:lnTo>
                  <a:lnTo>
                    <a:pt x="599" y="575"/>
                  </a:lnTo>
                  <a:lnTo>
                    <a:pt x="596" y="577"/>
                  </a:lnTo>
                  <a:lnTo>
                    <a:pt x="594" y="572"/>
                  </a:lnTo>
                  <a:lnTo>
                    <a:pt x="473" y="458"/>
                  </a:lnTo>
                  <a:moveTo>
                    <a:pt x="469" y="454"/>
                  </a:moveTo>
                  <a:lnTo>
                    <a:pt x="466" y="456"/>
                  </a:lnTo>
                  <a:lnTo>
                    <a:pt x="466" y="456"/>
                  </a:lnTo>
                  <a:lnTo>
                    <a:pt x="471" y="454"/>
                  </a:lnTo>
                  <a:lnTo>
                    <a:pt x="469" y="454"/>
                  </a:lnTo>
                  <a:moveTo>
                    <a:pt x="502" y="435"/>
                  </a:moveTo>
                  <a:lnTo>
                    <a:pt x="499" y="437"/>
                  </a:lnTo>
                  <a:lnTo>
                    <a:pt x="563" y="494"/>
                  </a:lnTo>
                  <a:lnTo>
                    <a:pt x="570" y="499"/>
                  </a:lnTo>
                  <a:lnTo>
                    <a:pt x="570" y="501"/>
                  </a:lnTo>
                  <a:lnTo>
                    <a:pt x="561" y="484"/>
                  </a:lnTo>
                  <a:lnTo>
                    <a:pt x="561" y="484"/>
                  </a:lnTo>
                  <a:lnTo>
                    <a:pt x="502" y="435"/>
                  </a:lnTo>
                  <a:moveTo>
                    <a:pt x="497" y="430"/>
                  </a:moveTo>
                  <a:lnTo>
                    <a:pt x="495" y="432"/>
                  </a:lnTo>
                  <a:lnTo>
                    <a:pt x="495" y="435"/>
                  </a:lnTo>
                  <a:lnTo>
                    <a:pt x="499" y="432"/>
                  </a:lnTo>
                  <a:lnTo>
                    <a:pt x="497" y="430"/>
                  </a:lnTo>
                  <a:moveTo>
                    <a:pt x="374" y="361"/>
                  </a:moveTo>
                  <a:lnTo>
                    <a:pt x="374" y="368"/>
                  </a:lnTo>
                  <a:lnTo>
                    <a:pt x="461" y="451"/>
                  </a:lnTo>
                  <a:lnTo>
                    <a:pt x="466" y="449"/>
                  </a:lnTo>
                  <a:lnTo>
                    <a:pt x="445" y="430"/>
                  </a:lnTo>
                  <a:lnTo>
                    <a:pt x="443" y="427"/>
                  </a:lnTo>
                  <a:lnTo>
                    <a:pt x="374" y="361"/>
                  </a:lnTo>
                  <a:moveTo>
                    <a:pt x="341" y="330"/>
                  </a:moveTo>
                  <a:lnTo>
                    <a:pt x="341" y="335"/>
                  </a:lnTo>
                  <a:lnTo>
                    <a:pt x="369" y="363"/>
                  </a:lnTo>
                  <a:lnTo>
                    <a:pt x="369" y="356"/>
                  </a:lnTo>
                  <a:lnTo>
                    <a:pt x="341" y="330"/>
                  </a:lnTo>
                  <a:moveTo>
                    <a:pt x="372" y="321"/>
                  </a:moveTo>
                  <a:lnTo>
                    <a:pt x="372" y="325"/>
                  </a:lnTo>
                  <a:lnTo>
                    <a:pt x="386" y="340"/>
                  </a:lnTo>
                  <a:lnTo>
                    <a:pt x="390" y="342"/>
                  </a:lnTo>
                  <a:lnTo>
                    <a:pt x="440" y="385"/>
                  </a:lnTo>
                  <a:lnTo>
                    <a:pt x="445" y="389"/>
                  </a:lnTo>
                  <a:lnTo>
                    <a:pt x="454" y="399"/>
                  </a:lnTo>
                  <a:lnTo>
                    <a:pt x="459" y="401"/>
                  </a:lnTo>
                  <a:lnTo>
                    <a:pt x="490" y="430"/>
                  </a:lnTo>
                  <a:lnTo>
                    <a:pt x="495" y="427"/>
                  </a:lnTo>
                  <a:lnTo>
                    <a:pt x="459" y="397"/>
                  </a:lnTo>
                  <a:lnTo>
                    <a:pt x="457" y="394"/>
                  </a:lnTo>
                  <a:lnTo>
                    <a:pt x="445" y="382"/>
                  </a:lnTo>
                  <a:lnTo>
                    <a:pt x="440" y="380"/>
                  </a:lnTo>
                  <a:lnTo>
                    <a:pt x="395" y="340"/>
                  </a:lnTo>
                  <a:lnTo>
                    <a:pt x="388" y="335"/>
                  </a:lnTo>
                  <a:lnTo>
                    <a:pt x="372" y="321"/>
                  </a:lnTo>
                  <a:moveTo>
                    <a:pt x="350" y="302"/>
                  </a:moveTo>
                  <a:lnTo>
                    <a:pt x="350" y="306"/>
                  </a:lnTo>
                  <a:lnTo>
                    <a:pt x="367" y="323"/>
                  </a:lnTo>
                  <a:lnTo>
                    <a:pt x="367" y="316"/>
                  </a:lnTo>
                  <a:lnTo>
                    <a:pt x="350" y="302"/>
                  </a:lnTo>
                  <a:moveTo>
                    <a:pt x="293" y="283"/>
                  </a:moveTo>
                  <a:lnTo>
                    <a:pt x="291" y="287"/>
                  </a:lnTo>
                  <a:lnTo>
                    <a:pt x="303" y="297"/>
                  </a:lnTo>
                  <a:lnTo>
                    <a:pt x="305" y="302"/>
                  </a:lnTo>
                  <a:lnTo>
                    <a:pt x="336" y="330"/>
                  </a:lnTo>
                  <a:lnTo>
                    <a:pt x="338" y="325"/>
                  </a:lnTo>
                  <a:lnTo>
                    <a:pt x="312" y="302"/>
                  </a:lnTo>
                  <a:lnTo>
                    <a:pt x="308" y="297"/>
                  </a:lnTo>
                  <a:lnTo>
                    <a:pt x="293" y="283"/>
                  </a:lnTo>
                  <a:moveTo>
                    <a:pt x="303" y="259"/>
                  </a:moveTo>
                  <a:lnTo>
                    <a:pt x="301" y="264"/>
                  </a:lnTo>
                  <a:lnTo>
                    <a:pt x="338" y="294"/>
                  </a:lnTo>
                  <a:lnTo>
                    <a:pt x="343" y="299"/>
                  </a:lnTo>
                  <a:lnTo>
                    <a:pt x="346" y="304"/>
                  </a:lnTo>
                  <a:lnTo>
                    <a:pt x="348" y="299"/>
                  </a:lnTo>
                  <a:lnTo>
                    <a:pt x="343" y="294"/>
                  </a:lnTo>
                  <a:lnTo>
                    <a:pt x="303" y="259"/>
                  </a:lnTo>
                  <a:moveTo>
                    <a:pt x="232" y="223"/>
                  </a:moveTo>
                  <a:lnTo>
                    <a:pt x="227" y="226"/>
                  </a:lnTo>
                  <a:lnTo>
                    <a:pt x="244" y="240"/>
                  </a:lnTo>
                  <a:lnTo>
                    <a:pt x="246" y="245"/>
                  </a:lnTo>
                  <a:lnTo>
                    <a:pt x="251" y="247"/>
                  </a:lnTo>
                  <a:lnTo>
                    <a:pt x="256" y="252"/>
                  </a:lnTo>
                  <a:lnTo>
                    <a:pt x="289" y="285"/>
                  </a:lnTo>
                  <a:lnTo>
                    <a:pt x="291" y="280"/>
                  </a:lnTo>
                  <a:lnTo>
                    <a:pt x="263" y="254"/>
                  </a:lnTo>
                  <a:lnTo>
                    <a:pt x="258" y="249"/>
                  </a:lnTo>
                  <a:lnTo>
                    <a:pt x="248" y="240"/>
                  </a:lnTo>
                  <a:lnTo>
                    <a:pt x="246" y="238"/>
                  </a:lnTo>
                  <a:lnTo>
                    <a:pt x="232" y="223"/>
                  </a:lnTo>
                  <a:moveTo>
                    <a:pt x="248" y="211"/>
                  </a:moveTo>
                  <a:lnTo>
                    <a:pt x="244" y="214"/>
                  </a:lnTo>
                  <a:lnTo>
                    <a:pt x="258" y="226"/>
                  </a:lnTo>
                  <a:lnTo>
                    <a:pt x="263" y="228"/>
                  </a:lnTo>
                  <a:lnTo>
                    <a:pt x="286" y="252"/>
                  </a:lnTo>
                  <a:lnTo>
                    <a:pt x="293" y="256"/>
                  </a:lnTo>
                  <a:lnTo>
                    <a:pt x="298" y="261"/>
                  </a:lnTo>
                  <a:lnTo>
                    <a:pt x="301" y="256"/>
                  </a:lnTo>
                  <a:lnTo>
                    <a:pt x="301" y="256"/>
                  </a:lnTo>
                  <a:lnTo>
                    <a:pt x="293" y="252"/>
                  </a:lnTo>
                  <a:lnTo>
                    <a:pt x="265" y="226"/>
                  </a:lnTo>
                  <a:lnTo>
                    <a:pt x="260" y="223"/>
                  </a:lnTo>
                  <a:lnTo>
                    <a:pt x="248" y="211"/>
                  </a:lnTo>
                  <a:moveTo>
                    <a:pt x="128" y="124"/>
                  </a:moveTo>
                  <a:lnTo>
                    <a:pt x="132" y="133"/>
                  </a:lnTo>
                  <a:lnTo>
                    <a:pt x="159" y="157"/>
                  </a:lnTo>
                  <a:lnTo>
                    <a:pt x="161" y="162"/>
                  </a:lnTo>
                  <a:lnTo>
                    <a:pt x="175" y="176"/>
                  </a:lnTo>
                  <a:lnTo>
                    <a:pt x="180" y="178"/>
                  </a:lnTo>
                  <a:lnTo>
                    <a:pt x="225" y="223"/>
                  </a:lnTo>
                  <a:lnTo>
                    <a:pt x="227" y="221"/>
                  </a:lnTo>
                  <a:lnTo>
                    <a:pt x="180" y="173"/>
                  </a:lnTo>
                  <a:lnTo>
                    <a:pt x="175" y="169"/>
                  </a:lnTo>
                  <a:lnTo>
                    <a:pt x="168" y="162"/>
                  </a:lnTo>
                  <a:lnTo>
                    <a:pt x="163" y="157"/>
                  </a:lnTo>
                  <a:lnTo>
                    <a:pt x="128" y="124"/>
                  </a:lnTo>
                  <a:moveTo>
                    <a:pt x="109" y="105"/>
                  </a:moveTo>
                  <a:lnTo>
                    <a:pt x="109" y="112"/>
                  </a:lnTo>
                  <a:lnTo>
                    <a:pt x="114" y="116"/>
                  </a:lnTo>
                  <a:lnTo>
                    <a:pt x="116" y="119"/>
                  </a:lnTo>
                  <a:lnTo>
                    <a:pt x="125" y="126"/>
                  </a:lnTo>
                  <a:lnTo>
                    <a:pt x="121" y="116"/>
                  </a:lnTo>
                  <a:lnTo>
                    <a:pt x="118" y="114"/>
                  </a:lnTo>
                  <a:lnTo>
                    <a:pt x="116" y="112"/>
                  </a:lnTo>
                  <a:lnTo>
                    <a:pt x="111" y="107"/>
                  </a:lnTo>
                  <a:lnTo>
                    <a:pt x="109" y="105"/>
                  </a:lnTo>
                  <a:moveTo>
                    <a:pt x="118" y="97"/>
                  </a:moveTo>
                  <a:lnTo>
                    <a:pt x="123" y="107"/>
                  </a:lnTo>
                  <a:lnTo>
                    <a:pt x="123" y="107"/>
                  </a:lnTo>
                  <a:lnTo>
                    <a:pt x="173" y="152"/>
                  </a:lnTo>
                  <a:lnTo>
                    <a:pt x="177" y="157"/>
                  </a:lnTo>
                  <a:lnTo>
                    <a:pt x="180" y="157"/>
                  </a:lnTo>
                  <a:lnTo>
                    <a:pt x="185" y="162"/>
                  </a:lnTo>
                  <a:lnTo>
                    <a:pt x="241" y="211"/>
                  </a:lnTo>
                  <a:lnTo>
                    <a:pt x="246" y="209"/>
                  </a:lnTo>
                  <a:lnTo>
                    <a:pt x="189" y="159"/>
                  </a:lnTo>
                  <a:lnTo>
                    <a:pt x="185" y="157"/>
                  </a:lnTo>
                  <a:lnTo>
                    <a:pt x="177" y="150"/>
                  </a:lnTo>
                  <a:lnTo>
                    <a:pt x="173" y="147"/>
                  </a:lnTo>
                  <a:lnTo>
                    <a:pt x="125" y="105"/>
                  </a:lnTo>
                  <a:lnTo>
                    <a:pt x="121" y="100"/>
                  </a:lnTo>
                  <a:lnTo>
                    <a:pt x="118" y="97"/>
                  </a:lnTo>
                  <a:moveTo>
                    <a:pt x="111" y="90"/>
                  </a:moveTo>
                  <a:lnTo>
                    <a:pt x="109" y="95"/>
                  </a:lnTo>
                  <a:lnTo>
                    <a:pt x="114" y="100"/>
                  </a:lnTo>
                  <a:lnTo>
                    <a:pt x="116" y="100"/>
                  </a:lnTo>
                  <a:lnTo>
                    <a:pt x="111" y="93"/>
                  </a:lnTo>
                  <a:lnTo>
                    <a:pt x="111" y="90"/>
                  </a:lnTo>
                  <a:moveTo>
                    <a:pt x="40" y="38"/>
                  </a:moveTo>
                  <a:lnTo>
                    <a:pt x="38" y="43"/>
                  </a:lnTo>
                  <a:lnTo>
                    <a:pt x="104" y="107"/>
                  </a:lnTo>
                  <a:lnTo>
                    <a:pt x="104" y="102"/>
                  </a:lnTo>
                  <a:lnTo>
                    <a:pt x="40" y="38"/>
                  </a:lnTo>
                  <a:moveTo>
                    <a:pt x="45" y="33"/>
                  </a:moveTo>
                  <a:lnTo>
                    <a:pt x="43" y="36"/>
                  </a:lnTo>
                  <a:lnTo>
                    <a:pt x="106" y="93"/>
                  </a:lnTo>
                  <a:lnTo>
                    <a:pt x="106" y="88"/>
                  </a:lnTo>
                  <a:lnTo>
                    <a:pt x="45" y="33"/>
                  </a:lnTo>
                  <a:moveTo>
                    <a:pt x="7" y="0"/>
                  </a:moveTo>
                  <a:lnTo>
                    <a:pt x="0" y="7"/>
                  </a:lnTo>
                  <a:lnTo>
                    <a:pt x="7" y="14"/>
                  </a:lnTo>
                  <a:lnTo>
                    <a:pt x="12" y="17"/>
                  </a:lnTo>
                  <a:lnTo>
                    <a:pt x="35" y="40"/>
                  </a:lnTo>
                  <a:lnTo>
                    <a:pt x="38" y="36"/>
                  </a:lnTo>
                  <a:lnTo>
                    <a:pt x="14" y="12"/>
                  </a:lnTo>
                  <a:lnTo>
                    <a:pt x="9" y="10"/>
                  </a:lnTo>
                  <a:lnTo>
                    <a:pt x="5" y="2"/>
                  </a:lnTo>
                  <a:lnTo>
                    <a:pt x="9" y="10"/>
                  </a:lnTo>
                  <a:lnTo>
                    <a:pt x="14" y="12"/>
                  </a:lnTo>
                  <a:lnTo>
                    <a:pt x="38" y="33"/>
                  </a:lnTo>
                  <a:lnTo>
                    <a:pt x="40" y="31"/>
                  </a:lnTo>
                  <a:lnTo>
                    <a:pt x="16" y="7"/>
                  </a:lnTo>
                  <a:lnTo>
                    <a:pt x="12" y="5"/>
                  </a:lnTo>
                  <a:lnTo>
                    <a:pt x="7"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2" name="Freeform 32"/>
            <p:cNvSpPr>
              <a:spLocks noEditPoints="1"/>
            </p:cNvSpPr>
            <p:nvPr/>
          </p:nvSpPr>
          <p:spPr bwMode="auto">
            <a:xfrm>
              <a:off x="9915938" y="3317867"/>
              <a:ext cx="114501" cy="320407"/>
            </a:xfrm>
            <a:custGeom>
              <a:avLst/>
              <a:gdLst>
                <a:gd name="T0" fmla="*/ 52 w 64"/>
                <a:gd name="T1" fmla="*/ 143 h 197"/>
                <a:gd name="T2" fmla="*/ 55 w 64"/>
                <a:gd name="T3" fmla="*/ 162 h 197"/>
                <a:gd name="T4" fmla="*/ 59 w 64"/>
                <a:gd name="T5" fmla="*/ 195 h 197"/>
                <a:gd name="T6" fmla="*/ 52 w 64"/>
                <a:gd name="T7" fmla="*/ 176 h 197"/>
                <a:gd name="T8" fmla="*/ 43 w 64"/>
                <a:gd name="T9" fmla="*/ 145 h 197"/>
                <a:gd name="T10" fmla="*/ 48 w 64"/>
                <a:gd name="T11" fmla="*/ 176 h 197"/>
                <a:gd name="T12" fmla="*/ 55 w 64"/>
                <a:gd name="T13" fmla="*/ 192 h 197"/>
                <a:gd name="T14" fmla="*/ 55 w 64"/>
                <a:gd name="T15" fmla="*/ 197 h 197"/>
                <a:gd name="T16" fmla="*/ 64 w 64"/>
                <a:gd name="T17" fmla="*/ 195 h 197"/>
                <a:gd name="T18" fmla="*/ 57 w 64"/>
                <a:gd name="T19" fmla="*/ 150 h 197"/>
                <a:gd name="T20" fmla="*/ 45 w 64"/>
                <a:gd name="T21" fmla="*/ 90 h 197"/>
                <a:gd name="T22" fmla="*/ 50 w 64"/>
                <a:gd name="T23" fmla="*/ 121 h 197"/>
                <a:gd name="T24" fmla="*/ 52 w 64"/>
                <a:gd name="T25" fmla="*/ 140 h 197"/>
                <a:gd name="T26" fmla="*/ 55 w 64"/>
                <a:gd name="T27" fmla="*/ 138 h 197"/>
                <a:gd name="T28" fmla="*/ 52 w 64"/>
                <a:gd name="T29" fmla="*/ 121 h 197"/>
                <a:gd name="T30" fmla="*/ 52 w 64"/>
                <a:gd name="T31" fmla="*/ 114 h 197"/>
                <a:gd name="T32" fmla="*/ 45 w 64"/>
                <a:gd name="T33" fmla="*/ 90 h 197"/>
                <a:gd name="T34" fmla="*/ 29 w 64"/>
                <a:gd name="T35" fmla="*/ 116 h 197"/>
                <a:gd name="T36" fmla="*/ 33 w 64"/>
                <a:gd name="T37" fmla="*/ 131 h 197"/>
                <a:gd name="T38" fmla="*/ 36 w 64"/>
                <a:gd name="T39" fmla="*/ 140 h 197"/>
                <a:gd name="T40" fmla="*/ 38 w 64"/>
                <a:gd name="T41" fmla="*/ 133 h 197"/>
                <a:gd name="T42" fmla="*/ 33 w 64"/>
                <a:gd name="T43" fmla="*/ 124 h 197"/>
                <a:gd name="T44" fmla="*/ 22 w 64"/>
                <a:gd name="T45" fmla="*/ 88 h 197"/>
                <a:gd name="T46" fmla="*/ 36 w 64"/>
                <a:gd name="T47" fmla="*/ 0 h 197"/>
                <a:gd name="T48" fmla="*/ 3 w 64"/>
                <a:gd name="T49" fmla="*/ 38 h 197"/>
                <a:gd name="T50" fmla="*/ 0 w 64"/>
                <a:gd name="T51" fmla="*/ 41 h 197"/>
                <a:gd name="T52" fmla="*/ 3 w 64"/>
                <a:gd name="T53" fmla="*/ 48 h 197"/>
                <a:gd name="T54" fmla="*/ 12 w 64"/>
                <a:gd name="T55" fmla="*/ 69 h 197"/>
                <a:gd name="T56" fmla="*/ 15 w 64"/>
                <a:gd name="T57" fmla="*/ 76 h 197"/>
                <a:gd name="T58" fmla="*/ 19 w 64"/>
                <a:gd name="T59" fmla="*/ 83 h 197"/>
                <a:gd name="T60" fmla="*/ 17 w 64"/>
                <a:gd name="T61" fmla="*/ 71 h 197"/>
                <a:gd name="T62" fmla="*/ 15 w 64"/>
                <a:gd name="T63" fmla="*/ 64 h 197"/>
                <a:gd name="T64" fmla="*/ 5 w 64"/>
                <a:gd name="T65" fmla="*/ 41 h 197"/>
                <a:gd name="T66" fmla="*/ 33 w 64"/>
                <a:gd name="T67" fmla="*/ 10 h 197"/>
                <a:gd name="T68" fmla="*/ 36 w 64"/>
                <a:gd name="T69" fmla="*/ 26 h 197"/>
                <a:gd name="T70" fmla="*/ 41 w 64"/>
                <a:gd name="T71" fmla="*/ 62 h 197"/>
                <a:gd name="T72" fmla="*/ 48 w 64"/>
                <a:gd name="T73" fmla="*/ 86 h 197"/>
                <a:gd name="T74" fmla="*/ 43 w 64"/>
                <a:gd name="T75" fmla="*/ 55 h 197"/>
                <a:gd name="T76" fmla="*/ 38 w 64"/>
                <a:gd name="T77" fmla="*/ 19 h 197"/>
                <a:gd name="T78" fmla="*/ 36 w 64"/>
                <a:gd name="T7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4" h="197">
                  <a:moveTo>
                    <a:pt x="57" y="143"/>
                  </a:moveTo>
                  <a:lnTo>
                    <a:pt x="52" y="143"/>
                  </a:lnTo>
                  <a:lnTo>
                    <a:pt x="52" y="150"/>
                  </a:lnTo>
                  <a:lnTo>
                    <a:pt x="55" y="162"/>
                  </a:lnTo>
                  <a:lnTo>
                    <a:pt x="59" y="192"/>
                  </a:lnTo>
                  <a:lnTo>
                    <a:pt x="59" y="195"/>
                  </a:lnTo>
                  <a:lnTo>
                    <a:pt x="59" y="192"/>
                  </a:lnTo>
                  <a:lnTo>
                    <a:pt x="52" y="176"/>
                  </a:lnTo>
                  <a:lnTo>
                    <a:pt x="50" y="166"/>
                  </a:lnTo>
                  <a:lnTo>
                    <a:pt x="43" y="145"/>
                  </a:lnTo>
                  <a:lnTo>
                    <a:pt x="38" y="145"/>
                  </a:lnTo>
                  <a:lnTo>
                    <a:pt x="48" y="176"/>
                  </a:lnTo>
                  <a:lnTo>
                    <a:pt x="50" y="183"/>
                  </a:lnTo>
                  <a:lnTo>
                    <a:pt x="55" y="192"/>
                  </a:lnTo>
                  <a:lnTo>
                    <a:pt x="55" y="195"/>
                  </a:lnTo>
                  <a:lnTo>
                    <a:pt x="55" y="197"/>
                  </a:lnTo>
                  <a:lnTo>
                    <a:pt x="62" y="195"/>
                  </a:lnTo>
                  <a:lnTo>
                    <a:pt x="64" y="195"/>
                  </a:lnTo>
                  <a:lnTo>
                    <a:pt x="64" y="192"/>
                  </a:lnTo>
                  <a:lnTo>
                    <a:pt x="57" y="150"/>
                  </a:lnTo>
                  <a:lnTo>
                    <a:pt x="57" y="143"/>
                  </a:lnTo>
                  <a:close/>
                  <a:moveTo>
                    <a:pt x="45" y="90"/>
                  </a:moveTo>
                  <a:lnTo>
                    <a:pt x="48" y="116"/>
                  </a:lnTo>
                  <a:lnTo>
                    <a:pt x="50" y="121"/>
                  </a:lnTo>
                  <a:lnTo>
                    <a:pt x="50" y="126"/>
                  </a:lnTo>
                  <a:lnTo>
                    <a:pt x="52" y="140"/>
                  </a:lnTo>
                  <a:lnTo>
                    <a:pt x="55" y="138"/>
                  </a:lnTo>
                  <a:lnTo>
                    <a:pt x="55" y="138"/>
                  </a:lnTo>
                  <a:lnTo>
                    <a:pt x="55" y="126"/>
                  </a:lnTo>
                  <a:lnTo>
                    <a:pt x="52" y="121"/>
                  </a:lnTo>
                  <a:lnTo>
                    <a:pt x="52" y="119"/>
                  </a:lnTo>
                  <a:lnTo>
                    <a:pt x="52" y="114"/>
                  </a:lnTo>
                  <a:lnTo>
                    <a:pt x="50" y="90"/>
                  </a:lnTo>
                  <a:lnTo>
                    <a:pt x="45" y="90"/>
                  </a:lnTo>
                  <a:close/>
                  <a:moveTo>
                    <a:pt x="17" y="86"/>
                  </a:moveTo>
                  <a:lnTo>
                    <a:pt x="29" y="116"/>
                  </a:lnTo>
                  <a:lnTo>
                    <a:pt x="29" y="121"/>
                  </a:lnTo>
                  <a:lnTo>
                    <a:pt x="33" y="131"/>
                  </a:lnTo>
                  <a:lnTo>
                    <a:pt x="33" y="135"/>
                  </a:lnTo>
                  <a:lnTo>
                    <a:pt x="36" y="140"/>
                  </a:lnTo>
                  <a:lnTo>
                    <a:pt x="41" y="140"/>
                  </a:lnTo>
                  <a:lnTo>
                    <a:pt x="38" y="133"/>
                  </a:lnTo>
                  <a:lnTo>
                    <a:pt x="36" y="128"/>
                  </a:lnTo>
                  <a:lnTo>
                    <a:pt x="33" y="124"/>
                  </a:lnTo>
                  <a:lnTo>
                    <a:pt x="33" y="119"/>
                  </a:lnTo>
                  <a:lnTo>
                    <a:pt x="22" y="88"/>
                  </a:lnTo>
                  <a:lnTo>
                    <a:pt x="17" y="86"/>
                  </a:lnTo>
                  <a:close/>
                  <a:moveTo>
                    <a:pt x="36" y="0"/>
                  </a:moveTo>
                  <a:lnTo>
                    <a:pt x="29" y="7"/>
                  </a:lnTo>
                  <a:lnTo>
                    <a:pt x="3" y="38"/>
                  </a:lnTo>
                  <a:lnTo>
                    <a:pt x="0" y="38"/>
                  </a:lnTo>
                  <a:lnTo>
                    <a:pt x="0" y="41"/>
                  </a:lnTo>
                  <a:lnTo>
                    <a:pt x="3" y="43"/>
                  </a:lnTo>
                  <a:lnTo>
                    <a:pt x="3" y="48"/>
                  </a:lnTo>
                  <a:lnTo>
                    <a:pt x="10" y="64"/>
                  </a:lnTo>
                  <a:lnTo>
                    <a:pt x="12" y="69"/>
                  </a:lnTo>
                  <a:lnTo>
                    <a:pt x="12" y="74"/>
                  </a:lnTo>
                  <a:lnTo>
                    <a:pt x="15" y="76"/>
                  </a:lnTo>
                  <a:lnTo>
                    <a:pt x="15" y="81"/>
                  </a:lnTo>
                  <a:lnTo>
                    <a:pt x="19" y="83"/>
                  </a:lnTo>
                  <a:lnTo>
                    <a:pt x="17" y="74"/>
                  </a:lnTo>
                  <a:lnTo>
                    <a:pt x="17" y="71"/>
                  </a:lnTo>
                  <a:lnTo>
                    <a:pt x="15" y="69"/>
                  </a:lnTo>
                  <a:lnTo>
                    <a:pt x="15" y="64"/>
                  </a:lnTo>
                  <a:lnTo>
                    <a:pt x="7" y="45"/>
                  </a:lnTo>
                  <a:lnTo>
                    <a:pt x="5" y="41"/>
                  </a:lnTo>
                  <a:lnTo>
                    <a:pt x="5" y="41"/>
                  </a:lnTo>
                  <a:lnTo>
                    <a:pt x="33" y="10"/>
                  </a:lnTo>
                  <a:lnTo>
                    <a:pt x="33" y="22"/>
                  </a:lnTo>
                  <a:lnTo>
                    <a:pt x="36" y="26"/>
                  </a:lnTo>
                  <a:lnTo>
                    <a:pt x="41" y="57"/>
                  </a:lnTo>
                  <a:lnTo>
                    <a:pt x="41" y="62"/>
                  </a:lnTo>
                  <a:lnTo>
                    <a:pt x="43" y="86"/>
                  </a:lnTo>
                  <a:lnTo>
                    <a:pt x="48" y="86"/>
                  </a:lnTo>
                  <a:lnTo>
                    <a:pt x="43" y="59"/>
                  </a:lnTo>
                  <a:lnTo>
                    <a:pt x="43" y="55"/>
                  </a:lnTo>
                  <a:lnTo>
                    <a:pt x="38" y="24"/>
                  </a:lnTo>
                  <a:lnTo>
                    <a:pt x="38" y="19"/>
                  </a:lnTo>
                  <a:lnTo>
                    <a:pt x="36" y="10"/>
                  </a:lnTo>
                  <a:lnTo>
                    <a:pt x="3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3" name="Freeform 33"/>
            <p:cNvSpPr>
              <a:spLocks noEditPoints="1"/>
            </p:cNvSpPr>
            <p:nvPr/>
          </p:nvSpPr>
          <p:spPr bwMode="auto">
            <a:xfrm>
              <a:off x="9915938" y="3317867"/>
              <a:ext cx="114501" cy="320407"/>
            </a:xfrm>
            <a:custGeom>
              <a:avLst/>
              <a:gdLst>
                <a:gd name="T0" fmla="*/ 52 w 64"/>
                <a:gd name="T1" fmla="*/ 143 h 197"/>
                <a:gd name="T2" fmla="*/ 55 w 64"/>
                <a:gd name="T3" fmla="*/ 162 h 197"/>
                <a:gd name="T4" fmla="*/ 59 w 64"/>
                <a:gd name="T5" fmla="*/ 195 h 197"/>
                <a:gd name="T6" fmla="*/ 52 w 64"/>
                <a:gd name="T7" fmla="*/ 176 h 197"/>
                <a:gd name="T8" fmla="*/ 43 w 64"/>
                <a:gd name="T9" fmla="*/ 145 h 197"/>
                <a:gd name="T10" fmla="*/ 48 w 64"/>
                <a:gd name="T11" fmla="*/ 176 h 197"/>
                <a:gd name="T12" fmla="*/ 55 w 64"/>
                <a:gd name="T13" fmla="*/ 192 h 197"/>
                <a:gd name="T14" fmla="*/ 55 w 64"/>
                <a:gd name="T15" fmla="*/ 197 h 197"/>
                <a:gd name="T16" fmla="*/ 64 w 64"/>
                <a:gd name="T17" fmla="*/ 195 h 197"/>
                <a:gd name="T18" fmla="*/ 57 w 64"/>
                <a:gd name="T19" fmla="*/ 150 h 197"/>
                <a:gd name="T20" fmla="*/ 45 w 64"/>
                <a:gd name="T21" fmla="*/ 90 h 197"/>
                <a:gd name="T22" fmla="*/ 50 w 64"/>
                <a:gd name="T23" fmla="*/ 121 h 197"/>
                <a:gd name="T24" fmla="*/ 52 w 64"/>
                <a:gd name="T25" fmla="*/ 140 h 197"/>
                <a:gd name="T26" fmla="*/ 55 w 64"/>
                <a:gd name="T27" fmla="*/ 138 h 197"/>
                <a:gd name="T28" fmla="*/ 52 w 64"/>
                <a:gd name="T29" fmla="*/ 121 h 197"/>
                <a:gd name="T30" fmla="*/ 52 w 64"/>
                <a:gd name="T31" fmla="*/ 114 h 197"/>
                <a:gd name="T32" fmla="*/ 45 w 64"/>
                <a:gd name="T33" fmla="*/ 90 h 197"/>
                <a:gd name="T34" fmla="*/ 29 w 64"/>
                <a:gd name="T35" fmla="*/ 116 h 197"/>
                <a:gd name="T36" fmla="*/ 33 w 64"/>
                <a:gd name="T37" fmla="*/ 131 h 197"/>
                <a:gd name="T38" fmla="*/ 36 w 64"/>
                <a:gd name="T39" fmla="*/ 140 h 197"/>
                <a:gd name="T40" fmla="*/ 38 w 64"/>
                <a:gd name="T41" fmla="*/ 133 h 197"/>
                <a:gd name="T42" fmla="*/ 33 w 64"/>
                <a:gd name="T43" fmla="*/ 124 h 197"/>
                <a:gd name="T44" fmla="*/ 22 w 64"/>
                <a:gd name="T45" fmla="*/ 88 h 197"/>
                <a:gd name="T46" fmla="*/ 36 w 64"/>
                <a:gd name="T47" fmla="*/ 0 h 197"/>
                <a:gd name="T48" fmla="*/ 3 w 64"/>
                <a:gd name="T49" fmla="*/ 38 h 197"/>
                <a:gd name="T50" fmla="*/ 0 w 64"/>
                <a:gd name="T51" fmla="*/ 41 h 197"/>
                <a:gd name="T52" fmla="*/ 3 w 64"/>
                <a:gd name="T53" fmla="*/ 48 h 197"/>
                <a:gd name="T54" fmla="*/ 12 w 64"/>
                <a:gd name="T55" fmla="*/ 69 h 197"/>
                <a:gd name="T56" fmla="*/ 15 w 64"/>
                <a:gd name="T57" fmla="*/ 76 h 197"/>
                <a:gd name="T58" fmla="*/ 19 w 64"/>
                <a:gd name="T59" fmla="*/ 83 h 197"/>
                <a:gd name="T60" fmla="*/ 17 w 64"/>
                <a:gd name="T61" fmla="*/ 71 h 197"/>
                <a:gd name="T62" fmla="*/ 15 w 64"/>
                <a:gd name="T63" fmla="*/ 64 h 197"/>
                <a:gd name="T64" fmla="*/ 5 w 64"/>
                <a:gd name="T65" fmla="*/ 41 h 197"/>
                <a:gd name="T66" fmla="*/ 33 w 64"/>
                <a:gd name="T67" fmla="*/ 10 h 197"/>
                <a:gd name="T68" fmla="*/ 36 w 64"/>
                <a:gd name="T69" fmla="*/ 26 h 197"/>
                <a:gd name="T70" fmla="*/ 41 w 64"/>
                <a:gd name="T71" fmla="*/ 62 h 197"/>
                <a:gd name="T72" fmla="*/ 48 w 64"/>
                <a:gd name="T73" fmla="*/ 86 h 197"/>
                <a:gd name="T74" fmla="*/ 43 w 64"/>
                <a:gd name="T75" fmla="*/ 55 h 197"/>
                <a:gd name="T76" fmla="*/ 38 w 64"/>
                <a:gd name="T77" fmla="*/ 19 h 197"/>
                <a:gd name="T78" fmla="*/ 36 w 64"/>
                <a:gd name="T7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4" h="197">
                  <a:moveTo>
                    <a:pt x="57" y="143"/>
                  </a:moveTo>
                  <a:lnTo>
                    <a:pt x="52" y="143"/>
                  </a:lnTo>
                  <a:lnTo>
                    <a:pt x="52" y="150"/>
                  </a:lnTo>
                  <a:lnTo>
                    <a:pt x="55" y="162"/>
                  </a:lnTo>
                  <a:lnTo>
                    <a:pt x="59" y="192"/>
                  </a:lnTo>
                  <a:lnTo>
                    <a:pt x="59" y="195"/>
                  </a:lnTo>
                  <a:lnTo>
                    <a:pt x="59" y="192"/>
                  </a:lnTo>
                  <a:lnTo>
                    <a:pt x="52" y="176"/>
                  </a:lnTo>
                  <a:lnTo>
                    <a:pt x="50" y="166"/>
                  </a:lnTo>
                  <a:lnTo>
                    <a:pt x="43" y="145"/>
                  </a:lnTo>
                  <a:lnTo>
                    <a:pt x="38" y="145"/>
                  </a:lnTo>
                  <a:lnTo>
                    <a:pt x="48" y="176"/>
                  </a:lnTo>
                  <a:lnTo>
                    <a:pt x="50" y="183"/>
                  </a:lnTo>
                  <a:lnTo>
                    <a:pt x="55" y="192"/>
                  </a:lnTo>
                  <a:lnTo>
                    <a:pt x="55" y="195"/>
                  </a:lnTo>
                  <a:lnTo>
                    <a:pt x="55" y="197"/>
                  </a:lnTo>
                  <a:lnTo>
                    <a:pt x="62" y="195"/>
                  </a:lnTo>
                  <a:lnTo>
                    <a:pt x="64" y="195"/>
                  </a:lnTo>
                  <a:lnTo>
                    <a:pt x="64" y="192"/>
                  </a:lnTo>
                  <a:lnTo>
                    <a:pt x="57" y="150"/>
                  </a:lnTo>
                  <a:lnTo>
                    <a:pt x="57" y="143"/>
                  </a:lnTo>
                  <a:moveTo>
                    <a:pt x="45" y="90"/>
                  </a:moveTo>
                  <a:lnTo>
                    <a:pt x="48" y="116"/>
                  </a:lnTo>
                  <a:lnTo>
                    <a:pt x="50" y="121"/>
                  </a:lnTo>
                  <a:lnTo>
                    <a:pt x="50" y="126"/>
                  </a:lnTo>
                  <a:lnTo>
                    <a:pt x="52" y="140"/>
                  </a:lnTo>
                  <a:lnTo>
                    <a:pt x="55" y="138"/>
                  </a:lnTo>
                  <a:lnTo>
                    <a:pt x="55" y="138"/>
                  </a:lnTo>
                  <a:lnTo>
                    <a:pt x="55" y="126"/>
                  </a:lnTo>
                  <a:lnTo>
                    <a:pt x="52" y="121"/>
                  </a:lnTo>
                  <a:lnTo>
                    <a:pt x="52" y="119"/>
                  </a:lnTo>
                  <a:lnTo>
                    <a:pt x="52" y="114"/>
                  </a:lnTo>
                  <a:lnTo>
                    <a:pt x="50" y="90"/>
                  </a:lnTo>
                  <a:lnTo>
                    <a:pt x="45" y="90"/>
                  </a:lnTo>
                  <a:moveTo>
                    <a:pt x="17" y="86"/>
                  </a:moveTo>
                  <a:lnTo>
                    <a:pt x="29" y="116"/>
                  </a:lnTo>
                  <a:lnTo>
                    <a:pt x="29" y="121"/>
                  </a:lnTo>
                  <a:lnTo>
                    <a:pt x="33" y="131"/>
                  </a:lnTo>
                  <a:lnTo>
                    <a:pt x="33" y="135"/>
                  </a:lnTo>
                  <a:lnTo>
                    <a:pt x="36" y="140"/>
                  </a:lnTo>
                  <a:lnTo>
                    <a:pt x="41" y="140"/>
                  </a:lnTo>
                  <a:lnTo>
                    <a:pt x="38" y="133"/>
                  </a:lnTo>
                  <a:lnTo>
                    <a:pt x="36" y="128"/>
                  </a:lnTo>
                  <a:lnTo>
                    <a:pt x="33" y="124"/>
                  </a:lnTo>
                  <a:lnTo>
                    <a:pt x="33" y="119"/>
                  </a:lnTo>
                  <a:lnTo>
                    <a:pt x="22" y="88"/>
                  </a:lnTo>
                  <a:lnTo>
                    <a:pt x="17" y="86"/>
                  </a:lnTo>
                  <a:moveTo>
                    <a:pt x="36" y="0"/>
                  </a:moveTo>
                  <a:lnTo>
                    <a:pt x="29" y="7"/>
                  </a:lnTo>
                  <a:lnTo>
                    <a:pt x="3" y="38"/>
                  </a:lnTo>
                  <a:lnTo>
                    <a:pt x="0" y="38"/>
                  </a:lnTo>
                  <a:lnTo>
                    <a:pt x="0" y="41"/>
                  </a:lnTo>
                  <a:lnTo>
                    <a:pt x="3" y="43"/>
                  </a:lnTo>
                  <a:lnTo>
                    <a:pt x="3" y="48"/>
                  </a:lnTo>
                  <a:lnTo>
                    <a:pt x="10" y="64"/>
                  </a:lnTo>
                  <a:lnTo>
                    <a:pt x="12" y="69"/>
                  </a:lnTo>
                  <a:lnTo>
                    <a:pt x="12" y="74"/>
                  </a:lnTo>
                  <a:lnTo>
                    <a:pt x="15" y="76"/>
                  </a:lnTo>
                  <a:lnTo>
                    <a:pt x="15" y="81"/>
                  </a:lnTo>
                  <a:lnTo>
                    <a:pt x="19" y="83"/>
                  </a:lnTo>
                  <a:lnTo>
                    <a:pt x="17" y="74"/>
                  </a:lnTo>
                  <a:lnTo>
                    <a:pt x="17" y="71"/>
                  </a:lnTo>
                  <a:lnTo>
                    <a:pt x="15" y="69"/>
                  </a:lnTo>
                  <a:lnTo>
                    <a:pt x="15" y="64"/>
                  </a:lnTo>
                  <a:lnTo>
                    <a:pt x="7" y="45"/>
                  </a:lnTo>
                  <a:lnTo>
                    <a:pt x="5" y="41"/>
                  </a:lnTo>
                  <a:lnTo>
                    <a:pt x="5" y="41"/>
                  </a:lnTo>
                  <a:lnTo>
                    <a:pt x="33" y="10"/>
                  </a:lnTo>
                  <a:lnTo>
                    <a:pt x="33" y="22"/>
                  </a:lnTo>
                  <a:lnTo>
                    <a:pt x="36" y="26"/>
                  </a:lnTo>
                  <a:lnTo>
                    <a:pt x="41" y="57"/>
                  </a:lnTo>
                  <a:lnTo>
                    <a:pt x="41" y="62"/>
                  </a:lnTo>
                  <a:lnTo>
                    <a:pt x="43" y="86"/>
                  </a:lnTo>
                  <a:lnTo>
                    <a:pt x="48" y="86"/>
                  </a:lnTo>
                  <a:lnTo>
                    <a:pt x="43" y="59"/>
                  </a:lnTo>
                  <a:lnTo>
                    <a:pt x="43" y="55"/>
                  </a:lnTo>
                  <a:lnTo>
                    <a:pt x="38" y="24"/>
                  </a:lnTo>
                  <a:lnTo>
                    <a:pt x="38" y="19"/>
                  </a:lnTo>
                  <a:lnTo>
                    <a:pt x="36" y="10"/>
                  </a:lnTo>
                  <a:lnTo>
                    <a:pt x="3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4" name="Freeform 34"/>
            <p:cNvSpPr>
              <a:spLocks noEditPoints="1"/>
            </p:cNvSpPr>
            <p:nvPr/>
          </p:nvSpPr>
          <p:spPr bwMode="auto">
            <a:xfrm>
              <a:off x="9103698" y="3340637"/>
              <a:ext cx="1266665" cy="320407"/>
            </a:xfrm>
            <a:custGeom>
              <a:avLst/>
              <a:gdLst>
                <a:gd name="T0" fmla="*/ 45 w 708"/>
                <a:gd name="T1" fmla="*/ 193 h 197"/>
                <a:gd name="T2" fmla="*/ 76 w 708"/>
                <a:gd name="T3" fmla="*/ 186 h 197"/>
                <a:gd name="T4" fmla="*/ 80 w 708"/>
                <a:gd name="T5" fmla="*/ 186 h 197"/>
                <a:gd name="T6" fmla="*/ 31 w 708"/>
                <a:gd name="T7" fmla="*/ 195 h 197"/>
                <a:gd name="T8" fmla="*/ 28 w 708"/>
                <a:gd name="T9" fmla="*/ 176 h 197"/>
                <a:gd name="T10" fmla="*/ 83 w 708"/>
                <a:gd name="T11" fmla="*/ 188 h 197"/>
                <a:gd name="T12" fmla="*/ 556 w 708"/>
                <a:gd name="T13" fmla="*/ 119 h 197"/>
                <a:gd name="T14" fmla="*/ 506 w 708"/>
                <a:gd name="T15" fmla="*/ 126 h 197"/>
                <a:gd name="T16" fmla="*/ 473 w 708"/>
                <a:gd name="T17" fmla="*/ 129 h 197"/>
                <a:gd name="T18" fmla="*/ 319 w 708"/>
                <a:gd name="T19" fmla="*/ 152 h 197"/>
                <a:gd name="T20" fmla="*/ 258 w 708"/>
                <a:gd name="T21" fmla="*/ 159 h 197"/>
                <a:gd name="T22" fmla="*/ 263 w 708"/>
                <a:gd name="T23" fmla="*/ 164 h 197"/>
                <a:gd name="T24" fmla="*/ 322 w 708"/>
                <a:gd name="T25" fmla="*/ 155 h 197"/>
                <a:gd name="T26" fmla="*/ 476 w 708"/>
                <a:gd name="T27" fmla="*/ 133 h 197"/>
                <a:gd name="T28" fmla="*/ 511 w 708"/>
                <a:gd name="T29" fmla="*/ 129 h 197"/>
                <a:gd name="T30" fmla="*/ 575 w 708"/>
                <a:gd name="T31" fmla="*/ 119 h 197"/>
                <a:gd name="T32" fmla="*/ 663 w 708"/>
                <a:gd name="T33" fmla="*/ 100 h 197"/>
                <a:gd name="T34" fmla="*/ 665 w 708"/>
                <a:gd name="T35" fmla="*/ 102 h 197"/>
                <a:gd name="T36" fmla="*/ 672 w 708"/>
                <a:gd name="T37" fmla="*/ 107 h 197"/>
                <a:gd name="T38" fmla="*/ 708 w 708"/>
                <a:gd name="T39" fmla="*/ 102 h 197"/>
                <a:gd name="T40" fmla="*/ 665 w 708"/>
                <a:gd name="T41" fmla="*/ 95 h 197"/>
                <a:gd name="T42" fmla="*/ 274 w 708"/>
                <a:gd name="T43" fmla="*/ 45 h 197"/>
                <a:gd name="T44" fmla="*/ 300 w 708"/>
                <a:gd name="T45" fmla="*/ 48 h 197"/>
                <a:gd name="T46" fmla="*/ 379 w 708"/>
                <a:gd name="T47" fmla="*/ 60 h 197"/>
                <a:gd name="T48" fmla="*/ 450 w 708"/>
                <a:gd name="T49" fmla="*/ 69 h 197"/>
                <a:gd name="T50" fmla="*/ 499 w 708"/>
                <a:gd name="T51" fmla="*/ 76 h 197"/>
                <a:gd name="T52" fmla="*/ 528 w 708"/>
                <a:gd name="T53" fmla="*/ 81 h 197"/>
                <a:gd name="T54" fmla="*/ 537 w 708"/>
                <a:gd name="T55" fmla="*/ 76 h 197"/>
                <a:gd name="T56" fmla="*/ 502 w 708"/>
                <a:gd name="T57" fmla="*/ 72 h 197"/>
                <a:gd name="T58" fmla="*/ 461 w 708"/>
                <a:gd name="T59" fmla="*/ 67 h 197"/>
                <a:gd name="T60" fmla="*/ 405 w 708"/>
                <a:gd name="T61" fmla="*/ 57 h 197"/>
                <a:gd name="T62" fmla="*/ 329 w 708"/>
                <a:gd name="T63" fmla="*/ 48 h 197"/>
                <a:gd name="T64" fmla="*/ 289 w 708"/>
                <a:gd name="T65" fmla="*/ 43 h 197"/>
                <a:gd name="T66" fmla="*/ 265 w 708"/>
                <a:gd name="T67" fmla="*/ 43 h 197"/>
                <a:gd name="T68" fmla="*/ 260 w 708"/>
                <a:gd name="T69" fmla="*/ 38 h 197"/>
                <a:gd name="T70" fmla="*/ 260 w 708"/>
                <a:gd name="T71" fmla="*/ 38 h 197"/>
                <a:gd name="T72" fmla="*/ 2 w 708"/>
                <a:gd name="T73" fmla="*/ 29 h 197"/>
                <a:gd name="T74" fmla="*/ 9 w 708"/>
                <a:gd name="T75" fmla="*/ 76 h 197"/>
                <a:gd name="T76" fmla="*/ 19 w 708"/>
                <a:gd name="T77" fmla="*/ 133 h 197"/>
                <a:gd name="T78" fmla="*/ 24 w 708"/>
                <a:gd name="T79" fmla="*/ 136 h 197"/>
                <a:gd name="T80" fmla="*/ 14 w 708"/>
                <a:gd name="T81" fmla="*/ 81 h 197"/>
                <a:gd name="T82" fmla="*/ 9 w 708"/>
                <a:gd name="T83" fmla="*/ 38 h 197"/>
                <a:gd name="T84" fmla="*/ 5 w 708"/>
                <a:gd name="T85" fmla="*/ 5 h 197"/>
                <a:gd name="T86" fmla="*/ 83 w 708"/>
                <a:gd name="T87" fmla="*/ 17 h 197"/>
                <a:gd name="T88" fmla="*/ 201 w 708"/>
                <a:gd name="T89" fmla="*/ 34 h 197"/>
                <a:gd name="T90" fmla="*/ 194 w 708"/>
                <a:gd name="T91" fmla="*/ 29 h 197"/>
                <a:gd name="T92" fmla="*/ 80 w 708"/>
                <a:gd name="T93" fmla="*/ 12 h 197"/>
                <a:gd name="T94" fmla="*/ 0 w 708"/>
                <a:gd name="T9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8" h="197">
                  <a:moveTo>
                    <a:pt x="66" y="186"/>
                  </a:moveTo>
                  <a:lnTo>
                    <a:pt x="64" y="188"/>
                  </a:lnTo>
                  <a:lnTo>
                    <a:pt x="42" y="190"/>
                  </a:lnTo>
                  <a:lnTo>
                    <a:pt x="45" y="193"/>
                  </a:lnTo>
                  <a:lnTo>
                    <a:pt x="61" y="193"/>
                  </a:lnTo>
                  <a:lnTo>
                    <a:pt x="66" y="186"/>
                  </a:lnTo>
                  <a:close/>
                  <a:moveTo>
                    <a:pt x="80" y="186"/>
                  </a:moveTo>
                  <a:lnTo>
                    <a:pt x="76" y="186"/>
                  </a:lnTo>
                  <a:lnTo>
                    <a:pt x="68" y="190"/>
                  </a:lnTo>
                  <a:lnTo>
                    <a:pt x="71" y="190"/>
                  </a:lnTo>
                  <a:lnTo>
                    <a:pt x="73" y="190"/>
                  </a:lnTo>
                  <a:lnTo>
                    <a:pt x="80" y="186"/>
                  </a:lnTo>
                  <a:close/>
                  <a:moveTo>
                    <a:pt x="24" y="169"/>
                  </a:moveTo>
                  <a:lnTo>
                    <a:pt x="26" y="193"/>
                  </a:lnTo>
                  <a:lnTo>
                    <a:pt x="28" y="197"/>
                  </a:lnTo>
                  <a:lnTo>
                    <a:pt x="31" y="195"/>
                  </a:lnTo>
                  <a:lnTo>
                    <a:pt x="40" y="195"/>
                  </a:lnTo>
                  <a:lnTo>
                    <a:pt x="38" y="190"/>
                  </a:lnTo>
                  <a:lnTo>
                    <a:pt x="31" y="193"/>
                  </a:lnTo>
                  <a:lnTo>
                    <a:pt x="28" y="176"/>
                  </a:lnTo>
                  <a:lnTo>
                    <a:pt x="24" y="169"/>
                  </a:lnTo>
                  <a:close/>
                  <a:moveTo>
                    <a:pt x="229" y="164"/>
                  </a:moveTo>
                  <a:lnTo>
                    <a:pt x="87" y="183"/>
                  </a:lnTo>
                  <a:lnTo>
                    <a:pt x="83" y="188"/>
                  </a:lnTo>
                  <a:lnTo>
                    <a:pt x="227" y="169"/>
                  </a:lnTo>
                  <a:lnTo>
                    <a:pt x="229" y="164"/>
                  </a:lnTo>
                  <a:close/>
                  <a:moveTo>
                    <a:pt x="577" y="114"/>
                  </a:moveTo>
                  <a:lnTo>
                    <a:pt x="556" y="119"/>
                  </a:lnTo>
                  <a:lnTo>
                    <a:pt x="544" y="119"/>
                  </a:lnTo>
                  <a:lnTo>
                    <a:pt x="513" y="124"/>
                  </a:lnTo>
                  <a:lnTo>
                    <a:pt x="509" y="124"/>
                  </a:lnTo>
                  <a:lnTo>
                    <a:pt x="506" y="126"/>
                  </a:lnTo>
                  <a:lnTo>
                    <a:pt x="495" y="126"/>
                  </a:lnTo>
                  <a:lnTo>
                    <a:pt x="490" y="126"/>
                  </a:lnTo>
                  <a:lnTo>
                    <a:pt x="480" y="129"/>
                  </a:lnTo>
                  <a:lnTo>
                    <a:pt x="473" y="129"/>
                  </a:lnTo>
                  <a:lnTo>
                    <a:pt x="416" y="138"/>
                  </a:lnTo>
                  <a:lnTo>
                    <a:pt x="412" y="138"/>
                  </a:lnTo>
                  <a:lnTo>
                    <a:pt x="329" y="150"/>
                  </a:lnTo>
                  <a:lnTo>
                    <a:pt x="319" y="152"/>
                  </a:lnTo>
                  <a:lnTo>
                    <a:pt x="277" y="157"/>
                  </a:lnTo>
                  <a:lnTo>
                    <a:pt x="272" y="157"/>
                  </a:lnTo>
                  <a:lnTo>
                    <a:pt x="263" y="159"/>
                  </a:lnTo>
                  <a:lnTo>
                    <a:pt x="258" y="159"/>
                  </a:lnTo>
                  <a:lnTo>
                    <a:pt x="234" y="164"/>
                  </a:lnTo>
                  <a:lnTo>
                    <a:pt x="232" y="169"/>
                  </a:lnTo>
                  <a:lnTo>
                    <a:pt x="258" y="164"/>
                  </a:lnTo>
                  <a:lnTo>
                    <a:pt x="263" y="164"/>
                  </a:lnTo>
                  <a:lnTo>
                    <a:pt x="274" y="162"/>
                  </a:lnTo>
                  <a:lnTo>
                    <a:pt x="279" y="162"/>
                  </a:lnTo>
                  <a:lnTo>
                    <a:pt x="310" y="157"/>
                  </a:lnTo>
                  <a:lnTo>
                    <a:pt x="322" y="155"/>
                  </a:lnTo>
                  <a:lnTo>
                    <a:pt x="416" y="143"/>
                  </a:lnTo>
                  <a:lnTo>
                    <a:pt x="421" y="140"/>
                  </a:lnTo>
                  <a:lnTo>
                    <a:pt x="469" y="136"/>
                  </a:lnTo>
                  <a:lnTo>
                    <a:pt x="476" y="133"/>
                  </a:lnTo>
                  <a:lnTo>
                    <a:pt x="492" y="131"/>
                  </a:lnTo>
                  <a:lnTo>
                    <a:pt x="497" y="131"/>
                  </a:lnTo>
                  <a:lnTo>
                    <a:pt x="506" y="129"/>
                  </a:lnTo>
                  <a:lnTo>
                    <a:pt x="511" y="129"/>
                  </a:lnTo>
                  <a:lnTo>
                    <a:pt x="513" y="129"/>
                  </a:lnTo>
                  <a:lnTo>
                    <a:pt x="556" y="121"/>
                  </a:lnTo>
                  <a:lnTo>
                    <a:pt x="568" y="121"/>
                  </a:lnTo>
                  <a:lnTo>
                    <a:pt x="575" y="119"/>
                  </a:lnTo>
                  <a:lnTo>
                    <a:pt x="577" y="114"/>
                  </a:lnTo>
                  <a:close/>
                  <a:moveTo>
                    <a:pt x="587" y="83"/>
                  </a:moveTo>
                  <a:lnTo>
                    <a:pt x="587" y="88"/>
                  </a:lnTo>
                  <a:lnTo>
                    <a:pt x="663" y="100"/>
                  </a:lnTo>
                  <a:lnTo>
                    <a:pt x="667" y="100"/>
                  </a:lnTo>
                  <a:lnTo>
                    <a:pt x="677" y="102"/>
                  </a:lnTo>
                  <a:lnTo>
                    <a:pt x="670" y="102"/>
                  </a:lnTo>
                  <a:lnTo>
                    <a:pt x="665" y="102"/>
                  </a:lnTo>
                  <a:lnTo>
                    <a:pt x="580" y="114"/>
                  </a:lnTo>
                  <a:lnTo>
                    <a:pt x="580" y="119"/>
                  </a:lnTo>
                  <a:lnTo>
                    <a:pt x="667" y="107"/>
                  </a:lnTo>
                  <a:lnTo>
                    <a:pt x="672" y="107"/>
                  </a:lnTo>
                  <a:lnTo>
                    <a:pt x="677" y="105"/>
                  </a:lnTo>
                  <a:lnTo>
                    <a:pt x="684" y="105"/>
                  </a:lnTo>
                  <a:lnTo>
                    <a:pt x="689" y="105"/>
                  </a:lnTo>
                  <a:lnTo>
                    <a:pt x="708" y="102"/>
                  </a:lnTo>
                  <a:lnTo>
                    <a:pt x="691" y="100"/>
                  </a:lnTo>
                  <a:lnTo>
                    <a:pt x="686" y="98"/>
                  </a:lnTo>
                  <a:lnTo>
                    <a:pt x="677" y="98"/>
                  </a:lnTo>
                  <a:lnTo>
                    <a:pt x="665" y="95"/>
                  </a:lnTo>
                  <a:lnTo>
                    <a:pt x="658" y="95"/>
                  </a:lnTo>
                  <a:lnTo>
                    <a:pt x="587" y="83"/>
                  </a:lnTo>
                  <a:close/>
                  <a:moveTo>
                    <a:pt x="277" y="41"/>
                  </a:moveTo>
                  <a:lnTo>
                    <a:pt x="274" y="45"/>
                  </a:lnTo>
                  <a:lnTo>
                    <a:pt x="284" y="45"/>
                  </a:lnTo>
                  <a:lnTo>
                    <a:pt x="289" y="45"/>
                  </a:lnTo>
                  <a:lnTo>
                    <a:pt x="296" y="48"/>
                  </a:lnTo>
                  <a:lnTo>
                    <a:pt x="300" y="48"/>
                  </a:lnTo>
                  <a:lnTo>
                    <a:pt x="319" y="50"/>
                  </a:lnTo>
                  <a:lnTo>
                    <a:pt x="324" y="53"/>
                  </a:lnTo>
                  <a:lnTo>
                    <a:pt x="362" y="57"/>
                  </a:lnTo>
                  <a:lnTo>
                    <a:pt x="379" y="60"/>
                  </a:lnTo>
                  <a:lnTo>
                    <a:pt x="388" y="60"/>
                  </a:lnTo>
                  <a:lnTo>
                    <a:pt x="402" y="62"/>
                  </a:lnTo>
                  <a:lnTo>
                    <a:pt x="409" y="64"/>
                  </a:lnTo>
                  <a:lnTo>
                    <a:pt x="450" y="69"/>
                  </a:lnTo>
                  <a:lnTo>
                    <a:pt x="457" y="69"/>
                  </a:lnTo>
                  <a:lnTo>
                    <a:pt x="471" y="72"/>
                  </a:lnTo>
                  <a:lnTo>
                    <a:pt x="476" y="74"/>
                  </a:lnTo>
                  <a:lnTo>
                    <a:pt x="499" y="76"/>
                  </a:lnTo>
                  <a:lnTo>
                    <a:pt x="504" y="76"/>
                  </a:lnTo>
                  <a:lnTo>
                    <a:pt x="518" y="79"/>
                  </a:lnTo>
                  <a:lnTo>
                    <a:pt x="523" y="79"/>
                  </a:lnTo>
                  <a:lnTo>
                    <a:pt x="528" y="81"/>
                  </a:lnTo>
                  <a:lnTo>
                    <a:pt x="532" y="81"/>
                  </a:lnTo>
                  <a:lnTo>
                    <a:pt x="582" y="88"/>
                  </a:lnTo>
                  <a:lnTo>
                    <a:pt x="582" y="83"/>
                  </a:lnTo>
                  <a:lnTo>
                    <a:pt x="537" y="76"/>
                  </a:lnTo>
                  <a:lnTo>
                    <a:pt x="532" y="76"/>
                  </a:lnTo>
                  <a:lnTo>
                    <a:pt x="523" y="76"/>
                  </a:lnTo>
                  <a:lnTo>
                    <a:pt x="518" y="74"/>
                  </a:lnTo>
                  <a:lnTo>
                    <a:pt x="502" y="72"/>
                  </a:lnTo>
                  <a:lnTo>
                    <a:pt x="497" y="72"/>
                  </a:lnTo>
                  <a:lnTo>
                    <a:pt x="473" y="69"/>
                  </a:lnTo>
                  <a:lnTo>
                    <a:pt x="469" y="67"/>
                  </a:lnTo>
                  <a:lnTo>
                    <a:pt x="461" y="67"/>
                  </a:lnTo>
                  <a:lnTo>
                    <a:pt x="457" y="67"/>
                  </a:lnTo>
                  <a:lnTo>
                    <a:pt x="414" y="60"/>
                  </a:lnTo>
                  <a:lnTo>
                    <a:pt x="407" y="60"/>
                  </a:lnTo>
                  <a:lnTo>
                    <a:pt x="405" y="57"/>
                  </a:lnTo>
                  <a:lnTo>
                    <a:pt x="383" y="55"/>
                  </a:lnTo>
                  <a:lnTo>
                    <a:pt x="379" y="55"/>
                  </a:lnTo>
                  <a:lnTo>
                    <a:pt x="369" y="53"/>
                  </a:lnTo>
                  <a:lnTo>
                    <a:pt x="329" y="48"/>
                  </a:lnTo>
                  <a:lnTo>
                    <a:pt x="322" y="48"/>
                  </a:lnTo>
                  <a:lnTo>
                    <a:pt x="303" y="43"/>
                  </a:lnTo>
                  <a:lnTo>
                    <a:pt x="298" y="43"/>
                  </a:lnTo>
                  <a:lnTo>
                    <a:pt x="289" y="43"/>
                  </a:lnTo>
                  <a:lnTo>
                    <a:pt x="284" y="41"/>
                  </a:lnTo>
                  <a:lnTo>
                    <a:pt x="277" y="41"/>
                  </a:lnTo>
                  <a:close/>
                  <a:moveTo>
                    <a:pt x="270" y="38"/>
                  </a:moveTo>
                  <a:lnTo>
                    <a:pt x="265" y="43"/>
                  </a:lnTo>
                  <a:lnTo>
                    <a:pt x="270" y="43"/>
                  </a:lnTo>
                  <a:lnTo>
                    <a:pt x="272" y="41"/>
                  </a:lnTo>
                  <a:lnTo>
                    <a:pt x="270" y="38"/>
                  </a:lnTo>
                  <a:close/>
                  <a:moveTo>
                    <a:pt x="260" y="38"/>
                  </a:moveTo>
                  <a:lnTo>
                    <a:pt x="255" y="41"/>
                  </a:lnTo>
                  <a:lnTo>
                    <a:pt x="258" y="43"/>
                  </a:lnTo>
                  <a:lnTo>
                    <a:pt x="263" y="38"/>
                  </a:lnTo>
                  <a:lnTo>
                    <a:pt x="260" y="38"/>
                  </a:lnTo>
                  <a:close/>
                  <a:moveTo>
                    <a:pt x="0" y="0"/>
                  </a:moveTo>
                  <a:lnTo>
                    <a:pt x="0" y="8"/>
                  </a:lnTo>
                  <a:lnTo>
                    <a:pt x="2" y="19"/>
                  </a:lnTo>
                  <a:lnTo>
                    <a:pt x="2" y="29"/>
                  </a:lnTo>
                  <a:lnTo>
                    <a:pt x="5" y="36"/>
                  </a:lnTo>
                  <a:lnTo>
                    <a:pt x="7" y="57"/>
                  </a:lnTo>
                  <a:lnTo>
                    <a:pt x="7" y="62"/>
                  </a:lnTo>
                  <a:lnTo>
                    <a:pt x="9" y="76"/>
                  </a:lnTo>
                  <a:lnTo>
                    <a:pt x="9" y="81"/>
                  </a:lnTo>
                  <a:lnTo>
                    <a:pt x="12" y="86"/>
                  </a:lnTo>
                  <a:lnTo>
                    <a:pt x="12" y="91"/>
                  </a:lnTo>
                  <a:lnTo>
                    <a:pt x="19" y="133"/>
                  </a:lnTo>
                  <a:lnTo>
                    <a:pt x="19" y="140"/>
                  </a:lnTo>
                  <a:lnTo>
                    <a:pt x="21" y="159"/>
                  </a:lnTo>
                  <a:lnTo>
                    <a:pt x="28" y="167"/>
                  </a:lnTo>
                  <a:lnTo>
                    <a:pt x="24" y="136"/>
                  </a:lnTo>
                  <a:lnTo>
                    <a:pt x="21" y="129"/>
                  </a:lnTo>
                  <a:lnTo>
                    <a:pt x="16" y="88"/>
                  </a:lnTo>
                  <a:lnTo>
                    <a:pt x="14" y="83"/>
                  </a:lnTo>
                  <a:lnTo>
                    <a:pt x="14" y="81"/>
                  </a:lnTo>
                  <a:lnTo>
                    <a:pt x="14" y="76"/>
                  </a:lnTo>
                  <a:lnTo>
                    <a:pt x="12" y="62"/>
                  </a:lnTo>
                  <a:lnTo>
                    <a:pt x="12" y="57"/>
                  </a:lnTo>
                  <a:lnTo>
                    <a:pt x="9" y="38"/>
                  </a:lnTo>
                  <a:lnTo>
                    <a:pt x="5" y="17"/>
                  </a:lnTo>
                  <a:lnTo>
                    <a:pt x="5" y="10"/>
                  </a:lnTo>
                  <a:lnTo>
                    <a:pt x="5" y="8"/>
                  </a:lnTo>
                  <a:lnTo>
                    <a:pt x="5" y="5"/>
                  </a:lnTo>
                  <a:lnTo>
                    <a:pt x="21" y="8"/>
                  </a:lnTo>
                  <a:lnTo>
                    <a:pt x="26" y="10"/>
                  </a:lnTo>
                  <a:lnTo>
                    <a:pt x="78" y="17"/>
                  </a:lnTo>
                  <a:lnTo>
                    <a:pt x="83" y="17"/>
                  </a:lnTo>
                  <a:lnTo>
                    <a:pt x="140" y="24"/>
                  </a:lnTo>
                  <a:lnTo>
                    <a:pt x="147" y="27"/>
                  </a:lnTo>
                  <a:lnTo>
                    <a:pt x="196" y="34"/>
                  </a:lnTo>
                  <a:lnTo>
                    <a:pt x="201" y="34"/>
                  </a:lnTo>
                  <a:lnTo>
                    <a:pt x="248" y="41"/>
                  </a:lnTo>
                  <a:lnTo>
                    <a:pt x="253" y="36"/>
                  </a:lnTo>
                  <a:lnTo>
                    <a:pt x="199" y="29"/>
                  </a:lnTo>
                  <a:lnTo>
                    <a:pt x="194" y="29"/>
                  </a:lnTo>
                  <a:lnTo>
                    <a:pt x="154" y="22"/>
                  </a:lnTo>
                  <a:lnTo>
                    <a:pt x="144" y="22"/>
                  </a:lnTo>
                  <a:lnTo>
                    <a:pt x="85" y="12"/>
                  </a:lnTo>
                  <a:lnTo>
                    <a:pt x="80" y="12"/>
                  </a:lnTo>
                  <a:lnTo>
                    <a:pt x="28" y="5"/>
                  </a:lnTo>
                  <a:lnTo>
                    <a:pt x="24" y="5"/>
                  </a:lnTo>
                  <a:lnTo>
                    <a:pt x="5" y="3"/>
                  </a:lnTo>
                  <a:lnTo>
                    <a:pt x="0" y="0"/>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5" name="Freeform 35"/>
            <p:cNvSpPr>
              <a:spLocks noEditPoints="1"/>
            </p:cNvSpPr>
            <p:nvPr/>
          </p:nvSpPr>
          <p:spPr bwMode="auto">
            <a:xfrm>
              <a:off x="9103698" y="3340637"/>
              <a:ext cx="1266665" cy="320407"/>
            </a:xfrm>
            <a:custGeom>
              <a:avLst/>
              <a:gdLst>
                <a:gd name="T0" fmla="*/ 45 w 708"/>
                <a:gd name="T1" fmla="*/ 193 h 197"/>
                <a:gd name="T2" fmla="*/ 76 w 708"/>
                <a:gd name="T3" fmla="*/ 186 h 197"/>
                <a:gd name="T4" fmla="*/ 80 w 708"/>
                <a:gd name="T5" fmla="*/ 186 h 197"/>
                <a:gd name="T6" fmla="*/ 31 w 708"/>
                <a:gd name="T7" fmla="*/ 195 h 197"/>
                <a:gd name="T8" fmla="*/ 28 w 708"/>
                <a:gd name="T9" fmla="*/ 176 h 197"/>
                <a:gd name="T10" fmla="*/ 83 w 708"/>
                <a:gd name="T11" fmla="*/ 188 h 197"/>
                <a:gd name="T12" fmla="*/ 556 w 708"/>
                <a:gd name="T13" fmla="*/ 119 h 197"/>
                <a:gd name="T14" fmla="*/ 506 w 708"/>
                <a:gd name="T15" fmla="*/ 126 h 197"/>
                <a:gd name="T16" fmla="*/ 473 w 708"/>
                <a:gd name="T17" fmla="*/ 129 h 197"/>
                <a:gd name="T18" fmla="*/ 319 w 708"/>
                <a:gd name="T19" fmla="*/ 152 h 197"/>
                <a:gd name="T20" fmla="*/ 258 w 708"/>
                <a:gd name="T21" fmla="*/ 159 h 197"/>
                <a:gd name="T22" fmla="*/ 263 w 708"/>
                <a:gd name="T23" fmla="*/ 164 h 197"/>
                <a:gd name="T24" fmla="*/ 322 w 708"/>
                <a:gd name="T25" fmla="*/ 155 h 197"/>
                <a:gd name="T26" fmla="*/ 476 w 708"/>
                <a:gd name="T27" fmla="*/ 133 h 197"/>
                <a:gd name="T28" fmla="*/ 511 w 708"/>
                <a:gd name="T29" fmla="*/ 129 h 197"/>
                <a:gd name="T30" fmla="*/ 575 w 708"/>
                <a:gd name="T31" fmla="*/ 119 h 197"/>
                <a:gd name="T32" fmla="*/ 663 w 708"/>
                <a:gd name="T33" fmla="*/ 100 h 197"/>
                <a:gd name="T34" fmla="*/ 665 w 708"/>
                <a:gd name="T35" fmla="*/ 102 h 197"/>
                <a:gd name="T36" fmla="*/ 672 w 708"/>
                <a:gd name="T37" fmla="*/ 107 h 197"/>
                <a:gd name="T38" fmla="*/ 708 w 708"/>
                <a:gd name="T39" fmla="*/ 102 h 197"/>
                <a:gd name="T40" fmla="*/ 665 w 708"/>
                <a:gd name="T41" fmla="*/ 95 h 197"/>
                <a:gd name="T42" fmla="*/ 274 w 708"/>
                <a:gd name="T43" fmla="*/ 45 h 197"/>
                <a:gd name="T44" fmla="*/ 300 w 708"/>
                <a:gd name="T45" fmla="*/ 48 h 197"/>
                <a:gd name="T46" fmla="*/ 379 w 708"/>
                <a:gd name="T47" fmla="*/ 60 h 197"/>
                <a:gd name="T48" fmla="*/ 450 w 708"/>
                <a:gd name="T49" fmla="*/ 69 h 197"/>
                <a:gd name="T50" fmla="*/ 499 w 708"/>
                <a:gd name="T51" fmla="*/ 76 h 197"/>
                <a:gd name="T52" fmla="*/ 528 w 708"/>
                <a:gd name="T53" fmla="*/ 81 h 197"/>
                <a:gd name="T54" fmla="*/ 537 w 708"/>
                <a:gd name="T55" fmla="*/ 76 h 197"/>
                <a:gd name="T56" fmla="*/ 502 w 708"/>
                <a:gd name="T57" fmla="*/ 72 h 197"/>
                <a:gd name="T58" fmla="*/ 461 w 708"/>
                <a:gd name="T59" fmla="*/ 67 h 197"/>
                <a:gd name="T60" fmla="*/ 405 w 708"/>
                <a:gd name="T61" fmla="*/ 57 h 197"/>
                <a:gd name="T62" fmla="*/ 329 w 708"/>
                <a:gd name="T63" fmla="*/ 48 h 197"/>
                <a:gd name="T64" fmla="*/ 289 w 708"/>
                <a:gd name="T65" fmla="*/ 43 h 197"/>
                <a:gd name="T66" fmla="*/ 265 w 708"/>
                <a:gd name="T67" fmla="*/ 43 h 197"/>
                <a:gd name="T68" fmla="*/ 260 w 708"/>
                <a:gd name="T69" fmla="*/ 38 h 197"/>
                <a:gd name="T70" fmla="*/ 260 w 708"/>
                <a:gd name="T71" fmla="*/ 38 h 197"/>
                <a:gd name="T72" fmla="*/ 2 w 708"/>
                <a:gd name="T73" fmla="*/ 29 h 197"/>
                <a:gd name="T74" fmla="*/ 9 w 708"/>
                <a:gd name="T75" fmla="*/ 76 h 197"/>
                <a:gd name="T76" fmla="*/ 19 w 708"/>
                <a:gd name="T77" fmla="*/ 133 h 197"/>
                <a:gd name="T78" fmla="*/ 24 w 708"/>
                <a:gd name="T79" fmla="*/ 136 h 197"/>
                <a:gd name="T80" fmla="*/ 14 w 708"/>
                <a:gd name="T81" fmla="*/ 81 h 197"/>
                <a:gd name="T82" fmla="*/ 9 w 708"/>
                <a:gd name="T83" fmla="*/ 38 h 197"/>
                <a:gd name="T84" fmla="*/ 5 w 708"/>
                <a:gd name="T85" fmla="*/ 5 h 197"/>
                <a:gd name="T86" fmla="*/ 83 w 708"/>
                <a:gd name="T87" fmla="*/ 17 h 197"/>
                <a:gd name="T88" fmla="*/ 201 w 708"/>
                <a:gd name="T89" fmla="*/ 34 h 197"/>
                <a:gd name="T90" fmla="*/ 194 w 708"/>
                <a:gd name="T91" fmla="*/ 29 h 197"/>
                <a:gd name="T92" fmla="*/ 80 w 708"/>
                <a:gd name="T93" fmla="*/ 12 h 197"/>
                <a:gd name="T94" fmla="*/ 0 w 708"/>
                <a:gd name="T9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8" h="197">
                  <a:moveTo>
                    <a:pt x="66" y="186"/>
                  </a:moveTo>
                  <a:lnTo>
                    <a:pt x="64" y="188"/>
                  </a:lnTo>
                  <a:lnTo>
                    <a:pt x="42" y="190"/>
                  </a:lnTo>
                  <a:lnTo>
                    <a:pt x="45" y="193"/>
                  </a:lnTo>
                  <a:lnTo>
                    <a:pt x="61" y="193"/>
                  </a:lnTo>
                  <a:lnTo>
                    <a:pt x="66" y="186"/>
                  </a:lnTo>
                  <a:moveTo>
                    <a:pt x="80" y="186"/>
                  </a:moveTo>
                  <a:lnTo>
                    <a:pt x="76" y="186"/>
                  </a:lnTo>
                  <a:lnTo>
                    <a:pt x="68" y="190"/>
                  </a:lnTo>
                  <a:lnTo>
                    <a:pt x="71" y="190"/>
                  </a:lnTo>
                  <a:lnTo>
                    <a:pt x="73" y="190"/>
                  </a:lnTo>
                  <a:lnTo>
                    <a:pt x="80" y="186"/>
                  </a:lnTo>
                  <a:moveTo>
                    <a:pt x="24" y="169"/>
                  </a:moveTo>
                  <a:lnTo>
                    <a:pt x="26" y="193"/>
                  </a:lnTo>
                  <a:lnTo>
                    <a:pt x="28" y="197"/>
                  </a:lnTo>
                  <a:lnTo>
                    <a:pt x="31" y="195"/>
                  </a:lnTo>
                  <a:lnTo>
                    <a:pt x="40" y="195"/>
                  </a:lnTo>
                  <a:lnTo>
                    <a:pt x="38" y="190"/>
                  </a:lnTo>
                  <a:lnTo>
                    <a:pt x="31" y="193"/>
                  </a:lnTo>
                  <a:lnTo>
                    <a:pt x="28" y="176"/>
                  </a:lnTo>
                  <a:lnTo>
                    <a:pt x="24" y="169"/>
                  </a:lnTo>
                  <a:moveTo>
                    <a:pt x="229" y="164"/>
                  </a:moveTo>
                  <a:lnTo>
                    <a:pt x="87" y="183"/>
                  </a:lnTo>
                  <a:lnTo>
                    <a:pt x="83" y="188"/>
                  </a:lnTo>
                  <a:lnTo>
                    <a:pt x="227" y="169"/>
                  </a:lnTo>
                  <a:lnTo>
                    <a:pt x="229" y="164"/>
                  </a:lnTo>
                  <a:moveTo>
                    <a:pt x="577" y="114"/>
                  </a:moveTo>
                  <a:lnTo>
                    <a:pt x="556" y="119"/>
                  </a:lnTo>
                  <a:lnTo>
                    <a:pt x="544" y="119"/>
                  </a:lnTo>
                  <a:lnTo>
                    <a:pt x="513" y="124"/>
                  </a:lnTo>
                  <a:lnTo>
                    <a:pt x="509" y="124"/>
                  </a:lnTo>
                  <a:lnTo>
                    <a:pt x="506" y="126"/>
                  </a:lnTo>
                  <a:lnTo>
                    <a:pt x="495" y="126"/>
                  </a:lnTo>
                  <a:lnTo>
                    <a:pt x="490" y="126"/>
                  </a:lnTo>
                  <a:lnTo>
                    <a:pt x="480" y="129"/>
                  </a:lnTo>
                  <a:lnTo>
                    <a:pt x="473" y="129"/>
                  </a:lnTo>
                  <a:lnTo>
                    <a:pt x="416" y="138"/>
                  </a:lnTo>
                  <a:lnTo>
                    <a:pt x="412" y="138"/>
                  </a:lnTo>
                  <a:lnTo>
                    <a:pt x="329" y="150"/>
                  </a:lnTo>
                  <a:lnTo>
                    <a:pt x="319" y="152"/>
                  </a:lnTo>
                  <a:lnTo>
                    <a:pt x="277" y="157"/>
                  </a:lnTo>
                  <a:lnTo>
                    <a:pt x="272" y="157"/>
                  </a:lnTo>
                  <a:lnTo>
                    <a:pt x="263" y="159"/>
                  </a:lnTo>
                  <a:lnTo>
                    <a:pt x="258" y="159"/>
                  </a:lnTo>
                  <a:lnTo>
                    <a:pt x="234" y="164"/>
                  </a:lnTo>
                  <a:lnTo>
                    <a:pt x="232" y="169"/>
                  </a:lnTo>
                  <a:lnTo>
                    <a:pt x="258" y="164"/>
                  </a:lnTo>
                  <a:lnTo>
                    <a:pt x="263" y="164"/>
                  </a:lnTo>
                  <a:lnTo>
                    <a:pt x="274" y="162"/>
                  </a:lnTo>
                  <a:lnTo>
                    <a:pt x="279" y="162"/>
                  </a:lnTo>
                  <a:lnTo>
                    <a:pt x="310" y="157"/>
                  </a:lnTo>
                  <a:lnTo>
                    <a:pt x="322" y="155"/>
                  </a:lnTo>
                  <a:lnTo>
                    <a:pt x="416" y="143"/>
                  </a:lnTo>
                  <a:lnTo>
                    <a:pt x="421" y="140"/>
                  </a:lnTo>
                  <a:lnTo>
                    <a:pt x="469" y="136"/>
                  </a:lnTo>
                  <a:lnTo>
                    <a:pt x="476" y="133"/>
                  </a:lnTo>
                  <a:lnTo>
                    <a:pt x="492" y="131"/>
                  </a:lnTo>
                  <a:lnTo>
                    <a:pt x="497" y="131"/>
                  </a:lnTo>
                  <a:lnTo>
                    <a:pt x="506" y="129"/>
                  </a:lnTo>
                  <a:lnTo>
                    <a:pt x="511" y="129"/>
                  </a:lnTo>
                  <a:lnTo>
                    <a:pt x="513" y="129"/>
                  </a:lnTo>
                  <a:lnTo>
                    <a:pt x="556" y="121"/>
                  </a:lnTo>
                  <a:lnTo>
                    <a:pt x="568" y="121"/>
                  </a:lnTo>
                  <a:lnTo>
                    <a:pt x="575" y="119"/>
                  </a:lnTo>
                  <a:lnTo>
                    <a:pt x="577" y="114"/>
                  </a:lnTo>
                  <a:moveTo>
                    <a:pt x="587" y="83"/>
                  </a:moveTo>
                  <a:lnTo>
                    <a:pt x="587" y="88"/>
                  </a:lnTo>
                  <a:lnTo>
                    <a:pt x="663" y="100"/>
                  </a:lnTo>
                  <a:lnTo>
                    <a:pt x="667" y="100"/>
                  </a:lnTo>
                  <a:lnTo>
                    <a:pt x="677" y="102"/>
                  </a:lnTo>
                  <a:lnTo>
                    <a:pt x="670" y="102"/>
                  </a:lnTo>
                  <a:lnTo>
                    <a:pt x="665" y="102"/>
                  </a:lnTo>
                  <a:lnTo>
                    <a:pt x="580" y="114"/>
                  </a:lnTo>
                  <a:lnTo>
                    <a:pt x="580" y="119"/>
                  </a:lnTo>
                  <a:lnTo>
                    <a:pt x="667" y="107"/>
                  </a:lnTo>
                  <a:lnTo>
                    <a:pt x="672" y="107"/>
                  </a:lnTo>
                  <a:lnTo>
                    <a:pt x="677" y="105"/>
                  </a:lnTo>
                  <a:lnTo>
                    <a:pt x="684" y="105"/>
                  </a:lnTo>
                  <a:lnTo>
                    <a:pt x="689" y="105"/>
                  </a:lnTo>
                  <a:lnTo>
                    <a:pt x="708" y="102"/>
                  </a:lnTo>
                  <a:lnTo>
                    <a:pt x="691" y="100"/>
                  </a:lnTo>
                  <a:lnTo>
                    <a:pt x="686" y="98"/>
                  </a:lnTo>
                  <a:lnTo>
                    <a:pt x="677" y="98"/>
                  </a:lnTo>
                  <a:lnTo>
                    <a:pt x="665" y="95"/>
                  </a:lnTo>
                  <a:lnTo>
                    <a:pt x="658" y="95"/>
                  </a:lnTo>
                  <a:lnTo>
                    <a:pt x="587" y="83"/>
                  </a:lnTo>
                  <a:moveTo>
                    <a:pt x="277" y="41"/>
                  </a:moveTo>
                  <a:lnTo>
                    <a:pt x="274" y="45"/>
                  </a:lnTo>
                  <a:lnTo>
                    <a:pt x="284" y="45"/>
                  </a:lnTo>
                  <a:lnTo>
                    <a:pt x="289" y="45"/>
                  </a:lnTo>
                  <a:lnTo>
                    <a:pt x="296" y="48"/>
                  </a:lnTo>
                  <a:lnTo>
                    <a:pt x="300" y="48"/>
                  </a:lnTo>
                  <a:lnTo>
                    <a:pt x="319" y="50"/>
                  </a:lnTo>
                  <a:lnTo>
                    <a:pt x="324" y="53"/>
                  </a:lnTo>
                  <a:lnTo>
                    <a:pt x="362" y="57"/>
                  </a:lnTo>
                  <a:lnTo>
                    <a:pt x="379" y="60"/>
                  </a:lnTo>
                  <a:lnTo>
                    <a:pt x="388" y="60"/>
                  </a:lnTo>
                  <a:lnTo>
                    <a:pt x="402" y="62"/>
                  </a:lnTo>
                  <a:lnTo>
                    <a:pt x="409" y="64"/>
                  </a:lnTo>
                  <a:lnTo>
                    <a:pt x="450" y="69"/>
                  </a:lnTo>
                  <a:lnTo>
                    <a:pt x="457" y="69"/>
                  </a:lnTo>
                  <a:lnTo>
                    <a:pt x="471" y="72"/>
                  </a:lnTo>
                  <a:lnTo>
                    <a:pt x="476" y="74"/>
                  </a:lnTo>
                  <a:lnTo>
                    <a:pt x="499" y="76"/>
                  </a:lnTo>
                  <a:lnTo>
                    <a:pt x="504" y="76"/>
                  </a:lnTo>
                  <a:lnTo>
                    <a:pt x="518" y="79"/>
                  </a:lnTo>
                  <a:lnTo>
                    <a:pt x="523" y="79"/>
                  </a:lnTo>
                  <a:lnTo>
                    <a:pt x="528" y="81"/>
                  </a:lnTo>
                  <a:lnTo>
                    <a:pt x="532" y="81"/>
                  </a:lnTo>
                  <a:lnTo>
                    <a:pt x="582" y="88"/>
                  </a:lnTo>
                  <a:lnTo>
                    <a:pt x="582" y="83"/>
                  </a:lnTo>
                  <a:lnTo>
                    <a:pt x="537" y="76"/>
                  </a:lnTo>
                  <a:lnTo>
                    <a:pt x="532" y="76"/>
                  </a:lnTo>
                  <a:lnTo>
                    <a:pt x="523" y="76"/>
                  </a:lnTo>
                  <a:lnTo>
                    <a:pt x="518" y="74"/>
                  </a:lnTo>
                  <a:lnTo>
                    <a:pt x="502" y="72"/>
                  </a:lnTo>
                  <a:lnTo>
                    <a:pt x="497" y="72"/>
                  </a:lnTo>
                  <a:lnTo>
                    <a:pt x="473" y="69"/>
                  </a:lnTo>
                  <a:lnTo>
                    <a:pt x="469" y="67"/>
                  </a:lnTo>
                  <a:lnTo>
                    <a:pt x="461" y="67"/>
                  </a:lnTo>
                  <a:lnTo>
                    <a:pt x="457" y="67"/>
                  </a:lnTo>
                  <a:lnTo>
                    <a:pt x="414" y="60"/>
                  </a:lnTo>
                  <a:lnTo>
                    <a:pt x="407" y="60"/>
                  </a:lnTo>
                  <a:lnTo>
                    <a:pt x="405" y="57"/>
                  </a:lnTo>
                  <a:lnTo>
                    <a:pt x="383" y="55"/>
                  </a:lnTo>
                  <a:lnTo>
                    <a:pt x="379" y="55"/>
                  </a:lnTo>
                  <a:lnTo>
                    <a:pt x="369" y="53"/>
                  </a:lnTo>
                  <a:lnTo>
                    <a:pt x="329" y="48"/>
                  </a:lnTo>
                  <a:lnTo>
                    <a:pt x="322" y="48"/>
                  </a:lnTo>
                  <a:lnTo>
                    <a:pt x="303" y="43"/>
                  </a:lnTo>
                  <a:lnTo>
                    <a:pt x="298" y="43"/>
                  </a:lnTo>
                  <a:lnTo>
                    <a:pt x="289" y="43"/>
                  </a:lnTo>
                  <a:lnTo>
                    <a:pt x="284" y="41"/>
                  </a:lnTo>
                  <a:lnTo>
                    <a:pt x="277" y="41"/>
                  </a:lnTo>
                  <a:moveTo>
                    <a:pt x="270" y="38"/>
                  </a:moveTo>
                  <a:lnTo>
                    <a:pt x="265" y="43"/>
                  </a:lnTo>
                  <a:lnTo>
                    <a:pt x="270" y="43"/>
                  </a:lnTo>
                  <a:lnTo>
                    <a:pt x="272" y="41"/>
                  </a:lnTo>
                  <a:lnTo>
                    <a:pt x="270" y="38"/>
                  </a:lnTo>
                  <a:moveTo>
                    <a:pt x="260" y="38"/>
                  </a:moveTo>
                  <a:lnTo>
                    <a:pt x="255" y="41"/>
                  </a:lnTo>
                  <a:lnTo>
                    <a:pt x="258" y="43"/>
                  </a:lnTo>
                  <a:lnTo>
                    <a:pt x="263" y="38"/>
                  </a:lnTo>
                  <a:lnTo>
                    <a:pt x="260" y="38"/>
                  </a:lnTo>
                  <a:moveTo>
                    <a:pt x="0" y="0"/>
                  </a:moveTo>
                  <a:lnTo>
                    <a:pt x="0" y="8"/>
                  </a:lnTo>
                  <a:lnTo>
                    <a:pt x="2" y="19"/>
                  </a:lnTo>
                  <a:lnTo>
                    <a:pt x="2" y="29"/>
                  </a:lnTo>
                  <a:lnTo>
                    <a:pt x="5" y="36"/>
                  </a:lnTo>
                  <a:lnTo>
                    <a:pt x="7" y="57"/>
                  </a:lnTo>
                  <a:lnTo>
                    <a:pt x="7" y="62"/>
                  </a:lnTo>
                  <a:lnTo>
                    <a:pt x="9" y="76"/>
                  </a:lnTo>
                  <a:lnTo>
                    <a:pt x="9" y="81"/>
                  </a:lnTo>
                  <a:lnTo>
                    <a:pt x="12" y="86"/>
                  </a:lnTo>
                  <a:lnTo>
                    <a:pt x="12" y="91"/>
                  </a:lnTo>
                  <a:lnTo>
                    <a:pt x="19" y="133"/>
                  </a:lnTo>
                  <a:lnTo>
                    <a:pt x="19" y="140"/>
                  </a:lnTo>
                  <a:lnTo>
                    <a:pt x="21" y="159"/>
                  </a:lnTo>
                  <a:lnTo>
                    <a:pt x="28" y="167"/>
                  </a:lnTo>
                  <a:lnTo>
                    <a:pt x="24" y="136"/>
                  </a:lnTo>
                  <a:lnTo>
                    <a:pt x="21" y="129"/>
                  </a:lnTo>
                  <a:lnTo>
                    <a:pt x="16" y="88"/>
                  </a:lnTo>
                  <a:lnTo>
                    <a:pt x="14" y="83"/>
                  </a:lnTo>
                  <a:lnTo>
                    <a:pt x="14" y="81"/>
                  </a:lnTo>
                  <a:lnTo>
                    <a:pt x="14" y="76"/>
                  </a:lnTo>
                  <a:lnTo>
                    <a:pt x="12" y="62"/>
                  </a:lnTo>
                  <a:lnTo>
                    <a:pt x="12" y="57"/>
                  </a:lnTo>
                  <a:lnTo>
                    <a:pt x="9" y="38"/>
                  </a:lnTo>
                  <a:lnTo>
                    <a:pt x="5" y="17"/>
                  </a:lnTo>
                  <a:lnTo>
                    <a:pt x="5" y="10"/>
                  </a:lnTo>
                  <a:lnTo>
                    <a:pt x="5" y="8"/>
                  </a:lnTo>
                  <a:lnTo>
                    <a:pt x="5" y="5"/>
                  </a:lnTo>
                  <a:lnTo>
                    <a:pt x="21" y="8"/>
                  </a:lnTo>
                  <a:lnTo>
                    <a:pt x="26" y="10"/>
                  </a:lnTo>
                  <a:lnTo>
                    <a:pt x="78" y="17"/>
                  </a:lnTo>
                  <a:lnTo>
                    <a:pt x="83" y="17"/>
                  </a:lnTo>
                  <a:lnTo>
                    <a:pt x="140" y="24"/>
                  </a:lnTo>
                  <a:lnTo>
                    <a:pt x="147" y="27"/>
                  </a:lnTo>
                  <a:lnTo>
                    <a:pt x="196" y="34"/>
                  </a:lnTo>
                  <a:lnTo>
                    <a:pt x="201" y="34"/>
                  </a:lnTo>
                  <a:lnTo>
                    <a:pt x="248" y="41"/>
                  </a:lnTo>
                  <a:lnTo>
                    <a:pt x="253" y="36"/>
                  </a:lnTo>
                  <a:lnTo>
                    <a:pt x="199" y="29"/>
                  </a:lnTo>
                  <a:lnTo>
                    <a:pt x="194" y="29"/>
                  </a:lnTo>
                  <a:lnTo>
                    <a:pt x="154" y="22"/>
                  </a:lnTo>
                  <a:lnTo>
                    <a:pt x="144" y="22"/>
                  </a:lnTo>
                  <a:lnTo>
                    <a:pt x="85" y="12"/>
                  </a:lnTo>
                  <a:lnTo>
                    <a:pt x="80" y="12"/>
                  </a:lnTo>
                  <a:lnTo>
                    <a:pt x="28" y="5"/>
                  </a:lnTo>
                  <a:lnTo>
                    <a:pt x="24" y="5"/>
                  </a:lnTo>
                  <a:lnTo>
                    <a:pt x="5" y="3"/>
                  </a:lnTo>
                  <a:lnTo>
                    <a:pt x="0" y="0"/>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6" name="Freeform 36"/>
            <p:cNvSpPr>
              <a:spLocks noEditPoints="1"/>
            </p:cNvSpPr>
            <p:nvPr/>
          </p:nvSpPr>
          <p:spPr bwMode="auto">
            <a:xfrm>
              <a:off x="8763774" y="2873851"/>
              <a:ext cx="1538604" cy="1266990"/>
            </a:xfrm>
            <a:custGeom>
              <a:avLst/>
              <a:gdLst>
                <a:gd name="T0" fmla="*/ 151 w 363"/>
                <a:gd name="T1" fmla="*/ 310 h 328"/>
                <a:gd name="T2" fmla="*/ 150 w 363"/>
                <a:gd name="T3" fmla="*/ 308 h 328"/>
                <a:gd name="T4" fmla="*/ 137 w 363"/>
                <a:gd name="T5" fmla="*/ 308 h 328"/>
                <a:gd name="T6" fmla="*/ 73 w 363"/>
                <a:gd name="T7" fmla="*/ 299 h 328"/>
                <a:gd name="T8" fmla="*/ 136 w 363"/>
                <a:gd name="T9" fmla="*/ 307 h 328"/>
                <a:gd name="T10" fmla="*/ 47 w 363"/>
                <a:gd name="T11" fmla="*/ 294 h 328"/>
                <a:gd name="T12" fmla="*/ 47 w 363"/>
                <a:gd name="T13" fmla="*/ 294 h 328"/>
                <a:gd name="T14" fmla="*/ 45 w 363"/>
                <a:gd name="T15" fmla="*/ 294 h 328"/>
                <a:gd name="T16" fmla="*/ 0 w 363"/>
                <a:gd name="T17" fmla="*/ 289 h 328"/>
                <a:gd name="T18" fmla="*/ 5 w 363"/>
                <a:gd name="T19" fmla="*/ 288 h 328"/>
                <a:gd name="T20" fmla="*/ 12 w 363"/>
                <a:gd name="T21" fmla="*/ 280 h 328"/>
                <a:gd name="T22" fmla="*/ 43 w 363"/>
                <a:gd name="T23" fmla="*/ 255 h 328"/>
                <a:gd name="T24" fmla="*/ 44 w 363"/>
                <a:gd name="T25" fmla="*/ 257 h 328"/>
                <a:gd name="T26" fmla="*/ 93 w 363"/>
                <a:gd name="T27" fmla="*/ 215 h 328"/>
                <a:gd name="T28" fmla="*/ 45 w 363"/>
                <a:gd name="T29" fmla="*/ 255 h 328"/>
                <a:gd name="T30" fmla="*/ 96 w 363"/>
                <a:gd name="T31" fmla="*/ 215 h 328"/>
                <a:gd name="T32" fmla="*/ 191 w 363"/>
                <a:gd name="T33" fmla="*/ 137 h 328"/>
                <a:gd name="T34" fmla="*/ 178 w 363"/>
                <a:gd name="T35" fmla="*/ 148 h 328"/>
                <a:gd name="T36" fmla="*/ 171 w 363"/>
                <a:gd name="T37" fmla="*/ 153 h 328"/>
                <a:gd name="T38" fmla="*/ 110 w 363"/>
                <a:gd name="T39" fmla="*/ 202 h 328"/>
                <a:gd name="T40" fmla="*/ 109 w 363"/>
                <a:gd name="T41" fmla="*/ 205 h 328"/>
                <a:gd name="T42" fmla="*/ 172 w 363"/>
                <a:gd name="T43" fmla="*/ 155 h 328"/>
                <a:gd name="T44" fmla="*/ 181 w 363"/>
                <a:gd name="T45" fmla="*/ 148 h 328"/>
                <a:gd name="T46" fmla="*/ 194 w 363"/>
                <a:gd name="T47" fmla="*/ 137 h 328"/>
                <a:gd name="T48" fmla="*/ 360 w 363"/>
                <a:gd name="T49" fmla="*/ 5 h 328"/>
                <a:gd name="T50" fmla="*/ 352 w 363"/>
                <a:gd name="T51" fmla="*/ 9 h 328"/>
                <a:gd name="T52" fmla="*/ 322 w 363"/>
                <a:gd name="T53" fmla="*/ 33 h 328"/>
                <a:gd name="T54" fmla="*/ 287 w 363"/>
                <a:gd name="T55" fmla="*/ 61 h 328"/>
                <a:gd name="T56" fmla="*/ 259 w 363"/>
                <a:gd name="T57" fmla="*/ 83 h 328"/>
                <a:gd name="T58" fmla="*/ 207 w 363"/>
                <a:gd name="T59" fmla="*/ 124 h 328"/>
                <a:gd name="T60" fmla="*/ 199 w 363"/>
                <a:gd name="T61" fmla="*/ 131 h 328"/>
                <a:gd name="T62" fmla="*/ 206 w 363"/>
                <a:gd name="T63" fmla="*/ 128 h 328"/>
                <a:gd name="T64" fmla="*/ 216 w 363"/>
                <a:gd name="T65" fmla="*/ 120 h 328"/>
                <a:gd name="T66" fmla="*/ 287 w 363"/>
                <a:gd name="T67" fmla="*/ 63 h 328"/>
                <a:gd name="T68" fmla="*/ 322 w 363"/>
                <a:gd name="T69" fmla="*/ 35 h 328"/>
                <a:gd name="T70" fmla="*/ 353 w 363"/>
                <a:gd name="T71" fmla="*/ 10 h 328"/>
                <a:gd name="T72" fmla="*/ 346 w 363"/>
                <a:gd name="T73" fmla="*/ 68 h 328"/>
                <a:gd name="T74" fmla="*/ 344 w 363"/>
                <a:gd name="T75" fmla="*/ 79 h 328"/>
                <a:gd name="T76" fmla="*/ 337 w 363"/>
                <a:gd name="T77" fmla="*/ 108 h 328"/>
                <a:gd name="T78" fmla="*/ 333 w 363"/>
                <a:gd name="T79" fmla="*/ 128 h 328"/>
                <a:gd name="T80" fmla="*/ 324 w 363"/>
                <a:gd name="T81" fmla="*/ 169 h 328"/>
                <a:gd name="T82" fmla="*/ 318 w 363"/>
                <a:gd name="T83" fmla="*/ 195 h 328"/>
                <a:gd name="T84" fmla="*/ 308 w 363"/>
                <a:gd name="T85" fmla="*/ 241 h 328"/>
                <a:gd name="T86" fmla="*/ 291 w 363"/>
                <a:gd name="T87" fmla="*/ 316 h 328"/>
                <a:gd name="T88" fmla="*/ 309 w 363"/>
                <a:gd name="T89" fmla="*/ 243 h 328"/>
                <a:gd name="T90" fmla="*/ 319 w 363"/>
                <a:gd name="T91" fmla="*/ 197 h 328"/>
                <a:gd name="T92" fmla="*/ 325 w 363"/>
                <a:gd name="T93" fmla="*/ 171 h 328"/>
                <a:gd name="T94" fmla="*/ 334 w 363"/>
                <a:gd name="T95" fmla="*/ 129 h 328"/>
                <a:gd name="T96" fmla="*/ 339 w 363"/>
                <a:gd name="T97" fmla="*/ 109 h 328"/>
                <a:gd name="T98" fmla="*/ 344 w 363"/>
                <a:gd name="T99" fmla="*/ 84 h 328"/>
                <a:gd name="T100" fmla="*/ 347 w 363"/>
                <a:gd name="T101" fmla="*/ 73 h 328"/>
                <a:gd name="T102" fmla="*/ 362 w 363"/>
                <a:gd name="T103" fmla="*/ 5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63" h="328">
                  <a:moveTo>
                    <a:pt x="142" y="307"/>
                  </a:moveTo>
                  <a:cubicBezTo>
                    <a:pt x="140" y="309"/>
                    <a:pt x="140" y="309"/>
                    <a:pt x="140" y="309"/>
                  </a:cubicBezTo>
                  <a:cubicBezTo>
                    <a:pt x="149" y="310"/>
                    <a:pt x="149" y="310"/>
                    <a:pt x="149" y="310"/>
                  </a:cubicBezTo>
                  <a:cubicBezTo>
                    <a:pt x="151" y="310"/>
                    <a:pt x="151" y="310"/>
                    <a:pt x="151" y="310"/>
                  </a:cubicBezTo>
                  <a:cubicBezTo>
                    <a:pt x="276" y="328"/>
                    <a:pt x="276" y="328"/>
                    <a:pt x="276" y="328"/>
                  </a:cubicBezTo>
                  <a:cubicBezTo>
                    <a:pt x="276" y="328"/>
                    <a:pt x="276" y="328"/>
                    <a:pt x="276" y="328"/>
                  </a:cubicBezTo>
                  <a:cubicBezTo>
                    <a:pt x="276" y="327"/>
                    <a:pt x="276" y="327"/>
                    <a:pt x="276" y="326"/>
                  </a:cubicBezTo>
                  <a:cubicBezTo>
                    <a:pt x="150" y="308"/>
                    <a:pt x="150" y="308"/>
                    <a:pt x="150" y="308"/>
                  </a:cubicBezTo>
                  <a:cubicBezTo>
                    <a:pt x="148" y="308"/>
                    <a:pt x="148" y="308"/>
                    <a:pt x="148" y="308"/>
                  </a:cubicBezTo>
                  <a:cubicBezTo>
                    <a:pt x="142" y="307"/>
                    <a:pt x="142" y="307"/>
                    <a:pt x="142" y="307"/>
                  </a:cubicBezTo>
                  <a:moveTo>
                    <a:pt x="138" y="307"/>
                  </a:moveTo>
                  <a:cubicBezTo>
                    <a:pt x="137" y="308"/>
                    <a:pt x="137" y="308"/>
                    <a:pt x="137" y="308"/>
                  </a:cubicBezTo>
                  <a:cubicBezTo>
                    <a:pt x="139" y="307"/>
                    <a:pt x="139" y="307"/>
                    <a:pt x="139" y="307"/>
                  </a:cubicBezTo>
                  <a:cubicBezTo>
                    <a:pt x="138" y="307"/>
                    <a:pt x="138" y="307"/>
                    <a:pt x="138" y="307"/>
                  </a:cubicBezTo>
                  <a:moveTo>
                    <a:pt x="71" y="297"/>
                  </a:moveTo>
                  <a:cubicBezTo>
                    <a:pt x="73" y="299"/>
                    <a:pt x="73" y="299"/>
                    <a:pt x="73" y="299"/>
                  </a:cubicBezTo>
                  <a:cubicBezTo>
                    <a:pt x="96" y="303"/>
                    <a:pt x="96" y="303"/>
                    <a:pt x="96" y="303"/>
                  </a:cubicBezTo>
                  <a:cubicBezTo>
                    <a:pt x="100" y="303"/>
                    <a:pt x="100" y="303"/>
                    <a:pt x="100" y="303"/>
                  </a:cubicBezTo>
                  <a:cubicBezTo>
                    <a:pt x="136" y="308"/>
                    <a:pt x="136" y="308"/>
                    <a:pt x="136" y="308"/>
                  </a:cubicBezTo>
                  <a:cubicBezTo>
                    <a:pt x="136" y="307"/>
                    <a:pt x="136" y="307"/>
                    <a:pt x="136" y="307"/>
                  </a:cubicBezTo>
                  <a:cubicBezTo>
                    <a:pt x="97" y="301"/>
                    <a:pt x="97" y="301"/>
                    <a:pt x="97" y="301"/>
                  </a:cubicBezTo>
                  <a:cubicBezTo>
                    <a:pt x="94" y="301"/>
                    <a:pt x="94" y="301"/>
                    <a:pt x="94" y="301"/>
                  </a:cubicBezTo>
                  <a:cubicBezTo>
                    <a:pt x="71" y="297"/>
                    <a:pt x="71" y="297"/>
                    <a:pt x="71" y="297"/>
                  </a:cubicBezTo>
                  <a:moveTo>
                    <a:pt x="47" y="294"/>
                  </a:moveTo>
                  <a:cubicBezTo>
                    <a:pt x="47" y="296"/>
                    <a:pt x="47" y="296"/>
                    <a:pt x="47" y="296"/>
                  </a:cubicBezTo>
                  <a:cubicBezTo>
                    <a:pt x="70" y="299"/>
                    <a:pt x="70" y="299"/>
                    <a:pt x="70" y="299"/>
                  </a:cubicBezTo>
                  <a:cubicBezTo>
                    <a:pt x="69" y="297"/>
                    <a:pt x="69" y="297"/>
                    <a:pt x="69" y="297"/>
                  </a:cubicBezTo>
                  <a:cubicBezTo>
                    <a:pt x="47" y="294"/>
                    <a:pt x="47" y="294"/>
                    <a:pt x="47" y="294"/>
                  </a:cubicBezTo>
                  <a:moveTo>
                    <a:pt x="15" y="289"/>
                  </a:moveTo>
                  <a:cubicBezTo>
                    <a:pt x="16" y="291"/>
                    <a:pt x="16" y="291"/>
                    <a:pt x="16" y="291"/>
                  </a:cubicBezTo>
                  <a:cubicBezTo>
                    <a:pt x="45" y="295"/>
                    <a:pt x="45" y="295"/>
                    <a:pt x="45" y="295"/>
                  </a:cubicBezTo>
                  <a:cubicBezTo>
                    <a:pt x="45" y="294"/>
                    <a:pt x="45" y="294"/>
                    <a:pt x="45" y="294"/>
                  </a:cubicBezTo>
                  <a:cubicBezTo>
                    <a:pt x="15" y="289"/>
                    <a:pt x="15" y="289"/>
                    <a:pt x="15" y="289"/>
                  </a:cubicBezTo>
                  <a:moveTo>
                    <a:pt x="10" y="281"/>
                  </a:moveTo>
                  <a:cubicBezTo>
                    <a:pt x="3" y="286"/>
                    <a:pt x="3" y="286"/>
                    <a:pt x="3" y="286"/>
                  </a:cubicBezTo>
                  <a:cubicBezTo>
                    <a:pt x="0" y="289"/>
                    <a:pt x="0" y="289"/>
                    <a:pt x="0" y="289"/>
                  </a:cubicBezTo>
                  <a:cubicBezTo>
                    <a:pt x="4" y="290"/>
                    <a:pt x="4" y="290"/>
                    <a:pt x="4" y="290"/>
                  </a:cubicBezTo>
                  <a:cubicBezTo>
                    <a:pt x="14" y="291"/>
                    <a:pt x="14" y="291"/>
                    <a:pt x="14" y="291"/>
                  </a:cubicBezTo>
                  <a:cubicBezTo>
                    <a:pt x="13" y="289"/>
                    <a:pt x="13" y="289"/>
                    <a:pt x="13" y="289"/>
                  </a:cubicBezTo>
                  <a:cubicBezTo>
                    <a:pt x="5" y="288"/>
                    <a:pt x="5" y="288"/>
                    <a:pt x="5" y="288"/>
                  </a:cubicBezTo>
                  <a:cubicBezTo>
                    <a:pt x="11" y="283"/>
                    <a:pt x="11" y="283"/>
                    <a:pt x="11" y="283"/>
                  </a:cubicBezTo>
                  <a:cubicBezTo>
                    <a:pt x="10" y="281"/>
                    <a:pt x="10" y="281"/>
                    <a:pt x="10" y="281"/>
                  </a:cubicBezTo>
                  <a:moveTo>
                    <a:pt x="40" y="258"/>
                  </a:moveTo>
                  <a:cubicBezTo>
                    <a:pt x="12" y="280"/>
                    <a:pt x="12" y="280"/>
                    <a:pt x="12" y="280"/>
                  </a:cubicBezTo>
                  <a:cubicBezTo>
                    <a:pt x="12" y="282"/>
                    <a:pt x="12" y="282"/>
                    <a:pt x="12" y="282"/>
                  </a:cubicBezTo>
                  <a:cubicBezTo>
                    <a:pt x="41" y="259"/>
                    <a:pt x="41" y="259"/>
                    <a:pt x="41" y="259"/>
                  </a:cubicBezTo>
                  <a:cubicBezTo>
                    <a:pt x="40" y="258"/>
                    <a:pt x="40" y="258"/>
                    <a:pt x="40" y="258"/>
                  </a:cubicBezTo>
                  <a:moveTo>
                    <a:pt x="43" y="255"/>
                  </a:moveTo>
                  <a:cubicBezTo>
                    <a:pt x="42" y="256"/>
                    <a:pt x="42" y="256"/>
                    <a:pt x="42" y="256"/>
                  </a:cubicBezTo>
                  <a:cubicBezTo>
                    <a:pt x="41" y="257"/>
                    <a:pt x="41" y="257"/>
                    <a:pt x="41" y="257"/>
                  </a:cubicBezTo>
                  <a:cubicBezTo>
                    <a:pt x="42" y="258"/>
                    <a:pt x="42" y="258"/>
                    <a:pt x="42" y="258"/>
                  </a:cubicBezTo>
                  <a:cubicBezTo>
                    <a:pt x="44" y="257"/>
                    <a:pt x="44" y="257"/>
                    <a:pt x="44" y="257"/>
                  </a:cubicBezTo>
                  <a:cubicBezTo>
                    <a:pt x="43" y="255"/>
                    <a:pt x="43" y="255"/>
                    <a:pt x="43" y="255"/>
                  </a:cubicBezTo>
                  <a:moveTo>
                    <a:pt x="101" y="208"/>
                  </a:moveTo>
                  <a:cubicBezTo>
                    <a:pt x="95" y="214"/>
                    <a:pt x="95" y="214"/>
                    <a:pt x="95" y="214"/>
                  </a:cubicBezTo>
                  <a:cubicBezTo>
                    <a:pt x="93" y="215"/>
                    <a:pt x="93" y="215"/>
                    <a:pt x="93" y="215"/>
                  </a:cubicBezTo>
                  <a:cubicBezTo>
                    <a:pt x="83" y="223"/>
                    <a:pt x="83" y="223"/>
                    <a:pt x="83" y="223"/>
                  </a:cubicBezTo>
                  <a:cubicBezTo>
                    <a:pt x="81" y="224"/>
                    <a:pt x="81" y="224"/>
                    <a:pt x="81" y="224"/>
                  </a:cubicBezTo>
                  <a:cubicBezTo>
                    <a:pt x="45" y="253"/>
                    <a:pt x="45" y="253"/>
                    <a:pt x="45" y="253"/>
                  </a:cubicBezTo>
                  <a:cubicBezTo>
                    <a:pt x="45" y="255"/>
                    <a:pt x="45" y="255"/>
                    <a:pt x="45" y="255"/>
                  </a:cubicBezTo>
                  <a:cubicBezTo>
                    <a:pt x="83" y="226"/>
                    <a:pt x="83" y="226"/>
                    <a:pt x="83" y="226"/>
                  </a:cubicBezTo>
                  <a:cubicBezTo>
                    <a:pt x="84" y="225"/>
                    <a:pt x="84" y="225"/>
                    <a:pt x="84" y="225"/>
                  </a:cubicBezTo>
                  <a:cubicBezTo>
                    <a:pt x="95" y="216"/>
                    <a:pt x="95" y="216"/>
                    <a:pt x="95" y="216"/>
                  </a:cubicBezTo>
                  <a:cubicBezTo>
                    <a:pt x="96" y="215"/>
                    <a:pt x="96" y="215"/>
                    <a:pt x="96" y="215"/>
                  </a:cubicBezTo>
                  <a:cubicBezTo>
                    <a:pt x="102" y="210"/>
                    <a:pt x="102" y="210"/>
                    <a:pt x="102" y="210"/>
                  </a:cubicBezTo>
                  <a:cubicBezTo>
                    <a:pt x="101" y="208"/>
                    <a:pt x="101" y="208"/>
                    <a:pt x="101" y="208"/>
                  </a:cubicBezTo>
                  <a:moveTo>
                    <a:pt x="196" y="133"/>
                  </a:moveTo>
                  <a:cubicBezTo>
                    <a:pt x="191" y="137"/>
                    <a:pt x="191" y="137"/>
                    <a:pt x="191" y="137"/>
                  </a:cubicBezTo>
                  <a:cubicBezTo>
                    <a:pt x="189" y="139"/>
                    <a:pt x="189" y="139"/>
                    <a:pt x="189" y="139"/>
                  </a:cubicBezTo>
                  <a:cubicBezTo>
                    <a:pt x="183" y="144"/>
                    <a:pt x="183" y="144"/>
                    <a:pt x="183" y="144"/>
                  </a:cubicBezTo>
                  <a:cubicBezTo>
                    <a:pt x="181" y="145"/>
                    <a:pt x="181" y="145"/>
                    <a:pt x="181" y="145"/>
                  </a:cubicBezTo>
                  <a:cubicBezTo>
                    <a:pt x="178" y="148"/>
                    <a:pt x="178" y="148"/>
                    <a:pt x="178" y="148"/>
                  </a:cubicBezTo>
                  <a:cubicBezTo>
                    <a:pt x="175" y="150"/>
                    <a:pt x="175" y="150"/>
                    <a:pt x="175" y="150"/>
                  </a:cubicBezTo>
                  <a:cubicBezTo>
                    <a:pt x="174" y="150"/>
                    <a:pt x="174" y="150"/>
                    <a:pt x="174" y="150"/>
                  </a:cubicBezTo>
                  <a:cubicBezTo>
                    <a:pt x="173" y="152"/>
                    <a:pt x="173" y="152"/>
                    <a:pt x="173" y="152"/>
                  </a:cubicBezTo>
                  <a:cubicBezTo>
                    <a:pt x="171" y="153"/>
                    <a:pt x="171" y="153"/>
                    <a:pt x="171" y="153"/>
                  </a:cubicBezTo>
                  <a:cubicBezTo>
                    <a:pt x="169" y="154"/>
                    <a:pt x="169" y="154"/>
                    <a:pt x="169" y="154"/>
                  </a:cubicBezTo>
                  <a:cubicBezTo>
                    <a:pt x="114" y="199"/>
                    <a:pt x="114" y="199"/>
                    <a:pt x="114" y="199"/>
                  </a:cubicBezTo>
                  <a:cubicBezTo>
                    <a:pt x="111" y="201"/>
                    <a:pt x="111" y="201"/>
                    <a:pt x="111" y="201"/>
                  </a:cubicBezTo>
                  <a:cubicBezTo>
                    <a:pt x="110" y="202"/>
                    <a:pt x="110" y="202"/>
                    <a:pt x="110" y="202"/>
                  </a:cubicBezTo>
                  <a:cubicBezTo>
                    <a:pt x="108" y="203"/>
                    <a:pt x="108" y="203"/>
                    <a:pt x="108" y="203"/>
                  </a:cubicBezTo>
                  <a:cubicBezTo>
                    <a:pt x="103" y="207"/>
                    <a:pt x="103" y="207"/>
                    <a:pt x="103" y="207"/>
                  </a:cubicBezTo>
                  <a:cubicBezTo>
                    <a:pt x="104" y="209"/>
                    <a:pt x="104" y="209"/>
                    <a:pt x="104" y="209"/>
                  </a:cubicBezTo>
                  <a:cubicBezTo>
                    <a:pt x="109" y="205"/>
                    <a:pt x="109" y="205"/>
                    <a:pt x="109" y="205"/>
                  </a:cubicBezTo>
                  <a:cubicBezTo>
                    <a:pt x="111" y="204"/>
                    <a:pt x="111" y="204"/>
                    <a:pt x="111" y="204"/>
                  </a:cubicBezTo>
                  <a:cubicBezTo>
                    <a:pt x="115" y="200"/>
                    <a:pt x="115" y="200"/>
                    <a:pt x="115" y="200"/>
                  </a:cubicBezTo>
                  <a:cubicBezTo>
                    <a:pt x="117" y="198"/>
                    <a:pt x="117" y="198"/>
                    <a:pt x="117" y="198"/>
                  </a:cubicBezTo>
                  <a:cubicBezTo>
                    <a:pt x="172" y="155"/>
                    <a:pt x="172" y="155"/>
                    <a:pt x="172" y="155"/>
                  </a:cubicBezTo>
                  <a:cubicBezTo>
                    <a:pt x="174" y="153"/>
                    <a:pt x="174" y="153"/>
                    <a:pt x="174" y="153"/>
                  </a:cubicBezTo>
                  <a:cubicBezTo>
                    <a:pt x="175" y="152"/>
                    <a:pt x="175" y="152"/>
                    <a:pt x="175" y="152"/>
                  </a:cubicBezTo>
                  <a:cubicBezTo>
                    <a:pt x="178" y="150"/>
                    <a:pt x="178" y="150"/>
                    <a:pt x="178" y="150"/>
                  </a:cubicBezTo>
                  <a:cubicBezTo>
                    <a:pt x="181" y="148"/>
                    <a:pt x="181" y="148"/>
                    <a:pt x="181" y="148"/>
                  </a:cubicBezTo>
                  <a:cubicBezTo>
                    <a:pt x="183" y="146"/>
                    <a:pt x="183" y="146"/>
                    <a:pt x="183" y="146"/>
                  </a:cubicBezTo>
                  <a:cubicBezTo>
                    <a:pt x="185" y="144"/>
                    <a:pt x="185" y="144"/>
                    <a:pt x="185" y="144"/>
                  </a:cubicBezTo>
                  <a:cubicBezTo>
                    <a:pt x="192" y="139"/>
                    <a:pt x="192" y="139"/>
                    <a:pt x="192" y="139"/>
                  </a:cubicBezTo>
                  <a:cubicBezTo>
                    <a:pt x="194" y="137"/>
                    <a:pt x="194" y="137"/>
                    <a:pt x="194" y="137"/>
                  </a:cubicBezTo>
                  <a:cubicBezTo>
                    <a:pt x="195" y="136"/>
                    <a:pt x="195" y="136"/>
                    <a:pt x="195" y="136"/>
                  </a:cubicBezTo>
                  <a:cubicBezTo>
                    <a:pt x="196" y="133"/>
                    <a:pt x="196" y="133"/>
                    <a:pt x="196" y="133"/>
                  </a:cubicBezTo>
                  <a:moveTo>
                    <a:pt x="360" y="5"/>
                  </a:moveTo>
                  <a:cubicBezTo>
                    <a:pt x="360" y="5"/>
                    <a:pt x="360" y="5"/>
                    <a:pt x="360" y="5"/>
                  </a:cubicBezTo>
                  <a:cubicBezTo>
                    <a:pt x="360" y="5"/>
                    <a:pt x="360" y="5"/>
                    <a:pt x="360" y="5"/>
                  </a:cubicBezTo>
                  <a:moveTo>
                    <a:pt x="363" y="0"/>
                  </a:moveTo>
                  <a:cubicBezTo>
                    <a:pt x="359" y="4"/>
                    <a:pt x="359" y="4"/>
                    <a:pt x="359" y="4"/>
                  </a:cubicBezTo>
                  <a:cubicBezTo>
                    <a:pt x="352" y="9"/>
                    <a:pt x="352" y="9"/>
                    <a:pt x="352" y="9"/>
                  </a:cubicBezTo>
                  <a:cubicBezTo>
                    <a:pt x="350" y="10"/>
                    <a:pt x="350" y="10"/>
                    <a:pt x="350" y="10"/>
                  </a:cubicBezTo>
                  <a:cubicBezTo>
                    <a:pt x="325" y="31"/>
                    <a:pt x="325" y="31"/>
                    <a:pt x="325" y="31"/>
                  </a:cubicBezTo>
                  <a:cubicBezTo>
                    <a:pt x="322" y="33"/>
                    <a:pt x="322" y="33"/>
                    <a:pt x="322" y="33"/>
                  </a:cubicBezTo>
                  <a:cubicBezTo>
                    <a:pt x="322" y="33"/>
                    <a:pt x="322" y="33"/>
                    <a:pt x="322" y="33"/>
                  </a:cubicBezTo>
                  <a:cubicBezTo>
                    <a:pt x="318" y="36"/>
                    <a:pt x="318" y="36"/>
                    <a:pt x="318" y="36"/>
                  </a:cubicBezTo>
                  <a:cubicBezTo>
                    <a:pt x="316" y="37"/>
                    <a:pt x="316" y="37"/>
                    <a:pt x="316" y="37"/>
                  </a:cubicBezTo>
                  <a:cubicBezTo>
                    <a:pt x="288" y="60"/>
                    <a:pt x="288" y="60"/>
                    <a:pt x="288" y="60"/>
                  </a:cubicBezTo>
                  <a:cubicBezTo>
                    <a:pt x="287" y="61"/>
                    <a:pt x="287" y="61"/>
                    <a:pt x="287" y="61"/>
                  </a:cubicBezTo>
                  <a:cubicBezTo>
                    <a:pt x="265" y="79"/>
                    <a:pt x="265" y="79"/>
                    <a:pt x="265" y="79"/>
                  </a:cubicBezTo>
                  <a:cubicBezTo>
                    <a:pt x="262" y="80"/>
                    <a:pt x="262" y="80"/>
                    <a:pt x="262" y="80"/>
                  </a:cubicBezTo>
                  <a:cubicBezTo>
                    <a:pt x="262" y="81"/>
                    <a:pt x="262" y="81"/>
                    <a:pt x="262" y="81"/>
                  </a:cubicBezTo>
                  <a:cubicBezTo>
                    <a:pt x="259" y="83"/>
                    <a:pt x="259" y="83"/>
                    <a:pt x="259" y="83"/>
                  </a:cubicBezTo>
                  <a:cubicBezTo>
                    <a:pt x="217" y="116"/>
                    <a:pt x="217" y="116"/>
                    <a:pt x="217" y="116"/>
                  </a:cubicBezTo>
                  <a:cubicBezTo>
                    <a:pt x="214" y="119"/>
                    <a:pt x="214" y="119"/>
                    <a:pt x="214" y="119"/>
                  </a:cubicBezTo>
                  <a:cubicBezTo>
                    <a:pt x="209" y="123"/>
                    <a:pt x="209" y="123"/>
                    <a:pt x="209" y="123"/>
                  </a:cubicBezTo>
                  <a:cubicBezTo>
                    <a:pt x="207" y="124"/>
                    <a:pt x="207" y="124"/>
                    <a:pt x="207" y="124"/>
                  </a:cubicBezTo>
                  <a:cubicBezTo>
                    <a:pt x="205" y="126"/>
                    <a:pt x="205" y="126"/>
                    <a:pt x="205" y="126"/>
                  </a:cubicBezTo>
                  <a:cubicBezTo>
                    <a:pt x="204" y="127"/>
                    <a:pt x="204" y="127"/>
                    <a:pt x="204" y="127"/>
                  </a:cubicBezTo>
                  <a:cubicBezTo>
                    <a:pt x="202" y="129"/>
                    <a:pt x="202" y="129"/>
                    <a:pt x="202" y="129"/>
                  </a:cubicBezTo>
                  <a:cubicBezTo>
                    <a:pt x="199" y="131"/>
                    <a:pt x="199" y="131"/>
                    <a:pt x="199" y="131"/>
                  </a:cubicBezTo>
                  <a:cubicBezTo>
                    <a:pt x="198" y="134"/>
                    <a:pt x="198" y="134"/>
                    <a:pt x="198" y="134"/>
                  </a:cubicBezTo>
                  <a:cubicBezTo>
                    <a:pt x="202" y="131"/>
                    <a:pt x="202" y="131"/>
                    <a:pt x="202" y="131"/>
                  </a:cubicBezTo>
                  <a:cubicBezTo>
                    <a:pt x="204" y="129"/>
                    <a:pt x="204" y="129"/>
                    <a:pt x="204" y="129"/>
                  </a:cubicBezTo>
                  <a:cubicBezTo>
                    <a:pt x="206" y="128"/>
                    <a:pt x="206" y="128"/>
                    <a:pt x="206" y="128"/>
                  </a:cubicBezTo>
                  <a:cubicBezTo>
                    <a:pt x="209" y="125"/>
                    <a:pt x="209" y="125"/>
                    <a:pt x="209" y="125"/>
                  </a:cubicBezTo>
                  <a:cubicBezTo>
                    <a:pt x="211" y="124"/>
                    <a:pt x="211" y="124"/>
                    <a:pt x="211" y="124"/>
                  </a:cubicBezTo>
                  <a:cubicBezTo>
                    <a:pt x="213" y="122"/>
                    <a:pt x="213" y="122"/>
                    <a:pt x="213" y="122"/>
                  </a:cubicBezTo>
                  <a:cubicBezTo>
                    <a:pt x="216" y="120"/>
                    <a:pt x="216" y="120"/>
                    <a:pt x="216" y="120"/>
                  </a:cubicBezTo>
                  <a:cubicBezTo>
                    <a:pt x="263" y="82"/>
                    <a:pt x="263" y="82"/>
                    <a:pt x="263" y="82"/>
                  </a:cubicBezTo>
                  <a:cubicBezTo>
                    <a:pt x="265" y="80"/>
                    <a:pt x="265" y="80"/>
                    <a:pt x="265" y="80"/>
                  </a:cubicBezTo>
                  <a:cubicBezTo>
                    <a:pt x="268" y="78"/>
                    <a:pt x="268" y="78"/>
                    <a:pt x="268" y="78"/>
                  </a:cubicBezTo>
                  <a:cubicBezTo>
                    <a:pt x="287" y="63"/>
                    <a:pt x="287" y="63"/>
                    <a:pt x="287" y="63"/>
                  </a:cubicBezTo>
                  <a:cubicBezTo>
                    <a:pt x="289" y="61"/>
                    <a:pt x="289" y="61"/>
                    <a:pt x="289" y="61"/>
                  </a:cubicBezTo>
                  <a:cubicBezTo>
                    <a:pt x="317" y="39"/>
                    <a:pt x="317" y="39"/>
                    <a:pt x="317" y="39"/>
                  </a:cubicBezTo>
                  <a:cubicBezTo>
                    <a:pt x="319" y="38"/>
                    <a:pt x="319" y="38"/>
                    <a:pt x="319" y="38"/>
                  </a:cubicBezTo>
                  <a:cubicBezTo>
                    <a:pt x="322" y="35"/>
                    <a:pt x="322" y="35"/>
                    <a:pt x="322" y="35"/>
                  </a:cubicBezTo>
                  <a:cubicBezTo>
                    <a:pt x="324" y="34"/>
                    <a:pt x="324" y="34"/>
                    <a:pt x="324" y="34"/>
                  </a:cubicBezTo>
                  <a:cubicBezTo>
                    <a:pt x="325" y="33"/>
                    <a:pt x="325" y="33"/>
                    <a:pt x="325" y="33"/>
                  </a:cubicBezTo>
                  <a:cubicBezTo>
                    <a:pt x="352" y="12"/>
                    <a:pt x="352" y="12"/>
                    <a:pt x="352" y="12"/>
                  </a:cubicBezTo>
                  <a:cubicBezTo>
                    <a:pt x="353" y="10"/>
                    <a:pt x="353" y="10"/>
                    <a:pt x="353" y="10"/>
                  </a:cubicBezTo>
                  <a:cubicBezTo>
                    <a:pt x="360" y="5"/>
                    <a:pt x="360" y="5"/>
                    <a:pt x="360" y="5"/>
                  </a:cubicBezTo>
                  <a:cubicBezTo>
                    <a:pt x="358" y="15"/>
                    <a:pt x="358" y="15"/>
                    <a:pt x="358" y="15"/>
                  </a:cubicBezTo>
                  <a:cubicBezTo>
                    <a:pt x="357" y="17"/>
                    <a:pt x="357" y="17"/>
                    <a:pt x="357" y="17"/>
                  </a:cubicBezTo>
                  <a:cubicBezTo>
                    <a:pt x="346" y="68"/>
                    <a:pt x="346" y="68"/>
                    <a:pt x="346" y="68"/>
                  </a:cubicBezTo>
                  <a:cubicBezTo>
                    <a:pt x="345" y="71"/>
                    <a:pt x="345" y="71"/>
                    <a:pt x="345" y="71"/>
                  </a:cubicBezTo>
                  <a:cubicBezTo>
                    <a:pt x="345" y="74"/>
                    <a:pt x="345" y="74"/>
                    <a:pt x="345" y="74"/>
                  </a:cubicBezTo>
                  <a:cubicBezTo>
                    <a:pt x="344" y="76"/>
                    <a:pt x="344" y="76"/>
                    <a:pt x="344" y="76"/>
                  </a:cubicBezTo>
                  <a:cubicBezTo>
                    <a:pt x="344" y="79"/>
                    <a:pt x="344" y="79"/>
                    <a:pt x="344" y="79"/>
                  </a:cubicBezTo>
                  <a:cubicBezTo>
                    <a:pt x="343" y="81"/>
                    <a:pt x="343" y="81"/>
                    <a:pt x="343" y="81"/>
                  </a:cubicBezTo>
                  <a:cubicBezTo>
                    <a:pt x="341" y="90"/>
                    <a:pt x="341" y="90"/>
                    <a:pt x="341" y="90"/>
                  </a:cubicBezTo>
                  <a:cubicBezTo>
                    <a:pt x="340" y="93"/>
                    <a:pt x="340" y="93"/>
                    <a:pt x="340" y="93"/>
                  </a:cubicBezTo>
                  <a:cubicBezTo>
                    <a:pt x="337" y="108"/>
                    <a:pt x="337" y="108"/>
                    <a:pt x="337" y="108"/>
                  </a:cubicBezTo>
                  <a:cubicBezTo>
                    <a:pt x="337" y="111"/>
                    <a:pt x="337" y="111"/>
                    <a:pt x="337" y="111"/>
                  </a:cubicBezTo>
                  <a:cubicBezTo>
                    <a:pt x="335" y="118"/>
                    <a:pt x="335" y="118"/>
                    <a:pt x="335" y="118"/>
                  </a:cubicBezTo>
                  <a:cubicBezTo>
                    <a:pt x="334" y="121"/>
                    <a:pt x="334" y="121"/>
                    <a:pt x="334" y="121"/>
                  </a:cubicBezTo>
                  <a:cubicBezTo>
                    <a:pt x="333" y="128"/>
                    <a:pt x="333" y="128"/>
                    <a:pt x="333" y="128"/>
                  </a:cubicBezTo>
                  <a:cubicBezTo>
                    <a:pt x="332" y="131"/>
                    <a:pt x="332" y="131"/>
                    <a:pt x="332" y="131"/>
                  </a:cubicBezTo>
                  <a:cubicBezTo>
                    <a:pt x="326" y="156"/>
                    <a:pt x="326" y="156"/>
                    <a:pt x="326" y="156"/>
                  </a:cubicBezTo>
                  <a:cubicBezTo>
                    <a:pt x="326" y="158"/>
                    <a:pt x="326" y="158"/>
                    <a:pt x="326" y="158"/>
                  </a:cubicBezTo>
                  <a:cubicBezTo>
                    <a:pt x="324" y="169"/>
                    <a:pt x="324" y="169"/>
                    <a:pt x="324" y="169"/>
                  </a:cubicBezTo>
                  <a:cubicBezTo>
                    <a:pt x="323" y="171"/>
                    <a:pt x="323" y="171"/>
                    <a:pt x="323" y="171"/>
                  </a:cubicBezTo>
                  <a:cubicBezTo>
                    <a:pt x="323" y="172"/>
                    <a:pt x="323" y="172"/>
                    <a:pt x="323" y="172"/>
                  </a:cubicBezTo>
                  <a:cubicBezTo>
                    <a:pt x="323" y="174"/>
                    <a:pt x="323" y="174"/>
                    <a:pt x="323" y="174"/>
                  </a:cubicBezTo>
                  <a:cubicBezTo>
                    <a:pt x="318" y="195"/>
                    <a:pt x="318" y="195"/>
                    <a:pt x="318" y="195"/>
                  </a:cubicBezTo>
                  <a:cubicBezTo>
                    <a:pt x="317" y="197"/>
                    <a:pt x="317" y="197"/>
                    <a:pt x="317" y="197"/>
                  </a:cubicBezTo>
                  <a:cubicBezTo>
                    <a:pt x="313" y="217"/>
                    <a:pt x="313" y="217"/>
                    <a:pt x="313" y="217"/>
                  </a:cubicBezTo>
                  <a:cubicBezTo>
                    <a:pt x="313" y="219"/>
                    <a:pt x="313" y="219"/>
                    <a:pt x="313" y="219"/>
                  </a:cubicBezTo>
                  <a:cubicBezTo>
                    <a:pt x="308" y="241"/>
                    <a:pt x="308" y="241"/>
                    <a:pt x="308" y="241"/>
                  </a:cubicBezTo>
                  <a:cubicBezTo>
                    <a:pt x="307" y="243"/>
                    <a:pt x="307" y="243"/>
                    <a:pt x="307" y="243"/>
                  </a:cubicBezTo>
                  <a:cubicBezTo>
                    <a:pt x="298" y="287"/>
                    <a:pt x="298" y="287"/>
                    <a:pt x="298" y="287"/>
                  </a:cubicBezTo>
                  <a:cubicBezTo>
                    <a:pt x="297" y="289"/>
                    <a:pt x="297" y="289"/>
                    <a:pt x="297" y="289"/>
                  </a:cubicBezTo>
                  <a:cubicBezTo>
                    <a:pt x="291" y="316"/>
                    <a:pt x="291" y="316"/>
                    <a:pt x="291" y="316"/>
                  </a:cubicBezTo>
                  <a:cubicBezTo>
                    <a:pt x="292" y="316"/>
                    <a:pt x="292" y="316"/>
                    <a:pt x="293" y="316"/>
                  </a:cubicBezTo>
                  <a:cubicBezTo>
                    <a:pt x="299" y="288"/>
                    <a:pt x="299" y="288"/>
                    <a:pt x="299" y="288"/>
                  </a:cubicBezTo>
                  <a:cubicBezTo>
                    <a:pt x="300" y="285"/>
                    <a:pt x="300" y="285"/>
                    <a:pt x="300" y="285"/>
                  </a:cubicBezTo>
                  <a:cubicBezTo>
                    <a:pt x="309" y="243"/>
                    <a:pt x="309" y="243"/>
                    <a:pt x="309" y="243"/>
                  </a:cubicBezTo>
                  <a:cubicBezTo>
                    <a:pt x="310" y="241"/>
                    <a:pt x="310" y="241"/>
                    <a:pt x="310" y="241"/>
                  </a:cubicBezTo>
                  <a:cubicBezTo>
                    <a:pt x="314" y="220"/>
                    <a:pt x="314" y="220"/>
                    <a:pt x="314" y="220"/>
                  </a:cubicBezTo>
                  <a:cubicBezTo>
                    <a:pt x="315" y="218"/>
                    <a:pt x="315" y="218"/>
                    <a:pt x="315" y="218"/>
                  </a:cubicBezTo>
                  <a:cubicBezTo>
                    <a:pt x="319" y="197"/>
                    <a:pt x="319" y="197"/>
                    <a:pt x="319" y="197"/>
                  </a:cubicBezTo>
                  <a:cubicBezTo>
                    <a:pt x="320" y="195"/>
                    <a:pt x="320" y="195"/>
                    <a:pt x="320" y="195"/>
                  </a:cubicBezTo>
                  <a:cubicBezTo>
                    <a:pt x="324" y="174"/>
                    <a:pt x="324" y="174"/>
                    <a:pt x="324" y="174"/>
                  </a:cubicBezTo>
                  <a:cubicBezTo>
                    <a:pt x="325" y="173"/>
                    <a:pt x="325" y="173"/>
                    <a:pt x="325" y="173"/>
                  </a:cubicBezTo>
                  <a:cubicBezTo>
                    <a:pt x="325" y="171"/>
                    <a:pt x="325" y="171"/>
                    <a:pt x="325" y="171"/>
                  </a:cubicBezTo>
                  <a:cubicBezTo>
                    <a:pt x="325" y="169"/>
                    <a:pt x="325" y="169"/>
                    <a:pt x="325" y="169"/>
                  </a:cubicBezTo>
                  <a:cubicBezTo>
                    <a:pt x="328" y="158"/>
                    <a:pt x="328" y="158"/>
                    <a:pt x="328" y="158"/>
                  </a:cubicBezTo>
                  <a:cubicBezTo>
                    <a:pt x="328" y="156"/>
                    <a:pt x="328" y="156"/>
                    <a:pt x="328" y="156"/>
                  </a:cubicBezTo>
                  <a:cubicBezTo>
                    <a:pt x="334" y="129"/>
                    <a:pt x="334" y="129"/>
                    <a:pt x="334" y="129"/>
                  </a:cubicBezTo>
                  <a:cubicBezTo>
                    <a:pt x="335" y="126"/>
                    <a:pt x="335" y="126"/>
                    <a:pt x="335" y="126"/>
                  </a:cubicBezTo>
                  <a:cubicBezTo>
                    <a:pt x="336" y="123"/>
                    <a:pt x="336" y="123"/>
                    <a:pt x="336" y="123"/>
                  </a:cubicBezTo>
                  <a:cubicBezTo>
                    <a:pt x="336" y="121"/>
                    <a:pt x="336" y="121"/>
                    <a:pt x="336" y="121"/>
                  </a:cubicBezTo>
                  <a:cubicBezTo>
                    <a:pt x="339" y="109"/>
                    <a:pt x="339" y="109"/>
                    <a:pt x="339" y="109"/>
                  </a:cubicBezTo>
                  <a:cubicBezTo>
                    <a:pt x="339" y="107"/>
                    <a:pt x="339" y="107"/>
                    <a:pt x="339" y="107"/>
                  </a:cubicBezTo>
                  <a:cubicBezTo>
                    <a:pt x="343" y="91"/>
                    <a:pt x="343" y="91"/>
                    <a:pt x="343" y="91"/>
                  </a:cubicBezTo>
                  <a:cubicBezTo>
                    <a:pt x="343" y="89"/>
                    <a:pt x="343" y="89"/>
                    <a:pt x="343" y="89"/>
                  </a:cubicBezTo>
                  <a:cubicBezTo>
                    <a:pt x="344" y="84"/>
                    <a:pt x="344" y="84"/>
                    <a:pt x="344" y="84"/>
                  </a:cubicBezTo>
                  <a:cubicBezTo>
                    <a:pt x="345" y="81"/>
                    <a:pt x="345" y="81"/>
                    <a:pt x="345" y="81"/>
                  </a:cubicBezTo>
                  <a:cubicBezTo>
                    <a:pt x="346" y="76"/>
                    <a:pt x="346" y="76"/>
                    <a:pt x="346" y="76"/>
                  </a:cubicBezTo>
                  <a:cubicBezTo>
                    <a:pt x="347" y="74"/>
                    <a:pt x="347" y="74"/>
                    <a:pt x="347" y="74"/>
                  </a:cubicBezTo>
                  <a:cubicBezTo>
                    <a:pt x="347" y="73"/>
                    <a:pt x="347" y="73"/>
                    <a:pt x="347" y="73"/>
                  </a:cubicBezTo>
                  <a:cubicBezTo>
                    <a:pt x="347" y="71"/>
                    <a:pt x="347" y="71"/>
                    <a:pt x="347" y="71"/>
                  </a:cubicBezTo>
                  <a:cubicBezTo>
                    <a:pt x="359" y="19"/>
                    <a:pt x="359" y="19"/>
                    <a:pt x="359" y="19"/>
                  </a:cubicBezTo>
                  <a:cubicBezTo>
                    <a:pt x="359" y="17"/>
                    <a:pt x="359" y="17"/>
                    <a:pt x="359" y="17"/>
                  </a:cubicBezTo>
                  <a:cubicBezTo>
                    <a:pt x="362" y="5"/>
                    <a:pt x="362" y="5"/>
                    <a:pt x="362" y="5"/>
                  </a:cubicBezTo>
                  <a:cubicBezTo>
                    <a:pt x="363" y="0"/>
                    <a:pt x="363" y="0"/>
                    <a:pt x="36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7" name="Freeform 37"/>
            <p:cNvSpPr>
              <a:spLocks noEditPoints="1"/>
            </p:cNvSpPr>
            <p:nvPr/>
          </p:nvSpPr>
          <p:spPr bwMode="auto">
            <a:xfrm>
              <a:off x="10919608" y="3264194"/>
              <a:ext cx="386440" cy="533469"/>
            </a:xfrm>
            <a:custGeom>
              <a:avLst/>
              <a:gdLst>
                <a:gd name="T0" fmla="*/ 12 w 216"/>
                <a:gd name="T1" fmla="*/ 285 h 328"/>
                <a:gd name="T2" fmla="*/ 7 w 216"/>
                <a:gd name="T3" fmla="*/ 290 h 328"/>
                <a:gd name="T4" fmla="*/ 17 w 216"/>
                <a:gd name="T5" fmla="*/ 320 h 328"/>
                <a:gd name="T6" fmla="*/ 19 w 216"/>
                <a:gd name="T7" fmla="*/ 328 h 328"/>
                <a:gd name="T8" fmla="*/ 26 w 216"/>
                <a:gd name="T9" fmla="*/ 320 h 328"/>
                <a:gd name="T10" fmla="*/ 41 w 216"/>
                <a:gd name="T11" fmla="*/ 299 h 328"/>
                <a:gd name="T12" fmla="*/ 38 w 216"/>
                <a:gd name="T13" fmla="*/ 292 h 328"/>
                <a:gd name="T14" fmla="*/ 22 w 216"/>
                <a:gd name="T15" fmla="*/ 318 h 328"/>
                <a:gd name="T16" fmla="*/ 12 w 216"/>
                <a:gd name="T17" fmla="*/ 285 h 328"/>
                <a:gd name="T18" fmla="*/ 22 w 216"/>
                <a:gd name="T19" fmla="*/ 237 h 328"/>
                <a:gd name="T20" fmla="*/ 3 w 216"/>
                <a:gd name="T21" fmla="*/ 261 h 328"/>
                <a:gd name="T22" fmla="*/ 0 w 216"/>
                <a:gd name="T23" fmla="*/ 263 h 328"/>
                <a:gd name="T24" fmla="*/ 0 w 216"/>
                <a:gd name="T25" fmla="*/ 266 h 328"/>
                <a:gd name="T26" fmla="*/ 7 w 216"/>
                <a:gd name="T27" fmla="*/ 285 h 328"/>
                <a:gd name="T28" fmla="*/ 10 w 216"/>
                <a:gd name="T29" fmla="*/ 280 h 328"/>
                <a:gd name="T30" fmla="*/ 5 w 216"/>
                <a:gd name="T31" fmla="*/ 263 h 328"/>
                <a:gd name="T32" fmla="*/ 24 w 216"/>
                <a:gd name="T33" fmla="*/ 242 h 328"/>
                <a:gd name="T34" fmla="*/ 22 w 216"/>
                <a:gd name="T35" fmla="*/ 237 h 328"/>
                <a:gd name="T36" fmla="*/ 76 w 216"/>
                <a:gd name="T37" fmla="*/ 233 h 328"/>
                <a:gd name="T38" fmla="*/ 41 w 216"/>
                <a:gd name="T39" fmla="*/ 287 h 328"/>
                <a:gd name="T40" fmla="*/ 43 w 216"/>
                <a:gd name="T41" fmla="*/ 294 h 328"/>
                <a:gd name="T42" fmla="*/ 78 w 216"/>
                <a:gd name="T43" fmla="*/ 237 h 328"/>
                <a:gd name="T44" fmla="*/ 76 w 216"/>
                <a:gd name="T45" fmla="*/ 233 h 328"/>
                <a:gd name="T46" fmla="*/ 107 w 216"/>
                <a:gd name="T47" fmla="*/ 195 h 328"/>
                <a:gd name="T48" fmla="*/ 93 w 216"/>
                <a:gd name="T49" fmla="*/ 206 h 328"/>
                <a:gd name="T50" fmla="*/ 81 w 216"/>
                <a:gd name="T51" fmla="*/ 228 h 328"/>
                <a:gd name="T52" fmla="*/ 81 w 216"/>
                <a:gd name="T53" fmla="*/ 233 h 328"/>
                <a:gd name="T54" fmla="*/ 107 w 216"/>
                <a:gd name="T55" fmla="*/ 195 h 328"/>
                <a:gd name="T56" fmla="*/ 64 w 216"/>
                <a:gd name="T57" fmla="*/ 185 h 328"/>
                <a:gd name="T58" fmla="*/ 26 w 216"/>
                <a:gd name="T59" fmla="*/ 233 h 328"/>
                <a:gd name="T60" fmla="*/ 26 w 216"/>
                <a:gd name="T61" fmla="*/ 237 h 328"/>
                <a:gd name="T62" fmla="*/ 64 w 216"/>
                <a:gd name="T63" fmla="*/ 190 h 328"/>
                <a:gd name="T64" fmla="*/ 64 w 216"/>
                <a:gd name="T65" fmla="*/ 185 h 328"/>
                <a:gd name="T66" fmla="*/ 159 w 216"/>
                <a:gd name="T67" fmla="*/ 76 h 328"/>
                <a:gd name="T68" fmla="*/ 138 w 216"/>
                <a:gd name="T69" fmla="*/ 97 h 328"/>
                <a:gd name="T70" fmla="*/ 67 w 216"/>
                <a:gd name="T71" fmla="*/ 183 h 328"/>
                <a:gd name="T72" fmla="*/ 69 w 216"/>
                <a:gd name="T73" fmla="*/ 187 h 328"/>
                <a:gd name="T74" fmla="*/ 159 w 216"/>
                <a:gd name="T75" fmla="*/ 76 h 328"/>
                <a:gd name="T76" fmla="*/ 213 w 216"/>
                <a:gd name="T77" fmla="*/ 28 h 328"/>
                <a:gd name="T78" fmla="*/ 201 w 216"/>
                <a:gd name="T79" fmla="*/ 38 h 328"/>
                <a:gd name="T80" fmla="*/ 102 w 216"/>
                <a:gd name="T81" fmla="*/ 192 h 328"/>
                <a:gd name="T82" fmla="*/ 116 w 216"/>
                <a:gd name="T83" fmla="*/ 178 h 328"/>
                <a:gd name="T84" fmla="*/ 213 w 216"/>
                <a:gd name="T85" fmla="*/ 28 h 328"/>
                <a:gd name="T86" fmla="*/ 216 w 216"/>
                <a:gd name="T87" fmla="*/ 0 h 328"/>
                <a:gd name="T88" fmla="*/ 209 w 216"/>
                <a:gd name="T89" fmla="*/ 9 h 328"/>
                <a:gd name="T90" fmla="*/ 157 w 216"/>
                <a:gd name="T91" fmla="*/ 74 h 328"/>
                <a:gd name="T92" fmla="*/ 178 w 216"/>
                <a:gd name="T93" fmla="*/ 52 h 328"/>
                <a:gd name="T94" fmla="*/ 211 w 216"/>
                <a:gd name="T95" fmla="*/ 12 h 328"/>
                <a:gd name="T96" fmla="*/ 211 w 216"/>
                <a:gd name="T97" fmla="*/ 21 h 328"/>
                <a:gd name="T98" fmla="*/ 209 w 216"/>
                <a:gd name="T99" fmla="*/ 26 h 328"/>
                <a:gd name="T100" fmla="*/ 216 w 216"/>
                <a:gd name="T101" fmla="*/ 19 h 328"/>
                <a:gd name="T102" fmla="*/ 216 w 216"/>
                <a:gd name="T103" fmla="*/ 12 h 328"/>
                <a:gd name="T104" fmla="*/ 216 w 216"/>
                <a:gd name="T105" fmla="*/ 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328">
                  <a:moveTo>
                    <a:pt x="12" y="285"/>
                  </a:moveTo>
                  <a:lnTo>
                    <a:pt x="7" y="290"/>
                  </a:lnTo>
                  <a:lnTo>
                    <a:pt x="17" y="320"/>
                  </a:lnTo>
                  <a:lnTo>
                    <a:pt x="19" y="328"/>
                  </a:lnTo>
                  <a:lnTo>
                    <a:pt x="26" y="320"/>
                  </a:lnTo>
                  <a:lnTo>
                    <a:pt x="41" y="299"/>
                  </a:lnTo>
                  <a:lnTo>
                    <a:pt x="38" y="292"/>
                  </a:lnTo>
                  <a:lnTo>
                    <a:pt x="22" y="318"/>
                  </a:lnTo>
                  <a:lnTo>
                    <a:pt x="12" y="285"/>
                  </a:lnTo>
                  <a:close/>
                  <a:moveTo>
                    <a:pt x="22" y="237"/>
                  </a:moveTo>
                  <a:lnTo>
                    <a:pt x="3" y="261"/>
                  </a:lnTo>
                  <a:lnTo>
                    <a:pt x="0" y="263"/>
                  </a:lnTo>
                  <a:lnTo>
                    <a:pt x="0" y="266"/>
                  </a:lnTo>
                  <a:lnTo>
                    <a:pt x="7" y="285"/>
                  </a:lnTo>
                  <a:lnTo>
                    <a:pt x="10" y="280"/>
                  </a:lnTo>
                  <a:lnTo>
                    <a:pt x="5" y="263"/>
                  </a:lnTo>
                  <a:lnTo>
                    <a:pt x="24" y="242"/>
                  </a:lnTo>
                  <a:lnTo>
                    <a:pt x="22" y="237"/>
                  </a:lnTo>
                  <a:close/>
                  <a:moveTo>
                    <a:pt x="76" y="233"/>
                  </a:moveTo>
                  <a:lnTo>
                    <a:pt x="41" y="287"/>
                  </a:lnTo>
                  <a:lnTo>
                    <a:pt x="43" y="294"/>
                  </a:lnTo>
                  <a:lnTo>
                    <a:pt x="78" y="237"/>
                  </a:lnTo>
                  <a:lnTo>
                    <a:pt x="76" y="233"/>
                  </a:lnTo>
                  <a:close/>
                  <a:moveTo>
                    <a:pt x="107" y="195"/>
                  </a:moveTo>
                  <a:lnTo>
                    <a:pt x="93" y="206"/>
                  </a:lnTo>
                  <a:lnTo>
                    <a:pt x="81" y="228"/>
                  </a:lnTo>
                  <a:lnTo>
                    <a:pt x="81" y="233"/>
                  </a:lnTo>
                  <a:lnTo>
                    <a:pt x="107" y="195"/>
                  </a:lnTo>
                  <a:close/>
                  <a:moveTo>
                    <a:pt x="64" y="185"/>
                  </a:moveTo>
                  <a:lnTo>
                    <a:pt x="26" y="233"/>
                  </a:lnTo>
                  <a:lnTo>
                    <a:pt x="26" y="237"/>
                  </a:lnTo>
                  <a:lnTo>
                    <a:pt x="64" y="190"/>
                  </a:lnTo>
                  <a:lnTo>
                    <a:pt x="64" y="185"/>
                  </a:lnTo>
                  <a:close/>
                  <a:moveTo>
                    <a:pt x="159" y="76"/>
                  </a:moveTo>
                  <a:lnTo>
                    <a:pt x="138" y="97"/>
                  </a:lnTo>
                  <a:lnTo>
                    <a:pt x="67" y="183"/>
                  </a:lnTo>
                  <a:lnTo>
                    <a:pt x="69" y="187"/>
                  </a:lnTo>
                  <a:lnTo>
                    <a:pt x="159" y="76"/>
                  </a:lnTo>
                  <a:close/>
                  <a:moveTo>
                    <a:pt x="213" y="28"/>
                  </a:moveTo>
                  <a:lnTo>
                    <a:pt x="201" y="38"/>
                  </a:lnTo>
                  <a:lnTo>
                    <a:pt x="102" y="192"/>
                  </a:lnTo>
                  <a:lnTo>
                    <a:pt x="116" y="178"/>
                  </a:lnTo>
                  <a:lnTo>
                    <a:pt x="213" y="28"/>
                  </a:lnTo>
                  <a:close/>
                  <a:moveTo>
                    <a:pt x="216" y="0"/>
                  </a:moveTo>
                  <a:lnTo>
                    <a:pt x="209" y="9"/>
                  </a:lnTo>
                  <a:lnTo>
                    <a:pt x="157" y="74"/>
                  </a:lnTo>
                  <a:lnTo>
                    <a:pt x="178" y="52"/>
                  </a:lnTo>
                  <a:lnTo>
                    <a:pt x="211" y="12"/>
                  </a:lnTo>
                  <a:lnTo>
                    <a:pt x="211" y="21"/>
                  </a:lnTo>
                  <a:lnTo>
                    <a:pt x="209" y="26"/>
                  </a:lnTo>
                  <a:lnTo>
                    <a:pt x="216" y="19"/>
                  </a:lnTo>
                  <a:lnTo>
                    <a:pt x="216" y="12"/>
                  </a:lnTo>
                  <a:lnTo>
                    <a:pt x="21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8" name="Freeform 38"/>
            <p:cNvSpPr>
              <a:spLocks noEditPoints="1"/>
            </p:cNvSpPr>
            <p:nvPr/>
          </p:nvSpPr>
          <p:spPr bwMode="auto">
            <a:xfrm>
              <a:off x="10919608" y="3264194"/>
              <a:ext cx="386440" cy="533469"/>
            </a:xfrm>
            <a:custGeom>
              <a:avLst/>
              <a:gdLst>
                <a:gd name="T0" fmla="*/ 12 w 216"/>
                <a:gd name="T1" fmla="*/ 285 h 328"/>
                <a:gd name="T2" fmla="*/ 7 w 216"/>
                <a:gd name="T3" fmla="*/ 290 h 328"/>
                <a:gd name="T4" fmla="*/ 17 w 216"/>
                <a:gd name="T5" fmla="*/ 320 h 328"/>
                <a:gd name="T6" fmla="*/ 19 w 216"/>
                <a:gd name="T7" fmla="*/ 328 h 328"/>
                <a:gd name="T8" fmla="*/ 26 w 216"/>
                <a:gd name="T9" fmla="*/ 320 h 328"/>
                <a:gd name="T10" fmla="*/ 41 w 216"/>
                <a:gd name="T11" fmla="*/ 299 h 328"/>
                <a:gd name="T12" fmla="*/ 38 w 216"/>
                <a:gd name="T13" fmla="*/ 292 h 328"/>
                <a:gd name="T14" fmla="*/ 22 w 216"/>
                <a:gd name="T15" fmla="*/ 318 h 328"/>
                <a:gd name="T16" fmla="*/ 12 w 216"/>
                <a:gd name="T17" fmla="*/ 285 h 328"/>
                <a:gd name="T18" fmla="*/ 22 w 216"/>
                <a:gd name="T19" fmla="*/ 237 h 328"/>
                <a:gd name="T20" fmla="*/ 3 w 216"/>
                <a:gd name="T21" fmla="*/ 261 h 328"/>
                <a:gd name="T22" fmla="*/ 0 w 216"/>
                <a:gd name="T23" fmla="*/ 263 h 328"/>
                <a:gd name="T24" fmla="*/ 0 w 216"/>
                <a:gd name="T25" fmla="*/ 266 h 328"/>
                <a:gd name="T26" fmla="*/ 7 w 216"/>
                <a:gd name="T27" fmla="*/ 285 h 328"/>
                <a:gd name="T28" fmla="*/ 10 w 216"/>
                <a:gd name="T29" fmla="*/ 280 h 328"/>
                <a:gd name="T30" fmla="*/ 5 w 216"/>
                <a:gd name="T31" fmla="*/ 263 h 328"/>
                <a:gd name="T32" fmla="*/ 24 w 216"/>
                <a:gd name="T33" fmla="*/ 242 h 328"/>
                <a:gd name="T34" fmla="*/ 22 w 216"/>
                <a:gd name="T35" fmla="*/ 237 h 328"/>
                <a:gd name="T36" fmla="*/ 76 w 216"/>
                <a:gd name="T37" fmla="*/ 233 h 328"/>
                <a:gd name="T38" fmla="*/ 41 w 216"/>
                <a:gd name="T39" fmla="*/ 287 h 328"/>
                <a:gd name="T40" fmla="*/ 43 w 216"/>
                <a:gd name="T41" fmla="*/ 294 h 328"/>
                <a:gd name="T42" fmla="*/ 78 w 216"/>
                <a:gd name="T43" fmla="*/ 237 h 328"/>
                <a:gd name="T44" fmla="*/ 76 w 216"/>
                <a:gd name="T45" fmla="*/ 233 h 328"/>
                <a:gd name="T46" fmla="*/ 107 w 216"/>
                <a:gd name="T47" fmla="*/ 195 h 328"/>
                <a:gd name="T48" fmla="*/ 93 w 216"/>
                <a:gd name="T49" fmla="*/ 206 h 328"/>
                <a:gd name="T50" fmla="*/ 81 w 216"/>
                <a:gd name="T51" fmla="*/ 228 h 328"/>
                <a:gd name="T52" fmla="*/ 81 w 216"/>
                <a:gd name="T53" fmla="*/ 233 h 328"/>
                <a:gd name="T54" fmla="*/ 107 w 216"/>
                <a:gd name="T55" fmla="*/ 195 h 328"/>
                <a:gd name="T56" fmla="*/ 64 w 216"/>
                <a:gd name="T57" fmla="*/ 185 h 328"/>
                <a:gd name="T58" fmla="*/ 26 w 216"/>
                <a:gd name="T59" fmla="*/ 233 h 328"/>
                <a:gd name="T60" fmla="*/ 26 w 216"/>
                <a:gd name="T61" fmla="*/ 237 h 328"/>
                <a:gd name="T62" fmla="*/ 64 w 216"/>
                <a:gd name="T63" fmla="*/ 190 h 328"/>
                <a:gd name="T64" fmla="*/ 64 w 216"/>
                <a:gd name="T65" fmla="*/ 185 h 328"/>
                <a:gd name="T66" fmla="*/ 159 w 216"/>
                <a:gd name="T67" fmla="*/ 76 h 328"/>
                <a:gd name="T68" fmla="*/ 138 w 216"/>
                <a:gd name="T69" fmla="*/ 97 h 328"/>
                <a:gd name="T70" fmla="*/ 67 w 216"/>
                <a:gd name="T71" fmla="*/ 183 h 328"/>
                <a:gd name="T72" fmla="*/ 69 w 216"/>
                <a:gd name="T73" fmla="*/ 187 h 328"/>
                <a:gd name="T74" fmla="*/ 159 w 216"/>
                <a:gd name="T75" fmla="*/ 76 h 328"/>
                <a:gd name="T76" fmla="*/ 213 w 216"/>
                <a:gd name="T77" fmla="*/ 28 h 328"/>
                <a:gd name="T78" fmla="*/ 201 w 216"/>
                <a:gd name="T79" fmla="*/ 38 h 328"/>
                <a:gd name="T80" fmla="*/ 102 w 216"/>
                <a:gd name="T81" fmla="*/ 192 h 328"/>
                <a:gd name="T82" fmla="*/ 116 w 216"/>
                <a:gd name="T83" fmla="*/ 178 h 328"/>
                <a:gd name="T84" fmla="*/ 213 w 216"/>
                <a:gd name="T85" fmla="*/ 28 h 328"/>
                <a:gd name="T86" fmla="*/ 216 w 216"/>
                <a:gd name="T87" fmla="*/ 0 h 328"/>
                <a:gd name="T88" fmla="*/ 209 w 216"/>
                <a:gd name="T89" fmla="*/ 9 h 328"/>
                <a:gd name="T90" fmla="*/ 157 w 216"/>
                <a:gd name="T91" fmla="*/ 74 h 328"/>
                <a:gd name="T92" fmla="*/ 178 w 216"/>
                <a:gd name="T93" fmla="*/ 52 h 328"/>
                <a:gd name="T94" fmla="*/ 211 w 216"/>
                <a:gd name="T95" fmla="*/ 12 h 328"/>
                <a:gd name="T96" fmla="*/ 211 w 216"/>
                <a:gd name="T97" fmla="*/ 21 h 328"/>
                <a:gd name="T98" fmla="*/ 209 w 216"/>
                <a:gd name="T99" fmla="*/ 26 h 328"/>
                <a:gd name="T100" fmla="*/ 216 w 216"/>
                <a:gd name="T101" fmla="*/ 19 h 328"/>
                <a:gd name="T102" fmla="*/ 216 w 216"/>
                <a:gd name="T103" fmla="*/ 12 h 328"/>
                <a:gd name="T104" fmla="*/ 216 w 216"/>
                <a:gd name="T105" fmla="*/ 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328">
                  <a:moveTo>
                    <a:pt x="12" y="285"/>
                  </a:moveTo>
                  <a:lnTo>
                    <a:pt x="7" y="290"/>
                  </a:lnTo>
                  <a:lnTo>
                    <a:pt x="17" y="320"/>
                  </a:lnTo>
                  <a:lnTo>
                    <a:pt x="19" y="328"/>
                  </a:lnTo>
                  <a:lnTo>
                    <a:pt x="26" y="320"/>
                  </a:lnTo>
                  <a:lnTo>
                    <a:pt x="41" y="299"/>
                  </a:lnTo>
                  <a:lnTo>
                    <a:pt x="38" y="292"/>
                  </a:lnTo>
                  <a:lnTo>
                    <a:pt x="22" y="318"/>
                  </a:lnTo>
                  <a:lnTo>
                    <a:pt x="12" y="285"/>
                  </a:lnTo>
                  <a:moveTo>
                    <a:pt x="22" y="237"/>
                  </a:moveTo>
                  <a:lnTo>
                    <a:pt x="3" y="261"/>
                  </a:lnTo>
                  <a:lnTo>
                    <a:pt x="0" y="263"/>
                  </a:lnTo>
                  <a:lnTo>
                    <a:pt x="0" y="266"/>
                  </a:lnTo>
                  <a:lnTo>
                    <a:pt x="7" y="285"/>
                  </a:lnTo>
                  <a:lnTo>
                    <a:pt x="10" y="280"/>
                  </a:lnTo>
                  <a:lnTo>
                    <a:pt x="5" y="263"/>
                  </a:lnTo>
                  <a:lnTo>
                    <a:pt x="24" y="242"/>
                  </a:lnTo>
                  <a:lnTo>
                    <a:pt x="22" y="237"/>
                  </a:lnTo>
                  <a:moveTo>
                    <a:pt x="76" y="233"/>
                  </a:moveTo>
                  <a:lnTo>
                    <a:pt x="41" y="287"/>
                  </a:lnTo>
                  <a:lnTo>
                    <a:pt x="43" y="294"/>
                  </a:lnTo>
                  <a:lnTo>
                    <a:pt x="78" y="237"/>
                  </a:lnTo>
                  <a:lnTo>
                    <a:pt x="76" y="233"/>
                  </a:lnTo>
                  <a:moveTo>
                    <a:pt x="107" y="195"/>
                  </a:moveTo>
                  <a:lnTo>
                    <a:pt x="93" y="206"/>
                  </a:lnTo>
                  <a:lnTo>
                    <a:pt x="81" y="228"/>
                  </a:lnTo>
                  <a:lnTo>
                    <a:pt x="81" y="233"/>
                  </a:lnTo>
                  <a:lnTo>
                    <a:pt x="107" y="195"/>
                  </a:lnTo>
                  <a:moveTo>
                    <a:pt x="64" y="185"/>
                  </a:moveTo>
                  <a:lnTo>
                    <a:pt x="26" y="233"/>
                  </a:lnTo>
                  <a:lnTo>
                    <a:pt x="26" y="237"/>
                  </a:lnTo>
                  <a:lnTo>
                    <a:pt x="64" y="190"/>
                  </a:lnTo>
                  <a:lnTo>
                    <a:pt x="64" y="185"/>
                  </a:lnTo>
                  <a:moveTo>
                    <a:pt x="159" y="76"/>
                  </a:moveTo>
                  <a:lnTo>
                    <a:pt x="138" y="97"/>
                  </a:lnTo>
                  <a:lnTo>
                    <a:pt x="67" y="183"/>
                  </a:lnTo>
                  <a:lnTo>
                    <a:pt x="69" y="187"/>
                  </a:lnTo>
                  <a:lnTo>
                    <a:pt x="159" y="76"/>
                  </a:lnTo>
                  <a:moveTo>
                    <a:pt x="213" y="28"/>
                  </a:moveTo>
                  <a:lnTo>
                    <a:pt x="201" y="38"/>
                  </a:lnTo>
                  <a:lnTo>
                    <a:pt x="102" y="192"/>
                  </a:lnTo>
                  <a:lnTo>
                    <a:pt x="116" y="178"/>
                  </a:lnTo>
                  <a:lnTo>
                    <a:pt x="213" y="28"/>
                  </a:lnTo>
                  <a:moveTo>
                    <a:pt x="216" y="0"/>
                  </a:moveTo>
                  <a:lnTo>
                    <a:pt x="209" y="9"/>
                  </a:lnTo>
                  <a:lnTo>
                    <a:pt x="157" y="74"/>
                  </a:lnTo>
                  <a:lnTo>
                    <a:pt x="178" y="52"/>
                  </a:lnTo>
                  <a:lnTo>
                    <a:pt x="211" y="12"/>
                  </a:lnTo>
                  <a:lnTo>
                    <a:pt x="211" y="21"/>
                  </a:lnTo>
                  <a:lnTo>
                    <a:pt x="209" y="26"/>
                  </a:lnTo>
                  <a:lnTo>
                    <a:pt x="216" y="19"/>
                  </a:lnTo>
                  <a:lnTo>
                    <a:pt x="216" y="12"/>
                  </a:lnTo>
                  <a:lnTo>
                    <a:pt x="21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9" name="Freeform 39"/>
            <p:cNvSpPr>
              <a:spLocks noEditPoints="1"/>
            </p:cNvSpPr>
            <p:nvPr/>
          </p:nvSpPr>
          <p:spPr bwMode="auto">
            <a:xfrm>
              <a:off x="11080625" y="3283711"/>
              <a:ext cx="386440" cy="548107"/>
            </a:xfrm>
            <a:custGeom>
              <a:avLst/>
              <a:gdLst>
                <a:gd name="T0" fmla="*/ 14 w 216"/>
                <a:gd name="T1" fmla="*/ 316 h 337"/>
                <a:gd name="T2" fmla="*/ 0 w 216"/>
                <a:gd name="T3" fmla="*/ 337 h 337"/>
                <a:gd name="T4" fmla="*/ 17 w 216"/>
                <a:gd name="T5" fmla="*/ 323 h 337"/>
                <a:gd name="T6" fmla="*/ 14 w 216"/>
                <a:gd name="T7" fmla="*/ 316 h 337"/>
                <a:gd name="T8" fmla="*/ 164 w 216"/>
                <a:gd name="T9" fmla="*/ 83 h 337"/>
                <a:gd name="T10" fmla="*/ 17 w 216"/>
                <a:gd name="T11" fmla="*/ 308 h 337"/>
                <a:gd name="T12" fmla="*/ 17 w 216"/>
                <a:gd name="T13" fmla="*/ 311 h 337"/>
                <a:gd name="T14" fmla="*/ 19 w 216"/>
                <a:gd name="T15" fmla="*/ 320 h 337"/>
                <a:gd name="T16" fmla="*/ 24 w 216"/>
                <a:gd name="T17" fmla="*/ 316 h 337"/>
                <a:gd name="T18" fmla="*/ 164 w 216"/>
                <a:gd name="T19" fmla="*/ 190 h 337"/>
                <a:gd name="T20" fmla="*/ 164 w 216"/>
                <a:gd name="T21" fmla="*/ 183 h 337"/>
                <a:gd name="T22" fmla="*/ 22 w 216"/>
                <a:gd name="T23" fmla="*/ 311 h 337"/>
                <a:gd name="T24" fmla="*/ 164 w 216"/>
                <a:gd name="T25" fmla="*/ 92 h 337"/>
                <a:gd name="T26" fmla="*/ 164 w 216"/>
                <a:gd name="T27" fmla="*/ 83 h 337"/>
                <a:gd name="T28" fmla="*/ 216 w 216"/>
                <a:gd name="T29" fmla="*/ 0 h 337"/>
                <a:gd name="T30" fmla="*/ 209 w 216"/>
                <a:gd name="T31" fmla="*/ 12 h 337"/>
                <a:gd name="T32" fmla="*/ 166 w 216"/>
                <a:gd name="T33" fmla="*/ 76 h 337"/>
                <a:gd name="T34" fmla="*/ 166 w 216"/>
                <a:gd name="T35" fmla="*/ 85 h 337"/>
                <a:gd name="T36" fmla="*/ 211 w 216"/>
                <a:gd name="T37" fmla="*/ 14 h 337"/>
                <a:gd name="T38" fmla="*/ 211 w 216"/>
                <a:gd name="T39" fmla="*/ 140 h 337"/>
                <a:gd name="T40" fmla="*/ 166 w 216"/>
                <a:gd name="T41" fmla="*/ 180 h 337"/>
                <a:gd name="T42" fmla="*/ 166 w 216"/>
                <a:gd name="T43" fmla="*/ 185 h 337"/>
                <a:gd name="T44" fmla="*/ 213 w 216"/>
                <a:gd name="T45" fmla="*/ 142 h 337"/>
                <a:gd name="T46" fmla="*/ 216 w 216"/>
                <a:gd name="T47" fmla="*/ 140 h 337"/>
                <a:gd name="T48" fmla="*/ 216 w 216"/>
                <a:gd name="T49" fmla="*/ 140 h 337"/>
                <a:gd name="T50" fmla="*/ 216 w 216"/>
                <a:gd name="T51" fmla="*/ 14 h 337"/>
                <a:gd name="T52" fmla="*/ 216 w 216"/>
                <a:gd name="T53"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6" h="337">
                  <a:moveTo>
                    <a:pt x="14" y="316"/>
                  </a:moveTo>
                  <a:lnTo>
                    <a:pt x="0" y="337"/>
                  </a:lnTo>
                  <a:lnTo>
                    <a:pt x="17" y="323"/>
                  </a:lnTo>
                  <a:lnTo>
                    <a:pt x="14" y="316"/>
                  </a:lnTo>
                  <a:close/>
                  <a:moveTo>
                    <a:pt x="164" y="83"/>
                  </a:moveTo>
                  <a:lnTo>
                    <a:pt x="17" y="308"/>
                  </a:lnTo>
                  <a:lnTo>
                    <a:pt x="17" y="311"/>
                  </a:lnTo>
                  <a:lnTo>
                    <a:pt x="19" y="320"/>
                  </a:lnTo>
                  <a:lnTo>
                    <a:pt x="24" y="316"/>
                  </a:lnTo>
                  <a:lnTo>
                    <a:pt x="164" y="190"/>
                  </a:lnTo>
                  <a:lnTo>
                    <a:pt x="164" y="183"/>
                  </a:lnTo>
                  <a:lnTo>
                    <a:pt x="22" y="311"/>
                  </a:lnTo>
                  <a:lnTo>
                    <a:pt x="164" y="92"/>
                  </a:lnTo>
                  <a:lnTo>
                    <a:pt x="164" y="83"/>
                  </a:lnTo>
                  <a:close/>
                  <a:moveTo>
                    <a:pt x="216" y="0"/>
                  </a:moveTo>
                  <a:lnTo>
                    <a:pt x="209" y="12"/>
                  </a:lnTo>
                  <a:lnTo>
                    <a:pt x="166" y="76"/>
                  </a:lnTo>
                  <a:lnTo>
                    <a:pt x="166" y="85"/>
                  </a:lnTo>
                  <a:lnTo>
                    <a:pt x="211" y="14"/>
                  </a:lnTo>
                  <a:lnTo>
                    <a:pt x="211" y="140"/>
                  </a:lnTo>
                  <a:lnTo>
                    <a:pt x="166" y="180"/>
                  </a:lnTo>
                  <a:lnTo>
                    <a:pt x="166" y="185"/>
                  </a:lnTo>
                  <a:lnTo>
                    <a:pt x="213" y="142"/>
                  </a:lnTo>
                  <a:lnTo>
                    <a:pt x="216" y="140"/>
                  </a:lnTo>
                  <a:lnTo>
                    <a:pt x="216" y="140"/>
                  </a:lnTo>
                  <a:lnTo>
                    <a:pt x="216" y="14"/>
                  </a:lnTo>
                  <a:lnTo>
                    <a:pt x="21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0" name="Freeform 40"/>
            <p:cNvSpPr>
              <a:spLocks noEditPoints="1"/>
            </p:cNvSpPr>
            <p:nvPr/>
          </p:nvSpPr>
          <p:spPr bwMode="auto">
            <a:xfrm>
              <a:off x="11080625" y="3283711"/>
              <a:ext cx="386440" cy="548107"/>
            </a:xfrm>
            <a:custGeom>
              <a:avLst/>
              <a:gdLst>
                <a:gd name="T0" fmla="*/ 14 w 216"/>
                <a:gd name="T1" fmla="*/ 316 h 337"/>
                <a:gd name="T2" fmla="*/ 0 w 216"/>
                <a:gd name="T3" fmla="*/ 337 h 337"/>
                <a:gd name="T4" fmla="*/ 17 w 216"/>
                <a:gd name="T5" fmla="*/ 323 h 337"/>
                <a:gd name="T6" fmla="*/ 14 w 216"/>
                <a:gd name="T7" fmla="*/ 316 h 337"/>
                <a:gd name="T8" fmla="*/ 164 w 216"/>
                <a:gd name="T9" fmla="*/ 83 h 337"/>
                <a:gd name="T10" fmla="*/ 17 w 216"/>
                <a:gd name="T11" fmla="*/ 308 h 337"/>
                <a:gd name="T12" fmla="*/ 17 w 216"/>
                <a:gd name="T13" fmla="*/ 311 h 337"/>
                <a:gd name="T14" fmla="*/ 19 w 216"/>
                <a:gd name="T15" fmla="*/ 320 h 337"/>
                <a:gd name="T16" fmla="*/ 24 w 216"/>
                <a:gd name="T17" fmla="*/ 316 h 337"/>
                <a:gd name="T18" fmla="*/ 164 w 216"/>
                <a:gd name="T19" fmla="*/ 190 h 337"/>
                <a:gd name="T20" fmla="*/ 164 w 216"/>
                <a:gd name="T21" fmla="*/ 183 h 337"/>
                <a:gd name="T22" fmla="*/ 22 w 216"/>
                <a:gd name="T23" fmla="*/ 311 h 337"/>
                <a:gd name="T24" fmla="*/ 164 w 216"/>
                <a:gd name="T25" fmla="*/ 92 h 337"/>
                <a:gd name="T26" fmla="*/ 164 w 216"/>
                <a:gd name="T27" fmla="*/ 83 h 337"/>
                <a:gd name="T28" fmla="*/ 216 w 216"/>
                <a:gd name="T29" fmla="*/ 0 h 337"/>
                <a:gd name="T30" fmla="*/ 209 w 216"/>
                <a:gd name="T31" fmla="*/ 12 h 337"/>
                <a:gd name="T32" fmla="*/ 166 w 216"/>
                <a:gd name="T33" fmla="*/ 76 h 337"/>
                <a:gd name="T34" fmla="*/ 166 w 216"/>
                <a:gd name="T35" fmla="*/ 85 h 337"/>
                <a:gd name="T36" fmla="*/ 211 w 216"/>
                <a:gd name="T37" fmla="*/ 14 h 337"/>
                <a:gd name="T38" fmla="*/ 211 w 216"/>
                <a:gd name="T39" fmla="*/ 140 h 337"/>
                <a:gd name="T40" fmla="*/ 166 w 216"/>
                <a:gd name="T41" fmla="*/ 180 h 337"/>
                <a:gd name="T42" fmla="*/ 166 w 216"/>
                <a:gd name="T43" fmla="*/ 185 h 337"/>
                <a:gd name="T44" fmla="*/ 213 w 216"/>
                <a:gd name="T45" fmla="*/ 142 h 337"/>
                <a:gd name="T46" fmla="*/ 216 w 216"/>
                <a:gd name="T47" fmla="*/ 140 h 337"/>
                <a:gd name="T48" fmla="*/ 216 w 216"/>
                <a:gd name="T49" fmla="*/ 140 h 337"/>
                <a:gd name="T50" fmla="*/ 216 w 216"/>
                <a:gd name="T51" fmla="*/ 14 h 337"/>
                <a:gd name="T52" fmla="*/ 216 w 216"/>
                <a:gd name="T53"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6" h="337">
                  <a:moveTo>
                    <a:pt x="14" y="316"/>
                  </a:moveTo>
                  <a:lnTo>
                    <a:pt x="0" y="337"/>
                  </a:lnTo>
                  <a:lnTo>
                    <a:pt x="17" y="323"/>
                  </a:lnTo>
                  <a:lnTo>
                    <a:pt x="14" y="316"/>
                  </a:lnTo>
                  <a:moveTo>
                    <a:pt x="164" y="83"/>
                  </a:moveTo>
                  <a:lnTo>
                    <a:pt x="17" y="308"/>
                  </a:lnTo>
                  <a:lnTo>
                    <a:pt x="17" y="311"/>
                  </a:lnTo>
                  <a:lnTo>
                    <a:pt x="19" y="320"/>
                  </a:lnTo>
                  <a:lnTo>
                    <a:pt x="24" y="316"/>
                  </a:lnTo>
                  <a:lnTo>
                    <a:pt x="164" y="190"/>
                  </a:lnTo>
                  <a:lnTo>
                    <a:pt x="164" y="183"/>
                  </a:lnTo>
                  <a:lnTo>
                    <a:pt x="22" y="311"/>
                  </a:lnTo>
                  <a:lnTo>
                    <a:pt x="164" y="92"/>
                  </a:lnTo>
                  <a:lnTo>
                    <a:pt x="164" y="83"/>
                  </a:lnTo>
                  <a:moveTo>
                    <a:pt x="216" y="0"/>
                  </a:moveTo>
                  <a:lnTo>
                    <a:pt x="209" y="12"/>
                  </a:lnTo>
                  <a:lnTo>
                    <a:pt x="166" y="76"/>
                  </a:lnTo>
                  <a:lnTo>
                    <a:pt x="166" y="85"/>
                  </a:lnTo>
                  <a:lnTo>
                    <a:pt x="211" y="14"/>
                  </a:lnTo>
                  <a:lnTo>
                    <a:pt x="211" y="140"/>
                  </a:lnTo>
                  <a:lnTo>
                    <a:pt x="166" y="180"/>
                  </a:lnTo>
                  <a:lnTo>
                    <a:pt x="166" y="185"/>
                  </a:lnTo>
                  <a:lnTo>
                    <a:pt x="213" y="142"/>
                  </a:lnTo>
                  <a:lnTo>
                    <a:pt x="216" y="140"/>
                  </a:lnTo>
                  <a:lnTo>
                    <a:pt x="216" y="140"/>
                  </a:lnTo>
                  <a:lnTo>
                    <a:pt x="216" y="14"/>
                  </a:lnTo>
                  <a:lnTo>
                    <a:pt x="21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1" name="Freeform 41"/>
            <p:cNvSpPr>
              <a:spLocks noEditPoints="1"/>
            </p:cNvSpPr>
            <p:nvPr/>
          </p:nvSpPr>
          <p:spPr bwMode="auto">
            <a:xfrm>
              <a:off x="7811986" y="2792529"/>
              <a:ext cx="1177211" cy="1556494"/>
            </a:xfrm>
            <a:custGeom>
              <a:avLst/>
              <a:gdLst>
                <a:gd name="T0" fmla="*/ 13 w 278"/>
                <a:gd name="T1" fmla="*/ 403 h 403"/>
                <a:gd name="T2" fmla="*/ 89 w 278"/>
                <a:gd name="T3" fmla="*/ 354 h 403"/>
                <a:gd name="T4" fmla="*/ 62 w 278"/>
                <a:gd name="T5" fmla="*/ 372 h 403"/>
                <a:gd name="T6" fmla="*/ 0 w 278"/>
                <a:gd name="T7" fmla="*/ 396 h 403"/>
                <a:gd name="T8" fmla="*/ 6 w 278"/>
                <a:gd name="T9" fmla="*/ 333 h 403"/>
                <a:gd name="T10" fmla="*/ 89 w 278"/>
                <a:gd name="T11" fmla="*/ 352 h 403"/>
                <a:gd name="T12" fmla="*/ 141 w 278"/>
                <a:gd name="T13" fmla="*/ 319 h 403"/>
                <a:gd name="T14" fmla="*/ 4 w 278"/>
                <a:gd name="T15" fmla="*/ 329 h 403"/>
                <a:gd name="T16" fmla="*/ 8 w 278"/>
                <a:gd name="T17" fmla="*/ 292 h 403"/>
                <a:gd name="T18" fmla="*/ 8 w 278"/>
                <a:gd name="T19" fmla="*/ 292 h 403"/>
                <a:gd name="T20" fmla="*/ 6 w 278"/>
                <a:gd name="T21" fmla="*/ 290 h 403"/>
                <a:gd name="T22" fmla="*/ 222 w 278"/>
                <a:gd name="T23" fmla="*/ 267 h 403"/>
                <a:gd name="T24" fmla="*/ 223 w 278"/>
                <a:gd name="T25" fmla="*/ 269 h 403"/>
                <a:gd name="T26" fmla="*/ 224 w 278"/>
                <a:gd name="T27" fmla="*/ 266 h 403"/>
                <a:gd name="T28" fmla="*/ 226 w 278"/>
                <a:gd name="T29" fmla="*/ 264 h 403"/>
                <a:gd name="T30" fmla="*/ 242 w 278"/>
                <a:gd name="T31" fmla="*/ 254 h 403"/>
                <a:gd name="T32" fmla="*/ 243 w 278"/>
                <a:gd name="T33" fmla="*/ 255 h 403"/>
                <a:gd name="T34" fmla="*/ 245 w 278"/>
                <a:gd name="T35" fmla="*/ 252 h 403"/>
                <a:gd name="T36" fmla="*/ 248 w 278"/>
                <a:gd name="T37" fmla="*/ 253 h 403"/>
                <a:gd name="T38" fmla="*/ 11 w 278"/>
                <a:gd name="T39" fmla="*/ 230 h 403"/>
                <a:gd name="T40" fmla="*/ 8 w 278"/>
                <a:gd name="T41" fmla="*/ 263 h 403"/>
                <a:gd name="T42" fmla="*/ 10 w 278"/>
                <a:gd name="T43" fmla="*/ 259 h 403"/>
                <a:gd name="T44" fmla="*/ 10 w 278"/>
                <a:gd name="T45" fmla="*/ 226 h 403"/>
                <a:gd name="T46" fmla="*/ 11 w 278"/>
                <a:gd name="T47" fmla="*/ 226 h 403"/>
                <a:gd name="T48" fmla="*/ 268 w 278"/>
                <a:gd name="T49" fmla="*/ 226 h 403"/>
                <a:gd name="T50" fmla="*/ 269 w 278"/>
                <a:gd name="T51" fmla="*/ 239 h 403"/>
                <a:gd name="T52" fmla="*/ 276 w 278"/>
                <a:gd name="T53" fmla="*/ 232 h 403"/>
                <a:gd name="T54" fmla="*/ 10 w 278"/>
                <a:gd name="T55" fmla="*/ 224 h 403"/>
                <a:gd name="T56" fmla="*/ 10 w 278"/>
                <a:gd name="T57" fmla="*/ 214 h 403"/>
                <a:gd name="T58" fmla="*/ 266 w 278"/>
                <a:gd name="T59" fmla="*/ 224 h 403"/>
                <a:gd name="T60" fmla="*/ 14 w 278"/>
                <a:gd name="T61" fmla="*/ 188 h 403"/>
                <a:gd name="T62" fmla="*/ 12 w 278"/>
                <a:gd name="T63" fmla="*/ 212 h 403"/>
                <a:gd name="T64" fmla="*/ 227 w 278"/>
                <a:gd name="T65" fmla="*/ 187 h 403"/>
                <a:gd name="T66" fmla="*/ 228 w 278"/>
                <a:gd name="T67" fmla="*/ 185 h 403"/>
                <a:gd name="T68" fmla="*/ 195 w 278"/>
                <a:gd name="T69" fmla="*/ 156 h 403"/>
                <a:gd name="T70" fmla="*/ 204 w 278"/>
                <a:gd name="T71" fmla="*/ 165 h 403"/>
                <a:gd name="T72" fmla="*/ 226 w 278"/>
                <a:gd name="T73" fmla="*/ 185 h 403"/>
                <a:gd name="T74" fmla="*/ 222 w 278"/>
                <a:gd name="T75" fmla="*/ 179 h 403"/>
                <a:gd name="T76" fmla="*/ 200 w 278"/>
                <a:gd name="T77" fmla="*/ 158 h 403"/>
                <a:gd name="T78" fmla="*/ 174 w 278"/>
                <a:gd name="T79" fmla="*/ 133 h 403"/>
                <a:gd name="T80" fmla="*/ 186 w 278"/>
                <a:gd name="T81" fmla="*/ 147 h 403"/>
                <a:gd name="T82" fmla="*/ 186 w 278"/>
                <a:gd name="T83" fmla="*/ 144 h 403"/>
                <a:gd name="T84" fmla="*/ 154 w 278"/>
                <a:gd name="T85" fmla="*/ 114 h 403"/>
                <a:gd name="T86" fmla="*/ 160 w 278"/>
                <a:gd name="T87" fmla="*/ 122 h 403"/>
                <a:gd name="T88" fmla="*/ 162 w 278"/>
                <a:gd name="T89" fmla="*/ 122 h 403"/>
                <a:gd name="T90" fmla="*/ 120 w 278"/>
                <a:gd name="T91" fmla="*/ 81 h 403"/>
                <a:gd name="T92" fmla="*/ 146 w 278"/>
                <a:gd name="T93" fmla="*/ 109 h 403"/>
                <a:gd name="T94" fmla="*/ 152 w 278"/>
                <a:gd name="T95" fmla="*/ 115 h 403"/>
                <a:gd name="T96" fmla="*/ 148 w 278"/>
                <a:gd name="T97" fmla="*/ 108 h 403"/>
                <a:gd name="T98" fmla="*/ 22 w 278"/>
                <a:gd name="T99" fmla="*/ 6 h 403"/>
                <a:gd name="T100" fmla="*/ 18 w 278"/>
                <a:gd name="T101" fmla="*/ 80 h 403"/>
                <a:gd name="T102" fmla="*/ 15 w 278"/>
                <a:gd name="T103" fmla="*/ 130 h 403"/>
                <a:gd name="T104" fmla="*/ 14 w 278"/>
                <a:gd name="T105" fmla="*/ 151 h 403"/>
                <a:gd name="T106" fmla="*/ 12 w 278"/>
                <a:gd name="T107" fmla="*/ 176 h 403"/>
                <a:gd name="T108" fmla="*/ 14 w 278"/>
                <a:gd name="T109" fmla="*/ 176 h 403"/>
                <a:gd name="T110" fmla="*/ 16 w 278"/>
                <a:gd name="T111" fmla="*/ 152 h 403"/>
                <a:gd name="T112" fmla="*/ 17 w 278"/>
                <a:gd name="T113" fmla="*/ 130 h 403"/>
                <a:gd name="T114" fmla="*/ 20 w 278"/>
                <a:gd name="T115" fmla="*/ 80 h 403"/>
                <a:gd name="T116" fmla="*/ 24 w 278"/>
                <a:gd name="T117" fmla="*/ 7 h 403"/>
                <a:gd name="T118" fmla="*/ 35 w 278"/>
                <a:gd name="T119" fmla="*/ 2 h 403"/>
                <a:gd name="T120" fmla="*/ 109 w 278"/>
                <a:gd name="T121" fmla="*/ 73 h 403"/>
                <a:gd name="T122" fmla="*/ 119 w 278"/>
                <a:gd name="T123" fmla="*/ 80 h 403"/>
                <a:gd name="T124" fmla="*/ 36 w 278"/>
                <a:gd name="T12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8" h="403">
                  <a:moveTo>
                    <a:pt x="59" y="372"/>
                  </a:moveTo>
                  <a:cubicBezTo>
                    <a:pt x="12" y="402"/>
                    <a:pt x="12" y="402"/>
                    <a:pt x="12" y="402"/>
                  </a:cubicBezTo>
                  <a:cubicBezTo>
                    <a:pt x="12" y="402"/>
                    <a:pt x="13" y="403"/>
                    <a:pt x="13" y="403"/>
                  </a:cubicBezTo>
                  <a:cubicBezTo>
                    <a:pt x="60" y="373"/>
                    <a:pt x="60" y="373"/>
                    <a:pt x="60" y="373"/>
                  </a:cubicBezTo>
                  <a:cubicBezTo>
                    <a:pt x="59" y="372"/>
                    <a:pt x="59" y="372"/>
                    <a:pt x="59" y="372"/>
                  </a:cubicBezTo>
                  <a:moveTo>
                    <a:pt x="89" y="354"/>
                  </a:moveTo>
                  <a:cubicBezTo>
                    <a:pt x="86" y="354"/>
                    <a:pt x="86" y="354"/>
                    <a:pt x="86" y="354"/>
                  </a:cubicBezTo>
                  <a:cubicBezTo>
                    <a:pt x="61" y="371"/>
                    <a:pt x="61" y="371"/>
                    <a:pt x="61" y="371"/>
                  </a:cubicBezTo>
                  <a:cubicBezTo>
                    <a:pt x="62" y="372"/>
                    <a:pt x="62" y="372"/>
                    <a:pt x="62" y="372"/>
                  </a:cubicBezTo>
                  <a:cubicBezTo>
                    <a:pt x="89" y="354"/>
                    <a:pt x="89" y="354"/>
                    <a:pt x="89" y="354"/>
                  </a:cubicBezTo>
                  <a:moveTo>
                    <a:pt x="4" y="331"/>
                  </a:moveTo>
                  <a:cubicBezTo>
                    <a:pt x="0" y="396"/>
                    <a:pt x="0" y="396"/>
                    <a:pt x="0" y="396"/>
                  </a:cubicBezTo>
                  <a:cubicBezTo>
                    <a:pt x="1" y="396"/>
                    <a:pt x="1" y="396"/>
                    <a:pt x="1" y="396"/>
                  </a:cubicBezTo>
                  <a:cubicBezTo>
                    <a:pt x="2" y="396"/>
                    <a:pt x="2" y="396"/>
                    <a:pt x="2" y="396"/>
                  </a:cubicBezTo>
                  <a:cubicBezTo>
                    <a:pt x="6" y="333"/>
                    <a:pt x="6" y="333"/>
                    <a:pt x="6" y="333"/>
                  </a:cubicBezTo>
                  <a:cubicBezTo>
                    <a:pt x="4" y="331"/>
                    <a:pt x="4" y="331"/>
                    <a:pt x="4" y="331"/>
                  </a:cubicBezTo>
                  <a:moveTo>
                    <a:pt x="141" y="319"/>
                  </a:moveTo>
                  <a:cubicBezTo>
                    <a:pt x="89" y="352"/>
                    <a:pt x="89" y="352"/>
                    <a:pt x="89" y="352"/>
                  </a:cubicBezTo>
                  <a:cubicBezTo>
                    <a:pt x="92" y="352"/>
                    <a:pt x="92" y="352"/>
                    <a:pt x="92" y="352"/>
                  </a:cubicBezTo>
                  <a:cubicBezTo>
                    <a:pt x="141" y="321"/>
                    <a:pt x="141" y="321"/>
                    <a:pt x="141" y="321"/>
                  </a:cubicBezTo>
                  <a:cubicBezTo>
                    <a:pt x="141" y="319"/>
                    <a:pt x="141" y="319"/>
                    <a:pt x="141" y="319"/>
                  </a:cubicBezTo>
                  <a:moveTo>
                    <a:pt x="8" y="296"/>
                  </a:moveTo>
                  <a:cubicBezTo>
                    <a:pt x="6" y="300"/>
                    <a:pt x="6" y="300"/>
                    <a:pt x="6" y="300"/>
                  </a:cubicBezTo>
                  <a:cubicBezTo>
                    <a:pt x="4" y="329"/>
                    <a:pt x="4" y="329"/>
                    <a:pt x="4" y="329"/>
                  </a:cubicBezTo>
                  <a:cubicBezTo>
                    <a:pt x="6" y="331"/>
                    <a:pt x="6" y="331"/>
                    <a:pt x="6" y="331"/>
                  </a:cubicBezTo>
                  <a:cubicBezTo>
                    <a:pt x="8" y="296"/>
                    <a:pt x="8" y="296"/>
                    <a:pt x="8" y="296"/>
                  </a:cubicBezTo>
                  <a:moveTo>
                    <a:pt x="8" y="292"/>
                  </a:moveTo>
                  <a:cubicBezTo>
                    <a:pt x="6" y="292"/>
                    <a:pt x="6" y="292"/>
                    <a:pt x="6" y="292"/>
                  </a:cubicBezTo>
                  <a:cubicBezTo>
                    <a:pt x="6" y="295"/>
                    <a:pt x="6" y="295"/>
                    <a:pt x="6" y="295"/>
                  </a:cubicBezTo>
                  <a:cubicBezTo>
                    <a:pt x="8" y="292"/>
                    <a:pt x="8" y="292"/>
                    <a:pt x="8" y="292"/>
                  </a:cubicBezTo>
                  <a:moveTo>
                    <a:pt x="9" y="274"/>
                  </a:moveTo>
                  <a:cubicBezTo>
                    <a:pt x="7" y="275"/>
                    <a:pt x="7" y="275"/>
                    <a:pt x="7" y="275"/>
                  </a:cubicBezTo>
                  <a:cubicBezTo>
                    <a:pt x="6" y="290"/>
                    <a:pt x="6" y="290"/>
                    <a:pt x="6" y="290"/>
                  </a:cubicBezTo>
                  <a:cubicBezTo>
                    <a:pt x="8" y="290"/>
                    <a:pt x="8" y="290"/>
                    <a:pt x="8" y="290"/>
                  </a:cubicBezTo>
                  <a:cubicBezTo>
                    <a:pt x="9" y="274"/>
                    <a:pt x="9" y="274"/>
                    <a:pt x="9" y="274"/>
                  </a:cubicBezTo>
                  <a:moveTo>
                    <a:pt x="222" y="267"/>
                  </a:moveTo>
                  <a:cubicBezTo>
                    <a:pt x="143" y="318"/>
                    <a:pt x="143" y="318"/>
                    <a:pt x="143" y="318"/>
                  </a:cubicBezTo>
                  <a:cubicBezTo>
                    <a:pt x="143" y="320"/>
                    <a:pt x="143" y="320"/>
                    <a:pt x="143" y="320"/>
                  </a:cubicBezTo>
                  <a:cubicBezTo>
                    <a:pt x="223" y="269"/>
                    <a:pt x="223" y="269"/>
                    <a:pt x="223" y="269"/>
                  </a:cubicBezTo>
                  <a:cubicBezTo>
                    <a:pt x="222" y="267"/>
                    <a:pt x="222" y="267"/>
                    <a:pt x="222" y="267"/>
                  </a:cubicBezTo>
                  <a:moveTo>
                    <a:pt x="226" y="264"/>
                  </a:moveTo>
                  <a:cubicBezTo>
                    <a:pt x="224" y="266"/>
                    <a:pt x="224" y="266"/>
                    <a:pt x="224" y="266"/>
                  </a:cubicBezTo>
                  <a:cubicBezTo>
                    <a:pt x="224" y="268"/>
                    <a:pt x="224" y="268"/>
                    <a:pt x="224" y="268"/>
                  </a:cubicBezTo>
                  <a:cubicBezTo>
                    <a:pt x="225" y="267"/>
                    <a:pt x="225" y="267"/>
                    <a:pt x="225" y="267"/>
                  </a:cubicBezTo>
                  <a:cubicBezTo>
                    <a:pt x="226" y="264"/>
                    <a:pt x="226" y="264"/>
                    <a:pt x="226" y="264"/>
                  </a:cubicBezTo>
                  <a:moveTo>
                    <a:pt x="245" y="252"/>
                  </a:moveTo>
                  <a:cubicBezTo>
                    <a:pt x="243" y="253"/>
                    <a:pt x="243" y="253"/>
                    <a:pt x="243" y="253"/>
                  </a:cubicBezTo>
                  <a:cubicBezTo>
                    <a:pt x="242" y="254"/>
                    <a:pt x="242" y="254"/>
                    <a:pt x="242" y="254"/>
                  </a:cubicBezTo>
                  <a:cubicBezTo>
                    <a:pt x="229" y="263"/>
                    <a:pt x="229" y="263"/>
                    <a:pt x="229" y="263"/>
                  </a:cubicBezTo>
                  <a:cubicBezTo>
                    <a:pt x="228" y="265"/>
                    <a:pt x="228" y="265"/>
                    <a:pt x="228" y="265"/>
                  </a:cubicBezTo>
                  <a:cubicBezTo>
                    <a:pt x="243" y="255"/>
                    <a:pt x="243" y="255"/>
                    <a:pt x="243" y="255"/>
                  </a:cubicBezTo>
                  <a:cubicBezTo>
                    <a:pt x="245" y="254"/>
                    <a:pt x="245" y="254"/>
                    <a:pt x="245" y="254"/>
                  </a:cubicBezTo>
                  <a:cubicBezTo>
                    <a:pt x="246" y="254"/>
                    <a:pt x="246" y="254"/>
                    <a:pt x="246" y="254"/>
                  </a:cubicBezTo>
                  <a:cubicBezTo>
                    <a:pt x="245" y="252"/>
                    <a:pt x="245" y="252"/>
                    <a:pt x="245" y="252"/>
                  </a:cubicBezTo>
                  <a:moveTo>
                    <a:pt x="267" y="238"/>
                  </a:moveTo>
                  <a:cubicBezTo>
                    <a:pt x="247" y="251"/>
                    <a:pt x="247" y="251"/>
                    <a:pt x="247" y="251"/>
                  </a:cubicBezTo>
                  <a:cubicBezTo>
                    <a:pt x="248" y="253"/>
                    <a:pt x="248" y="253"/>
                    <a:pt x="248" y="253"/>
                  </a:cubicBezTo>
                  <a:cubicBezTo>
                    <a:pt x="267" y="240"/>
                    <a:pt x="267" y="240"/>
                    <a:pt x="267" y="240"/>
                  </a:cubicBezTo>
                  <a:cubicBezTo>
                    <a:pt x="267" y="238"/>
                    <a:pt x="267" y="238"/>
                    <a:pt x="267" y="238"/>
                  </a:cubicBezTo>
                  <a:moveTo>
                    <a:pt x="11" y="230"/>
                  </a:moveTo>
                  <a:cubicBezTo>
                    <a:pt x="9" y="233"/>
                    <a:pt x="9" y="233"/>
                    <a:pt x="9" y="233"/>
                  </a:cubicBezTo>
                  <a:cubicBezTo>
                    <a:pt x="8" y="258"/>
                    <a:pt x="8" y="258"/>
                    <a:pt x="8" y="258"/>
                  </a:cubicBezTo>
                  <a:cubicBezTo>
                    <a:pt x="8" y="263"/>
                    <a:pt x="8" y="263"/>
                    <a:pt x="8" y="263"/>
                  </a:cubicBezTo>
                  <a:cubicBezTo>
                    <a:pt x="7" y="273"/>
                    <a:pt x="7" y="273"/>
                    <a:pt x="7" y="273"/>
                  </a:cubicBezTo>
                  <a:cubicBezTo>
                    <a:pt x="9" y="272"/>
                    <a:pt x="9" y="272"/>
                    <a:pt x="9" y="272"/>
                  </a:cubicBezTo>
                  <a:cubicBezTo>
                    <a:pt x="10" y="259"/>
                    <a:pt x="10" y="259"/>
                    <a:pt x="10" y="259"/>
                  </a:cubicBezTo>
                  <a:cubicBezTo>
                    <a:pt x="10" y="254"/>
                    <a:pt x="10" y="254"/>
                    <a:pt x="10" y="254"/>
                  </a:cubicBezTo>
                  <a:cubicBezTo>
                    <a:pt x="11" y="230"/>
                    <a:pt x="11" y="230"/>
                    <a:pt x="11" y="230"/>
                  </a:cubicBezTo>
                  <a:moveTo>
                    <a:pt x="10" y="226"/>
                  </a:moveTo>
                  <a:cubicBezTo>
                    <a:pt x="9" y="230"/>
                    <a:pt x="9" y="230"/>
                    <a:pt x="9" y="230"/>
                  </a:cubicBezTo>
                  <a:cubicBezTo>
                    <a:pt x="11" y="227"/>
                    <a:pt x="11" y="227"/>
                    <a:pt x="11" y="227"/>
                  </a:cubicBezTo>
                  <a:cubicBezTo>
                    <a:pt x="11" y="226"/>
                    <a:pt x="11" y="226"/>
                    <a:pt x="11" y="226"/>
                  </a:cubicBezTo>
                  <a:cubicBezTo>
                    <a:pt x="10" y="226"/>
                    <a:pt x="10" y="226"/>
                    <a:pt x="10" y="226"/>
                  </a:cubicBezTo>
                  <a:moveTo>
                    <a:pt x="268" y="223"/>
                  </a:moveTo>
                  <a:cubicBezTo>
                    <a:pt x="268" y="226"/>
                    <a:pt x="268" y="226"/>
                    <a:pt x="268" y="226"/>
                  </a:cubicBezTo>
                  <a:cubicBezTo>
                    <a:pt x="275" y="233"/>
                    <a:pt x="275" y="233"/>
                    <a:pt x="275" y="233"/>
                  </a:cubicBezTo>
                  <a:cubicBezTo>
                    <a:pt x="268" y="237"/>
                    <a:pt x="268" y="237"/>
                    <a:pt x="268" y="237"/>
                  </a:cubicBezTo>
                  <a:cubicBezTo>
                    <a:pt x="269" y="239"/>
                    <a:pt x="269" y="239"/>
                    <a:pt x="269" y="239"/>
                  </a:cubicBezTo>
                  <a:cubicBezTo>
                    <a:pt x="276" y="234"/>
                    <a:pt x="276" y="234"/>
                    <a:pt x="276" y="234"/>
                  </a:cubicBezTo>
                  <a:cubicBezTo>
                    <a:pt x="278" y="233"/>
                    <a:pt x="278" y="233"/>
                    <a:pt x="278" y="233"/>
                  </a:cubicBezTo>
                  <a:cubicBezTo>
                    <a:pt x="276" y="232"/>
                    <a:pt x="276" y="232"/>
                    <a:pt x="276" y="232"/>
                  </a:cubicBezTo>
                  <a:cubicBezTo>
                    <a:pt x="268" y="223"/>
                    <a:pt x="268" y="223"/>
                    <a:pt x="268" y="223"/>
                  </a:cubicBezTo>
                  <a:moveTo>
                    <a:pt x="10" y="214"/>
                  </a:moveTo>
                  <a:cubicBezTo>
                    <a:pt x="10" y="224"/>
                    <a:pt x="10" y="224"/>
                    <a:pt x="10" y="224"/>
                  </a:cubicBezTo>
                  <a:cubicBezTo>
                    <a:pt x="12" y="224"/>
                    <a:pt x="12" y="224"/>
                    <a:pt x="12" y="224"/>
                  </a:cubicBezTo>
                  <a:cubicBezTo>
                    <a:pt x="12" y="214"/>
                    <a:pt x="12" y="214"/>
                    <a:pt x="12" y="214"/>
                  </a:cubicBezTo>
                  <a:cubicBezTo>
                    <a:pt x="10" y="214"/>
                    <a:pt x="10" y="214"/>
                    <a:pt x="10" y="214"/>
                  </a:cubicBezTo>
                  <a:moveTo>
                    <a:pt x="249" y="205"/>
                  </a:moveTo>
                  <a:cubicBezTo>
                    <a:pt x="248" y="207"/>
                    <a:pt x="248" y="207"/>
                    <a:pt x="248" y="207"/>
                  </a:cubicBezTo>
                  <a:cubicBezTo>
                    <a:pt x="266" y="224"/>
                    <a:pt x="266" y="224"/>
                    <a:pt x="266" y="224"/>
                  </a:cubicBezTo>
                  <a:cubicBezTo>
                    <a:pt x="266" y="222"/>
                    <a:pt x="266" y="222"/>
                    <a:pt x="266" y="222"/>
                  </a:cubicBezTo>
                  <a:cubicBezTo>
                    <a:pt x="249" y="205"/>
                    <a:pt x="249" y="205"/>
                    <a:pt x="249" y="205"/>
                  </a:cubicBezTo>
                  <a:moveTo>
                    <a:pt x="14" y="188"/>
                  </a:moveTo>
                  <a:cubicBezTo>
                    <a:pt x="12" y="189"/>
                    <a:pt x="12" y="189"/>
                    <a:pt x="12" y="189"/>
                  </a:cubicBezTo>
                  <a:cubicBezTo>
                    <a:pt x="10" y="212"/>
                    <a:pt x="10" y="212"/>
                    <a:pt x="10" y="212"/>
                  </a:cubicBezTo>
                  <a:cubicBezTo>
                    <a:pt x="12" y="212"/>
                    <a:pt x="12" y="212"/>
                    <a:pt x="12" y="212"/>
                  </a:cubicBezTo>
                  <a:cubicBezTo>
                    <a:pt x="14" y="188"/>
                    <a:pt x="14" y="188"/>
                    <a:pt x="14" y="188"/>
                  </a:cubicBezTo>
                  <a:moveTo>
                    <a:pt x="228" y="185"/>
                  </a:moveTo>
                  <a:cubicBezTo>
                    <a:pt x="227" y="187"/>
                    <a:pt x="227" y="187"/>
                    <a:pt x="227" y="187"/>
                  </a:cubicBezTo>
                  <a:cubicBezTo>
                    <a:pt x="247" y="205"/>
                    <a:pt x="247" y="205"/>
                    <a:pt x="247" y="205"/>
                  </a:cubicBezTo>
                  <a:cubicBezTo>
                    <a:pt x="247" y="204"/>
                    <a:pt x="247" y="204"/>
                    <a:pt x="247" y="204"/>
                  </a:cubicBezTo>
                  <a:cubicBezTo>
                    <a:pt x="228" y="185"/>
                    <a:pt x="228" y="185"/>
                    <a:pt x="228" y="185"/>
                  </a:cubicBezTo>
                  <a:moveTo>
                    <a:pt x="196" y="154"/>
                  </a:moveTo>
                  <a:cubicBezTo>
                    <a:pt x="194" y="155"/>
                    <a:pt x="194" y="155"/>
                    <a:pt x="194" y="155"/>
                  </a:cubicBezTo>
                  <a:cubicBezTo>
                    <a:pt x="195" y="156"/>
                    <a:pt x="195" y="156"/>
                    <a:pt x="195" y="156"/>
                  </a:cubicBezTo>
                  <a:cubicBezTo>
                    <a:pt x="197" y="158"/>
                    <a:pt x="197" y="158"/>
                    <a:pt x="197" y="158"/>
                  </a:cubicBezTo>
                  <a:cubicBezTo>
                    <a:pt x="203" y="163"/>
                    <a:pt x="203" y="163"/>
                    <a:pt x="203" y="163"/>
                  </a:cubicBezTo>
                  <a:cubicBezTo>
                    <a:pt x="204" y="165"/>
                    <a:pt x="204" y="165"/>
                    <a:pt x="204" y="165"/>
                  </a:cubicBezTo>
                  <a:cubicBezTo>
                    <a:pt x="219" y="179"/>
                    <a:pt x="219" y="179"/>
                    <a:pt x="219" y="179"/>
                  </a:cubicBezTo>
                  <a:cubicBezTo>
                    <a:pt x="221" y="181"/>
                    <a:pt x="221" y="181"/>
                    <a:pt x="221" y="181"/>
                  </a:cubicBezTo>
                  <a:cubicBezTo>
                    <a:pt x="226" y="185"/>
                    <a:pt x="226" y="185"/>
                    <a:pt x="226" y="185"/>
                  </a:cubicBezTo>
                  <a:cubicBezTo>
                    <a:pt x="226" y="184"/>
                    <a:pt x="226" y="184"/>
                    <a:pt x="226" y="184"/>
                  </a:cubicBezTo>
                  <a:cubicBezTo>
                    <a:pt x="224" y="181"/>
                    <a:pt x="224" y="181"/>
                    <a:pt x="224" y="181"/>
                  </a:cubicBezTo>
                  <a:cubicBezTo>
                    <a:pt x="222" y="179"/>
                    <a:pt x="222" y="179"/>
                    <a:pt x="222" y="179"/>
                  </a:cubicBezTo>
                  <a:cubicBezTo>
                    <a:pt x="206" y="163"/>
                    <a:pt x="206" y="163"/>
                    <a:pt x="206" y="163"/>
                  </a:cubicBezTo>
                  <a:cubicBezTo>
                    <a:pt x="204" y="162"/>
                    <a:pt x="204" y="162"/>
                    <a:pt x="204" y="162"/>
                  </a:cubicBezTo>
                  <a:cubicBezTo>
                    <a:pt x="200" y="158"/>
                    <a:pt x="200" y="158"/>
                    <a:pt x="200" y="158"/>
                  </a:cubicBezTo>
                  <a:cubicBezTo>
                    <a:pt x="198" y="156"/>
                    <a:pt x="198" y="156"/>
                    <a:pt x="198" y="156"/>
                  </a:cubicBezTo>
                  <a:cubicBezTo>
                    <a:pt x="196" y="154"/>
                    <a:pt x="196" y="154"/>
                    <a:pt x="196" y="154"/>
                  </a:cubicBezTo>
                  <a:moveTo>
                    <a:pt x="174" y="133"/>
                  </a:moveTo>
                  <a:cubicBezTo>
                    <a:pt x="175" y="137"/>
                    <a:pt x="175" y="137"/>
                    <a:pt x="175" y="137"/>
                  </a:cubicBezTo>
                  <a:cubicBezTo>
                    <a:pt x="184" y="145"/>
                    <a:pt x="184" y="145"/>
                    <a:pt x="184" y="145"/>
                  </a:cubicBezTo>
                  <a:cubicBezTo>
                    <a:pt x="186" y="147"/>
                    <a:pt x="186" y="147"/>
                    <a:pt x="186" y="147"/>
                  </a:cubicBezTo>
                  <a:cubicBezTo>
                    <a:pt x="193" y="154"/>
                    <a:pt x="193" y="154"/>
                    <a:pt x="193" y="154"/>
                  </a:cubicBezTo>
                  <a:cubicBezTo>
                    <a:pt x="194" y="153"/>
                    <a:pt x="194" y="153"/>
                    <a:pt x="194" y="153"/>
                  </a:cubicBezTo>
                  <a:cubicBezTo>
                    <a:pt x="186" y="144"/>
                    <a:pt x="186" y="144"/>
                    <a:pt x="186" y="144"/>
                  </a:cubicBezTo>
                  <a:cubicBezTo>
                    <a:pt x="184" y="143"/>
                    <a:pt x="184" y="143"/>
                    <a:pt x="184" y="143"/>
                  </a:cubicBezTo>
                  <a:cubicBezTo>
                    <a:pt x="174" y="133"/>
                    <a:pt x="174" y="133"/>
                    <a:pt x="174" y="133"/>
                  </a:cubicBezTo>
                  <a:moveTo>
                    <a:pt x="154" y="114"/>
                  </a:moveTo>
                  <a:cubicBezTo>
                    <a:pt x="154" y="116"/>
                    <a:pt x="154" y="116"/>
                    <a:pt x="154" y="116"/>
                  </a:cubicBezTo>
                  <a:cubicBezTo>
                    <a:pt x="158" y="120"/>
                    <a:pt x="158" y="120"/>
                    <a:pt x="158" y="120"/>
                  </a:cubicBezTo>
                  <a:cubicBezTo>
                    <a:pt x="160" y="122"/>
                    <a:pt x="160" y="122"/>
                    <a:pt x="160" y="122"/>
                  </a:cubicBezTo>
                  <a:cubicBezTo>
                    <a:pt x="172" y="134"/>
                    <a:pt x="172" y="134"/>
                    <a:pt x="172" y="134"/>
                  </a:cubicBezTo>
                  <a:cubicBezTo>
                    <a:pt x="171" y="130"/>
                    <a:pt x="171" y="130"/>
                    <a:pt x="171" y="130"/>
                  </a:cubicBezTo>
                  <a:cubicBezTo>
                    <a:pt x="162" y="122"/>
                    <a:pt x="162" y="122"/>
                    <a:pt x="162" y="122"/>
                  </a:cubicBezTo>
                  <a:cubicBezTo>
                    <a:pt x="161" y="120"/>
                    <a:pt x="161" y="120"/>
                    <a:pt x="161" y="120"/>
                  </a:cubicBezTo>
                  <a:cubicBezTo>
                    <a:pt x="154" y="114"/>
                    <a:pt x="154" y="114"/>
                    <a:pt x="154" y="114"/>
                  </a:cubicBezTo>
                  <a:moveTo>
                    <a:pt x="120" y="81"/>
                  </a:moveTo>
                  <a:cubicBezTo>
                    <a:pt x="119" y="83"/>
                    <a:pt x="119" y="83"/>
                    <a:pt x="119" y="83"/>
                  </a:cubicBezTo>
                  <a:cubicBezTo>
                    <a:pt x="145" y="108"/>
                    <a:pt x="145" y="108"/>
                    <a:pt x="145" y="108"/>
                  </a:cubicBezTo>
                  <a:cubicBezTo>
                    <a:pt x="146" y="109"/>
                    <a:pt x="146" y="109"/>
                    <a:pt x="146" y="109"/>
                  </a:cubicBezTo>
                  <a:cubicBezTo>
                    <a:pt x="151" y="113"/>
                    <a:pt x="151" y="113"/>
                    <a:pt x="151" y="113"/>
                  </a:cubicBezTo>
                  <a:cubicBezTo>
                    <a:pt x="152" y="115"/>
                    <a:pt x="152" y="115"/>
                    <a:pt x="152" y="115"/>
                  </a:cubicBezTo>
                  <a:cubicBezTo>
                    <a:pt x="152" y="115"/>
                    <a:pt x="152" y="115"/>
                    <a:pt x="152" y="115"/>
                  </a:cubicBezTo>
                  <a:cubicBezTo>
                    <a:pt x="153" y="112"/>
                    <a:pt x="153" y="112"/>
                    <a:pt x="153" y="112"/>
                  </a:cubicBezTo>
                  <a:cubicBezTo>
                    <a:pt x="152" y="112"/>
                    <a:pt x="152" y="112"/>
                    <a:pt x="152" y="112"/>
                  </a:cubicBezTo>
                  <a:cubicBezTo>
                    <a:pt x="148" y="108"/>
                    <a:pt x="148" y="108"/>
                    <a:pt x="148" y="108"/>
                  </a:cubicBezTo>
                  <a:cubicBezTo>
                    <a:pt x="146" y="106"/>
                    <a:pt x="146" y="106"/>
                    <a:pt x="146" y="106"/>
                  </a:cubicBezTo>
                  <a:cubicBezTo>
                    <a:pt x="120" y="81"/>
                    <a:pt x="120" y="81"/>
                    <a:pt x="120" y="81"/>
                  </a:cubicBezTo>
                  <a:moveTo>
                    <a:pt x="22" y="6"/>
                  </a:moveTo>
                  <a:cubicBezTo>
                    <a:pt x="19" y="56"/>
                    <a:pt x="19" y="56"/>
                    <a:pt x="19" y="56"/>
                  </a:cubicBezTo>
                  <a:cubicBezTo>
                    <a:pt x="19" y="57"/>
                    <a:pt x="19" y="57"/>
                    <a:pt x="19" y="57"/>
                  </a:cubicBezTo>
                  <a:cubicBezTo>
                    <a:pt x="18" y="80"/>
                    <a:pt x="18" y="80"/>
                    <a:pt x="18" y="80"/>
                  </a:cubicBezTo>
                  <a:cubicBezTo>
                    <a:pt x="18" y="82"/>
                    <a:pt x="18" y="82"/>
                    <a:pt x="18" y="82"/>
                  </a:cubicBezTo>
                  <a:cubicBezTo>
                    <a:pt x="15" y="129"/>
                    <a:pt x="15" y="129"/>
                    <a:pt x="15" y="129"/>
                  </a:cubicBezTo>
                  <a:cubicBezTo>
                    <a:pt x="15" y="130"/>
                    <a:pt x="15" y="130"/>
                    <a:pt x="15" y="130"/>
                  </a:cubicBezTo>
                  <a:cubicBezTo>
                    <a:pt x="14" y="139"/>
                    <a:pt x="14" y="139"/>
                    <a:pt x="14" y="139"/>
                  </a:cubicBezTo>
                  <a:cubicBezTo>
                    <a:pt x="14" y="141"/>
                    <a:pt x="14" y="141"/>
                    <a:pt x="14" y="141"/>
                  </a:cubicBezTo>
                  <a:cubicBezTo>
                    <a:pt x="14" y="151"/>
                    <a:pt x="14" y="151"/>
                    <a:pt x="14" y="151"/>
                  </a:cubicBezTo>
                  <a:cubicBezTo>
                    <a:pt x="14" y="153"/>
                    <a:pt x="14" y="153"/>
                    <a:pt x="14" y="153"/>
                  </a:cubicBezTo>
                  <a:cubicBezTo>
                    <a:pt x="13" y="174"/>
                    <a:pt x="13" y="174"/>
                    <a:pt x="13" y="174"/>
                  </a:cubicBezTo>
                  <a:cubicBezTo>
                    <a:pt x="12" y="176"/>
                    <a:pt x="12" y="176"/>
                    <a:pt x="12" y="176"/>
                  </a:cubicBezTo>
                  <a:cubicBezTo>
                    <a:pt x="12" y="187"/>
                    <a:pt x="12" y="187"/>
                    <a:pt x="12" y="187"/>
                  </a:cubicBezTo>
                  <a:cubicBezTo>
                    <a:pt x="14" y="186"/>
                    <a:pt x="14" y="186"/>
                    <a:pt x="14" y="186"/>
                  </a:cubicBezTo>
                  <a:cubicBezTo>
                    <a:pt x="14" y="176"/>
                    <a:pt x="14" y="176"/>
                    <a:pt x="14" y="176"/>
                  </a:cubicBezTo>
                  <a:cubicBezTo>
                    <a:pt x="14" y="174"/>
                    <a:pt x="14" y="174"/>
                    <a:pt x="14" y="174"/>
                  </a:cubicBezTo>
                  <a:cubicBezTo>
                    <a:pt x="15" y="154"/>
                    <a:pt x="15" y="154"/>
                    <a:pt x="15" y="154"/>
                  </a:cubicBezTo>
                  <a:cubicBezTo>
                    <a:pt x="16" y="152"/>
                    <a:pt x="16" y="152"/>
                    <a:pt x="16" y="152"/>
                  </a:cubicBezTo>
                  <a:cubicBezTo>
                    <a:pt x="16" y="141"/>
                    <a:pt x="16" y="141"/>
                    <a:pt x="16" y="141"/>
                  </a:cubicBezTo>
                  <a:cubicBezTo>
                    <a:pt x="16" y="139"/>
                    <a:pt x="16" y="139"/>
                    <a:pt x="16" y="139"/>
                  </a:cubicBezTo>
                  <a:cubicBezTo>
                    <a:pt x="17" y="130"/>
                    <a:pt x="17" y="130"/>
                    <a:pt x="17" y="130"/>
                  </a:cubicBezTo>
                  <a:cubicBezTo>
                    <a:pt x="17" y="128"/>
                    <a:pt x="17" y="128"/>
                    <a:pt x="17" y="128"/>
                  </a:cubicBezTo>
                  <a:cubicBezTo>
                    <a:pt x="19" y="82"/>
                    <a:pt x="19" y="82"/>
                    <a:pt x="19" y="82"/>
                  </a:cubicBezTo>
                  <a:cubicBezTo>
                    <a:pt x="20" y="80"/>
                    <a:pt x="20" y="80"/>
                    <a:pt x="20" y="80"/>
                  </a:cubicBezTo>
                  <a:cubicBezTo>
                    <a:pt x="21" y="57"/>
                    <a:pt x="21" y="57"/>
                    <a:pt x="21" y="57"/>
                  </a:cubicBezTo>
                  <a:cubicBezTo>
                    <a:pt x="21" y="55"/>
                    <a:pt x="21" y="55"/>
                    <a:pt x="21" y="55"/>
                  </a:cubicBezTo>
                  <a:cubicBezTo>
                    <a:pt x="24" y="7"/>
                    <a:pt x="24" y="7"/>
                    <a:pt x="24" y="7"/>
                  </a:cubicBezTo>
                  <a:cubicBezTo>
                    <a:pt x="23" y="6"/>
                    <a:pt x="22" y="6"/>
                    <a:pt x="22" y="6"/>
                  </a:cubicBezTo>
                  <a:moveTo>
                    <a:pt x="36" y="0"/>
                  </a:moveTo>
                  <a:cubicBezTo>
                    <a:pt x="36" y="1"/>
                    <a:pt x="35" y="1"/>
                    <a:pt x="35" y="2"/>
                  </a:cubicBezTo>
                  <a:cubicBezTo>
                    <a:pt x="106" y="70"/>
                    <a:pt x="106" y="70"/>
                    <a:pt x="106" y="70"/>
                  </a:cubicBezTo>
                  <a:cubicBezTo>
                    <a:pt x="108" y="72"/>
                    <a:pt x="108" y="72"/>
                    <a:pt x="108" y="72"/>
                  </a:cubicBezTo>
                  <a:cubicBezTo>
                    <a:pt x="109" y="73"/>
                    <a:pt x="109" y="73"/>
                    <a:pt x="109" y="73"/>
                  </a:cubicBezTo>
                  <a:cubicBezTo>
                    <a:pt x="111" y="75"/>
                    <a:pt x="111" y="75"/>
                    <a:pt x="111" y="75"/>
                  </a:cubicBezTo>
                  <a:cubicBezTo>
                    <a:pt x="118" y="81"/>
                    <a:pt x="118" y="81"/>
                    <a:pt x="118" y="81"/>
                  </a:cubicBezTo>
                  <a:cubicBezTo>
                    <a:pt x="119" y="80"/>
                    <a:pt x="119" y="80"/>
                    <a:pt x="119" y="80"/>
                  </a:cubicBezTo>
                  <a:cubicBezTo>
                    <a:pt x="109" y="70"/>
                    <a:pt x="109" y="70"/>
                    <a:pt x="109" y="70"/>
                  </a:cubicBezTo>
                  <a:cubicBezTo>
                    <a:pt x="107" y="69"/>
                    <a:pt x="107" y="69"/>
                    <a:pt x="107" y="69"/>
                  </a:cubicBezTo>
                  <a:cubicBezTo>
                    <a:pt x="36" y="0"/>
                    <a:pt x="36" y="0"/>
                    <a:pt x="3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2" name="Freeform 42"/>
            <p:cNvSpPr>
              <a:spLocks noEditPoints="1"/>
            </p:cNvSpPr>
            <p:nvPr/>
          </p:nvSpPr>
          <p:spPr bwMode="auto">
            <a:xfrm>
              <a:off x="7701063" y="3225160"/>
              <a:ext cx="1204048" cy="707498"/>
            </a:xfrm>
            <a:custGeom>
              <a:avLst/>
              <a:gdLst>
                <a:gd name="T0" fmla="*/ 173 w 673"/>
                <a:gd name="T1" fmla="*/ 418 h 435"/>
                <a:gd name="T2" fmla="*/ 178 w 673"/>
                <a:gd name="T3" fmla="*/ 418 h 435"/>
                <a:gd name="T4" fmla="*/ 209 w 673"/>
                <a:gd name="T5" fmla="*/ 411 h 435"/>
                <a:gd name="T6" fmla="*/ 400 w 673"/>
                <a:gd name="T7" fmla="*/ 394 h 435"/>
                <a:gd name="T8" fmla="*/ 400 w 673"/>
                <a:gd name="T9" fmla="*/ 394 h 435"/>
                <a:gd name="T10" fmla="*/ 62 w 673"/>
                <a:gd name="T11" fmla="*/ 394 h 435"/>
                <a:gd name="T12" fmla="*/ 45 w 673"/>
                <a:gd name="T13" fmla="*/ 404 h 435"/>
                <a:gd name="T14" fmla="*/ 38 w 673"/>
                <a:gd name="T15" fmla="*/ 430 h 435"/>
                <a:gd name="T16" fmla="*/ 83 w 673"/>
                <a:gd name="T17" fmla="*/ 423 h 435"/>
                <a:gd name="T18" fmla="*/ 41 w 673"/>
                <a:gd name="T19" fmla="*/ 425 h 435"/>
                <a:gd name="T20" fmla="*/ 78 w 673"/>
                <a:gd name="T21" fmla="*/ 387 h 435"/>
                <a:gd name="T22" fmla="*/ 173 w 673"/>
                <a:gd name="T23" fmla="*/ 321 h 435"/>
                <a:gd name="T24" fmla="*/ 173 w 673"/>
                <a:gd name="T25" fmla="*/ 321 h 435"/>
                <a:gd name="T26" fmla="*/ 197 w 673"/>
                <a:gd name="T27" fmla="*/ 311 h 435"/>
                <a:gd name="T28" fmla="*/ 202 w 673"/>
                <a:gd name="T29" fmla="*/ 309 h 435"/>
                <a:gd name="T30" fmla="*/ 405 w 673"/>
                <a:gd name="T31" fmla="*/ 394 h 435"/>
                <a:gd name="T32" fmla="*/ 512 w 673"/>
                <a:gd name="T33" fmla="*/ 387 h 435"/>
                <a:gd name="T34" fmla="*/ 550 w 673"/>
                <a:gd name="T35" fmla="*/ 285 h 435"/>
                <a:gd name="T36" fmla="*/ 242 w 673"/>
                <a:gd name="T37" fmla="*/ 278 h 435"/>
                <a:gd name="T38" fmla="*/ 242 w 673"/>
                <a:gd name="T39" fmla="*/ 278 h 435"/>
                <a:gd name="T40" fmla="*/ 554 w 673"/>
                <a:gd name="T41" fmla="*/ 278 h 435"/>
                <a:gd name="T42" fmla="*/ 277 w 673"/>
                <a:gd name="T43" fmla="*/ 259 h 435"/>
                <a:gd name="T44" fmla="*/ 559 w 673"/>
                <a:gd name="T45" fmla="*/ 266 h 435"/>
                <a:gd name="T46" fmla="*/ 559 w 673"/>
                <a:gd name="T47" fmla="*/ 273 h 435"/>
                <a:gd name="T48" fmla="*/ 564 w 673"/>
                <a:gd name="T49" fmla="*/ 254 h 435"/>
                <a:gd name="T50" fmla="*/ 296 w 673"/>
                <a:gd name="T51" fmla="*/ 242 h 435"/>
                <a:gd name="T52" fmla="*/ 296 w 673"/>
                <a:gd name="T53" fmla="*/ 242 h 435"/>
                <a:gd name="T54" fmla="*/ 573 w 673"/>
                <a:gd name="T55" fmla="*/ 240 h 435"/>
                <a:gd name="T56" fmla="*/ 403 w 673"/>
                <a:gd name="T57" fmla="*/ 173 h 435"/>
                <a:gd name="T58" fmla="*/ 415 w 673"/>
                <a:gd name="T59" fmla="*/ 171 h 435"/>
                <a:gd name="T60" fmla="*/ 429 w 673"/>
                <a:gd name="T61" fmla="*/ 157 h 435"/>
                <a:gd name="T62" fmla="*/ 436 w 673"/>
                <a:gd name="T63" fmla="*/ 157 h 435"/>
                <a:gd name="T64" fmla="*/ 663 w 673"/>
                <a:gd name="T65" fmla="*/ 10 h 435"/>
                <a:gd name="T66" fmla="*/ 661 w 673"/>
                <a:gd name="T67" fmla="*/ 7 h 435"/>
                <a:gd name="T68" fmla="*/ 578 w 673"/>
                <a:gd name="T69" fmla="*/ 62 h 435"/>
                <a:gd name="T70" fmla="*/ 547 w 673"/>
                <a:gd name="T71" fmla="*/ 81 h 435"/>
                <a:gd name="T72" fmla="*/ 514 w 673"/>
                <a:gd name="T73" fmla="*/ 102 h 435"/>
                <a:gd name="T74" fmla="*/ 497 w 673"/>
                <a:gd name="T75" fmla="*/ 114 h 435"/>
                <a:gd name="T76" fmla="*/ 514 w 673"/>
                <a:gd name="T77" fmla="*/ 107 h 435"/>
                <a:gd name="T78" fmla="*/ 547 w 673"/>
                <a:gd name="T79" fmla="*/ 86 h 435"/>
                <a:gd name="T80" fmla="*/ 576 w 673"/>
                <a:gd name="T81" fmla="*/ 67 h 435"/>
                <a:gd name="T82" fmla="*/ 663 w 673"/>
                <a:gd name="T83" fmla="*/ 12 h 435"/>
                <a:gd name="T84" fmla="*/ 618 w 673"/>
                <a:gd name="T85" fmla="*/ 121 h 435"/>
                <a:gd name="T86" fmla="*/ 602 w 673"/>
                <a:gd name="T87" fmla="*/ 164 h 435"/>
                <a:gd name="T88" fmla="*/ 576 w 673"/>
                <a:gd name="T89" fmla="*/ 235 h 435"/>
                <a:gd name="T90" fmla="*/ 606 w 673"/>
                <a:gd name="T91" fmla="*/ 159 h 435"/>
                <a:gd name="T92" fmla="*/ 623 w 673"/>
                <a:gd name="T93" fmla="*/ 119 h 435"/>
                <a:gd name="T94" fmla="*/ 668 w 673"/>
                <a:gd name="T95" fmla="*/ 1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73" h="435">
                  <a:moveTo>
                    <a:pt x="173" y="413"/>
                  </a:moveTo>
                  <a:lnTo>
                    <a:pt x="88" y="423"/>
                  </a:lnTo>
                  <a:lnTo>
                    <a:pt x="86" y="425"/>
                  </a:lnTo>
                  <a:lnTo>
                    <a:pt x="173" y="418"/>
                  </a:lnTo>
                  <a:lnTo>
                    <a:pt x="173" y="413"/>
                  </a:lnTo>
                  <a:close/>
                  <a:moveTo>
                    <a:pt x="204" y="411"/>
                  </a:moveTo>
                  <a:lnTo>
                    <a:pt x="178" y="413"/>
                  </a:lnTo>
                  <a:lnTo>
                    <a:pt x="178" y="418"/>
                  </a:lnTo>
                  <a:lnTo>
                    <a:pt x="204" y="416"/>
                  </a:lnTo>
                  <a:lnTo>
                    <a:pt x="204" y="411"/>
                  </a:lnTo>
                  <a:close/>
                  <a:moveTo>
                    <a:pt x="322" y="401"/>
                  </a:moveTo>
                  <a:lnTo>
                    <a:pt x="209" y="411"/>
                  </a:lnTo>
                  <a:lnTo>
                    <a:pt x="209" y="416"/>
                  </a:lnTo>
                  <a:lnTo>
                    <a:pt x="318" y="406"/>
                  </a:lnTo>
                  <a:lnTo>
                    <a:pt x="322" y="401"/>
                  </a:lnTo>
                  <a:close/>
                  <a:moveTo>
                    <a:pt x="400" y="394"/>
                  </a:moveTo>
                  <a:lnTo>
                    <a:pt x="329" y="401"/>
                  </a:lnTo>
                  <a:lnTo>
                    <a:pt x="325" y="406"/>
                  </a:lnTo>
                  <a:lnTo>
                    <a:pt x="400" y="399"/>
                  </a:lnTo>
                  <a:lnTo>
                    <a:pt x="400" y="394"/>
                  </a:lnTo>
                  <a:close/>
                  <a:moveTo>
                    <a:pt x="116" y="359"/>
                  </a:moveTo>
                  <a:lnTo>
                    <a:pt x="83" y="380"/>
                  </a:lnTo>
                  <a:lnTo>
                    <a:pt x="78" y="382"/>
                  </a:lnTo>
                  <a:lnTo>
                    <a:pt x="62" y="394"/>
                  </a:lnTo>
                  <a:lnTo>
                    <a:pt x="55" y="397"/>
                  </a:lnTo>
                  <a:lnTo>
                    <a:pt x="60" y="401"/>
                  </a:lnTo>
                  <a:lnTo>
                    <a:pt x="52" y="401"/>
                  </a:lnTo>
                  <a:lnTo>
                    <a:pt x="45" y="404"/>
                  </a:lnTo>
                  <a:lnTo>
                    <a:pt x="15" y="425"/>
                  </a:lnTo>
                  <a:lnTo>
                    <a:pt x="0" y="435"/>
                  </a:lnTo>
                  <a:lnTo>
                    <a:pt x="17" y="432"/>
                  </a:lnTo>
                  <a:lnTo>
                    <a:pt x="38" y="430"/>
                  </a:lnTo>
                  <a:lnTo>
                    <a:pt x="43" y="430"/>
                  </a:lnTo>
                  <a:lnTo>
                    <a:pt x="76" y="427"/>
                  </a:lnTo>
                  <a:lnTo>
                    <a:pt x="81" y="427"/>
                  </a:lnTo>
                  <a:lnTo>
                    <a:pt x="83" y="423"/>
                  </a:lnTo>
                  <a:lnTo>
                    <a:pt x="81" y="423"/>
                  </a:lnTo>
                  <a:lnTo>
                    <a:pt x="76" y="423"/>
                  </a:lnTo>
                  <a:lnTo>
                    <a:pt x="45" y="425"/>
                  </a:lnTo>
                  <a:lnTo>
                    <a:pt x="41" y="425"/>
                  </a:lnTo>
                  <a:lnTo>
                    <a:pt x="17" y="427"/>
                  </a:lnTo>
                  <a:lnTo>
                    <a:pt x="50" y="406"/>
                  </a:lnTo>
                  <a:lnTo>
                    <a:pt x="57" y="401"/>
                  </a:lnTo>
                  <a:lnTo>
                    <a:pt x="78" y="387"/>
                  </a:lnTo>
                  <a:lnTo>
                    <a:pt x="83" y="385"/>
                  </a:lnTo>
                  <a:lnTo>
                    <a:pt x="112" y="366"/>
                  </a:lnTo>
                  <a:lnTo>
                    <a:pt x="116" y="359"/>
                  </a:lnTo>
                  <a:close/>
                  <a:moveTo>
                    <a:pt x="173" y="321"/>
                  </a:moveTo>
                  <a:lnTo>
                    <a:pt x="123" y="354"/>
                  </a:lnTo>
                  <a:lnTo>
                    <a:pt x="119" y="361"/>
                  </a:lnTo>
                  <a:lnTo>
                    <a:pt x="173" y="328"/>
                  </a:lnTo>
                  <a:lnTo>
                    <a:pt x="173" y="321"/>
                  </a:lnTo>
                  <a:close/>
                  <a:moveTo>
                    <a:pt x="194" y="306"/>
                  </a:moveTo>
                  <a:lnTo>
                    <a:pt x="178" y="318"/>
                  </a:lnTo>
                  <a:lnTo>
                    <a:pt x="178" y="323"/>
                  </a:lnTo>
                  <a:lnTo>
                    <a:pt x="197" y="311"/>
                  </a:lnTo>
                  <a:lnTo>
                    <a:pt x="194" y="306"/>
                  </a:lnTo>
                  <a:close/>
                  <a:moveTo>
                    <a:pt x="199" y="306"/>
                  </a:moveTo>
                  <a:lnTo>
                    <a:pt x="199" y="309"/>
                  </a:lnTo>
                  <a:lnTo>
                    <a:pt x="202" y="309"/>
                  </a:lnTo>
                  <a:lnTo>
                    <a:pt x="199" y="306"/>
                  </a:lnTo>
                  <a:close/>
                  <a:moveTo>
                    <a:pt x="547" y="290"/>
                  </a:moveTo>
                  <a:lnTo>
                    <a:pt x="509" y="385"/>
                  </a:lnTo>
                  <a:lnTo>
                    <a:pt x="405" y="394"/>
                  </a:lnTo>
                  <a:lnTo>
                    <a:pt x="405" y="397"/>
                  </a:lnTo>
                  <a:lnTo>
                    <a:pt x="509" y="390"/>
                  </a:lnTo>
                  <a:lnTo>
                    <a:pt x="512" y="390"/>
                  </a:lnTo>
                  <a:lnTo>
                    <a:pt x="512" y="387"/>
                  </a:lnTo>
                  <a:lnTo>
                    <a:pt x="552" y="290"/>
                  </a:lnTo>
                  <a:lnTo>
                    <a:pt x="547" y="290"/>
                  </a:lnTo>
                  <a:close/>
                  <a:moveTo>
                    <a:pt x="550" y="283"/>
                  </a:moveTo>
                  <a:lnTo>
                    <a:pt x="550" y="285"/>
                  </a:lnTo>
                  <a:lnTo>
                    <a:pt x="554" y="285"/>
                  </a:lnTo>
                  <a:lnTo>
                    <a:pt x="554" y="285"/>
                  </a:lnTo>
                  <a:lnTo>
                    <a:pt x="550" y="283"/>
                  </a:lnTo>
                  <a:close/>
                  <a:moveTo>
                    <a:pt x="242" y="278"/>
                  </a:moveTo>
                  <a:lnTo>
                    <a:pt x="202" y="302"/>
                  </a:lnTo>
                  <a:lnTo>
                    <a:pt x="204" y="306"/>
                  </a:lnTo>
                  <a:lnTo>
                    <a:pt x="249" y="278"/>
                  </a:lnTo>
                  <a:lnTo>
                    <a:pt x="242" y="278"/>
                  </a:lnTo>
                  <a:close/>
                  <a:moveTo>
                    <a:pt x="554" y="278"/>
                  </a:moveTo>
                  <a:lnTo>
                    <a:pt x="552" y="280"/>
                  </a:lnTo>
                  <a:lnTo>
                    <a:pt x="554" y="280"/>
                  </a:lnTo>
                  <a:lnTo>
                    <a:pt x="554" y="278"/>
                  </a:lnTo>
                  <a:close/>
                  <a:moveTo>
                    <a:pt x="273" y="259"/>
                  </a:moveTo>
                  <a:lnTo>
                    <a:pt x="249" y="273"/>
                  </a:lnTo>
                  <a:lnTo>
                    <a:pt x="256" y="273"/>
                  </a:lnTo>
                  <a:lnTo>
                    <a:pt x="277" y="259"/>
                  </a:lnTo>
                  <a:lnTo>
                    <a:pt x="273" y="259"/>
                  </a:lnTo>
                  <a:close/>
                  <a:moveTo>
                    <a:pt x="566" y="257"/>
                  </a:moveTo>
                  <a:lnTo>
                    <a:pt x="561" y="259"/>
                  </a:lnTo>
                  <a:lnTo>
                    <a:pt x="559" y="266"/>
                  </a:lnTo>
                  <a:lnTo>
                    <a:pt x="557" y="268"/>
                  </a:lnTo>
                  <a:lnTo>
                    <a:pt x="557" y="271"/>
                  </a:lnTo>
                  <a:lnTo>
                    <a:pt x="559" y="278"/>
                  </a:lnTo>
                  <a:lnTo>
                    <a:pt x="559" y="273"/>
                  </a:lnTo>
                  <a:lnTo>
                    <a:pt x="561" y="268"/>
                  </a:lnTo>
                  <a:lnTo>
                    <a:pt x="566" y="257"/>
                  </a:lnTo>
                  <a:close/>
                  <a:moveTo>
                    <a:pt x="566" y="245"/>
                  </a:moveTo>
                  <a:lnTo>
                    <a:pt x="564" y="254"/>
                  </a:lnTo>
                  <a:lnTo>
                    <a:pt x="568" y="252"/>
                  </a:lnTo>
                  <a:lnTo>
                    <a:pt x="571" y="245"/>
                  </a:lnTo>
                  <a:lnTo>
                    <a:pt x="566" y="245"/>
                  </a:lnTo>
                  <a:close/>
                  <a:moveTo>
                    <a:pt x="296" y="242"/>
                  </a:moveTo>
                  <a:lnTo>
                    <a:pt x="277" y="254"/>
                  </a:lnTo>
                  <a:lnTo>
                    <a:pt x="284" y="254"/>
                  </a:lnTo>
                  <a:lnTo>
                    <a:pt x="299" y="245"/>
                  </a:lnTo>
                  <a:lnTo>
                    <a:pt x="296" y="242"/>
                  </a:lnTo>
                  <a:close/>
                  <a:moveTo>
                    <a:pt x="571" y="235"/>
                  </a:moveTo>
                  <a:lnTo>
                    <a:pt x="568" y="240"/>
                  </a:lnTo>
                  <a:lnTo>
                    <a:pt x="573" y="240"/>
                  </a:lnTo>
                  <a:lnTo>
                    <a:pt x="573" y="240"/>
                  </a:lnTo>
                  <a:lnTo>
                    <a:pt x="571" y="235"/>
                  </a:lnTo>
                  <a:close/>
                  <a:moveTo>
                    <a:pt x="415" y="166"/>
                  </a:moveTo>
                  <a:lnTo>
                    <a:pt x="410" y="169"/>
                  </a:lnTo>
                  <a:lnTo>
                    <a:pt x="403" y="173"/>
                  </a:lnTo>
                  <a:lnTo>
                    <a:pt x="299" y="240"/>
                  </a:lnTo>
                  <a:lnTo>
                    <a:pt x="303" y="242"/>
                  </a:lnTo>
                  <a:lnTo>
                    <a:pt x="410" y="173"/>
                  </a:lnTo>
                  <a:lnTo>
                    <a:pt x="415" y="171"/>
                  </a:lnTo>
                  <a:lnTo>
                    <a:pt x="415" y="166"/>
                  </a:lnTo>
                  <a:close/>
                  <a:moveTo>
                    <a:pt x="493" y="116"/>
                  </a:moveTo>
                  <a:lnTo>
                    <a:pt x="431" y="154"/>
                  </a:lnTo>
                  <a:lnTo>
                    <a:pt x="429" y="157"/>
                  </a:lnTo>
                  <a:lnTo>
                    <a:pt x="419" y="164"/>
                  </a:lnTo>
                  <a:lnTo>
                    <a:pt x="417" y="169"/>
                  </a:lnTo>
                  <a:lnTo>
                    <a:pt x="431" y="159"/>
                  </a:lnTo>
                  <a:lnTo>
                    <a:pt x="436" y="157"/>
                  </a:lnTo>
                  <a:lnTo>
                    <a:pt x="495" y="119"/>
                  </a:lnTo>
                  <a:lnTo>
                    <a:pt x="493" y="116"/>
                  </a:lnTo>
                  <a:close/>
                  <a:moveTo>
                    <a:pt x="663" y="10"/>
                  </a:moveTo>
                  <a:lnTo>
                    <a:pt x="663" y="10"/>
                  </a:lnTo>
                  <a:lnTo>
                    <a:pt x="663" y="10"/>
                  </a:lnTo>
                  <a:close/>
                  <a:moveTo>
                    <a:pt x="673" y="0"/>
                  </a:moveTo>
                  <a:lnTo>
                    <a:pt x="668" y="3"/>
                  </a:lnTo>
                  <a:lnTo>
                    <a:pt x="661" y="7"/>
                  </a:lnTo>
                  <a:lnTo>
                    <a:pt x="661" y="7"/>
                  </a:lnTo>
                  <a:lnTo>
                    <a:pt x="661" y="7"/>
                  </a:lnTo>
                  <a:lnTo>
                    <a:pt x="654" y="12"/>
                  </a:lnTo>
                  <a:lnTo>
                    <a:pt x="578" y="62"/>
                  </a:lnTo>
                  <a:lnTo>
                    <a:pt x="573" y="64"/>
                  </a:lnTo>
                  <a:lnTo>
                    <a:pt x="566" y="69"/>
                  </a:lnTo>
                  <a:lnTo>
                    <a:pt x="561" y="71"/>
                  </a:lnTo>
                  <a:lnTo>
                    <a:pt x="547" y="81"/>
                  </a:lnTo>
                  <a:lnTo>
                    <a:pt x="545" y="83"/>
                  </a:lnTo>
                  <a:lnTo>
                    <a:pt x="521" y="98"/>
                  </a:lnTo>
                  <a:lnTo>
                    <a:pt x="519" y="100"/>
                  </a:lnTo>
                  <a:lnTo>
                    <a:pt x="514" y="102"/>
                  </a:lnTo>
                  <a:lnTo>
                    <a:pt x="507" y="107"/>
                  </a:lnTo>
                  <a:lnTo>
                    <a:pt x="502" y="109"/>
                  </a:lnTo>
                  <a:lnTo>
                    <a:pt x="500" y="112"/>
                  </a:lnTo>
                  <a:lnTo>
                    <a:pt x="497" y="114"/>
                  </a:lnTo>
                  <a:lnTo>
                    <a:pt x="497" y="116"/>
                  </a:lnTo>
                  <a:lnTo>
                    <a:pt x="500" y="116"/>
                  </a:lnTo>
                  <a:lnTo>
                    <a:pt x="505" y="114"/>
                  </a:lnTo>
                  <a:lnTo>
                    <a:pt x="514" y="107"/>
                  </a:lnTo>
                  <a:lnTo>
                    <a:pt x="519" y="102"/>
                  </a:lnTo>
                  <a:lnTo>
                    <a:pt x="521" y="102"/>
                  </a:lnTo>
                  <a:lnTo>
                    <a:pt x="526" y="100"/>
                  </a:lnTo>
                  <a:lnTo>
                    <a:pt x="547" y="86"/>
                  </a:lnTo>
                  <a:lnTo>
                    <a:pt x="552" y="83"/>
                  </a:lnTo>
                  <a:lnTo>
                    <a:pt x="564" y="74"/>
                  </a:lnTo>
                  <a:lnTo>
                    <a:pt x="568" y="71"/>
                  </a:lnTo>
                  <a:lnTo>
                    <a:pt x="576" y="67"/>
                  </a:lnTo>
                  <a:lnTo>
                    <a:pt x="580" y="64"/>
                  </a:lnTo>
                  <a:lnTo>
                    <a:pt x="663" y="12"/>
                  </a:lnTo>
                  <a:lnTo>
                    <a:pt x="663" y="10"/>
                  </a:lnTo>
                  <a:lnTo>
                    <a:pt x="663" y="12"/>
                  </a:lnTo>
                  <a:lnTo>
                    <a:pt x="621" y="112"/>
                  </a:lnTo>
                  <a:lnTo>
                    <a:pt x="621" y="116"/>
                  </a:lnTo>
                  <a:lnTo>
                    <a:pt x="621" y="116"/>
                  </a:lnTo>
                  <a:lnTo>
                    <a:pt x="618" y="121"/>
                  </a:lnTo>
                  <a:lnTo>
                    <a:pt x="611" y="140"/>
                  </a:lnTo>
                  <a:lnTo>
                    <a:pt x="609" y="145"/>
                  </a:lnTo>
                  <a:lnTo>
                    <a:pt x="602" y="159"/>
                  </a:lnTo>
                  <a:lnTo>
                    <a:pt x="602" y="164"/>
                  </a:lnTo>
                  <a:lnTo>
                    <a:pt x="597" y="171"/>
                  </a:lnTo>
                  <a:lnTo>
                    <a:pt x="597" y="173"/>
                  </a:lnTo>
                  <a:lnTo>
                    <a:pt x="573" y="230"/>
                  </a:lnTo>
                  <a:lnTo>
                    <a:pt x="576" y="235"/>
                  </a:lnTo>
                  <a:lnTo>
                    <a:pt x="599" y="178"/>
                  </a:lnTo>
                  <a:lnTo>
                    <a:pt x="602" y="173"/>
                  </a:lnTo>
                  <a:lnTo>
                    <a:pt x="606" y="162"/>
                  </a:lnTo>
                  <a:lnTo>
                    <a:pt x="606" y="159"/>
                  </a:lnTo>
                  <a:lnTo>
                    <a:pt x="611" y="147"/>
                  </a:lnTo>
                  <a:lnTo>
                    <a:pt x="613" y="143"/>
                  </a:lnTo>
                  <a:lnTo>
                    <a:pt x="621" y="124"/>
                  </a:lnTo>
                  <a:lnTo>
                    <a:pt x="623" y="119"/>
                  </a:lnTo>
                  <a:lnTo>
                    <a:pt x="625" y="116"/>
                  </a:lnTo>
                  <a:lnTo>
                    <a:pt x="625" y="114"/>
                  </a:lnTo>
                  <a:lnTo>
                    <a:pt x="668" y="12"/>
                  </a:lnTo>
                  <a:lnTo>
                    <a:pt x="668" y="12"/>
                  </a:lnTo>
                  <a:lnTo>
                    <a:pt x="670" y="7"/>
                  </a:lnTo>
                  <a:lnTo>
                    <a:pt x="670" y="5"/>
                  </a:lnTo>
                  <a:lnTo>
                    <a:pt x="673"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3" name="Freeform 43"/>
            <p:cNvSpPr>
              <a:spLocks noEditPoints="1"/>
            </p:cNvSpPr>
            <p:nvPr/>
          </p:nvSpPr>
          <p:spPr bwMode="auto">
            <a:xfrm>
              <a:off x="7701063" y="3225160"/>
              <a:ext cx="1204048" cy="707498"/>
            </a:xfrm>
            <a:custGeom>
              <a:avLst/>
              <a:gdLst>
                <a:gd name="T0" fmla="*/ 173 w 673"/>
                <a:gd name="T1" fmla="*/ 418 h 435"/>
                <a:gd name="T2" fmla="*/ 178 w 673"/>
                <a:gd name="T3" fmla="*/ 418 h 435"/>
                <a:gd name="T4" fmla="*/ 209 w 673"/>
                <a:gd name="T5" fmla="*/ 411 h 435"/>
                <a:gd name="T6" fmla="*/ 400 w 673"/>
                <a:gd name="T7" fmla="*/ 394 h 435"/>
                <a:gd name="T8" fmla="*/ 400 w 673"/>
                <a:gd name="T9" fmla="*/ 394 h 435"/>
                <a:gd name="T10" fmla="*/ 62 w 673"/>
                <a:gd name="T11" fmla="*/ 394 h 435"/>
                <a:gd name="T12" fmla="*/ 45 w 673"/>
                <a:gd name="T13" fmla="*/ 404 h 435"/>
                <a:gd name="T14" fmla="*/ 38 w 673"/>
                <a:gd name="T15" fmla="*/ 430 h 435"/>
                <a:gd name="T16" fmla="*/ 83 w 673"/>
                <a:gd name="T17" fmla="*/ 423 h 435"/>
                <a:gd name="T18" fmla="*/ 41 w 673"/>
                <a:gd name="T19" fmla="*/ 425 h 435"/>
                <a:gd name="T20" fmla="*/ 78 w 673"/>
                <a:gd name="T21" fmla="*/ 387 h 435"/>
                <a:gd name="T22" fmla="*/ 173 w 673"/>
                <a:gd name="T23" fmla="*/ 321 h 435"/>
                <a:gd name="T24" fmla="*/ 173 w 673"/>
                <a:gd name="T25" fmla="*/ 321 h 435"/>
                <a:gd name="T26" fmla="*/ 197 w 673"/>
                <a:gd name="T27" fmla="*/ 311 h 435"/>
                <a:gd name="T28" fmla="*/ 202 w 673"/>
                <a:gd name="T29" fmla="*/ 309 h 435"/>
                <a:gd name="T30" fmla="*/ 405 w 673"/>
                <a:gd name="T31" fmla="*/ 394 h 435"/>
                <a:gd name="T32" fmla="*/ 512 w 673"/>
                <a:gd name="T33" fmla="*/ 387 h 435"/>
                <a:gd name="T34" fmla="*/ 550 w 673"/>
                <a:gd name="T35" fmla="*/ 285 h 435"/>
                <a:gd name="T36" fmla="*/ 242 w 673"/>
                <a:gd name="T37" fmla="*/ 278 h 435"/>
                <a:gd name="T38" fmla="*/ 242 w 673"/>
                <a:gd name="T39" fmla="*/ 278 h 435"/>
                <a:gd name="T40" fmla="*/ 554 w 673"/>
                <a:gd name="T41" fmla="*/ 278 h 435"/>
                <a:gd name="T42" fmla="*/ 277 w 673"/>
                <a:gd name="T43" fmla="*/ 259 h 435"/>
                <a:gd name="T44" fmla="*/ 559 w 673"/>
                <a:gd name="T45" fmla="*/ 266 h 435"/>
                <a:gd name="T46" fmla="*/ 559 w 673"/>
                <a:gd name="T47" fmla="*/ 273 h 435"/>
                <a:gd name="T48" fmla="*/ 564 w 673"/>
                <a:gd name="T49" fmla="*/ 254 h 435"/>
                <a:gd name="T50" fmla="*/ 296 w 673"/>
                <a:gd name="T51" fmla="*/ 242 h 435"/>
                <a:gd name="T52" fmla="*/ 296 w 673"/>
                <a:gd name="T53" fmla="*/ 242 h 435"/>
                <a:gd name="T54" fmla="*/ 573 w 673"/>
                <a:gd name="T55" fmla="*/ 240 h 435"/>
                <a:gd name="T56" fmla="*/ 403 w 673"/>
                <a:gd name="T57" fmla="*/ 173 h 435"/>
                <a:gd name="T58" fmla="*/ 415 w 673"/>
                <a:gd name="T59" fmla="*/ 171 h 435"/>
                <a:gd name="T60" fmla="*/ 429 w 673"/>
                <a:gd name="T61" fmla="*/ 157 h 435"/>
                <a:gd name="T62" fmla="*/ 436 w 673"/>
                <a:gd name="T63" fmla="*/ 157 h 435"/>
                <a:gd name="T64" fmla="*/ 663 w 673"/>
                <a:gd name="T65" fmla="*/ 10 h 435"/>
                <a:gd name="T66" fmla="*/ 661 w 673"/>
                <a:gd name="T67" fmla="*/ 7 h 435"/>
                <a:gd name="T68" fmla="*/ 578 w 673"/>
                <a:gd name="T69" fmla="*/ 62 h 435"/>
                <a:gd name="T70" fmla="*/ 547 w 673"/>
                <a:gd name="T71" fmla="*/ 81 h 435"/>
                <a:gd name="T72" fmla="*/ 514 w 673"/>
                <a:gd name="T73" fmla="*/ 102 h 435"/>
                <a:gd name="T74" fmla="*/ 497 w 673"/>
                <a:gd name="T75" fmla="*/ 114 h 435"/>
                <a:gd name="T76" fmla="*/ 514 w 673"/>
                <a:gd name="T77" fmla="*/ 107 h 435"/>
                <a:gd name="T78" fmla="*/ 547 w 673"/>
                <a:gd name="T79" fmla="*/ 86 h 435"/>
                <a:gd name="T80" fmla="*/ 576 w 673"/>
                <a:gd name="T81" fmla="*/ 67 h 435"/>
                <a:gd name="T82" fmla="*/ 663 w 673"/>
                <a:gd name="T83" fmla="*/ 12 h 435"/>
                <a:gd name="T84" fmla="*/ 618 w 673"/>
                <a:gd name="T85" fmla="*/ 121 h 435"/>
                <a:gd name="T86" fmla="*/ 602 w 673"/>
                <a:gd name="T87" fmla="*/ 164 h 435"/>
                <a:gd name="T88" fmla="*/ 576 w 673"/>
                <a:gd name="T89" fmla="*/ 235 h 435"/>
                <a:gd name="T90" fmla="*/ 606 w 673"/>
                <a:gd name="T91" fmla="*/ 159 h 435"/>
                <a:gd name="T92" fmla="*/ 623 w 673"/>
                <a:gd name="T93" fmla="*/ 119 h 435"/>
                <a:gd name="T94" fmla="*/ 668 w 673"/>
                <a:gd name="T95" fmla="*/ 1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73" h="435">
                  <a:moveTo>
                    <a:pt x="173" y="413"/>
                  </a:moveTo>
                  <a:lnTo>
                    <a:pt x="88" y="423"/>
                  </a:lnTo>
                  <a:lnTo>
                    <a:pt x="86" y="425"/>
                  </a:lnTo>
                  <a:lnTo>
                    <a:pt x="173" y="418"/>
                  </a:lnTo>
                  <a:lnTo>
                    <a:pt x="173" y="413"/>
                  </a:lnTo>
                  <a:moveTo>
                    <a:pt x="204" y="411"/>
                  </a:moveTo>
                  <a:lnTo>
                    <a:pt x="178" y="413"/>
                  </a:lnTo>
                  <a:lnTo>
                    <a:pt x="178" y="418"/>
                  </a:lnTo>
                  <a:lnTo>
                    <a:pt x="204" y="416"/>
                  </a:lnTo>
                  <a:lnTo>
                    <a:pt x="204" y="411"/>
                  </a:lnTo>
                  <a:moveTo>
                    <a:pt x="322" y="401"/>
                  </a:moveTo>
                  <a:lnTo>
                    <a:pt x="209" y="411"/>
                  </a:lnTo>
                  <a:lnTo>
                    <a:pt x="209" y="416"/>
                  </a:lnTo>
                  <a:lnTo>
                    <a:pt x="318" y="406"/>
                  </a:lnTo>
                  <a:lnTo>
                    <a:pt x="322" y="401"/>
                  </a:lnTo>
                  <a:moveTo>
                    <a:pt x="400" y="394"/>
                  </a:moveTo>
                  <a:lnTo>
                    <a:pt x="329" y="401"/>
                  </a:lnTo>
                  <a:lnTo>
                    <a:pt x="325" y="406"/>
                  </a:lnTo>
                  <a:lnTo>
                    <a:pt x="400" y="399"/>
                  </a:lnTo>
                  <a:lnTo>
                    <a:pt x="400" y="394"/>
                  </a:lnTo>
                  <a:moveTo>
                    <a:pt x="116" y="359"/>
                  </a:moveTo>
                  <a:lnTo>
                    <a:pt x="83" y="380"/>
                  </a:lnTo>
                  <a:lnTo>
                    <a:pt x="78" y="382"/>
                  </a:lnTo>
                  <a:lnTo>
                    <a:pt x="62" y="394"/>
                  </a:lnTo>
                  <a:lnTo>
                    <a:pt x="55" y="397"/>
                  </a:lnTo>
                  <a:lnTo>
                    <a:pt x="60" y="401"/>
                  </a:lnTo>
                  <a:lnTo>
                    <a:pt x="52" y="401"/>
                  </a:lnTo>
                  <a:lnTo>
                    <a:pt x="45" y="404"/>
                  </a:lnTo>
                  <a:lnTo>
                    <a:pt x="15" y="425"/>
                  </a:lnTo>
                  <a:lnTo>
                    <a:pt x="0" y="435"/>
                  </a:lnTo>
                  <a:lnTo>
                    <a:pt x="17" y="432"/>
                  </a:lnTo>
                  <a:lnTo>
                    <a:pt x="38" y="430"/>
                  </a:lnTo>
                  <a:lnTo>
                    <a:pt x="43" y="430"/>
                  </a:lnTo>
                  <a:lnTo>
                    <a:pt x="76" y="427"/>
                  </a:lnTo>
                  <a:lnTo>
                    <a:pt x="81" y="427"/>
                  </a:lnTo>
                  <a:lnTo>
                    <a:pt x="83" y="423"/>
                  </a:lnTo>
                  <a:lnTo>
                    <a:pt x="81" y="423"/>
                  </a:lnTo>
                  <a:lnTo>
                    <a:pt x="76" y="423"/>
                  </a:lnTo>
                  <a:lnTo>
                    <a:pt x="45" y="425"/>
                  </a:lnTo>
                  <a:lnTo>
                    <a:pt x="41" y="425"/>
                  </a:lnTo>
                  <a:lnTo>
                    <a:pt x="17" y="427"/>
                  </a:lnTo>
                  <a:lnTo>
                    <a:pt x="50" y="406"/>
                  </a:lnTo>
                  <a:lnTo>
                    <a:pt x="57" y="401"/>
                  </a:lnTo>
                  <a:lnTo>
                    <a:pt x="78" y="387"/>
                  </a:lnTo>
                  <a:lnTo>
                    <a:pt x="83" y="385"/>
                  </a:lnTo>
                  <a:lnTo>
                    <a:pt x="112" y="366"/>
                  </a:lnTo>
                  <a:lnTo>
                    <a:pt x="116" y="359"/>
                  </a:lnTo>
                  <a:moveTo>
                    <a:pt x="173" y="321"/>
                  </a:moveTo>
                  <a:lnTo>
                    <a:pt x="123" y="354"/>
                  </a:lnTo>
                  <a:lnTo>
                    <a:pt x="119" y="361"/>
                  </a:lnTo>
                  <a:lnTo>
                    <a:pt x="173" y="328"/>
                  </a:lnTo>
                  <a:lnTo>
                    <a:pt x="173" y="321"/>
                  </a:lnTo>
                  <a:moveTo>
                    <a:pt x="194" y="306"/>
                  </a:moveTo>
                  <a:lnTo>
                    <a:pt x="178" y="318"/>
                  </a:lnTo>
                  <a:lnTo>
                    <a:pt x="178" y="323"/>
                  </a:lnTo>
                  <a:lnTo>
                    <a:pt x="197" y="311"/>
                  </a:lnTo>
                  <a:lnTo>
                    <a:pt x="194" y="306"/>
                  </a:lnTo>
                  <a:moveTo>
                    <a:pt x="199" y="306"/>
                  </a:moveTo>
                  <a:lnTo>
                    <a:pt x="199" y="309"/>
                  </a:lnTo>
                  <a:lnTo>
                    <a:pt x="202" y="309"/>
                  </a:lnTo>
                  <a:lnTo>
                    <a:pt x="199" y="306"/>
                  </a:lnTo>
                  <a:moveTo>
                    <a:pt x="547" y="290"/>
                  </a:moveTo>
                  <a:lnTo>
                    <a:pt x="509" y="385"/>
                  </a:lnTo>
                  <a:lnTo>
                    <a:pt x="405" y="394"/>
                  </a:lnTo>
                  <a:lnTo>
                    <a:pt x="405" y="397"/>
                  </a:lnTo>
                  <a:lnTo>
                    <a:pt x="509" y="390"/>
                  </a:lnTo>
                  <a:lnTo>
                    <a:pt x="512" y="390"/>
                  </a:lnTo>
                  <a:lnTo>
                    <a:pt x="512" y="387"/>
                  </a:lnTo>
                  <a:lnTo>
                    <a:pt x="552" y="290"/>
                  </a:lnTo>
                  <a:lnTo>
                    <a:pt x="547" y="290"/>
                  </a:lnTo>
                  <a:moveTo>
                    <a:pt x="550" y="283"/>
                  </a:moveTo>
                  <a:lnTo>
                    <a:pt x="550" y="285"/>
                  </a:lnTo>
                  <a:lnTo>
                    <a:pt x="554" y="285"/>
                  </a:lnTo>
                  <a:lnTo>
                    <a:pt x="554" y="285"/>
                  </a:lnTo>
                  <a:lnTo>
                    <a:pt x="550" y="283"/>
                  </a:lnTo>
                  <a:moveTo>
                    <a:pt x="242" y="278"/>
                  </a:moveTo>
                  <a:lnTo>
                    <a:pt x="202" y="302"/>
                  </a:lnTo>
                  <a:lnTo>
                    <a:pt x="204" y="306"/>
                  </a:lnTo>
                  <a:lnTo>
                    <a:pt x="249" y="278"/>
                  </a:lnTo>
                  <a:lnTo>
                    <a:pt x="242" y="278"/>
                  </a:lnTo>
                  <a:moveTo>
                    <a:pt x="554" y="278"/>
                  </a:moveTo>
                  <a:lnTo>
                    <a:pt x="552" y="280"/>
                  </a:lnTo>
                  <a:lnTo>
                    <a:pt x="554" y="280"/>
                  </a:lnTo>
                  <a:lnTo>
                    <a:pt x="554" y="278"/>
                  </a:lnTo>
                  <a:moveTo>
                    <a:pt x="273" y="259"/>
                  </a:moveTo>
                  <a:lnTo>
                    <a:pt x="249" y="273"/>
                  </a:lnTo>
                  <a:lnTo>
                    <a:pt x="256" y="273"/>
                  </a:lnTo>
                  <a:lnTo>
                    <a:pt x="277" y="259"/>
                  </a:lnTo>
                  <a:lnTo>
                    <a:pt x="273" y="259"/>
                  </a:lnTo>
                  <a:moveTo>
                    <a:pt x="566" y="257"/>
                  </a:moveTo>
                  <a:lnTo>
                    <a:pt x="561" y="259"/>
                  </a:lnTo>
                  <a:lnTo>
                    <a:pt x="559" y="266"/>
                  </a:lnTo>
                  <a:lnTo>
                    <a:pt x="557" y="268"/>
                  </a:lnTo>
                  <a:lnTo>
                    <a:pt x="557" y="271"/>
                  </a:lnTo>
                  <a:lnTo>
                    <a:pt x="559" y="278"/>
                  </a:lnTo>
                  <a:lnTo>
                    <a:pt x="559" y="273"/>
                  </a:lnTo>
                  <a:lnTo>
                    <a:pt x="561" y="268"/>
                  </a:lnTo>
                  <a:lnTo>
                    <a:pt x="566" y="257"/>
                  </a:lnTo>
                  <a:moveTo>
                    <a:pt x="566" y="245"/>
                  </a:moveTo>
                  <a:lnTo>
                    <a:pt x="564" y="254"/>
                  </a:lnTo>
                  <a:lnTo>
                    <a:pt x="568" y="252"/>
                  </a:lnTo>
                  <a:lnTo>
                    <a:pt x="571" y="245"/>
                  </a:lnTo>
                  <a:lnTo>
                    <a:pt x="566" y="245"/>
                  </a:lnTo>
                  <a:moveTo>
                    <a:pt x="296" y="242"/>
                  </a:moveTo>
                  <a:lnTo>
                    <a:pt x="277" y="254"/>
                  </a:lnTo>
                  <a:lnTo>
                    <a:pt x="284" y="254"/>
                  </a:lnTo>
                  <a:lnTo>
                    <a:pt x="299" y="245"/>
                  </a:lnTo>
                  <a:lnTo>
                    <a:pt x="296" y="242"/>
                  </a:lnTo>
                  <a:moveTo>
                    <a:pt x="571" y="235"/>
                  </a:moveTo>
                  <a:lnTo>
                    <a:pt x="568" y="240"/>
                  </a:lnTo>
                  <a:lnTo>
                    <a:pt x="573" y="240"/>
                  </a:lnTo>
                  <a:lnTo>
                    <a:pt x="573" y="240"/>
                  </a:lnTo>
                  <a:lnTo>
                    <a:pt x="571" y="235"/>
                  </a:lnTo>
                  <a:moveTo>
                    <a:pt x="415" y="166"/>
                  </a:moveTo>
                  <a:lnTo>
                    <a:pt x="410" y="169"/>
                  </a:lnTo>
                  <a:lnTo>
                    <a:pt x="403" y="173"/>
                  </a:lnTo>
                  <a:lnTo>
                    <a:pt x="299" y="240"/>
                  </a:lnTo>
                  <a:lnTo>
                    <a:pt x="303" y="242"/>
                  </a:lnTo>
                  <a:lnTo>
                    <a:pt x="410" y="173"/>
                  </a:lnTo>
                  <a:lnTo>
                    <a:pt x="415" y="171"/>
                  </a:lnTo>
                  <a:lnTo>
                    <a:pt x="415" y="166"/>
                  </a:lnTo>
                  <a:moveTo>
                    <a:pt x="493" y="116"/>
                  </a:moveTo>
                  <a:lnTo>
                    <a:pt x="431" y="154"/>
                  </a:lnTo>
                  <a:lnTo>
                    <a:pt x="429" y="157"/>
                  </a:lnTo>
                  <a:lnTo>
                    <a:pt x="419" y="164"/>
                  </a:lnTo>
                  <a:lnTo>
                    <a:pt x="417" y="169"/>
                  </a:lnTo>
                  <a:lnTo>
                    <a:pt x="431" y="159"/>
                  </a:lnTo>
                  <a:lnTo>
                    <a:pt x="436" y="157"/>
                  </a:lnTo>
                  <a:lnTo>
                    <a:pt x="495" y="119"/>
                  </a:lnTo>
                  <a:lnTo>
                    <a:pt x="493" y="116"/>
                  </a:lnTo>
                  <a:moveTo>
                    <a:pt x="663" y="10"/>
                  </a:moveTo>
                  <a:lnTo>
                    <a:pt x="663" y="10"/>
                  </a:lnTo>
                  <a:lnTo>
                    <a:pt x="663" y="10"/>
                  </a:lnTo>
                  <a:moveTo>
                    <a:pt x="673" y="0"/>
                  </a:moveTo>
                  <a:lnTo>
                    <a:pt x="668" y="3"/>
                  </a:lnTo>
                  <a:lnTo>
                    <a:pt x="661" y="7"/>
                  </a:lnTo>
                  <a:lnTo>
                    <a:pt x="661" y="7"/>
                  </a:lnTo>
                  <a:lnTo>
                    <a:pt x="661" y="7"/>
                  </a:lnTo>
                  <a:lnTo>
                    <a:pt x="654" y="12"/>
                  </a:lnTo>
                  <a:lnTo>
                    <a:pt x="578" y="62"/>
                  </a:lnTo>
                  <a:lnTo>
                    <a:pt x="573" y="64"/>
                  </a:lnTo>
                  <a:lnTo>
                    <a:pt x="566" y="69"/>
                  </a:lnTo>
                  <a:lnTo>
                    <a:pt x="561" y="71"/>
                  </a:lnTo>
                  <a:lnTo>
                    <a:pt x="547" y="81"/>
                  </a:lnTo>
                  <a:lnTo>
                    <a:pt x="545" y="83"/>
                  </a:lnTo>
                  <a:lnTo>
                    <a:pt x="521" y="98"/>
                  </a:lnTo>
                  <a:lnTo>
                    <a:pt x="519" y="100"/>
                  </a:lnTo>
                  <a:lnTo>
                    <a:pt x="514" y="102"/>
                  </a:lnTo>
                  <a:lnTo>
                    <a:pt x="507" y="107"/>
                  </a:lnTo>
                  <a:lnTo>
                    <a:pt x="502" y="109"/>
                  </a:lnTo>
                  <a:lnTo>
                    <a:pt x="500" y="112"/>
                  </a:lnTo>
                  <a:lnTo>
                    <a:pt x="497" y="114"/>
                  </a:lnTo>
                  <a:lnTo>
                    <a:pt x="497" y="116"/>
                  </a:lnTo>
                  <a:lnTo>
                    <a:pt x="500" y="116"/>
                  </a:lnTo>
                  <a:lnTo>
                    <a:pt x="505" y="114"/>
                  </a:lnTo>
                  <a:lnTo>
                    <a:pt x="514" y="107"/>
                  </a:lnTo>
                  <a:lnTo>
                    <a:pt x="519" y="102"/>
                  </a:lnTo>
                  <a:lnTo>
                    <a:pt x="521" y="102"/>
                  </a:lnTo>
                  <a:lnTo>
                    <a:pt x="526" y="100"/>
                  </a:lnTo>
                  <a:lnTo>
                    <a:pt x="547" y="86"/>
                  </a:lnTo>
                  <a:lnTo>
                    <a:pt x="552" y="83"/>
                  </a:lnTo>
                  <a:lnTo>
                    <a:pt x="564" y="74"/>
                  </a:lnTo>
                  <a:lnTo>
                    <a:pt x="568" y="71"/>
                  </a:lnTo>
                  <a:lnTo>
                    <a:pt x="576" y="67"/>
                  </a:lnTo>
                  <a:lnTo>
                    <a:pt x="580" y="64"/>
                  </a:lnTo>
                  <a:lnTo>
                    <a:pt x="663" y="12"/>
                  </a:lnTo>
                  <a:lnTo>
                    <a:pt x="663" y="10"/>
                  </a:lnTo>
                  <a:lnTo>
                    <a:pt x="663" y="12"/>
                  </a:lnTo>
                  <a:lnTo>
                    <a:pt x="621" y="112"/>
                  </a:lnTo>
                  <a:lnTo>
                    <a:pt x="621" y="116"/>
                  </a:lnTo>
                  <a:lnTo>
                    <a:pt x="621" y="116"/>
                  </a:lnTo>
                  <a:lnTo>
                    <a:pt x="618" y="121"/>
                  </a:lnTo>
                  <a:lnTo>
                    <a:pt x="611" y="140"/>
                  </a:lnTo>
                  <a:lnTo>
                    <a:pt x="609" y="145"/>
                  </a:lnTo>
                  <a:lnTo>
                    <a:pt x="602" y="159"/>
                  </a:lnTo>
                  <a:lnTo>
                    <a:pt x="602" y="164"/>
                  </a:lnTo>
                  <a:lnTo>
                    <a:pt x="597" y="171"/>
                  </a:lnTo>
                  <a:lnTo>
                    <a:pt x="597" y="173"/>
                  </a:lnTo>
                  <a:lnTo>
                    <a:pt x="573" y="230"/>
                  </a:lnTo>
                  <a:lnTo>
                    <a:pt x="576" y="235"/>
                  </a:lnTo>
                  <a:lnTo>
                    <a:pt x="599" y="178"/>
                  </a:lnTo>
                  <a:lnTo>
                    <a:pt x="602" y="173"/>
                  </a:lnTo>
                  <a:lnTo>
                    <a:pt x="606" y="162"/>
                  </a:lnTo>
                  <a:lnTo>
                    <a:pt x="606" y="159"/>
                  </a:lnTo>
                  <a:lnTo>
                    <a:pt x="611" y="147"/>
                  </a:lnTo>
                  <a:lnTo>
                    <a:pt x="613" y="143"/>
                  </a:lnTo>
                  <a:lnTo>
                    <a:pt x="621" y="124"/>
                  </a:lnTo>
                  <a:lnTo>
                    <a:pt x="623" y="119"/>
                  </a:lnTo>
                  <a:lnTo>
                    <a:pt x="625" y="116"/>
                  </a:lnTo>
                  <a:lnTo>
                    <a:pt x="625" y="114"/>
                  </a:lnTo>
                  <a:lnTo>
                    <a:pt x="668" y="12"/>
                  </a:lnTo>
                  <a:lnTo>
                    <a:pt x="668" y="12"/>
                  </a:lnTo>
                  <a:lnTo>
                    <a:pt x="670" y="7"/>
                  </a:lnTo>
                  <a:lnTo>
                    <a:pt x="670" y="5"/>
                  </a:lnTo>
                  <a:lnTo>
                    <a:pt x="673"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4" name="Freeform 44"/>
            <p:cNvSpPr>
              <a:spLocks noEditPoints="1"/>
            </p:cNvSpPr>
            <p:nvPr/>
          </p:nvSpPr>
          <p:spPr bwMode="auto">
            <a:xfrm>
              <a:off x="5668675" y="3495147"/>
              <a:ext cx="3070052" cy="201677"/>
            </a:xfrm>
            <a:custGeom>
              <a:avLst/>
              <a:gdLst>
                <a:gd name="T0" fmla="*/ 652 w 725"/>
                <a:gd name="T1" fmla="*/ 49 h 52"/>
                <a:gd name="T2" fmla="*/ 713 w 725"/>
                <a:gd name="T3" fmla="*/ 52 h 52"/>
                <a:gd name="T4" fmla="*/ 712 w 725"/>
                <a:gd name="T5" fmla="*/ 50 h 52"/>
                <a:gd name="T6" fmla="*/ 723 w 725"/>
                <a:gd name="T7" fmla="*/ 50 h 52"/>
                <a:gd name="T8" fmla="*/ 718 w 725"/>
                <a:gd name="T9" fmla="*/ 52 h 52"/>
                <a:gd name="T10" fmla="*/ 725 w 725"/>
                <a:gd name="T11" fmla="*/ 49 h 52"/>
                <a:gd name="T12" fmla="*/ 657 w 725"/>
                <a:gd name="T13" fmla="*/ 48 h 52"/>
                <a:gd name="T14" fmla="*/ 663 w 725"/>
                <a:gd name="T15" fmla="*/ 48 h 52"/>
                <a:gd name="T16" fmla="*/ 638 w 725"/>
                <a:gd name="T17" fmla="*/ 49 h 52"/>
                <a:gd name="T18" fmla="*/ 605 w 725"/>
                <a:gd name="T19" fmla="*/ 48 h 52"/>
                <a:gd name="T20" fmla="*/ 678 w 725"/>
                <a:gd name="T21" fmla="*/ 45 h 52"/>
                <a:gd name="T22" fmla="*/ 715 w 725"/>
                <a:gd name="T23" fmla="*/ 50 h 52"/>
                <a:gd name="T24" fmla="*/ 563 w 725"/>
                <a:gd name="T25" fmla="*/ 44 h 52"/>
                <a:gd name="T26" fmla="*/ 603 w 725"/>
                <a:gd name="T27" fmla="*/ 47 h 52"/>
                <a:gd name="T28" fmla="*/ 563 w 725"/>
                <a:gd name="T29" fmla="*/ 44 h 52"/>
                <a:gd name="T30" fmla="*/ 561 w 725"/>
                <a:gd name="T31" fmla="*/ 44 h 52"/>
                <a:gd name="T32" fmla="*/ 559 w 725"/>
                <a:gd name="T33" fmla="*/ 46 h 52"/>
                <a:gd name="T34" fmla="*/ 669 w 725"/>
                <a:gd name="T35" fmla="*/ 44 h 52"/>
                <a:gd name="T36" fmla="*/ 550 w 725"/>
                <a:gd name="T37" fmla="*/ 45 h 52"/>
                <a:gd name="T38" fmla="*/ 522 w 725"/>
                <a:gd name="T39" fmla="*/ 42 h 52"/>
                <a:gd name="T40" fmla="*/ 548 w 725"/>
                <a:gd name="T41" fmla="*/ 45 h 52"/>
                <a:gd name="T42" fmla="*/ 522 w 725"/>
                <a:gd name="T43" fmla="*/ 42 h 52"/>
                <a:gd name="T44" fmla="*/ 666 w 725"/>
                <a:gd name="T45" fmla="*/ 45 h 52"/>
                <a:gd name="T46" fmla="*/ 476 w 725"/>
                <a:gd name="T47" fmla="*/ 42 h 52"/>
                <a:gd name="T48" fmla="*/ 520 w 725"/>
                <a:gd name="T49" fmla="*/ 42 h 52"/>
                <a:gd name="T50" fmla="*/ 468 w 725"/>
                <a:gd name="T51" fmla="*/ 40 h 52"/>
                <a:gd name="T52" fmla="*/ 468 w 725"/>
                <a:gd name="T53" fmla="*/ 40 h 52"/>
                <a:gd name="T54" fmla="*/ 458 w 725"/>
                <a:gd name="T55" fmla="*/ 42 h 52"/>
                <a:gd name="T56" fmla="*/ 456 w 725"/>
                <a:gd name="T57" fmla="*/ 40 h 52"/>
                <a:gd name="T58" fmla="*/ 652 w 725"/>
                <a:gd name="T59" fmla="*/ 44 h 52"/>
                <a:gd name="T60" fmla="*/ 612 w 725"/>
                <a:gd name="T61" fmla="*/ 40 h 52"/>
                <a:gd name="T62" fmla="*/ 415 w 725"/>
                <a:gd name="T63" fmla="*/ 40 h 52"/>
                <a:gd name="T64" fmla="*/ 413 w 725"/>
                <a:gd name="T65" fmla="*/ 38 h 52"/>
                <a:gd name="T66" fmla="*/ 408 w 725"/>
                <a:gd name="T67" fmla="*/ 38 h 52"/>
                <a:gd name="T68" fmla="*/ 408 w 725"/>
                <a:gd name="T69" fmla="*/ 38 h 52"/>
                <a:gd name="T70" fmla="*/ 405 w 725"/>
                <a:gd name="T71" fmla="*/ 38 h 52"/>
                <a:gd name="T72" fmla="*/ 595 w 725"/>
                <a:gd name="T73" fmla="*/ 39 h 52"/>
                <a:gd name="T74" fmla="*/ 600 w 725"/>
                <a:gd name="T75" fmla="*/ 37 h 52"/>
                <a:gd name="T76" fmla="*/ 555 w 725"/>
                <a:gd name="T77" fmla="*/ 34 h 52"/>
                <a:gd name="T78" fmla="*/ 556 w 725"/>
                <a:gd name="T79" fmla="*/ 33 h 52"/>
                <a:gd name="T80" fmla="*/ 331 w 725"/>
                <a:gd name="T81" fmla="*/ 35 h 52"/>
                <a:gd name="T82" fmla="*/ 536 w 725"/>
                <a:gd name="T83" fmla="*/ 33 h 52"/>
                <a:gd name="T84" fmla="*/ 553 w 725"/>
                <a:gd name="T85" fmla="*/ 33 h 52"/>
                <a:gd name="T86" fmla="*/ 189 w 725"/>
                <a:gd name="T87" fmla="*/ 29 h 52"/>
                <a:gd name="T88" fmla="*/ 189 w 725"/>
                <a:gd name="T89" fmla="*/ 29 h 52"/>
                <a:gd name="T90" fmla="*/ 495 w 725"/>
                <a:gd name="T91" fmla="*/ 30 h 52"/>
                <a:gd name="T92" fmla="*/ 528 w 725"/>
                <a:gd name="T93" fmla="*/ 33 h 52"/>
                <a:gd name="T94" fmla="*/ 488 w 725"/>
                <a:gd name="T95" fmla="*/ 27 h 52"/>
                <a:gd name="T96" fmla="*/ 482 w 725"/>
                <a:gd name="T97" fmla="*/ 27 h 52"/>
                <a:gd name="T98" fmla="*/ 453 w 725"/>
                <a:gd name="T99" fmla="*/ 26 h 52"/>
                <a:gd name="T100" fmla="*/ 455 w 725"/>
                <a:gd name="T101" fmla="*/ 24 h 52"/>
                <a:gd name="T102" fmla="*/ 1 w 725"/>
                <a:gd name="T103" fmla="*/ 21 h 52"/>
                <a:gd name="T104" fmla="*/ 1 w 725"/>
                <a:gd name="T105" fmla="*/ 21 h 52"/>
                <a:gd name="T106" fmla="*/ 426 w 725"/>
                <a:gd name="T107" fmla="*/ 23 h 52"/>
                <a:gd name="T108" fmla="*/ 393 w 725"/>
                <a:gd name="T109" fmla="*/ 21 h 52"/>
                <a:gd name="T110" fmla="*/ 333 w 725"/>
                <a:gd name="T111" fmla="*/ 13 h 52"/>
                <a:gd name="T112" fmla="*/ 333 w 725"/>
                <a:gd name="T113" fmla="*/ 13 h 52"/>
                <a:gd name="T114" fmla="*/ 331 w 725"/>
                <a:gd name="T115" fmla="*/ 13 h 52"/>
                <a:gd name="T116" fmla="*/ 0 w 725"/>
                <a:gd name="T117" fmla="*/ 19 h 52"/>
                <a:gd name="T118" fmla="*/ 192 w 725"/>
                <a:gd name="T119" fmla="*/ 1 h 52"/>
                <a:gd name="T120" fmla="*/ 290 w 725"/>
                <a:gd name="T121" fmla="*/ 1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25" h="52">
                  <a:moveTo>
                    <a:pt x="652" y="49"/>
                  </a:moveTo>
                  <a:cubicBezTo>
                    <a:pt x="647" y="49"/>
                    <a:pt x="647" y="49"/>
                    <a:pt x="647" y="49"/>
                  </a:cubicBezTo>
                  <a:cubicBezTo>
                    <a:pt x="652" y="49"/>
                    <a:pt x="652" y="49"/>
                    <a:pt x="652" y="49"/>
                  </a:cubicBezTo>
                  <a:cubicBezTo>
                    <a:pt x="652" y="49"/>
                    <a:pt x="652" y="49"/>
                    <a:pt x="652" y="49"/>
                  </a:cubicBezTo>
                  <a:moveTo>
                    <a:pt x="665" y="48"/>
                  </a:moveTo>
                  <a:cubicBezTo>
                    <a:pt x="664" y="50"/>
                    <a:pt x="664" y="50"/>
                    <a:pt x="664" y="50"/>
                  </a:cubicBezTo>
                  <a:cubicBezTo>
                    <a:pt x="711" y="52"/>
                    <a:pt x="711" y="52"/>
                    <a:pt x="711" y="52"/>
                  </a:cubicBezTo>
                  <a:cubicBezTo>
                    <a:pt x="713" y="52"/>
                    <a:pt x="713" y="52"/>
                    <a:pt x="713" y="52"/>
                  </a:cubicBezTo>
                  <a:cubicBezTo>
                    <a:pt x="716" y="52"/>
                    <a:pt x="716" y="52"/>
                    <a:pt x="716" y="52"/>
                  </a:cubicBezTo>
                  <a:cubicBezTo>
                    <a:pt x="715" y="50"/>
                    <a:pt x="715" y="50"/>
                    <a:pt x="715" y="50"/>
                  </a:cubicBezTo>
                  <a:cubicBezTo>
                    <a:pt x="714" y="50"/>
                    <a:pt x="714" y="50"/>
                    <a:pt x="714" y="50"/>
                  </a:cubicBezTo>
                  <a:cubicBezTo>
                    <a:pt x="712" y="50"/>
                    <a:pt x="712" y="50"/>
                    <a:pt x="712" y="50"/>
                  </a:cubicBezTo>
                  <a:cubicBezTo>
                    <a:pt x="665" y="48"/>
                    <a:pt x="665" y="48"/>
                    <a:pt x="665" y="48"/>
                  </a:cubicBezTo>
                  <a:moveTo>
                    <a:pt x="716" y="48"/>
                  </a:moveTo>
                  <a:cubicBezTo>
                    <a:pt x="717" y="50"/>
                    <a:pt x="717" y="50"/>
                    <a:pt x="717" y="50"/>
                  </a:cubicBezTo>
                  <a:cubicBezTo>
                    <a:pt x="723" y="50"/>
                    <a:pt x="723" y="50"/>
                    <a:pt x="723" y="50"/>
                  </a:cubicBezTo>
                  <a:cubicBezTo>
                    <a:pt x="725" y="51"/>
                    <a:pt x="725" y="51"/>
                    <a:pt x="725" y="51"/>
                  </a:cubicBezTo>
                  <a:cubicBezTo>
                    <a:pt x="723" y="50"/>
                    <a:pt x="723" y="50"/>
                    <a:pt x="723" y="50"/>
                  </a:cubicBezTo>
                  <a:cubicBezTo>
                    <a:pt x="717" y="50"/>
                    <a:pt x="717" y="50"/>
                    <a:pt x="717" y="50"/>
                  </a:cubicBezTo>
                  <a:cubicBezTo>
                    <a:pt x="718" y="52"/>
                    <a:pt x="718" y="52"/>
                    <a:pt x="718" y="52"/>
                  </a:cubicBezTo>
                  <a:cubicBezTo>
                    <a:pt x="725" y="52"/>
                    <a:pt x="725" y="52"/>
                    <a:pt x="725" y="52"/>
                  </a:cubicBezTo>
                  <a:cubicBezTo>
                    <a:pt x="725" y="52"/>
                    <a:pt x="725" y="52"/>
                    <a:pt x="725" y="52"/>
                  </a:cubicBezTo>
                  <a:cubicBezTo>
                    <a:pt x="725" y="50"/>
                    <a:pt x="725" y="50"/>
                    <a:pt x="725" y="50"/>
                  </a:cubicBezTo>
                  <a:cubicBezTo>
                    <a:pt x="725" y="49"/>
                    <a:pt x="725" y="49"/>
                    <a:pt x="725" y="49"/>
                  </a:cubicBezTo>
                  <a:cubicBezTo>
                    <a:pt x="724" y="49"/>
                    <a:pt x="724" y="49"/>
                    <a:pt x="724" y="49"/>
                  </a:cubicBezTo>
                  <a:cubicBezTo>
                    <a:pt x="720" y="48"/>
                    <a:pt x="720" y="48"/>
                    <a:pt x="720" y="48"/>
                  </a:cubicBezTo>
                  <a:cubicBezTo>
                    <a:pt x="716" y="48"/>
                    <a:pt x="716" y="48"/>
                    <a:pt x="716" y="48"/>
                  </a:cubicBezTo>
                  <a:moveTo>
                    <a:pt x="657" y="48"/>
                  </a:moveTo>
                  <a:cubicBezTo>
                    <a:pt x="654" y="48"/>
                    <a:pt x="654" y="48"/>
                    <a:pt x="654" y="48"/>
                  </a:cubicBezTo>
                  <a:cubicBezTo>
                    <a:pt x="654" y="50"/>
                    <a:pt x="654" y="50"/>
                    <a:pt x="654" y="50"/>
                  </a:cubicBezTo>
                  <a:cubicBezTo>
                    <a:pt x="661" y="50"/>
                    <a:pt x="661" y="50"/>
                    <a:pt x="661" y="50"/>
                  </a:cubicBezTo>
                  <a:cubicBezTo>
                    <a:pt x="663" y="48"/>
                    <a:pt x="663" y="48"/>
                    <a:pt x="663" y="48"/>
                  </a:cubicBezTo>
                  <a:cubicBezTo>
                    <a:pt x="657" y="48"/>
                    <a:pt x="657" y="48"/>
                    <a:pt x="657" y="48"/>
                  </a:cubicBezTo>
                  <a:moveTo>
                    <a:pt x="628" y="47"/>
                  </a:moveTo>
                  <a:cubicBezTo>
                    <a:pt x="630" y="49"/>
                    <a:pt x="630" y="49"/>
                    <a:pt x="630" y="49"/>
                  </a:cubicBezTo>
                  <a:cubicBezTo>
                    <a:pt x="638" y="49"/>
                    <a:pt x="638" y="49"/>
                    <a:pt x="638" y="49"/>
                  </a:cubicBezTo>
                  <a:cubicBezTo>
                    <a:pt x="647" y="47"/>
                    <a:pt x="647" y="47"/>
                    <a:pt x="647" y="47"/>
                  </a:cubicBezTo>
                  <a:cubicBezTo>
                    <a:pt x="628" y="47"/>
                    <a:pt x="628" y="47"/>
                    <a:pt x="628" y="47"/>
                  </a:cubicBezTo>
                  <a:moveTo>
                    <a:pt x="607" y="46"/>
                  </a:moveTo>
                  <a:cubicBezTo>
                    <a:pt x="605" y="48"/>
                    <a:pt x="605" y="48"/>
                    <a:pt x="605" y="48"/>
                  </a:cubicBezTo>
                  <a:cubicBezTo>
                    <a:pt x="627" y="48"/>
                    <a:pt x="627" y="48"/>
                    <a:pt x="627" y="48"/>
                  </a:cubicBezTo>
                  <a:cubicBezTo>
                    <a:pt x="625" y="47"/>
                    <a:pt x="625" y="47"/>
                    <a:pt x="625" y="47"/>
                  </a:cubicBezTo>
                  <a:cubicBezTo>
                    <a:pt x="607" y="46"/>
                    <a:pt x="607" y="46"/>
                    <a:pt x="607" y="46"/>
                  </a:cubicBezTo>
                  <a:moveTo>
                    <a:pt x="678" y="45"/>
                  </a:moveTo>
                  <a:cubicBezTo>
                    <a:pt x="671" y="46"/>
                    <a:pt x="671" y="46"/>
                    <a:pt x="671" y="46"/>
                  </a:cubicBezTo>
                  <a:cubicBezTo>
                    <a:pt x="712" y="49"/>
                    <a:pt x="712" y="49"/>
                    <a:pt x="712" y="49"/>
                  </a:cubicBezTo>
                  <a:cubicBezTo>
                    <a:pt x="714" y="50"/>
                    <a:pt x="714" y="50"/>
                    <a:pt x="714" y="50"/>
                  </a:cubicBezTo>
                  <a:cubicBezTo>
                    <a:pt x="715" y="50"/>
                    <a:pt x="715" y="50"/>
                    <a:pt x="715" y="50"/>
                  </a:cubicBezTo>
                  <a:cubicBezTo>
                    <a:pt x="714" y="48"/>
                    <a:pt x="714" y="48"/>
                    <a:pt x="714" y="48"/>
                  </a:cubicBezTo>
                  <a:cubicBezTo>
                    <a:pt x="713" y="48"/>
                    <a:pt x="713" y="48"/>
                    <a:pt x="713" y="48"/>
                  </a:cubicBezTo>
                  <a:cubicBezTo>
                    <a:pt x="678" y="45"/>
                    <a:pt x="678" y="45"/>
                    <a:pt x="678" y="45"/>
                  </a:cubicBezTo>
                  <a:moveTo>
                    <a:pt x="563" y="44"/>
                  </a:moveTo>
                  <a:cubicBezTo>
                    <a:pt x="563" y="46"/>
                    <a:pt x="563" y="46"/>
                    <a:pt x="563" y="46"/>
                  </a:cubicBezTo>
                  <a:cubicBezTo>
                    <a:pt x="582" y="47"/>
                    <a:pt x="582" y="47"/>
                    <a:pt x="582" y="47"/>
                  </a:cubicBezTo>
                  <a:cubicBezTo>
                    <a:pt x="585" y="47"/>
                    <a:pt x="585" y="47"/>
                    <a:pt x="585" y="47"/>
                  </a:cubicBezTo>
                  <a:cubicBezTo>
                    <a:pt x="603" y="47"/>
                    <a:pt x="603" y="47"/>
                    <a:pt x="603" y="47"/>
                  </a:cubicBezTo>
                  <a:cubicBezTo>
                    <a:pt x="604" y="46"/>
                    <a:pt x="604" y="46"/>
                    <a:pt x="604" y="46"/>
                  </a:cubicBezTo>
                  <a:cubicBezTo>
                    <a:pt x="588" y="45"/>
                    <a:pt x="588" y="45"/>
                    <a:pt x="588" y="45"/>
                  </a:cubicBezTo>
                  <a:cubicBezTo>
                    <a:pt x="585" y="45"/>
                    <a:pt x="585" y="45"/>
                    <a:pt x="585" y="45"/>
                  </a:cubicBezTo>
                  <a:cubicBezTo>
                    <a:pt x="563" y="44"/>
                    <a:pt x="563" y="44"/>
                    <a:pt x="563" y="44"/>
                  </a:cubicBezTo>
                  <a:moveTo>
                    <a:pt x="560" y="44"/>
                  </a:moveTo>
                  <a:cubicBezTo>
                    <a:pt x="561" y="46"/>
                    <a:pt x="561" y="46"/>
                    <a:pt x="561" y="46"/>
                  </a:cubicBezTo>
                  <a:cubicBezTo>
                    <a:pt x="561" y="46"/>
                    <a:pt x="561" y="46"/>
                    <a:pt x="561" y="46"/>
                  </a:cubicBezTo>
                  <a:cubicBezTo>
                    <a:pt x="561" y="44"/>
                    <a:pt x="561" y="44"/>
                    <a:pt x="561" y="44"/>
                  </a:cubicBezTo>
                  <a:cubicBezTo>
                    <a:pt x="560" y="44"/>
                    <a:pt x="560" y="44"/>
                    <a:pt x="560" y="44"/>
                  </a:cubicBezTo>
                  <a:moveTo>
                    <a:pt x="555" y="44"/>
                  </a:moveTo>
                  <a:cubicBezTo>
                    <a:pt x="555" y="46"/>
                    <a:pt x="555" y="46"/>
                    <a:pt x="555" y="46"/>
                  </a:cubicBezTo>
                  <a:cubicBezTo>
                    <a:pt x="559" y="46"/>
                    <a:pt x="559" y="46"/>
                    <a:pt x="559" y="46"/>
                  </a:cubicBezTo>
                  <a:cubicBezTo>
                    <a:pt x="558" y="44"/>
                    <a:pt x="558" y="44"/>
                    <a:pt x="558" y="44"/>
                  </a:cubicBezTo>
                  <a:cubicBezTo>
                    <a:pt x="555" y="44"/>
                    <a:pt x="555" y="44"/>
                    <a:pt x="555" y="44"/>
                  </a:cubicBezTo>
                  <a:moveTo>
                    <a:pt x="669" y="44"/>
                  </a:moveTo>
                  <a:cubicBezTo>
                    <a:pt x="669" y="44"/>
                    <a:pt x="669" y="44"/>
                    <a:pt x="669" y="44"/>
                  </a:cubicBezTo>
                  <a:cubicBezTo>
                    <a:pt x="671" y="44"/>
                    <a:pt x="671" y="44"/>
                    <a:pt x="671" y="44"/>
                  </a:cubicBezTo>
                  <a:cubicBezTo>
                    <a:pt x="669" y="44"/>
                    <a:pt x="669" y="44"/>
                    <a:pt x="669" y="44"/>
                  </a:cubicBezTo>
                  <a:moveTo>
                    <a:pt x="550" y="44"/>
                  </a:moveTo>
                  <a:cubicBezTo>
                    <a:pt x="550" y="45"/>
                    <a:pt x="550" y="45"/>
                    <a:pt x="550" y="45"/>
                  </a:cubicBezTo>
                  <a:cubicBezTo>
                    <a:pt x="553" y="45"/>
                    <a:pt x="553" y="45"/>
                    <a:pt x="553" y="45"/>
                  </a:cubicBezTo>
                  <a:cubicBezTo>
                    <a:pt x="553" y="44"/>
                    <a:pt x="553" y="44"/>
                    <a:pt x="553" y="44"/>
                  </a:cubicBezTo>
                  <a:cubicBezTo>
                    <a:pt x="550" y="44"/>
                    <a:pt x="550" y="44"/>
                    <a:pt x="550" y="44"/>
                  </a:cubicBezTo>
                  <a:moveTo>
                    <a:pt x="522" y="42"/>
                  </a:moveTo>
                  <a:cubicBezTo>
                    <a:pt x="521" y="44"/>
                    <a:pt x="521" y="44"/>
                    <a:pt x="521" y="44"/>
                  </a:cubicBezTo>
                  <a:cubicBezTo>
                    <a:pt x="531" y="45"/>
                    <a:pt x="531" y="45"/>
                    <a:pt x="531" y="45"/>
                  </a:cubicBezTo>
                  <a:cubicBezTo>
                    <a:pt x="532" y="45"/>
                    <a:pt x="532" y="45"/>
                    <a:pt x="532" y="45"/>
                  </a:cubicBezTo>
                  <a:cubicBezTo>
                    <a:pt x="548" y="45"/>
                    <a:pt x="548" y="45"/>
                    <a:pt x="548" y="45"/>
                  </a:cubicBezTo>
                  <a:cubicBezTo>
                    <a:pt x="548" y="43"/>
                    <a:pt x="548" y="43"/>
                    <a:pt x="548" y="43"/>
                  </a:cubicBezTo>
                  <a:cubicBezTo>
                    <a:pt x="533" y="43"/>
                    <a:pt x="533" y="43"/>
                    <a:pt x="533" y="43"/>
                  </a:cubicBezTo>
                  <a:cubicBezTo>
                    <a:pt x="531" y="43"/>
                    <a:pt x="531" y="43"/>
                    <a:pt x="531" y="43"/>
                  </a:cubicBezTo>
                  <a:cubicBezTo>
                    <a:pt x="522" y="42"/>
                    <a:pt x="522" y="42"/>
                    <a:pt x="522" y="42"/>
                  </a:cubicBezTo>
                  <a:moveTo>
                    <a:pt x="654" y="42"/>
                  </a:moveTo>
                  <a:cubicBezTo>
                    <a:pt x="654" y="44"/>
                    <a:pt x="654" y="44"/>
                    <a:pt x="654" y="44"/>
                  </a:cubicBezTo>
                  <a:cubicBezTo>
                    <a:pt x="663" y="45"/>
                    <a:pt x="663" y="45"/>
                    <a:pt x="663" y="45"/>
                  </a:cubicBezTo>
                  <a:cubicBezTo>
                    <a:pt x="666" y="45"/>
                    <a:pt x="666" y="45"/>
                    <a:pt x="666" y="45"/>
                  </a:cubicBezTo>
                  <a:cubicBezTo>
                    <a:pt x="667" y="44"/>
                    <a:pt x="667" y="44"/>
                    <a:pt x="667" y="44"/>
                  </a:cubicBezTo>
                  <a:cubicBezTo>
                    <a:pt x="654" y="42"/>
                    <a:pt x="654" y="42"/>
                    <a:pt x="654" y="42"/>
                  </a:cubicBezTo>
                  <a:moveTo>
                    <a:pt x="478" y="41"/>
                  </a:moveTo>
                  <a:cubicBezTo>
                    <a:pt x="476" y="42"/>
                    <a:pt x="476" y="42"/>
                    <a:pt x="476" y="42"/>
                  </a:cubicBezTo>
                  <a:cubicBezTo>
                    <a:pt x="516" y="44"/>
                    <a:pt x="516" y="44"/>
                    <a:pt x="516" y="44"/>
                  </a:cubicBezTo>
                  <a:cubicBezTo>
                    <a:pt x="517" y="44"/>
                    <a:pt x="517" y="44"/>
                    <a:pt x="517" y="44"/>
                  </a:cubicBezTo>
                  <a:cubicBezTo>
                    <a:pt x="518" y="44"/>
                    <a:pt x="518" y="44"/>
                    <a:pt x="518" y="44"/>
                  </a:cubicBezTo>
                  <a:cubicBezTo>
                    <a:pt x="520" y="42"/>
                    <a:pt x="520" y="42"/>
                    <a:pt x="520" y="42"/>
                  </a:cubicBezTo>
                  <a:cubicBezTo>
                    <a:pt x="518" y="42"/>
                    <a:pt x="518" y="42"/>
                    <a:pt x="518" y="42"/>
                  </a:cubicBezTo>
                  <a:cubicBezTo>
                    <a:pt x="516" y="42"/>
                    <a:pt x="516" y="42"/>
                    <a:pt x="516" y="42"/>
                  </a:cubicBezTo>
                  <a:cubicBezTo>
                    <a:pt x="478" y="41"/>
                    <a:pt x="478" y="41"/>
                    <a:pt x="478" y="41"/>
                  </a:cubicBezTo>
                  <a:moveTo>
                    <a:pt x="468" y="40"/>
                  </a:moveTo>
                  <a:cubicBezTo>
                    <a:pt x="465" y="42"/>
                    <a:pt x="465" y="42"/>
                    <a:pt x="465" y="42"/>
                  </a:cubicBezTo>
                  <a:cubicBezTo>
                    <a:pt x="473" y="42"/>
                    <a:pt x="473" y="42"/>
                    <a:pt x="473" y="42"/>
                  </a:cubicBezTo>
                  <a:cubicBezTo>
                    <a:pt x="475" y="41"/>
                    <a:pt x="475" y="41"/>
                    <a:pt x="475" y="41"/>
                  </a:cubicBezTo>
                  <a:cubicBezTo>
                    <a:pt x="468" y="40"/>
                    <a:pt x="468" y="40"/>
                    <a:pt x="468" y="40"/>
                  </a:cubicBezTo>
                  <a:moveTo>
                    <a:pt x="445" y="39"/>
                  </a:moveTo>
                  <a:cubicBezTo>
                    <a:pt x="447" y="41"/>
                    <a:pt x="447" y="41"/>
                    <a:pt x="447" y="41"/>
                  </a:cubicBezTo>
                  <a:cubicBezTo>
                    <a:pt x="456" y="42"/>
                    <a:pt x="456" y="42"/>
                    <a:pt x="456" y="42"/>
                  </a:cubicBezTo>
                  <a:cubicBezTo>
                    <a:pt x="458" y="42"/>
                    <a:pt x="458" y="42"/>
                    <a:pt x="458" y="42"/>
                  </a:cubicBezTo>
                  <a:cubicBezTo>
                    <a:pt x="462" y="42"/>
                    <a:pt x="462" y="42"/>
                    <a:pt x="462" y="42"/>
                  </a:cubicBezTo>
                  <a:cubicBezTo>
                    <a:pt x="465" y="40"/>
                    <a:pt x="465" y="40"/>
                    <a:pt x="465" y="40"/>
                  </a:cubicBezTo>
                  <a:cubicBezTo>
                    <a:pt x="458" y="40"/>
                    <a:pt x="458" y="40"/>
                    <a:pt x="458" y="40"/>
                  </a:cubicBezTo>
                  <a:cubicBezTo>
                    <a:pt x="456" y="40"/>
                    <a:pt x="456" y="40"/>
                    <a:pt x="456" y="40"/>
                  </a:cubicBezTo>
                  <a:cubicBezTo>
                    <a:pt x="445" y="39"/>
                    <a:pt x="445" y="39"/>
                    <a:pt x="445" y="39"/>
                  </a:cubicBezTo>
                  <a:moveTo>
                    <a:pt x="617" y="39"/>
                  </a:moveTo>
                  <a:cubicBezTo>
                    <a:pt x="620" y="41"/>
                    <a:pt x="620" y="41"/>
                    <a:pt x="620" y="41"/>
                  </a:cubicBezTo>
                  <a:cubicBezTo>
                    <a:pt x="652" y="44"/>
                    <a:pt x="652" y="44"/>
                    <a:pt x="652" y="44"/>
                  </a:cubicBezTo>
                  <a:cubicBezTo>
                    <a:pt x="652" y="42"/>
                    <a:pt x="652" y="42"/>
                    <a:pt x="652" y="42"/>
                  </a:cubicBezTo>
                  <a:cubicBezTo>
                    <a:pt x="617" y="39"/>
                    <a:pt x="617" y="39"/>
                    <a:pt x="617" y="39"/>
                  </a:cubicBezTo>
                  <a:moveTo>
                    <a:pt x="614" y="39"/>
                  </a:moveTo>
                  <a:cubicBezTo>
                    <a:pt x="612" y="40"/>
                    <a:pt x="612" y="40"/>
                    <a:pt x="612" y="40"/>
                  </a:cubicBezTo>
                  <a:cubicBezTo>
                    <a:pt x="617" y="41"/>
                    <a:pt x="617" y="41"/>
                    <a:pt x="617" y="41"/>
                  </a:cubicBezTo>
                  <a:cubicBezTo>
                    <a:pt x="614" y="39"/>
                    <a:pt x="614" y="39"/>
                    <a:pt x="614" y="39"/>
                  </a:cubicBezTo>
                  <a:moveTo>
                    <a:pt x="415" y="38"/>
                  </a:moveTo>
                  <a:cubicBezTo>
                    <a:pt x="415" y="40"/>
                    <a:pt x="415" y="40"/>
                    <a:pt x="415" y="40"/>
                  </a:cubicBezTo>
                  <a:cubicBezTo>
                    <a:pt x="445" y="41"/>
                    <a:pt x="445" y="41"/>
                    <a:pt x="445" y="41"/>
                  </a:cubicBezTo>
                  <a:cubicBezTo>
                    <a:pt x="443" y="39"/>
                    <a:pt x="443" y="39"/>
                    <a:pt x="443" y="39"/>
                  </a:cubicBezTo>
                  <a:cubicBezTo>
                    <a:pt x="415" y="38"/>
                    <a:pt x="415" y="38"/>
                    <a:pt x="415" y="38"/>
                  </a:cubicBezTo>
                  <a:moveTo>
                    <a:pt x="413" y="38"/>
                  </a:moveTo>
                  <a:cubicBezTo>
                    <a:pt x="413" y="39"/>
                    <a:pt x="413" y="39"/>
                    <a:pt x="413" y="39"/>
                  </a:cubicBezTo>
                  <a:cubicBezTo>
                    <a:pt x="413" y="38"/>
                    <a:pt x="413" y="38"/>
                    <a:pt x="413" y="38"/>
                  </a:cubicBezTo>
                  <a:cubicBezTo>
                    <a:pt x="413" y="38"/>
                    <a:pt x="413" y="38"/>
                    <a:pt x="413" y="38"/>
                  </a:cubicBezTo>
                  <a:moveTo>
                    <a:pt x="408" y="38"/>
                  </a:moveTo>
                  <a:cubicBezTo>
                    <a:pt x="409" y="40"/>
                    <a:pt x="409" y="40"/>
                    <a:pt x="409" y="40"/>
                  </a:cubicBezTo>
                  <a:cubicBezTo>
                    <a:pt x="411" y="40"/>
                    <a:pt x="411" y="40"/>
                    <a:pt x="411" y="40"/>
                  </a:cubicBezTo>
                  <a:cubicBezTo>
                    <a:pt x="411" y="38"/>
                    <a:pt x="411" y="38"/>
                    <a:pt x="411" y="38"/>
                  </a:cubicBezTo>
                  <a:cubicBezTo>
                    <a:pt x="408" y="38"/>
                    <a:pt x="408" y="38"/>
                    <a:pt x="408" y="38"/>
                  </a:cubicBezTo>
                  <a:moveTo>
                    <a:pt x="333" y="35"/>
                  </a:moveTo>
                  <a:cubicBezTo>
                    <a:pt x="333" y="37"/>
                    <a:pt x="333" y="37"/>
                    <a:pt x="333" y="37"/>
                  </a:cubicBezTo>
                  <a:cubicBezTo>
                    <a:pt x="407" y="40"/>
                    <a:pt x="407" y="40"/>
                    <a:pt x="407" y="40"/>
                  </a:cubicBezTo>
                  <a:cubicBezTo>
                    <a:pt x="405" y="38"/>
                    <a:pt x="405" y="38"/>
                    <a:pt x="405" y="38"/>
                  </a:cubicBezTo>
                  <a:cubicBezTo>
                    <a:pt x="333" y="35"/>
                    <a:pt x="333" y="35"/>
                    <a:pt x="333" y="35"/>
                  </a:cubicBezTo>
                  <a:moveTo>
                    <a:pt x="562" y="34"/>
                  </a:moveTo>
                  <a:cubicBezTo>
                    <a:pt x="562" y="36"/>
                    <a:pt x="562" y="36"/>
                    <a:pt x="562" y="36"/>
                  </a:cubicBezTo>
                  <a:cubicBezTo>
                    <a:pt x="595" y="39"/>
                    <a:pt x="595" y="39"/>
                    <a:pt x="595" y="39"/>
                  </a:cubicBezTo>
                  <a:cubicBezTo>
                    <a:pt x="597" y="39"/>
                    <a:pt x="597" y="39"/>
                    <a:pt x="597" y="39"/>
                  </a:cubicBezTo>
                  <a:cubicBezTo>
                    <a:pt x="610" y="40"/>
                    <a:pt x="610" y="40"/>
                    <a:pt x="610" y="40"/>
                  </a:cubicBezTo>
                  <a:cubicBezTo>
                    <a:pt x="612" y="38"/>
                    <a:pt x="612" y="38"/>
                    <a:pt x="612" y="38"/>
                  </a:cubicBezTo>
                  <a:cubicBezTo>
                    <a:pt x="600" y="37"/>
                    <a:pt x="600" y="37"/>
                    <a:pt x="600" y="37"/>
                  </a:cubicBezTo>
                  <a:cubicBezTo>
                    <a:pt x="597" y="37"/>
                    <a:pt x="597" y="37"/>
                    <a:pt x="597" y="37"/>
                  </a:cubicBezTo>
                  <a:cubicBezTo>
                    <a:pt x="562" y="34"/>
                    <a:pt x="562" y="34"/>
                    <a:pt x="562" y="34"/>
                  </a:cubicBezTo>
                  <a:moveTo>
                    <a:pt x="556" y="33"/>
                  </a:moveTo>
                  <a:cubicBezTo>
                    <a:pt x="555" y="34"/>
                    <a:pt x="555" y="34"/>
                    <a:pt x="555" y="34"/>
                  </a:cubicBezTo>
                  <a:cubicBezTo>
                    <a:pt x="556" y="35"/>
                    <a:pt x="556" y="35"/>
                    <a:pt x="556" y="35"/>
                  </a:cubicBezTo>
                  <a:cubicBezTo>
                    <a:pt x="561" y="36"/>
                    <a:pt x="561" y="36"/>
                    <a:pt x="561" y="36"/>
                  </a:cubicBezTo>
                  <a:cubicBezTo>
                    <a:pt x="560" y="34"/>
                    <a:pt x="560" y="34"/>
                    <a:pt x="560" y="34"/>
                  </a:cubicBezTo>
                  <a:cubicBezTo>
                    <a:pt x="556" y="33"/>
                    <a:pt x="556" y="33"/>
                    <a:pt x="556" y="33"/>
                  </a:cubicBezTo>
                  <a:moveTo>
                    <a:pt x="292" y="33"/>
                  </a:moveTo>
                  <a:cubicBezTo>
                    <a:pt x="292" y="35"/>
                    <a:pt x="292" y="35"/>
                    <a:pt x="292" y="35"/>
                  </a:cubicBezTo>
                  <a:cubicBezTo>
                    <a:pt x="331" y="37"/>
                    <a:pt x="331" y="37"/>
                    <a:pt x="331" y="37"/>
                  </a:cubicBezTo>
                  <a:cubicBezTo>
                    <a:pt x="331" y="35"/>
                    <a:pt x="331" y="35"/>
                    <a:pt x="331" y="35"/>
                  </a:cubicBezTo>
                  <a:cubicBezTo>
                    <a:pt x="292" y="33"/>
                    <a:pt x="292" y="33"/>
                    <a:pt x="292" y="33"/>
                  </a:cubicBezTo>
                  <a:moveTo>
                    <a:pt x="531" y="31"/>
                  </a:moveTo>
                  <a:cubicBezTo>
                    <a:pt x="530" y="33"/>
                    <a:pt x="530" y="33"/>
                    <a:pt x="530" y="33"/>
                  </a:cubicBezTo>
                  <a:cubicBezTo>
                    <a:pt x="536" y="33"/>
                    <a:pt x="536" y="33"/>
                    <a:pt x="536" y="33"/>
                  </a:cubicBezTo>
                  <a:cubicBezTo>
                    <a:pt x="538" y="34"/>
                    <a:pt x="538" y="34"/>
                    <a:pt x="538" y="34"/>
                  </a:cubicBezTo>
                  <a:cubicBezTo>
                    <a:pt x="553" y="35"/>
                    <a:pt x="553" y="35"/>
                    <a:pt x="553" y="35"/>
                  </a:cubicBezTo>
                  <a:cubicBezTo>
                    <a:pt x="553" y="34"/>
                    <a:pt x="553" y="34"/>
                    <a:pt x="553" y="34"/>
                  </a:cubicBezTo>
                  <a:cubicBezTo>
                    <a:pt x="553" y="33"/>
                    <a:pt x="553" y="33"/>
                    <a:pt x="553" y="33"/>
                  </a:cubicBezTo>
                  <a:cubicBezTo>
                    <a:pt x="539" y="32"/>
                    <a:pt x="539" y="32"/>
                    <a:pt x="539" y="32"/>
                  </a:cubicBezTo>
                  <a:cubicBezTo>
                    <a:pt x="537" y="32"/>
                    <a:pt x="537" y="32"/>
                    <a:pt x="537" y="32"/>
                  </a:cubicBezTo>
                  <a:cubicBezTo>
                    <a:pt x="531" y="31"/>
                    <a:pt x="531" y="31"/>
                    <a:pt x="531" y="31"/>
                  </a:cubicBezTo>
                  <a:moveTo>
                    <a:pt x="189" y="29"/>
                  </a:moveTo>
                  <a:cubicBezTo>
                    <a:pt x="189" y="30"/>
                    <a:pt x="189" y="30"/>
                    <a:pt x="189" y="31"/>
                  </a:cubicBezTo>
                  <a:cubicBezTo>
                    <a:pt x="290" y="35"/>
                    <a:pt x="290" y="35"/>
                    <a:pt x="290" y="35"/>
                  </a:cubicBezTo>
                  <a:cubicBezTo>
                    <a:pt x="290" y="33"/>
                    <a:pt x="290" y="33"/>
                    <a:pt x="290" y="33"/>
                  </a:cubicBezTo>
                  <a:cubicBezTo>
                    <a:pt x="189" y="29"/>
                    <a:pt x="189" y="29"/>
                    <a:pt x="189" y="29"/>
                  </a:cubicBezTo>
                  <a:moveTo>
                    <a:pt x="488" y="27"/>
                  </a:moveTo>
                  <a:cubicBezTo>
                    <a:pt x="487" y="28"/>
                    <a:pt x="487" y="28"/>
                    <a:pt x="487" y="28"/>
                  </a:cubicBezTo>
                  <a:cubicBezTo>
                    <a:pt x="491" y="29"/>
                    <a:pt x="491" y="29"/>
                    <a:pt x="491" y="29"/>
                  </a:cubicBezTo>
                  <a:cubicBezTo>
                    <a:pt x="495" y="30"/>
                    <a:pt x="495" y="30"/>
                    <a:pt x="495" y="30"/>
                  </a:cubicBezTo>
                  <a:cubicBezTo>
                    <a:pt x="495" y="30"/>
                    <a:pt x="495" y="30"/>
                    <a:pt x="495" y="30"/>
                  </a:cubicBezTo>
                  <a:cubicBezTo>
                    <a:pt x="516" y="32"/>
                    <a:pt x="516" y="32"/>
                    <a:pt x="516" y="32"/>
                  </a:cubicBezTo>
                  <a:cubicBezTo>
                    <a:pt x="518" y="32"/>
                    <a:pt x="518" y="32"/>
                    <a:pt x="518" y="32"/>
                  </a:cubicBezTo>
                  <a:cubicBezTo>
                    <a:pt x="528" y="33"/>
                    <a:pt x="528" y="33"/>
                    <a:pt x="528" y="33"/>
                  </a:cubicBezTo>
                  <a:cubicBezTo>
                    <a:pt x="529" y="31"/>
                    <a:pt x="529" y="31"/>
                    <a:pt x="529" y="31"/>
                  </a:cubicBezTo>
                  <a:cubicBezTo>
                    <a:pt x="518" y="30"/>
                    <a:pt x="518" y="30"/>
                    <a:pt x="518" y="30"/>
                  </a:cubicBezTo>
                  <a:cubicBezTo>
                    <a:pt x="516" y="30"/>
                    <a:pt x="516" y="30"/>
                    <a:pt x="516" y="30"/>
                  </a:cubicBezTo>
                  <a:cubicBezTo>
                    <a:pt x="488" y="27"/>
                    <a:pt x="488" y="27"/>
                    <a:pt x="488" y="27"/>
                  </a:cubicBezTo>
                  <a:moveTo>
                    <a:pt x="482" y="27"/>
                  </a:moveTo>
                  <a:cubicBezTo>
                    <a:pt x="484" y="27"/>
                    <a:pt x="484" y="27"/>
                    <a:pt x="484" y="27"/>
                  </a:cubicBezTo>
                  <a:cubicBezTo>
                    <a:pt x="485" y="27"/>
                    <a:pt x="485" y="27"/>
                    <a:pt x="485" y="27"/>
                  </a:cubicBezTo>
                  <a:cubicBezTo>
                    <a:pt x="482" y="27"/>
                    <a:pt x="482" y="27"/>
                    <a:pt x="482" y="27"/>
                  </a:cubicBezTo>
                  <a:moveTo>
                    <a:pt x="428" y="22"/>
                  </a:moveTo>
                  <a:cubicBezTo>
                    <a:pt x="429" y="23"/>
                    <a:pt x="429" y="23"/>
                    <a:pt x="429" y="23"/>
                  </a:cubicBezTo>
                  <a:cubicBezTo>
                    <a:pt x="430" y="24"/>
                    <a:pt x="430" y="24"/>
                    <a:pt x="430" y="24"/>
                  </a:cubicBezTo>
                  <a:cubicBezTo>
                    <a:pt x="453" y="26"/>
                    <a:pt x="453" y="26"/>
                    <a:pt x="453" y="26"/>
                  </a:cubicBezTo>
                  <a:cubicBezTo>
                    <a:pt x="455" y="26"/>
                    <a:pt x="455" y="26"/>
                    <a:pt x="455" y="26"/>
                  </a:cubicBezTo>
                  <a:cubicBezTo>
                    <a:pt x="482" y="29"/>
                    <a:pt x="482" y="29"/>
                    <a:pt x="482" y="29"/>
                  </a:cubicBezTo>
                  <a:cubicBezTo>
                    <a:pt x="469" y="26"/>
                    <a:pt x="469" y="26"/>
                    <a:pt x="469" y="26"/>
                  </a:cubicBezTo>
                  <a:cubicBezTo>
                    <a:pt x="455" y="24"/>
                    <a:pt x="455" y="24"/>
                    <a:pt x="455" y="24"/>
                  </a:cubicBezTo>
                  <a:cubicBezTo>
                    <a:pt x="453" y="24"/>
                    <a:pt x="453" y="24"/>
                    <a:pt x="453" y="24"/>
                  </a:cubicBezTo>
                  <a:cubicBezTo>
                    <a:pt x="428" y="22"/>
                    <a:pt x="428" y="22"/>
                    <a:pt x="428" y="22"/>
                  </a:cubicBezTo>
                  <a:moveTo>
                    <a:pt x="1" y="21"/>
                  </a:moveTo>
                  <a:cubicBezTo>
                    <a:pt x="1" y="21"/>
                    <a:pt x="1" y="21"/>
                    <a:pt x="1" y="21"/>
                  </a:cubicBezTo>
                  <a:cubicBezTo>
                    <a:pt x="1" y="22"/>
                    <a:pt x="1" y="23"/>
                    <a:pt x="0" y="23"/>
                  </a:cubicBezTo>
                  <a:cubicBezTo>
                    <a:pt x="159" y="30"/>
                    <a:pt x="159" y="30"/>
                    <a:pt x="159" y="30"/>
                  </a:cubicBezTo>
                  <a:cubicBezTo>
                    <a:pt x="159" y="29"/>
                    <a:pt x="159" y="28"/>
                    <a:pt x="159" y="28"/>
                  </a:cubicBezTo>
                  <a:cubicBezTo>
                    <a:pt x="1" y="21"/>
                    <a:pt x="1" y="21"/>
                    <a:pt x="1" y="21"/>
                  </a:cubicBezTo>
                  <a:moveTo>
                    <a:pt x="409" y="20"/>
                  </a:moveTo>
                  <a:cubicBezTo>
                    <a:pt x="410" y="22"/>
                    <a:pt x="410" y="22"/>
                    <a:pt x="410" y="22"/>
                  </a:cubicBezTo>
                  <a:cubicBezTo>
                    <a:pt x="426" y="23"/>
                    <a:pt x="426" y="23"/>
                    <a:pt x="426" y="23"/>
                  </a:cubicBezTo>
                  <a:cubicBezTo>
                    <a:pt x="426" y="23"/>
                    <a:pt x="426" y="23"/>
                    <a:pt x="426" y="23"/>
                  </a:cubicBezTo>
                  <a:cubicBezTo>
                    <a:pt x="428" y="22"/>
                    <a:pt x="428" y="22"/>
                    <a:pt x="428" y="22"/>
                  </a:cubicBezTo>
                  <a:cubicBezTo>
                    <a:pt x="409" y="20"/>
                    <a:pt x="409" y="20"/>
                    <a:pt x="409" y="20"/>
                  </a:cubicBezTo>
                  <a:moveTo>
                    <a:pt x="391" y="19"/>
                  </a:moveTo>
                  <a:cubicBezTo>
                    <a:pt x="393" y="21"/>
                    <a:pt x="393" y="21"/>
                    <a:pt x="393" y="21"/>
                  </a:cubicBezTo>
                  <a:cubicBezTo>
                    <a:pt x="408" y="22"/>
                    <a:pt x="408" y="22"/>
                    <a:pt x="408" y="22"/>
                  </a:cubicBezTo>
                  <a:cubicBezTo>
                    <a:pt x="407" y="20"/>
                    <a:pt x="407" y="20"/>
                    <a:pt x="407" y="20"/>
                  </a:cubicBezTo>
                  <a:cubicBezTo>
                    <a:pt x="391" y="19"/>
                    <a:pt x="391" y="19"/>
                    <a:pt x="391" y="19"/>
                  </a:cubicBezTo>
                  <a:moveTo>
                    <a:pt x="333" y="13"/>
                  </a:moveTo>
                  <a:cubicBezTo>
                    <a:pt x="333" y="15"/>
                    <a:pt x="333" y="15"/>
                    <a:pt x="333" y="15"/>
                  </a:cubicBezTo>
                  <a:cubicBezTo>
                    <a:pt x="390" y="20"/>
                    <a:pt x="390" y="20"/>
                    <a:pt x="390" y="20"/>
                  </a:cubicBezTo>
                  <a:cubicBezTo>
                    <a:pt x="389" y="18"/>
                    <a:pt x="389" y="18"/>
                    <a:pt x="389" y="18"/>
                  </a:cubicBezTo>
                  <a:cubicBezTo>
                    <a:pt x="333" y="13"/>
                    <a:pt x="333" y="13"/>
                    <a:pt x="333" y="13"/>
                  </a:cubicBezTo>
                  <a:moveTo>
                    <a:pt x="292" y="10"/>
                  </a:moveTo>
                  <a:cubicBezTo>
                    <a:pt x="292" y="11"/>
                    <a:pt x="292" y="11"/>
                    <a:pt x="292" y="11"/>
                  </a:cubicBezTo>
                  <a:cubicBezTo>
                    <a:pt x="331" y="15"/>
                    <a:pt x="331" y="15"/>
                    <a:pt x="331" y="15"/>
                  </a:cubicBezTo>
                  <a:cubicBezTo>
                    <a:pt x="331" y="13"/>
                    <a:pt x="331" y="13"/>
                    <a:pt x="331" y="13"/>
                  </a:cubicBezTo>
                  <a:cubicBezTo>
                    <a:pt x="292" y="10"/>
                    <a:pt x="292" y="10"/>
                    <a:pt x="292" y="10"/>
                  </a:cubicBezTo>
                  <a:moveTo>
                    <a:pt x="176" y="2"/>
                  </a:moveTo>
                  <a:cubicBezTo>
                    <a:pt x="0" y="17"/>
                    <a:pt x="0" y="17"/>
                    <a:pt x="0" y="17"/>
                  </a:cubicBezTo>
                  <a:cubicBezTo>
                    <a:pt x="0" y="18"/>
                    <a:pt x="0" y="19"/>
                    <a:pt x="0" y="19"/>
                  </a:cubicBezTo>
                  <a:cubicBezTo>
                    <a:pt x="176" y="4"/>
                    <a:pt x="176" y="4"/>
                    <a:pt x="176" y="4"/>
                  </a:cubicBezTo>
                  <a:cubicBezTo>
                    <a:pt x="176" y="2"/>
                    <a:pt x="176" y="2"/>
                    <a:pt x="176" y="2"/>
                  </a:cubicBezTo>
                  <a:moveTo>
                    <a:pt x="192" y="0"/>
                  </a:moveTo>
                  <a:cubicBezTo>
                    <a:pt x="192" y="1"/>
                    <a:pt x="192" y="1"/>
                    <a:pt x="192" y="1"/>
                  </a:cubicBezTo>
                  <a:cubicBezTo>
                    <a:pt x="177" y="2"/>
                    <a:pt x="177" y="2"/>
                    <a:pt x="177" y="2"/>
                  </a:cubicBezTo>
                  <a:cubicBezTo>
                    <a:pt x="177" y="4"/>
                    <a:pt x="177" y="4"/>
                    <a:pt x="177" y="4"/>
                  </a:cubicBezTo>
                  <a:cubicBezTo>
                    <a:pt x="192" y="2"/>
                    <a:pt x="192" y="2"/>
                    <a:pt x="192" y="2"/>
                  </a:cubicBezTo>
                  <a:cubicBezTo>
                    <a:pt x="290" y="11"/>
                    <a:pt x="290" y="11"/>
                    <a:pt x="290" y="11"/>
                  </a:cubicBezTo>
                  <a:cubicBezTo>
                    <a:pt x="290" y="9"/>
                    <a:pt x="290" y="9"/>
                    <a:pt x="290" y="9"/>
                  </a:cubicBezTo>
                  <a:cubicBezTo>
                    <a:pt x="192" y="1"/>
                    <a:pt x="192" y="1"/>
                    <a:pt x="192" y="1"/>
                  </a:cubicBezTo>
                  <a:cubicBezTo>
                    <a:pt x="192" y="0"/>
                    <a:pt x="192" y="0"/>
                    <a:pt x="19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5" name="Freeform 45"/>
            <p:cNvSpPr>
              <a:spLocks noEditPoints="1"/>
            </p:cNvSpPr>
            <p:nvPr/>
          </p:nvSpPr>
          <p:spPr bwMode="auto">
            <a:xfrm>
              <a:off x="7905018" y="3395936"/>
              <a:ext cx="644067" cy="427752"/>
            </a:xfrm>
            <a:custGeom>
              <a:avLst/>
              <a:gdLst>
                <a:gd name="T0" fmla="*/ 256 w 360"/>
                <a:gd name="T1" fmla="*/ 251 h 263"/>
                <a:gd name="T2" fmla="*/ 289 w 360"/>
                <a:gd name="T3" fmla="*/ 251 h 263"/>
                <a:gd name="T4" fmla="*/ 296 w 360"/>
                <a:gd name="T5" fmla="*/ 216 h 263"/>
                <a:gd name="T6" fmla="*/ 346 w 360"/>
                <a:gd name="T7" fmla="*/ 256 h 263"/>
                <a:gd name="T8" fmla="*/ 294 w 360"/>
                <a:gd name="T9" fmla="*/ 256 h 263"/>
                <a:gd name="T10" fmla="*/ 360 w 360"/>
                <a:gd name="T11" fmla="*/ 263 h 263"/>
                <a:gd name="T12" fmla="*/ 296 w 360"/>
                <a:gd name="T13" fmla="*/ 216 h 263"/>
                <a:gd name="T14" fmla="*/ 289 w 360"/>
                <a:gd name="T15" fmla="*/ 216 h 263"/>
                <a:gd name="T16" fmla="*/ 291 w 360"/>
                <a:gd name="T17" fmla="*/ 213 h 263"/>
                <a:gd name="T18" fmla="*/ 85 w 360"/>
                <a:gd name="T19" fmla="*/ 187 h 263"/>
                <a:gd name="T20" fmla="*/ 88 w 360"/>
                <a:gd name="T21" fmla="*/ 204 h 263"/>
                <a:gd name="T22" fmla="*/ 99 w 360"/>
                <a:gd name="T23" fmla="*/ 235 h 263"/>
                <a:gd name="T24" fmla="*/ 251 w 360"/>
                <a:gd name="T25" fmla="*/ 251 h 263"/>
                <a:gd name="T26" fmla="*/ 102 w 360"/>
                <a:gd name="T27" fmla="*/ 230 h 263"/>
                <a:gd name="T28" fmla="*/ 88 w 360"/>
                <a:gd name="T29" fmla="*/ 197 h 263"/>
                <a:gd name="T30" fmla="*/ 251 w 360"/>
                <a:gd name="T31" fmla="*/ 182 h 263"/>
                <a:gd name="T32" fmla="*/ 284 w 360"/>
                <a:gd name="T33" fmla="*/ 213 h 263"/>
                <a:gd name="T34" fmla="*/ 251 w 360"/>
                <a:gd name="T35" fmla="*/ 182 h 263"/>
                <a:gd name="T36" fmla="*/ 204 w 360"/>
                <a:gd name="T37" fmla="*/ 154 h 263"/>
                <a:gd name="T38" fmla="*/ 230 w 360"/>
                <a:gd name="T39" fmla="*/ 173 h 263"/>
                <a:gd name="T40" fmla="*/ 241 w 360"/>
                <a:gd name="T41" fmla="*/ 180 h 263"/>
                <a:gd name="T42" fmla="*/ 241 w 360"/>
                <a:gd name="T43" fmla="*/ 178 h 263"/>
                <a:gd name="T44" fmla="*/ 218 w 360"/>
                <a:gd name="T45" fmla="*/ 159 h 263"/>
                <a:gd name="T46" fmla="*/ 206 w 360"/>
                <a:gd name="T47" fmla="*/ 149 h 263"/>
                <a:gd name="T48" fmla="*/ 64 w 360"/>
                <a:gd name="T49" fmla="*/ 144 h 263"/>
                <a:gd name="T50" fmla="*/ 71 w 360"/>
                <a:gd name="T51" fmla="*/ 166 h 263"/>
                <a:gd name="T52" fmla="*/ 80 w 360"/>
                <a:gd name="T53" fmla="*/ 190 h 263"/>
                <a:gd name="T54" fmla="*/ 78 w 360"/>
                <a:gd name="T55" fmla="*/ 171 h 263"/>
                <a:gd name="T56" fmla="*/ 66 w 360"/>
                <a:gd name="T57" fmla="*/ 144 h 263"/>
                <a:gd name="T58" fmla="*/ 45 w 360"/>
                <a:gd name="T59" fmla="*/ 92 h 263"/>
                <a:gd name="T60" fmla="*/ 43 w 360"/>
                <a:gd name="T61" fmla="*/ 99 h 263"/>
                <a:gd name="T62" fmla="*/ 59 w 360"/>
                <a:gd name="T63" fmla="*/ 140 h 263"/>
                <a:gd name="T64" fmla="*/ 47 w 360"/>
                <a:gd name="T65" fmla="*/ 99 h 263"/>
                <a:gd name="T66" fmla="*/ 45 w 360"/>
                <a:gd name="T67" fmla="*/ 92 h 263"/>
                <a:gd name="T68" fmla="*/ 99 w 360"/>
                <a:gd name="T69" fmla="*/ 78 h 263"/>
                <a:gd name="T70" fmla="*/ 185 w 360"/>
                <a:gd name="T71" fmla="*/ 140 h 263"/>
                <a:gd name="T72" fmla="*/ 204 w 360"/>
                <a:gd name="T73" fmla="*/ 147 h 263"/>
                <a:gd name="T74" fmla="*/ 185 w 360"/>
                <a:gd name="T75" fmla="*/ 135 h 263"/>
                <a:gd name="T76" fmla="*/ 107 w 360"/>
                <a:gd name="T77" fmla="*/ 78 h 263"/>
                <a:gd name="T78" fmla="*/ 76 w 360"/>
                <a:gd name="T79" fmla="*/ 54 h 263"/>
                <a:gd name="T80" fmla="*/ 73 w 360"/>
                <a:gd name="T81" fmla="*/ 59 h 263"/>
                <a:gd name="T82" fmla="*/ 97 w 360"/>
                <a:gd name="T83" fmla="*/ 71 h 263"/>
                <a:gd name="T84" fmla="*/ 24 w 360"/>
                <a:gd name="T85" fmla="*/ 47 h 263"/>
                <a:gd name="T86" fmla="*/ 38 w 360"/>
                <a:gd name="T87" fmla="*/ 92 h 263"/>
                <a:gd name="T88" fmla="*/ 26 w 360"/>
                <a:gd name="T89" fmla="*/ 47 h 263"/>
                <a:gd name="T90" fmla="*/ 64 w 360"/>
                <a:gd name="T91" fmla="*/ 45 h 263"/>
                <a:gd name="T92" fmla="*/ 66 w 360"/>
                <a:gd name="T93" fmla="*/ 52 h 263"/>
                <a:gd name="T94" fmla="*/ 69 w 360"/>
                <a:gd name="T95" fmla="*/ 54 h 263"/>
                <a:gd name="T96" fmla="*/ 69 w 360"/>
                <a:gd name="T97" fmla="*/ 49 h 263"/>
                <a:gd name="T98" fmla="*/ 64 w 360"/>
                <a:gd name="T99" fmla="*/ 45 h 263"/>
                <a:gd name="T100" fmla="*/ 43 w 360"/>
                <a:gd name="T101" fmla="*/ 35 h 263"/>
                <a:gd name="T102" fmla="*/ 59 w 360"/>
                <a:gd name="T103" fmla="*/ 47 h 263"/>
                <a:gd name="T104" fmla="*/ 45 w 360"/>
                <a:gd name="T105" fmla="*/ 33 h 263"/>
                <a:gd name="T106" fmla="*/ 0 w 360"/>
                <a:gd name="T107" fmla="*/ 2 h 263"/>
                <a:gd name="T108" fmla="*/ 19 w 360"/>
                <a:gd name="T109" fmla="*/ 42 h 263"/>
                <a:gd name="T110" fmla="*/ 24 w 360"/>
                <a:gd name="T111" fmla="*/ 42 h 263"/>
                <a:gd name="T112" fmla="*/ 38 w 360"/>
                <a:gd name="T113" fmla="*/ 33 h 263"/>
                <a:gd name="T114" fmla="*/ 12 w 360"/>
                <a:gd name="T115" fmla="*/ 7 h 263"/>
                <a:gd name="T116" fmla="*/ 0 w 360"/>
                <a:gd name="T117"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0" h="263">
                  <a:moveTo>
                    <a:pt x="258" y="247"/>
                  </a:moveTo>
                  <a:lnTo>
                    <a:pt x="256" y="251"/>
                  </a:lnTo>
                  <a:lnTo>
                    <a:pt x="289" y="256"/>
                  </a:lnTo>
                  <a:lnTo>
                    <a:pt x="289" y="251"/>
                  </a:lnTo>
                  <a:lnTo>
                    <a:pt x="258" y="247"/>
                  </a:lnTo>
                  <a:close/>
                  <a:moveTo>
                    <a:pt x="296" y="216"/>
                  </a:moveTo>
                  <a:lnTo>
                    <a:pt x="296" y="220"/>
                  </a:lnTo>
                  <a:lnTo>
                    <a:pt x="346" y="256"/>
                  </a:lnTo>
                  <a:lnTo>
                    <a:pt x="294" y="251"/>
                  </a:lnTo>
                  <a:lnTo>
                    <a:pt x="294" y="256"/>
                  </a:lnTo>
                  <a:lnTo>
                    <a:pt x="343" y="261"/>
                  </a:lnTo>
                  <a:lnTo>
                    <a:pt x="360" y="263"/>
                  </a:lnTo>
                  <a:lnTo>
                    <a:pt x="348" y="254"/>
                  </a:lnTo>
                  <a:lnTo>
                    <a:pt x="296" y="216"/>
                  </a:lnTo>
                  <a:close/>
                  <a:moveTo>
                    <a:pt x="291" y="213"/>
                  </a:moveTo>
                  <a:lnTo>
                    <a:pt x="289" y="216"/>
                  </a:lnTo>
                  <a:lnTo>
                    <a:pt x="291" y="218"/>
                  </a:lnTo>
                  <a:lnTo>
                    <a:pt x="291" y="213"/>
                  </a:lnTo>
                  <a:lnTo>
                    <a:pt x="291" y="213"/>
                  </a:lnTo>
                  <a:close/>
                  <a:moveTo>
                    <a:pt x="85" y="187"/>
                  </a:moveTo>
                  <a:lnTo>
                    <a:pt x="85" y="201"/>
                  </a:lnTo>
                  <a:lnTo>
                    <a:pt x="88" y="204"/>
                  </a:lnTo>
                  <a:lnTo>
                    <a:pt x="99" y="232"/>
                  </a:lnTo>
                  <a:lnTo>
                    <a:pt x="99" y="235"/>
                  </a:lnTo>
                  <a:lnTo>
                    <a:pt x="102" y="235"/>
                  </a:lnTo>
                  <a:lnTo>
                    <a:pt x="251" y="251"/>
                  </a:lnTo>
                  <a:lnTo>
                    <a:pt x="253" y="247"/>
                  </a:lnTo>
                  <a:lnTo>
                    <a:pt x="102" y="230"/>
                  </a:lnTo>
                  <a:lnTo>
                    <a:pt x="90" y="201"/>
                  </a:lnTo>
                  <a:lnTo>
                    <a:pt x="88" y="197"/>
                  </a:lnTo>
                  <a:lnTo>
                    <a:pt x="85" y="187"/>
                  </a:lnTo>
                  <a:close/>
                  <a:moveTo>
                    <a:pt x="251" y="182"/>
                  </a:moveTo>
                  <a:lnTo>
                    <a:pt x="246" y="185"/>
                  </a:lnTo>
                  <a:lnTo>
                    <a:pt x="284" y="213"/>
                  </a:lnTo>
                  <a:lnTo>
                    <a:pt x="289" y="211"/>
                  </a:lnTo>
                  <a:lnTo>
                    <a:pt x="251" y="182"/>
                  </a:lnTo>
                  <a:close/>
                  <a:moveTo>
                    <a:pt x="206" y="149"/>
                  </a:moveTo>
                  <a:lnTo>
                    <a:pt x="204" y="154"/>
                  </a:lnTo>
                  <a:lnTo>
                    <a:pt x="211" y="159"/>
                  </a:lnTo>
                  <a:lnTo>
                    <a:pt x="230" y="173"/>
                  </a:lnTo>
                  <a:lnTo>
                    <a:pt x="234" y="175"/>
                  </a:lnTo>
                  <a:lnTo>
                    <a:pt x="241" y="180"/>
                  </a:lnTo>
                  <a:lnTo>
                    <a:pt x="246" y="180"/>
                  </a:lnTo>
                  <a:lnTo>
                    <a:pt x="241" y="178"/>
                  </a:lnTo>
                  <a:lnTo>
                    <a:pt x="237" y="173"/>
                  </a:lnTo>
                  <a:lnTo>
                    <a:pt x="218" y="159"/>
                  </a:lnTo>
                  <a:lnTo>
                    <a:pt x="211" y="154"/>
                  </a:lnTo>
                  <a:lnTo>
                    <a:pt x="206" y="149"/>
                  </a:lnTo>
                  <a:close/>
                  <a:moveTo>
                    <a:pt x="64" y="142"/>
                  </a:moveTo>
                  <a:lnTo>
                    <a:pt x="64" y="144"/>
                  </a:lnTo>
                  <a:lnTo>
                    <a:pt x="64" y="149"/>
                  </a:lnTo>
                  <a:lnTo>
                    <a:pt x="71" y="166"/>
                  </a:lnTo>
                  <a:lnTo>
                    <a:pt x="73" y="171"/>
                  </a:lnTo>
                  <a:lnTo>
                    <a:pt x="80" y="190"/>
                  </a:lnTo>
                  <a:lnTo>
                    <a:pt x="80" y="175"/>
                  </a:lnTo>
                  <a:lnTo>
                    <a:pt x="78" y="171"/>
                  </a:lnTo>
                  <a:lnTo>
                    <a:pt x="76" y="166"/>
                  </a:lnTo>
                  <a:lnTo>
                    <a:pt x="66" y="144"/>
                  </a:lnTo>
                  <a:lnTo>
                    <a:pt x="64" y="142"/>
                  </a:lnTo>
                  <a:close/>
                  <a:moveTo>
                    <a:pt x="45" y="92"/>
                  </a:moveTo>
                  <a:lnTo>
                    <a:pt x="40" y="95"/>
                  </a:lnTo>
                  <a:lnTo>
                    <a:pt x="43" y="99"/>
                  </a:lnTo>
                  <a:lnTo>
                    <a:pt x="45" y="104"/>
                  </a:lnTo>
                  <a:lnTo>
                    <a:pt x="59" y="140"/>
                  </a:lnTo>
                  <a:lnTo>
                    <a:pt x="59" y="128"/>
                  </a:lnTo>
                  <a:lnTo>
                    <a:pt x="47" y="99"/>
                  </a:lnTo>
                  <a:lnTo>
                    <a:pt x="45" y="92"/>
                  </a:lnTo>
                  <a:lnTo>
                    <a:pt x="45" y="92"/>
                  </a:lnTo>
                  <a:close/>
                  <a:moveTo>
                    <a:pt x="102" y="73"/>
                  </a:moveTo>
                  <a:lnTo>
                    <a:pt x="99" y="78"/>
                  </a:lnTo>
                  <a:lnTo>
                    <a:pt x="182" y="137"/>
                  </a:lnTo>
                  <a:lnTo>
                    <a:pt x="185" y="140"/>
                  </a:lnTo>
                  <a:lnTo>
                    <a:pt x="199" y="152"/>
                  </a:lnTo>
                  <a:lnTo>
                    <a:pt x="204" y="147"/>
                  </a:lnTo>
                  <a:lnTo>
                    <a:pt x="189" y="137"/>
                  </a:lnTo>
                  <a:lnTo>
                    <a:pt x="185" y="135"/>
                  </a:lnTo>
                  <a:lnTo>
                    <a:pt x="109" y="80"/>
                  </a:lnTo>
                  <a:lnTo>
                    <a:pt x="107" y="78"/>
                  </a:lnTo>
                  <a:lnTo>
                    <a:pt x="102" y="73"/>
                  </a:lnTo>
                  <a:close/>
                  <a:moveTo>
                    <a:pt x="76" y="54"/>
                  </a:moveTo>
                  <a:lnTo>
                    <a:pt x="73" y="57"/>
                  </a:lnTo>
                  <a:lnTo>
                    <a:pt x="73" y="59"/>
                  </a:lnTo>
                  <a:lnTo>
                    <a:pt x="95" y="73"/>
                  </a:lnTo>
                  <a:lnTo>
                    <a:pt x="97" y="71"/>
                  </a:lnTo>
                  <a:lnTo>
                    <a:pt x="76" y="54"/>
                  </a:lnTo>
                  <a:close/>
                  <a:moveTo>
                    <a:pt x="24" y="47"/>
                  </a:moveTo>
                  <a:lnTo>
                    <a:pt x="21" y="49"/>
                  </a:lnTo>
                  <a:lnTo>
                    <a:pt x="38" y="92"/>
                  </a:lnTo>
                  <a:lnTo>
                    <a:pt x="43" y="87"/>
                  </a:lnTo>
                  <a:lnTo>
                    <a:pt x="26" y="47"/>
                  </a:lnTo>
                  <a:lnTo>
                    <a:pt x="24" y="47"/>
                  </a:lnTo>
                  <a:close/>
                  <a:moveTo>
                    <a:pt x="64" y="45"/>
                  </a:moveTo>
                  <a:lnTo>
                    <a:pt x="64" y="52"/>
                  </a:lnTo>
                  <a:lnTo>
                    <a:pt x="66" y="52"/>
                  </a:lnTo>
                  <a:lnTo>
                    <a:pt x="69" y="54"/>
                  </a:lnTo>
                  <a:lnTo>
                    <a:pt x="69" y="54"/>
                  </a:lnTo>
                  <a:lnTo>
                    <a:pt x="69" y="49"/>
                  </a:lnTo>
                  <a:lnTo>
                    <a:pt x="69" y="49"/>
                  </a:lnTo>
                  <a:lnTo>
                    <a:pt x="66" y="47"/>
                  </a:lnTo>
                  <a:lnTo>
                    <a:pt x="64" y="45"/>
                  </a:lnTo>
                  <a:close/>
                  <a:moveTo>
                    <a:pt x="45" y="33"/>
                  </a:moveTo>
                  <a:lnTo>
                    <a:pt x="43" y="35"/>
                  </a:lnTo>
                  <a:lnTo>
                    <a:pt x="54" y="42"/>
                  </a:lnTo>
                  <a:lnTo>
                    <a:pt x="59" y="47"/>
                  </a:lnTo>
                  <a:lnTo>
                    <a:pt x="59" y="42"/>
                  </a:lnTo>
                  <a:lnTo>
                    <a:pt x="45" y="33"/>
                  </a:lnTo>
                  <a:close/>
                  <a:moveTo>
                    <a:pt x="0" y="0"/>
                  </a:moveTo>
                  <a:lnTo>
                    <a:pt x="0" y="2"/>
                  </a:lnTo>
                  <a:lnTo>
                    <a:pt x="5" y="14"/>
                  </a:lnTo>
                  <a:lnTo>
                    <a:pt x="19" y="42"/>
                  </a:lnTo>
                  <a:lnTo>
                    <a:pt x="19" y="45"/>
                  </a:lnTo>
                  <a:lnTo>
                    <a:pt x="24" y="42"/>
                  </a:lnTo>
                  <a:lnTo>
                    <a:pt x="9" y="11"/>
                  </a:lnTo>
                  <a:lnTo>
                    <a:pt x="38" y="33"/>
                  </a:lnTo>
                  <a:lnTo>
                    <a:pt x="43" y="30"/>
                  </a:lnTo>
                  <a:lnTo>
                    <a:pt x="12" y="7"/>
                  </a:lnTo>
                  <a:lnTo>
                    <a:pt x="7" y="4"/>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6" name="Freeform 46"/>
            <p:cNvSpPr>
              <a:spLocks noEditPoints="1"/>
            </p:cNvSpPr>
            <p:nvPr/>
          </p:nvSpPr>
          <p:spPr bwMode="auto">
            <a:xfrm>
              <a:off x="7905018" y="3395936"/>
              <a:ext cx="644067" cy="427752"/>
            </a:xfrm>
            <a:custGeom>
              <a:avLst/>
              <a:gdLst>
                <a:gd name="T0" fmla="*/ 256 w 360"/>
                <a:gd name="T1" fmla="*/ 251 h 263"/>
                <a:gd name="T2" fmla="*/ 289 w 360"/>
                <a:gd name="T3" fmla="*/ 251 h 263"/>
                <a:gd name="T4" fmla="*/ 296 w 360"/>
                <a:gd name="T5" fmla="*/ 216 h 263"/>
                <a:gd name="T6" fmla="*/ 346 w 360"/>
                <a:gd name="T7" fmla="*/ 256 h 263"/>
                <a:gd name="T8" fmla="*/ 294 w 360"/>
                <a:gd name="T9" fmla="*/ 256 h 263"/>
                <a:gd name="T10" fmla="*/ 360 w 360"/>
                <a:gd name="T11" fmla="*/ 263 h 263"/>
                <a:gd name="T12" fmla="*/ 296 w 360"/>
                <a:gd name="T13" fmla="*/ 216 h 263"/>
                <a:gd name="T14" fmla="*/ 289 w 360"/>
                <a:gd name="T15" fmla="*/ 216 h 263"/>
                <a:gd name="T16" fmla="*/ 291 w 360"/>
                <a:gd name="T17" fmla="*/ 213 h 263"/>
                <a:gd name="T18" fmla="*/ 85 w 360"/>
                <a:gd name="T19" fmla="*/ 187 h 263"/>
                <a:gd name="T20" fmla="*/ 88 w 360"/>
                <a:gd name="T21" fmla="*/ 204 h 263"/>
                <a:gd name="T22" fmla="*/ 99 w 360"/>
                <a:gd name="T23" fmla="*/ 235 h 263"/>
                <a:gd name="T24" fmla="*/ 251 w 360"/>
                <a:gd name="T25" fmla="*/ 251 h 263"/>
                <a:gd name="T26" fmla="*/ 102 w 360"/>
                <a:gd name="T27" fmla="*/ 230 h 263"/>
                <a:gd name="T28" fmla="*/ 88 w 360"/>
                <a:gd name="T29" fmla="*/ 197 h 263"/>
                <a:gd name="T30" fmla="*/ 251 w 360"/>
                <a:gd name="T31" fmla="*/ 182 h 263"/>
                <a:gd name="T32" fmla="*/ 284 w 360"/>
                <a:gd name="T33" fmla="*/ 213 h 263"/>
                <a:gd name="T34" fmla="*/ 251 w 360"/>
                <a:gd name="T35" fmla="*/ 182 h 263"/>
                <a:gd name="T36" fmla="*/ 204 w 360"/>
                <a:gd name="T37" fmla="*/ 154 h 263"/>
                <a:gd name="T38" fmla="*/ 230 w 360"/>
                <a:gd name="T39" fmla="*/ 173 h 263"/>
                <a:gd name="T40" fmla="*/ 241 w 360"/>
                <a:gd name="T41" fmla="*/ 180 h 263"/>
                <a:gd name="T42" fmla="*/ 241 w 360"/>
                <a:gd name="T43" fmla="*/ 178 h 263"/>
                <a:gd name="T44" fmla="*/ 218 w 360"/>
                <a:gd name="T45" fmla="*/ 159 h 263"/>
                <a:gd name="T46" fmla="*/ 206 w 360"/>
                <a:gd name="T47" fmla="*/ 149 h 263"/>
                <a:gd name="T48" fmla="*/ 64 w 360"/>
                <a:gd name="T49" fmla="*/ 144 h 263"/>
                <a:gd name="T50" fmla="*/ 71 w 360"/>
                <a:gd name="T51" fmla="*/ 166 h 263"/>
                <a:gd name="T52" fmla="*/ 80 w 360"/>
                <a:gd name="T53" fmla="*/ 190 h 263"/>
                <a:gd name="T54" fmla="*/ 78 w 360"/>
                <a:gd name="T55" fmla="*/ 171 h 263"/>
                <a:gd name="T56" fmla="*/ 66 w 360"/>
                <a:gd name="T57" fmla="*/ 144 h 263"/>
                <a:gd name="T58" fmla="*/ 45 w 360"/>
                <a:gd name="T59" fmla="*/ 92 h 263"/>
                <a:gd name="T60" fmla="*/ 43 w 360"/>
                <a:gd name="T61" fmla="*/ 99 h 263"/>
                <a:gd name="T62" fmla="*/ 59 w 360"/>
                <a:gd name="T63" fmla="*/ 140 h 263"/>
                <a:gd name="T64" fmla="*/ 47 w 360"/>
                <a:gd name="T65" fmla="*/ 99 h 263"/>
                <a:gd name="T66" fmla="*/ 45 w 360"/>
                <a:gd name="T67" fmla="*/ 92 h 263"/>
                <a:gd name="T68" fmla="*/ 99 w 360"/>
                <a:gd name="T69" fmla="*/ 78 h 263"/>
                <a:gd name="T70" fmla="*/ 185 w 360"/>
                <a:gd name="T71" fmla="*/ 140 h 263"/>
                <a:gd name="T72" fmla="*/ 204 w 360"/>
                <a:gd name="T73" fmla="*/ 147 h 263"/>
                <a:gd name="T74" fmla="*/ 185 w 360"/>
                <a:gd name="T75" fmla="*/ 135 h 263"/>
                <a:gd name="T76" fmla="*/ 107 w 360"/>
                <a:gd name="T77" fmla="*/ 78 h 263"/>
                <a:gd name="T78" fmla="*/ 76 w 360"/>
                <a:gd name="T79" fmla="*/ 54 h 263"/>
                <a:gd name="T80" fmla="*/ 73 w 360"/>
                <a:gd name="T81" fmla="*/ 59 h 263"/>
                <a:gd name="T82" fmla="*/ 97 w 360"/>
                <a:gd name="T83" fmla="*/ 71 h 263"/>
                <a:gd name="T84" fmla="*/ 24 w 360"/>
                <a:gd name="T85" fmla="*/ 47 h 263"/>
                <a:gd name="T86" fmla="*/ 38 w 360"/>
                <a:gd name="T87" fmla="*/ 92 h 263"/>
                <a:gd name="T88" fmla="*/ 26 w 360"/>
                <a:gd name="T89" fmla="*/ 47 h 263"/>
                <a:gd name="T90" fmla="*/ 64 w 360"/>
                <a:gd name="T91" fmla="*/ 45 h 263"/>
                <a:gd name="T92" fmla="*/ 66 w 360"/>
                <a:gd name="T93" fmla="*/ 52 h 263"/>
                <a:gd name="T94" fmla="*/ 69 w 360"/>
                <a:gd name="T95" fmla="*/ 54 h 263"/>
                <a:gd name="T96" fmla="*/ 69 w 360"/>
                <a:gd name="T97" fmla="*/ 49 h 263"/>
                <a:gd name="T98" fmla="*/ 64 w 360"/>
                <a:gd name="T99" fmla="*/ 45 h 263"/>
                <a:gd name="T100" fmla="*/ 43 w 360"/>
                <a:gd name="T101" fmla="*/ 35 h 263"/>
                <a:gd name="T102" fmla="*/ 59 w 360"/>
                <a:gd name="T103" fmla="*/ 47 h 263"/>
                <a:gd name="T104" fmla="*/ 45 w 360"/>
                <a:gd name="T105" fmla="*/ 33 h 263"/>
                <a:gd name="T106" fmla="*/ 0 w 360"/>
                <a:gd name="T107" fmla="*/ 2 h 263"/>
                <a:gd name="T108" fmla="*/ 19 w 360"/>
                <a:gd name="T109" fmla="*/ 42 h 263"/>
                <a:gd name="T110" fmla="*/ 24 w 360"/>
                <a:gd name="T111" fmla="*/ 42 h 263"/>
                <a:gd name="T112" fmla="*/ 38 w 360"/>
                <a:gd name="T113" fmla="*/ 33 h 263"/>
                <a:gd name="T114" fmla="*/ 12 w 360"/>
                <a:gd name="T115" fmla="*/ 7 h 263"/>
                <a:gd name="T116" fmla="*/ 0 w 360"/>
                <a:gd name="T117"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0" h="263">
                  <a:moveTo>
                    <a:pt x="258" y="247"/>
                  </a:moveTo>
                  <a:lnTo>
                    <a:pt x="256" y="251"/>
                  </a:lnTo>
                  <a:lnTo>
                    <a:pt x="289" y="256"/>
                  </a:lnTo>
                  <a:lnTo>
                    <a:pt x="289" y="251"/>
                  </a:lnTo>
                  <a:lnTo>
                    <a:pt x="258" y="247"/>
                  </a:lnTo>
                  <a:moveTo>
                    <a:pt x="296" y="216"/>
                  </a:moveTo>
                  <a:lnTo>
                    <a:pt x="296" y="220"/>
                  </a:lnTo>
                  <a:lnTo>
                    <a:pt x="346" y="256"/>
                  </a:lnTo>
                  <a:lnTo>
                    <a:pt x="294" y="251"/>
                  </a:lnTo>
                  <a:lnTo>
                    <a:pt x="294" y="256"/>
                  </a:lnTo>
                  <a:lnTo>
                    <a:pt x="343" y="261"/>
                  </a:lnTo>
                  <a:lnTo>
                    <a:pt x="360" y="263"/>
                  </a:lnTo>
                  <a:lnTo>
                    <a:pt x="348" y="254"/>
                  </a:lnTo>
                  <a:lnTo>
                    <a:pt x="296" y="216"/>
                  </a:lnTo>
                  <a:moveTo>
                    <a:pt x="291" y="213"/>
                  </a:moveTo>
                  <a:lnTo>
                    <a:pt x="289" y="216"/>
                  </a:lnTo>
                  <a:lnTo>
                    <a:pt x="291" y="218"/>
                  </a:lnTo>
                  <a:lnTo>
                    <a:pt x="291" y="213"/>
                  </a:lnTo>
                  <a:lnTo>
                    <a:pt x="291" y="213"/>
                  </a:lnTo>
                  <a:moveTo>
                    <a:pt x="85" y="187"/>
                  </a:moveTo>
                  <a:lnTo>
                    <a:pt x="85" y="201"/>
                  </a:lnTo>
                  <a:lnTo>
                    <a:pt x="88" y="204"/>
                  </a:lnTo>
                  <a:lnTo>
                    <a:pt x="99" y="232"/>
                  </a:lnTo>
                  <a:lnTo>
                    <a:pt x="99" y="235"/>
                  </a:lnTo>
                  <a:lnTo>
                    <a:pt x="102" y="235"/>
                  </a:lnTo>
                  <a:lnTo>
                    <a:pt x="251" y="251"/>
                  </a:lnTo>
                  <a:lnTo>
                    <a:pt x="253" y="247"/>
                  </a:lnTo>
                  <a:lnTo>
                    <a:pt x="102" y="230"/>
                  </a:lnTo>
                  <a:lnTo>
                    <a:pt x="90" y="201"/>
                  </a:lnTo>
                  <a:lnTo>
                    <a:pt x="88" y="197"/>
                  </a:lnTo>
                  <a:lnTo>
                    <a:pt x="85" y="187"/>
                  </a:lnTo>
                  <a:moveTo>
                    <a:pt x="251" y="182"/>
                  </a:moveTo>
                  <a:lnTo>
                    <a:pt x="246" y="185"/>
                  </a:lnTo>
                  <a:lnTo>
                    <a:pt x="284" y="213"/>
                  </a:lnTo>
                  <a:lnTo>
                    <a:pt x="289" y="211"/>
                  </a:lnTo>
                  <a:lnTo>
                    <a:pt x="251" y="182"/>
                  </a:lnTo>
                  <a:moveTo>
                    <a:pt x="206" y="149"/>
                  </a:moveTo>
                  <a:lnTo>
                    <a:pt x="204" y="154"/>
                  </a:lnTo>
                  <a:lnTo>
                    <a:pt x="211" y="159"/>
                  </a:lnTo>
                  <a:lnTo>
                    <a:pt x="230" y="173"/>
                  </a:lnTo>
                  <a:lnTo>
                    <a:pt x="234" y="175"/>
                  </a:lnTo>
                  <a:lnTo>
                    <a:pt x="241" y="180"/>
                  </a:lnTo>
                  <a:lnTo>
                    <a:pt x="246" y="180"/>
                  </a:lnTo>
                  <a:lnTo>
                    <a:pt x="241" y="178"/>
                  </a:lnTo>
                  <a:lnTo>
                    <a:pt x="237" y="173"/>
                  </a:lnTo>
                  <a:lnTo>
                    <a:pt x="218" y="159"/>
                  </a:lnTo>
                  <a:lnTo>
                    <a:pt x="211" y="154"/>
                  </a:lnTo>
                  <a:lnTo>
                    <a:pt x="206" y="149"/>
                  </a:lnTo>
                  <a:moveTo>
                    <a:pt x="64" y="142"/>
                  </a:moveTo>
                  <a:lnTo>
                    <a:pt x="64" y="144"/>
                  </a:lnTo>
                  <a:lnTo>
                    <a:pt x="64" y="149"/>
                  </a:lnTo>
                  <a:lnTo>
                    <a:pt x="71" y="166"/>
                  </a:lnTo>
                  <a:lnTo>
                    <a:pt x="73" y="171"/>
                  </a:lnTo>
                  <a:lnTo>
                    <a:pt x="80" y="190"/>
                  </a:lnTo>
                  <a:lnTo>
                    <a:pt x="80" y="175"/>
                  </a:lnTo>
                  <a:lnTo>
                    <a:pt x="78" y="171"/>
                  </a:lnTo>
                  <a:lnTo>
                    <a:pt x="76" y="166"/>
                  </a:lnTo>
                  <a:lnTo>
                    <a:pt x="66" y="144"/>
                  </a:lnTo>
                  <a:lnTo>
                    <a:pt x="64" y="142"/>
                  </a:lnTo>
                  <a:moveTo>
                    <a:pt x="45" y="92"/>
                  </a:moveTo>
                  <a:lnTo>
                    <a:pt x="40" y="95"/>
                  </a:lnTo>
                  <a:lnTo>
                    <a:pt x="43" y="99"/>
                  </a:lnTo>
                  <a:lnTo>
                    <a:pt x="45" y="104"/>
                  </a:lnTo>
                  <a:lnTo>
                    <a:pt x="59" y="140"/>
                  </a:lnTo>
                  <a:lnTo>
                    <a:pt x="59" y="128"/>
                  </a:lnTo>
                  <a:lnTo>
                    <a:pt x="47" y="99"/>
                  </a:lnTo>
                  <a:lnTo>
                    <a:pt x="45" y="92"/>
                  </a:lnTo>
                  <a:lnTo>
                    <a:pt x="45" y="92"/>
                  </a:lnTo>
                  <a:moveTo>
                    <a:pt x="102" y="73"/>
                  </a:moveTo>
                  <a:lnTo>
                    <a:pt x="99" y="78"/>
                  </a:lnTo>
                  <a:lnTo>
                    <a:pt x="182" y="137"/>
                  </a:lnTo>
                  <a:lnTo>
                    <a:pt x="185" y="140"/>
                  </a:lnTo>
                  <a:lnTo>
                    <a:pt x="199" y="152"/>
                  </a:lnTo>
                  <a:lnTo>
                    <a:pt x="204" y="147"/>
                  </a:lnTo>
                  <a:lnTo>
                    <a:pt x="189" y="137"/>
                  </a:lnTo>
                  <a:lnTo>
                    <a:pt x="185" y="135"/>
                  </a:lnTo>
                  <a:lnTo>
                    <a:pt x="109" y="80"/>
                  </a:lnTo>
                  <a:lnTo>
                    <a:pt x="107" y="78"/>
                  </a:lnTo>
                  <a:lnTo>
                    <a:pt x="102" y="73"/>
                  </a:lnTo>
                  <a:moveTo>
                    <a:pt x="76" y="54"/>
                  </a:moveTo>
                  <a:lnTo>
                    <a:pt x="73" y="57"/>
                  </a:lnTo>
                  <a:lnTo>
                    <a:pt x="73" y="59"/>
                  </a:lnTo>
                  <a:lnTo>
                    <a:pt x="95" y="73"/>
                  </a:lnTo>
                  <a:lnTo>
                    <a:pt x="97" y="71"/>
                  </a:lnTo>
                  <a:lnTo>
                    <a:pt x="76" y="54"/>
                  </a:lnTo>
                  <a:moveTo>
                    <a:pt x="24" y="47"/>
                  </a:moveTo>
                  <a:lnTo>
                    <a:pt x="21" y="49"/>
                  </a:lnTo>
                  <a:lnTo>
                    <a:pt x="38" y="92"/>
                  </a:lnTo>
                  <a:lnTo>
                    <a:pt x="43" y="87"/>
                  </a:lnTo>
                  <a:lnTo>
                    <a:pt x="26" y="47"/>
                  </a:lnTo>
                  <a:lnTo>
                    <a:pt x="24" y="47"/>
                  </a:lnTo>
                  <a:moveTo>
                    <a:pt x="64" y="45"/>
                  </a:moveTo>
                  <a:lnTo>
                    <a:pt x="64" y="52"/>
                  </a:lnTo>
                  <a:lnTo>
                    <a:pt x="66" y="52"/>
                  </a:lnTo>
                  <a:lnTo>
                    <a:pt x="69" y="54"/>
                  </a:lnTo>
                  <a:lnTo>
                    <a:pt x="69" y="54"/>
                  </a:lnTo>
                  <a:lnTo>
                    <a:pt x="69" y="49"/>
                  </a:lnTo>
                  <a:lnTo>
                    <a:pt x="69" y="49"/>
                  </a:lnTo>
                  <a:lnTo>
                    <a:pt x="66" y="47"/>
                  </a:lnTo>
                  <a:lnTo>
                    <a:pt x="64" y="45"/>
                  </a:lnTo>
                  <a:moveTo>
                    <a:pt x="45" y="33"/>
                  </a:moveTo>
                  <a:lnTo>
                    <a:pt x="43" y="35"/>
                  </a:lnTo>
                  <a:lnTo>
                    <a:pt x="54" y="42"/>
                  </a:lnTo>
                  <a:lnTo>
                    <a:pt x="59" y="47"/>
                  </a:lnTo>
                  <a:lnTo>
                    <a:pt x="59" y="42"/>
                  </a:lnTo>
                  <a:lnTo>
                    <a:pt x="45" y="33"/>
                  </a:lnTo>
                  <a:moveTo>
                    <a:pt x="0" y="0"/>
                  </a:moveTo>
                  <a:lnTo>
                    <a:pt x="0" y="2"/>
                  </a:lnTo>
                  <a:lnTo>
                    <a:pt x="5" y="14"/>
                  </a:lnTo>
                  <a:lnTo>
                    <a:pt x="19" y="42"/>
                  </a:lnTo>
                  <a:lnTo>
                    <a:pt x="19" y="45"/>
                  </a:lnTo>
                  <a:lnTo>
                    <a:pt x="24" y="42"/>
                  </a:lnTo>
                  <a:lnTo>
                    <a:pt x="9" y="11"/>
                  </a:lnTo>
                  <a:lnTo>
                    <a:pt x="38" y="33"/>
                  </a:lnTo>
                  <a:lnTo>
                    <a:pt x="43" y="30"/>
                  </a:lnTo>
                  <a:lnTo>
                    <a:pt x="12" y="7"/>
                  </a:lnTo>
                  <a:lnTo>
                    <a:pt x="7" y="4"/>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7" name="Freeform 47"/>
            <p:cNvSpPr>
              <a:spLocks noEditPoints="1"/>
            </p:cNvSpPr>
            <p:nvPr/>
          </p:nvSpPr>
          <p:spPr bwMode="auto">
            <a:xfrm>
              <a:off x="7777993" y="2862466"/>
              <a:ext cx="706685" cy="1551615"/>
            </a:xfrm>
            <a:custGeom>
              <a:avLst/>
              <a:gdLst>
                <a:gd name="T0" fmla="*/ 68 w 167"/>
                <a:gd name="T1" fmla="*/ 355 h 402"/>
                <a:gd name="T2" fmla="*/ 69 w 167"/>
                <a:gd name="T3" fmla="*/ 353 h 402"/>
                <a:gd name="T4" fmla="*/ 144 w 167"/>
                <a:gd name="T5" fmla="*/ 395 h 402"/>
                <a:gd name="T6" fmla="*/ 38 w 167"/>
                <a:gd name="T7" fmla="*/ 234 h 402"/>
                <a:gd name="T8" fmla="*/ 29 w 167"/>
                <a:gd name="T9" fmla="*/ 248 h 402"/>
                <a:gd name="T10" fmla="*/ 0 w 167"/>
                <a:gd name="T11" fmla="*/ 303 h 402"/>
                <a:gd name="T12" fmla="*/ 14 w 167"/>
                <a:gd name="T13" fmla="*/ 315 h 402"/>
                <a:gd name="T14" fmla="*/ 14 w 167"/>
                <a:gd name="T15" fmla="*/ 313 h 402"/>
                <a:gd name="T16" fmla="*/ 16 w 167"/>
                <a:gd name="T17" fmla="*/ 278 h 402"/>
                <a:gd name="T18" fmla="*/ 34 w 167"/>
                <a:gd name="T19" fmla="*/ 243 h 402"/>
                <a:gd name="T20" fmla="*/ 153 w 167"/>
                <a:gd name="T21" fmla="*/ 228 h 402"/>
                <a:gd name="T22" fmla="*/ 151 w 167"/>
                <a:gd name="T23" fmla="*/ 260 h 402"/>
                <a:gd name="T24" fmla="*/ 147 w 167"/>
                <a:gd name="T25" fmla="*/ 333 h 402"/>
                <a:gd name="T26" fmla="*/ 153 w 167"/>
                <a:gd name="T27" fmla="*/ 261 h 402"/>
                <a:gd name="T28" fmla="*/ 155 w 167"/>
                <a:gd name="T29" fmla="*/ 231 h 402"/>
                <a:gd name="T30" fmla="*/ 42 w 167"/>
                <a:gd name="T31" fmla="*/ 223 h 402"/>
                <a:gd name="T32" fmla="*/ 156 w 167"/>
                <a:gd name="T33" fmla="*/ 212 h 402"/>
                <a:gd name="T34" fmla="*/ 155 w 167"/>
                <a:gd name="T35" fmla="*/ 222 h 402"/>
                <a:gd name="T36" fmla="*/ 55 w 167"/>
                <a:gd name="T37" fmla="*/ 199 h 402"/>
                <a:gd name="T38" fmla="*/ 45 w 167"/>
                <a:gd name="T39" fmla="*/ 221 h 402"/>
                <a:gd name="T40" fmla="*/ 55 w 167"/>
                <a:gd name="T41" fmla="*/ 198 h 402"/>
                <a:gd name="T42" fmla="*/ 154 w 167"/>
                <a:gd name="T43" fmla="*/ 211 h 402"/>
                <a:gd name="T44" fmla="*/ 157 w 167"/>
                <a:gd name="T45" fmla="*/ 190 h 402"/>
                <a:gd name="T46" fmla="*/ 57 w 167"/>
                <a:gd name="T47" fmla="*/ 199 h 402"/>
                <a:gd name="T48" fmla="*/ 61 w 167"/>
                <a:gd name="T49" fmla="*/ 187 h 402"/>
                <a:gd name="T50" fmla="*/ 161 w 167"/>
                <a:gd name="T51" fmla="*/ 78 h 402"/>
                <a:gd name="T52" fmla="*/ 161 w 167"/>
                <a:gd name="T53" fmla="*/ 92 h 402"/>
                <a:gd name="T54" fmla="*/ 160 w 167"/>
                <a:gd name="T55" fmla="*/ 105 h 402"/>
                <a:gd name="T56" fmla="*/ 157 w 167"/>
                <a:gd name="T57" fmla="*/ 155 h 402"/>
                <a:gd name="T58" fmla="*/ 155 w 167"/>
                <a:gd name="T59" fmla="*/ 188 h 402"/>
                <a:gd name="T60" fmla="*/ 158 w 167"/>
                <a:gd name="T61" fmla="*/ 165 h 402"/>
                <a:gd name="T62" fmla="*/ 160 w 167"/>
                <a:gd name="T63" fmla="*/ 136 h 402"/>
                <a:gd name="T64" fmla="*/ 162 w 167"/>
                <a:gd name="T65" fmla="*/ 98 h 402"/>
                <a:gd name="T66" fmla="*/ 163 w 167"/>
                <a:gd name="T67" fmla="*/ 82 h 402"/>
                <a:gd name="T68" fmla="*/ 164 w 167"/>
                <a:gd name="T69" fmla="*/ 73 h 402"/>
                <a:gd name="T70" fmla="*/ 163 w 167"/>
                <a:gd name="T71" fmla="*/ 51 h 402"/>
                <a:gd name="T72" fmla="*/ 167 w 167"/>
                <a:gd name="T73" fmla="*/ 3 h 402"/>
                <a:gd name="T74" fmla="*/ 166 w 167"/>
                <a:gd name="T75" fmla="*/ 36 h 402"/>
                <a:gd name="T76" fmla="*/ 133 w 167"/>
                <a:gd name="T77" fmla="*/ 49 h 402"/>
                <a:gd name="T78" fmla="*/ 126 w 167"/>
                <a:gd name="T79" fmla="*/ 63 h 402"/>
                <a:gd name="T80" fmla="*/ 103 w 167"/>
                <a:gd name="T81" fmla="*/ 108 h 402"/>
                <a:gd name="T82" fmla="*/ 92 w 167"/>
                <a:gd name="T83" fmla="*/ 128 h 402"/>
                <a:gd name="T84" fmla="*/ 71 w 167"/>
                <a:gd name="T85" fmla="*/ 168 h 402"/>
                <a:gd name="T86" fmla="*/ 72 w 167"/>
                <a:gd name="T87" fmla="*/ 171 h 402"/>
                <a:gd name="T88" fmla="*/ 93 w 167"/>
                <a:gd name="T89" fmla="*/ 129 h 402"/>
                <a:gd name="T90" fmla="*/ 118 w 167"/>
                <a:gd name="T91" fmla="*/ 82 h 402"/>
                <a:gd name="T92" fmla="*/ 133 w 167"/>
                <a:gd name="T93" fmla="*/ 53 h 402"/>
                <a:gd name="T94" fmla="*/ 160 w 167"/>
                <a:gd name="T95" fmla="*/ 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7" h="402">
                  <a:moveTo>
                    <a:pt x="59" y="346"/>
                  </a:moveTo>
                  <a:cubicBezTo>
                    <a:pt x="59" y="346"/>
                    <a:pt x="58" y="346"/>
                    <a:pt x="57" y="347"/>
                  </a:cubicBezTo>
                  <a:cubicBezTo>
                    <a:pt x="67" y="354"/>
                    <a:pt x="67" y="354"/>
                    <a:pt x="67" y="354"/>
                  </a:cubicBezTo>
                  <a:cubicBezTo>
                    <a:pt x="68" y="355"/>
                    <a:pt x="68" y="355"/>
                    <a:pt x="68" y="355"/>
                  </a:cubicBezTo>
                  <a:cubicBezTo>
                    <a:pt x="133" y="402"/>
                    <a:pt x="133" y="402"/>
                    <a:pt x="133" y="402"/>
                  </a:cubicBezTo>
                  <a:cubicBezTo>
                    <a:pt x="134" y="402"/>
                    <a:pt x="134" y="401"/>
                    <a:pt x="134" y="401"/>
                  </a:cubicBezTo>
                  <a:cubicBezTo>
                    <a:pt x="70" y="354"/>
                    <a:pt x="70" y="354"/>
                    <a:pt x="70" y="354"/>
                  </a:cubicBezTo>
                  <a:cubicBezTo>
                    <a:pt x="69" y="353"/>
                    <a:pt x="69" y="353"/>
                    <a:pt x="69" y="353"/>
                  </a:cubicBezTo>
                  <a:cubicBezTo>
                    <a:pt x="59" y="346"/>
                    <a:pt x="59" y="346"/>
                    <a:pt x="59" y="346"/>
                  </a:cubicBezTo>
                  <a:moveTo>
                    <a:pt x="149" y="335"/>
                  </a:moveTo>
                  <a:cubicBezTo>
                    <a:pt x="147" y="335"/>
                    <a:pt x="147" y="335"/>
                    <a:pt x="147" y="335"/>
                  </a:cubicBezTo>
                  <a:cubicBezTo>
                    <a:pt x="144" y="395"/>
                    <a:pt x="144" y="395"/>
                    <a:pt x="144" y="395"/>
                  </a:cubicBezTo>
                  <a:cubicBezTo>
                    <a:pt x="144" y="395"/>
                    <a:pt x="145" y="395"/>
                    <a:pt x="145" y="395"/>
                  </a:cubicBezTo>
                  <a:cubicBezTo>
                    <a:pt x="145" y="395"/>
                    <a:pt x="146" y="395"/>
                    <a:pt x="146" y="395"/>
                  </a:cubicBezTo>
                  <a:cubicBezTo>
                    <a:pt x="149" y="335"/>
                    <a:pt x="149" y="335"/>
                    <a:pt x="149" y="335"/>
                  </a:cubicBezTo>
                  <a:moveTo>
                    <a:pt x="38" y="234"/>
                  </a:moveTo>
                  <a:cubicBezTo>
                    <a:pt x="37" y="235"/>
                    <a:pt x="37" y="235"/>
                    <a:pt x="37" y="235"/>
                  </a:cubicBezTo>
                  <a:cubicBezTo>
                    <a:pt x="35" y="238"/>
                    <a:pt x="35" y="238"/>
                    <a:pt x="35" y="238"/>
                  </a:cubicBezTo>
                  <a:cubicBezTo>
                    <a:pt x="31" y="245"/>
                    <a:pt x="31" y="245"/>
                    <a:pt x="31" y="245"/>
                  </a:cubicBezTo>
                  <a:cubicBezTo>
                    <a:pt x="29" y="248"/>
                    <a:pt x="29" y="248"/>
                    <a:pt x="29" y="248"/>
                  </a:cubicBezTo>
                  <a:cubicBezTo>
                    <a:pt x="17" y="272"/>
                    <a:pt x="17" y="272"/>
                    <a:pt x="17" y="272"/>
                  </a:cubicBezTo>
                  <a:cubicBezTo>
                    <a:pt x="16" y="274"/>
                    <a:pt x="16" y="274"/>
                    <a:pt x="16" y="274"/>
                  </a:cubicBezTo>
                  <a:cubicBezTo>
                    <a:pt x="14" y="277"/>
                    <a:pt x="14" y="277"/>
                    <a:pt x="14" y="277"/>
                  </a:cubicBezTo>
                  <a:cubicBezTo>
                    <a:pt x="0" y="303"/>
                    <a:pt x="0" y="303"/>
                    <a:pt x="0" y="303"/>
                  </a:cubicBezTo>
                  <a:cubicBezTo>
                    <a:pt x="0" y="305"/>
                    <a:pt x="0" y="305"/>
                    <a:pt x="0" y="305"/>
                  </a:cubicBezTo>
                  <a:cubicBezTo>
                    <a:pt x="1" y="305"/>
                    <a:pt x="1" y="305"/>
                    <a:pt x="1" y="305"/>
                  </a:cubicBezTo>
                  <a:cubicBezTo>
                    <a:pt x="12" y="313"/>
                    <a:pt x="12" y="313"/>
                    <a:pt x="12" y="313"/>
                  </a:cubicBezTo>
                  <a:cubicBezTo>
                    <a:pt x="14" y="315"/>
                    <a:pt x="14" y="315"/>
                    <a:pt x="14" y="315"/>
                  </a:cubicBezTo>
                  <a:cubicBezTo>
                    <a:pt x="43" y="336"/>
                    <a:pt x="43" y="336"/>
                    <a:pt x="43" y="336"/>
                  </a:cubicBezTo>
                  <a:cubicBezTo>
                    <a:pt x="43" y="335"/>
                    <a:pt x="43" y="335"/>
                    <a:pt x="43" y="334"/>
                  </a:cubicBezTo>
                  <a:cubicBezTo>
                    <a:pt x="43" y="334"/>
                    <a:pt x="43" y="334"/>
                    <a:pt x="43" y="334"/>
                  </a:cubicBezTo>
                  <a:cubicBezTo>
                    <a:pt x="14" y="313"/>
                    <a:pt x="14" y="313"/>
                    <a:pt x="14" y="313"/>
                  </a:cubicBezTo>
                  <a:cubicBezTo>
                    <a:pt x="12" y="311"/>
                    <a:pt x="12" y="311"/>
                    <a:pt x="12" y="311"/>
                  </a:cubicBezTo>
                  <a:cubicBezTo>
                    <a:pt x="2" y="304"/>
                    <a:pt x="2" y="304"/>
                    <a:pt x="2" y="304"/>
                  </a:cubicBezTo>
                  <a:cubicBezTo>
                    <a:pt x="14" y="282"/>
                    <a:pt x="14" y="282"/>
                    <a:pt x="14" y="282"/>
                  </a:cubicBezTo>
                  <a:cubicBezTo>
                    <a:pt x="16" y="278"/>
                    <a:pt x="16" y="278"/>
                    <a:pt x="16" y="278"/>
                  </a:cubicBezTo>
                  <a:cubicBezTo>
                    <a:pt x="18" y="273"/>
                    <a:pt x="18" y="273"/>
                    <a:pt x="18" y="273"/>
                  </a:cubicBezTo>
                  <a:cubicBezTo>
                    <a:pt x="19" y="272"/>
                    <a:pt x="19" y="272"/>
                    <a:pt x="19" y="272"/>
                  </a:cubicBezTo>
                  <a:cubicBezTo>
                    <a:pt x="32" y="246"/>
                    <a:pt x="32" y="246"/>
                    <a:pt x="32" y="246"/>
                  </a:cubicBezTo>
                  <a:cubicBezTo>
                    <a:pt x="34" y="243"/>
                    <a:pt x="34" y="243"/>
                    <a:pt x="34" y="243"/>
                  </a:cubicBezTo>
                  <a:cubicBezTo>
                    <a:pt x="38" y="234"/>
                    <a:pt x="38" y="234"/>
                    <a:pt x="38" y="234"/>
                  </a:cubicBezTo>
                  <a:moveTo>
                    <a:pt x="155" y="225"/>
                  </a:moveTo>
                  <a:cubicBezTo>
                    <a:pt x="153" y="227"/>
                    <a:pt x="153" y="227"/>
                    <a:pt x="153" y="227"/>
                  </a:cubicBezTo>
                  <a:cubicBezTo>
                    <a:pt x="153" y="228"/>
                    <a:pt x="153" y="228"/>
                    <a:pt x="153" y="228"/>
                  </a:cubicBezTo>
                  <a:cubicBezTo>
                    <a:pt x="153" y="230"/>
                    <a:pt x="153" y="230"/>
                    <a:pt x="153" y="230"/>
                  </a:cubicBezTo>
                  <a:cubicBezTo>
                    <a:pt x="152" y="244"/>
                    <a:pt x="152" y="244"/>
                    <a:pt x="152" y="244"/>
                  </a:cubicBezTo>
                  <a:cubicBezTo>
                    <a:pt x="152" y="246"/>
                    <a:pt x="152" y="246"/>
                    <a:pt x="152" y="246"/>
                  </a:cubicBezTo>
                  <a:cubicBezTo>
                    <a:pt x="151" y="260"/>
                    <a:pt x="151" y="260"/>
                    <a:pt x="151" y="260"/>
                  </a:cubicBezTo>
                  <a:cubicBezTo>
                    <a:pt x="151" y="262"/>
                    <a:pt x="151" y="262"/>
                    <a:pt x="151" y="262"/>
                  </a:cubicBezTo>
                  <a:cubicBezTo>
                    <a:pt x="149" y="301"/>
                    <a:pt x="149" y="301"/>
                    <a:pt x="149" y="301"/>
                  </a:cubicBezTo>
                  <a:cubicBezTo>
                    <a:pt x="149" y="303"/>
                    <a:pt x="149" y="303"/>
                    <a:pt x="149" y="303"/>
                  </a:cubicBezTo>
                  <a:cubicBezTo>
                    <a:pt x="147" y="333"/>
                    <a:pt x="147" y="333"/>
                    <a:pt x="147" y="333"/>
                  </a:cubicBezTo>
                  <a:cubicBezTo>
                    <a:pt x="149" y="333"/>
                    <a:pt x="149" y="333"/>
                    <a:pt x="149" y="333"/>
                  </a:cubicBezTo>
                  <a:cubicBezTo>
                    <a:pt x="151" y="302"/>
                    <a:pt x="151" y="302"/>
                    <a:pt x="151" y="302"/>
                  </a:cubicBezTo>
                  <a:cubicBezTo>
                    <a:pt x="151" y="300"/>
                    <a:pt x="151" y="300"/>
                    <a:pt x="151" y="300"/>
                  </a:cubicBezTo>
                  <a:cubicBezTo>
                    <a:pt x="153" y="261"/>
                    <a:pt x="153" y="261"/>
                    <a:pt x="153" y="261"/>
                  </a:cubicBezTo>
                  <a:cubicBezTo>
                    <a:pt x="153" y="260"/>
                    <a:pt x="153" y="260"/>
                    <a:pt x="153" y="260"/>
                  </a:cubicBezTo>
                  <a:cubicBezTo>
                    <a:pt x="154" y="246"/>
                    <a:pt x="154" y="246"/>
                    <a:pt x="154" y="246"/>
                  </a:cubicBezTo>
                  <a:cubicBezTo>
                    <a:pt x="154" y="244"/>
                    <a:pt x="154" y="244"/>
                    <a:pt x="154" y="244"/>
                  </a:cubicBezTo>
                  <a:cubicBezTo>
                    <a:pt x="155" y="231"/>
                    <a:pt x="155" y="231"/>
                    <a:pt x="155" y="231"/>
                  </a:cubicBezTo>
                  <a:cubicBezTo>
                    <a:pt x="155" y="229"/>
                    <a:pt x="155" y="229"/>
                    <a:pt x="155" y="229"/>
                  </a:cubicBezTo>
                  <a:cubicBezTo>
                    <a:pt x="155" y="225"/>
                    <a:pt x="155" y="225"/>
                    <a:pt x="155" y="225"/>
                  </a:cubicBezTo>
                  <a:moveTo>
                    <a:pt x="44" y="223"/>
                  </a:moveTo>
                  <a:cubicBezTo>
                    <a:pt x="42" y="223"/>
                    <a:pt x="42" y="223"/>
                    <a:pt x="42" y="223"/>
                  </a:cubicBezTo>
                  <a:cubicBezTo>
                    <a:pt x="37" y="233"/>
                    <a:pt x="37" y="233"/>
                    <a:pt x="37" y="233"/>
                  </a:cubicBezTo>
                  <a:cubicBezTo>
                    <a:pt x="41" y="230"/>
                    <a:pt x="41" y="230"/>
                    <a:pt x="41" y="230"/>
                  </a:cubicBezTo>
                  <a:cubicBezTo>
                    <a:pt x="44" y="223"/>
                    <a:pt x="44" y="223"/>
                    <a:pt x="44" y="223"/>
                  </a:cubicBezTo>
                  <a:moveTo>
                    <a:pt x="156" y="212"/>
                  </a:moveTo>
                  <a:cubicBezTo>
                    <a:pt x="154" y="213"/>
                    <a:pt x="154" y="213"/>
                    <a:pt x="154" y="213"/>
                  </a:cubicBezTo>
                  <a:cubicBezTo>
                    <a:pt x="154" y="213"/>
                    <a:pt x="154" y="213"/>
                    <a:pt x="154" y="213"/>
                  </a:cubicBezTo>
                  <a:cubicBezTo>
                    <a:pt x="153" y="225"/>
                    <a:pt x="153" y="225"/>
                    <a:pt x="153" y="225"/>
                  </a:cubicBezTo>
                  <a:cubicBezTo>
                    <a:pt x="155" y="222"/>
                    <a:pt x="155" y="222"/>
                    <a:pt x="155" y="222"/>
                  </a:cubicBezTo>
                  <a:cubicBezTo>
                    <a:pt x="156" y="214"/>
                    <a:pt x="156" y="214"/>
                    <a:pt x="156" y="214"/>
                  </a:cubicBezTo>
                  <a:cubicBezTo>
                    <a:pt x="156" y="212"/>
                    <a:pt x="156" y="212"/>
                    <a:pt x="156" y="212"/>
                  </a:cubicBezTo>
                  <a:moveTo>
                    <a:pt x="55" y="198"/>
                  </a:moveTo>
                  <a:cubicBezTo>
                    <a:pt x="55" y="199"/>
                    <a:pt x="55" y="199"/>
                    <a:pt x="55" y="199"/>
                  </a:cubicBezTo>
                  <a:cubicBezTo>
                    <a:pt x="50" y="207"/>
                    <a:pt x="50" y="207"/>
                    <a:pt x="50" y="207"/>
                  </a:cubicBezTo>
                  <a:cubicBezTo>
                    <a:pt x="50" y="209"/>
                    <a:pt x="50" y="209"/>
                    <a:pt x="50" y="209"/>
                  </a:cubicBezTo>
                  <a:cubicBezTo>
                    <a:pt x="43" y="221"/>
                    <a:pt x="43" y="221"/>
                    <a:pt x="43" y="221"/>
                  </a:cubicBezTo>
                  <a:cubicBezTo>
                    <a:pt x="45" y="221"/>
                    <a:pt x="45" y="221"/>
                    <a:pt x="45" y="221"/>
                  </a:cubicBezTo>
                  <a:cubicBezTo>
                    <a:pt x="52" y="209"/>
                    <a:pt x="52" y="209"/>
                    <a:pt x="52" y="209"/>
                  </a:cubicBezTo>
                  <a:cubicBezTo>
                    <a:pt x="52" y="208"/>
                    <a:pt x="52" y="208"/>
                    <a:pt x="52" y="208"/>
                  </a:cubicBezTo>
                  <a:cubicBezTo>
                    <a:pt x="55" y="202"/>
                    <a:pt x="55" y="202"/>
                    <a:pt x="55" y="202"/>
                  </a:cubicBezTo>
                  <a:cubicBezTo>
                    <a:pt x="55" y="198"/>
                    <a:pt x="55" y="198"/>
                    <a:pt x="55" y="198"/>
                  </a:cubicBezTo>
                  <a:moveTo>
                    <a:pt x="155" y="190"/>
                  </a:moveTo>
                  <a:cubicBezTo>
                    <a:pt x="154" y="206"/>
                    <a:pt x="154" y="206"/>
                    <a:pt x="154" y="206"/>
                  </a:cubicBezTo>
                  <a:cubicBezTo>
                    <a:pt x="154" y="208"/>
                    <a:pt x="154" y="208"/>
                    <a:pt x="154" y="208"/>
                  </a:cubicBezTo>
                  <a:cubicBezTo>
                    <a:pt x="154" y="211"/>
                    <a:pt x="154" y="211"/>
                    <a:pt x="154" y="211"/>
                  </a:cubicBezTo>
                  <a:cubicBezTo>
                    <a:pt x="156" y="210"/>
                    <a:pt x="156" y="210"/>
                    <a:pt x="156" y="210"/>
                  </a:cubicBezTo>
                  <a:cubicBezTo>
                    <a:pt x="156" y="208"/>
                    <a:pt x="156" y="208"/>
                    <a:pt x="156" y="208"/>
                  </a:cubicBezTo>
                  <a:cubicBezTo>
                    <a:pt x="156" y="206"/>
                    <a:pt x="156" y="206"/>
                    <a:pt x="156" y="206"/>
                  </a:cubicBezTo>
                  <a:cubicBezTo>
                    <a:pt x="157" y="190"/>
                    <a:pt x="157" y="190"/>
                    <a:pt x="157" y="190"/>
                  </a:cubicBezTo>
                  <a:cubicBezTo>
                    <a:pt x="155" y="190"/>
                    <a:pt x="155" y="190"/>
                    <a:pt x="155" y="190"/>
                  </a:cubicBezTo>
                  <a:moveTo>
                    <a:pt x="61" y="187"/>
                  </a:moveTo>
                  <a:cubicBezTo>
                    <a:pt x="57" y="195"/>
                    <a:pt x="57" y="195"/>
                    <a:pt x="57" y="195"/>
                  </a:cubicBezTo>
                  <a:cubicBezTo>
                    <a:pt x="57" y="199"/>
                    <a:pt x="57" y="199"/>
                    <a:pt x="57" y="199"/>
                  </a:cubicBezTo>
                  <a:cubicBezTo>
                    <a:pt x="57" y="198"/>
                    <a:pt x="57" y="198"/>
                    <a:pt x="57" y="198"/>
                  </a:cubicBezTo>
                  <a:cubicBezTo>
                    <a:pt x="58" y="197"/>
                    <a:pt x="58" y="197"/>
                    <a:pt x="58" y="197"/>
                  </a:cubicBezTo>
                  <a:cubicBezTo>
                    <a:pt x="62" y="190"/>
                    <a:pt x="62" y="190"/>
                    <a:pt x="62" y="190"/>
                  </a:cubicBezTo>
                  <a:cubicBezTo>
                    <a:pt x="61" y="187"/>
                    <a:pt x="61" y="187"/>
                    <a:pt x="61" y="187"/>
                  </a:cubicBezTo>
                  <a:moveTo>
                    <a:pt x="162" y="68"/>
                  </a:moveTo>
                  <a:cubicBezTo>
                    <a:pt x="162" y="72"/>
                    <a:pt x="162" y="72"/>
                    <a:pt x="162" y="72"/>
                  </a:cubicBezTo>
                  <a:cubicBezTo>
                    <a:pt x="162" y="74"/>
                    <a:pt x="162" y="74"/>
                    <a:pt x="162" y="74"/>
                  </a:cubicBezTo>
                  <a:cubicBezTo>
                    <a:pt x="161" y="78"/>
                    <a:pt x="161" y="78"/>
                    <a:pt x="161" y="78"/>
                  </a:cubicBezTo>
                  <a:cubicBezTo>
                    <a:pt x="161" y="80"/>
                    <a:pt x="161" y="80"/>
                    <a:pt x="161" y="80"/>
                  </a:cubicBezTo>
                  <a:cubicBezTo>
                    <a:pt x="161" y="81"/>
                    <a:pt x="161" y="81"/>
                    <a:pt x="161" y="81"/>
                  </a:cubicBezTo>
                  <a:cubicBezTo>
                    <a:pt x="161" y="84"/>
                    <a:pt x="161" y="84"/>
                    <a:pt x="161" y="84"/>
                  </a:cubicBezTo>
                  <a:cubicBezTo>
                    <a:pt x="161" y="92"/>
                    <a:pt x="161" y="92"/>
                    <a:pt x="161" y="92"/>
                  </a:cubicBezTo>
                  <a:cubicBezTo>
                    <a:pt x="161" y="94"/>
                    <a:pt x="161" y="94"/>
                    <a:pt x="161" y="94"/>
                  </a:cubicBezTo>
                  <a:cubicBezTo>
                    <a:pt x="160" y="97"/>
                    <a:pt x="160" y="97"/>
                    <a:pt x="160" y="97"/>
                  </a:cubicBezTo>
                  <a:cubicBezTo>
                    <a:pt x="160" y="103"/>
                    <a:pt x="160" y="103"/>
                    <a:pt x="160" y="103"/>
                  </a:cubicBezTo>
                  <a:cubicBezTo>
                    <a:pt x="160" y="105"/>
                    <a:pt x="160" y="105"/>
                    <a:pt x="160" y="105"/>
                  </a:cubicBezTo>
                  <a:cubicBezTo>
                    <a:pt x="158" y="134"/>
                    <a:pt x="158" y="134"/>
                    <a:pt x="158" y="134"/>
                  </a:cubicBezTo>
                  <a:cubicBezTo>
                    <a:pt x="158" y="135"/>
                    <a:pt x="158" y="135"/>
                    <a:pt x="158" y="135"/>
                  </a:cubicBezTo>
                  <a:cubicBezTo>
                    <a:pt x="157" y="153"/>
                    <a:pt x="157" y="153"/>
                    <a:pt x="157" y="153"/>
                  </a:cubicBezTo>
                  <a:cubicBezTo>
                    <a:pt x="157" y="155"/>
                    <a:pt x="157" y="155"/>
                    <a:pt x="157" y="155"/>
                  </a:cubicBezTo>
                  <a:cubicBezTo>
                    <a:pt x="157" y="164"/>
                    <a:pt x="157" y="164"/>
                    <a:pt x="157" y="164"/>
                  </a:cubicBezTo>
                  <a:cubicBezTo>
                    <a:pt x="157" y="166"/>
                    <a:pt x="157" y="166"/>
                    <a:pt x="157" y="166"/>
                  </a:cubicBezTo>
                  <a:cubicBezTo>
                    <a:pt x="157" y="167"/>
                    <a:pt x="157" y="167"/>
                    <a:pt x="157" y="167"/>
                  </a:cubicBezTo>
                  <a:cubicBezTo>
                    <a:pt x="155" y="188"/>
                    <a:pt x="155" y="188"/>
                    <a:pt x="155" y="188"/>
                  </a:cubicBezTo>
                  <a:cubicBezTo>
                    <a:pt x="157" y="188"/>
                    <a:pt x="157" y="188"/>
                    <a:pt x="157" y="188"/>
                  </a:cubicBezTo>
                  <a:cubicBezTo>
                    <a:pt x="158" y="167"/>
                    <a:pt x="158" y="167"/>
                    <a:pt x="158" y="167"/>
                  </a:cubicBezTo>
                  <a:cubicBezTo>
                    <a:pt x="158" y="165"/>
                    <a:pt x="158" y="165"/>
                    <a:pt x="158" y="165"/>
                  </a:cubicBezTo>
                  <a:cubicBezTo>
                    <a:pt x="158" y="165"/>
                    <a:pt x="158" y="165"/>
                    <a:pt x="158" y="165"/>
                  </a:cubicBezTo>
                  <a:cubicBezTo>
                    <a:pt x="159" y="163"/>
                    <a:pt x="159" y="163"/>
                    <a:pt x="159" y="163"/>
                  </a:cubicBezTo>
                  <a:cubicBezTo>
                    <a:pt x="159" y="157"/>
                    <a:pt x="159" y="157"/>
                    <a:pt x="159" y="157"/>
                  </a:cubicBezTo>
                  <a:cubicBezTo>
                    <a:pt x="159" y="155"/>
                    <a:pt x="159" y="155"/>
                    <a:pt x="159" y="155"/>
                  </a:cubicBezTo>
                  <a:cubicBezTo>
                    <a:pt x="160" y="136"/>
                    <a:pt x="160" y="136"/>
                    <a:pt x="160" y="136"/>
                  </a:cubicBezTo>
                  <a:cubicBezTo>
                    <a:pt x="160" y="134"/>
                    <a:pt x="160" y="134"/>
                    <a:pt x="160" y="134"/>
                  </a:cubicBezTo>
                  <a:cubicBezTo>
                    <a:pt x="162" y="104"/>
                    <a:pt x="162" y="104"/>
                    <a:pt x="162" y="104"/>
                  </a:cubicBezTo>
                  <a:cubicBezTo>
                    <a:pt x="162" y="103"/>
                    <a:pt x="162" y="103"/>
                    <a:pt x="162" y="103"/>
                  </a:cubicBezTo>
                  <a:cubicBezTo>
                    <a:pt x="162" y="98"/>
                    <a:pt x="162" y="98"/>
                    <a:pt x="162" y="98"/>
                  </a:cubicBezTo>
                  <a:cubicBezTo>
                    <a:pt x="162" y="96"/>
                    <a:pt x="162" y="96"/>
                    <a:pt x="162" y="96"/>
                  </a:cubicBezTo>
                  <a:cubicBezTo>
                    <a:pt x="162" y="93"/>
                    <a:pt x="162" y="93"/>
                    <a:pt x="162" y="93"/>
                  </a:cubicBezTo>
                  <a:cubicBezTo>
                    <a:pt x="163" y="88"/>
                    <a:pt x="163" y="88"/>
                    <a:pt x="163" y="88"/>
                  </a:cubicBezTo>
                  <a:cubicBezTo>
                    <a:pt x="163" y="82"/>
                    <a:pt x="163" y="82"/>
                    <a:pt x="163" y="82"/>
                  </a:cubicBezTo>
                  <a:cubicBezTo>
                    <a:pt x="163" y="79"/>
                    <a:pt x="163" y="79"/>
                    <a:pt x="163" y="79"/>
                  </a:cubicBezTo>
                  <a:cubicBezTo>
                    <a:pt x="163" y="79"/>
                    <a:pt x="163" y="79"/>
                    <a:pt x="163" y="79"/>
                  </a:cubicBezTo>
                  <a:cubicBezTo>
                    <a:pt x="163" y="75"/>
                    <a:pt x="163" y="75"/>
                    <a:pt x="163" y="75"/>
                  </a:cubicBezTo>
                  <a:cubicBezTo>
                    <a:pt x="164" y="73"/>
                    <a:pt x="164" y="73"/>
                    <a:pt x="164" y="73"/>
                  </a:cubicBezTo>
                  <a:cubicBezTo>
                    <a:pt x="164" y="72"/>
                    <a:pt x="164" y="72"/>
                    <a:pt x="164" y="72"/>
                  </a:cubicBezTo>
                  <a:cubicBezTo>
                    <a:pt x="162" y="68"/>
                    <a:pt x="162" y="68"/>
                    <a:pt x="162" y="68"/>
                  </a:cubicBezTo>
                  <a:moveTo>
                    <a:pt x="165" y="49"/>
                  </a:moveTo>
                  <a:cubicBezTo>
                    <a:pt x="164" y="50"/>
                    <a:pt x="164" y="50"/>
                    <a:pt x="163" y="51"/>
                  </a:cubicBezTo>
                  <a:cubicBezTo>
                    <a:pt x="162" y="63"/>
                    <a:pt x="162" y="63"/>
                    <a:pt x="162" y="63"/>
                  </a:cubicBezTo>
                  <a:cubicBezTo>
                    <a:pt x="164" y="67"/>
                    <a:pt x="164" y="67"/>
                    <a:pt x="164" y="67"/>
                  </a:cubicBezTo>
                  <a:cubicBezTo>
                    <a:pt x="165" y="49"/>
                    <a:pt x="165" y="49"/>
                    <a:pt x="165" y="49"/>
                  </a:cubicBezTo>
                  <a:moveTo>
                    <a:pt x="167" y="3"/>
                  </a:moveTo>
                  <a:cubicBezTo>
                    <a:pt x="167" y="3"/>
                    <a:pt x="167" y="3"/>
                    <a:pt x="166" y="3"/>
                  </a:cubicBezTo>
                  <a:cubicBezTo>
                    <a:pt x="166" y="3"/>
                    <a:pt x="166" y="3"/>
                    <a:pt x="166" y="3"/>
                  </a:cubicBezTo>
                  <a:cubicBezTo>
                    <a:pt x="164" y="34"/>
                    <a:pt x="164" y="34"/>
                    <a:pt x="164" y="34"/>
                  </a:cubicBezTo>
                  <a:cubicBezTo>
                    <a:pt x="165" y="34"/>
                    <a:pt x="165" y="35"/>
                    <a:pt x="166" y="36"/>
                  </a:cubicBezTo>
                  <a:cubicBezTo>
                    <a:pt x="167" y="3"/>
                    <a:pt x="167" y="3"/>
                    <a:pt x="167" y="3"/>
                  </a:cubicBezTo>
                  <a:moveTo>
                    <a:pt x="159" y="0"/>
                  </a:moveTo>
                  <a:cubicBezTo>
                    <a:pt x="134" y="48"/>
                    <a:pt x="134" y="48"/>
                    <a:pt x="134" y="48"/>
                  </a:cubicBezTo>
                  <a:cubicBezTo>
                    <a:pt x="133" y="49"/>
                    <a:pt x="133" y="49"/>
                    <a:pt x="133" y="49"/>
                  </a:cubicBezTo>
                  <a:cubicBezTo>
                    <a:pt x="133" y="50"/>
                    <a:pt x="133" y="50"/>
                    <a:pt x="133" y="50"/>
                  </a:cubicBezTo>
                  <a:cubicBezTo>
                    <a:pt x="132" y="52"/>
                    <a:pt x="132" y="52"/>
                    <a:pt x="132" y="52"/>
                  </a:cubicBezTo>
                  <a:cubicBezTo>
                    <a:pt x="127" y="62"/>
                    <a:pt x="127" y="62"/>
                    <a:pt x="127" y="62"/>
                  </a:cubicBezTo>
                  <a:cubicBezTo>
                    <a:pt x="126" y="63"/>
                    <a:pt x="126" y="63"/>
                    <a:pt x="126" y="63"/>
                  </a:cubicBezTo>
                  <a:cubicBezTo>
                    <a:pt x="120" y="75"/>
                    <a:pt x="120" y="75"/>
                    <a:pt x="120" y="75"/>
                  </a:cubicBezTo>
                  <a:cubicBezTo>
                    <a:pt x="118" y="78"/>
                    <a:pt x="118" y="78"/>
                    <a:pt x="118" y="78"/>
                  </a:cubicBezTo>
                  <a:cubicBezTo>
                    <a:pt x="104" y="106"/>
                    <a:pt x="104" y="106"/>
                    <a:pt x="104" y="106"/>
                  </a:cubicBezTo>
                  <a:cubicBezTo>
                    <a:pt x="103" y="108"/>
                    <a:pt x="103" y="108"/>
                    <a:pt x="103" y="108"/>
                  </a:cubicBezTo>
                  <a:cubicBezTo>
                    <a:pt x="98" y="117"/>
                    <a:pt x="98" y="117"/>
                    <a:pt x="98" y="117"/>
                  </a:cubicBezTo>
                  <a:cubicBezTo>
                    <a:pt x="99" y="117"/>
                    <a:pt x="99" y="117"/>
                    <a:pt x="99" y="117"/>
                  </a:cubicBezTo>
                  <a:cubicBezTo>
                    <a:pt x="97" y="119"/>
                    <a:pt x="97" y="119"/>
                    <a:pt x="97" y="119"/>
                  </a:cubicBezTo>
                  <a:cubicBezTo>
                    <a:pt x="92" y="128"/>
                    <a:pt x="92" y="128"/>
                    <a:pt x="92" y="128"/>
                  </a:cubicBezTo>
                  <a:cubicBezTo>
                    <a:pt x="91" y="129"/>
                    <a:pt x="91" y="129"/>
                    <a:pt x="91" y="129"/>
                  </a:cubicBezTo>
                  <a:cubicBezTo>
                    <a:pt x="78" y="156"/>
                    <a:pt x="78" y="156"/>
                    <a:pt x="78" y="156"/>
                  </a:cubicBezTo>
                  <a:cubicBezTo>
                    <a:pt x="77" y="157"/>
                    <a:pt x="77" y="157"/>
                    <a:pt x="77" y="157"/>
                  </a:cubicBezTo>
                  <a:cubicBezTo>
                    <a:pt x="71" y="168"/>
                    <a:pt x="71" y="168"/>
                    <a:pt x="71" y="168"/>
                  </a:cubicBezTo>
                  <a:cubicBezTo>
                    <a:pt x="70" y="169"/>
                    <a:pt x="70" y="169"/>
                    <a:pt x="70" y="169"/>
                  </a:cubicBezTo>
                  <a:cubicBezTo>
                    <a:pt x="63" y="184"/>
                    <a:pt x="63" y="184"/>
                    <a:pt x="63" y="184"/>
                  </a:cubicBezTo>
                  <a:cubicBezTo>
                    <a:pt x="63" y="187"/>
                    <a:pt x="63" y="187"/>
                    <a:pt x="63" y="187"/>
                  </a:cubicBezTo>
                  <a:cubicBezTo>
                    <a:pt x="72" y="171"/>
                    <a:pt x="72" y="171"/>
                    <a:pt x="72" y="171"/>
                  </a:cubicBezTo>
                  <a:cubicBezTo>
                    <a:pt x="73" y="169"/>
                    <a:pt x="73" y="169"/>
                    <a:pt x="73" y="169"/>
                  </a:cubicBezTo>
                  <a:cubicBezTo>
                    <a:pt x="78" y="158"/>
                    <a:pt x="78" y="158"/>
                    <a:pt x="78" y="158"/>
                  </a:cubicBezTo>
                  <a:cubicBezTo>
                    <a:pt x="79" y="156"/>
                    <a:pt x="79" y="156"/>
                    <a:pt x="79" y="156"/>
                  </a:cubicBezTo>
                  <a:cubicBezTo>
                    <a:pt x="93" y="129"/>
                    <a:pt x="93" y="129"/>
                    <a:pt x="93" y="129"/>
                  </a:cubicBezTo>
                  <a:cubicBezTo>
                    <a:pt x="94" y="128"/>
                    <a:pt x="94" y="128"/>
                    <a:pt x="94" y="128"/>
                  </a:cubicBezTo>
                  <a:cubicBezTo>
                    <a:pt x="105" y="108"/>
                    <a:pt x="105" y="108"/>
                    <a:pt x="105" y="108"/>
                  </a:cubicBezTo>
                  <a:cubicBezTo>
                    <a:pt x="106" y="106"/>
                    <a:pt x="106" y="106"/>
                    <a:pt x="106" y="106"/>
                  </a:cubicBezTo>
                  <a:cubicBezTo>
                    <a:pt x="118" y="82"/>
                    <a:pt x="118" y="82"/>
                    <a:pt x="118" y="82"/>
                  </a:cubicBezTo>
                  <a:cubicBezTo>
                    <a:pt x="120" y="79"/>
                    <a:pt x="120" y="79"/>
                    <a:pt x="120" y="79"/>
                  </a:cubicBezTo>
                  <a:cubicBezTo>
                    <a:pt x="127" y="65"/>
                    <a:pt x="127" y="65"/>
                    <a:pt x="127" y="65"/>
                  </a:cubicBezTo>
                  <a:cubicBezTo>
                    <a:pt x="128" y="63"/>
                    <a:pt x="128" y="63"/>
                    <a:pt x="128" y="63"/>
                  </a:cubicBezTo>
                  <a:cubicBezTo>
                    <a:pt x="133" y="53"/>
                    <a:pt x="133" y="53"/>
                    <a:pt x="133" y="53"/>
                  </a:cubicBezTo>
                  <a:cubicBezTo>
                    <a:pt x="134" y="51"/>
                    <a:pt x="134" y="51"/>
                    <a:pt x="134" y="51"/>
                  </a:cubicBezTo>
                  <a:cubicBezTo>
                    <a:pt x="135" y="50"/>
                    <a:pt x="135" y="50"/>
                    <a:pt x="135" y="50"/>
                  </a:cubicBezTo>
                  <a:cubicBezTo>
                    <a:pt x="136" y="49"/>
                    <a:pt x="136" y="49"/>
                    <a:pt x="136" y="49"/>
                  </a:cubicBezTo>
                  <a:cubicBezTo>
                    <a:pt x="160" y="1"/>
                    <a:pt x="160" y="1"/>
                    <a:pt x="160" y="1"/>
                  </a:cubicBezTo>
                  <a:cubicBezTo>
                    <a:pt x="160" y="1"/>
                    <a:pt x="159" y="1"/>
                    <a:pt x="159"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8" name="Freeform 48"/>
            <p:cNvSpPr>
              <a:spLocks noEditPoints="1"/>
            </p:cNvSpPr>
            <p:nvPr/>
          </p:nvSpPr>
          <p:spPr bwMode="auto">
            <a:xfrm>
              <a:off x="8175168" y="3576468"/>
              <a:ext cx="653013" cy="143126"/>
            </a:xfrm>
            <a:custGeom>
              <a:avLst/>
              <a:gdLst>
                <a:gd name="T0" fmla="*/ 277 w 365"/>
                <a:gd name="T1" fmla="*/ 41 h 88"/>
                <a:gd name="T2" fmla="*/ 183 w 365"/>
                <a:gd name="T3" fmla="*/ 55 h 88"/>
                <a:gd name="T4" fmla="*/ 187 w 365"/>
                <a:gd name="T5" fmla="*/ 60 h 88"/>
                <a:gd name="T6" fmla="*/ 280 w 365"/>
                <a:gd name="T7" fmla="*/ 45 h 88"/>
                <a:gd name="T8" fmla="*/ 280 w 365"/>
                <a:gd name="T9" fmla="*/ 41 h 88"/>
                <a:gd name="T10" fmla="*/ 303 w 365"/>
                <a:gd name="T11" fmla="*/ 36 h 88"/>
                <a:gd name="T12" fmla="*/ 285 w 365"/>
                <a:gd name="T13" fmla="*/ 38 h 88"/>
                <a:gd name="T14" fmla="*/ 296 w 365"/>
                <a:gd name="T15" fmla="*/ 43 h 88"/>
                <a:gd name="T16" fmla="*/ 320 w 365"/>
                <a:gd name="T17" fmla="*/ 38 h 88"/>
                <a:gd name="T18" fmla="*/ 315 w 365"/>
                <a:gd name="T19" fmla="*/ 26 h 88"/>
                <a:gd name="T20" fmla="*/ 332 w 365"/>
                <a:gd name="T21" fmla="*/ 31 h 88"/>
                <a:gd name="T22" fmla="*/ 325 w 365"/>
                <a:gd name="T23" fmla="*/ 38 h 88"/>
                <a:gd name="T24" fmla="*/ 365 w 365"/>
                <a:gd name="T25" fmla="*/ 31 h 88"/>
                <a:gd name="T26" fmla="*/ 315 w 365"/>
                <a:gd name="T27" fmla="*/ 26 h 88"/>
                <a:gd name="T28" fmla="*/ 280 w 365"/>
                <a:gd name="T29" fmla="*/ 26 h 88"/>
                <a:gd name="T30" fmla="*/ 306 w 365"/>
                <a:gd name="T31" fmla="*/ 29 h 88"/>
                <a:gd name="T32" fmla="*/ 311 w 365"/>
                <a:gd name="T33" fmla="*/ 24 h 88"/>
                <a:gd name="T34" fmla="*/ 303 w 365"/>
                <a:gd name="T35" fmla="*/ 24 h 88"/>
                <a:gd name="T36" fmla="*/ 221 w 365"/>
                <a:gd name="T37" fmla="*/ 14 h 88"/>
                <a:gd name="T38" fmla="*/ 256 w 365"/>
                <a:gd name="T39" fmla="*/ 24 h 88"/>
                <a:gd name="T40" fmla="*/ 275 w 365"/>
                <a:gd name="T41" fmla="*/ 26 h 88"/>
                <a:gd name="T42" fmla="*/ 258 w 365"/>
                <a:gd name="T43" fmla="*/ 19 h 88"/>
                <a:gd name="T44" fmla="*/ 221 w 365"/>
                <a:gd name="T45" fmla="*/ 14 h 88"/>
                <a:gd name="T46" fmla="*/ 88 w 365"/>
                <a:gd name="T47" fmla="*/ 3 h 88"/>
                <a:gd name="T48" fmla="*/ 48 w 365"/>
                <a:gd name="T49" fmla="*/ 41 h 88"/>
                <a:gd name="T50" fmla="*/ 43 w 365"/>
                <a:gd name="T51" fmla="*/ 45 h 88"/>
                <a:gd name="T52" fmla="*/ 27 w 365"/>
                <a:gd name="T53" fmla="*/ 62 h 88"/>
                <a:gd name="T54" fmla="*/ 0 w 365"/>
                <a:gd name="T55" fmla="*/ 88 h 88"/>
                <a:gd name="T56" fmla="*/ 95 w 365"/>
                <a:gd name="T57" fmla="*/ 74 h 88"/>
                <a:gd name="T58" fmla="*/ 131 w 365"/>
                <a:gd name="T59" fmla="*/ 67 h 88"/>
                <a:gd name="T60" fmla="*/ 147 w 365"/>
                <a:gd name="T61" fmla="*/ 64 h 88"/>
                <a:gd name="T62" fmla="*/ 171 w 365"/>
                <a:gd name="T63" fmla="*/ 62 h 88"/>
                <a:gd name="T64" fmla="*/ 169 w 365"/>
                <a:gd name="T65" fmla="*/ 57 h 88"/>
                <a:gd name="T66" fmla="*/ 143 w 365"/>
                <a:gd name="T67" fmla="*/ 62 h 88"/>
                <a:gd name="T68" fmla="*/ 109 w 365"/>
                <a:gd name="T69" fmla="*/ 67 h 88"/>
                <a:gd name="T70" fmla="*/ 90 w 365"/>
                <a:gd name="T71" fmla="*/ 69 h 88"/>
                <a:gd name="T72" fmla="*/ 31 w 365"/>
                <a:gd name="T73" fmla="*/ 64 h 88"/>
                <a:gd name="T74" fmla="*/ 48 w 365"/>
                <a:gd name="T75" fmla="*/ 45 h 88"/>
                <a:gd name="T76" fmla="*/ 55 w 365"/>
                <a:gd name="T77" fmla="*/ 38 h 88"/>
                <a:gd name="T78" fmla="*/ 145 w 365"/>
                <a:gd name="T79" fmla="*/ 12 h 88"/>
                <a:gd name="T80" fmla="*/ 211 w 365"/>
                <a:gd name="T81" fmla="*/ 19 h 88"/>
                <a:gd name="T82" fmla="*/ 150 w 365"/>
                <a:gd name="T83" fmla="*/ 7 h 88"/>
                <a:gd name="T84" fmla="*/ 90 w 365"/>
                <a:gd name="T85"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5" h="88">
                  <a:moveTo>
                    <a:pt x="280" y="41"/>
                  </a:moveTo>
                  <a:lnTo>
                    <a:pt x="277" y="41"/>
                  </a:lnTo>
                  <a:lnTo>
                    <a:pt x="187" y="55"/>
                  </a:lnTo>
                  <a:lnTo>
                    <a:pt x="183" y="55"/>
                  </a:lnTo>
                  <a:lnTo>
                    <a:pt x="178" y="60"/>
                  </a:lnTo>
                  <a:lnTo>
                    <a:pt x="187" y="60"/>
                  </a:lnTo>
                  <a:lnTo>
                    <a:pt x="204" y="57"/>
                  </a:lnTo>
                  <a:lnTo>
                    <a:pt x="280" y="45"/>
                  </a:lnTo>
                  <a:lnTo>
                    <a:pt x="282" y="43"/>
                  </a:lnTo>
                  <a:lnTo>
                    <a:pt x="280" y="41"/>
                  </a:lnTo>
                  <a:close/>
                  <a:moveTo>
                    <a:pt x="315" y="33"/>
                  </a:moveTo>
                  <a:lnTo>
                    <a:pt x="303" y="36"/>
                  </a:lnTo>
                  <a:lnTo>
                    <a:pt x="299" y="38"/>
                  </a:lnTo>
                  <a:lnTo>
                    <a:pt x="285" y="38"/>
                  </a:lnTo>
                  <a:lnTo>
                    <a:pt x="287" y="43"/>
                  </a:lnTo>
                  <a:lnTo>
                    <a:pt x="296" y="43"/>
                  </a:lnTo>
                  <a:lnTo>
                    <a:pt x="301" y="41"/>
                  </a:lnTo>
                  <a:lnTo>
                    <a:pt x="320" y="38"/>
                  </a:lnTo>
                  <a:lnTo>
                    <a:pt x="315" y="33"/>
                  </a:lnTo>
                  <a:close/>
                  <a:moveTo>
                    <a:pt x="315" y="26"/>
                  </a:moveTo>
                  <a:lnTo>
                    <a:pt x="318" y="31"/>
                  </a:lnTo>
                  <a:lnTo>
                    <a:pt x="332" y="31"/>
                  </a:lnTo>
                  <a:lnTo>
                    <a:pt x="320" y="33"/>
                  </a:lnTo>
                  <a:lnTo>
                    <a:pt x="325" y="38"/>
                  </a:lnTo>
                  <a:lnTo>
                    <a:pt x="332" y="36"/>
                  </a:lnTo>
                  <a:lnTo>
                    <a:pt x="365" y="31"/>
                  </a:lnTo>
                  <a:lnTo>
                    <a:pt x="332" y="29"/>
                  </a:lnTo>
                  <a:lnTo>
                    <a:pt x="315" y="26"/>
                  </a:lnTo>
                  <a:close/>
                  <a:moveTo>
                    <a:pt x="277" y="22"/>
                  </a:moveTo>
                  <a:lnTo>
                    <a:pt x="280" y="26"/>
                  </a:lnTo>
                  <a:lnTo>
                    <a:pt x="301" y="29"/>
                  </a:lnTo>
                  <a:lnTo>
                    <a:pt x="306" y="29"/>
                  </a:lnTo>
                  <a:lnTo>
                    <a:pt x="313" y="29"/>
                  </a:lnTo>
                  <a:lnTo>
                    <a:pt x="311" y="24"/>
                  </a:lnTo>
                  <a:lnTo>
                    <a:pt x="308" y="24"/>
                  </a:lnTo>
                  <a:lnTo>
                    <a:pt x="303" y="24"/>
                  </a:lnTo>
                  <a:lnTo>
                    <a:pt x="277" y="22"/>
                  </a:lnTo>
                  <a:close/>
                  <a:moveTo>
                    <a:pt x="221" y="14"/>
                  </a:moveTo>
                  <a:lnTo>
                    <a:pt x="216" y="19"/>
                  </a:lnTo>
                  <a:lnTo>
                    <a:pt x="256" y="24"/>
                  </a:lnTo>
                  <a:lnTo>
                    <a:pt x="263" y="24"/>
                  </a:lnTo>
                  <a:lnTo>
                    <a:pt x="275" y="26"/>
                  </a:lnTo>
                  <a:lnTo>
                    <a:pt x="273" y="22"/>
                  </a:lnTo>
                  <a:lnTo>
                    <a:pt x="258" y="19"/>
                  </a:lnTo>
                  <a:lnTo>
                    <a:pt x="251" y="19"/>
                  </a:lnTo>
                  <a:lnTo>
                    <a:pt x="221" y="14"/>
                  </a:lnTo>
                  <a:close/>
                  <a:moveTo>
                    <a:pt x="88" y="0"/>
                  </a:moveTo>
                  <a:lnTo>
                    <a:pt x="88" y="3"/>
                  </a:lnTo>
                  <a:lnTo>
                    <a:pt x="53" y="36"/>
                  </a:lnTo>
                  <a:lnTo>
                    <a:pt x="48" y="41"/>
                  </a:lnTo>
                  <a:lnTo>
                    <a:pt x="48" y="41"/>
                  </a:lnTo>
                  <a:lnTo>
                    <a:pt x="43" y="45"/>
                  </a:lnTo>
                  <a:lnTo>
                    <a:pt x="29" y="60"/>
                  </a:lnTo>
                  <a:lnTo>
                    <a:pt x="27" y="62"/>
                  </a:lnTo>
                  <a:lnTo>
                    <a:pt x="10" y="79"/>
                  </a:lnTo>
                  <a:lnTo>
                    <a:pt x="0" y="88"/>
                  </a:lnTo>
                  <a:lnTo>
                    <a:pt x="15" y="86"/>
                  </a:lnTo>
                  <a:lnTo>
                    <a:pt x="95" y="74"/>
                  </a:lnTo>
                  <a:lnTo>
                    <a:pt x="100" y="71"/>
                  </a:lnTo>
                  <a:lnTo>
                    <a:pt x="131" y="67"/>
                  </a:lnTo>
                  <a:lnTo>
                    <a:pt x="143" y="67"/>
                  </a:lnTo>
                  <a:lnTo>
                    <a:pt x="147" y="64"/>
                  </a:lnTo>
                  <a:lnTo>
                    <a:pt x="154" y="64"/>
                  </a:lnTo>
                  <a:lnTo>
                    <a:pt x="171" y="62"/>
                  </a:lnTo>
                  <a:lnTo>
                    <a:pt x="176" y="57"/>
                  </a:lnTo>
                  <a:lnTo>
                    <a:pt x="169" y="57"/>
                  </a:lnTo>
                  <a:lnTo>
                    <a:pt x="147" y="60"/>
                  </a:lnTo>
                  <a:lnTo>
                    <a:pt x="143" y="62"/>
                  </a:lnTo>
                  <a:lnTo>
                    <a:pt x="131" y="62"/>
                  </a:lnTo>
                  <a:lnTo>
                    <a:pt x="109" y="67"/>
                  </a:lnTo>
                  <a:lnTo>
                    <a:pt x="95" y="69"/>
                  </a:lnTo>
                  <a:lnTo>
                    <a:pt x="90" y="69"/>
                  </a:lnTo>
                  <a:lnTo>
                    <a:pt x="15" y="81"/>
                  </a:lnTo>
                  <a:lnTo>
                    <a:pt x="31" y="64"/>
                  </a:lnTo>
                  <a:lnTo>
                    <a:pt x="36" y="60"/>
                  </a:lnTo>
                  <a:lnTo>
                    <a:pt x="48" y="45"/>
                  </a:lnTo>
                  <a:lnTo>
                    <a:pt x="53" y="43"/>
                  </a:lnTo>
                  <a:lnTo>
                    <a:pt x="55" y="38"/>
                  </a:lnTo>
                  <a:lnTo>
                    <a:pt x="90" y="5"/>
                  </a:lnTo>
                  <a:lnTo>
                    <a:pt x="145" y="12"/>
                  </a:lnTo>
                  <a:lnTo>
                    <a:pt x="150" y="12"/>
                  </a:lnTo>
                  <a:lnTo>
                    <a:pt x="211" y="19"/>
                  </a:lnTo>
                  <a:lnTo>
                    <a:pt x="214" y="14"/>
                  </a:lnTo>
                  <a:lnTo>
                    <a:pt x="150" y="7"/>
                  </a:lnTo>
                  <a:lnTo>
                    <a:pt x="145" y="7"/>
                  </a:lnTo>
                  <a:lnTo>
                    <a:pt x="90" y="0"/>
                  </a:lnTo>
                  <a:lnTo>
                    <a:pt x="88"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9" name="Freeform 49"/>
            <p:cNvSpPr>
              <a:spLocks noEditPoints="1"/>
            </p:cNvSpPr>
            <p:nvPr/>
          </p:nvSpPr>
          <p:spPr bwMode="auto">
            <a:xfrm>
              <a:off x="8175168" y="3576468"/>
              <a:ext cx="653013" cy="143126"/>
            </a:xfrm>
            <a:custGeom>
              <a:avLst/>
              <a:gdLst>
                <a:gd name="T0" fmla="*/ 277 w 365"/>
                <a:gd name="T1" fmla="*/ 41 h 88"/>
                <a:gd name="T2" fmla="*/ 183 w 365"/>
                <a:gd name="T3" fmla="*/ 55 h 88"/>
                <a:gd name="T4" fmla="*/ 187 w 365"/>
                <a:gd name="T5" fmla="*/ 60 h 88"/>
                <a:gd name="T6" fmla="*/ 280 w 365"/>
                <a:gd name="T7" fmla="*/ 45 h 88"/>
                <a:gd name="T8" fmla="*/ 280 w 365"/>
                <a:gd name="T9" fmla="*/ 41 h 88"/>
                <a:gd name="T10" fmla="*/ 303 w 365"/>
                <a:gd name="T11" fmla="*/ 36 h 88"/>
                <a:gd name="T12" fmla="*/ 285 w 365"/>
                <a:gd name="T13" fmla="*/ 38 h 88"/>
                <a:gd name="T14" fmla="*/ 296 w 365"/>
                <a:gd name="T15" fmla="*/ 43 h 88"/>
                <a:gd name="T16" fmla="*/ 320 w 365"/>
                <a:gd name="T17" fmla="*/ 38 h 88"/>
                <a:gd name="T18" fmla="*/ 315 w 365"/>
                <a:gd name="T19" fmla="*/ 26 h 88"/>
                <a:gd name="T20" fmla="*/ 332 w 365"/>
                <a:gd name="T21" fmla="*/ 31 h 88"/>
                <a:gd name="T22" fmla="*/ 325 w 365"/>
                <a:gd name="T23" fmla="*/ 38 h 88"/>
                <a:gd name="T24" fmla="*/ 365 w 365"/>
                <a:gd name="T25" fmla="*/ 31 h 88"/>
                <a:gd name="T26" fmla="*/ 315 w 365"/>
                <a:gd name="T27" fmla="*/ 26 h 88"/>
                <a:gd name="T28" fmla="*/ 280 w 365"/>
                <a:gd name="T29" fmla="*/ 26 h 88"/>
                <a:gd name="T30" fmla="*/ 306 w 365"/>
                <a:gd name="T31" fmla="*/ 29 h 88"/>
                <a:gd name="T32" fmla="*/ 311 w 365"/>
                <a:gd name="T33" fmla="*/ 24 h 88"/>
                <a:gd name="T34" fmla="*/ 303 w 365"/>
                <a:gd name="T35" fmla="*/ 24 h 88"/>
                <a:gd name="T36" fmla="*/ 221 w 365"/>
                <a:gd name="T37" fmla="*/ 14 h 88"/>
                <a:gd name="T38" fmla="*/ 256 w 365"/>
                <a:gd name="T39" fmla="*/ 24 h 88"/>
                <a:gd name="T40" fmla="*/ 275 w 365"/>
                <a:gd name="T41" fmla="*/ 26 h 88"/>
                <a:gd name="T42" fmla="*/ 258 w 365"/>
                <a:gd name="T43" fmla="*/ 19 h 88"/>
                <a:gd name="T44" fmla="*/ 221 w 365"/>
                <a:gd name="T45" fmla="*/ 14 h 88"/>
                <a:gd name="T46" fmla="*/ 88 w 365"/>
                <a:gd name="T47" fmla="*/ 3 h 88"/>
                <a:gd name="T48" fmla="*/ 48 w 365"/>
                <a:gd name="T49" fmla="*/ 41 h 88"/>
                <a:gd name="T50" fmla="*/ 43 w 365"/>
                <a:gd name="T51" fmla="*/ 45 h 88"/>
                <a:gd name="T52" fmla="*/ 27 w 365"/>
                <a:gd name="T53" fmla="*/ 62 h 88"/>
                <a:gd name="T54" fmla="*/ 0 w 365"/>
                <a:gd name="T55" fmla="*/ 88 h 88"/>
                <a:gd name="T56" fmla="*/ 95 w 365"/>
                <a:gd name="T57" fmla="*/ 74 h 88"/>
                <a:gd name="T58" fmla="*/ 131 w 365"/>
                <a:gd name="T59" fmla="*/ 67 h 88"/>
                <a:gd name="T60" fmla="*/ 147 w 365"/>
                <a:gd name="T61" fmla="*/ 64 h 88"/>
                <a:gd name="T62" fmla="*/ 171 w 365"/>
                <a:gd name="T63" fmla="*/ 62 h 88"/>
                <a:gd name="T64" fmla="*/ 169 w 365"/>
                <a:gd name="T65" fmla="*/ 57 h 88"/>
                <a:gd name="T66" fmla="*/ 143 w 365"/>
                <a:gd name="T67" fmla="*/ 62 h 88"/>
                <a:gd name="T68" fmla="*/ 109 w 365"/>
                <a:gd name="T69" fmla="*/ 67 h 88"/>
                <a:gd name="T70" fmla="*/ 90 w 365"/>
                <a:gd name="T71" fmla="*/ 69 h 88"/>
                <a:gd name="T72" fmla="*/ 31 w 365"/>
                <a:gd name="T73" fmla="*/ 64 h 88"/>
                <a:gd name="T74" fmla="*/ 48 w 365"/>
                <a:gd name="T75" fmla="*/ 45 h 88"/>
                <a:gd name="T76" fmla="*/ 55 w 365"/>
                <a:gd name="T77" fmla="*/ 38 h 88"/>
                <a:gd name="T78" fmla="*/ 145 w 365"/>
                <a:gd name="T79" fmla="*/ 12 h 88"/>
                <a:gd name="T80" fmla="*/ 211 w 365"/>
                <a:gd name="T81" fmla="*/ 19 h 88"/>
                <a:gd name="T82" fmla="*/ 150 w 365"/>
                <a:gd name="T83" fmla="*/ 7 h 88"/>
                <a:gd name="T84" fmla="*/ 90 w 365"/>
                <a:gd name="T85"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5" h="88">
                  <a:moveTo>
                    <a:pt x="280" y="41"/>
                  </a:moveTo>
                  <a:lnTo>
                    <a:pt x="277" y="41"/>
                  </a:lnTo>
                  <a:lnTo>
                    <a:pt x="187" y="55"/>
                  </a:lnTo>
                  <a:lnTo>
                    <a:pt x="183" y="55"/>
                  </a:lnTo>
                  <a:lnTo>
                    <a:pt x="178" y="60"/>
                  </a:lnTo>
                  <a:lnTo>
                    <a:pt x="187" y="60"/>
                  </a:lnTo>
                  <a:lnTo>
                    <a:pt x="204" y="57"/>
                  </a:lnTo>
                  <a:lnTo>
                    <a:pt x="280" y="45"/>
                  </a:lnTo>
                  <a:lnTo>
                    <a:pt x="282" y="43"/>
                  </a:lnTo>
                  <a:lnTo>
                    <a:pt x="280" y="41"/>
                  </a:lnTo>
                  <a:moveTo>
                    <a:pt x="315" y="33"/>
                  </a:moveTo>
                  <a:lnTo>
                    <a:pt x="303" y="36"/>
                  </a:lnTo>
                  <a:lnTo>
                    <a:pt x="299" y="38"/>
                  </a:lnTo>
                  <a:lnTo>
                    <a:pt x="285" y="38"/>
                  </a:lnTo>
                  <a:lnTo>
                    <a:pt x="287" y="43"/>
                  </a:lnTo>
                  <a:lnTo>
                    <a:pt x="296" y="43"/>
                  </a:lnTo>
                  <a:lnTo>
                    <a:pt x="301" y="41"/>
                  </a:lnTo>
                  <a:lnTo>
                    <a:pt x="320" y="38"/>
                  </a:lnTo>
                  <a:lnTo>
                    <a:pt x="315" y="33"/>
                  </a:lnTo>
                  <a:moveTo>
                    <a:pt x="315" y="26"/>
                  </a:moveTo>
                  <a:lnTo>
                    <a:pt x="318" y="31"/>
                  </a:lnTo>
                  <a:lnTo>
                    <a:pt x="332" y="31"/>
                  </a:lnTo>
                  <a:lnTo>
                    <a:pt x="320" y="33"/>
                  </a:lnTo>
                  <a:lnTo>
                    <a:pt x="325" y="38"/>
                  </a:lnTo>
                  <a:lnTo>
                    <a:pt x="332" y="36"/>
                  </a:lnTo>
                  <a:lnTo>
                    <a:pt x="365" y="31"/>
                  </a:lnTo>
                  <a:lnTo>
                    <a:pt x="332" y="29"/>
                  </a:lnTo>
                  <a:lnTo>
                    <a:pt x="315" y="26"/>
                  </a:lnTo>
                  <a:moveTo>
                    <a:pt x="277" y="22"/>
                  </a:moveTo>
                  <a:lnTo>
                    <a:pt x="280" y="26"/>
                  </a:lnTo>
                  <a:lnTo>
                    <a:pt x="301" y="29"/>
                  </a:lnTo>
                  <a:lnTo>
                    <a:pt x="306" y="29"/>
                  </a:lnTo>
                  <a:lnTo>
                    <a:pt x="313" y="29"/>
                  </a:lnTo>
                  <a:lnTo>
                    <a:pt x="311" y="24"/>
                  </a:lnTo>
                  <a:lnTo>
                    <a:pt x="308" y="24"/>
                  </a:lnTo>
                  <a:lnTo>
                    <a:pt x="303" y="24"/>
                  </a:lnTo>
                  <a:lnTo>
                    <a:pt x="277" y="22"/>
                  </a:lnTo>
                  <a:moveTo>
                    <a:pt x="221" y="14"/>
                  </a:moveTo>
                  <a:lnTo>
                    <a:pt x="216" y="19"/>
                  </a:lnTo>
                  <a:lnTo>
                    <a:pt x="256" y="24"/>
                  </a:lnTo>
                  <a:lnTo>
                    <a:pt x="263" y="24"/>
                  </a:lnTo>
                  <a:lnTo>
                    <a:pt x="275" y="26"/>
                  </a:lnTo>
                  <a:lnTo>
                    <a:pt x="273" y="22"/>
                  </a:lnTo>
                  <a:lnTo>
                    <a:pt x="258" y="19"/>
                  </a:lnTo>
                  <a:lnTo>
                    <a:pt x="251" y="19"/>
                  </a:lnTo>
                  <a:lnTo>
                    <a:pt x="221" y="14"/>
                  </a:lnTo>
                  <a:moveTo>
                    <a:pt x="88" y="0"/>
                  </a:moveTo>
                  <a:lnTo>
                    <a:pt x="88" y="3"/>
                  </a:lnTo>
                  <a:lnTo>
                    <a:pt x="53" y="36"/>
                  </a:lnTo>
                  <a:lnTo>
                    <a:pt x="48" y="41"/>
                  </a:lnTo>
                  <a:lnTo>
                    <a:pt x="48" y="41"/>
                  </a:lnTo>
                  <a:lnTo>
                    <a:pt x="43" y="45"/>
                  </a:lnTo>
                  <a:lnTo>
                    <a:pt x="29" y="60"/>
                  </a:lnTo>
                  <a:lnTo>
                    <a:pt x="27" y="62"/>
                  </a:lnTo>
                  <a:lnTo>
                    <a:pt x="10" y="79"/>
                  </a:lnTo>
                  <a:lnTo>
                    <a:pt x="0" y="88"/>
                  </a:lnTo>
                  <a:lnTo>
                    <a:pt x="15" y="86"/>
                  </a:lnTo>
                  <a:lnTo>
                    <a:pt x="95" y="74"/>
                  </a:lnTo>
                  <a:lnTo>
                    <a:pt x="100" y="71"/>
                  </a:lnTo>
                  <a:lnTo>
                    <a:pt x="131" y="67"/>
                  </a:lnTo>
                  <a:lnTo>
                    <a:pt x="143" y="67"/>
                  </a:lnTo>
                  <a:lnTo>
                    <a:pt x="147" y="64"/>
                  </a:lnTo>
                  <a:lnTo>
                    <a:pt x="154" y="64"/>
                  </a:lnTo>
                  <a:lnTo>
                    <a:pt x="171" y="62"/>
                  </a:lnTo>
                  <a:lnTo>
                    <a:pt x="176" y="57"/>
                  </a:lnTo>
                  <a:lnTo>
                    <a:pt x="169" y="57"/>
                  </a:lnTo>
                  <a:lnTo>
                    <a:pt x="147" y="60"/>
                  </a:lnTo>
                  <a:lnTo>
                    <a:pt x="143" y="62"/>
                  </a:lnTo>
                  <a:lnTo>
                    <a:pt x="131" y="62"/>
                  </a:lnTo>
                  <a:lnTo>
                    <a:pt x="109" y="67"/>
                  </a:lnTo>
                  <a:lnTo>
                    <a:pt x="95" y="69"/>
                  </a:lnTo>
                  <a:lnTo>
                    <a:pt x="90" y="69"/>
                  </a:lnTo>
                  <a:lnTo>
                    <a:pt x="15" y="81"/>
                  </a:lnTo>
                  <a:lnTo>
                    <a:pt x="31" y="64"/>
                  </a:lnTo>
                  <a:lnTo>
                    <a:pt x="36" y="60"/>
                  </a:lnTo>
                  <a:lnTo>
                    <a:pt x="48" y="45"/>
                  </a:lnTo>
                  <a:lnTo>
                    <a:pt x="53" y="43"/>
                  </a:lnTo>
                  <a:lnTo>
                    <a:pt x="55" y="38"/>
                  </a:lnTo>
                  <a:lnTo>
                    <a:pt x="90" y="5"/>
                  </a:lnTo>
                  <a:lnTo>
                    <a:pt x="145" y="12"/>
                  </a:lnTo>
                  <a:lnTo>
                    <a:pt x="150" y="12"/>
                  </a:lnTo>
                  <a:lnTo>
                    <a:pt x="211" y="19"/>
                  </a:lnTo>
                  <a:lnTo>
                    <a:pt x="214" y="14"/>
                  </a:lnTo>
                  <a:lnTo>
                    <a:pt x="150" y="7"/>
                  </a:lnTo>
                  <a:lnTo>
                    <a:pt x="145" y="7"/>
                  </a:lnTo>
                  <a:lnTo>
                    <a:pt x="90" y="0"/>
                  </a:lnTo>
                  <a:lnTo>
                    <a:pt x="88"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0" name="Freeform 50"/>
            <p:cNvSpPr>
              <a:spLocks noEditPoints="1"/>
            </p:cNvSpPr>
            <p:nvPr/>
          </p:nvSpPr>
          <p:spPr bwMode="auto">
            <a:xfrm>
              <a:off x="8010573" y="3433343"/>
              <a:ext cx="71563" cy="552986"/>
            </a:xfrm>
            <a:custGeom>
              <a:avLst/>
              <a:gdLst>
                <a:gd name="T0" fmla="*/ 5 w 17"/>
                <a:gd name="T1" fmla="*/ 16 h 143"/>
                <a:gd name="T2" fmla="*/ 7 w 17"/>
                <a:gd name="T3" fmla="*/ 42 h 143"/>
                <a:gd name="T4" fmla="*/ 8 w 17"/>
                <a:gd name="T5" fmla="*/ 52 h 143"/>
                <a:gd name="T6" fmla="*/ 8 w 17"/>
                <a:gd name="T7" fmla="*/ 62 h 143"/>
                <a:gd name="T8" fmla="*/ 9 w 17"/>
                <a:gd name="T9" fmla="*/ 70 h 143"/>
                <a:gd name="T10" fmla="*/ 10 w 17"/>
                <a:gd name="T11" fmla="*/ 77 h 143"/>
                <a:gd name="T12" fmla="*/ 13 w 17"/>
                <a:gd name="T13" fmla="*/ 121 h 143"/>
                <a:gd name="T14" fmla="*/ 2 w 17"/>
                <a:gd name="T15" fmla="*/ 141 h 143"/>
                <a:gd name="T16" fmla="*/ 2 w 17"/>
                <a:gd name="T17" fmla="*/ 120 h 143"/>
                <a:gd name="T18" fmla="*/ 2 w 17"/>
                <a:gd name="T19" fmla="*/ 80 h 143"/>
                <a:gd name="T20" fmla="*/ 2 w 17"/>
                <a:gd name="T21" fmla="*/ 60 h 143"/>
                <a:gd name="T22" fmla="*/ 2 w 17"/>
                <a:gd name="T23" fmla="*/ 51 h 143"/>
                <a:gd name="T24" fmla="*/ 2 w 17"/>
                <a:gd name="T25" fmla="*/ 19 h 143"/>
                <a:gd name="T26" fmla="*/ 0 w 17"/>
                <a:gd name="T27" fmla="*/ 21 h 143"/>
                <a:gd name="T28" fmla="*/ 0 w 17"/>
                <a:gd name="T29" fmla="*/ 49 h 143"/>
                <a:gd name="T30" fmla="*/ 0 w 17"/>
                <a:gd name="T31" fmla="*/ 50 h 143"/>
                <a:gd name="T32" fmla="*/ 0 w 17"/>
                <a:gd name="T33" fmla="*/ 60 h 143"/>
                <a:gd name="T34" fmla="*/ 0 w 17"/>
                <a:gd name="T35" fmla="*/ 81 h 143"/>
                <a:gd name="T36" fmla="*/ 0 w 17"/>
                <a:gd name="T37" fmla="*/ 120 h 143"/>
                <a:gd name="T38" fmla="*/ 0 w 17"/>
                <a:gd name="T39" fmla="*/ 141 h 143"/>
                <a:gd name="T40" fmla="*/ 2 w 17"/>
                <a:gd name="T41" fmla="*/ 143 h 143"/>
                <a:gd name="T42" fmla="*/ 17 w 17"/>
                <a:gd name="T43" fmla="*/ 142 h 143"/>
                <a:gd name="T44" fmla="*/ 15 w 17"/>
                <a:gd name="T45" fmla="*/ 121 h 143"/>
                <a:gd name="T46" fmla="*/ 11 w 17"/>
                <a:gd name="T47" fmla="*/ 76 h 143"/>
                <a:gd name="T48" fmla="*/ 11 w 17"/>
                <a:gd name="T49" fmla="*/ 69 h 143"/>
                <a:gd name="T50" fmla="*/ 10 w 17"/>
                <a:gd name="T51" fmla="*/ 60 h 143"/>
                <a:gd name="T52" fmla="*/ 9 w 17"/>
                <a:gd name="T53" fmla="*/ 50 h 143"/>
                <a:gd name="T54" fmla="*/ 8 w 17"/>
                <a:gd name="T55" fmla="*/ 36 h 143"/>
                <a:gd name="T56" fmla="*/ 6 w 17"/>
                <a:gd name="T57" fmla="*/ 14 h 143"/>
                <a:gd name="T58" fmla="*/ 3 w 17"/>
                <a:gd name="T59" fmla="*/ 2 h 143"/>
                <a:gd name="T60" fmla="*/ 4 w 17"/>
                <a:gd name="T61" fmla="*/ 10 h 143"/>
                <a:gd name="T62" fmla="*/ 4 w 17"/>
                <a:gd name="T63" fmla="*/ 13 h 143"/>
                <a:gd name="T64" fmla="*/ 6 w 17"/>
                <a:gd name="T65" fmla="*/ 10 h 143"/>
                <a:gd name="T66" fmla="*/ 6 w 17"/>
                <a:gd name="T67" fmla="*/ 7 h 143"/>
                <a:gd name="T68" fmla="*/ 5 w 17"/>
                <a:gd name="T69" fmla="*/ 1 h 143"/>
                <a:gd name="T70" fmla="*/ 0 w 17"/>
                <a:gd name="T71" fmla="*/ 0 h 143"/>
                <a:gd name="T72" fmla="*/ 0 w 17"/>
                <a:gd name="T73" fmla="*/ 1 h 143"/>
                <a:gd name="T74" fmla="*/ 0 w 17"/>
                <a:gd name="T75" fmla="*/ 10 h 143"/>
                <a:gd name="T76" fmla="*/ 0 w 17"/>
                <a:gd name="T77" fmla="*/ 17 h 143"/>
                <a:gd name="T78" fmla="*/ 2 w 17"/>
                <a:gd name="T79" fmla="*/ 16 h 143"/>
                <a:gd name="T80" fmla="*/ 2 w 17"/>
                <a:gd name="T81" fmla="*/ 12 h 143"/>
                <a:gd name="T82" fmla="*/ 2 w 17"/>
                <a:gd name="T83" fmla="*/ 9 h 143"/>
                <a:gd name="T84" fmla="*/ 2 w 17"/>
                <a:gd name="T8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 h="143">
                  <a:moveTo>
                    <a:pt x="6" y="14"/>
                  </a:moveTo>
                  <a:cubicBezTo>
                    <a:pt x="5" y="16"/>
                    <a:pt x="5" y="16"/>
                    <a:pt x="5" y="16"/>
                  </a:cubicBezTo>
                  <a:cubicBezTo>
                    <a:pt x="6" y="39"/>
                    <a:pt x="6" y="39"/>
                    <a:pt x="6" y="39"/>
                  </a:cubicBezTo>
                  <a:cubicBezTo>
                    <a:pt x="7" y="42"/>
                    <a:pt x="7" y="42"/>
                    <a:pt x="7" y="42"/>
                  </a:cubicBezTo>
                  <a:cubicBezTo>
                    <a:pt x="7" y="50"/>
                    <a:pt x="7" y="50"/>
                    <a:pt x="7" y="50"/>
                  </a:cubicBezTo>
                  <a:cubicBezTo>
                    <a:pt x="8" y="52"/>
                    <a:pt x="8" y="52"/>
                    <a:pt x="8" y="52"/>
                  </a:cubicBezTo>
                  <a:cubicBezTo>
                    <a:pt x="8" y="60"/>
                    <a:pt x="8" y="60"/>
                    <a:pt x="8" y="60"/>
                  </a:cubicBezTo>
                  <a:cubicBezTo>
                    <a:pt x="8" y="62"/>
                    <a:pt x="8" y="62"/>
                    <a:pt x="8" y="62"/>
                  </a:cubicBezTo>
                  <a:cubicBezTo>
                    <a:pt x="9" y="64"/>
                    <a:pt x="9" y="64"/>
                    <a:pt x="9" y="64"/>
                  </a:cubicBezTo>
                  <a:cubicBezTo>
                    <a:pt x="9" y="70"/>
                    <a:pt x="9" y="70"/>
                    <a:pt x="9" y="70"/>
                  </a:cubicBezTo>
                  <a:cubicBezTo>
                    <a:pt x="9" y="75"/>
                    <a:pt x="9" y="75"/>
                    <a:pt x="9" y="75"/>
                  </a:cubicBezTo>
                  <a:cubicBezTo>
                    <a:pt x="10" y="77"/>
                    <a:pt x="10" y="77"/>
                    <a:pt x="10" y="77"/>
                  </a:cubicBezTo>
                  <a:cubicBezTo>
                    <a:pt x="13" y="119"/>
                    <a:pt x="13" y="119"/>
                    <a:pt x="13" y="119"/>
                  </a:cubicBezTo>
                  <a:cubicBezTo>
                    <a:pt x="13" y="121"/>
                    <a:pt x="13" y="121"/>
                    <a:pt x="13" y="121"/>
                  </a:cubicBezTo>
                  <a:cubicBezTo>
                    <a:pt x="15" y="140"/>
                    <a:pt x="15" y="140"/>
                    <a:pt x="15" y="140"/>
                  </a:cubicBezTo>
                  <a:cubicBezTo>
                    <a:pt x="2" y="141"/>
                    <a:pt x="2" y="141"/>
                    <a:pt x="2" y="141"/>
                  </a:cubicBezTo>
                  <a:cubicBezTo>
                    <a:pt x="2" y="122"/>
                    <a:pt x="2" y="122"/>
                    <a:pt x="2" y="122"/>
                  </a:cubicBezTo>
                  <a:cubicBezTo>
                    <a:pt x="2" y="120"/>
                    <a:pt x="2" y="120"/>
                    <a:pt x="2" y="120"/>
                  </a:cubicBezTo>
                  <a:cubicBezTo>
                    <a:pt x="2" y="82"/>
                    <a:pt x="2" y="82"/>
                    <a:pt x="2" y="82"/>
                  </a:cubicBezTo>
                  <a:cubicBezTo>
                    <a:pt x="2" y="80"/>
                    <a:pt x="2" y="80"/>
                    <a:pt x="2" y="80"/>
                  </a:cubicBezTo>
                  <a:cubicBezTo>
                    <a:pt x="2" y="62"/>
                    <a:pt x="2" y="62"/>
                    <a:pt x="2" y="62"/>
                  </a:cubicBezTo>
                  <a:cubicBezTo>
                    <a:pt x="2" y="60"/>
                    <a:pt x="2" y="60"/>
                    <a:pt x="2" y="60"/>
                  </a:cubicBezTo>
                  <a:cubicBezTo>
                    <a:pt x="2" y="53"/>
                    <a:pt x="2" y="53"/>
                    <a:pt x="2" y="53"/>
                  </a:cubicBezTo>
                  <a:cubicBezTo>
                    <a:pt x="2" y="51"/>
                    <a:pt x="2" y="51"/>
                    <a:pt x="2" y="51"/>
                  </a:cubicBezTo>
                  <a:cubicBezTo>
                    <a:pt x="2" y="47"/>
                    <a:pt x="2" y="47"/>
                    <a:pt x="2" y="47"/>
                  </a:cubicBezTo>
                  <a:cubicBezTo>
                    <a:pt x="2" y="19"/>
                    <a:pt x="2" y="19"/>
                    <a:pt x="2" y="19"/>
                  </a:cubicBezTo>
                  <a:cubicBezTo>
                    <a:pt x="0" y="21"/>
                    <a:pt x="0" y="21"/>
                    <a:pt x="0" y="21"/>
                  </a:cubicBezTo>
                  <a:cubicBezTo>
                    <a:pt x="0" y="21"/>
                    <a:pt x="0" y="21"/>
                    <a:pt x="0" y="21"/>
                  </a:cubicBezTo>
                  <a:cubicBezTo>
                    <a:pt x="0" y="44"/>
                    <a:pt x="0" y="44"/>
                    <a:pt x="0" y="44"/>
                  </a:cubicBezTo>
                  <a:cubicBezTo>
                    <a:pt x="0" y="49"/>
                    <a:pt x="0" y="49"/>
                    <a:pt x="0" y="49"/>
                  </a:cubicBezTo>
                  <a:cubicBezTo>
                    <a:pt x="0" y="49"/>
                    <a:pt x="0" y="49"/>
                    <a:pt x="0" y="49"/>
                  </a:cubicBezTo>
                  <a:cubicBezTo>
                    <a:pt x="0" y="50"/>
                    <a:pt x="0" y="50"/>
                    <a:pt x="0" y="50"/>
                  </a:cubicBezTo>
                  <a:cubicBezTo>
                    <a:pt x="0" y="54"/>
                    <a:pt x="0" y="54"/>
                    <a:pt x="0" y="54"/>
                  </a:cubicBezTo>
                  <a:cubicBezTo>
                    <a:pt x="0" y="60"/>
                    <a:pt x="0" y="60"/>
                    <a:pt x="0" y="60"/>
                  </a:cubicBezTo>
                  <a:cubicBezTo>
                    <a:pt x="0" y="61"/>
                    <a:pt x="0" y="61"/>
                    <a:pt x="0" y="61"/>
                  </a:cubicBezTo>
                  <a:cubicBezTo>
                    <a:pt x="0" y="81"/>
                    <a:pt x="0" y="81"/>
                    <a:pt x="0" y="81"/>
                  </a:cubicBezTo>
                  <a:cubicBezTo>
                    <a:pt x="0" y="84"/>
                    <a:pt x="0" y="84"/>
                    <a:pt x="0" y="84"/>
                  </a:cubicBezTo>
                  <a:cubicBezTo>
                    <a:pt x="0" y="120"/>
                    <a:pt x="0" y="120"/>
                    <a:pt x="0" y="120"/>
                  </a:cubicBezTo>
                  <a:cubicBezTo>
                    <a:pt x="0" y="122"/>
                    <a:pt x="0" y="122"/>
                    <a:pt x="0" y="122"/>
                  </a:cubicBezTo>
                  <a:cubicBezTo>
                    <a:pt x="0" y="141"/>
                    <a:pt x="0" y="141"/>
                    <a:pt x="0" y="141"/>
                  </a:cubicBezTo>
                  <a:cubicBezTo>
                    <a:pt x="0" y="143"/>
                    <a:pt x="0" y="143"/>
                    <a:pt x="0" y="143"/>
                  </a:cubicBezTo>
                  <a:cubicBezTo>
                    <a:pt x="2" y="143"/>
                    <a:pt x="2" y="143"/>
                    <a:pt x="2" y="143"/>
                  </a:cubicBezTo>
                  <a:cubicBezTo>
                    <a:pt x="15" y="142"/>
                    <a:pt x="15" y="142"/>
                    <a:pt x="15" y="142"/>
                  </a:cubicBezTo>
                  <a:cubicBezTo>
                    <a:pt x="17" y="142"/>
                    <a:pt x="17" y="142"/>
                    <a:pt x="17" y="142"/>
                  </a:cubicBezTo>
                  <a:cubicBezTo>
                    <a:pt x="17" y="140"/>
                    <a:pt x="17" y="140"/>
                    <a:pt x="17" y="140"/>
                  </a:cubicBezTo>
                  <a:cubicBezTo>
                    <a:pt x="15" y="121"/>
                    <a:pt x="15" y="121"/>
                    <a:pt x="15" y="121"/>
                  </a:cubicBezTo>
                  <a:cubicBezTo>
                    <a:pt x="15" y="119"/>
                    <a:pt x="15" y="119"/>
                    <a:pt x="15" y="119"/>
                  </a:cubicBezTo>
                  <a:cubicBezTo>
                    <a:pt x="11" y="76"/>
                    <a:pt x="11" y="76"/>
                    <a:pt x="11" y="76"/>
                  </a:cubicBezTo>
                  <a:cubicBezTo>
                    <a:pt x="11" y="75"/>
                    <a:pt x="11" y="75"/>
                    <a:pt x="11" y="75"/>
                  </a:cubicBezTo>
                  <a:cubicBezTo>
                    <a:pt x="11" y="69"/>
                    <a:pt x="11" y="69"/>
                    <a:pt x="11" y="69"/>
                  </a:cubicBezTo>
                  <a:cubicBezTo>
                    <a:pt x="10" y="62"/>
                    <a:pt x="10" y="62"/>
                    <a:pt x="10" y="62"/>
                  </a:cubicBezTo>
                  <a:cubicBezTo>
                    <a:pt x="10" y="60"/>
                    <a:pt x="10" y="60"/>
                    <a:pt x="10" y="60"/>
                  </a:cubicBezTo>
                  <a:cubicBezTo>
                    <a:pt x="9" y="52"/>
                    <a:pt x="9" y="52"/>
                    <a:pt x="9" y="52"/>
                  </a:cubicBezTo>
                  <a:cubicBezTo>
                    <a:pt x="9" y="50"/>
                    <a:pt x="9" y="50"/>
                    <a:pt x="9" y="50"/>
                  </a:cubicBezTo>
                  <a:cubicBezTo>
                    <a:pt x="8" y="39"/>
                    <a:pt x="8" y="39"/>
                    <a:pt x="8" y="39"/>
                  </a:cubicBezTo>
                  <a:cubicBezTo>
                    <a:pt x="8" y="36"/>
                    <a:pt x="8" y="36"/>
                    <a:pt x="8" y="36"/>
                  </a:cubicBezTo>
                  <a:cubicBezTo>
                    <a:pt x="6" y="15"/>
                    <a:pt x="6" y="15"/>
                    <a:pt x="6" y="15"/>
                  </a:cubicBezTo>
                  <a:cubicBezTo>
                    <a:pt x="6" y="14"/>
                    <a:pt x="6" y="14"/>
                    <a:pt x="6" y="14"/>
                  </a:cubicBezTo>
                  <a:moveTo>
                    <a:pt x="3" y="1"/>
                  </a:moveTo>
                  <a:cubicBezTo>
                    <a:pt x="3" y="2"/>
                    <a:pt x="3" y="2"/>
                    <a:pt x="3" y="2"/>
                  </a:cubicBezTo>
                  <a:cubicBezTo>
                    <a:pt x="4" y="9"/>
                    <a:pt x="4" y="9"/>
                    <a:pt x="4" y="9"/>
                  </a:cubicBezTo>
                  <a:cubicBezTo>
                    <a:pt x="4" y="10"/>
                    <a:pt x="4" y="10"/>
                    <a:pt x="4" y="10"/>
                  </a:cubicBezTo>
                  <a:cubicBezTo>
                    <a:pt x="4" y="11"/>
                    <a:pt x="4" y="11"/>
                    <a:pt x="4" y="11"/>
                  </a:cubicBezTo>
                  <a:cubicBezTo>
                    <a:pt x="4" y="13"/>
                    <a:pt x="4" y="13"/>
                    <a:pt x="4" y="13"/>
                  </a:cubicBezTo>
                  <a:cubicBezTo>
                    <a:pt x="6" y="11"/>
                    <a:pt x="6" y="11"/>
                    <a:pt x="6" y="11"/>
                  </a:cubicBezTo>
                  <a:cubicBezTo>
                    <a:pt x="6" y="10"/>
                    <a:pt x="6" y="10"/>
                    <a:pt x="6" y="10"/>
                  </a:cubicBezTo>
                  <a:cubicBezTo>
                    <a:pt x="6" y="10"/>
                    <a:pt x="6" y="10"/>
                    <a:pt x="6" y="10"/>
                  </a:cubicBezTo>
                  <a:cubicBezTo>
                    <a:pt x="6" y="7"/>
                    <a:pt x="6" y="7"/>
                    <a:pt x="6" y="7"/>
                  </a:cubicBezTo>
                  <a:cubicBezTo>
                    <a:pt x="5" y="3"/>
                    <a:pt x="5" y="3"/>
                    <a:pt x="5" y="3"/>
                  </a:cubicBezTo>
                  <a:cubicBezTo>
                    <a:pt x="5" y="1"/>
                    <a:pt x="5" y="1"/>
                    <a:pt x="5" y="1"/>
                  </a:cubicBezTo>
                  <a:cubicBezTo>
                    <a:pt x="4" y="1"/>
                    <a:pt x="4" y="1"/>
                    <a:pt x="3" y="1"/>
                  </a:cubicBezTo>
                  <a:moveTo>
                    <a:pt x="0" y="0"/>
                  </a:moveTo>
                  <a:cubicBezTo>
                    <a:pt x="0" y="0"/>
                    <a:pt x="0" y="0"/>
                    <a:pt x="0" y="0"/>
                  </a:cubicBezTo>
                  <a:cubicBezTo>
                    <a:pt x="0" y="1"/>
                    <a:pt x="0" y="1"/>
                    <a:pt x="0" y="1"/>
                  </a:cubicBezTo>
                  <a:cubicBezTo>
                    <a:pt x="0" y="8"/>
                    <a:pt x="0" y="8"/>
                    <a:pt x="0" y="8"/>
                  </a:cubicBezTo>
                  <a:cubicBezTo>
                    <a:pt x="0" y="10"/>
                    <a:pt x="0" y="10"/>
                    <a:pt x="0" y="10"/>
                  </a:cubicBezTo>
                  <a:cubicBezTo>
                    <a:pt x="0" y="10"/>
                    <a:pt x="0" y="10"/>
                    <a:pt x="0" y="10"/>
                  </a:cubicBezTo>
                  <a:cubicBezTo>
                    <a:pt x="0" y="17"/>
                    <a:pt x="0" y="17"/>
                    <a:pt x="0" y="17"/>
                  </a:cubicBezTo>
                  <a:cubicBezTo>
                    <a:pt x="0" y="18"/>
                    <a:pt x="0" y="18"/>
                    <a:pt x="0" y="18"/>
                  </a:cubicBezTo>
                  <a:cubicBezTo>
                    <a:pt x="2" y="16"/>
                    <a:pt x="2" y="16"/>
                    <a:pt x="2" y="16"/>
                  </a:cubicBezTo>
                  <a:cubicBezTo>
                    <a:pt x="2" y="14"/>
                    <a:pt x="2" y="14"/>
                    <a:pt x="2" y="14"/>
                  </a:cubicBezTo>
                  <a:cubicBezTo>
                    <a:pt x="2" y="12"/>
                    <a:pt x="2" y="12"/>
                    <a:pt x="2" y="12"/>
                  </a:cubicBezTo>
                  <a:cubicBezTo>
                    <a:pt x="2" y="9"/>
                    <a:pt x="2" y="9"/>
                    <a:pt x="2" y="9"/>
                  </a:cubicBezTo>
                  <a:cubicBezTo>
                    <a:pt x="2" y="9"/>
                    <a:pt x="2" y="9"/>
                    <a:pt x="2" y="9"/>
                  </a:cubicBezTo>
                  <a:cubicBezTo>
                    <a:pt x="2" y="1"/>
                    <a:pt x="2" y="1"/>
                    <a:pt x="2" y="1"/>
                  </a:cubicBezTo>
                  <a:cubicBezTo>
                    <a:pt x="2" y="0"/>
                    <a:pt x="2" y="0"/>
                    <a:pt x="2" y="0"/>
                  </a:cubicBezTo>
                  <a:cubicBezTo>
                    <a:pt x="1" y="0"/>
                    <a:pt x="1" y="0"/>
                    <a:pt x="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1" name="Freeform 51"/>
            <p:cNvSpPr>
              <a:spLocks noEditPoints="1"/>
            </p:cNvSpPr>
            <p:nvPr/>
          </p:nvSpPr>
          <p:spPr bwMode="auto">
            <a:xfrm>
              <a:off x="10742490" y="3460993"/>
              <a:ext cx="220057" cy="486304"/>
            </a:xfrm>
            <a:custGeom>
              <a:avLst/>
              <a:gdLst>
                <a:gd name="T0" fmla="*/ 0 w 123"/>
                <a:gd name="T1" fmla="*/ 299 h 299"/>
                <a:gd name="T2" fmla="*/ 0 w 123"/>
                <a:gd name="T3" fmla="*/ 282 h 299"/>
                <a:gd name="T4" fmla="*/ 0 w 123"/>
                <a:gd name="T5" fmla="*/ 275 h 299"/>
                <a:gd name="T6" fmla="*/ 9 w 123"/>
                <a:gd name="T7" fmla="*/ 282 h 299"/>
                <a:gd name="T8" fmla="*/ 16 w 123"/>
                <a:gd name="T9" fmla="*/ 259 h 299"/>
                <a:gd name="T10" fmla="*/ 7 w 123"/>
                <a:gd name="T11" fmla="*/ 247 h 299"/>
                <a:gd name="T12" fmla="*/ 40 w 123"/>
                <a:gd name="T13" fmla="*/ 216 h 299"/>
                <a:gd name="T14" fmla="*/ 21 w 123"/>
                <a:gd name="T15" fmla="*/ 259 h 299"/>
                <a:gd name="T16" fmla="*/ 40 w 123"/>
                <a:gd name="T17" fmla="*/ 216 h 299"/>
                <a:gd name="T18" fmla="*/ 7 w 123"/>
                <a:gd name="T19" fmla="*/ 202 h 299"/>
                <a:gd name="T20" fmla="*/ 7 w 123"/>
                <a:gd name="T21" fmla="*/ 242 h 299"/>
                <a:gd name="T22" fmla="*/ 7 w 123"/>
                <a:gd name="T23" fmla="*/ 202 h 299"/>
                <a:gd name="T24" fmla="*/ 9 w 123"/>
                <a:gd name="T25" fmla="*/ 197 h 299"/>
                <a:gd name="T26" fmla="*/ 12 w 123"/>
                <a:gd name="T27" fmla="*/ 197 h 299"/>
                <a:gd name="T28" fmla="*/ 12 w 123"/>
                <a:gd name="T29" fmla="*/ 154 h 299"/>
                <a:gd name="T30" fmla="*/ 12 w 123"/>
                <a:gd name="T31" fmla="*/ 190 h 299"/>
                <a:gd name="T32" fmla="*/ 106 w 123"/>
                <a:gd name="T33" fmla="*/ 107 h 299"/>
                <a:gd name="T34" fmla="*/ 42 w 123"/>
                <a:gd name="T35" fmla="*/ 214 h 299"/>
                <a:gd name="T36" fmla="*/ 106 w 123"/>
                <a:gd name="T37" fmla="*/ 107 h 299"/>
                <a:gd name="T38" fmla="*/ 102 w 123"/>
                <a:gd name="T39" fmla="*/ 102 h 299"/>
                <a:gd name="T40" fmla="*/ 113 w 123"/>
                <a:gd name="T41" fmla="*/ 90 h 299"/>
                <a:gd name="T42" fmla="*/ 113 w 123"/>
                <a:gd name="T43" fmla="*/ 71 h 299"/>
                <a:gd name="T44" fmla="*/ 116 w 123"/>
                <a:gd name="T45" fmla="*/ 78 h 299"/>
                <a:gd name="T46" fmla="*/ 118 w 123"/>
                <a:gd name="T47" fmla="*/ 85 h 299"/>
                <a:gd name="T48" fmla="*/ 123 w 123"/>
                <a:gd name="T49" fmla="*/ 76 h 299"/>
                <a:gd name="T50" fmla="*/ 113 w 123"/>
                <a:gd name="T51" fmla="*/ 71 h 299"/>
                <a:gd name="T52" fmla="*/ 16 w 123"/>
                <a:gd name="T53" fmla="*/ 76 h 299"/>
                <a:gd name="T54" fmla="*/ 14 w 123"/>
                <a:gd name="T55" fmla="*/ 97 h 299"/>
                <a:gd name="T56" fmla="*/ 16 w 123"/>
                <a:gd name="T57" fmla="*/ 140 h 299"/>
                <a:gd name="T58" fmla="*/ 21 w 123"/>
                <a:gd name="T59" fmla="*/ 88 h 299"/>
                <a:gd name="T60" fmla="*/ 87 w 123"/>
                <a:gd name="T61" fmla="*/ 50 h 299"/>
                <a:gd name="T62" fmla="*/ 87 w 123"/>
                <a:gd name="T63" fmla="*/ 57 h 299"/>
                <a:gd name="T64" fmla="*/ 106 w 123"/>
                <a:gd name="T65" fmla="*/ 64 h 299"/>
                <a:gd name="T66" fmla="*/ 90 w 123"/>
                <a:gd name="T67" fmla="*/ 50 h 299"/>
                <a:gd name="T68" fmla="*/ 42 w 123"/>
                <a:gd name="T69" fmla="*/ 14 h 299"/>
                <a:gd name="T70" fmla="*/ 83 w 123"/>
                <a:gd name="T71" fmla="*/ 52 h 299"/>
                <a:gd name="T72" fmla="*/ 42 w 123"/>
                <a:gd name="T73" fmla="*/ 14 h 299"/>
                <a:gd name="T74" fmla="*/ 21 w 123"/>
                <a:gd name="T75" fmla="*/ 7 h 299"/>
                <a:gd name="T76" fmla="*/ 24 w 123"/>
                <a:gd name="T77" fmla="*/ 52 h 299"/>
                <a:gd name="T78" fmla="*/ 38 w 123"/>
                <a:gd name="T79" fmla="*/ 17 h 299"/>
                <a:gd name="T80" fmla="*/ 28 w 123"/>
                <a:gd name="T81" fmla="*/ 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3" h="299">
                  <a:moveTo>
                    <a:pt x="0" y="282"/>
                  </a:moveTo>
                  <a:lnTo>
                    <a:pt x="0" y="299"/>
                  </a:lnTo>
                  <a:lnTo>
                    <a:pt x="5" y="287"/>
                  </a:lnTo>
                  <a:lnTo>
                    <a:pt x="0" y="282"/>
                  </a:lnTo>
                  <a:close/>
                  <a:moveTo>
                    <a:pt x="5" y="242"/>
                  </a:moveTo>
                  <a:lnTo>
                    <a:pt x="0" y="275"/>
                  </a:lnTo>
                  <a:lnTo>
                    <a:pt x="7" y="285"/>
                  </a:lnTo>
                  <a:lnTo>
                    <a:pt x="9" y="282"/>
                  </a:lnTo>
                  <a:lnTo>
                    <a:pt x="19" y="263"/>
                  </a:lnTo>
                  <a:lnTo>
                    <a:pt x="16" y="259"/>
                  </a:lnTo>
                  <a:lnTo>
                    <a:pt x="5" y="280"/>
                  </a:lnTo>
                  <a:lnTo>
                    <a:pt x="7" y="247"/>
                  </a:lnTo>
                  <a:lnTo>
                    <a:pt x="5" y="242"/>
                  </a:lnTo>
                  <a:close/>
                  <a:moveTo>
                    <a:pt x="40" y="216"/>
                  </a:moveTo>
                  <a:lnTo>
                    <a:pt x="19" y="256"/>
                  </a:lnTo>
                  <a:lnTo>
                    <a:pt x="21" y="259"/>
                  </a:lnTo>
                  <a:lnTo>
                    <a:pt x="45" y="218"/>
                  </a:lnTo>
                  <a:lnTo>
                    <a:pt x="40" y="216"/>
                  </a:lnTo>
                  <a:close/>
                  <a:moveTo>
                    <a:pt x="7" y="202"/>
                  </a:moveTo>
                  <a:lnTo>
                    <a:pt x="7" y="202"/>
                  </a:lnTo>
                  <a:lnTo>
                    <a:pt x="5" y="237"/>
                  </a:lnTo>
                  <a:lnTo>
                    <a:pt x="7" y="242"/>
                  </a:lnTo>
                  <a:lnTo>
                    <a:pt x="12" y="202"/>
                  </a:lnTo>
                  <a:lnTo>
                    <a:pt x="7" y="202"/>
                  </a:lnTo>
                  <a:close/>
                  <a:moveTo>
                    <a:pt x="12" y="197"/>
                  </a:moveTo>
                  <a:lnTo>
                    <a:pt x="9" y="197"/>
                  </a:lnTo>
                  <a:lnTo>
                    <a:pt x="12" y="197"/>
                  </a:lnTo>
                  <a:lnTo>
                    <a:pt x="12" y="197"/>
                  </a:lnTo>
                  <a:close/>
                  <a:moveTo>
                    <a:pt x="16" y="147"/>
                  </a:moveTo>
                  <a:lnTo>
                    <a:pt x="12" y="154"/>
                  </a:lnTo>
                  <a:lnTo>
                    <a:pt x="7" y="195"/>
                  </a:lnTo>
                  <a:lnTo>
                    <a:pt x="12" y="190"/>
                  </a:lnTo>
                  <a:lnTo>
                    <a:pt x="16" y="147"/>
                  </a:lnTo>
                  <a:close/>
                  <a:moveTo>
                    <a:pt x="106" y="107"/>
                  </a:moveTo>
                  <a:lnTo>
                    <a:pt x="95" y="116"/>
                  </a:lnTo>
                  <a:lnTo>
                    <a:pt x="42" y="214"/>
                  </a:lnTo>
                  <a:lnTo>
                    <a:pt x="45" y="214"/>
                  </a:lnTo>
                  <a:lnTo>
                    <a:pt x="106" y="107"/>
                  </a:lnTo>
                  <a:close/>
                  <a:moveTo>
                    <a:pt x="111" y="85"/>
                  </a:moveTo>
                  <a:lnTo>
                    <a:pt x="102" y="102"/>
                  </a:lnTo>
                  <a:lnTo>
                    <a:pt x="113" y="93"/>
                  </a:lnTo>
                  <a:lnTo>
                    <a:pt x="113" y="90"/>
                  </a:lnTo>
                  <a:lnTo>
                    <a:pt x="111" y="85"/>
                  </a:lnTo>
                  <a:close/>
                  <a:moveTo>
                    <a:pt x="113" y="71"/>
                  </a:moveTo>
                  <a:lnTo>
                    <a:pt x="116" y="78"/>
                  </a:lnTo>
                  <a:lnTo>
                    <a:pt x="116" y="78"/>
                  </a:lnTo>
                  <a:lnTo>
                    <a:pt x="116" y="78"/>
                  </a:lnTo>
                  <a:lnTo>
                    <a:pt x="118" y="85"/>
                  </a:lnTo>
                  <a:lnTo>
                    <a:pt x="121" y="81"/>
                  </a:lnTo>
                  <a:lnTo>
                    <a:pt x="123" y="76"/>
                  </a:lnTo>
                  <a:lnTo>
                    <a:pt x="118" y="74"/>
                  </a:lnTo>
                  <a:lnTo>
                    <a:pt x="113" y="71"/>
                  </a:lnTo>
                  <a:close/>
                  <a:moveTo>
                    <a:pt x="21" y="64"/>
                  </a:moveTo>
                  <a:lnTo>
                    <a:pt x="16" y="76"/>
                  </a:lnTo>
                  <a:lnTo>
                    <a:pt x="16" y="90"/>
                  </a:lnTo>
                  <a:lnTo>
                    <a:pt x="14" y="97"/>
                  </a:lnTo>
                  <a:lnTo>
                    <a:pt x="12" y="145"/>
                  </a:lnTo>
                  <a:lnTo>
                    <a:pt x="16" y="140"/>
                  </a:lnTo>
                  <a:lnTo>
                    <a:pt x="19" y="93"/>
                  </a:lnTo>
                  <a:lnTo>
                    <a:pt x="21" y="88"/>
                  </a:lnTo>
                  <a:lnTo>
                    <a:pt x="21" y="64"/>
                  </a:lnTo>
                  <a:close/>
                  <a:moveTo>
                    <a:pt x="87" y="50"/>
                  </a:moveTo>
                  <a:lnTo>
                    <a:pt x="85" y="55"/>
                  </a:lnTo>
                  <a:lnTo>
                    <a:pt x="87" y="57"/>
                  </a:lnTo>
                  <a:lnTo>
                    <a:pt x="109" y="71"/>
                  </a:lnTo>
                  <a:lnTo>
                    <a:pt x="106" y="64"/>
                  </a:lnTo>
                  <a:lnTo>
                    <a:pt x="92" y="55"/>
                  </a:lnTo>
                  <a:lnTo>
                    <a:pt x="90" y="50"/>
                  </a:lnTo>
                  <a:lnTo>
                    <a:pt x="87" y="50"/>
                  </a:lnTo>
                  <a:close/>
                  <a:moveTo>
                    <a:pt x="42" y="14"/>
                  </a:moveTo>
                  <a:lnTo>
                    <a:pt x="42" y="19"/>
                  </a:lnTo>
                  <a:lnTo>
                    <a:pt x="83" y="52"/>
                  </a:lnTo>
                  <a:lnTo>
                    <a:pt x="85" y="47"/>
                  </a:lnTo>
                  <a:lnTo>
                    <a:pt x="42" y="14"/>
                  </a:lnTo>
                  <a:close/>
                  <a:moveTo>
                    <a:pt x="24" y="0"/>
                  </a:moveTo>
                  <a:lnTo>
                    <a:pt x="21" y="7"/>
                  </a:lnTo>
                  <a:lnTo>
                    <a:pt x="19" y="64"/>
                  </a:lnTo>
                  <a:lnTo>
                    <a:pt x="24" y="52"/>
                  </a:lnTo>
                  <a:lnTo>
                    <a:pt x="26" y="7"/>
                  </a:lnTo>
                  <a:lnTo>
                    <a:pt x="38" y="17"/>
                  </a:lnTo>
                  <a:lnTo>
                    <a:pt x="40" y="12"/>
                  </a:lnTo>
                  <a:lnTo>
                    <a:pt x="28" y="5"/>
                  </a:lnTo>
                  <a:lnTo>
                    <a:pt x="24"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2" name="Freeform 52"/>
            <p:cNvSpPr>
              <a:spLocks noEditPoints="1"/>
            </p:cNvSpPr>
            <p:nvPr/>
          </p:nvSpPr>
          <p:spPr bwMode="auto">
            <a:xfrm>
              <a:off x="10742490" y="3460993"/>
              <a:ext cx="220057" cy="486304"/>
            </a:xfrm>
            <a:custGeom>
              <a:avLst/>
              <a:gdLst>
                <a:gd name="T0" fmla="*/ 0 w 123"/>
                <a:gd name="T1" fmla="*/ 299 h 299"/>
                <a:gd name="T2" fmla="*/ 0 w 123"/>
                <a:gd name="T3" fmla="*/ 282 h 299"/>
                <a:gd name="T4" fmla="*/ 0 w 123"/>
                <a:gd name="T5" fmla="*/ 275 h 299"/>
                <a:gd name="T6" fmla="*/ 9 w 123"/>
                <a:gd name="T7" fmla="*/ 282 h 299"/>
                <a:gd name="T8" fmla="*/ 16 w 123"/>
                <a:gd name="T9" fmla="*/ 259 h 299"/>
                <a:gd name="T10" fmla="*/ 7 w 123"/>
                <a:gd name="T11" fmla="*/ 247 h 299"/>
                <a:gd name="T12" fmla="*/ 40 w 123"/>
                <a:gd name="T13" fmla="*/ 216 h 299"/>
                <a:gd name="T14" fmla="*/ 21 w 123"/>
                <a:gd name="T15" fmla="*/ 259 h 299"/>
                <a:gd name="T16" fmla="*/ 40 w 123"/>
                <a:gd name="T17" fmla="*/ 216 h 299"/>
                <a:gd name="T18" fmla="*/ 7 w 123"/>
                <a:gd name="T19" fmla="*/ 202 h 299"/>
                <a:gd name="T20" fmla="*/ 7 w 123"/>
                <a:gd name="T21" fmla="*/ 242 h 299"/>
                <a:gd name="T22" fmla="*/ 7 w 123"/>
                <a:gd name="T23" fmla="*/ 202 h 299"/>
                <a:gd name="T24" fmla="*/ 9 w 123"/>
                <a:gd name="T25" fmla="*/ 197 h 299"/>
                <a:gd name="T26" fmla="*/ 12 w 123"/>
                <a:gd name="T27" fmla="*/ 197 h 299"/>
                <a:gd name="T28" fmla="*/ 12 w 123"/>
                <a:gd name="T29" fmla="*/ 154 h 299"/>
                <a:gd name="T30" fmla="*/ 12 w 123"/>
                <a:gd name="T31" fmla="*/ 190 h 299"/>
                <a:gd name="T32" fmla="*/ 106 w 123"/>
                <a:gd name="T33" fmla="*/ 107 h 299"/>
                <a:gd name="T34" fmla="*/ 42 w 123"/>
                <a:gd name="T35" fmla="*/ 214 h 299"/>
                <a:gd name="T36" fmla="*/ 106 w 123"/>
                <a:gd name="T37" fmla="*/ 107 h 299"/>
                <a:gd name="T38" fmla="*/ 102 w 123"/>
                <a:gd name="T39" fmla="*/ 102 h 299"/>
                <a:gd name="T40" fmla="*/ 113 w 123"/>
                <a:gd name="T41" fmla="*/ 90 h 299"/>
                <a:gd name="T42" fmla="*/ 113 w 123"/>
                <a:gd name="T43" fmla="*/ 71 h 299"/>
                <a:gd name="T44" fmla="*/ 116 w 123"/>
                <a:gd name="T45" fmla="*/ 78 h 299"/>
                <a:gd name="T46" fmla="*/ 118 w 123"/>
                <a:gd name="T47" fmla="*/ 85 h 299"/>
                <a:gd name="T48" fmla="*/ 123 w 123"/>
                <a:gd name="T49" fmla="*/ 76 h 299"/>
                <a:gd name="T50" fmla="*/ 113 w 123"/>
                <a:gd name="T51" fmla="*/ 71 h 299"/>
                <a:gd name="T52" fmla="*/ 16 w 123"/>
                <a:gd name="T53" fmla="*/ 76 h 299"/>
                <a:gd name="T54" fmla="*/ 14 w 123"/>
                <a:gd name="T55" fmla="*/ 97 h 299"/>
                <a:gd name="T56" fmla="*/ 16 w 123"/>
                <a:gd name="T57" fmla="*/ 140 h 299"/>
                <a:gd name="T58" fmla="*/ 21 w 123"/>
                <a:gd name="T59" fmla="*/ 88 h 299"/>
                <a:gd name="T60" fmla="*/ 87 w 123"/>
                <a:gd name="T61" fmla="*/ 50 h 299"/>
                <a:gd name="T62" fmla="*/ 87 w 123"/>
                <a:gd name="T63" fmla="*/ 57 h 299"/>
                <a:gd name="T64" fmla="*/ 106 w 123"/>
                <a:gd name="T65" fmla="*/ 64 h 299"/>
                <a:gd name="T66" fmla="*/ 90 w 123"/>
                <a:gd name="T67" fmla="*/ 50 h 299"/>
                <a:gd name="T68" fmla="*/ 42 w 123"/>
                <a:gd name="T69" fmla="*/ 14 h 299"/>
                <a:gd name="T70" fmla="*/ 83 w 123"/>
                <a:gd name="T71" fmla="*/ 52 h 299"/>
                <a:gd name="T72" fmla="*/ 42 w 123"/>
                <a:gd name="T73" fmla="*/ 14 h 299"/>
                <a:gd name="T74" fmla="*/ 21 w 123"/>
                <a:gd name="T75" fmla="*/ 7 h 299"/>
                <a:gd name="T76" fmla="*/ 24 w 123"/>
                <a:gd name="T77" fmla="*/ 52 h 299"/>
                <a:gd name="T78" fmla="*/ 38 w 123"/>
                <a:gd name="T79" fmla="*/ 17 h 299"/>
                <a:gd name="T80" fmla="*/ 28 w 123"/>
                <a:gd name="T81" fmla="*/ 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3" h="299">
                  <a:moveTo>
                    <a:pt x="0" y="282"/>
                  </a:moveTo>
                  <a:lnTo>
                    <a:pt x="0" y="299"/>
                  </a:lnTo>
                  <a:lnTo>
                    <a:pt x="5" y="287"/>
                  </a:lnTo>
                  <a:lnTo>
                    <a:pt x="0" y="282"/>
                  </a:lnTo>
                  <a:moveTo>
                    <a:pt x="5" y="242"/>
                  </a:moveTo>
                  <a:lnTo>
                    <a:pt x="0" y="275"/>
                  </a:lnTo>
                  <a:lnTo>
                    <a:pt x="7" y="285"/>
                  </a:lnTo>
                  <a:lnTo>
                    <a:pt x="9" y="282"/>
                  </a:lnTo>
                  <a:lnTo>
                    <a:pt x="19" y="263"/>
                  </a:lnTo>
                  <a:lnTo>
                    <a:pt x="16" y="259"/>
                  </a:lnTo>
                  <a:lnTo>
                    <a:pt x="5" y="280"/>
                  </a:lnTo>
                  <a:lnTo>
                    <a:pt x="7" y="247"/>
                  </a:lnTo>
                  <a:lnTo>
                    <a:pt x="5" y="242"/>
                  </a:lnTo>
                  <a:moveTo>
                    <a:pt x="40" y="216"/>
                  </a:moveTo>
                  <a:lnTo>
                    <a:pt x="19" y="256"/>
                  </a:lnTo>
                  <a:lnTo>
                    <a:pt x="21" y="259"/>
                  </a:lnTo>
                  <a:lnTo>
                    <a:pt x="45" y="218"/>
                  </a:lnTo>
                  <a:lnTo>
                    <a:pt x="40" y="216"/>
                  </a:lnTo>
                  <a:moveTo>
                    <a:pt x="7" y="202"/>
                  </a:moveTo>
                  <a:lnTo>
                    <a:pt x="7" y="202"/>
                  </a:lnTo>
                  <a:lnTo>
                    <a:pt x="5" y="237"/>
                  </a:lnTo>
                  <a:lnTo>
                    <a:pt x="7" y="242"/>
                  </a:lnTo>
                  <a:lnTo>
                    <a:pt x="12" y="202"/>
                  </a:lnTo>
                  <a:lnTo>
                    <a:pt x="7" y="202"/>
                  </a:lnTo>
                  <a:moveTo>
                    <a:pt x="12" y="197"/>
                  </a:moveTo>
                  <a:lnTo>
                    <a:pt x="9" y="197"/>
                  </a:lnTo>
                  <a:lnTo>
                    <a:pt x="12" y="197"/>
                  </a:lnTo>
                  <a:lnTo>
                    <a:pt x="12" y="197"/>
                  </a:lnTo>
                  <a:moveTo>
                    <a:pt x="16" y="147"/>
                  </a:moveTo>
                  <a:lnTo>
                    <a:pt x="12" y="154"/>
                  </a:lnTo>
                  <a:lnTo>
                    <a:pt x="7" y="195"/>
                  </a:lnTo>
                  <a:lnTo>
                    <a:pt x="12" y="190"/>
                  </a:lnTo>
                  <a:lnTo>
                    <a:pt x="16" y="147"/>
                  </a:lnTo>
                  <a:moveTo>
                    <a:pt x="106" y="107"/>
                  </a:moveTo>
                  <a:lnTo>
                    <a:pt x="95" y="116"/>
                  </a:lnTo>
                  <a:lnTo>
                    <a:pt x="42" y="214"/>
                  </a:lnTo>
                  <a:lnTo>
                    <a:pt x="45" y="214"/>
                  </a:lnTo>
                  <a:lnTo>
                    <a:pt x="106" y="107"/>
                  </a:lnTo>
                  <a:moveTo>
                    <a:pt x="111" y="85"/>
                  </a:moveTo>
                  <a:lnTo>
                    <a:pt x="102" y="102"/>
                  </a:lnTo>
                  <a:lnTo>
                    <a:pt x="113" y="93"/>
                  </a:lnTo>
                  <a:lnTo>
                    <a:pt x="113" y="90"/>
                  </a:lnTo>
                  <a:lnTo>
                    <a:pt x="111" y="85"/>
                  </a:lnTo>
                  <a:moveTo>
                    <a:pt x="113" y="71"/>
                  </a:moveTo>
                  <a:lnTo>
                    <a:pt x="116" y="78"/>
                  </a:lnTo>
                  <a:lnTo>
                    <a:pt x="116" y="78"/>
                  </a:lnTo>
                  <a:lnTo>
                    <a:pt x="116" y="78"/>
                  </a:lnTo>
                  <a:lnTo>
                    <a:pt x="118" y="85"/>
                  </a:lnTo>
                  <a:lnTo>
                    <a:pt x="121" y="81"/>
                  </a:lnTo>
                  <a:lnTo>
                    <a:pt x="123" y="76"/>
                  </a:lnTo>
                  <a:lnTo>
                    <a:pt x="118" y="74"/>
                  </a:lnTo>
                  <a:lnTo>
                    <a:pt x="113" y="71"/>
                  </a:lnTo>
                  <a:moveTo>
                    <a:pt x="21" y="64"/>
                  </a:moveTo>
                  <a:lnTo>
                    <a:pt x="16" y="76"/>
                  </a:lnTo>
                  <a:lnTo>
                    <a:pt x="16" y="90"/>
                  </a:lnTo>
                  <a:lnTo>
                    <a:pt x="14" y="97"/>
                  </a:lnTo>
                  <a:lnTo>
                    <a:pt x="12" y="145"/>
                  </a:lnTo>
                  <a:lnTo>
                    <a:pt x="16" y="140"/>
                  </a:lnTo>
                  <a:lnTo>
                    <a:pt x="19" y="93"/>
                  </a:lnTo>
                  <a:lnTo>
                    <a:pt x="21" y="88"/>
                  </a:lnTo>
                  <a:lnTo>
                    <a:pt x="21" y="64"/>
                  </a:lnTo>
                  <a:moveTo>
                    <a:pt x="87" y="50"/>
                  </a:moveTo>
                  <a:lnTo>
                    <a:pt x="85" y="55"/>
                  </a:lnTo>
                  <a:lnTo>
                    <a:pt x="87" y="57"/>
                  </a:lnTo>
                  <a:lnTo>
                    <a:pt x="109" y="71"/>
                  </a:lnTo>
                  <a:lnTo>
                    <a:pt x="106" y="64"/>
                  </a:lnTo>
                  <a:lnTo>
                    <a:pt x="92" y="55"/>
                  </a:lnTo>
                  <a:lnTo>
                    <a:pt x="90" y="50"/>
                  </a:lnTo>
                  <a:lnTo>
                    <a:pt x="87" y="50"/>
                  </a:lnTo>
                  <a:moveTo>
                    <a:pt x="42" y="14"/>
                  </a:moveTo>
                  <a:lnTo>
                    <a:pt x="42" y="19"/>
                  </a:lnTo>
                  <a:lnTo>
                    <a:pt x="83" y="52"/>
                  </a:lnTo>
                  <a:lnTo>
                    <a:pt x="85" y="47"/>
                  </a:lnTo>
                  <a:lnTo>
                    <a:pt x="42" y="14"/>
                  </a:lnTo>
                  <a:moveTo>
                    <a:pt x="24" y="0"/>
                  </a:moveTo>
                  <a:lnTo>
                    <a:pt x="21" y="7"/>
                  </a:lnTo>
                  <a:lnTo>
                    <a:pt x="19" y="64"/>
                  </a:lnTo>
                  <a:lnTo>
                    <a:pt x="24" y="52"/>
                  </a:lnTo>
                  <a:lnTo>
                    <a:pt x="26" y="7"/>
                  </a:lnTo>
                  <a:lnTo>
                    <a:pt x="38" y="17"/>
                  </a:lnTo>
                  <a:lnTo>
                    <a:pt x="40" y="12"/>
                  </a:lnTo>
                  <a:lnTo>
                    <a:pt x="28" y="5"/>
                  </a:lnTo>
                  <a:lnTo>
                    <a:pt x="24"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3" name="Freeform 53"/>
            <p:cNvSpPr>
              <a:spLocks noEditPoints="1"/>
            </p:cNvSpPr>
            <p:nvPr/>
          </p:nvSpPr>
          <p:spPr bwMode="auto">
            <a:xfrm>
              <a:off x="10831944" y="3460993"/>
              <a:ext cx="400753" cy="478171"/>
            </a:xfrm>
            <a:custGeom>
              <a:avLst/>
              <a:gdLst>
                <a:gd name="T0" fmla="*/ 111 w 224"/>
                <a:gd name="T1" fmla="*/ 254 h 294"/>
                <a:gd name="T2" fmla="*/ 94 w 224"/>
                <a:gd name="T3" fmla="*/ 290 h 294"/>
                <a:gd name="T4" fmla="*/ 78 w 224"/>
                <a:gd name="T5" fmla="*/ 275 h 294"/>
                <a:gd name="T6" fmla="*/ 78 w 224"/>
                <a:gd name="T7" fmla="*/ 280 h 294"/>
                <a:gd name="T8" fmla="*/ 92 w 224"/>
                <a:gd name="T9" fmla="*/ 292 h 294"/>
                <a:gd name="T10" fmla="*/ 97 w 224"/>
                <a:gd name="T11" fmla="*/ 294 h 294"/>
                <a:gd name="T12" fmla="*/ 99 w 224"/>
                <a:gd name="T13" fmla="*/ 290 h 294"/>
                <a:gd name="T14" fmla="*/ 111 w 224"/>
                <a:gd name="T15" fmla="*/ 261 h 294"/>
                <a:gd name="T16" fmla="*/ 111 w 224"/>
                <a:gd name="T17" fmla="*/ 254 h 294"/>
                <a:gd name="T18" fmla="*/ 7 w 224"/>
                <a:gd name="T19" fmla="*/ 223 h 294"/>
                <a:gd name="T20" fmla="*/ 73 w 224"/>
                <a:gd name="T21" fmla="*/ 275 h 294"/>
                <a:gd name="T22" fmla="*/ 73 w 224"/>
                <a:gd name="T23" fmla="*/ 271 h 294"/>
                <a:gd name="T24" fmla="*/ 23 w 224"/>
                <a:gd name="T25" fmla="*/ 233 h 294"/>
                <a:gd name="T26" fmla="*/ 7 w 224"/>
                <a:gd name="T27" fmla="*/ 223 h 294"/>
                <a:gd name="T28" fmla="*/ 144 w 224"/>
                <a:gd name="T29" fmla="*/ 176 h 294"/>
                <a:gd name="T30" fmla="*/ 113 w 224"/>
                <a:gd name="T31" fmla="*/ 247 h 294"/>
                <a:gd name="T32" fmla="*/ 116 w 224"/>
                <a:gd name="T33" fmla="*/ 254 h 294"/>
                <a:gd name="T34" fmla="*/ 146 w 224"/>
                <a:gd name="T35" fmla="*/ 180 h 294"/>
                <a:gd name="T36" fmla="*/ 144 w 224"/>
                <a:gd name="T37" fmla="*/ 176 h 294"/>
                <a:gd name="T38" fmla="*/ 78 w 224"/>
                <a:gd name="T39" fmla="*/ 142 h 294"/>
                <a:gd name="T40" fmla="*/ 59 w 224"/>
                <a:gd name="T41" fmla="*/ 159 h 294"/>
                <a:gd name="T42" fmla="*/ 56 w 224"/>
                <a:gd name="T43" fmla="*/ 164 h 294"/>
                <a:gd name="T44" fmla="*/ 2 w 224"/>
                <a:gd name="T45" fmla="*/ 214 h 294"/>
                <a:gd name="T46" fmla="*/ 0 w 224"/>
                <a:gd name="T47" fmla="*/ 216 h 294"/>
                <a:gd name="T48" fmla="*/ 9 w 224"/>
                <a:gd name="T49" fmla="*/ 221 h 294"/>
                <a:gd name="T50" fmla="*/ 4 w 224"/>
                <a:gd name="T51" fmla="*/ 218 h 294"/>
                <a:gd name="T52" fmla="*/ 56 w 224"/>
                <a:gd name="T53" fmla="*/ 169 h 294"/>
                <a:gd name="T54" fmla="*/ 61 w 224"/>
                <a:gd name="T55" fmla="*/ 164 h 294"/>
                <a:gd name="T56" fmla="*/ 80 w 224"/>
                <a:gd name="T57" fmla="*/ 145 h 294"/>
                <a:gd name="T58" fmla="*/ 78 w 224"/>
                <a:gd name="T59" fmla="*/ 142 h 294"/>
                <a:gd name="T60" fmla="*/ 123 w 224"/>
                <a:gd name="T61" fmla="*/ 100 h 294"/>
                <a:gd name="T62" fmla="*/ 82 w 224"/>
                <a:gd name="T63" fmla="*/ 138 h 294"/>
                <a:gd name="T64" fmla="*/ 82 w 224"/>
                <a:gd name="T65" fmla="*/ 142 h 294"/>
                <a:gd name="T66" fmla="*/ 125 w 224"/>
                <a:gd name="T67" fmla="*/ 102 h 294"/>
                <a:gd name="T68" fmla="*/ 123 w 224"/>
                <a:gd name="T69" fmla="*/ 100 h 294"/>
                <a:gd name="T70" fmla="*/ 213 w 224"/>
                <a:gd name="T71" fmla="*/ 19 h 294"/>
                <a:gd name="T72" fmla="*/ 213 w 224"/>
                <a:gd name="T73" fmla="*/ 19 h 294"/>
                <a:gd name="T74" fmla="*/ 213 w 224"/>
                <a:gd name="T75" fmla="*/ 19 h 294"/>
                <a:gd name="T76" fmla="*/ 224 w 224"/>
                <a:gd name="T77" fmla="*/ 0 h 294"/>
                <a:gd name="T78" fmla="*/ 208 w 224"/>
                <a:gd name="T79" fmla="*/ 14 h 294"/>
                <a:gd name="T80" fmla="*/ 165 w 224"/>
                <a:gd name="T81" fmla="*/ 57 h 294"/>
                <a:gd name="T82" fmla="*/ 151 w 224"/>
                <a:gd name="T83" fmla="*/ 71 h 294"/>
                <a:gd name="T84" fmla="*/ 125 w 224"/>
                <a:gd name="T85" fmla="*/ 95 h 294"/>
                <a:gd name="T86" fmla="*/ 127 w 224"/>
                <a:gd name="T87" fmla="*/ 100 h 294"/>
                <a:gd name="T88" fmla="*/ 142 w 224"/>
                <a:gd name="T89" fmla="*/ 85 h 294"/>
                <a:gd name="T90" fmla="*/ 156 w 224"/>
                <a:gd name="T91" fmla="*/ 74 h 294"/>
                <a:gd name="T92" fmla="*/ 213 w 224"/>
                <a:gd name="T93" fmla="*/ 19 h 294"/>
                <a:gd name="T94" fmla="*/ 146 w 224"/>
                <a:gd name="T95" fmla="*/ 169 h 294"/>
                <a:gd name="T96" fmla="*/ 149 w 224"/>
                <a:gd name="T97" fmla="*/ 176 h 294"/>
                <a:gd name="T98" fmla="*/ 215 w 224"/>
                <a:gd name="T99" fmla="*/ 19 h 294"/>
                <a:gd name="T100" fmla="*/ 224 w 224"/>
                <a:gd name="T101"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24" h="294">
                  <a:moveTo>
                    <a:pt x="111" y="254"/>
                  </a:moveTo>
                  <a:lnTo>
                    <a:pt x="94" y="290"/>
                  </a:lnTo>
                  <a:lnTo>
                    <a:pt x="78" y="275"/>
                  </a:lnTo>
                  <a:lnTo>
                    <a:pt x="78" y="280"/>
                  </a:lnTo>
                  <a:lnTo>
                    <a:pt x="92" y="292"/>
                  </a:lnTo>
                  <a:lnTo>
                    <a:pt x="97" y="294"/>
                  </a:lnTo>
                  <a:lnTo>
                    <a:pt x="99" y="290"/>
                  </a:lnTo>
                  <a:lnTo>
                    <a:pt x="111" y="261"/>
                  </a:lnTo>
                  <a:lnTo>
                    <a:pt x="111" y="254"/>
                  </a:lnTo>
                  <a:close/>
                  <a:moveTo>
                    <a:pt x="7" y="223"/>
                  </a:moveTo>
                  <a:lnTo>
                    <a:pt x="73" y="275"/>
                  </a:lnTo>
                  <a:lnTo>
                    <a:pt x="73" y="271"/>
                  </a:lnTo>
                  <a:lnTo>
                    <a:pt x="23" y="233"/>
                  </a:lnTo>
                  <a:lnTo>
                    <a:pt x="7" y="223"/>
                  </a:lnTo>
                  <a:close/>
                  <a:moveTo>
                    <a:pt x="144" y="176"/>
                  </a:moveTo>
                  <a:lnTo>
                    <a:pt x="113" y="247"/>
                  </a:lnTo>
                  <a:lnTo>
                    <a:pt x="116" y="254"/>
                  </a:lnTo>
                  <a:lnTo>
                    <a:pt x="146" y="180"/>
                  </a:lnTo>
                  <a:lnTo>
                    <a:pt x="144" y="176"/>
                  </a:lnTo>
                  <a:close/>
                  <a:moveTo>
                    <a:pt x="78" y="142"/>
                  </a:moveTo>
                  <a:lnTo>
                    <a:pt x="59" y="159"/>
                  </a:lnTo>
                  <a:lnTo>
                    <a:pt x="56" y="164"/>
                  </a:lnTo>
                  <a:lnTo>
                    <a:pt x="2" y="214"/>
                  </a:lnTo>
                  <a:lnTo>
                    <a:pt x="0" y="216"/>
                  </a:lnTo>
                  <a:lnTo>
                    <a:pt x="9" y="221"/>
                  </a:lnTo>
                  <a:lnTo>
                    <a:pt x="4" y="218"/>
                  </a:lnTo>
                  <a:lnTo>
                    <a:pt x="56" y="169"/>
                  </a:lnTo>
                  <a:lnTo>
                    <a:pt x="61" y="164"/>
                  </a:lnTo>
                  <a:lnTo>
                    <a:pt x="80" y="145"/>
                  </a:lnTo>
                  <a:lnTo>
                    <a:pt x="78" y="142"/>
                  </a:lnTo>
                  <a:close/>
                  <a:moveTo>
                    <a:pt x="123" y="100"/>
                  </a:moveTo>
                  <a:lnTo>
                    <a:pt x="82" y="138"/>
                  </a:lnTo>
                  <a:lnTo>
                    <a:pt x="82" y="142"/>
                  </a:lnTo>
                  <a:lnTo>
                    <a:pt x="125" y="102"/>
                  </a:lnTo>
                  <a:lnTo>
                    <a:pt x="123" y="100"/>
                  </a:lnTo>
                  <a:close/>
                  <a:moveTo>
                    <a:pt x="213" y="19"/>
                  </a:moveTo>
                  <a:lnTo>
                    <a:pt x="213" y="19"/>
                  </a:lnTo>
                  <a:lnTo>
                    <a:pt x="213" y="19"/>
                  </a:lnTo>
                  <a:close/>
                  <a:moveTo>
                    <a:pt x="224" y="0"/>
                  </a:moveTo>
                  <a:lnTo>
                    <a:pt x="208" y="14"/>
                  </a:lnTo>
                  <a:lnTo>
                    <a:pt x="165" y="57"/>
                  </a:lnTo>
                  <a:lnTo>
                    <a:pt x="151" y="71"/>
                  </a:lnTo>
                  <a:lnTo>
                    <a:pt x="125" y="95"/>
                  </a:lnTo>
                  <a:lnTo>
                    <a:pt x="127" y="100"/>
                  </a:lnTo>
                  <a:lnTo>
                    <a:pt x="142" y="85"/>
                  </a:lnTo>
                  <a:lnTo>
                    <a:pt x="156" y="74"/>
                  </a:lnTo>
                  <a:lnTo>
                    <a:pt x="213" y="19"/>
                  </a:lnTo>
                  <a:lnTo>
                    <a:pt x="146" y="169"/>
                  </a:lnTo>
                  <a:lnTo>
                    <a:pt x="149" y="176"/>
                  </a:lnTo>
                  <a:lnTo>
                    <a:pt x="215" y="19"/>
                  </a:lnTo>
                  <a:lnTo>
                    <a:pt x="224"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4" name="Freeform 54"/>
            <p:cNvSpPr>
              <a:spLocks noEditPoints="1"/>
            </p:cNvSpPr>
            <p:nvPr/>
          </p:nvSpPr>
          <p:spPr bwMode="auto">
            <a:xfrm>
              <a:off x="10831944" y="3460993"/>
              <a:ext cx="400753" cy="478171"/>
            </a:xfrm>
            <a:custGeom>
              <a:avLst/>
              <a:gdLst>
                <a:gd name="T0" fmla="*/ 111 w 224"/>
                <a:gd name="T1" fmla="*/ 254 h 294"/>
                <a:gd name="T2" fmla="*/ 94 w 224"/>
                <a:gd name="T3" fmla="*/ 290 h 294"/>
                <a:gd name="T4" fmla="*/ 78 w 224"/>
                <a:gd name="T5" fmla="*/ 275 h 294"/>
                <a:gd name="T6" fmla="*/ 78 w 224"/>
                <a:gd name="T7" fmla="*/ 280 h 294"/>
                <a:gd name="T8" fmla="*/ 92 w 224"/>
                <a:gd name="T9" fmla="*/ 292 h 294"/>
                <a:gd name="T10" fmla="*/ 97 w 224"/>
                <a:gd name="T11" fmla="*/ 294 h 294"/>
                <a:gd name="T12" fmla="*/ 99 w 224"/>
                <a:gd name="T13" fmla="*/ 290 h 294"/>
                <a:gd name="T14" fmla="*/ 111 w 224"/>
                <a:gd name="T15" fmla="*/ 261 h 294"/>
                <a:gd name="T16" fmla="*/ 111 w 224"/>
                <a:gd name="T17" fmla="*/ 254 h 294"/>
                <a:gd name="T18" fmla="*/ 7 w 224"/>
                <a:gd name="T19" fmla="*/ 223 h 294"/>
                <a:gd name="T20" fmla="*/ 73 w 224"/>
                <a:gd name="T21" fmla="*/ 275 h 294"/>
                <a:gd name="T22" fmla="*/ 73 w 224"/>
                <a:gd name="T23" fmla="*/ 271 h 294"/>
                <a:gd name="T24" fmla="*/ 23 w 224"/>
                <a:gd name="T25" fmla="*/ 233 h 294"/>
                <a:gd name="T26" fmla="*/ 7 w 224"/>
                <a:gd name="T27" fmla="*/ 223 h 294"/>
                <a:gd name="T28" fmla="*/ 144 w 224"/>
                <a:gd name="T29" fmla="*/ 176 h 294"/>
                <a:gd name="T30" fmla="*/ 113 w 224"/>
                <a:gd name="T31" fmla="*/ 247 h 294"/>
                <a:gd name="T32" fmla="*/ 116 w 224"/>
                <a:gd name="T33" fmla="*/ 254 h 294"/>
                <a:gd name="T34" fmla="*/ 146 w 224"/>
                <a:gd name="T35" fmla="*/ 180 h 294"/>
                <a:gd name="T36" fmla="*/ 144 w 224"/>
                <a:gd name="T37" fmla="*/ 176 h 294"/>
                <a:gd name="T38" fmla="*/ 78 w 224"/>
                <a:gd name="T39" fmla="*/ 142 h 294"/>
                <a:gd name="T40" fmla="*/ 59 w 224"/>
                <a:gd name="T41" fmla="*/ 159 h 294"/>
                <a:gd name="T42" fmla="*/ 56 w 224"/>
                <a:gd name="T43" fmla="*/ 164 h 294"/>
                <a:gd name="T44" fmla="*/ 2 w 224"/>
                <a:gd name="T45" fmla="*/ 214 h 294"/>
                <a:gd name="T46" fmla="*/ 0 w 224"/>
                <a:gd name="T47" fmla="*/ 216 h 294"/>
                <a:gd name="T48" fmla="*/ 9 w 224"/>
                <a:gd name="T49" fmla="*/ 221 h 294"/>
                <a:gd name="T50" fmla="*/ 4 w 224"/>
                <a:gd name="T51" fmla="*/ 218 h 294"/>
                <a:gd name="T52" fmla="*/ 56 w 224"/>
                <a:gd name="T53" fmla="*/ 169 h 294"/>
                <a:gd name="T54" fmla="*/ 61 w 224"/>
                <a:gd name="T55" fmla="*/ 164 h 294"/>
                <a:gd name="T56" fmla="*/ 80 w 224"/>
                <a:gd name="T57" fmla="*/ 145 h 294"/>
                <a:gd name="T58" fmla="*/ 78 w 224"/>
                <a:gd name="T59" fmla="*/ 142 h 294"/>
                <a:gd name="T60" fmla="*/ 123 w 224"/>
                <a:gd name="T61" fmla="*/ 100 h 294"/>
                <a:gd name="T62" fmla="*/ 82 w 224"/>
                <a:gd name="T63" fmla="*/ 138 h 294"/>
                <a:gd name="T64" fmla="*/ 82 w 224"/>
                <a:gd name="T65" fmla="*/ 142 h 294"/>
                <a:gd name="T66" fmla="*/ 125 w 224"/>
                <a:gd name="T67" fmla="*/ 102 h 294"/>
                <a:gd name="T68" fmla="*/ 123 w 224"/>
                <a:gd name="T69" fmla="*/ 100 h 294"/>
                <a:gd name="T70" fmla="*/ 213 w 224"/>
                <a:gd name="T71" fmla="*/ 19 h 294"/>
                <a:gd name="T72" fmla="*/ 213 w 224"/>
                <a:gd name="T73" fmla="*/ 19 h 294"/>
                <a:gd name="T74" fmla="*/ 213 w 224"/>
                <a:gd name="T75" fmla="*/ 19 h 294"/>
                <a:gd name="T76" fmla="*/ 224 w 224"/>
                <a:gd name="T77" fmla="*/ 0 h 294"/>
                <a:gd name="T78" fmla="*/ 208 w 224"/>
                <a:gd name="T79" fmla="*/ 14 h 294"/>
                <a:gd name="T80" fmla="*/ 165 w 224"/>
                <a:gd name="T81" fmla="*/ 57 h 294"/>
                <a:gd name="T82" fmla="*/ 151 w 224"/>
                <a:gd name="T83" fmla="*/ 71 h 294"/>
                <a:gd name="T84" fmla="*/ 125 w 224"/>
                <a:gd name="T85" fmla="*/ 95 h 294"/>
                <a:gd name="T86" fmla="*/ 127 w 224"/>
                <a:gd name="T87" fmla="*/ 100 h 294"/>
                <a:gd name="T88" fmla="*/ 142 w 224"/>
                <a:gd name="T89" fmla="*/ 85 h 294"/>
                <a:gd name="T90" fmla="*/ 156 w 224"/>
                <a:gd name="T91" fmla="*/ 74 h 294"/>
                <a:gd name="T92" fmla="*/ 213 w 224"/>
                <a:gd name="T93" fmla="*/ 19 h 294"/>
                <a:gd name="T94" fmla="*/ 146 w 224"/>
                <a:gd name="T95" fmla="*/ 169 h 294"/>
                <a:gd name="T96" fmla="*/ 149 w 224"/>
                <a:gd name="T97" fmla="*/ 176 h 294"/>
                <a:gd name="T98" fmla="*/ 215 w 224"/>
                <a:gd name="T99" fmla="*/ 19 h 294"/>
                <a:gd name="T100" fmla="*/ 224 w 224"/>
                <a:gd name="T101"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24" h="294">
                  <a:moveTo>
                    <a:pt x="111" y="254"/>
                  </a:moveTo>
                  <a:lnTo>
                    <a:pt x="94" y="290"/>
                  </a:lnTo>
                  <a:lnTo>
                    <a:pt x="78" y="275"/>
                  </a:lnTo>
                  <a:lnTo>
                    <a:pt x="78" y="280"/>
                  </a:lnTo>
                  <a:lnTo>
                    <a:pt x="92" y="292"/>
                  </a:lnTo>
                  <a:lnTo>
                    <a:pt x="97" y="294"/>
                  </a:lnTo>
                  <a:lnTo>
                    <a:pt x="99" y="290"/>
                  </a:lnTo>
                  <a:lnTo>
                    <a:pt x="111" y="261"/>
                  </a:lnTo>
                  <a:lnTo>
                    <a:pt x="111" y="254"/>
                  </a:lnTo>
                  <a:moveTo>
                    <a:pt x="7" y="223"/>
                  </a:moveTo>
                  <a:lnTo>
                    <a:pt x="73" y="275"/>
                  </a:lnTo>
                  <a:lnTo>
                    <a:pt x="73" y="271"/>
                  </a:lnTo>
                  <a:lnTo>
                    <a:pt x="23" y="233"/>
                  </a:lnTo>
                  <a:lnTo>
                    <a:pt x="7" y="223"/>
                  </a:lnTo>
                  <a:moveTo>
                    <a:pt x="144" y="176"/>
                  </a:moveTo>
                  <a:lnTo>
                    <a:pt x="113" y="247"/>
                  </a:lnTo>
                  <a:lnTo>
                    <a:pt x="116" y="254"/>
                  </a:lnTo>
                  <a:lnTo>
                    <a:pt x="146" y="180"/>
                  </a:lnTo>
                  <a:lnTo>
                    <a:pt x="144" y="176"/>
                  </a:lnTo>
                  <a:moveTo>
                    <a:pt x="78" y="142"/>
                  </a:moveTo>
                  <a:lnTo>
                    <a:pt x="59" y="159"/>
                  </a:lnTo>
                  <a:lnTo>
                    <a:pt x="56" y="164"/>
                  </a:lnTo>
                  <a:lnTo>
                    <a:pt x="2" y="214"/>
                  </a:lnTo>
                  <a:lnTo>
                    <a:pt x="0" y="216"/>
                  </a:lnTo>
                  <a:lnTo>
                    <a:pt x="9" y="221"/>
                  </a:lnTo>
                  <a:lnTo>
                    <a:pt x="4" y="218"/>
                  </a:lnTo>
                  <a:lnTo>
                    <a:pt x="56" y="169"/>
                  </a:lnTo>
                  <a:lnTo>
                    <a:pt x="61" y="164"/>
                  </a:lnTo>
                  <a:lnTo>
                    <a:pt x="80" y="145"/>
                  </a:lnTo>
                  <a:lnTo>
                    <a:pt x="78" y="142"/>
                  </a:lnTo>
                  <a:moveTo>
                    <a:pt x="123" y="100"/>
                  </a:moveTo>
                  <a:lnTo>
                    <a:pt x="82" y="138"/>
                  </a:lnTo>
                  <a:lnTo>
                    <a:pt x="82" y="142"/>
                  </a:lnTo>
                  <a:lnTo>
                    <a:pt x="125" y="102"/>
                  </a:lnTo>
                  <a:lnTo>
                    <a:pt x="123" y="100"/>
                  </a:lnTo>
                  <a:moveTo>
                    <a:pt x="213" y="19"/>
                  </a:moveTo>
                  <a:lnTo>
                    <a:pt x="213" y="19"/>
                  </a:lnTo>
                  <a:lnTo>
                    <a:pt x="213" y="19"/>
                  </a:lnTo>
                  <a:moveTo>
                    <a:pt x="224" y="0"/>
                  </a:moveTo>
                  <a:lnTo>
                    <a:pt x="208" y="14"/>
                  </a:lnTo>
                  <a:lnTo>
                    <a:pt x="165" y="57"/>
                  </a:lnTo>
                  <a:lnTo>
                    <a:pt x="151" y="71"/>
                  </a:lnTo>
                  <a:lnTo>
                    <a:pt x="125" y="95"/>
                  </a:lnTo>
                  <a:lnTo>
                    <a:pt x="127" y="100"/>
                  </a:lnTo>
                  <a:lnTo>
                    <a:pt x="142" y="85"/>
                  </a:lnTo>
                  <a:lnTo>
                    <a:pt x="156" y="74"/>
                  </a:lnTo>
                  <a:lnTo>
                    <a:pt x="213" y="19"/>
                  </a:lnTo>
                  <a:lnTo>
                    <a:pt x="146" y="169"/>
                  </a:lnTo>
                  <a:lnTo>
                    <a:pt x="149" y="176"/>
                  </a:lnTo>
                  <a:lnTo>
                    <a:pt x="215" y="19"/>
                  </a:lnTo>
                  <a:lnTo>
                    <a:pt x="224"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5" name="Freeform 55"/>
            <p:cNvSpPr>
              <a:spLocks noEditPoints="1"/>
            </p:cNvSpPr>
            <p:nvPr/>
          </p:nvSpPr>
          <p:spPr bwMode="auto">
            <a:xfrm>
              <a:off x="10572528" y="3503279"/>
              <a:ext cx="386440" cy="435884"/>
            </a:xfrm>
            <a:custGeom>
              <a:avLst/>
              <a:gdLst>
                <a:gd name="T0" fmla="*/ 0 w 216"/>
                <a:gd name="T1" fmla="*/ 261 h 268"/>
                <a:gd name="T2" fmla="*/ 12 w 216"/>
                <a:gd name="T3" fmla="*/ 261 h 268"/>
                <a:gd name="T4" fmla="*/ 3 w 216"/>
                <a:gd name="T5" fmla="*/ 264 h 268"/>
                <a:gd name="T6" fmla="*/ 5 w 216"/>
                <a:gd name="T7" fmla="*/ 254 h 268"/>
                <a:gd name="T8" fmla="*/ 12 w 216"/>
                <a:gd name="T9" fmla="*/ 254 h 268"/>
                <a:gd name="T10" fmla="*/ 62 w 216"/>
                <a:gd name="T11" fmla="*/ 214 h 268"/>
                <a:gd name="T12" fmla="*/ 50 w 216"/>
                <a:gd name="T13" fmla="*/ 195 h 268"/>
                <a:gd name="T14" fmla="*/ 12 w 216"/>
                <a:gd name="T15" fmla="*/ 254 h 268"/>
                <a:gd name="T16" fmla="*/ 50 w 216"/>
                <a:gd name="T17" fmla="*/ 195 h 268"/>
                <a:gd name="T18" fmla="*/ 66 w 216"/>
                <a:gd name="T19" fmla="*/ 204 h 268"/>
                <a:gd name="T20" fmla="*/ 64 w 216"/>
                <a:gd name="T21" fmla="*/ 207 h 268"/>
                <a:gd name="T22" fmla="*/ 69 w 216"/>
                <a:gd name="T23" fmla="*/ 207 h 268"/>
                <a:gd name="T24" fmla="*/ 81 w 216"/>
                <a:gd name="T25" fmla="*/ 195 h 268"/>
                <a:gd name="T26" fmla="*/ 66 w 216"/>
                <a:gd name="T27" fmla="*/ 173 h 268"/>
                <a:gd name="T28" fmla="*/ 52 w 216"/>
                <a:gd name="T29" fmla="*/ 190 h 268"/>
                <a:gd name="T30" fmla="*/ 55 w 216"/>
                <a:gd name="T31" fmla="*/ 195 h 268"/>
                <a:gd name="T32" fmla="*/ 59 w 216"/>
                <a:gd name="T33" fmla="*/ 190 h 268"/>
                <a:gd name="T34" fmla="*/ 66 w 216"/>
                <a:gd name="T35" fmla="*/ 173 h 268"/>
                <a:gd name="T36" fmla="*/ 83 w 216"/>
                <a:gd name="T37" fmla="*/ 188 h 268"/>
                <a:gd name="T38" fmla="*/ 85 w 216"/>
                <a:gd name="T39" fmla="*/ 192 h 268"/>
                <a:gd name="T40" fmla="*/ 102 w 216"/>
                <a:gd name="T41" fmla="*/ 176 h 268"/>
                <a:gd name="T42" fmla="*/ 76 w 216"/>
                <a:gd name="T43" fmla="*/ 162 h 268"/>
                <a:gd name="T44" fmla="*/ 71 w 216"/>
                <a:gd name="T45" fmla="*/ 173 h 268"/>
                <a:gd name="T46" fmla="*/ 78 w 216"/>
                <a:gd name="T47" fmla="*/ 164 h 268"/>
                <a:gd name="T48" fmla="*/ 208 w 216"/>
                <a:gd name="T49" fmla="*/ 67 h 268"/>
                <a:gd name="T50" fmla="*/ 197 w 216"/>
                <a:gd name="T51" fmla="*/ 76 h 268"/>
                <a:gd name="T52" fmla="*/ 102 w 216"/>
                <a:gd name="T53" fmla="*/ 169 h 268"/>
                <a:gd name="T54" fmla="*/ 104 w 216"/>
                <a:gd name="T55" fmla="*/ 171 h 268"/>
                <a:gd name="T56" fmla="*/ 190 w 216"/>
                <a:gd name="T57" fmla="*/ 90 h 268"/>
                <a:gd name="T58" fmla="*/ 211 w 216"/>
                <a:gd name="T59" fmla="*/ 71 h 268"/>
                <a:gd name="T60" fmla="*/ 192 w 216"/>
                <a:gd name="T61" fmla="*/ 5 h 268"/>
                <a:gd name="T62" fmla="*/ 185 w 216"/>
                <a:gd name="T63" fmla="*/ 14 h 268"/>
                <a:gd name="T64" fmla="*/ 180 w 216"/>
                <a:gd name="T65" fmla="*/ 21 h 268"/>
                <a:gd name="T66" fmla="*/ 173 w 216"/>
                <a:gd name="T67" fmla="*/ 31 h 268"/>
                <a:gd name="T68" fmla="*/ 111 w 216"/>
                <a:gd name="T69" fmla="*/ 114 h 268"/>
                <a:gd name="T70" fmla="*/ 81 w 216"/>
                <a:gd name="T71" fmla="*/ 154 h 268"/>
                <a:gd name="T72" fmla="*/ 81 w 216"/>
                <a:gd name="T73" fmla="*/ 159 h 268"/>
                <a:gd name="T74" fmla="*/ 111 w 216"/>
                <a:gd name="T75" fmla="*/ 121 h 268"/>
                <a:gd name="T76" fmla="*/ 180 w 216"/>
                <a:gd name="T77" fmla="*/ 29 h 268"/>
                <a:gd name="T78" fmla="*/ 185 w 216"/>
                <a:gd name="T79" fmla="*/ 21 h 268"/>
                <a:gd name="T80" fmla="*/ 194 w 216"/>
                <a:gd name="T81" fmla="*/ 10 h 268"/>
                <a:gd name="T82" fmla="*/ 194 w 216"/>
                <a:gd name="T83" fmla="*/ 0 h 268"/>
                <a:gd name="T84" fmla="*/ 213 w 216"/>
                <a:gd name="T85" fmla="*/ 67 h 268"/>
                <a:gd name="T86" fmla="*/ 213 w 216"/>
                <a:gd name="T87" fmla="*/ 64 h 268"/>
                <a:gd name="T88" fmla="*/ 211 w 216"/>
                <a:gd name="T89" fmla="*/ 52 h 268"/>
                <a:gd name="T90" fmla="*/ 208 w 216"/>
                <a:gd name="T91" fmla="*/ 45 h 268"/>
                <a:gd name="T92" fmla="*/ 194 w 216"/>
                <a:gd name="T9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6" h="268">
                  <a:moveTo>
                    <a:pt x="5" y="254"/>
                  </a:moveTo>
                  <a:lnTo>
                    <a:pt x="0" y="261"/>
                  </a:lnTo>
                  <a:lnTo>
                    <a:pt x="5" y="268"/>
                  </a:lnTo>
                  <a:lnTo>
                    <a:pt x="12" y="261"/>
                  </a:lnTo>
                  <a:lnTo>
                    <a:pt x="10" y="259"/>
                  </a:lnTo>
                  <a:lnTo>
                    <a:pt x="3" y="264"/>
                  </a:lnTo>
                  <a:lnTo>
                    <a:pt x="10" y="256"/>
                  </a:lnTo>
                  <a:lnTo>
                    <a:pt x="5" y="254"/>
                  </a:lnTo>
                  <a:close/>
                  <a:moveTo>
                    <a:pt x="59" y="209"/>
                  </a:moveTo>
                  <a:lnTo>
                    <a:pt x="12" y="254"/>
                  </a:lnTo>
                  <a:lnTo>
                    <a:pt x="17" y="259"/>
                  </a:lnTo>
                  <a:lnTo>
                    <a:pt x="62" y="214"/>
                  </a:lnTo>
                  <a:lnTo>
                    <a:pt x="59" y="209"/>
                  </a:lnTo>
                  <a:close/>
                  <a:moveTo>
                    <a:pt x="50" y="195"/>
                  </a:moveTo>
                  <a:lnTo>
                    <a:pt x="7" y="249"/>
                  </a:lnTo>
                  <a:lnTo>
                    <a:pt x="12" y="254"/>
                  </a:lnTo>
                  <a:lnTo>
                    <a:pt x="52" y="200"/>
                  </a:lnTo>
                  <a:lnTo>
                    <a:pt x="50" y="195"/>
                  </a:lnTo>
                  <a:close/>
                  <a:moveTo>
                    <a:pt x="78" y="192"/>
                  </a:moveTo>
                  <a:lnTo>
                    <a:pt x="66" y="204"/>
                  </a:lnTo>
                  <a:lnTo>
                    <a:pt x="64" y="207"/>
                  </a:lnTo>
                  <a:lnTo>
                    <a:pt x="64" y="207"/>
                  </a:lnTo>
                  <a:lnTo>
                    <a:pt x="66" y="209"/>
                  </a:lnTo>
                  <a:lnTo>
                    <a:pt x="69" y="207"/>
                  </a:lnTo>
                  <a:lnTo>
                    <a:pt x="78" y="197"/>
                  </a:lnTo>
                  <a:lnTo>
                    <a:pt x="81" y="195"/>
                  </a:lnTo>
                  <a:lnTo>
                    <a:pt x="78" y="192"/>
                  </a:lnTo>
                  <a:close/>
                  <a:moveTo>
                    <a:pt x="66" y="173"/>
                  </a:moveTo>
                  <a:lnTo>
                    <a:pt x="57" y="188"/>
                  </a:lnTo>
                  <a:lnTo>
                    <a:pt x="52" y="190"/>
                  </a:lnTo>
                  <a:lnTo>
                    <a:pt x="52" y="192"/>
                  </a:lnTo>
                  <a:lnTo>
                    <a:pt x="55" y="195"/>
                  </a:lnTo>
                  <a:lnTo>
                    <a:pt x="55" y="195"/>
                  </a:lnTo>
                  <a:lnTo>
                    <a:pt x="59" y="190"/>
                  </a:lnTo>
                  <a:lnTo>
                    <a:pt x="69" y="178"/>
                  </a:lnTo>
                  <a:lnTo>
                    <a:pt x="66" y="173"/>
                  </a:lnTo>
                  <a:close/>
                  <a:moveTo>
                    <a:pt x="97" y="173"/>
                  </a:moveTo>
                  <a:lnTo>
                    <a:pt x="83" y="188"/>
                  </a:lnTo>
                  <a:lnTo>
                    <a:pt x="83" y="188"/>
                  </a:lnTo>
                  <a:lnTo>
                    <a:pt x="85" y="192"/>
                  </a:lnTo>
                  <a:lnTo>
                    <a:pt x="102" y="176"/>
                  </a:lnTo>
                  <a:lnTo>
                    <a:pt x="102" y="176"/>
                  </a:lnTo>
                  <a:lnTo>
                    <a:pt x="97" y="173"/>
                  </a:lnTo>
                  <a:close/>
                  <a:moveTo>
                    <a:pt x="76" y="162"/>
                  </a:moveTo>
                  <a:lnTo>
                    <a:pt x="69" y="171"/>
                  </a:lnTo>
                  <a:lnTo>
                    <a:pt x="71" y="173"/>
                  </a:lnTo>
                  <a:lnTo>
                    <a:pt x="76" y="166"/>
                  </a:lnTo>
                  <a:lnTo>
                    <a:pt x="78" y="164"/>
                  </a:lnTo>
                  <a:lnTo>
                    <a:pt x="76" y="162"/>
                  </a:lnTo>
                  <a:close/>
                  <a:moveTo>
                    <a:pt x="208" y="67"/>
                  </a:moveTo>
                  <a:lnTo>
                    <a:pt x="208" y="67"/>
                  </a:lnTo>
                  <a:lnTo>
                    <a:pt x="197" y="76"/>
                  </a:lnTo>
                  <a:lnTo>
                    <a:pt x="107" y="164"/>
                  </a:lnTo>
                  <a:lnTo>
                    <a:pt x="102" y="169"/>
                  </a:lnTo>
                  <a:lnTo>
                    <a:pt x="102" y="169"/>
                  </a:lnTo>
                  <a:lnTo>
                    <a:pt x="104" y="171"/>
                  </a:lnTo>
                  <a:lnTo>
                    <a:pt x="107" y="171"/>
                  </a:lnTo>
                  <a:lnTo>
                    <a:pt x="190" y="90"/>
                  </a:lnTo>
                  <a:lnTo>
                    <a:pt x="201" y="81"/>
                  </a:lnTo>
                  <a:lnTo>
                    <a:pt x="211" y="71"/>
                  </a:lnTo>
                  <a:lnTo>
                    <a:pt x="208" y="67"/>
                  </a:lnTo>
                  <a:close/>
                  <a:moveTo>
                    <a:pt x="192" y="5"/>
                  </a:moveTo>
                  <a:lnTo>
                    <a:pt x="190" y="7"/>
                  </a:lnTo>
                  <a:lnTo>
                    <a:pt x="185" y="14"/>
                  </a:lnTo>
                  <a:lnTo>
                    <a:pt x="182" y="19"/>
                  </a:lnTo>
                  <a:lnTo>
                    <a:pt x="180" y="21"/>
                  </a:lnTo>
                  <a:lnTo>
                    <a:pt x="178" y="26"/>
                  </a:lnTo>
                  <a:lnTo>
                    <a:pt x="173" y="31"/>
                  </a:lnTo>
                  <a:lnTo>
                    <a:pt x="166" y="38"/>
                  </a:lnTo>
                  <a:lnTo>
                    <a:pt x="111" y="114"/>
                  </a:lnTo>
                  <a:lnTo>
                    <a:pt x="107" y="119"/>
                  </a:lnTo>
                  <a:lnTo>
                    <a:pt x="81" y="154"/>
                  </a:lnTo>
                  <a:lnTo>
                    <a:pt x="78" y="159"/>
                  </a:lnTo>
                  <a:lnTo>
                    <a:pt x="81" y="159"/>
                  </a:lnTo>
                  <a:lnTo>
                    <a:pt x="107" y="128"/>
                  </a:lnTo>
                  <a:lnTo>
                    <a:pt x="111" y="121"/>
                  </a:lnTo>
                  <a:lnTo>
                    <a:pt x="175" y="33"/>
                  </a:lnTo>
                  <a:lnTo>
                    <a:pt x="180" y="29"/>
                  </a:lnTo>
                  <a:lnTo>
                    <a:pt x="182" y="24"/>
                  </a:lnTo>
                  <a:lnTo>
                    <a:pt x="185" y="21"/>
                  </a:lnTo>
                  <a:lnTo>
                    <a:pt x="187" y="19"/>
                  </a:lnTo>
                  <a:lnTo>
                    <a:pt x="194" y="10"/>
                  </a:lnTo>
                  <a:lnTo>
                    <a:pt x="192" y="5"/>
                  </a:lnTo>
                  <a:close/>
                  <a:moveTo>
                    <a:pt x="194" y="0"/>
                  </a:moveTo>
                  <a:lnTo>
                    <a:pt x="194" y="0"/>
                  </a:lnTo>
                  <a:lnTo>
                    <a:pt x="213" y="67"/>
                  </a:lnTo>
                  <a:lnTo>
                    <a:pt x="216" y="67"/>
                  </a:lnTo>
                  <a:lnTo>
                    <a:pt x="213" y="64"/>
                  </a:lnTo>
                  <a:lnTo>
                    <a:pt x="213" y="59"/>
                  </a:lnTo>
                  <a:lnTo>
                    <a:pt x="211" y="52"/>
                  </a:lnTo>
                  <a:lnTo>
                    <a:pt x="211" y="52"/>
                  </a:lnTo>
                  <a:lnTo>
                    <a:pt x="208" y="45"/>
                  </a:lnTo>
                  <a:lnTo>
                    <a:pt x="197" y="10"/>
                  </a:lnTo>
                  <a:lnTo>
                    <a:pt x="194"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6" name="Freeform 56"/>
            <p:cNvSpPr>
              <a:spLocks noEditPoints="1"/>
            </p:cNvSpPr>
            <p:nvPr/>
          </p:nvSpPr>
          <p:spPr bwMode="auto">
            <a:xfrm>
              <a:off x="10572528" y="3503279"/>
              <a:ext cx="386440" cy="435884"/>
            </a:xfrm>
            <a:custGeom>
              <a:avLst/>
              <a:gdLst>
                <a:gd name="T0" fmla="*/ 0 w 216"/>
                <a:gd name="T1" fmla="*/ 261 h 268"/>
                <a:gd name="T2" fmla="*/ 12 w 216"/>
                <a:gd name="T3" fmla="*/ 261 h 268"/>
                <a:gd name="T4" fmla="*/ 3 w 216"/>
                <a:gd name="T5" fmla="*/ 264 h 268"/>
                <a:gd name="T6" fmla="*/ 5 w 216"/>
                <a:gd name="T7" fmla="*/ 254 h 268"/>
                <a:gd name="T8" fmla="*/ 12 w 216"/>
                <a:gd name="T9" fmla="*/ 254 h 268"/>
                <a:gd name="T10" fmla="*/ 62 w 216"/>
                <a:gd name="T11" fmla="*/ 214 h 268"/>
                <a:gd name="T12" fmla="*/ 50 w 216"/>
                <a:gd name="T13" fmla="*/ 195 h 268"/>
                <a:gd name="T14" fmla="*/ 12 w 216"/>
                <a:gd name="T15" fmla="*/ 254 h 268"/>
                <a:gd name="T16" fmla="*/ 50 w 216"/>
                <a:gd name="T17" fmla="*/ 195 h 268"/>
                <a:gd name="T18" fmla="*/ 66 w 216"/>
                <a:gd name="T19" fmla="*/ 204 h 268"/>
                <a:gd name="T20" fmla="*/ 64 w 216"/>
                <a:gd name="T21" fmla="*/ 207 h 268"/>
                <a:gd name="T22" fmla="*/ 69 w 216"/>
                <a:gd name="T23" fmla="*/ 207 h 268"/>
                <a:gd name="T24" fmla="*/ 81 w 216"/>
                <a:gd name="T25" fmla="*/ 195 h 268"/>
                <a:gd name="T26" fmla="*/ 66 w 216"/>
                <a:gd name="T27" fmla="*/ 173 h 268"/>
                <a:gd name="T28" fmla="*/ 52 w 216"/>
                <a:gd name="T29" fmla="*/ 190 h 268"/>
                <a:gd name="T30" fmla="*/ 55 w 216"/>
                <a:gd name="T31" fmla="*/ 195 h 268"/>
                <a:gd name="T32" fmla="*/ 59 w 216"/>
                <a:gd name="T33" fmla="*/ 190 h 268"/>
                <a:gd name="T34" fmla="*/ 66 w 216"/>
                <a:gd name="T35" fmla="*/ 173 h 268"/>
                <a:gd name="T36" fmla="*/ 83 w 216"/>
                <a:gd name="T37" fmla="*/ 188 h 268"/>
                <a:gd name="T38" fmla="*/ 85 w 216"/>
                <a:gd name="T39" fmla="*/ 192 h 268"/>
                <a:gd name="T40" fmla="*/ 102 w 216"/>
                <a:gd name="T41" fmla="*/ 176 h 268"/>
                <a:gd name="T42" fmla="*/ 76 w 216"/>
                <a:gd name="T43" fmla="*/ 162 h 268"/>
                <a:gd name="T44" fmla="*/ 71 w 216"/>
                <a:gd name="T45" fmla="*/ 173 h 268"/>
                <a:gd name="T46" fmla="*/ 78 w 216"/>
                <a:gd name="T47" fmla="*/ 164 h 268"/>
                <a:gd name="T48" fmla="*/ 208 w 216"/>
                <a:gd name="T49" fmla="*/ 67 h 268"/>
                <a:gd name="T50" fmla="*/ 197 w 216"/>
                <a:gd name="T51" fmla="*/ 76 h 268"/>
                <a:gd name="T52" fmla="*/ 102 w 216"/>
                <a:gd name="T53" fmla="*/ 169 h 268"/>
                <a:gd name="T54" fmla="*/ 104 w 216"/>
                <a:gd name="T55" fmla="*/ 171 h 268"/>
                <a:gd name="T56" fmla="*/ 190 w 216"/>
                <a:gd name="T57" fmla="*/ 90 h 268"/>
                <a:gd name="T58" fmla="*/ 211 w 216"/>
                <a:gd name="T59" fmla="*/ 71 h 268"/>
                <a:gd name="T60" fmla="*/ 192 w 216"/>
                <a:gd name="T61" fmla="*/ 5 h 268"/>
                <a:gd name="T62" fmla="*/ 185 w 216"/>
                <a:gd name="T63" fmla="*/ 14 h 268"/>
                <a:gd name="T64" fmla="*/ 180 w 216"/>
                <a:gd name="T65" fmla="*/ 21 h 268"/>
                <a:gd name="T66" fmla="*/ 173 w 216"/>
                <a:gd name="T67" fmla="*/ 31 h 268"/>
                <a:gd name="T68" fmla="*/ 111 w 216"/>
                <a:gd name="T69" fmla="*/ 114 h 268"/>
                <a:gd name="T70" fmla="*/ 81 w 216"/>
                <a:gd name="T71" fmla="*/ 154 h 268"/>
                <a:gd name="T72" fmla="*/ 81 w 216"/>
                <a:gd name="T73" fmla="*/ 159 h 268"/>
                <a:gd name="T74" fmla="*/ 111 w 216"/>
                <a:gd name="T75" fmla="*/ 121 h 268"/>
                <a:gd name="T76" fmla="*/ 180 w 216"/>
                <a:gd name="T77" fmla="*/ 29 h 268"/>
                <a:gd name="T78" fmla="*/ 185 w 216"/>
                <a:gd name="T79" fmla="*/ 21 h 268"/>
                <a:gd name="T80" fmla="*/ 194 w 216"/>
                <a:gd name="T81" fmla="*/ 10 h 268"/>
                <a:gd name="T82" fmla="*/ 194 w 216"/>
                <a:gd name="T83" fmla="*/ 0 h 268"/>
                <a:gd name="T84" fmla="*/ 213 w 216"/>
                <a:gd name="T85" fmla="*/ 67 h 268"/>
                <a:gd name="T86" fmla="*/ 213 w 216"/>
                <a:gd name="T87" fmla="*/ 64 h 268"/>
                <a:gd name="T88" fmla="*/ 211 w 216"/>
                <a:gd name="T89" fmla="*/ 52 h 268"/>
                <a:gd name="T90" fmla="*/ 208 w 216"/>
                <a:gd name="T91" fmla="*/ 45 h 268"/>
                <a:gd name="T92" fmla="*/ 194 w 216"/>
                <a:gd name="T9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6" h="268">
                  <a:moveTo>
                    <a:pt x="5" y="254"/>
                  </a:moveTo>
                  <a:lnTo>
                    <a:pt x="0" y="261"/>
                  </a:lnTo>
                  <a:lnTo>
                    <a:pt x="5" y="268"/>
                  </a:lnTo>
                  <a:lnTo>
                    <a:pt x="12" y="261"/>
                  </a:lnTo>
                  <a:lnTo>
                    <a:pt x="10" y="259"/>
                  </a:lnTo>
                  <a:lnTo>
                    <a:pt x="3" y="264"/>
                  </a:lnTo>
                  <a:lnTo>
                    <a:pt x="10" y="256"/>
                  </a:lnTo>
                  <a:lnTo>
                    <a:pt x="5" y="254"/>
                  </a:lnTo>
                  <a:moveTo>
                    <a:pt x="59" y="209"/>
                  </a:moveTo>
                  <a:lnTo>
                    <a:pt x="12" y="254"/>
                  </a:lnTo>
                  <a:lnTo>
                    <a:pt x="17" y="259"/>
                  </a:lnTo>
                  <a:lnTo>
                    <a:pt x="62" y="214"/>
                  </a:lnTo>
                  <a:lnTo>
                    <a:pt x="59" y="209"/>
                  </a:lnTo>
                  <a:moveTo>
                    <a:pt x="50" y="195"/>
                  </a:moveTo>
                  <a:lnTo>
                    <a:pt x="7" y="249"/>
                  </a:lnTo>
                  <a:lnTo>
                    <a:pt x="12" y="254"/>
                  </a:lnTo>
                  <a:lnTo>
                    <a:pt x="52" y="200"/>
                  </a:lnTo>
                  <a:lnTo>
                    <a:pt x="50" y="195"/>
                  </a:lnTo>
                  <a:moveTo>
                    <a:pt x="78" y="192"/>
                  </a:moveTo>
                  <a:lnTo>
                    <a:pt x="66" y="204"/>
                  </a:lnTo>
                  <a:lnTo>
                    <a:pt x="64" y="207"/>
                  </a:lnTo>
                  <a:lnTo>
                    <a:pt x="64" y="207"/>
                  </a:lnTo>
                  <a:lnTo>
                    <a:pt x="66" y="209"/>
                  </a:lnTo>
                  <a:lnTo>
                    <a:pt x="69" y="207"/>
                  </a:lnTo>
                  <a:lnTo>
                    <a:pt x="78" y="197"/>
                  </a:lnTo>
                  <a:lnTo>
                    <a:pt x="81" y="195"/>
                  </a:lnTo>
                  <a:lnTo>
                    <a:pt x="78" y="192"/>
                  </a:lnTo>
                  <a:moveTo>
                    <a:pt x="66" y="173"/>
                  </a:moveTo>
                  <a:lnTo>
                    <a:pt x="57" y="188"/>
                  </a:lnTo>
                  <a:lnTo>
                    <a:pt x="52" y="190"/>
                  </a:lnTo>
                  <a:lnTo>
                    <a:pt x="52" y="192"/>
                  </a:lnTo>
                  <a:lnTo>
                    <a:pt x="55" y="195"/>
                  </a:lnTo>
                  <a:lnTo>
                    <a:pt x="55" y="195"/>
                  </a:lnTo>
                  <a:lnTo>
                    <a:pt x="59" y="190"/>
                  </a:lnTo>
                  <a:lnTo>
                    <a:pt x="69" y="178"/>
                  </a:lnTo>
                  <a:lnTo>
                    <a:pt x="66" y="173"/>
                  </a:lnTo>
                  <a:moveTo>
                    <a:pt x="97" y="173"/>
                  </a:moveTo>
                  <a:lnTo>
                    <a:pt x="83" y="188"/>
                  </a:lnTo>
                  <a:lnTo>
                    <a:pt x="83" y="188"/>
                  </a:lnTo>
                  <a:lnTo>
                    <a:pt x="85" y="192"/>
                  </a:lnTo>
                  <a:lnTo>
                    <a:pt x="102" y="176"/>
                  </a:lnTo>
                  <a:lnTo>
                    <a:pt x="102" y="176"/>
                  </a:lnTo>
                  <a:lnTo>
                    <a:pt x="97" y="173"/>
                  </a:lnTo>
                  <a:moveTo>
                    <a:pt x="76" y="162"/>
                  </a:moveTo>
                  <a:lnTo>
                    <a:pt x="69" y="171"/>
                  </a:lnTo>
                  <a:lnTo>
                    <a:pt x="71" y="173"/>
                  </a:lnTo>
                  <a:lnTo>
                    <a:pt x="76" y="166"/>
                  </a:lnTo>
                  <a:lnTo>
                    <a:pt x="78" y="164"/>
                  </a:lnTo>
                  <a:lnTo>
                    <a:pt x="76" y="162"/>
                  </a:lnTo>
                  <a:moveTo>
                    <a:pt x="208" y="67"/>
                  </a:moveTo>
                  <a:lnTo>
                    <a:pt x="208" y="67"/>
                  </a:lnTo>
                  <a:lnTo>
                    <a:pt x="197" y="76"/>
                  </a:lnTo>
                  <a:lnTo>
                    <a:pt x="107" y="164"/>
                  </a:lnTo>
                  <a:lnTo>
                    <a:pt x="102" y="169"/>
                  </a:lnTo>
                  <a:lnTo>
                    <a:pt x="102" y="169"/>
                  </a:lnTo>
                  <a:lnTo>
                    <a:pt x="104" y="171"/>
                  </a:lnTo>
                  <a:lnTo>
                    <a:pt x="107" y="171"/>
                  </a:lnTo>
                  <a:lnTo>
                    <a:pt x="190" y="90"/>
                  </a:lnTo>
                  <a:lnTo>
                    <a:pt x="201" y="81"/>
                  </a:lnTo>
                  <a:lnTo>
                    <a:pt x="211" y="71"/>
                  </a:lnTo>
                  <a:lnTo>
                    <a:pt x="208" y="67"/>
                  </a:lnTo>
                  <a:moveTo>
                    <a:pt x="192" y="5"/>
                  </a:moveTo>
                  <a:lnTo>
                    <a:pt x="190" y="7"/>
                  </a:lnTo>
                  <a:lnTo>
                    <a:pt x="185" y="14"/>
                  </a:lnTo>
                  <a:lnTo>
                    <a:pt x="182" y="19"/>
                  </a:lnTo>
                  <a:lnTo>
                    <a:pt x="180" y="21"/>
                  </a:lnTo>
                  <a:lnTo>
                    <a:pt x="178" y="26"/>
                  </a:lnTo>
                  <a:lnTo>
                    <a:pt x="173" y="31"/>
                  </a:lnTo>
                  <a:lnTo>
                    <a:pt x="166" y="38"/>
                  </a:lnTo>
                  <a:lnTo>
                    <a:pt x="111" y="114"/>
                  </a:lnTo>
                  <a:lnTo>
                    <a:pt x="107" y="119"/>
                  </a:lnTo>
                  <a:lnTo>
                    <a:pt x="81" y="154"/>
                  </a:lnTo>
                  <a:lnTo>
                    <a:pt x="78" y="159"/>
                  </a:lnTo>
                  <a:lnTo>
                    <a:pt x="81" y="159"/>
                  </a:lnTo>
                  <a:lnTo>
                    <a:pt x="107" y="128"/>
                  </a:lnTo>
                  <a:lnTo>
                    <a:pt x="111" y="121"/>
                  </a:lnTo>
                  <a:lnTo>
                    <a:pt x="175" y="33"/>
                  </a:lnTo>
                  <a:lnTo>
                    <a:pt x="180" y="29"/>
                  </a:lnTo>
                  <a:lnTo>
                    <a:pt x="182" y="24"/>
                  </a:lnTo>
                  <a:lnTo>
                    <a:pt x="185" y="21"/>
                  </a:lnTo>
                  <a:lnTo>
                    <a:pt x="187" y="19"/>
                  </a:lnTo>
                  <a:lnTo>
                    <a:pt x="194" y="10"/>
                  </a:lnTo>
                  <a:lnTo>
                    <a:pt x="192" y="5"/>
                  </a:lnTo>
                  <a:moveTo>
                    <a:pt x="194" y="0"/>
                  </a:moveTo>
                  <a:lnTo>
                    <a:pt x="194" y="0"/>
                  </a:lnTo>
                  <a:lnTo>
                    <a:pt x="213" y="67"/>
                  </a:lnTo>
                  <a:lnTo>
                    <a:pt x="216" y="67"/>
                  </a:lnTo>
                  <a:lnTo>
                    <a:pt x="213" y="64"/>
                  </a:lnTo>
                  <a:lnTo>
                    <a:pt x="213" y="59"/>
                  </a:lnTo>
                  <a:lnTo>
                    <a:pt x="211" y="52"/>
                  </a:lnTo>
                  <a:lnTo>
                    <a:pt x="211" y="52"/>
                  </a:lnTo>
                  <a:lnTo>
                    <a:pt x="208" y="45"/>
                  </a:lnTo>
                  <a:lnTo>
                    <a:pt x="197" y="10"/>
                  </a:lnTo>
                  <a:lnTo>
                    <a:pt x="194"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7" name="Freeform 57"/>
            <p:cNvSpPr>
              <a:spLocks noEditPoints="1"/>
            </p:cNvSpPr>
            <p:nvPr/>
          </p:nvSpPr>
          <p:spPr bwMode="auto">
            <a:xfrm>
              <a:off x="7921119" y="3711463"/>
              <a:ext cx="89454" cy="69936"/>
            </a:xfrm>
            <a:custGeom>
              <a:avLst/>
              <a:gdLst>
                <a:gd name="T0" fmla="*/ 24 w 50"/>
                <a:gd name="T1" fmla="*/ 7 h 43"/>
                <a:gd name="T2" fmla="*/ 36 w 50"/>
                <a:gd name="T3" fmla="*/ 5 h 43"/>
                <a:gd name="T4" fmla="*/ 17 w 50"/>
                <a:gd name="T5" fmla="*/ 24 h 43"/>
                <a:gd name="T6" fmla="*/ 8 w 50"/>
                <a:gd name="T7" fmla="*/ 31 h 43"/>
                <a:gd name="T8" fmla="*/ 5 w 50"/>
                <a:gd name="T9" fmla="*/ 34 h 43"/>
                <a:gd name="T10" fmla="*/ 5 w 50"/>
                <a:gd name="T11" fmla="*/ 10 h 43"/>
                <a:gd name="T12" fmla="*/ 19 w 50"/>
                <a:gd name="T13" fmla="*/ 7 h 43"/>
                <a:gd name="T14" fmla="*/ 24 w 50"/>
                <a:gd name="T15" fmla="*/ 7 h 43"/>
                <a:gd name="T16" fmla="*/ 36 w 50"/>
                <a:gd name="T17" fmla="*/ 5 h 43"/>
                <a:gd name="T18" fmla="*/ 36 w 50"/>
                <a:gd name="T19" fmla="*/ 5 h 43"/>
                <a:gd name="T20" fmla="*/ 36 w 50"/>
                <a:gd name="T21" fmla="*/ 5 h 43"/>
                <a:gd name="T22" fmla="*/ 50 w 50"/>
                <a:gd name="T23" fmla="*/ 0 h 43"/>
                <a:gd name="T24" fmla="*/ 36 w 50"/>
                <a:gd name="T25" fmla="*/ 0 h 43"/>
                <a:gd name="T26" fmla="*/ 27 w 50"/>
                <a:gd name="T27" fmla="*/ 3 h 43"/>
                <a:gd name="T28" fmla="*/ 22 w 50"/>
                <a:gd name="T29" fmla="*/ 3 h 43"/>
                <a:gd name="T30" fmla="*/ 5 w 50"/>
                <a:gd name="T31" fmla="*/ 5 h 43"/>
                <a:gd name="T32" fmla="*/ 0 w 50"/>
                <a:gd name="T33" fmla="*/ 5 h 43"/>
                <a:gd name="T34" fmla="*/ 0 w 50"/>
                <a:gd name="T35" fmla="*/ 10 h 43"/>
                <a:gd name="T36" fmla="*/ 0 w 50"/>
                <a:gd name="T37" fmla="*/ 34 h 43"/>
                <a:gd name="T38" fmla="*/ 0 w 50"/>
                <a:gd name="T39" fmla="*/ 43 h 43"/>
                <a:gd name="T40" fmla="*/ 3 w 50"/>
                <a:gd name="T41" fmla="*/ 43 h 43"/>
                <a:gd name="T42" fmla="*/ 8 w 50"/>
                <a:gd name="T43" fmla="*/ 36 h 43"/>
                <a:gd name="T44" fmla="*/ 10 w 50"/>
                <a:gd name="T45" fmla="*/ 34 h 43"/>
                <a:gd name="T46" fmla="*/ 38 w 50"/>
                <a:gd name="T47" fmla="*/ 10 h 43"/>
                <a:gd name="T48" fmla="*/ 50 w 50"/>
                <a:gd name="T4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43">
                  <a:moveTo>
                    <a:pt x="24" y="7"/>
                  </a:moveTo>
                  <a:lnTo>
                    <a:pt x="36" y="5"/>
                  </a:lnTo>
                  <a:lnTo>
                    <a:pt x="17" y="24"/>
                  </a:lnTo>
                  <a:lnTo>
                    <a:pt x="8" y="31"/>
                  </a:lnTo>
                  <a:lnTo>
                    <a:pt x="5" y="34"/>
                  </a:lnTo>
                  <a:lnTo>
                    <a:pt x="5" y="10"/>
                  </a:lnTo>
                  <a:lnTo>
                    <a:pt x="19" y="7"/>
                  </a:lnTo>
                  <a:lnTo>
                    <a:pt x="24" y="7"/>
                  </a:lnTo>
                  <a:close/>
                  <a:moveTo>
                    <a:pt x="36" y="5"/>
                  </a:moveTo>
                  <a:lnTo>
                    <a:pt x="36" y="5"/>
                  </a:lnTo>
                  <a:lnTo>
                    <a:pt x="36" y="5"/>
                  </a:lnTo>
                  <a:close/>
                  <a:moveTo>
                    <a:pt x="50" y="0"/>
                  </a:moveTo>
                  <a:lnTo>
                    <a:pt x="36" y="0"/>
                  </a:lnTo>
                  <a:lnTo>
                    <a:pt x="27" y="3"/>
                  </a:lnTo>
                  <a:lnTo>
                    <a:pt x="22" y="3"/>
                  </a:lnTo>
                  <a:lnTo>
                    <a:pt x="5" y="5"/>
                  </a:lnTo>
                  <a:lnTo>
                    <a:pt x="0" y="5"/>
                  </a:lnTo>
                  <a:lnTo>
                    <a:pt x="0" y="10"/>
                  </a:lnTo>
                  <a:lnTo>
                    <a:pt x="0" y="34"/>
                  </a:lnTo>
                  <a:lnTo>
                    <a:pt x="0" y="43"/>
                  </a:lnTo>
                  <a:lnTo>
                    <a:pt x="3" y="43"/>
                  </a:lnTo>
                  <a:lnTo>
                    <a:pt x="8" y="36"/>
                  </a:lnTo>
                  <a:lnTo>
                    <a:pt x="10" y="34"/>
                  </a:lnTo>
                  <a:lnTo>
                    <a:pt x="38" y="10"/>
                  </a:lnTo>
                  <a:lnTo>
                    <a:pt x="5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8" name="Freeform 58"/>
            <p:cNvSpPr>
              <a:spLocks noEditPoints="1"/>
            </p:cNvSpPr>
            <p:nvPr/>
          </p:nvSpPr>
          <p:spPr bwMode="auto">
            <a:xfrm>
              <a:off x="7921119" y="3711463"/>
              <a:ext cx="89454" cy="69936"/>
            </a:xfrm>
            <a:custGeom>
              <a:avLst/>
              <a:gdLst>
                <a:gd name="T0" fmla="*/ 24 w 50"/>
                <a:gd name="T1" fmla="*/ 7 h 43"/>
                <a:gd name="T2" fmla="*/ 36 w 50"/>
                <a:gd name="T3" fmla="*/ 5 h 43"/>
                <a:gd name="T4" fmla="*/ 17 w 50"/>
                <a:gd name="T5" fmla="*/ 24 h 43"/>
                <a:gd name="T6" fmla="*/ 8 w 50"/>
                <a:gd name="T7" fmla="*/ 31 h 43"/>
                <a:gd name="T8" fmla="*/ 5 w 50"/>
                <a:gd name="T9" fmla="*/ 34 h 43"/>
                <a:gd name="T10" fmla="*/ 5 w 50"/>
                <a:gd name="T11" fmla="*/ 10 h 43"/>
                <a:gd name="T12" fmla="*/ 19 w 50"/>
                <a:gd name="T13" fmla="*/ 7 h 43"/>
                <a:gd name="T14" fmla="*/ 24 w 50"/>
                <a:gd name="T15" fmla="*/ 7 h 43"/>
                <a:gd name="T16" fmla="*/ 36 w 50"/>
                <a:gd name="T17" fmla="*/ 5 h 43"/>
                <a:gd name="T18" fmla="*/ 36 w 50"/>
                <a:gd name="T19" fmla="*/ 5 h 43"/>
                <a:gd name="T20" fmla="*/ 36 w 50"/>
                <a:gd name="T21" fmla="*/ 5 h 43"/>
                <a:gd name="T22" fmla="*/ 50 w 50"/>
                <a:gd name="T23" fmla="*/ 0 h 43"/>
                <a:gd name="T24" fmla="*/ 36 w 50"/>
                <a:gd name="T25" fmla="*/ 0 h 43"/>
                <a:gd name="T26" fmla="*/ 27 w 50"/>
                <a:gd name="T27" fmla="*/ 3 h 43"/>
                <a:gd name="T28" fmla="*/ 22 w 50"/>
                <a:gd name="T29" fmla="*/ 3 h 43"/>
                <a:gd name="T30" fmla="*/ 5 w 50"/>
                <a:gd name="T31" fmla="*/ 5 h 43"/>
                <a:gd name="T32" fmla="*/ 0 w 50"/>
                <a:gd name="T33" fmla="*/ 5 h 43"/>
                <a:gd name="T34" fmla="*/ 0 w 50"/>
                <a:gd name="T35" fmla="*/ 10 h 43"/>
                <a:gd name="T36" fmla="*/ 0 w 50"/>
                <a:gd name="T37" fmla="*/ 34 h 43"/>
                <a:gd name="T38" fmla="*/ 0 w 50"/>
                <a:gd name="T39" fmla="*/ 43 h 43"/>
                <a:gd name="T40" fmla="*/ 3 w 50"/>
                <a:gd name="T41" fmla="*/ 43 h 43"/>
                <a:gd name="T42" fmla="*/ 8 w 50"/>
                <a:gd name="T43" fmla="*/ 36 h 43"/>
                <a:gd name="T44" fmla="*/ 10 w 50"/>
                <a:gd name="T45" fmla="*/ 34 h 43"/>
                <a:gd name="T46" fmla="*/ 38 w 50"/>
                <a:gd name="T47" fmla="*/ 10 h 43"/>
                <a:gd name="T48" fmla="*/ 50 w 50"/>
                <a:gd name="T4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43">
                  <a:moveTo>
                    <a:pt x="24" y="7"/>
                  </a:moveTo>
                  <a:lnTo>
                    <a:pt x="36" y="5"/>
                  </a:lnTo>
                  <a:lnTo>
                    <a:pt x="17" y="24"/>
                  </a:lnTo>
                  <a:lnTo>
                    <a:pt x="8" y="31"/>
                  </a:lnTo>
                  <a:lnTo>
                    <a:pt x="5" y="34"/>
                  </a:lnTo>
                  <a:lnTo>
                    <a:pt x="5" y="10"/>
                  </a:lnTo>
                  <a:lnTo>
                    <a:pt x="19" y="7"/>
                  </a:lnTo>
                  <a:lnTo>
                    <a:pt x="24" y="7"/>
                  </a:lnTo>
                  <a:moveTo>
                    <a:pt x="36" y="5"/>
                  </a:moveTo>
                  <a:lnTo>
                    <a:pt x="36" y="5"/>
                  </a:lnTo>
                  <a:lnTo>
                    <a:pt x="36" y="5"/>
                  </a:lnTo>
                  <a:moveTo>
                    <a:pt x="50" y="0"/>
                  </a:moveTo>
                  <a:lnTo>
                    <a:pt x="36" y="0"/>
                  </a:lnTo>
                  <a:lnTo>
                    <a:pt x="27" y="3"/>
                  </a:lnTo>
                  <a:lnTo>
                    <a:pt x="22" y="3"/>
                  </a:lnTo>
                  <a:lnTo>
                    <a:pt x="5" y="5"/>
                  </a:lnTo>
                  <a:lnTo>
                    <a:pt x="0" y="5"/>
                  </a:lnTo>
                  <a:lnTo>
                    <a:pt x="0" y="10"/>
                  </a:lnTo>
                  <a:lnTo>
                    <a:pt x="0" y="34"/>
                  </a:lnTo>
                  <a:lnTo>
                    <a:pt x="0" y="43"/>
                  </a:lnTo>
                  <a:lnTo>
                    <a:pt x="3" y="43"/>
                  </a:lnTo>
                  <a:lnTo>
                    <a:pt x="8" y="36"/>
                  </a:lnTo>
                  <a:lnTo>
                    <a:pt x="10" y="34"/>
                  </a:lnTo>
                  <a:lnTo>
                    <a:pt x="38" y="10"/>
                  </a:lnTo>
                  <a:lnTo>
                    <a:pt x="5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9" name="Freeform 59"/>
            <p:cNvSpPr>
              <a:spLocks noEditPoints="1"/>
            </p:cNvSpPr>
            <p:nvPr/>
          </p:nvSpPr>
          <p:spPr bwMode="auto">
            <a:xfrm>
              <a:off x="7071309" y="3356901"/>
              <a:ext cx="728154" cy="853876"/>
            </a:xfrm>
            <a:custGeom>
              <a:avLst/>
              <a:gdLst>
                <a:gd name="T0" fmla="*/ 58 w 172"/>
                <a:gd name="T1" fmla="*/ 207 h 221"/>
                <a:gd name="T2" fmla="*/ 85 w 172"/>
                <a:gd name="T3" fmla="*/ 204 h 221"/>
                <a:gd name="T4" fmla="*/ 104 w 172"/>
                <a:gd name="T5" fmla="*/ 198 h 221"/>
                <a:gd name="T6" fmla="*/ 87 w 172"/>
                <a:gd name="T7" fmla="*/ 203 h 221"/>
                <a:gd name="T8" fmla="*/ 104 w 172"/>
                <a:gd name="T9" fmla="*/ 198 h 221"/>
                <a:gd name="T10" fmla="*/ 106 w 172"/>
                <a:gd name="T11" fmla="*/ 197 h 221"/>
                <a:gd name="T12" fmla="*/ 136 w 172"/>
                <a:gd name="T13" fmla="*/ 193 h 221"/>
                <a:gd name="T14" fmla="*/ 0 w 172"/>
                <a:gd name="T15" fmla="*/ 176 h 221"/>
                <a:gd name="T16" fmla="*/ 0 w 172"/>
                <a:gd name="T17" fmla="*/ 221 h 221"/>
                <a:gd name="T18" fmla="*/ 30 w 172"/>
                <a:gd name="T19" fmla="*/ 215 h 221"/>
                <a:gd name="T20" fmla="*/ 2 w 172"/>
                <a:gd name="T21" fmla="*/ 219 h 221"/>
                <a:gd name="T22" fmla="*/ 0 w 172"/>
                <a:gd name="T23" fmla="*/ 176 h 221"/>
                <a:gd name="T24" fmla="*/ 0 w 172"/>
                <a:gd name="T25" fmla="*/ 174 h 221"/>
                <a:gd name="T26" fmla="*/ 2 w 172"/>
                <a:gd name="T27" fmla="*/ 176 h 221"/>
                <a:gd name="T28" fmla="*/ 1 w 172"/>
                <a:gd name="T29" fmla="*/ 173 h 221"/>
                <a:gd name="T30" fmla="*/ 0 w 172"/>
                <a:gd name="T31" fmla="*/ 167 h 221"/>
                <a:gd name="T32" fmla="*/ 2 w 172"/>
                <a:gd name="T33" fmla="*/ 171 h 221"/>
                <a:gd name="T34" fmla="*/ 2 w 172"/>
                <a:gd name="T35" fmla="*/ 166 h 221"/>
                <a:gd name="T36" fmla="*/ 136 w 172"/>
                <a:gd name="T37" fmla="*/ 145 h 221"/>
                <a:gd name="T38" fmla="*/ 139 w 172"/>
                <a:gd name="T39" fmla="*/ 149 h 221"/>
                <a:gd name="T40" fmla="*/ 154 w 172"/>
                <a:gd name="T41" fmla="*/ 167 h 221"/>
                <a:gd name="T42" fmla="*/ 169 w 172"/>
                <a:gd name="T43" fmla="*/ 184 h 221"/>
                <a:gd name="T44" fmla="*/ 162 w 172"/>
                <a:gd name="T45" fmla="*/ 188 h 221"/>
                <a:gd name="T46" fmla="*/ 172 w 172"/>
                <a:gd name="T47" fmla="*/ 185 h 221"/>
                <a:gd name="T48" fmla="*/ 156 w 172"/>
                <a:gd name="T49" fmla="*/ 167 h 221"/>
                <a:gd name="T50" fmla="*/ 141 w 172"/>
                <a:gd name="T51" fmla="*/ 149 h 221"/>
                <a:gd name="T52" fmla="*/ 137 w 172"/>
                <a:gd name="T53" fmla="*/ 144 h 221"/>
                <a:gd name="T54" fmla="*/ 102 w 172"/>
                <a:gd name="T55" fmla="*/ 106 h 221"/>
                <a:gd name="T56" fmla="*/ 135 w 172"/>
                <a:gd name="T57" fmla="*/ 143 h 221"/>
                <a:gd name="T58" fmla="*/ 104 w 172"/>
                <a:gd name="T59" fmla="*/ 105 h 221"/>
                <a:gd name="T60" fmla="*/ 98 w 172"/>
                <a:gd name="T61" fmla="*/ 102 h 221"/>
                <a:gd name="T62" fmla="*/ 103 w 172"/>
                <a:gd name="T63" fmla="*/ 104 h 221"/>
                <a:gd name="T64" fmla="*/ 84 w 172"/>
                <a:gd name="T65" fmla="*/ 82 h 221"/>
                <a:gd name="T66" fmla="*/ 84 w 172"/>
                <a:gd name="T67" fmla="*/ 85 h 221"/>
                <a:gd name="T68" fmla="*/ 99 w 172"/>
                <a:gd name="T69" fmla="*/ 99 h 221"/>
                <a:gd name="T70" fmla="*/ 45 w 172"/>
                <a:gd name="T71" fmla="*/ 40 h 221"/>
                <a:gd name="T72" fmla="*/ 59 w 172"/>
                <a:gd name="T73" fmla="*/ 56 h 221"/>
                <a:gd name="T74" fmla="*/ 76 w 172"/>
                <a:gd name="T75" fmla="*/ 76 h 221"/>
                <a:gd name="T76" fmla="*/ 81 w 172"/>
                <a:gd name="T77" fmla="*/ 79 h 221"/>
                <a:gd name="T78" fmla="*/ 77 w 172"/>
                <a:gd name="T79" fmla="*/ 74 h 221"/>
                <a:gd name="T80" fmla="*/ 60 w 172"/>
                <a:gd name="T81" fmla="*/ 55 h 221"/>
                <a:gd name="T82" fmla="*/ 45 w 172"/>
                <a:gd name="T83" fmla="*/ 40 h 221"/>
                <a:gd name="T84" fmla="*/ 0 w 172"/>
                <a:gd name="T85" fmla="*/ 49 h 221"/>
                <a:gd name="T86" fmla="*/ 0 w 172"/>
                <a:gd name="T87" fmla="*/ 71 h 221"/>
                <a:gd name="T88" fmla="*/ 0 w 172"/>
                <a:gd name="T89" fmla="*/ 165 h 221"/>
                <a:gd name="T90" fmla="*/ 2 w 172"/>
                <a:gd name="T91" fmla="*/ 73 h 221"/>
                <a:gd name="T92" fmla="*/ 2 w 172"/>
                <a:gd name="T93" fmla="*/ 51 h 221"/>
                <a:gd name="T94" fmla="*/ 2 w 172"/>
                <a:gd name="T95" fmla="*/ 30 h 221"/>
                <a:gd name="T96" fmla="*/ 0 w 172"/>
                <a:gd name="T97" fmla="*/ 5 h 221"/>
                <a:gd name="T98" fmla="*/ 2 w 172"/>
                <a:gd name="T99" fmla="*/ 28 h 221"/>
                <a:gd name="T100" fmla="*/ 0 w 172"/>
                <a:gd name="T101" fmla="*/ 5 h 221"/>
                <a:gd name="T102" fmla="*/ 12 w 172"/>
                <a:gd name="T103" fmla="*/ 1 h 221"/>
                <a:gd name="T104" fmla="*/ 46 w 172"/>
                <a:gd name="T105" fmla="*/ 3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2" h="221">
                  <a:moveTo>
                    <a:pt x="86" y="201"/>
                  </a:moveTo>
                  <a:cubicBezTo>
                    <a:pt x="58" y="207"/>
                    <a:pt x="58" y="207"/>
                    <a:pt x="58" y="207"/>
                  </a:cubicBezTo>
                  <a:cubicBezTo>
                    <a:pt x="58" y="208"/>
                    <a:pt x="58" y="209"/>
                    <a:pt x="59" y="209"/>
                  </a:cubicBezTo>
                  <a:cubicBezTo>
                    <a:pt x="85" y="204"/>
                    <a:pt x="85" y="204"/>
                    <a:pt x="85" y="204"/>
                  </a:cubicBezTo>
                  <a:cubicBezTo>
                    <a:pt x="86" y="201"/>
                    <a:pt x="86" y="201"/>
                    <a:pt x="86" y="201"/>
                  </a:cubicBezTo>
                  <a:moveTo>
                    <a:pt x="104" y="198"/>
                  </a:moveTo>
                  <a:cubicBezTo>
                    <a:pt x="89" y="201"/>
                    <a:pt x="89" y="201"/>
                    <a:pt x="89" y="201"/>
                  </a:cubicBezTo>
                  <a:cubicBezTo>
                    <a:pt x="87" y="203"/>
                    <a:pt x="87" y="203"/>
                    <a:pt x="87" y="203"/>
                  </a:cubicBezTo>
                  <a:cubicBezTo>
                    <a:pt x="104" y="200"/>
                    <a:pt x="104" y="200"/>
                    <a:pt x="104" y="200"/>
                  </a:cubicBezTo>
                  <a:cubicBezTo>
                    <a:pt x="104" y="198"/>
                    <a:pt x="104" y="198"/>
                    <a:pt x="104" y="198"/>
                  </a:cubicBezTo>
                  <a:moveTo>
                    <a:pt x="134" y="192"/>
                  </a:moveTo>
                  <a:cubicBezTo>
                    <a:pt x="106" y="197"/>
                    <a:pt x="106" y="197"/>
                    <a:pt x="106" y="197"/>
                  </a:cubicBezTo>
                  <a:cubicBezTo>
                    <a:pt x="106" y="199"/>
                    <a:pt x="106" y="199"/>
                    <a:pt x="106" y="199"/>
                  </a:cubicBezTo>
                  <a:cubicBezTo>
                    <a:pt x="136" y="193"/>
                    <a:pt x="136" y="193"/>
                    <a:pt x="136" y="193"/>
                  </a:cubicBezTo>
                  <a:cubicBezTo>
                    <a:pt x="135" y="193"/>
                    <a:pt x="135" y="192"/>
                    <a:pt x="134" y="192"/>
                  </a:cubicBezTo>
                  <a:moveTo>
                    <a:pt x="0" y="176"/>
                  </a:moveTo>
                  <a:cubicBezTo>
                    <a:pt x="0" y="219"/>
                    <a:pt x="0" y="219"/>
                    <a:pt x="0" y="219"/>
                  </a:cubicBezTo>
                  <a:cubicBezTo>
                    <a:pt x="0" y="221"/>
                    <a:pt x="0" y="221"/>
                    <a:pt x="0" y="221"/>
                  </a:cubicBezTo>
                  <a:cubicBezTo>
                    <a:pt x="2" y="221"/>
                    <a:pt x="2" y="221"/>
                    <a:pt x="2" y="221"/>
                  </a:cubicBezTo>
                  <a:cubicBezTo>
                    <a:pt x="30" y="215"/>
                    <a:pt x="30" y="215"/>
                    <a:pt x="30" y="215"/>
                  </a:cubicBezTo>
                  <a:cubicBezTo>
                    <a:pt x="30" y="214"/>
                    <a:pt x="30" y="214"/>
                    <a:pt x="30" y="213"/>
                  </a:cubicBezTo>
                  <a:cubicBezTo>
                    <a:pt x="2" y="219"/>
                    <a:pt x="2" y="219"/>
                    <a:pt x="2" y="219"/>
                  </a:cubicBezTo>
                  <a:cubicBezTo>
                    <a:pt x="2" y="178"/>
                    <a:pt x="2" y="178"/>
                    <a:pt x="2" y="178"/>
                  </a:cubicBezTo>
                  <a:cubicBezTo>
                    <a:pt x="0" y="176"/>
                    <a:pt x="0" y="176"/>
                    <a:pt x="0" y="176"/>
                  </a:cubicBezTo>
                  <a:moveTo>
                    <a:pt x="1" y="173"/>
                  </a:moveTo>
                  <a:cubicBezTo>
                    <a:pt x="0" y="174"/>
                    <a:pt x="0" y="174"/>
                    <a:pt x="0" y="174"/>
                  </a:cubicBezTo>
                  <a:cubicBezTo>
                    <a:pt x="0" y="174"/>
                    <a:pt x="0" y="174"/>
                    <a:pt x="0" y="174"/>
                  </a:cubicBezTo>
                  <a:cubicBezTo>
                    <a:pt x="2" y="176"/>
                    <a:pt x="2" y="176"/>
                    <a:pt x="2" y="176"/>
                  </a:cubicBezTo>
                  <a:cubicBezTo>
                    <a:pt x="2" y="174"/>
                    <a:pt x="2" y="174"/>
                    <a:pt x="2" y="174"/>
                  </a:cubicBezTo>
                  <a:cubicBezTo>
                    <a:pt x="1" y="173"/>
                    <a:pt x="1" y="173"/>
                    <a:pt x="1" y="173"/>
                  </a:cubicBezTo>
                  <a:moveTo>
                    <a:pt x="2" y="166"/>
                  </a:moveTo>
                  <a:cubicBezTo>
                    <a:pt x="0" y="167"/>
                    <a:pt x="0" y="167"/>
                    <a:pt x="0" y="167"/>
                  </a:cubicBezTo>
                  <a:cubicBezTo>
                    <a:pt x="0" y="170"/>
                    <a:pt x="0" y="170"/>
                    <a:pt x="0" y="170"/>
                  </a:cubicBezTo>
                  <a:cubicBezTo>
                    <a:pt x="2" y="171"/>
                    <a:pt x="2" y="171"/>
                    <a:pt x="2" y="171"/>
                  </a:cubicBezTo>
                  <a:cubicBezTo>
                    <a:pt x="2" y="171"/>
                    <a:pt x="2" y="171"/>
                    <a:pt x="2" y="171"/>
                  </a:cubicBezTo>
                  <a:cubicBezTo>
                    <a:pt x="2" y="166"/>
                    <a:pt x="2" y="166"/>
                    <a:pt x="2" y="166"/>
                  </a:cubicBezTo>
                  <a:moveTo>
                    <a:pt x="137" y="144"/>
                  </a:moveTo>
                  <a:cubicBezTo>
                    <a:pt x="136" y="145"/>
                    <a:pt x="136" y="145"/>
                    <a:pt x="136" y="145"/>
                  </a:cubicBezTo>
                  <a:cubicBezTo>
                    <a:pt x="136" y="145"/>
                    <a:pt x="136" y="145"/>
                    <a:pt x="136" y="145"/>
                  </a:cubicBezTo>
                  <a:cubicBezTo>
                    <a:pt x="139" y="149"/>
                    <a:pt x="139" y="149"/>
                    <a:pt x="139" y="149"/>
                  </a:cubicBezTo>
                  <a:cubicBezTo>
                    <a:pt x="142" y="152"/>
                    <a:pt x="142" y="152"/>
                    <a:pt x="142" y="152"/>
                  </a:cubicBezTo>
                  <a:cubicBezTo>
                    <a:pt x="154" y="167"/>
                    <a:pt x="154" y="167"/>
                    <a:pt x="154" y="167"/>
                  </a:cubicBezTo>
                  <a:cubicBezTo>
                    <a:pt x="155" y="168"/>
                    <a:pt x="155" y="168"/>
                    <a:pt x="155" y="168"/>
                  </a:cubicBezTo>
                  <a:cubicBezTo>
                    <a:pt x="169" y="184"/>
                    <a:pt x="169" y="184"/>
                    <a:pt x="169" y="184"/>
                  </a:cubicBezTo>
                  <a:cubicBezTo>
                    <a:pt x="162" y="186"/>
                    <a:pt x="162" y="186"/>
                    <a:pt x="162" y="186"/>
                  </a:cubicBezTo>
                  <a:cubicBezTo>
                    <a:pt x="162" y="186"/>
                    <a:pt x="162" y="187"/>
                    <a:pt x="162" y="188"/>
                  </a:cubicBezTo>
                  <a:cubicBezTo>
                    <a:pt x="169" y="186"/>
                    <a:pt x="169" y="186"/>
                    <a:pt x="169" y="186"/>
                  </a:cubicBezTo>
                  <a:cubicBezTo>
                    <a:pt x="172" y="185"/>
                    <a:pt x="172" y="185"/>
                    <a:pt x="172" y="185"/>
                  </a:cubicBezTo>
                  <a:cubicBezTo>
                    <a:pt x="170" y="183"/>
                    <a:pt x="170" y="183"/>
                    <a:pt x="170" y="183"/>
                  </a:cubicBezTo>
                  <a:cubicBezTo>
                    <a:pt x="156" y="167"/>
                    <a:pt x="156" y="167"/>
                    <a:pt x="156" y="167"/>
                  </a:cubicBezTo>
                  <a:cubicBezTo>
                    <a:pt x="155" y="165"/>
                    <a:pt x="155" y="165"/>
                    <a:pt x="155" y="165"/>
                  </a:cubicBezTo>
                  <a:cubicBezTo>
                    <a:pt x="141" y="149"/>
                    <a:pt x="141" y="149"/>
                    <a:pt x="141" y="149"/>
                  </a:cubicBezTo>
                  <a:cubicBezTo>
                    <a:pt x="138" y="146"/>
                    <a:pt x="138" y="146"/>
                    <a:pt x="138" y="146"/>
                  </a:cubicBezTo>
                  <a:cubicBezTo>
                    <a:pt x="137" y="144"/>
                    <a:pt x="137" y="144"/>
                    <a:pt x="137" y="144"/>
                  </a:cubicBezTo>
                  <a:moveTo>
                    <a:pt x="104" y="105"/>
                  </a:moveTo>
                  <a:cubicBezTo>
                    <a:pt x="102" y="106"/>
                    <a:pt x="102" y="106"/>
                    <a:pt x="102" y="106"/>
                  </a:cubicBezTo>
                  <a:cubicBezTo>
                    <a:pt x="134" y="143"/>
                    <a:pt x="134" y="143"/>
                    <a:pt x="134" y="143"/>
                  </a:cubicBezTo>
                  <a:cubicBezTo>
                    <a:pt x="135" y="143"/>
                    <a:pt x="135" y="143"/>
                    <a:pt x="135" y="143"/>
                  </a:cubicBezTo>
                  <a:cubicBezTo>
                    <a:pt x="136" y="142"/>
                    <a:pt x="136" y="142"/>
                    <a:pt x="136" y="142"/>
                  </a:cubicBezTo>
                  <a:cubicBezTo>
                    <a:pt x="104" y="105"/>
                    <a:pt x="104" y="105"/>
                    <a:pt x="104" y="105"/>
                  </a:cubicBezTo>
                  <a:moveTo>
                    <a:pt x="100" y="101"/>
                  </a:moveTo>
                  <a:cubicBezTo>
                    <a:pt x="98" y="102"/>
                    <a:pt x="98" y="102"/>
                    <a:pt x="98" y="102"/>
                  </a:cubicBezTo>
                  <a:cubicBezTo>
                    <a:pt x="101" y="105"/>
                    <a:pt x="101" y="105"/>
                    <a:pt x="101" y="105"/>
                  </a:cubicBezTo>
                  <a:cubicBezTo>
                    <a:pt x="103" y="104"/>
                    <a:pt x="103" y="104"/>
                    <a:pt x="103" y="104"/>
                  </a:cubicBezTo>
                  <a:cubicBezTo>
                    <a:pt x="100" y="101"/>
                    <a:pt x="100" y="101"/>
                    <a:pt x="100" y="101"/>
                  </a:cubicBezTo>
                  <a:moveTo>
                    <a:pt x="84" y="82"/>
                  </a:moveTo>
                  <a:cubicBezTo>
                    <a:pt x="84" y="84"/>
                    <a:pt x="84" y="84"/>
                    <a:pt x="84" y="84"/>
                  </a:cubicBezTo>
                  <a:cubicBezTo>
                    <a:pt x="84" y="85"/>
                    <a:pt x="84" y="85"/>
                    <a:pt x="84" y="85"/>
                  </a:cubicBezTo>
                  <a:cubicBezTo>
                    <a:pt x="97" y="100"/>
                    <a:pt x="97" y="100"/>
                    <a:pt x="97" y="100"/>
                  </a:cubicBezTo>
                  <a:cubicBezTo>
                    <a:pt x="99" y="99"/>
                    <a:pt x="99" y="99"/>
                    <a:pt x="99" y="99"/>
                  </a:cubicBezTo>
                  <a:cubicBezTo>
                    <a:pt x="84" y="82"/>
                    <a:pt x="84" y="82"/>
                    <a:pt x="84" y="82"/>
                  </a:cubicBezTo>
                  <a:moveTo>
                    <a:pt x="45" y="40"/>
                  </a:moveTo>
                  <a:cubicBezTo>
                    <a:pt x="58" y="54"/>
                    <a:pt x="58" y="54"/>
                    <a:pt x="58" y="54"/>
                  </a:cubicBezTo>
                  <a:cubicBezTo>
                    <a:pt x="59" y="56"/>
                    <a:pt x="59" y="56"/>
                    <a:pt x="59" y="56"/>
                  </a:cubicBezTo>
                  <a:cubicBezTo>
                    <a:pt x="74" y="74"/>
                    <a:pt x="74" y="74"/>
                    <a:pt x="74" y="74"/>
                  </a:cubicBezTo>
                  <a:cubicBezTo>
                    <a:pt x="76" y="76"/>
                    <a:pt x="76" y="76"/>
                    <a:pt x="76" y="76"/>
                  </a:cubicBezTo>
                  <a:cubicBezTo>
                    <a:pt x="82" y="82"/>
                    <a:pt x="82" y="82"/>
                    <a:pt x="82" y="82"/>
                  </a:cubicBezTo>
                  <a:cubicBezTo>
                    <a:pt x="81" y="79"/>
                    <a:pt x="81" y="79"/>
                    <a:pt x="81" y="79"/>
                  </a:cubicBezTo>
                  <a:cubicBezTo>
                    <a:pt x="78" y="76"/>
                    <a:pt x="78" y="76"/>
                    <a:pt x="78" y="76"/>
                  </a:cubicBezTo>
                  <a:cubicBezTo>
                    <a:pt x="77" y="74"/>
                    <a:pt x="77" y="74"/>
                    <a:pt x="77" y="74"/>
                  </a:cubicBezTo>
                  <a:cubicBezTo>
                    <a:pt x="62" y="57"/>
                    <a:pt x="62" y="57"/>
                    <a:pt x="62" y="57"/>
                  </a:cubicBezTo>
                  <a:cubicBezTo>
                    <a:pt x="60" y="55"/>
                    <a:pt x="60" y="55"/>
                    <a:pt x="60" y="55"/>
                  </a:cubicBezTo>
                  <a:cubicBezTo>
                    <a:pt x="48" y="40"/>
                    <a:pt x="48" y="40"/>
                    <a:pt x="48" y="40"/>
                  </a:cubicBezTo>
                  <a:cubicBezTo>
                    <a:pt x="45" y="40"/>
                    <a:pt x="45" y="40"/>
                    <a:pt x="45" y="40"/>
                  </a:cubicBezTo>
                  <a:moveTo>
                    <a:pt x="0" y="29"/>
                  </a:moveTo>
                  <a:cubicBezTo>
                    <a:pt x="0" y="49"/>
                    <a:pt x="0" y="49"/>
                    <a:pt x="0" y="49"/>
                  </a:cubicBezTo>
                  <a:cubicBezTo>
                    <a:pt x="0" y="51"/>
                    <a:pt x="0" y="51"/>
                    <a:pt x="0" y="51"/>
                  </a:cubicBezTo>
                  <a:cubicBezTo>
                    <a:pt x="0" y="71"/>
                    <a:pt x="0" y="71"/>
                    <a:pt x="0" y="71"/>
                  </a:cubicBezTo>
                  <a:cubicBezTo>
                    <a:pt x="0" y="73"/>
                    <a:pt x="0" y="73"/>
                    <a:pt x="0" y="73"/>
                  </a:cubicBezTo>
                  <a:cubicBezTo>
                    <a:pt x="0" y="165"/>
                    <a:pt x="0" y="165"/>
                    <a:pt x="0" y="165"/>
                  </a:cubicBezTo>
                  <a:cubicBezTo>
                    <a:pt x="2" y="163"/>
                    <a:pt x="2" y="163"/>
                    <a:pt x="2" y="163"/>
                  </a:cubicBezTo>
                  <a:cubicBezTo>
                    <a:pt x="2" y="73"/>
                    <a:pt x="2" y="73"/>
                    <a:pt x="2" y="73"/>
                  </a:cubicBezTo>
                  <a:cubicBezTo>
                    <a:pt x="2" y="71"/>
                    <a:pt x="2" y="71"/>
                    <a:pt x="2" y="71"/>
                  </a:cubicBezTo>
                  <a:cubicBezTo>
                    <a:pt x="2" y="51"/>
                    <a:pt x="2" y="51"/>
                    <a:pt x="2" y="51"/>
                  </a:cubicBezTo>
                  <a:cubicBezTo>
                    <a:pt x="2" y="49"/>
                    <a:pt x="2" y="49"/>
                    <a:pt x="2" y="49"/>
                  </a:cubicBezTo>
                  <a:cubicBezTo>
                    <a:pt x="2" y="30"/>
                    <a:pt x="2" y="30"/>
                    <a:pt x="2" y="30"/>
                  </a:cubicBezTo>
                  <a:cubicBezTo>
                    <a:pt x="0" y="29"/>
                    <a:pt x="0" y="29"/>
                    <a:pt x="0" y="29"/>
                  </a:cubicBezTo>
                  <a:moveTo>
                    <a:pt x="0" y="5"/>
                  </a:moveTo>
                  <a:cubicBezTo>
                    <a:pt x="0" y="27"/>
                    <a:pt x="0" y="27"/>
                    <a:pt x="0" y="27"/>
                  </a:cubicBezTo>
                  <a:cubicBezTo>
                    <a:pt x="2" y="28"/>
                    <a:pt x="2" y="28"/>
                    <a:pt x="2" y="28"/>
                  </a:cubicBezTo>
                  <a:cubicBezTo>
                    <a:pt x="2" y="5"/>
                    <a:pt x="2" y="5"/>
                    <a:pt x="2" y="5"/>
                  </a:cubicBezTo>
                  <a:cubicBezTo>
                    <a:pt x="1" y="5"/>
                    <a:pt x="1" y="5"/>
                    <a:pt x="0" y="5"/>
                  </a:cubicBezTo>
                  <a:moveTo>
                    <a:pt x="14" y="0"/>
                  </a:moveTo>
                  <a:cubicBezTo>
                    <a:pt x="13" y="1"/>
                    <a:pt x="13" y="1"/>
                    <a:pt x="12" y="1"/>
                  </a:cubicBezTo>
                  <a:cubicBezTo>
                    <a:pt x="43" y="37"/>
                    <a:pt x="43" y="37"/>
                    <a:pt x="43" y="37"/>
                  </a:cubicBezTo>
                  <a:cubicBezTo>
                    <a:pt x="46" y="38"/>
                    <a:pt x="46" y="38"/>
                    <a:pt x="46" y="38"/>
                  </a:cubicBezTo>
                  <a:cubicBezTo>
                    <a:pt x="14" y="0"/>
                    <a:pt x="14" y="0"/>
                    <a:pt x="14"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0" name="Freeform 60"/>
            <p:cNvSpPr>
              <a:spLocks noEditPoints="1"/>
            </p:cNvSpPr>
            <p:nvPr/>
          </p:nvSpPr>
          <p:spPr bwMode="auto">
            <a:xfrm>
              <a:off x="7418389" y="3581348"/>
              <a:ext cx="390018" cy="369200"/>
            </a:xfrm>
            <a:custGeom>
              <a:avLst/>
              <a:gdLst>
                <a:gd name="T0" fmla="*/ 52 w 92"/>
                <a:gd name="T1" fmla="*/ 85 h 96"/>
                <a:gd name="T2" fmla="*/ 18 w 92"/>
                <a:gd name="T3" fmla="*/ 96 h 96"/>
                <a:gd name="T4" fmla="*/ 53 w 92"/>
                <a:gd name="T5" fmla="*/ 85 h 96"/>
                <a:gd name="T6" fmla="*/ 0 w 92"/>
                <a:gd name="T7" fmla="*/ 75 h 96"/>
                <a:gd name="T8" fmla="*/ 2 w 92"/>
                <a:gd name="T9" fmla="*/ 87 h 96"/>
                <a:gd name="T10" fmla="*/ 0 w 92"/>
                <a:gd name="T11" fmla="*/ 66 h 96"/>
                <a:gd name="T12" fmla="*/ 1 w 92"/>
                <a:gd name="T13" fmla="*/ 67 h 96"/>
                <a:gd name="T14" fmla="*/ 2 w 92"/>
                <a:gd name="T15" fmla="*/ 61 h 96"/>
                <a:gd name="T16" fmla="*/ 0 w 92"/>
                <a:gd name="T17" fmla="*/ 64 h 96"/>
                <a:gd name="T18" fmla="*/ 2 w 92"/>
                <a:gd name="T19" fmla="*/ 61 h 96"/>
                <a:gd name="T20" fmla="*/ 75 w 92"/>
                <a:gd name="T21" fmla="*/ 62 h 96"/>
                <a:gd name="T22" fmla="*/ 57 w 92"/>
                <a:gd name="T23" fmla="*/ 84 h 96"/>
                <a:gd name="T24" fmla="*/ 54 w 92"/>
                <a:gd name="T25" fmla="*/ 87 h 96"/>
                <a:gd name="T26" fmla="*/ 56 w 92"/>
                <a:gd name="T27" fmla="*/ 86 h 96"/>
                <a:gd name="T28" fmla="*/ 86 w 92"/>
                <a:gd name="T29" fmla="*/ 78 h 96"/>
                <a:gd name="T30" fmla="*/ 92 w 92"/>
                <a:gd name="T31" fmla="*/ 77 h 96"/>
                <a:gd name="T32" fmla="*/ 90 w 92"/>
                <a:gd name="T33" fmla="*/ 75 h 96"/>
                <a:gd name="T34" fmla="*/ 76 w 92"/>
                <a:gd name="T35" fmla="*/ 61 h 96"/>
                <a:gd name="T36" fmla="*/ 0 w 92"/>
                <a:gd name="T37" fmla="*/ 55 h 96"/>
                <a:gd name="T38" fmla="*/ 2 w 92"/>
                <a:gd name="T39" fmla="*/ 59 h 96"/>
                <a:gd name="T40" fmla="*/ 46 w 92"/>
                <a:gd name="T41" fmla="*/ 31 h 96"/>
                <a:gd name="T42" fmla="*/ 46 w 92"/>
                <a:gd name="T43" fmla="*/ 33 h 96"/>
                <a:gd name="T44" fmla="*/ 73 w 92"/>
                <a:gd name="T45" fmla="*/ 61 h 96"/>
                <a:gd name="T46" fmla="*/ 47 w 92"/>
                <a:gd name="T47" fmla="*/ 32 h 96"/>
                <a:gd name="T48" fmla="*/ 42 w 92"/>
                <a:gd name="T49" fmla="*/ 27 h 96"/>
                <a:gd name="T50" fmla="*/ 43 w 92"/>
                <a:gd name="T51" fmla="*/ 31 h 96"/>
                <a:gd name="T52" fmla="*/ 42 w 92"/>
                <a:gd name="T53" fmla="*/ 27 h 96"/>
                <a:gd name="T54" fmla="*/ 0 w 92"/>
                <a:gd name="T55" fmla="*/ 53 h 96"/>
                <a:gd name="T56" fmla="*/ 2 w 92"/>
                <a:gd name="T57" fmla="*/ 35 h 96"/>
                <a:gd name="T58" fmla="*/ 15 w 92"/>
                <a:gd name="T59" fmla="*/ 0 h 96"/>
                <a:gd name="T60" fmla="*/ 13 w 92"/>
                <a:gd name="T61" fmla="*/ 1 h 96"/>
                <a:gd name="T62" fmla="*/ 1 w 92"/>
                <a:gd name="T63" fmla="*/ 12 h 96"/>
                <a:gd name="T64" fmla="*/ 0 w 92"/>
                <a:gd name="T65" fmla="*/ 14 h 96"/>
                <a:gd name="T66" fmla="*/ 0 w 92"/>
                <a:gd name="T67" fmla="*/ 17 h 96"/>
                <a:gd name="T68" fmla="*/ 2 w 92"/>
                <a:gd name="T69" fmla="*/ 24 h 96"/>
                <a:gd name="T70" fmla="*/ 2 w 92"/>
                <a:gd name="T71" fmla="*/ 16 h 96"/>
                <a:gd name="T72" fmla="*/ 15 w 92"/>
                <a:gd name="T73" fmla="*/ 2 h 96"/>
                <a:gd name="T74" fmla="*/ 32 w 92"/>
                <a:gd name="T75" fmla="*/ 19 h 96"/>
                <a:gd name="T76" fmla="*/ 41 w 92"/>
                <a:gd name="T77" fmla="*/ 26 h 96"/>
                <a:gd name="T78" fmla="*/ 32 w 92"/>
                <a:gd name="T79" fmla="*/ 17 h 96"/>
                <a:gd name="T80" fmla="*/ 16 w 92"/>
                <a:gd name="T81" fmla="*/ 1 h 96"/>
                <a:gd name="T82" fmla="*/ 15 w 92"/>
                <a:gd name="T83"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2" h="96">
                  <a:moveTo>
                    <a:pt x="53" y="85"/>
                  </a:moveTo>
                  <a:cubicBezTo>
                    <a:pt x="52" y="85"/>
                    <a:pt x="52" y="85"/>
                    <a:pt x="52" y="85"/>
                  </a:cubicBezTo>
                  <a:cubicBezTo>
                    <a:pt x="17" y="95"/>
                    <a:pt x="17" y="95"/>
                    <a:pt x="17" y="95"/>
                  </a:cubicBezTo>
                  <a:cubicBezTo>
                    <a:pt x="17" y="95"/>
                    <a:pt x="17" y="96"/>
                    <a:pt x="18" y="96"/>
                  </a:cubicBezTo>
                  <a:cubicBezTo>
                    <a:pt x="51" y="87"/>
                    <a:pt x="51" y="87"/>
                    <a:pt x="51" y="87"/>
                  </a:cubicBezTo>
                  <a:cubicBezTo>
                    <a:pt x="53" y="85"/>
                    <a:pt x="53" y="85"/>
                    <a:pt x="53" y="85"/>
                  </a:cubicBezTo>
                  <a:moveTo>
                    <a:pt x="2" y="71"/>
                  </a:moveTo>
                  <a:cubicBezTo>
                    <a:pt x="0" y="75"/>
                    <a:pt x="0" y="75"/>
                    <a:pt x="0" y="75"/>
                  </a:cubicBezTo>
                  <a:cubicBezTo>
                    <a:pt x="0" y="87"/>
                    <a:pt x="0" y="87"/>
                    <a:pt x="0" y="87"/>
                  </a:cubicBezTo>
                  <a:cubicBezTo>
                    <a:pt x="0" y="87"/>
                    <a:pt x="1" y="87"/>
                    <a:pt x="2" y="87"/>
                  </a:cubicBezTo>
                  <a:cubicBezTo>
                    <a:pt x="2" y="71"/>
                    <a:pt x="2" y="71"/>
                    <a:pt x="2" y="71"/>
                  </a:cubicBezTo>
                  <a:moveTo>
                    <a:pt x="0" y="66"/>
                  </a:moveTo>
                  <a:cubicBezTo>
                    <a:pt x="0" y="70"/>
                    <a:pt x="0" y="70"/>
                    <a:pt x="0" y="70"/>
                  </a:cubicBezTo>
                  <a:cubicBezTo>
                    <a:pt x="1" y="67"/>
                    <a:pt x="1" y="67"/>
                    <a:pt x="1" y="67"/>
                  </a:cubicBezTo>
                  <a:cubicBezTo>
                    <a:pt x="0" y="66"/>
                    <a:pt x="0" y="66"/>
                    <a:pt x="0" y="66"/>
                  </a:cubicBezTo>
                  <a:moveTo>
                    <a:pt x="2" y="61"/>
                  </a:moveTo>
                  <a:cubicBezTo>
                    <a:pt x="0" y="62"/>
                    <a:pt x="0" y="62"/>
                    <a:pt x="0" y="62"/>
                  </a:cubicBezTo>
                  <a:cubicBezTo>
                    <a:pt x="0" y="64"/>
                    <a:pt x="0" y="64"/>
                    <a:pt x="0" y="64"/>
                  </a:cubicBezTo>
                  <a:cubicBezTo>
                    <a:pt x="2" y="65"/>
                    <a:pt x="2" y="65"/>
                    <a:pt x="2" y="65"/>
                  </a:cubicBezTo>
                  <a:cubicBezTo>
                    <a:pt x="2" y="61"/>
                    <a:pt x="2" y="61"/>
                    <a:pt x="2" y="61"/>
                  </a:cubicBezTo>
                  <a:moveTo>
                    <a:pt x="76" y="61"/>
                  </a:moveTo>
                  <a:cubicBezTo>
                    <a:pt x="75" y="62"/>
                    <a:pt x="75" y="62"/>
                    <a:pt x="75" y="62"/>
                  </a:cubicBezTo>
                  <a:cubicBezTo>
                    <a:pt x="88" y="76"/>
                    <a:pt x="88" y="76"/>
                    <a:pt x="88" y="76"/>
                  </a:cubicBezTo>
                  <a:cubicBezTo>
                    <a:pt x="57" y="84"/>
                    <a:pt x="57" y="84"/>
                    <a:pt x="57" y="84"/>
                  </a:cubicBezTo>
                  <a:cubicBezTo>
                    <a:pt x="56" y="84"/>
                    <a:pt x="56" y="84"/>
                    <a:pt x="56" y="84"/>
                  </a:cubicBezTo>
                  <a:cubicBezTo>
                    <a:pt x="54" y="87"/>
                    <a:pt x="54" y="87"/>
                    <a:pt x="54" y="87"/>
                  </a:cubicBezTo>
                  <a:cubicBezTo>
                    <a:pt x="55" y="86"/>
                    <a:pt x="55" y="86"/>
                    <a:pt x="55" y="86"/>
                  </a:cubicBezTo>
                  <a:cubicBezTo>
                    <a:pt x="56" y="86"/>
                    <a:pt x="56" y="86"/>
                    <a:pt x="56" y="86"/>
                  </a:cubicBezTo>
                  <a:cubicBezTo>
                    <a:pt x="58" y="86"/>
                    <a:pt x="58" y="86"/>
                    <a:pt x="58" y="86"/>
                  </a:cubicBezTo>
                  <a:cubicBezTo>
                    <a:pt x="86" y="78"/>
                    <a:pt x="86" y="78"/>
                    <a:pt x="86" y="78"/>
                  </a:cubicBezTo>
                  <a:cubicBezTo>
                    <a:pt x="89" y="77"/>
                    <a:pt x="89" y="77"/>
                    <a:pt x="89" y="77"/>
                  </a:cubicBezTo>
                  <a:cubicBezTo>
                    <a:pt x="92" y="77"/>
                    <a:pt x="92" y="77"/>
                    <a:pt x="92" y="77"/>
                  </a:cubicBezTo>
                  <a:cubicBezTo>
                    <a:pt x="90" y="75"/>
                    <a:pt x="90" y="75"/>
                    <a:pt x="90" y="75"/>
                  </a:cubicBezTo>
                  <a:cubicBezTo>
                    <a:pt x="90" y="75"/>
                    <a:pt x="90" y="75"/>
                    <a:pt x="90" y="75"/>
                  </a:cubicBezTo>
                  <a:cubicBezTo>
                    <a:pt x="89" y="74"/>
                    <a:pt x="89" y="74"/>
                    <a:pt x="89" y="74"/>
                  </a:cubicBezTo>
                  <a:cubicBezTo>
                    <a:pt x="76" y="61"/>
                    <a:pt x="76" y="61"/>
                    <a:pt x="76" y="61"/>
                  </a:cubicBezTo>
                  <a:moveTo>
                    <a:pt x="2" y="54"/>
                  </a:moveTo>
                  <a:cubicBezTo>
                    <a:pt x="0" y="55"/>
                    <a:pt x="0" y="55"/>
                    <a:pt x="0" y="55"/>
                  </a:cubicBezTo>
                  <a:cubicBezTo>
                    <a:pt x="0" y="60"/>
                    <a:pt x="0" y="60"/>
                    <a:pt x="0" y="60"/>
                  </a:cubicBezTo>
                  <a:cubicBezTo>
                    <a:pt x="2" y="59"/>
                    <a:pt x="2" y="59"/>
                    <a:pt x="2" y="59"/>
                  </a:cubicBezTo>
                  <a:cubicBezTo>
                    <a:pt x="2" y="54"/>
                    <a:pt x="2" y="54"/>
                    <a:pt x="2" y="54"/>
                  </a:cubicBezTo>
                  <a:moveTo>
                    <a:pt x="46" y="31"/>
                  </a:moveTo>
                  <a:cubicBezTo>
                    <a:pt x="45" y="32"/>
                    <a:pt x="45" y="32"/>
                    <a:pt x="45" y="32"/>
                  </a:cubicBezTo>
                  <a:cubicBezTo>
                    <a:pt x="46" y="33"/>
                    <a:pt x="46" y="33"/>
                    <a:pt x="46" y="33"/>
                  </a:cubicBezTo>
                  <a:cubicBezTo>
                    <a:pt x="48" y="36"/>
                    <a:pt x="48" y="36"/>
                    <a:pt x="48" y="36"/>
                  </a:cubicBezTo>
                  <a:cubicBezTo>
                    <a:pt x="73" y="61"/>
                    <a:pt x="73" y="61"/>
                    <a:pt x="73" y="61"/>
                  </a:cubicBezTo>
                  <a:cubicBezTo>
                    <a:pt x="74" y="59"/>
                    <a:pt x="74" y="59"/>
                    <a:pt x="74" y="59"/>
                  </a:cubicBezTo>
                  <a:cubicBezTo>
                    <a:pt x="47" y="32"/>
                    <a:pt x="47" y="32"/>
                    <a:pt x="47" y="32"/>
                  </a:cubicBezTo>
                  <a:cubicBezTo>
                    <a:pt x="46" y="31"/>
                    <a:pt x="46" y="31"/>
                    <a:pt x="46" y="31"/>
                  </a:cubicBezTo>
                  <a:moveTo>
                    <a:pt x="42" y="27"/>
                  </a:moveTo>
                  <a:cubicBezTo>
                    <a:pt x="40" y="28"/>
                    <a:pt x="40" y="28"/>
                    <a:pt x="40" y="28"/>
                  </a:cubicBezTo>
                  <a:cubicBezTo>
                    <a:pt x="43" y="31"/>
                    <a:pt x="43" y="31"/>
                    <a:pt x="43" y="31"/>
                  </a:cubicBezTo>
                  <a:cubicBezTo>
                    <a:pt x="45" y="30"/>
                    <a:pt x="45" y="30"/>
                    <a:pt x="45" y="30"/>
                  </a:cubicBezTo>
                  <a:cubicBezTo>
                    <a:pt x="42" y="27"/>
                    <a:pt x="42" y="27"/>
                    <a:pt x="42" y="27"/>
                  </a:cubicBezTo>
                  <a:moveTo>
                    <a:pt x="0" y="26"/>
                  </a:moveTo>
                  <a:cubicBezTo>
                    <a:pt x="0" y="53"/>
                    <a:pt x="0" y="53"/>
                    <a:pt x="0" y="53"/>
                  </a:cubicBezTo>
                  <a:cubicBezTo>
                    <a:pt x="2" y="51"/>
                    <a:pt x="2" y="51"/>
                    <a:pt x="2" y="51"/>
                  </a:cubicBezTo>
                  <a:cubicBezTo>
                    <a:pt x="2" y="35"/>
                    <a:pt x="2" y="35"/>
                    <a:pt x="2" y="35"/>
                  </a:cubicBezTo>
                  <a:cubicBezTo>
                    <a:pt x="0" y="26"/>
                    <a:pt x="0" y="26"/>
                    <a:pt x="0" y="26"/>
                  </a:cubicBezTo>
                  <a:moveTo>
                    <a:pt x="15" y="0"/>
                  </a:moveTo>
                  <a:cubicBezTo>
                    <a:pt x="15" y="0"/>
                    <a:pt x="15" y="0"/>
                    <a:pt x="15" y="0"/>
                  </a:cubicBezTo>
                  <a:cubicBezTo>
                    <a:pt x="13" y="1"/>
                    <a:pt x="13" y="1"/>
                    <a:pt x="13" y="1"/>
                  </a:cubicBezTo>
                  <a:cubicBezTo>
                    <a:pt x="13" y="1"/>
                    <a:pt x="13" y="1"/>
                    <a:pt x="13" y="1"/>
                  </a:cubicBezTo>
                  <a:cubicBezTo>
                    <a:pt x="1" y="12"/>
                    <a:pt x="1" y="12"/>
                    <a:pt x="1" y="12"/>
                  </a:cubicBezTo>
                  <a:cubicBezTo>
                    <a:pt x="0" y="13"/>
                    <a:pt x="0" y="13"/>
                    <a:pt x="0" y="13"/>
                  </a:cubicBezTo>
                  <a:cubicBezTo>
                    <a:pt x="0" y="14"/>
                    <a:pt x="0" y="14"/>
                    <a:pt x="0" y="14"/>
                  </a:cubicBezTo>
                  <a:cubicBezTo>
                    <a:pt x="0" y="16"/>
                    <a:pt x="0" y="16"/>
                    <a:pt x="0" y="16"/>
                  </a:cubicBezTo>
                  <a:cubicBezTo>
                    <a:pt x="0" y="17"/>
                    <a:pt x="0" y="17"/>
                    <a:pt x="0" y="17"/>
                  </a:cubicBezTo>
                  <a:cubicBezTo>
                    <a:pt x="2" y="26"/>
                    <a:pt x="2" y="26"/>
                    <a:pt x="2" y="26"/>
                  </a:cubicBezTo>
                  <a:cubicBezTo>
                    <a:pt x="2" y="24"/>
                    <a:pt x="2" y="24"/>
                    <a:pt x="2" y="24"/>
                  </a:cubicBezTo>
                  <a:cubicBezTo>
                    <a:pt x="2" y="18"/>
                    <a:pt x="2" y="18"/>
                    <a:pt x="2" y="18"/>
                  </a:cubicBezTo>
                  <a:cubicBezTo>
                    <a:pt x="2" y="16"/>
                    <a:pt x="2" y="16"/>
                    <a:pt x="2" y="16"/>
                  </a:cubicBezTo>
                  <a:cubicBezTo>
                    <a:pt x="2" y="14"/>
                    <a:pt x="2" y="14"/>
                    <a:pt x="2" y="14"/>
                  </a:cubicBezTo>
                  <a:cubicBezTo>
                    <a:pt x="15" y="2"/>
                    <a:pt x="15" y="2"/>
                    <a:pt x="15" y="2"/>
                  </a:cubicBezTo>
                  <a:cubicBezTo>
                    <a:pt x="30" y="17"/>
                    <a:pt x="30" y="17"/>
                    <a:pt x="30" y="17"/>
                  </a:cubicBezTo>
                  <a:cubicBezTo>
                    <a:pt x="32" y="19"/>
                    <a:pt x="32" y="19"/>
                    <a:pt x="32" y="19"/>
                  </a:cubicBezTo>
                  <a:cubicBezTo>
                    <a:pt x="39" y="27"/>
                    <a:pt x="39" y="27"/>
                    <a:pt x="39" y="27"/>
                  </a:cubicBezTo>
                  <a:cubicBezTo>
                    <a:pt x="41" y="26"/>
                    <a:pt x="41" y="26"/>
                    <a:pt x="41" y="26"/>
                  </a:cubicBezTo>
                  <a:cubicBezTo>
                    <a:pt x="34" y="19"/>
                    <a:pt x="34" y="19"/>
                    <a:pt x="34" y="19"/>
                  </a:cubicBezTo>
                  <a:cubicBezTo>
                    <a:pt x="32" y="17"/>
                    <a:pt x="32" y="17"/>
                    <a:pt x="32" y="17"/>
                  </a:cubicBezTo>
                  <a:cubicBezTo>
                    <a:pt x="17" y="2"/>
                    <a:pt x="17" y="2"/>
                    <a:pt x="17" y="2"/>
                  </a:cubicBezTo>
                  <a:cubicBezTo>
                    <a:pt x="16" y="1"/>
                    <a:pt x="16" y="1"/>
                    <a:pt x="16" y="1"/>
                  </a:cubicBezTo>
                  <a:cubicBezTo>
                    <a:pt x="15" y="0"/>
                    <a:pt x="15" y="0"/>
                    <a:pt x="15" y="0"/>
                  </a:cubicBezTo>
                  <a:cubicBezTo>
                    <a:pt x="15" y="0"/>
                    <a:pt x="15" y="0"/>
                    <a:pt x="1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1" name="Freeform 61"/>
            <p:cNvSpPr>
              <a:spLocks noEditPoints="1"/>
            </p:cNvSpPr>
            <p:nvPr/>
          </p:nvSpPr>
          <p:spPr bwMode="auto">
            <a:xfrm>
              <a:off x="6897768" y="2989328"/>
              <a:ext cx="710263" cy="1564626"/>
            </a:xfrm>
            <a:custGeom>
              <a:avLst/>
              <a:gdLst>
                <a:gd name="T0" fmla="*/ 166 w 168"/>
                <a:gd name="T1" fmla="*/ 401 h 405"/>
                <a:gd name="T2" fmla="*/ 162 w 168"/>
                <a:gd name="T3" fmla="*/ 367 h 405"/>
                <a:gd name="T4" fmla="*/ 104 w 168"/>
                <a:gd name="T5" fmla="*/ 341 h 405"/>
                <a:gd name="T6" fmla="*/ 160 w 168"/>
                <a:gd name="T7" fmla="*/ 404 h 405"/>
                <a:gd name="T8" fmla="*/ 104 w 168"/>
                <a:gd name="T9" fmla="*/ 341 h 405"/>
                <a:gd name="T10" fmla="*/ 98 w 168"/>
                <a:gd name="T11" fmla="*/ 334 h 405"/>
                <a:gd name="T12" fmla="*/ 105 w 168"/>
                <a:gd name="T13" fmla="*/ 339 h 405"/>
                <a:gd name="T14" fmla="*/ 93 w 168"/>
                <a:gd name="T15" fmla="*/ 325 h 405"/>
                <a:gd name="T16" fmla="*/ 97 w 168"/>
                <a:gd name="T17" fmla="*/ 333 h 405"/>
                <a:gd name="T18" fmla="*/ 93 w 168"/>
                <a:gd name="T19" fmla="*/ 325 h 405"/>
                <a:gd name="T20" fmla="*/ 143 w 168"/>
                <a:gd name="T21" fmla="*/ 281 h 405"/>
                <a:gd name="T22" fmla="*/ 145 w 168"/>
                <a:gd name="T23" fmla="*/ 295 h 405"/>
                <a:gd name="T24" fmla="*/ 156 w 168"/>
                <a:gd name="T25" fmla="*/ 340 h 405"/>
                <a:gd name="T26" fmla="*/ 147 w 168"/>
                <a:gd name="T27" fmla="*/ 292 h 405"/>
                <a:gd name="T28" fmla="*/ 50 w 168"/>
                <a:gd name="T29" fmla="*/ 277 h 405"/>
                <a:gd name="T30" fmla="*/ 74 w 168"/>
                <a:gd name="T31" fmla="*/ 302 h 405"/>
                <a:gd name="T32" fmla="*/ 50 w 168"/>
                <a:gd name="T33" fmla="*/ 277 h 405"/>
                <a:gd name="T34" fmla="*/ 42 w 168"/>
                <a:gd name="T35" fmla="*/ 268 h 405"/>
                <a:gd name="T36" fmla="*/ 45 w 168"/>
                <a:gd name="T37" fmla="*/ 272 h 405"/>
                <a:gd name="T38" fmla="*/ 44 w 168"/>
                <a:gd name="T39" fmla="*/ 267 h 405"/>
                <a:gd name="T40" fmla="*/ 38 w 168"/>
                <a:gd name="T41" fmla="*/ 264 h 405"/>
                <a:gd name="T42" fmla="*/ 43 w 168"/>
                <a:gd name="T43" fmla="*/ 266 h 405"/>
                <a:gd name="T44" fmla="*/ 40 w 168"/>
                <a:gd name="T45" fmla="*/ 263 h 405"/>
                <a:gd name="T46" fmla="*/ 139 w 168"/>
                <a:gd name="T47" fmla="*/ 263 h 405"/>
                <a:gd name="T48" fmla="*/ 144 w 168"/>
                <a:gd name="T49" fmla="*/ 277 h 405"/>
                <a:gd name="T50" fmla="*/ 131 w 168"/>
                <a:gd name="T51" fmla="*/ 210 h 405"/>
                <a:gd name="T52" fmla="*/ 135 w 168"/>
                <a:gd name="T53" fmla="*/ 242 h 405"/>
                <a:gd name="T54" fmla="*/ 131 w 168"/>
                <a:gd name="T55" fmla="*/ 210 h 405"/>
                <a:gd name="T56" fmla="*/ 128 w 168"/>
                <a:gd name="T57" fmla="*/ 204 h 405"/>
                <a:gd name="T58" fmla="*/ 130 w 168"/>
                <a:gd name="T59" fmla="*/ 208 h 405"/>
                <a:gd name="T60" fmla="*/ 116 w 168"/>
                <a:gd name="T61" fmla="*/ 142 h 405"/>
                <a:gd name="T62" fmla="*/ 118 w 168"/>
                <a:gd name="T63" fmla="*/ 153 h 405"/>
                <a:gd name="T64" fmla="*/ 121 w 168"/>
                <a:gd name="T65" fmla="*/ 171 h 405"/>
                <a:gd name="T66" fmla="*/ 123 w 168"/>
                <a:gd name="T67" fmla="*/ 177 h 405"/>
                <a:gd name="T68" fmla="*/ 125 w 168"/>
                <a:gd name="T69" fmla="*/ 188 h 405"/>
                <a:gd name="T70" fmla="*/ 129 w 168"/>
                <a:gd name="T71" fmla="*/ 201 h 405"/>
                <a:gd name="T72" fmla="*/ 125 w 168"/>
                <a:gd name="T73" fmla="*/ 179 h 405"/>
                <a:gd name="T74" fmla="*/ 123 w 168"/>
                <a:gd name="T75" fmla="*/ 169 h 405"/>
                <a:gd name="T76" fmla="*/ 119 w 168"/>
                <a:gd name="T77" fmla="*/ 151 h 405"/>
                <a:gd name="T78" fmla="*/ 116 w 168"/>
                <a:gd name="T79" fmla="*/ 142 h 405"/>
                <a:gd name="T80" fmla="*/ 0 w 168"/>
                <a:gd name="T81" fmla="*/ 140 h 405"/>
                <a:gd name="T82" fmla="*/ 0 w 168"/>
                <a:gd name="T83" fmla="*/ 164 h 405"/>
                <a:gd name="T84" fmla="*/ 0 w 168"/>
                <a:gd name="T85" fmla="*/ 218 h 405"/>
                <a:gd name="T86" fmla="*/ 0 w 168"/>
                <a:gd name="T87" fmla="*/ 220 h 405"/>
                <a:gd name="T88" fmla="*/ 39 w 168"/>
                <a:gd name="T89" fmla="*/ 261 h 405"/>
                <a:gd name="T90" fmla="*/ 2 w 168"/>
                <a:gd name="T91" fmla="*/ 166 h 405"/>
                <a:gd name="T92" fmla="*/ 2 w 168"/>
                <a:gd name="T93" fmla="*/ 142 h 405"/>
                <a:gd name="T94" fmla="*/ 2 w 168"/>
                <a:gd name="T95" fmla="*/ 115 h 405"/>
                <a:gd name="T96" fmla="*/ 0 w 168"/>
                <a:gd name="T97" fmla="*/ 40 h 405"/>
                <a:gd name="T98" fmla="*/ 2 w 168"/>
                <a:gd name="T99" fmla="*/ 113 h 405"/>
                <a:gd name="T100" fmla="*/ 0 w 168"/>
                <a:gd name="T101" fmla="*/ 40 h 405"/>
                <a:gd name="T102" fmla="*/ 88 w 168"/>
                <a:gd name="T103" fmla="*/ 0 h 405"/>
                <a:gd name="T104" fmla="*/ 17 w 168"/>
                <a:gd name="T105" fmla="*/ 21 h 405"/>
                <a:gd name="T106" fmla="*/ 96 w 168"/>
                <a:gd name="T107" fmla="*/ 41 h 405"/>
                <a:gd name="T108" fmla="*/ 97 w 168"/>
                <a:gd name="T109" fmla="*/ 47 h 405"/>
                <a:gd name="T110" fmla="*/ 100 w 168"/>
                <a:gd name="T111" fmla="*/ 62 h 405"/>
                <a:gd name="T112" fmla="*/ 112 w 168"/>
                <a:gd name="T113" fmla="*/ 123 h 405"/>
                <a:gd name="T114" fmla="*/ 115 w 168"/>
                <a:gd name="T115" fmla="*/ 140 h 405"/>
                <a:gd name="T116" fmla="*/ 114 w 168"/>
                <a:gd name="T117" fmla="*/ 124 h 405"/>
                <a:gd name="T118" fmla="*/ 102 w 168"/>
                <a:gd name="T119" fmla="*/ 61 h 405"/>
                <a:gd name="T120" fmla="*/ 100 w 168"/>
                <a:gd name="T121" fmla="*/ 50 h 405"/>
                <a:gd name="T122" fmla="*/ 98 w 168"/>
                <a:gd name="T123" fmla="*/ 42 h 405"/>
                <a:gd name="T124" fmla="*/ 90 w 168"/>
                <a:gd name="T125" fmla="*/ 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405">
                  <a:moveTo>
                    <a:pt x="160" y="367"/>
                  </a:moveTo>
                  <a:cubicBezTo>
                    <a:pt x="166" y="401"/>
                    <a:pt x="166" y="401"/>
                    <a:pt x="166" y="401"/>
                  </a:cubicBezTo>
                  <a:cubicBezTo>
                    <a:pt x="167" y="401"/>
                    <a:pt x="167" y="401"/>
                    <a:pt x="168" y="401"/>
                  </a:cubicBezTo>
                  <a:cubicBezTo>
                    <a:pt x="162" y="367"/>
                    <a:pt x="162" y="367"/>
                    <a:pt x="162" y="367"/>
                  </a:cubicBezTo>
                  <a:cubicBezTo>
                    <a:pt x="161" y="367"/>
                    <a:pt x="160" y="367"/>
                    <a:pt x="160" y="367"/>
                  </a:cubicBezTo>
                  <a:moveTo>
                    <a:pt x="104" y="341"/>
                  </a:moveTo>
                  <a:cubicBezTo>
                    <a:pt x="159" y="405"/>
                    <a:pt x="159" y="405"/>
                    <a:pt x="159" y="405"/>
                  </a:cubicBezTo>
                  <a:cubicBezTo>
                    <a:pt x="160" y="404"/>
                    <a:pt x="160" y="404"/>
                    <a:pt x="160" y="404"/>
                  </a:cubicBezTo>
                  <a:cubicBezTo>
                    <a:pt x="107" y="342"/>
                    <a:pt x="107" y="342"/>
                    <a:pt x="107" y="342"/>
                  </a:cubicBezTo>
                  <a:cubicBezTo>
                    <a:pt x="104" y="341"/>
                    <a:pt x="104" y="341"/>
                    <a:pt x="104" y="341"/>
                  </a:cubicBezTo>
                  <a:moveTo>
                    <a:pt x="100" y="333"/>
                  </a:moveTo>
                  <a:cubicBezTo>
                    <a:pt x="98" y="334"/>
                    <a:pt x="98" y="334"/>
                    <a:pt x="98" y="334"/>
                  </a:cubicBezTo>
                  <a:cubicBezTo>
                    <a:pt x="102" y="339"/>
                    <a:pt x="102" y="339"/>
                    <a:pt x="102" y="339"/>
                  </a:cubicBezTo>
                  <a:cubicBezTo>
                    <a:pt x="105" y="339"/>
                    <a:pt x="105" y="339"/>
                    <a:pt x="105" y="339"/>
                  </a:cubicBezTo>
                  <a:cubicBezTo>
                    <a:pt x="100" y="333"/>
                    <a:pt x="100" y="333"/>
                    <a:pt x="100" y="333"/>
                  </a:cubicBezTo>
                  <a:moveTo>
                    <a:pt x="93" y="325"/>
                  </a:moveTo>
                  <a:cubicBezTo>
                    <a:pt x="92" y="325"/>
                    <a:pt x="92" y="325"/>
                    <a:pt x="91" y="325"/>
                  </a:cubicBezTo>
                  <a:cubicBezTo>
                    <a:pt x="97" y="333"/>
                    <a:pt x="97" y="333"/>
                    <a:pt x="97" y="333"/>
                  </a:cubicBezTo>
                  <a:cubicBezTo>
                    <a:pt x="98" y="331"/>
                    <a:pt x="98" y="331"/>
                    <a:pt x="98" y="331"/>
                  </a:cubicBezTo>
                  <a:cubicBezTo>
                    <a:pt x="93" y="325"/>
                    <a:pt x="93" y="325"/>
                    <a:pt x="93" y="325"/>
                  </a:cubicBezTo>
                  <a:moveTo>
                    <a:pt x="144" y="279"/>
                  </a:moveTo>
                  <a:cubicBezTo>
                    <a:pt x="143" y="281"/>
                    <a:pt x="143" y="281"/>
                    <a:pt x="143" y="281"/>
                  </a:cubicBezTo>
                  <a:cubicBezTo>
                    <a:pt x="145" y="293"/>
                    <a:pt x="145" y="293"/>
                    <a:pt x="145" y="293"/>
                  </a:cubicBezTo>
                  <a:cubicBezTo>
                    <a:pt x="145" y="295"/>
                    <a:pt x="145" y="295"/>
                    <a:pt x="145" y="295"/>
                  </a:cubicBezTo>
                  <a:cubicBezTo>
                    <a:pt x="155" y="341"/>
                    <a:pt x="155" y="341"/>
                    <a:pt x="155" y="341"/>
                  </a:cubicBezTo>
                  <a:cubicBezTo>
                    <a:pt x="155" y="341"/>
                    <a:pt x="156" y="340"/>
                    <a:pt x="156" y="340"/>
                  </a:cubicBezTo>
                  <a:cubicBezTo>
                    <a:pt x="147" y="294"/>
                    <a:pt x="147" y="294"/>
                    <a:pt x="147" y="294"/>
                  </a:cubicBezTo>
                  <a:cubicBezTo>
                    <a:pt x="147" y="292"/>
                    <a:pt x="147" y="292"/>
                    <a:pt x="147" y="292"/>
                  </a:cubicBezTo>
                  <a:cubicBezTo>
                    <a:pt x="144" y="279"/>
                    <a:pt x="144" y="279"/>
                    <a:pt x="144" y="279"/>
                  </a:cubicBezTo>
                  <a:moveTo>
                    <a:pt x="50" y="277"/>
                  </a:moveTo>
                  <a:cubicBezTo>
                    <a:pt x="73" y="304"/>
                    <a:pt x="73" y="304"/>
                    <a:pt x="73" y="304"/>
                  </a:cubicBezTo>
                  <a:cubicBezTo>
                    <a:pt x="73" y="304"/>
                    <a:pt x="73" y="303"/>
                    <a:pt x="74" y="302"/>
                  </a:cubicBezTo>
                  <a:cubicBezTo>
                    <a:pt x="56" y="281"/>
                    <a:pt x="56" y="281"/>
                    <a:pt x="56" y="281"/>
                  </a:cubicBezTo>
                  <a:cubicBezTo>
                    <a:pt x="50" y="277"/>
                    <a:pt x="50" y="277"/>
                    <a:pt x="50" y="277"/>
                  </a:cubicBezTo>
                  <a:moveTo>
                    <a:pt x="44" y="267"/>
                  </a:moveTo>
                  <a:cubicBezTo>
                    <a:pt x="42" y="268"/>
                    <a:pt x="42" y="268"/>
                    <a:pt x="42" y="268"/>
                  </a:cubicBezTo>
                  <a:cubicBezTo>
                    <a:pt x="43" y="269"/>
                    <a:pt x="43" y="269"/>
                    <a:pt x="43" y="269"/>
                  </a:cubicBezTo>
                  <a:cubicBezTo>
                    <a:pt x="45" y="272"/>
                    <a:pt x="45" y="272"/>
                    <a:pt x="45" y="272"/>
                  </a:cubicBezTo>
                  <a:cubicBezTo>
                    <a:pt x="51" y="276"/>
                    <a:pt x="51" y="276"/>
                    <a:pt x="51" y="276"/>
                  </a:cubicBezTo>
                  <a:cubicBezTo>
                    <a:pt x="44" y="267"/>
                    <a:pt x="44" y="267"/>
                    <a:pt x="44" y="267"/>
                  </a:cubicBezTo>
                  <a:moveTo>
                    <a:pt x="40" y="263"/>
                  </a:moveTo>
                  <a:cubicBezTo>
                    <a:pt x="38" y="264"/>
                    <a:pt x="38" y="264"/>
                    <a:pt x="38" y="264"/>
                  </a:cubicBezTo>
                  <a:cubicBezTo>
                    <a:pt x="41" y="267"/>
                    <a:pt x="41" y="267"/>
                    <a:pt x="41" y="267"/>
                  </a:cubicBezTo>
                  <a:cubicBezTo>
                    <a:pt x="43" y="266"/>
                    <a:pt x="43" y="266"/>
                    <a:pt x="43" y="266"/>
                  </a:cubicBezTo>
                  <a:cubicBezTo>
                    <a:pt x="41" y="265"/>
                    <a:pt x="41" y="265"/>
                    <a:pt x="41" y="265"/>
                  </a:cubicBezTo>
                  <a:cubicBezTo>
                    <a:pt x="40" y="263"/>
                    <a:pt x="40" y="263"/>
                    <a:pt x="40" y="263"/>
                  </a:cubicBezTo>
                  <a:moveTo>
                    <a:pt x="141" y="260"/>
                  </a:moveTo>
                  <a:cubicBezTo>
                    <a:pt x="140" y="261"/>
                    <a:pt x="140" y="262"/>
                    <a:pt x="139" y="263"/>
                  </a:cubicBezTo>
                  <a:cubicBezTo>
                    <a:pt x="142" y="279"/>
                    <a:pt x="142" y="279"/>
                    <a:pt x="142" y="279"/>
                  </a:cubicBezTo>
                  <a:cubicBezTo>
                    <a:pt x="144" y="277"/>
                    <a:pt x="144" y="277"/>
                    <a:pt x="144" y="277"/>
                  </a:cubicBezTo>
                  <a:cubicBezTo>
                    <a:pt x="141" y="260"/>
                    <a:pt x="141" y="260"/>
                    <a:pt x="141" y="260"/>
                  </a:cubicBezTo>
                  <a:moveTo>
                    <a:pt x="131" y="210"/>
                  </a:moveTo>
                  <a:cubicBezTo>
                    <a:pt x="129" y="211"/>
                    <a:pt x="129" y="211"/>
                    <a:pt x="129" y="211"/>
                  </a:cubicBezTo>
                  <a:cubicBezTo>
                    <a:pt x="135" y="242"/>
                    <a:pt x="135" y="242"/>
                    <a:pt x="135" y="242"/>
                  </a:cubicBezTo>
                  <a:cubicBezTo>
                    <a:pt x="136" y="243"/>
                    <a:pt x="137" y="244"/>
                    <a:pt x="137" y="244"/>
                  </a:cubicBezTo>
                  <a:cubicBezTo>
                    <a:pt x="131" y="210"/>
                    <a:pt x="131" y="210"/>
                    <a:pt x="131" y="210"/>
                  </a:cubicBezTo>
                  <a:moveTo>
                    <a:pt x="129" y="203"/>
                  </a:moveTo>
                  <a:cubicBezTo>
                    <a:pt x="128" y="204"/>
                    <a:pt x="128" y="204"/>
                    <a:pt x="128" y="204"/>
                  </a:cubicBezTo>
                  <a:cubicBezTo>
                    <a:pt x="129" y="209"/>
                    <a:pt x="129" y="209"/>
                    <a:pt x="129" y="209"/>
                  </a:cubicBezTo>
                  <a:cubicBezTo>
                    <a:pt x="130" y="208"/>
                    <a:pt x="130" y="208"/>
                    <a:pt x="130" y="208"/>
                  </a:cubicBezTo>
                  <a:cubicBezTo>
                    <a:pt x="129" y="203"/>
                    <a:pt x="129" y="203"/>
                    <a:pt x="129" y="203"/>
                  </a:cubicBezTo>
                  <a:moveTo>
                    <a:pt x="116" y="142"/>
                  </a:moveTo>
                  <a:cubicBezTo>
                    <a:pt x="117" y="151"/>
                    <a:pt x="117" y="151"/>
                    <a:pt x="117" y="151"/>
                  </a:cubicBezTo>
                  <a:cubicBezTo>
                    <a:pt x="118" y="153"/>
                    <a:pt x="118" y="153"/>
                    <a:pt x="118" y="153"/>
                  </a:cubicBezTo>
                  <a:cubicBezTo>
                    <a:pt x="121" y="169"/>
                    <a:pt x="121" y="169"/>
                    <a:pt x="121" y="169"/>
                  </a:cubicBezTo>
                  <a:cubicBezTo>
                    <a:pt x="121" y="171"/>
                    <a:pt x="121" y="171"/>
                    <a:pt x="121" y="171"/>
                  </a:cubicBezTo>
                  <a:cubicBezTo>
                    <a:pt x="122" y="174"/>
                    <a:pt x="122" y="174"/>
                    <a:pt x="122" y="174"/>
                  </a:cubicBezTo>
                  <a:cubicBezTo>
                    <a:pt x="123" y="177"/>
                    <a:pt x="123" y="177"/>
                    <a:pt x="123" y="177"/>
                  </a:cubicBezTo>
                  <a:cubicBezTo>
                    <a:pt x="123" y="179"/>
                    <a:pt x="123" y="179"/>
                    <a:pt x="123" y="179"/>
                  </a:cubicBezTo>
                  <a:cubicBezTo>
                    <a:pt x="125" y="188"/>
                    <a:pt x="125" y="188"/>
                    <a:pt x="125" y="188"/>
                  </a:cubicBezTo>
                  <a:cubicBezTo>
                    <a:pt x="127" y="203"/>
                    <a:pt x="127" y="203"/>
                    <a:pt x="127" y="203"/>
                  </a:cubicBezTo>
                  <a:cubicBezTo>
                    <a:pt x="129" y="201"/>
                    <a:pt x="129" y="201"/>
                    <a:pt x="129" y="201"/>
                  </a:cubicBezTo>
                  <a:cubicBezTo>
                    <a:pt x="125" y="180"/>
                    <a:pt x="125" y="180"/>
                    <a:pt x="125" y="180"/>
                  </a:cubicBezTo>
                  <a:cubicBezTo>
                    <a:pt x="125" y="179"/>
                    <a:pt x="125" y="179"/>
                    <a:pt x="125" y="179"/>
                  </a:cubicBezTo>
                  <a:cubicBezTo>
                    <a:pt x="123" y="170"/>
                    <a:pt x="123" y="170"/>
                    <a:pt x="123" y="170"/>
                  </a:cubicBezTo>
                  <a:cubicBezTo>
                    <a:pt x="123" y="169"/>
                    <a:pt x="123" y="169"/>
                    <a:pt x="123" y="169"/>
                  </a:cubicBezTo>
                  <a:cubicBezTo>
                    <a:pt x="120" y="153"/>
                    <a:pt x="120" y="153"/>
                    <a:pt x="120" y="153"/>
                  </a:cubicBezTo>
                  <a:cubicBezTo>
                    <a:pt x="119" y="151"/>
                    <a:pt x="119" y="151"/>
                    <a:pt x="119" y="151"/>
                  </a:cubicBezTo>
                  <a:cubicBezTo>
                    <a:pt x="117" y="142"/>
                    <a:pt x="117" y="142"/>
                    <a:pt x="117" y="142"/>
                  </a:cubicBezTo>
                  <a:cubicBezTo>
                    <a:pt x="116" y="142"/>
                    <a:pt x="116" y="142"/>
                    <a:pt x="116" y="142"/>
                  </a:cubicBezTo>
                  <a:moveTo>
                    <a:pt x="0" y="114"/>
                  </a:moveTo>
                  <a:cubicBezTo>
                    <a:pt x="0" y="140"/>
                    <a:pt x="0" y="140"/>
                    <a:pt x="0" y="140"/>
                  </a:cubicBezTo>
                  <a:cubicBezTo>
                    <a:pt x="0" y="142"/>
                    <a:pt x="0" y="142"/>
                    <a:pt x="0" y="142"/>
                  </a:cubicBezTo>
                  <a:cubicBezTo>
                    <a:pt x="0" y="164"/>
                    <a:pt x="0" y="164"/>
                    <a:pt x="0" y="164"/>
                  </a:cubicBezTo>
                  <a:cubicBezTo>
                    <a:pt x="0" y="166"/>
                    <a:pt x="0" y="166"/>
                    <a:pt x="0" y="166"/>
                  </a:cubicBezTo>
                  <a:cubicBezTo>
                    <a:pt x="0" y="218"/>
                    <a:pt x="0" y="218"/>
                    <a:pt x="0" y="218"/>
                  </a:cubicBezTo>
                  <a:cubicBezTo>
                    <a:pt x="0" y="219"/>
                    <a:pt x="0" y="219"/>
                    <a:pt x="0" y="219"/>
                  </a:cubicBezTo>
                  <a:cubicBezTo>
                    <a:pt x="0" y="220"/>
                    <a:pt x="0" y="220"/>
                    <a:pt x="0" y="220"/>
                  </a:cubicBezTo>
                  <a:cubicBezTo>
                    <a:pt x="37" y="262"/>
                    <a:pt x="37" y="262"/>
                    <a:pt x="37" y="262"/>
                  </a:cubicBezTo>
                  <a:cubicBezTo>
                    <a:pt x="39" y="261"/>
                    <a:pt x="39" y="261"/>
                    <a:pt x="39" y="261"/>
                  </a:cubicBezTo>
                  <a:cubicBezTo>
                    <a:pt x="2" y="218"/>
                    <a:pt x="2" y="218"/>
                    <a:pt x="2" y="218"/>
                  </a:cubicBezTo>
                  <a:cubicBezTo>
                    <a:pt x="2" y="166"/>
                    <a:pt x="2" y="166"/>
                    <a:pt x="2" y="166"/>
                  </a:cubicBezTo>
                  <a:cubicBezTo>
                    <a:pt x="2" y="164"/>
                    <a:pt x="2" y="164"/>
                    <a:pt x="2" y="164"/>
                  </a:cubicBezTo>
                  <a:cubicBezTo>
                    <a:pt x="2" y="142"/>
                    <a:pt x="2" y="142"/>
                    <a:pt x="2" y="142"/>
                  </a:cubicBezTo>
                  <a:cubicBezTo>
                    <a:pt x="2" y="141"/>
                    <a:pt x="2" y="141"/>
                    <a:pt x="2" y="141"/>
                  </a:cubicBezTo>
                  <a:cubicBezTo>
                    <a:pt x="2" y="115"/>
                    <a:pt x="2" y="115"/>
                    <a:pt x="2" y="115"/>
                  </a:cubicBezTo>
                  <a:cubicBezTo>
                    <a:pt x="0" y="114"/>
                    <a:pt x="0" y="114"/>
                    <a:pt x="0" y="114"/>
                  </a:cubicBezTo>
                  <a:moveTo>
                    <a:pt x="0" y="40"/>
                  </a:moveTo>
                  <a:cubicBezTo>
                    <a:pt x="0" y="113"/>
                    <a:pt x="0" y="113"/>
                    <a:pt x="0" y="113"/>
                  </a:cubicBezTo>
                  <a:cubicBezTo>
                    <a:pt x="2" y="113"/>
                    <a:pt x="2" y="113"/>
                    <a:pt x="2" y="113"/>
                  </a:cubicBezTo>
                  <a:cubicBezTo>
                    <a:pt x="2" y="40"/>
                    <a:pt x="2" y="40"/>
                    <a:pt x="2" y="40"/>
                  </a:cubicBezTo>
                  <a:cubicBezTo>
                    <a:pt x="1" y="40"/>
                    <a:pt x="0" y="40"/>
                    <a:pt x="0" y="40"/>
                  </a:cubicBezTo>
                  <a:moveTo>
                    <a:pt x="90" y="0"/>
                  </a:moveTo>
                  <a:cubicBezTo>
                    <a:pt x="88" y="0"/>
                    <a:pt x="88" y="0"/>
                    <a:pt x="88" y="0"/>
                  </a:cubicBezTo>
                  <a:cubicBezTo>
                    <a:pt x="17" y="19"/>
                    <a:pt x="17" y="19"/>
                    <a:pt x="17" y="19"/>
                  </a:cubicBezTo>
                  <a:cubicBezTo>
                    <a:pt x="17" y="19"/>
                    <a:pt x="17" y="20"/>
                    <a:pt x="17" y="21"/>
                  </a:cubicBezTo>
                  <a:cubicBezTo>
                    <a:pt x="88" y="2"/>
                    <a:pt x="88" y="2"/>
                    <a:pt x="88" y="2"/>
                  </a:cubicBezTo>
                  <a:cubicBezTo>
                    <a:pt x="96" y="41"/>
                    <a:pt x="96" y="41"/>
                    <a:pt x="96" y="41"/>
                  </a:cubicBezTo>
                  <a:cubicBezTo>
                    <a:pt x="96" y="43"/>
                    <a:pt x="96" y="43"/>
                    <a:pt x="96" y="43"/>
                  </a:cubicBezTo>
                  <a:cubicBezTo>
                    <a:pt x="97" y="47"/>
                    <a:pt x="97" y="47"/>
                    <a:pt x="97" y="47"/>
                  </a:cubicBezTo>
                  <a:cubicBezTo>
                    <a:pt x="98" y="49"/>
                    <a:pt x="98" y="49"/>
                    <a:pt x="98" y="49"/>
                  </a:cubicBezTo>
                  <a:cubicBezTo>
                    <a:pt x="100" y="62"/>
                    <a:pt x="100" y="62"/>
                    <a:pt x="100" y="62"/>
                  </a:cubicBezTo>
                  <a:cubicBezTo>
                    <a:pt x="102" y="71"/>
                    <a:pt x="102" y="71"/>
                    <a:pt x="102" y="71"/>
                  </a:cubicBezTo>
                  <a:cubicBezTo>
                    <a:pt x="112" y="123"/>
                    <a:pt x="112" y="123"/>
                    <a:pt x="112" y="123"/>
                  </a:cubicBezTo>
                  <a:cubicBezTo>
                    <a:pt x="112" y="124"/>
                    <a:pt x="112" y="124"/>
                    <a:pt x="112" y="124"/>
                  </a:cubicBezTo>
                  <a:cubicBezTo>
                    <a:pt x="115" y="140"/>
                    <a:pt x="115" y="140"/>
                    <a:pt x="115" y="140"/>
                  </a:cubicBezTo>
                  <a:cubicBezTo>
                    <a:pt x="117" y="140"/>
                    <a:pt x="117" y="140"/>
                    <a:pt x="117" y="140"/>
                  </a:cubicBezTo>
                  <a:cubicBezTo>
                    <a:pt x="114" y="124"/>
                    <a:pt x="114" y="124"/>
                    <a:pt x="114" y="124"/>
                  </a:cubicBezTo>
                  <a:cubicBezTo>
                    <a:pt x="114" y="123"/>
                    <a:pt x="114" y="123"/>
                    <a:pt x="114" y="123"/>
                  </a:cubicBezTo>
                  <a:cubicBezTo>
                    <a:pt x="102" y="61"/>
                    <a:pt x="102" y="61"/>
                    <a:pt x="102" y="61"/>
                  </a:cubicBezTo>
                  <a:cubicBezTo>
                    <a:pt x="100" y="52"/>
                    <a:pt x="100" y="52"/>
                    <a:pt x="100" y="52"/>
                  </a:cubicBezTo>
                  <a:cubicBezTo>
                    <a:pt x="100" y="50"/>
                    <a:pt x="100" y="50"/>
                    <a:pt x="100" y="50"/>
                  </a:cubicBezTo>
                  <a:cubicBezTo>
                    <a:pt x="99" y="48"/>
                    <a:pt x="99" y="48"/>
                    <a:pt x="99" y="48"/>
                  </a:cubicBezTo>
                  <a:cubicBezTo>
                    <a:pt x="98" y="42"/>
                    <a:pt x="98" y="42"/>
                    <a:pt x="98" y="42"/>
                  </a:cubicBezTo>
                  <a:cubicBezTo>
                    <a:pt x="98" y="41"/>
                    <a:pt x="98" y="41"/>
                    <a:pt x="98" y="41"/>
                  </a:cubicBezTo>
                  <a:cubicBezTo>
                    <a:pt x="90" y="1"/>
                    <a:pt x="90" y="1"/>
                    <a:pt x="90" y="1"/>
                  </a:cubicBezTo>
                  <a:cubicBezTo>
                    <a:pt x="90" y="0"/>
                    <a:pt x="90" y="0"/>
                    <a:pt x="9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2" name="Freeform 62"/>
            <p:cNvSpPr>
              <a:spLocks noEditPoints="1"/>
            </p:cNvSpPr>
            <p:nvPr/>
          </p:nvSpPr>
          <p:spPr bwMode="auto">
            <a:xfrm>
              <a:off x="8443529" y="2935655"/>
              <a:ext cx="1332861" cy="1711005"/>
            </a:xfrm>
            <a:custGeom>
              <a:avLst/>
              <a:gdLst>
                <a:gd name="T0" fmla="*/ 154 w 315"/>
                <a:gd name="T1" fmla="*/ 442 h 443"/>
                <a:gd name="T2" fmla="*/ 205 w 315"/>
                <a:gd name="T3" fmla="*/ 312 h 443"/>
                <a:gd name="T4" fmla="*/ 205 w 315"/>
                <a:gd name="T5" fmla="*/ 315 h 443"/>
                <a:gd name="T6" fmla="*/ 86 w 315"/>
                <a:gd name="T7" fmla="*/ 264 h 443"/>
                <a:gd name="T8" fmla="*/ 90 w 315"/>
                <a:gd name="T9" fmla="*/ 275 h 443"/>
                <a:gd name="T10" fmla="*/ 91 w 315"/>
                <a:gd name="T11" fmla="*/ 273 h 443"/>
                <a:gd name="T12" fmla="*/ 223 w 315"/>
                <a:gd name="T13" fmla="*/ 258 h 443"/>
                <a:gd name="T14" fmla="*/ 212 w 315"/>
                <a:gd name="T15" fmla="*/ 292 h 443"/>
                <a:gd name="T16" fmla="*/ 218 w 315"/>
                <a:gd name="T17" fmla="*/ 278 h 443"/>
                <a:gd name="T18" fmla="*/ 77 w 315"/>
                <a:gd name="T19" fmla="*/ 234 h 443"/>
                <a:gd name="T20" fmla="*/ 77 w 315"/>
                <a:gd name="T21" fmla="*/ 234 h 443"/>
                <a:gd name="T22" fmla="*/ 53 w 315"/>
                <a:gd name="T23" fmla="*/ 177 h 443"/>
                <a:gd name="T24" fmla="*/ 56 w 315"/>
                <a:gd name="T25" fmla="*/ 185 h 443"/>
                <a:gd name="T26" fmla="*/ 60 w 315"/>
                <a:gd name="T27" fmla="*/ 195 h 443"/>
                <a:gd name="T28" fmla="*/ 75 w 315"/>
                <a:gd name="T29" fmla="*/ 234 h 443"/>
                <a:gd name="T30" fmla="*/ 63 w 315"/>
                <a:gd name="T31" fmla="*/ 197 h 443"/>
                <a:gd name="T32" fmla="*/ 61 w 315"/>
                <a:gd name="T33" fmla="*/ 192 h 443"/>
                <a:gd name="T34" fmla="*/ 58 w 315"/>
                <a:gd name="T35" fmla="*/ 184 h 443"/>
                <a:gd name="T36" fmla="*/ 46 w 315"/>
                <a:gd name="T37" fmla="*/ 154 h 443"/>
                <a:gd name="T38" fmla="*/ 271 w 315"/>
                <a:gd name="T39" fmla="*/ 120 h 443"/>
                <a:gd name="T40" fmla="*/ 267 w 315"/>
                <a:gd name="T41" fmla="*/ 132 h 443"/>
                <a:gd name="T42" fmla="*/ 261 w 315"/>
                <a:gd name="T43" fmla="*/ 151 h 443"/>
                <a:gd name="T44" fmla="*/ 224 w 315"/>
                <a:gd name="T45" fmla="*/ 256 h 443"/>
                <a:gd name="T46" fmla="*/ 261 w 315"/>
                <a:gd name="T47" fmla="*/ 155 h 443"/>
                <a:gd name="T48" fmla="*/ 269 w 315"/>
                <a:gd name="T49" fmla="*/ 133 h 443"/>
                <a:gd name="T50" fmla="*/ 273 w 315"/>
                <a:gd name="T51" fmla="*/ 122 h 443"/>
                <a:gd name="T52" fmla="*/ 2 w 315"/>
                <a:gd name="T53" fmla="*/ 35 h 443"/>
                <a:gd name="T54" fmla="*/ 7 w 315"/>
                <a:gd name="T55" fmla="*/ 55 h 443"/>
                <a:gd name="T56" fmla="*/ 11 w 315"/>
                <a:gd name="T57" fmla="*/ 64 h 443"/>
                <a:gd name="T58" fmla="*/ 19 w 315"/>
                <a:gd name="T59" fmla="*/ 85 h 443"/>
                <a:gd name="T60" fmla="*/ 31 w 315"/>
                <a:gd name="T61" fmla="*/ 119 h 443"/>
                <a:gd name="T62" fmla="*/ 38 w 315"/>
                <a:gd name="T63" fmla="*/ 138 h 443"/>
                <a:gd name="T64" fmla="*/ 41 w 315"/>
                <a:gd name="T65" fmla="*/ 146 h 443"/>
                <a:gd name="T66" fmla="*/ 43 w 315"/>
                <a:gd name="T67" fmla="*/ 144 h 443"/>
                <a:gd name="T68" fmla="*/ 36 w 315"/>
                <a:gd name="T69" fmla="*/ 126 h 443"/>
                <a:gd name="T70" fmla="*/ 33 w 315"/>
                <a:gd name="T71" fmla="*/ 117 h 443"/>
                <a:gd name="T72" fmla="*/ 20 w 315"/>
                <a:gd name="T73" fmla="*/ 83 h 443"/>
                <a:gd name="T74" fmla="*/ 12 w 315"/>
                <a:gd name="T75" fmla="*/ 61 h 443"/>
                <a:gd name="T76" fmla="*/ 5 w 315"/>
                <a:gd name="T77" fmla="*/ 44 h 443"/>
                <a:gd name="T78" fmla="*/ 119 w 315"/>
                <a:gd name="T79" fmla="*/ 13 h 443"/>
                <a:gd name="T80" fmla="*/ 32 w 315"/>
                <a:gd name="T81" fmla="*/ 19 h 443"/>
                <a:gd name="T82" fmla="*/ 30 w 315"/>
                <a:gd name="T83" fmla="*/ 21 h 443"/>
                <a:gd name="T84" fmla="*/ 120 w 315"/>
                <a:gd name="T85" fmla="*/ 15 h 443"/>
                <a:gd name="T86" fmla="*/ 312 w 315"/>
                <a:gd name="T87" fmla="*/ 2 h 443"/>
                <a:gd name="T88" fmla="*/ 312 w 315"/>
                <a:gd name="T89" fmla="*/ 0 h 443"/>
                <a:gd name="T90" fmla="*/ 284 w 315"/>
                <a:gd name="T91" fmla="*/ 2 h 443"/>
                <a:gd name="T92" fmla="*/ 245 w 315"/>
                <a:gd name="T93" fmla="*/ 5 h 443"/>
                <a:gd name="T94" fmla="*/ 154 w 315"/>
                <a:gd name="T95" fmla="*/ 13 h 443"/>
                <a:gd name="T96" fmla="*/ 246 w 315"/>
                <a:gd name="T97" fmla="*/ 6 h 443"/>
                <a:gd name="T98" fmla="*/ 286 w 315"/>
                <a:gd name="T99" fmla="*/ 4 h 443"/>
                <a:gd name="T100" fmla="*/ 299 w 315"/>
                <a:gd name="T101" fmla="*/ 41 h 443"/>
                <a:gd name="T102" fmla="*/ 290 w 315"/>
                <a:gd name="T103" fmla="*/ 67 h 443"/>
                <a:gd name="T104" fmla="*/ 285 w 315"/>
                <a:gd name="T105" fmla="*/ 82 h 443"/>
                <a:gd name="T106" fmla="*/ 275 w 315"/>
                <a:gd name="T107" fmla="*/ 110 h 443"/>
                <a:gd name="T108" fmla="*/ 279 w 315"/>
                <a:gd name="T109" fmla="*/ 103 h 443"/>
                <a:gd name="T110" fmla="*/ 290 w 315"/>
                <a:gd name="T111" fmla="*/ 71 h 443"/>
                <a:gd name="T112" fmla="*/ 300 w 315"/>
                <a:gd name="T113" fmla="*/ 44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5" h="443">
                  <a:moveTo>
                    <a:pt x="106" y="312"/>
                  </a:moveTo>
                  <a:cubicBezTo>
                    <a:pt x="104" y="312"/>
                    <a:pt x="104" y="312"/>
                    <a:pt x="104" y="312"/>
                  </a:cubicBezTo>
                  <a:cubicBezTo>
                    <a:pt x="153" y="443"/>
                    <a:pt x="153" y="443"/>
                    <a:pt x="153" y="443"/>
                  </a:cubicBezTo>
                  <a:cubicBezTo>
                    <a:pt x="153" y="442"/>
                    <a:pt x="154" y="442"/>
                    <a:pt x="154" y="442"/>
                  </a:cubicBezTo>
                  <a:cubicBezTo>
                    <a:pt x="106" y="312"/>
                    <a:pt x="106" y="312"/>
                    <a:pt x="106" y="312"/>
                  </a:cubicBezTo>
                  <a:moveTo>
                    <a:pt x="212" y="295"/>
                  </a:moveTo>
                  <a:cubicBezTo>
                    <a:pt x="210" y="297"/>
                    <a:pt x="210" y="297"/>
                    <a:pt x="210" y="297"/>
                  </a:cubicBezTo>
                  <a:cubicBezTo>
                    <a:pt x="205" y="312"/>
                    <a:pt x="205" y="312"/>
                    <a:pt x="205" y="312"/>
                  </a:cubicBezTo>
                  <a:cubicBezTo>
                    <a:pt x="204" y="314"/>
                    <a:pt x="204" y="314"/>
                    <a:pt x="204" y="314"/>
                  </a:cubicBezTo>
                  <a:cubicBezTo>
                    <a:pt x="160" y="441"/>
                    <a:pt x="160" y="441"/>
                    <a:pt x="160" y="441"/>
                  </a:cubicBezTo>
                  <a:cubicBezTo>
                    <a:pt x="161" y="441"/>
                    <a:pt x="161" y="441"/>
                    <a:pt x="162" y="441"/>
                  </a:cubicBezTo>
                  <a:cubicBezTo>
                    <a:pt x="205" y="315"/>
                    <a:pt x="205" y="315"/>
                    <a:pt x="205" y="315"/>
                  </a:cubicBezTo>
                  <a:cubicBezTo>
                    <a:pt x="206" y="314"/>
                    <a:pt x="206" y="314"/>
                    <a:pt x="206" y="314"/>
                  </a:cubicBezTo>
                  <a:cubicBezTo>
                    <a:pt x="212" y="295"/>
                    <a:pt x="212" y="295"/>
                    <a:pt x="212" y="295"/>
                  </a:cubicBezTo>
                  <a:moveTo>
                    <a:pt x="87" y="263"/>
                  </a:moveTo>
                  <a:cubicBezTo>
                    <a:pt x="86" y="264"/>
                    <a:pt x="86" y="264"/>
                    <a:pt x="86" y="264"/>
                  </a:cubicBezTo>
                  <a:cubicBezTo>
                    <a:pt x="86" y="265"/>
                    <a:pt x="86" y="265"/>
                    <a:pt x="86" y="265"/>
                  </a:cubicBezTo>
                  <a:cubicBezTo>
                    <a:pt x="87" y="267"/>
                    <a:pt x="87" y="267"/>
                    <a:pt x="87" y="267"/>
                  </a:cubicBezTo>
                  <a:cubicBezTo>
                    <a:pt x="89" y="273"/>
                    <a:pt x="89" y="273"/>
                    <a:pt x="89" y="273"/>
                  </a:cubicBezTo>
                  <a:cubicBezTo>
                    <a:pt x="90" y="275"/>
                    <a:pt x="90" y="275"/>
                    <a:pt x="90" y="275"/>
                  </a:cubicBezTo>
                  <a:cubicBezTo>
                    <a:pt x="103" y="311"/>
                    <a:pt x="103" y="311"/>
                    <a:pt x="103" y="311"/>
                  </a:cubicBezTo>
                  <a:cubicBezTo>
                    <a:pt x="105" y="311"/>
                    <a:pt x="105" y="311"/>
                    <a:pt x="105" y="311"/>
                  </a:cubicBezTo>
                  <a:cubicBezTo>
                    <a:pt x="92" y="275"/>
                    <a:pt x="92" y="275"/>
                    <a:pt x="92" y="275"/>
                  </a:cubicBezTo>
                  <a:cubicBezTo>
                    <a:pt x="91" y="273"/>
                    <a:pt x="91" y="273"/>
                    <a:pt x="91" y="273"/>
                  </a:cubicBezTo>
                  <a:cubicBezTo>
                    <a:pt x="88" y="266"/>
                    <a:pt x="88" y="266"/>
                    <a:pt x="88" y="266"/>
                  </a:cubicBezTo>
                  <a:cubicBezTo>
                    <a:pt x="88" y="264"/>
                    <a:pt x="88" y="264"/>
                    <a:pt x="88" y="264"/>
                  </a:cubicBezTo>
                  <a:cubicBezTo>
                    <a:pt x="87" y="263"/>
                    <a:pt x="87" y="263"/>
                    <a:pt x="87" y="263"/>
                  </a:cubicBezTo>
                  <a:moveTo>
                    <a:pt x="223" y="258"/>
                  </a:moveTo>
                  <a:cubicBezTo>
                    <a:pt x="218" y="273"/>
                    <a:pt x="218" y="273"/>
                    <a:pt x="218" y="273"/>
                  </a:cubicBezTo>
                  <a:cubicBezTo>
                    <a:pt x="217" y="275"/>
                    <a:pt x="217" y="275"/>
                    <a:pt x="217" y="275"/>
                  </a:cubicBezTo>
                  <a:cubicBezTo>
                    <a:pt x="212" y="291"/>
                    <a:pt x="212" y="291"/>
                    <a:pt x="212" y="291"/>
                  </a:cubicBezTo>
                  <a:cubicBezTo>
                    <a:pt x="212" y="292"/>
                    <a:pt x="212" y="292"/>
                    <a:pt x="212" y="292"/>
                  </a:cubicBezTo>
                  <a:cubicBezTo>
                    <a:pt x="211" y="294"/>
                    <a:pt x="211" y="294"/>
                    <a:pt x="211" y="294"/>
                  </a:cubicBezTo>
                  <a:cubicBezTo>
                    <a:pt x="213" y="292"/>
                    <a:pt x="213" y="292"/>
                    <a:pt x="213" y="292"/>
                  </a:cubicBezTo>
                  <a:cubicBezTo>
                    <a:pt x="214" y="291"/>
                    <a:pt x="214" y="291"/>
                    <a:pt x="214" y="291"/>
                  </a:cubicBezTo>
                  <a:cubicBezTo>
                    <a:pt x="218" y="278"/>
                    <a:pt x="218" y="278"/>
                    <a:pt x="218" y="278"/>
                  </a:cubicBezTo>
                  <a:cubicBezTo>
                    <a:pt x="219" y="275"/>
                    <a:pt x="219" y="275"/>
                    <a:pt x="219" y="275"/>
                  </a:cubicBezTo>
                  <a:cubicBezTo>
                    <a:pt x="225" y="260"/>
                    <a:pt x="225" y="260"/>
                    <a:pt x="225" y="260"/>
                  </a:cubicBezTo>
                  <a:cubicBezTo>
                    <a:pt x="223" y="258"/>
                    <a:pt x="223" y="258"/>
                    <a:pt x="223" y="258"/>
                  </a:cubicBezTo>
                  <a:moveTo>
                    <a:pt x="77" y="234"/>
                  </a:moveTo>
                  <a:cubicBezTo>
                    <a:pt x="76" y="237"/>
                    <a:pt x="76" y="237"/>
                    <a:pt x="76" y="237"/>
                  </a:cubicBezTo>
                  <a:cubicBezTo>
                    <a:pt x="85" y="262"/>
                    <a:pt x="85" y="262"/>
                    <a:pt x="85" y="262"/>
                  </a:cubicBezTo>
                  <a:cubicBezTo>
                    <a:pt x="87" y="261"/>
                    <a:pt x="87" y="261"/>
                    <a:pt x="87" y="261"/>
                  </a:cubicBezTo>
                  <a:cubicBezTo>
                    <a:pt x="77" y="234"/>
                    <a:pt x="77" y="234"/>
                    <a:pt x="77" y="234"/>
                  </a:cubicBezTo>
                  <a:moveTo>
                    <a:pt x="46" y="154"/>
                  </a:moveTo>
                  <a:cubicBezTo>
                    <a:pt x="45" y="156"/>
                    <a:pt x="45" y="156"/>
                    <a:pt x="45" y="156"/>
                  </a:cubicBezTo>
                  <a:cubicBezTo>
                    <a:pt x="52" y="175"/>
                    <a:pt x="52" y="175"/>
                    <a:pt x="52" y="175"/>
                  </a:cubicBezTo>
                  <a:cubicBezTo>
                    <a:pt x="53" y="177"/>
                    <a:pt x="53" y="177"/>
                    <a:pt x="53" y="177"/>
                  </a:cubicBezTo>
                  <a:cubicBezTo>
                    <a:pt x="55" y="182"/>
                    <a:pt x="55" y="182"/>
                    <a:pt x="55" y="182"/>
                  </a:cubicBezTo>
                  <a:cubicBezTo>
                    <a:pt x="55" y="183"/>
                    <a:pt x="55" y="183"/>
                    <a:pt x="55" y="183"/>
                  </a:cubicBezTo>
                  <a:cubicBezTo>
                    <a:pt x="56" y="184"/>
                    <a:pt x="56" y="184"/>
                    <a:pt x="56" y="184"/>
                  </a:cubicBezTo>
                  <a:cubicBezTo>
                    <a:pt x="56" y="185"/>
                    <a:pt x="56" y="185"/>
                    <a:pt x="56" y="185"/>
                  </a:cubicBezTo>
                  <a:cubicBezTo>
                    <a:pt x="59" y="192"/>
                    <a:pt x="59" y="192"/>
                    <a:pt x="59" y="192"/>
                  </a:cubicBezTo>
                  <a:cubicBezTo>
                    <a:pt x="59" y="193"/>
                    <a:pt x="59" y="193"/>
                    <a:pt x="59" y="193"/>
                  </a:cubicBezTo>
                  <a:cubicBezTo>
                    <a:pt x="60" y="195"/>
                    <a:pt x="60" y="195"/>
                    <a:pt x="60" y="195"/>
                  </a:cubicBezTo>
                  <a:cubicBezTo>
                    <a:pt x="60" y="195"/>
                    <a:pt x="60" y="195"/>
                    <a:pt x="60" y="195"/>
                  </a:cubicBezTo>
                  <a:cubicBezTo>
                    <a:pt x="61" y="197"/>
                    <a:pt x="61" y="197"/>
                    <a:pt x="61" y="197"/>
                  </a:cubicBezTo>
                  <a:cubicBezTo>
                    <a:pt x="73" y="230"/>
                    <a:pt x="73" y="230"/>
                    <a:pt x="73" y="230"/>
                  </a:cubicBezTo>
                  <a:cubicBezTo>
                    <a:pt x="74" y="232"/>
                    <a:pt x="74" y="232"/>
                    <a:pt x="74" y="232"/>
                  </a:cubicBezTo>
                  <a:cubicBezTo>
                    <a:pt x="75" y="234"/>
                    <a:pt x="75" y="234"/>
                    <a:pt x="75" y="234"/>
                  </a:cubicBezTo>
                  <a:cubicBezTo>
                    <a:pt x="76" y="232"/>
                    <a:pt x="76" y="232"/>
                    <a:pt x="76" y="232"/>
                  </a:cubicBezTo>
                  <a:cubicBezTo>
                    <a:pt x="75" y="231"/>
                    <a:pt x="75" y="231"/>
                    <a:pt x="75" y="231"/>
                  </a:cubicBezTo>
                  <a:cubicBezTo>
                    <a:pt x="75" y="229"/>
                    <a:pt x="75" y="229"/>
                    <a:pt x="75" y="229"/>
                  </a:cubicBezTo>
                  <a:cubicBezTo>
                    <a:pt x="63" y="197"/>
                    <a:pt x="63" y="197"/>
                    <a:pt x="63" y="197"/>
                  </a:cubicBezTo>
                  <a:cubicBezTo>
                    <a:pt x="62" y="195"/>
                    <a:pt x="62" y="195"/>
                    <a:pt x="62" y="195"/>
                  </a:cubicBezTo>
                  <a:cubicBezTo>
                    <a:pt x="62" y="195"/>
                    <a:pt x="62" y="195"/>
                    <a:pt x="62" y="195"/>
                  </a:cubicBezTo>
                  <a:cubicBezTo>
                    <a:pt x="61" y="193"/>
                    <a:pt x="61" y="193"/>
                    <a:pt x="61" y="193"/>
                  </a:cubicBezTo>
                  <a:cubicBezTo>
                    <a:pt x="61" y="192"/>
                    <a:pt x="61" y="192"/>
                    <a:pt x="61" y="192"/>
                  </a:cubicBezTo>
                  <a:cubicBezTo>
                    <a:pt x="60" y="189"/>
                    <a:pt x="60" y="189"/>
                    <a:pt x="60" y="189"/>
                  </a:cubicBezTo>
                  <a:cubicBezTo>
                    <a:pt x="59" y="188"/>
                    <a:pt x="59" y="188"/>
                    <a:pt x="59" y="188"/>
                  </a:cubicBezTo>
                  <a:cubicBezTo>
                    <a:pt x="58" y="184"/>
                    <a:pt x="58" y="184"/>
                    <a:pt x="58" y="184"/>
                  </a:cubicBezTo>
                  <a:cubicBezTo>
                    <a:pt x="58" y="184"/>
                    <a:pt x="58" y="184"/>
                    <a:pt x="58" y="184"/>
                  </a:cubicBezTo>
                  <a:cubicBezTo>
                    <a:pt x="57" y="182"/>
                    <a:pt x="57" y="182"/>
                    <a:pt x="57" y="182"/>
                  </a:cubicBezTo>
                  <a:cubicBezTo>
                    <a:pt x="55" y="177"/>
                    <a:pt x="55" y="177"/>
                    <a:pt x="55" y="177"/>
                  </a:cubicBezTo>
                  <a:cubicBezTo>
                    <a:pt x="54" y="175"/>
                    <a:pt x="54" y="175"/>
                    <a:pt x="54" y="175"/>
                  </a:cubicBezTo>
                  <a:cubicBezTo>
                    <a:pt x="46" y="154"/>
                    <a:pt x="46" y="154"/>
                    <a:pt x="46" y="154"/>
                  </a:cubicBezTo>
                  <a:moveTo>
                    <a:pt x="276" y="113"/>
                  </a:moveTo>
                  <a:cubicBezTo>
                    <a:pt x="273" y="115"/>
                    <a:pt x="273" y="115"/>
                    <a:pt x="273" y="115"/>
                  </a:cubicBezTo>
                  <a:cubicBezTo>
                    <a:pt x="272" y="117"/>
                    <a:pt x="272" y="117"/>
                    <a:pt x="272" y="117"/>
                  </a:cubicBezTo>
                  <a:cubicBezTo>
                    <a:pt x="271" y="120"/>
                    <a:pt x="271" y="120"/>
                    <a:pt x="271" y="120"/>
                  </a:cubicBezTo>
                  <a:cubicBezTo>
                    <a:pt x="271" y="122"/>
                    <a:pt x="271" y="122"/>
                    <a:pt x="271" y="122"/>
                  </a:cubicBezTo>
                  <a:cubicBezTo>
                    <a:pt x="270" y="123"/>
                    <a:pt x="270" y="123"/>
                    <a:pt x="270" y="123"/>
                  </a:cubicBezTo>
                  <a:cubicBezTo>
                    <a:pt x="268" y="130"/>
                    <a:pt x="268" y="130"/>
                    <a:pt x="268" y="130"/>
                  </a:cubicBezTo>
                  <a:cubicBezTo>
                    <a:pt x="267" y="132"/>
                    <a:pt x="267" y="132"/>
                    <a:pt x="267" y="132"/>
                  </a:cubicBezTo>
                  <a:cubicBezTo>
                    <a:pt x="267" y="133"/>
                    <a:pt x="267" y="133"/>
                    <a:pt x="267" y="133"/>
                  </a:cubicBezTo>
                  <a:cubicBezTo>
                    <a:pt x="265" y="138"/>
                    <a:pt x="265" y="138"/>
                    <a:pt x="265" y="138"/>
                  </a:cubicBezTo>
                  <a:cubicBezTo>
                    <a:pt x="264" y="140"/>
                    <a:pt x="264" y="140"/>
                    <a:pt x="264" y="140"/>
                  </a:cubicBezTo>
                  <a:cubicBezTo>
                    <a:pt x="261" y="151"/>
                    <a:pt x="261" y="151"/>
                    <a:pt x="261" y="151"/>
                  </a:cubicBezTo>
                  <a:cubicBezTo>
                    <a:pt x="260" y="153"/>
                    <a:pt x="260" y="153"/>
                    <a:pt x="260" y="153"/>
                  </a:cubicBezTo>
                  <a:cubicBezTo>
                    <a:pt x="253" y="174"/>
                    <a:pt x="253" y="174"/>
                    <a:pt x="253" y="174"/>
                  </a:cubicBezTo>
                  <a:cubicBezTo>
                    <a:pt x="252" y="176"/>
                    <a:pt x="252" y="176"/>
                    <a:pt x="252" y="176"/>
                  </a:cubicBezTo>
                  <a:cubicBezTo>
                    <a:pt x="224" y="256"/>
                    <a:pt x="224" y="256"/>
                    <a:pt x="224" y="256"/>
                  </a:cubicBezTo>
                  <a:cubicBezTo>
                    <a:pt x="225" y="258"/>
                    <a:pt x="225" y="258"/>
                    <a:pt x="225" y="258"/>
                  </a:cubicBezTo>
                  <a:cubicBezTo>
                    <a:pt x="254" y="176"/>
                    <a:pt x="254" y="176"/>
                    <a:pt x="254" y="176"/>
                  </a:cubicBezTo>
                  <a:cubicBezTo>
                    <a:pt x="255" y="174"/>
                    <a:pt x="255" y="174"/>
                    <a:pt x="255" y="174"/>
                  </a:cubicBezTo>
                  <a:cubicBezTo>
                    <a:pt x="261" y="155"/>
                    <a:pt x="261" y="155"/>
                    <a:pt x="261" y="155"/>
                  </a:cubicBezTo>
                  <a:cubicBezTo>
                    <a:pt x="262" y="153"/>
                    <a:pt x="262" y="153"/>
                    <a:pt x="262" y="153"/>
                  </a:cubicBezTo>
                  <a:cubicBezTo>
                    <a:pt x="266" y="140"/>
                    <a:pt x="266" y="140"/>
                    <a:pt x="266" y="140"/>
                  </a:cubicBezTo>
                  <a:cubicBezTo>
                    <a:pt x="267" y="139"/>
                    <a:pt x="267" y="139"/>
                    <a:pt x="267" y="139"/>
                  </a:cubicBezTo>
                  <a:cubicBezTo>
                    <a:pt x="269" y="133"/>
                    <a:pt x="269" y="133"/>
                    <a:pt x="269" y="133"/>
                  </a:cubicBezTo>
                  <a:cubicBezTo>
                    <a:pt x="269" y="132"/>
                    <a:pt x="269" y="132"/>
                    <a:pt x="269" y="132"/>
                  </a:cubicBezTo>
                  <a:cubicBezTo>
                    <a:pt x="270" y="130"/>
                    <a:pt x="270" y="130"/>
                    <a:pt x="270" y="130"/>
                  </a:cubicBezTo>
                  <a:cubicBezTo>
                    <a:pt x="272" y="124"/>
                    <a:pt x="272" y="124"/>
                    <a:pt x="272" y="124"/>
                  </a:cubicBezTo>
                  <a:cubicBezTo>
                    <a:pt x="273" y="122"/>
                    <a:pt x="273" y="122"/>
                    <a:pt x="273" y="122"/>
                  </a:cubicBezTo>
                  <a:cubicBezTo>
                    <a:pt x="274" y="118"/>
                    <a:pt x="274" y="118"/>
                    <a:pt x="274" y="118"/>
                  </a:cubicBezTo>
                  <a:cubicBezTo>
                    <a:pt x="275" y="115"/>
                    <a:pt x="275" y="115"/>
                    <a:pt x="275" y="115"/>
                  </a:cubicBezTo>
                  <a:cubicBezTo>
                    <a:pt x="276" y="113"/>
                    <a:pt x="276" y="113"/>
                    <a:pt x="276" y="113"/>
                  </a:cubicBezTo>
                  <a:moveTo>
                    <a:pt x="2" y="35"/>
                  </a:moveTo>
                  <a:cubicBezTo>
                    <a:pt x="1" y="35"/>
                    <a:pt x="1" y="35"/>
                    <a:pt x="0" y="35"/>
                  </a:cubicBezTo>
                  <a:cubicBezTo>
                    <a:pt x="5" y="49"/>
                    <a:pt x="5" y="49"/>
                    <a:pt x="5" y="49"/>
                  </a:cubicBezTo>
                  <a:cubicBezTo>
                    <a:pt x="7" y="53"/>
                    <a:pt x="7" y="53"/>
                    <a:pt x="7" y="53"/>
                  </a:cubicBezTo>
                  <a:cubicBezTo>
                    <a:pt x="7" y="55"/>
                    <a:pt x="7" y="55"/>
                    <a:pt x="7" y="55"/>
                  </a:cubicBezTo>
                  <a:cubicBezTo>
                    <a:pt x="9" y="58"/>
                    <a:pt x="9" y="58"/>
                    <a:pt x="9" y="58"/>
                  </a:cubicBezTo>
                  <a:cubicBezTo>
                    <a:pt x="9" y="60"/>
                    <a:pt x="9" y="60"/>
                    <a:pt x="9" y="60"/>
                  </a:cubicBezTo>
                  <a:cubicBezTo>
                    <a:pt x="10" y="61"/>
                    <a:pt x="10" y="61"/>
                    <a:pt x="10" y="61"/>
                  </a:cubicBezTo>
                  <a:cubicBezTo>
                    <a:pt x="11" y="64"/>
                    <a:pt x="11" y="64"/>
                    <a:pt x="11" y="64"/>
                  </a:cubicBezTo>
                  <a:cubicBezTo>
                    <a:pt x="11" y="65"/>
                    <a:pt x="11" y="65"/>
                    <a:pt x="11" y="65"/>
                  </a:cubicBezTo>
                  <a:cubicBezTo>
                    <a:pt x="13" y="69"/>
                    <a:pt x="13" y="69"/>
                    <a:pt x="13" y="69"/>
                  </a:cubicBezTo>
                  <a:cubicBezTo>
                    <a:pt x="18" y="83"/>
                    <a:pt x="18" y="83"/>
                    <a:pt x="18" y="83"/>
                  </a:cubicBezTo>
                  <a:cubicBezTo>
                    <a:pt x="19" y="85"/>
                    <a:pt x="19" y="85"/>
                    <a:pt x="19" y="85"/>
                  </a:cubicBezTo>
                  <a:cubicBezTo>
                    <a:pt x="22" y="93"/>
                    <a:pt x="22" y="93"/>
                    <a:pt x="22" y="93"/>
                  </a:cubicBezTo>
                  <a:cubicBezTo>
                    <a:pt x="23" y="97"/>
                    <a:pt x="23" y="97"/>
                    <a:pt x="23" y="97"/>
                  </a:cubicBezTo>
                  <a:cubicBezTo>
                    <a:pt x="31" y="117"/>
                    <a:pt x="31" y="117"/>
                    <a:pt x="31" y="117"/>
                  </a:cubicBezTo>
                  <a:cubicBezTo>
                    <a:pt x="31" y="119"/>
                    <a:pt x="31" y="119"/>
                    <a:pt x="31" y="119"/>
                  </a:cubicBezTo>
                  <a:cubicBezTo>
                    <a:pt x="33" y="124"/>
                    <a:pt x="33" y="124"/>
                    <a:pt x="33" y="124"/>
                  </a:cubicBezTo>
                  <a:cubicBezTo>
                    <a:pt x="34" y="125"/>
                    <a:pt x="34" y="125"/>
                    <a:pt x="34" y="125"/>
                  </a:cubicBezTo>
                  <a:cubicBezTo>
                    <a:pt x="36" y="132"/>
                    <a:pt x="36" y="132"/>
                    <a:pt x="36" y="132"/>
                  </a:cubicBezTo>
                  <a:cubicBezTo>
                    <a:pt x="38" y="138"/>
                    <a:pt x="38" y="138"/>
                    <a:pt x="38" y="138"/>
                  </a:cubicBezTo>
                  <a:cubicBezTo>
                    <a:pt x="40" y="141"/>
                    <a:pt x="40" y="141"/>
                    <a:pt x="40" y="141"/>
                  </a:cubicBezTo>
                  <a:cubicBezTo>
                    <a:pt x="40" y="143"/>
                    <a:pt x="40" y="143"/>
                    <a:pt x="40" y="143"/>
                  </a:cubicBezTo>
                  <a:cubicBezTo>
                    <a:pt x="41" y="144"/>
                    <a:pt x="41" y="144"/>
                    <a:pt x="41" y="144"/>
                  </a:cubicBezTo>
                  <a:cubicBezTo>
                    <a:pt x="41" y="146"/>
                    <a:pt x="41" y="146"/>
                    <a:pt x="41" y="146"/>
                  </a:cubicBezTo>
                  <a:cubicBezTo>
                    <a:pt x="44" y="154"/>
                    <a:pt x="44" y="154"/>
                    <a:pt x="44" y="154"/>
                  </a:cubicBezTo>
                  <a:cubicBezTo>
                    <a:pt x="46" y="152"/>
                    <a:pt x="46" y="152"/>
                    <a:pt x="46" y="152"/>
                  </a:cubicBezTo>
                  <a:cubicBezTo>
                    <a:pt x="43" y="146"/>
                    <a:pt x="43" y="146"/>
                    <a:pt x="43" y="146"/>
                  </a:cubicBezTo>
                  <a:cubicBezTo>
                    <a:pt x="43" y="144"/>
                    <a:pt x="43" y="144"/>
                    <a:pt x="43" y="144"/>
                  </a:cubicBezTo>
                  <a:cubicBezTo>
                    <a:pt x="42" y="141"/>
                    <a:pt x="42" y="141"/>
                    <a:pt x="42" y="141"/>
                  </a:cubicBezTo>
                  <a:cubicBezTo>
                    <a:pt x="41" y="139"/>
                    <a:pt x="41" y="139"/>
                    <a:pt x="41" y="139"/>
                  </a:cubicBezTo>
                  <a:cubicBezTo>
                    <a:pt x="38" y="132"/>
                    <a:pt x="38" y="132"/>
                    <a:pt x="38" y="132"/>
                  </a:cubicBezTo>
                  <a:cubicBezTo>
                    <a:pt x="36" y="126"/>
                    <a:pt x="36" y="126"/>
                    <a:pt x="36" y="126"/>
                  </a:cubicBezTo>
                  <a:cubicBezTo>
                    <a:pt x="35" y="124"/>
                    <a:pt x="35" y="124"/>
                    <a:pt x="35" y="124"/>
                  </a:cubicBezTo>
                  <a:cubicBezTo>
                    <a:pt x="35" y="123"/>
                    <a:pt x="35" y="123"/>
                    <a:pt x="35" y="123"/>
                  </a:cubicBezTo>
                  <a:cubicBezTo>
                    <a:pt x="33" y="119"/>
                    <a:pt x="33" y="119"/>
                    <a:pt x="33" y="119"/>
                  </a:cubicBezTo>
                  <a:cubicBezTo>
                    <a:pt x="33" y="117"/>
                    <a:pt x="33" y="117"/>
                    <a:pt x="33" y="117"/>
                  </a:cubicBezTo>
                  <a:cubicBezTo>
                    <a:pt x="26" y="100"/>
                    <a:pt x="26" y="100"/>
                    <a:pt x="26" y="100"/>
                  </a:cubicBezTo>
                  <a:cubicBezTo>
                    <a:pt x="25" y="96"/>
                    <a:pt x="25" y="96"/>
                    <a:pt x="25" y="96"/>
                  </a:cubicBezTo>
                  <a:cubicBezTo>
                    <a:pt x="20" y="85"/>
                    <a:pt x="20" y="85"/>
                    <a:pt x="20" y="85"/>
                  </a:cubicBezTo>
                  <a:cubicBezTo>
                    <a:pt x="20" y="83"/>
                    <a:pt x="20" y="83"/>
                    <a:pt x="20" y="83"/>
                  </a:cubicBezTo>
                  <a:cubicBezTo>
                    <a:pt x="16" y="72"/>
                    <a:pt x="16" y="72"/>
                    <a:pt x="16" y="72"/>
                  </a:cubicBezTo>
                  <a:cubicBezTo>
                    <a:pt x="14" y="68"/>
                    <a:pt x="14" y="68"/>
                    <a:pt x="14" y="68"/>
                  </a:cubicBezTo>
                  <a:cubicBezTo>
                    <a:pt x="12" y="61"/>
                    <a:pt x="12" y="61"/>
                    <a:pt x="12" y="61"/>
                  </a:cubicBezTo>
                  <a:cubicBezTo>
                    <a:pt x="12" y="61"/>
                    <a:pt x="12" y="61"/>
                    <a:pt x="12" y="61"/>
                  </a:cubicBezTo>
                  <a:cubicBezTo>
                    <a:pt x="10" y="57"/>
                    <a:pt x="10" y="57"/>
                    <a:pt x="10" y="57"/>
                  </a:cubicBezTo>
                  <a:cubicBezTo>
                    <a:pt x="10" y="57"/>
                    <a:pt x="10" y="57"/>
                    <a:pt x="10" y="57"/>
                  </a:cubicBezTo>
                  <a:cubicBezTo>
                    <a:pt x="7" y="48"/>
                    <a:pt x="7" y="48"/>
                    <a:pt x="7" y="48"/>
                  </a:cubicBezTo>
                  <a:cubicBezTo>
                    <a:pt x="5" y="44"/>
                    <a:pt x="5" y="44"/>
                    <a:pt x="5" y="44"/>
                  </a:cubicBezTo>
                  <a:cubicBezTo>
                    <a:pt x="2" y="35"/>
                    <a:pt x="2" y="35"/>
                    <a:pt x="2" y="35"/>
                  </a:cubicBezTo>
                  <a:moveTo>
                    <a:pt x="152" y="11"/>
                  </a:moveTo>
                  <a:cubicBezTo>
                    <a:pt x="121" y="13"/>
                    <a:pt x="121" y="13"/>
                    <a:pt x="121" y="13"/>
                  </a:cubicBezTo>
                  <a:cubicBezTo>
                    <a:pt x="119" y="13"/>
                    <a:pt x="119" y="13"/>
                    <a:pt x="119" y="13"/>
                  </a:cubicBezTo>
                  <a:cubicBezTo>
                    <a:pt x="34" y="19"/>
                    <a:pt x="34" y="19"/>
                    <a:pt x="34" y="19"/>
                  </a:cubicBezTo>
                  <a:cubicBezTo>
                    <a:pt x="34" y="19"/>
                    <a:pt x="34" y="19"/>
                    <a:pt x="34" y="19"/>
                  </a:cubicBezTo>
                  <a:cubicBezTo>
                    <a:pt x="32" y="19"/>
                    <a:pt x="32" y="19"/>
                    <a:pt x="32" y="19"/>
                  </a:cubicBezTo>
                  <a:cubicBezTo>
                    <a:pt x="32" y="19"/>
                    <a:pt x="32" y="19"/>
                    <a:pt x="32" y="19"/>
                  </a:cubicBezTo>
                  <a:cubicBezTo>
                    <a:pt x="30" y="19"/>
                    <a:pt x="30" y="19"/>
                    <a:pt x="30" y="19"/>
                  </a:cubicBezTo>
                  <a:cubicBezTo>
                    <a:pt x="10" y="20"/>
                    <a:pt x="10" y="20"/>
                    <a:pt x="10" y="20"/>
                  </a:cubicBezTo>
                  <a:cubicBezTo>
                    <a:pt x="10" y="21"/>
                    <a:pt x="10" y="21"/>
                    <a:pt x="10" y="22"/>
                  </a:cubicBezTo>
                  <a:cubicBezTo>
                    <a:pt x="30" y="21"/>
                    <a:pt x="30" y="21"/>
                    <a:pt x="30" y="21"/>
                  </a:cubicBezTo>
                  <a:cubicBezTo>
                    <a:pt x="31" y="21"/>
                    <a:pt x="31" y="21"/>
                    <a:pt x="31" y="21"/>
                  </a:cubicBezTo>
                  <a:cubicBezTo>
                    <a:pt x="33" y="20"/>
                    <a:pt x="33" y="20"/>
                    <a:pt x="33" y="20"/>
                  </a:cubicBezTo>
                  <a:cubicBezTo>
                    <a:pt x="35" y="20"/>
                    <a:pt x="35" y="20"/>
                    <a:pt x="35" y="20"/>
                  </a:cubicBezTo>
                  <a:cubicBezTo>
                    <a:pt x="120" y="15"/>
                    <a:pt x="120" y="15"/>
                    <a:pt x="120" y="15"/>
                  </a:cubicBezTo>
                  <a:cubicBezTo>
                    <a:pt x="122" y="15"/>
                    <a:pt x="122" y="15"/>
                    <a:pt x="122" y="15"/>
                  </a:cubicBezTo>
                  <a:cubicBezTo>
                    <a:pt x="152" y="13"/>
                    <a:pt x="152" y="13"/>
                    <a:pt x="152" y="13"/>
                  </a:cubicBezTo>
                  <a:cubicBezTo>
                    <a:pt x="152" y="11"/>
                    <a:pt x="152" y="11"/>
                    <a:pt x="152" y="11"/>
                  </a:cubicBezTo>
                  <a:moveTo>
                    <a:pt x="312" y="2"/>
                  </a:moveTo>
                  <a:cubicBezTo>
                    <a:pt x="312" y="2"/>
                    <a:pt x="312" y="2"/>
                    <a:pt x="312" y="2"/>
                  </a:cubicBezTo>
                  <a:cubicBezTo>
                    <a:pt x="312" y="2"/>
                    <a:pt x="312" y="2"/>
                    <a:pt x="312" y="2"/>
                  </a:cubicBezTo>
                  <a:moveTo>
                    <a:pt x="315" y="0"/>
                  </a:moveTo>
                  <a:cubicBezTo>
                    <a:pt x="312" y="0"/>
                    <a:pt x="312" y="0"/>
                    <a:pt x="312" y="0"/>
                  </a:cubicBezTo>
                  <a:cubicBezTo>
                    <a:pt x="305" y="1"/>
                    <a:pt x="305" y="1"/>
                    <a:pt x="305" y="1"/>
                  </a:cubicBezTo>
                  <a:cubicBezTo>
                    <a:pt x="303" y="1"/>
                    <a:pt x="303" y="1"/>
                    <a:pt x="303" y="1"/>
                  </a:cubicBezTo>
                  <a:cubicBezTo>
                    <a:pt x="285" y="2"/>
                    <a:pt x="285" y="2"/>
                    <a:pt x="285" y="2"/>
                  </a:cubicBezTo>
                  <a:cubicBezTo>
                    <a:pt x="284" y="2"/>
                    <a:pt x="284" y="2"/>
                    <a:pt x="284" y="2"/>
                  </a:cubicBezTo>
                  <a:cubicBezTo>
                    <a:pt x="252" y="4"/>
                    <a:pt x="252" y="4"/>
                    <a:pt x="252" y="4"/>
                  </a:cubicBezTo>
                  <a:cubicBezTo>
                    <a:pt x="250" y="4"/>
                    <a:pt x="250" y="4"/>
                    <a:pt x="250" y="4"/>
                  </a:cubicBezTo>
                  <a:cubicBezTo>
                    <a:pt x="247" y="5"/>
                    <a:pt x="247" y="5"/>
                    <a:pt x="247" y="5"/>
                  </a:cubicBezTo>
                  <a:cubicBezTo>
                    <a:pt x="245" y="5"/>
                    <a:pt x="245" y="5"/>
                    <a:pt x="245" y="5"/>
                  </a:cubicBezTo>
                  <a:cubicBezTo>
                    <a:pt x="234" y="5"/>
                    <a:pt x="234" y="5"/>
                    <a:pt x="234" y="5"/>
                  </a:cubicBezTo>
                  <a:cubicBezTo>
                    <a:pt x="231" y="6"/>
                    <a:pt x="231" y="6"/>
                    <a:pt x="231" y="6"/>
                  </a:cubicBezTo>
                  <a:cubicBezTo>
                    <a:pt x="154" y="11"/>
                    <a:pt x="154" y="11"/>
                    <a:pt x="154" y="11"/>
                  </a:cubicBezTo>
                  <a:cubicBezTo>
                    <a:pt x="154" y="13"/>
                    <a:pt x="154" y="13"/>
                    <a:pt x="154" y="13"/>
                  </a:cubicBezTo>
                  <a:cubicBezTo>
                    <a:pt x="228" y="8"/>
                    <a:pt x="228" y="8"/>
                    <a:pt x="228" y="8"/>
                  </a:cubicBezTo>
                  <a:cubicBezTo>
                    <a:pt x="232" y="7"/>
                    <a:pt x="232" y="7"/>
                    <a:pt x="232" y="7"/>
                  </a:cubicBezTo>
                  <a:cubicBezTo>
                    <a:pt x="244" y="7"/>
                    <a:pt x="244" y="7"/>
                    <a:pt x="244" y="7"/>
                  </a:cubicBezTo>
                  <a:cubicBezTo>
                    <a:pt x="246" y="6"/>
                    <a:pt x="246" y="6"/>
                    <a:pt x="246" y="6"/>
                  </a:cubicBezTo>
                  <a:cubicBezTo>
                    <a:pt x="248" y="6"/>
                    <a:pt x="248" y="6"/>
                    <a:pt x="248" y="6"/>
                  </a:cubicBezTo>
                  <a:cubicBezTo>
                    <a:pt x="251" y="6"/>
                    <a:pt x="251" y="6"/>
                    <a:pt x="251" y="6"/>
                  </a:cubicBezTo>
                  <a:cubicBezTo>
                    <a:pt x="284" y="4"/>
                    <a:pt x="284" y="4"/>
                    <a:pt x="284" y="4"/>
                  </a:cubicBezTo>
                  <a:cubicBezTo>
                    <a:pt x="286" y="4"/>
                    <a:pt x="286" y="4"/>
                    <a:pt x="286" y="4"/>
                  </a:cubicBezTo>
                  <a:cubicBezTo>
                    <a:pt x="303" y="3"/>
                    <a:pt x="303" y="3"/>
                    <a:pt x="303" y="3"/>
                  </a:cubicBezTo>
                  <a:cubicBezTo>
                    <a:pt x="304" y="3"/>
                    <a:pt x="304" y="3"/>
                    <a:pt x="304" y="3"/>
                  </a:cubicBezTo>
                  <a:cubicBezTo>
                    <a:pt x="312" y="2"/>
                    <a:pt x="312" y="2"/>
                    <a:pt x="312" y="2"/>
                  </a:cubicBezTo>
                  <a:cubicBezTo>
                    <a:pt x="299" y="41"/>
                    <a:pt x="299" y="41"/>
                    <a:pt x="299" y="41"/>
                  </a:cubicBezTo>
                  <a:cubicBezTo>
                    <a:pt x="298" y="44"/>
                    <a:pt x="298" y="44"/>
                    <a:pt x="298" y="44"/>
                  </a:cubicBezTo>
                  <a:cubicBezTo>
                    <a:pt x="291" y="63"/>
                    <a:pt x="291" y="63"/>
                    <a:pt x="291" y="63"/>
                  </a:cubicBezTo>
                  <a:cubicBezTo>
                    <a:pt x="290" y="65"/>
                    <a:pt x="290" y="65"/>
                    <a:pt x="290" y="65"/>
                  </a:cubicBezTo>
                  <a:cubicBezTo>
                    <a:pt x="290" y="67"/>
                    <a:pt x="290" y="67"/>
                    <a:pt x="290" y="67"/>
                  </a:cubicBezTo>
                  <a:cubicBezTo>
                    <a:pt x="288" y="72"/>
                    <a:pt x="288" y="72"/>
                    <a:pt x="288" y="72"/>
                  </a:cubicBezTo>
                  <a:cubicBezTo>
                    <a:pt x="287" y="73"/>
                    <a:pt x="287" y="73"/>
                    <a:pt x="287" y="73"/>
                  </a:cubicBezTo>
                  <a:cubicBezTo>
                    <a:pt x="286" y="78"/>
                    <a:pt x="286" y="78"/>
                    <a:pt x="286" y="78"/>
                  </a:cubicBezTo>
                  <a:cubicBezTo>
                    <a:pt x="285" y="82"/>
                    <a:pt x="285" y="82"/>
                    <a:pt x="285" y="82"/>
                  </a:cubicBezTo>
                  <a:cubicBezTo>
                    <a:pt x="284" y="84"/>
                    <a:pt x="284" y="84"/>
                    <a:pt x="284" y="84"/>
                  </a:cubicBezTo>
                  <a:cubicBezTo>
                    <a:pt x="278" y="102"/>
                    <a:pt x="278" y="102"/>
                    <a:pt x="278" y="102"/>
                  </a:cubicBezTo>
                  <a:cubicBezTo>
                    <a:pt x="277" y="104"/>
                    <a:pt x="277" y="104"/>
                    <a:pt x="277" y="104"/>
                  </a:cubicBezTo>
                  <a:cubicBezTo>
                    <a:pt x="275" y="110"/>
                    <a:pt x="275" y="110"/>
                    <a:pt x="275" y="110"/>
                  </a:cubicBezTo>
                  <a:cubicBezTo>
                    <a:pt x="274" y="112"/>
                    <a:pt x="274" y="112"/>
                    <a:pt x="274" y="112"/>
                  </a:cubicBezTo>
                  <a:cubicBezTo>
                    <a:pt x="277" y="110"/>
                    <a:pt x="277" y="110"/>
                    <a:pt x="277" y="110"/>
                  </a:cubicBezTo>
                  <a:cubicBezTo>
                    <a:pt x="279" y="105"/>
                    <a:pt x="279" y="105"/>
                    <a:pt x="279" y="105"/>
                  </a:cubicBezTo>
                  <a:cubicBezTo>
                    <a:pt x="279" y="103"/>
                    <a:pt x="279" y="103"/>
                    <a:pt x="279" y="103"/>
                  </a:cubicBezTo>
                  <a:cubicBezTo>
                    <a:pt x="283" y="93"/>
                    <a:pt x="283" y="93"/>
                    <a:pt x="283" y="93"/>
                  </a:cubicBezTo>
                  <a:cubicBezTo>
                    <a:pt x="288" y="78"/>
                    <a:pt x="288" y="78"/>
                    <a:pt x="288" y="78"/>
                  </a:cubicBezTo>
                  <a:cubicBezTo>
                    <a:pt x="289" y="73"/>
                    <a:pt x="289" y="73"/>
                    <a:pt x="289" y="73"/>
                  </a:cubicBezTo>
                  <a:cubicBezTo>
                    <a:pt x="290" y="71"/>
                    <a:pt x="290" y="71"/>
                    <a:pt x="290" y="71"/>
                  </a:cubicBezTo>
                  <a:cubicBezTo>
                    <a:pt x="292" y="67"/>
                    <a:pt x="292" y="67"/>
                    <a:pt x="292" y="67"/>
                  </a:cubicBezTo>
                  <a:cubicBezTo>
                    <a:pt x="292" y="65"/>
                    <a:pt x="292" y="65"/>
                    <a:pt x="292" y="65"/>
                  </a:cubicBezTo>
                  <a:cubicBezTo>
                    <a:pt x="299" y="47"/>
                    <a:pt x="299" y="47"/>
                    <a:pt x="299" y="47"/>
                  </a:cubicBezTo>
                  <a:cubicBezTo>
                    <a:pt x="300" y="44"/>
                    <a:pt x="300" y="44"/>
                    <a:pt x="300" y="44"/>
                  </a:cubicBezTo>
                  <a:cubicBezTo>
                    <a:pt x="314" y="3"/>
                    <a:pt x="314" y="3"/>
                    <a:pt x="314" y="3"/>
                  </a:cubicBezTo>
                  <a:cubicBezTo>
                    <a:pt x="315" y="0"/>
                    <a:pt x="315" y="0"/>
                    <a:pt x="31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3" name="Freeform 63"/>
            <p:cNvSpPr>
              <a:spLocks noEditPoints="1"/>
            </p:cNvSpPr>
            <p:nvPr/>
          </p:nvSpPr>
          <p:spPr bwMode="auto">
            <a:xfrm>
              <a:off x="8701156" y="2325744"/>
              <a:ext cx="1511768" cy="1683356"/>
            </a:xfrm>
            <a:custGeom>
              <a:avLst/>
              <a:gdLst>
                <a:gd name="T0" fmla="*/ 6 w 357"/>
                <a:gd name="T1" fmla="*/ 435 h 436"/>
                <a:gd name="T2" fmla="*/ 54 w 357"/>
                <a:gd name="T3" fmla="*/ 399 h 436"/>
                <a:gd name="T4" fmla="*/ 55 w 357"/>
                <a:gd name="T5" fmla="*/ 396 h 436"/>
                <a:gd name="T6" fmla="*/ 58 w 357"/>
                <a:gd name="T7" fmla="*/ 396 h 436"/>
                <a:gd name="T8" fmla="*/ 23 w 357"/>
                <a:gd name="T9" fmla="*/ 365 h 436"/>
                <a:gd name="T10" fmla="*/ 15 w 357"/>
                <a:gd name="T11" fmla="*/ 390 h 436"/>
                <a:gd name="T12" fmla="*/ 15 w 357"/>
                <a:gd name="T13" fmla="*/ 395 h 436"/>
                <a:gd name="T14" fmla="*/ 24 w 357"/>
                <a:gd name="T15" fmla="*/ 368 h 436"/>
                <a:gd name="T16" fmla="*/ 115 w 357"/>
                <a:gd name="T17" fmla="*/ 348 h 436"/>
                <a:gd name="T18" fmla="*/ 94 w 357"/>
                <a:gd name="T19" fmla="*/ 364 h 436"/>
                <a:gd name="T20" fmla="*/ 97 w 357"/>
                <a:gd name="T21" fmla="*/ 365 h 436"/>
                <a:gd name="T22" fmla="*/ 115 w 357"/>
                <a:gd name="T23" fmla="*/ 348 h 436"/>
                <a:gd name="T24" fmla="*/ 46 w 357"/>
                <a:gd name="T25" fmla="*/ 298 h 436"/>
                <a:gd name="T26" fmla="*/ 41 w 357"/>
                <a:gd name="T27" fmla="*/ 313 h 436"/>
                <a:gd name="T28" fmla="*/ 27 w 357"/>
                <a:gd name="T29" fmla="*/ 359 h 436"/>
                <a:gd name="T30" fmla="*/ 43 w 357"/>
                <a:gd name="T31" fmla="*/ 313 h 436"/>
                <a:gd name="T32" fmla="*/ 48 w 357"/>
                <a:gd name="T33" fmla="*/ 298 h 436"/>
                <a:gd name="T34" fmla="*/ 57 w 357"/>
                <a:gd name="T35" fmla="*/ 266 h 436"/>
                <a:gd name="T36" fmla="*/ 57 w 357"/>
                <a:gd name="T37" fmla="*/ 266 h 436"/>
                <a:gd name="T38" fmla="*/ 76 w 357"/>
                <a:gd name="T39" fmla="*/ 213 h 436"/>
                <a:gd name="T40" fmla="*/ 67 w 357"/>
                <a:gd name="T41" fmla="*/ 239 h 436"/>
                <a:gd name="T42" fmla="*/ 60 w 357"/>
                <a:gd name="T43" fmla="*/ 258 h 436"/>
                <a:gd name="T44" fmla="*/ 61 w 357"/>
                <a:gd name="T45" fmla="*/ 260 h 436"/>
                <a:gd name="T46" fmla="*/ 68 w 357"/>
                <a:gd name="T47" fmla="*/ 241 h 436"/>
                <a:gd name="T48" fmla="*/ 76 w 357"/>
                <a:gd name="T49" fmla="*/ 218 h 436"/>
                <a:gd name="T50" fmla="*/ 150 w 357"/>
                <a:gd name="T51" fmla="*/ 5 h 436"/>
                <a:gd name="T52" fmla="*/ 259 w 357"/>
                <a:gd name="T53" fmla="*/ 80 h 436"/>
                <a:gd name="T54" fmla="*/ 300 w 357"/>
                <a:gd name="T55" fmla="*/ 113 h 436"/>
                <a:gd name="T56" fmla="*/ 354 w 357"/>
                <a:gd name="T57" fmla="*/ 158 h 436"/>
                <a:gd name="T58" fmla="*/ 336 w 357"/>
                <a:gd name="T59" fmla="*/ 172 h 436"/>
                <a:gd name="T60" fmla="*/ 301 w 357"/>
                <a:gd name="T61" fmla="*/ 200 h 436"/>
                <a:gd name="T62" fmla="*/ 269 w 357"/>
                <a:gd name="T63" fmla="*/ 226 h 436"/>
                <a:gd name="T64" fmla="*/ 220 w 357"/>
                <a:gd name="T65" fmla="*/ 264 h 436"/>
                <a:gd name="T66" fmla="*/ 213 w 357"/>
                <a:gd name="T67" fmla="*/ 270 h 436"/>
                <a:gd name="T68" fmla="*/ 192 w 357"/>
                <a:gd name="T69" fmla="*/ 287 h 436"/>
                <a:gd name="T70" fmla="*/ 182 w 357"/>
                <a:gd name="T71" fmla="*/ 294 h 436"/>
                <a:gd name="T72" fmla="*/ 121 w 357"/>
                <a:gd name="T73" fmla="*/ 344 h 436"/>
                <a:gd name="T74" fmla="*/ 124 w 357"/>
                <a:gd name="T75" fmla="*/ 343 h 436"/>
                <a:gd name="T76" fmla="*/ 187 w 357"/>
                <a:gd name="T77" fmla="*/ 293 h 436"/>
                <a:gd name="T78" fmla="*/ 196 w 357"/>
                <a:gd name="T79" fmla="*/ 286 h 436"/>
                <a:gd name="T80" fmla="*/ 215 w 357"/>
                <a:gd name="T81" fmla="*/ 271 h 436"/>
                <a:gd name="T82" fmla="*/ 220 w 357"/>
                <a:gd name="T83" fmla="*/ 267 h 436"/>
                <a:gd name="T84" fmla="*/ 233 w 357"/>
                <a:gd name="T85" fmla="*/ 256 h 436"/>
                <a:gd name="T86" fmla="*/ 278 w 357"/>
                <a:gd name="T87" fmla="*/ 221 h 436"/>
                <a:gd name="T88" fmla="*/ 332 w 357"/>
                <a:gd name="T89" fmla="*/ 177 h 436"/>
                <a:gd name="T90" fmla="*/ 355 w 357"/>
                <a:gd name="T91" fmla="*/ 159 h 436"/>
                <a:gd name="T92" fmla="*/ 343 w 357"/>
                <a:gd name="T93" fmla="*/ 146 h 436"/>
                <a:gd name="T94" fmla="*/ 280 w 357"/>
                <a:gd name="T95" fmla="*/ 94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7" h="436">
                  <a:moveTo>
                    <a:pt x="53" y="397"/>
                  </a:moveTo>
                  <a:cubicBezTo>
                    <a:pt x="26" y="419"/>
                    <a:pt x="26" y="419"/>
                    <a:pt x="26" y="419"/>
                  </a:cubicBezTo>
                  <a:cubicBezTo>
                    <a:pt x="24" y="420"/>
                    <a:pt x="24" y="420"/>
                    <a:pt x="24" y="420"/>
                  </a:cubicBezTo>
                  <a:cubicBezTo>
                    <a:pt x="6" y="435"/>
                    <a:pt x="6" y="435"/>
                    <a:pt x="6" y="435"/>
                  </a:cubicBezTo>
                  <a:cubicBezTo>
                    <a:pt x="7" y="435"/>
                    <a:pt x="7" y="435"/>
                    <a:pt x="7" y="436"/>
                  </a:cubicBezTo>
                  <a:cubicBezTo>
                    <a:pt x="25" y="422"/>
                    <a:pt x="25" y="422"/>
                    <a:pt x="25" y="422"/>
                  </a:cubicBezTo>
                  <a:cubicBezTo>
                    <a:pt x="26" y="421"/>
                    <a:pt x="26" y="421"/>
                    <a:pt x="26" y="421"/>
                  </a:cubicBezTo>
                  <a:cubicBezTo>
                    <a:pt x="54" y="399"/>
                    <a:pt x="54" y="399"/>
                    <a:pt x="54" y="399"/>
                  </a:cubicBezTo>
                  <a:cubicBezTo>
                    <a:pt x="53" y="397"/>
                    <a:pt x="53" y="397"/>
                    <a:pt x="53" y="397"/>
                  </a:cubicBezTo>
                  <a:moveTo>
                    <a:pt x="58" y="393"/>
                  </a:moveTo>
                  <a:cubicBezTo>
                    <a:pt x="57" y="394"/>
                    <a:pt x="57" y="394"/>
                    <a:pt x="57" y="394"/>
                  </a:cubicBezTo>
                  <a:cubicBezTo>
                    <a:pt x="55" y="396"/>
                    <a:pt x="55" y="396"/>
                    <a:pt x="55" y="396"/>
                  </a:cubicBezTo>
                  <a:cubicBezTo>
                    <a:pt x="54" y="396"/>
                    <a:pt x="54" y="396"/>
                    <a:pt x="54" y="396"/>
                  </a:cubicBezTo>
                  <a:cubicBezTo>
                    <a:pt x="55" y="398"/>
                    <a:pt x="55" y="398"/>
                    <a:pt x="55" y="398"/>
                  </a:cubicBezTo>
                  <a:cubicBezTo>
                    <a:pt x="57" y="397"/>
                    <a:pt x="57" y="397"/>
                    <a:pt x="57" y="397"/>
                  </a:cubicBezTo>
                  <a:cubicBezTo>
                    <a:pt x="58" y="396"/>
                    <a:pt x="58" y="396"/>
                    <a:pt x="58" y="396"/>
                  </a:cubicBezTo>
                  <a:cubicBezTo>
                    <a:pt x="58" y="395"/>
                    <a:pt x="58" y="395"/>
                    <a:pt x="58" y="395"/>
                  </a:cubicBezTo>
                  <a:cubicBezTo>
                    <a:pt x="58" y="393"/>
                    <a:pt x="58" y="393"/>
                    <a:pt x="58" y="393"/>
                  </a:cubicBezTo>
                  <a:moveTo>
                    <a:pt x="25" y="360"/>
                  </a:moveTo>
                  <a:cubicBezTo>
                    <a:pt x="23" y="365"/>
                    <a:pt x="23" y="365"/>
                    <a:pt x="23" y="365"/>
                  </a:cubicBezTo>
                  <a:cubicBezTo>
                    <a:pt x="22" y="367"/>
                    <a:pt x="22" y="367"/>
                    <a:pt x="22" y="367"/>
                  </a:cubicBezTo>
                  <a:cubicBezTo>
                    <a:pt x="16" y="385"/>
                    <a:pt x="16" y="385"/>
                    <a:pt x="16" y="385"/>
                  </a:cubicBezTo>
                  <a:cubicBezTo>
                    <a:pt x="15" y="388"/>
                    <a:pt x="15" y="388"/>
                    <a:pt x="15" y="388"/>
                  </a:cubicBezTo>
                  <a:cubicBezTo>
                    <a:pt x="15" y="390"/>
                    <a:pt x="15" y="390"/>
                    <a:pt x="15" y="390"/>
                  </a:cubicBezTo>
                  <a:cubicBezTo>
                    <a:pt x="14" y="392"/>
                    <a:pt x="14" y="392"/>
                    <a:pt x="14" y="392"/>
                  </a:cubicBezTo>
                  <a:cubicBezTo>
                    <a:pt x="0" y="431"/>
                    <a:pt x="0" y="431"/>
                    <a:pt x="0" y="431"/>
                  </a:cubicBezTo>
                  <a:cubicBezTo>
                    <a:pt x="1" y="431"/>
                    <a:pt x="1" y="431"/>
                    <a:pt x="2" y="431"/>
                  </a:cubicBezTo>
                  <a:cubicBezTo>
                    <a:pt x="15" y="395"/>
                    <a:pt x="15" y="395"/>
                    <a:pt x="15" y="395"/>
                  </a:cubicBezTo>
                  <a:cubicBezTo>
                    <a:pt x="16" y="392"/>
                    <a:pt x="16" y="392"/>
                    <a:pt x="16" y="392"/>
                  </a:cubicBezTo>
                  <a:cubicBezTo>
                    <a:pt x="18" y="386"/>
                    <a:pt x="18" y="386"/>
                    <a:pt x="18" y="386"/>
                  </a:cubicBezTo>
                  <a:cubicBezTo>
                    <a:pt x="19" y="384"/>
                    <a:pt x="19" y="384"/>
                    <a:pt x="19" y="384"/>
                  </a:cubicBezTo>
                  <a:cubicBezTo>
                    <a:pt x="24" y="368"/>
                    <a:pt x="24" y="368"/>
                    <a:pt x="24" y="368"/>
                  </a:cubicBezTo>
                  <a:cubicBezTo>
                    <a:pt x="25" y="367"/>
                    <a:pt x="25" y="367"/>
                    <a:pt x="25" y="367"/>
                  </a:cubicBezTo>
                  <a:cubicBezTo>
                    <a:pt x="26" y="361"/>
                    <a:pt x="26" y="361"/>
                    <a:pt x="26" y="361"/>
                  </a:cubicBezTo>
                  <a:cubicBezTo>
                    <a:pt x="25" y="360"/>
                    <a:pt x="25" y="360"/>
                    <a:pt x="25" y="360"/>
                  </a:cubicBezTo>
                  <a:moveTo>
                    <a:pt x="115" y="348"/>
                  </a:moveTo>
                  <a:cubicBezTo>
                    <a:pt x="108" y="354"/>
                    <a:pt x="108" y="354"/>
                    <a:pt x="108" y="354"/>
                  </a:cubicBezTo>
                  <a:cubicBezTo>
                    <a:pt x="106" y="355"/>
                    <a:pt x="106" y="355"/>
                    <a:pt x="106" y="355"/>
                  </a:cubicBezTo>
                  <a:cubicBezTo>
                    <a:pt x="96" y="363"/>
                    <a:pt x="96" y="363"/>
                    <a:pt x="96" y="363"/>
                  </a:cubicBezTo>
                  <a:cubicBezTo>
                    <a:pt x="94" y="364"/>
                    <a:pt x="94" y="364"/>
                    <a:pt x="94" y="364"/>
                  </a:cubicBezTo>
                  <a:cubicBezTo>
                    <a:pt x="60" y="392"/>
                    <a:pt x="60" y="392"/>
                    <a:pt x="60" y="392"/>
                  </a:cubicBezTo>
                  <a:cubicBezTo>
                    <a:pt x="60" y="394"/>
                    <a:pt x="60" y="394"/>
                    <a:pt x="60" y="394"/>
                  </a:cubicBezTo>
                  <a:cubicBezTo>
                    <a:pt x="96" y="366"/>
                    <a:pt x="96" y="366"/>
                    <a:pt x="96" y="366"/>
                  </a:cubicBezTo>
                  <a:cubicBezTo>
                    <a:pt x="97" y="365"/>
                    <a:pt x="97" y="365"/>
                    <a:pt x="97" y="365"/>
                  </a:cubicBezTo>
                  <a:cubicBezTo>
                    <a:pt x="108" y="356"/>
                    <a:pt x="108" y="356"/>
                    <a:pt x="108" y="356"/>
                  </a:cubicBezTo>
                  <a:cubicBezTo>
                    <a:pt x="109" y="355"/>
                    <a:pt x="109" y="355"/>
                    <a:pt x="109" y="355"/>
                  </a:cubicBezTo>
                  <a:cubicBezTo>
                    <a:pt x="116" y="350"/>
                    <a:pt x="116" y="350"/>
                    <a:pt x="116" y="350"/>
                  </a:cubicBezTo>
                  <a:cubicBezTo>
                    <a:pt x="115" y="348"/>
                    <a:pt x="115" y="348"/>
                    <a:pt x="115" y="348"/>
                  </a:cubicBezTo>
                  <a:moveTo>
                    <a:pt x="53" y="279"/>
                  </a:moveTo>
                  <a:cubicBezTo>
                    <a:pt x="52" y="283"/>
                    <a:pt x="52" y="283"/>
                    <a:pt x="52" y="283"/>
                  </a:cubicBezTo>
                  <a:cubicBezTo>
                    <a:pt x="51" y="284"/>
                    <a:pt x="51" y="284"/>
                    <a:pt x="51" y="284"/>
                  </a:cubicBezTo>
                  <a:cubicBezTo>
                    <a:pt x="46" y="298"/>
                    <a:pt x="46" y="298"/>
                    <a:pt x="46" y="298"/>
                  </a:cubicBezTo>
                  <a:cubicBezTo>
                    <a:pt x="46" y="300"/>
                    <a:pt x="46" y="300"/>
                    <a:pt x="46" y="300"/>
                  </a:cubicBezTo>
                  <a:cubicBezTo>
                    <a:pt x="45" y="302"/>
                    <a:pt x="45" y="302"/>
                    <a:pt x="45" y="302"/>
                  </a:cubicBezTo>
                  <a:cubicBezTo>
                    <a:pt x="42" y="311"/>
                    <a:pt x="42" y="311"/>
                    <a:pt x="42" y="311"/>
                  </a:cubicBezTo>
                  <a:cubicBezTo>
                    <a:pt x="41" y="313"/>
                    <a:pt x="41" y="313"/>
                    <a:pt x="41" y="313"/>
                  </a:cubicBezTo>
                  <a:cubicBezTo>
                    <a:pt x="37" y="325"/>
                    <a:pt x="37" y="325"/>
                    <a:pt x="37" y="325"/>
                  </a:cubicBezTo>
                  <a:cubicBezTo>
                    <a:pt x="37" y="326"/>
                    <a:pt x="37" y="326"/>
                    <a:pt x="37" y="326"/>
                  </a:cubicBezTo>
                  <a:cubicBezTo>
                    <a:pt x="26" y="357"/>
                    <a:pt x="26" y="357"/>
                    <a:pt x="26" y="357"/>
                  </a:cubicBezTo>
                  <a:cubicBezTo>
                    <a:pt x="27" y="359"/>
                    <a:pt x="27" y="359"/>
                    <a:pt x="27" y="359"/>
                  </a:cubicBezTo>
                  <a:cubicBezTo>
                    <a:pt x="38" y="328"/>
                    <a:pt x="38" y="328"/>
                    <a:pt x="38" y="328"/>
                  </a:cubicBezTo>
                  <a:cubicBezTo>
                    <a:pt x="39" y="326"/>
                    <a:pt x="39" y="326"/>
                    <a:pt x="39" y="326"/>
                  </a:cubicBezTo>
                  <a:cubicBezTo>
                    <a:pt x="43" y="315"/>
                    <a:pt x="43" y="315"/>
                    <a:pt x="43" y="315"/>
                  </a:cubicBezTo>
                  <a:cubicBezTo>
                    <a:pt x="43" y="313"/>
                    <a:pt x="43" y="313"/>
                    <a:pt x="43" y="313"/>
                  </a:cubicBezTo>
                  <a:cubicBezTo>
                    <a:pt x="47" y="303"/>
                    <a:pt x="47" y="303"/>
                    <a:pt x="47" y="303"/>
                  </a:cubicBezTo>
                  <a:cubicBezTo>
                    <a:pt x="47" y="301"/>
                    <a:pt x="47" y="301"/>
                    <a:pt x="47" y="301"/>
                  </a:cubicBezTo>
                  <a:cubicBezTo>
                    <a:pt x="48" y="300"/>
                    <a:pt x="48" y="300"/>
                    <a:pt x="48" y="300"/>
                  </a:cubicBezTo>
                  <a:cubicBezTo>
                    <a:pt x="48" y="298"/>
                    <a:pt x="48" y="298"/>
                    <a:pt x="48" y="298"/>
                  </a:cubicBezTo>
                  <a:cubicBezTo>
                    <a:pt x="53" y="285"/>
                    <a:pt x="53" y="285"/>
                    <a:pt x="53" y="285"/>
                  </a:cubicBezTo>
                  <a:cubicBezTo>
                    <a:pt x="53" y="284"/>
                    <a:pt x="53" y="284"/>
                    <a:pt x="53" y="284"/>
                  </a:cubicBezTo>
                  <a:cubicBezTo>
                    <a:pt x="53" y="279"/>
                    <a:pt x="53" y="279"/>
                    <a:pt x="53" y="279"/>
                  </a:cubicBezTo>
                  <a:moveTo>
                    <a:pt x="57" y="266"/>
                  </a:moveTo>
                  <a:cubicBezTo>
                    <a:pt x="55" y="274"/>
                    <a:pt x="55" y="274"/>
                    <a:pt x="55" y="274"/>
                  </a:cubicBezTo>
                  <a:cubicBezTo>
                    <a:pt x="55" y="279"/>
                    <a:pt x="55" y="279"/>
                    <a:pt x="55" y="279"/>
                  </a:cubicBezTo>
                  <a:cubicBezTo>
                    <a:pt x="59" y="268"/>
                    <a:pt x="59" y="268"/>
                    <a:pt x="59" y="268"/>
                  </a:cubicBezTo>
                  <a:cubicBezTo>
                    <a:pt x="57" y="266"/>
                    <a:pt x="57" y="266"/>
                    <a:pt x="57" y="266"/>
                  </a:cubicBezTo>
                  <a:moveTo>
                    <a:pt x="148" y="4"/>
                  </a:moveTo>
                  <a:cubicBezTo>
                    <a:pt x="91" y="169"/>
                    <a:pt x="91" y="169"/>
                    <a:pt x="91" y="169"/>
                  </a:cubicBezTo>
                  <a:cubicBezTo>
                    <a:pt x="91" y="171"/>
                    <a:pt x="91" y="171"/>
                    <a:pt x="91" y="171"/>
                  </a:cubicBezTo>
                  <a:cubicBezTo>
                    <a:pt x="76" y="213"/>
                    <a:pt x="76" y="213"/>
                    <a:pt x="76" y="213"/>
                  </a:cubicBezTo>
                  <a:cubicBezTo>
                    <a:pt x="75" y="216"/>
                    <a:pt x="75" y="216"/>
                    <a:pt x="75" y="216"/>
                  </a:cubicBezTo>
                  <a:cubicBezTo>
                    <a:pt x="68" y="235"/>
                    <a:pt x="68" y="235"/>
                    <a:pt x="68" y="235"/>
                  </a:cubicBezTo>
                  <a:cubicBezTo>
                    <a:pt x="68" y="236"/>
                    <a:pt x="68" y="236"/>
                    <a:pt x="68" y="236"/>
                  </a:cubicBezTo>
                  <a:cubicBezTo>
                    <a:pt x="67" y="239"/>
                    <a:pt x="67" y="239"/>
                    <a:pt x="67" y="239"/>
                  </a:cubicBezTo>
                  <a:cubicBezTo>
                    <a:pt x="66" y="240"/>
                    <a:pt x="66" y="240"/>
                    <a:pt x="66" y="240"/>
                  </a:cubicBezTo>
                  <a:cubicBezTo>
                    <a:pt x="62" y="253"/>
                    <a:pt x="62" y="253"/>
                    <a:pt x="62" y="253"/>
                  </a:cubicBezTo>
                  <a:cubicBezTo>
                    <a:pt x="62" y="254"/>
                    <a:pt x="62" y="254"/>
                    <a:pt x="62" y="254"/>
                  </a:cubicBezTo>
                  <a:cubicBezTo>
                    <a:pt x="60" y="258"/>
                    <a:pt x="60" y="258"/>
                    <a:pt x="60" y="258"/>
                  </a:cubicBezTo>
                  <a:cubicBezTo>
                    <a:pt x="60" y="260"/>
                    <a:pt x="60" y="260"/>
                    <a:pt x="60" y="260"/>
                  </a:cubicBezTo>
                  <a:cubicBezTo>
                    <a:pt x="58" y="264"/>
                    <a:pt x="58" y="264"/>
                    <a:pt x="58" y="264"/>
                  </a:cubicBezTo>
                  <a:cubicBezTo>
                    <a:pt x="59" y="266"/>
                    <a:pt x="59" y="266"/>
                    <a:pt x="59" y="266"/>
                  </a:cubicBezTo>
                  <a:cubicBezTo>
                    <a:pt x="61" y="260"/>
                    <a:pt x="61" y="260"/>
                    <a:pt x="61" y="260"/>
                  </a:cubicBezTo>
                  <a:cubicBezTo>
                    <a:pt x="62" y="259"/>
                    <a:pt x="62" y="259"/>
                    <a:pt x="62" y="259"/>
                  </a:cubicBezTo>
                  <a:cubicBezTo>
                    <a:pt x="64" y="254"/>
                    <a:pt x="64" y="254"/>
                    <a:pt x="64" y="254"/>
                  </a:cubicBezTo>
                  <a:cubicBezTo>
                    <a:pt x="64" y="252"/>
                    <a:pt x="64" y="252"/>
                    <a:pt x="64" y="252"/>
                  </a:cubicBezTo>
                  <a:cubicBezTo>
                    <a:pt x="68" y="241"/>
                    <a:pt x="68" y="241"/>
                    <a:pt x="68" y="241"/>
                  </a:cubicBezTo>
                  <a:cubicBezTo>
                    <a:pt x="69" y="239"/>
                    <a:pt x="69" y="239"/>
                    <a:pt x="69" y="239"/>
                  </a:cubicBezTo>
                  <a:cubicBezTo>
                    <a:pt x="70" y="236"/>
                    <a:pt x="70" y="236"/>
                    <a:pt x="70" y="236"/>
                  </a:cubicBezTo>
                  <a:cubicBezTo>
                    <a:pt x="70" y="234"/>
                    <a:pt x="70" y="234"/>
                    <a:pt x="70" y="234"/>
                  </a:cubicBezTo>
                  <a:cubicBezTo>
                    <a:pt x="76" y="218"/>
                    <a:pt x="76" y="218"/>
                    <a:pt x="76" y="218"/>
                  </a:cubicBezTo>
                  <a:cubicBezTo>
                    <a:pt x="77" y="216"/>
                    <a:pt x="77" y="216"/>
                    <a:pt x="77" y="216"/>
                  </a:cubicBezTo>
                  <a:cubicBezTo>
                    <a:pt x="93" y="171"/>
                    <a:pt x="93" y="171"/>
                    <a:pt x="93" y="171"/>
                  </a:cubicBezTo>
                  <a:cubicBezTo>
                    <a:pt x="93" y="169"/>
                    <a:pt x="93" y="169"/>
                    <a:pt x="93" y="169"/>
                  </a:cubicBezTo>
                  <a:cubicBezTo>
                    <a:pt x="150" y="5"/>
                    <a:pt x="150" y="5"/>
                    <a:pt x="150" y="5"/>
                  </a:cubicBezTo>
                  <a:cubicBezTo>
                    <a:pt x="149" y="5"/>
                    <a:pt x="149" y="5"/>
                    <a:pt x="148" y="4"/>
                  </a:cubicBezTo>
                  <a:moveTo>
                    <a:pt x="165" y="0"/>
                  </a:moveTo>
                  <a:cubicBezTo>
                    <a:pt x="165" y="0"/>
                    <a:pt x="164" y="1"/>
                    <a:pt x="164" y="1"/>
                  </a:cubicBezTo>
                  <a:cubicBezTo>
                    <a:pt x="259" y="80"/>
                    <a:pt x="259" y="80"/>
                    <a:pt x="259" y="80"/>
                  </a:cubicBezTo>
                  <a:cubicBezTo>
                    <a:pt x="261" y="81"/>
                    <a:pt x="261" y="81"/>
                    <a:pt x="261" y="81"/>
                  </a:cubicBezTo>
                  <a:cubicBezTo>
                    <a:pt x="283" y="99"/>
                    <a:pt x="283" y="99"/>
                    <a:pt x="283" y="99"/>
                  </a:cubicBezTo>
                  <a:cubicBezTo>
                    <a:pt x="287" y="102"/>
                    <a:pt x="287" y="102"/>
                    <a:pt x="287" y="102"/>
                  </a:cubicBezTo>
                  <a:cubicBezTo>
                    <a:pt x="300" y="113"/>
                    <a:pt x="300" y="113"/>
                    <a:pt x="300" y="113"/>
                  </a:cubicBezTo>
                  <a:cubicBezTo>
                    <a:pt x="304" y="117"/>
                    <a:pt x="304" y="117"/>
                    <a:pt x="304" y="117"/>
                  </a:cubicBezTo>
                  <a:cubicBezTo>
                    <a:pt x="343" y="148"/>
                    <a:pt x="343" y="148"/>
                    <a:pt x="343" y="148"/>
                  </a:cubicBezTo>
                  <a:cubicBezTo>
                    <a:pt x="344" y="149"/>
                    <a:pt x="344" y="149"/>
                    <a:pt x="344" y="149"/>
                  </a:cubicBezTo>
                  <a:cubicBezTo>
                    <a:pt x="354" y="158"/>
                    <a:pt x="354" y="158"/>
                    <a:pt x="354" y="158"/>
                  </a:cubicBezTo>
                  <a:cubicBezTo>
                    <a:pt x="340" y="169"/>
                    <a:pt x="340" y="169"/>
                    <a:pt x="340" y="169"/>
                  </a:cubicBezTo>
                  <a:cubicBezTo>
                    <a:pt x="338" y="170"/>
                    <a:pt x="338" y="170"/>
                    <a:pt x="338" y="170"/>
                  </a:cubicBezTo>
                  <a:cubicBezTo>
                    <a:pt x="337" y="171"/>
                    <a:pt x="337" y="171"/>
                    <a:pt x="337" y="171"/>
                  </a:cubicBezTo>
                  <a:cubicBezTo>
                    <a:pt x="336" y="172"/>
                    <a:pt x="336" y="172"/>
                    <a:pt x="336" y="172"/>
                  </a:cubicBezTo>
                  <a:cubicBezTo>
                    <a:pt x="331" y="176"/>
                    <a:pt x="331" y="176"/>
                    <a:pt x="331" y="176"/>
                  </a:cubicBezTo>
                  <a:cubicBezTo>
                    <a:pt x="330" y="177"/>
                    <a:pt x="330" y="177"/>
                    <a:pt x="330" y="177"/>
                  </a:cubicBezTo>
                  <a:cubicBezTo>
                    <a:pt x="302" y="199"/>
                    <a:pt x="302" y="199"/>
                    <a:pt x="302" y="199"/>
                  </a:cubicBezTo>
                  <a:cubicBezTo>
                    <a:pt x="301" y="200"/>
                    <a:pt x="301" y="200"/>
                    <a:pt x="301" y="200"/>
                  </a:cubicBezTo>
                  <a:cubicBezTo>
                    <a:pt x="275" y="221"/>
                    <a:pt x="275" y="221"/>
                    <a:pt x="275" y="221"/>
                  </a:cubicBezTo>
                  <a:cubicBezTo>
                    <a:pt x="272" y="223"/>
                    <a:pt x="272" y="223"/>
                    <a:pt x="272" y="223"/>
                  </a:cubicBezTo>
                  <a:cubicBezTo>
                    <a:pt x="272" y="223"/>
                    <a:pt x="272" y="223"/>
                    <a:pt x="272" y="223"/>
                  </a:cubicBezTo>
                  <a:cubicBezTo>
                    <a:pt x="269" y="226"/>
                    <a:pt x="269" y="226"/>
                    <a:pt x="269" y="226"/>
                  </a:cubicBezTo>
                  <a:cubicBezTo>
                    <a:pt x="235" y="253"/>
                    <a:pt x="235" y="253"/>
                    <a:pt x="235" y="253"/>
                  </a:cubicBezTo>
                  <a:cubicBezTo>
                    <a:pt x="232" y="255"/>
                    <a:pt x="232" y="255"/>
                    <a:pt x="232" y="255"/>
                  </a:cubicBezTo>
                  <a:cubicBezTo>
                    <a:pt x="221" y="263"/>
                    <a:pt x="221" y="263"/>
                    <a:pt x="221" y="263"/>
                  </a:cubicBezTo>
                  <a:cubicBezTo>
                    <a:pt x="220" y="264"/>
                    <a:pt x="220" y="264"/>
                    <a:pt x="220" y="264"/>
                  </a:cubicBezTo>
                  <a:cubicBezTo>
                    <a:pt x="218" y="266"/>
                    <a:pt x="218" y="266"/>
                    <a:pt x="218" y="266"/>
                  </a:cubicBezTo>
                  <a:cubicBezTo>
                    <a:pt x="216" y="268"/>
                    <a:pt x="216" y="268"/>
                    <a:pt x="216" y="268"/>
                  </a:cubicBezTo>
                  <a:cubicBezTo>
                    <a:pt x="213" y="270"/>
                    <a:pt x="213" y="270"/>
                    <a:pt x="213" y="270"/>
                  </a:cubicBezTo>
                  <a:cubicBezTo>
                    <a:pt x="213" y="270"/>
                    <a:pt x="213" y="270"/>
                    <a:pt x="213" y="270"/>
                  </a:cubicBezTo>
                  <a:cubicBezTo>
                    <a:pt x="202" y="278"/>
                    <a:pt x="202" y="278"/>
                    <a:pt x="202" y="278"/>
                  </a:cubicBezTo>
                  <a:cubicBezTo>
                    <a:pt x="200" y="280"/>
                    <a:pt x="200" y="280"/>
                    <a:pt x="200" y="280"/>
                  </a:cubicBezTo>
                  <a:cubicBezTo>
                    <a:pt x="194" y="285"/>
                    <a:pt x="194" y="285"/>
                    <a:pt x="194" y="285"/>
                  </a:cubicBezTo>
                  <a:cubicBezTo>
                    <a:pt x="192" y="287"/>
                    <a:pt x="192" y="287"/>
                    <a:pt x="192" y="287"/>
                  </a:cubicBezTo>
                  <a:cubicBezTo>
                    <a:pt x="188" y="290"/>
                    <a:pt x="188" y="290"/>
                    <a:pt x="188" y="290"/>
                  </a:cubicBezTo>
                  <a:cubicBezTo>
                    <a:pt x="186" y="291"/>
                    <a:pt x="186" y="291"/>
                    <a:pt x="186" y="291"/>
                  </a:cubicBezTo>
                  <a:cubicBezTo>
                    <a:pt x="185" y="292"/>
                    <a:pt x="185" y="292"/>
                    <a:pt x="185" y="292"/>
                  </a:cubicBezTo>
                  <a:cubicBezTo>
                    <a:pt x="182" y="294"/>
                    <a:pt x="182" y="294"/>
                    <a:pt x="182" y="294"/>
                  </a:cubicBezTo>
                  <a:cubicBezTo>
                    <a:pt x="180" y="296"/>
                    <a:pt x="180" y="296"/>
                    <a:pt x="180" y="296"/>
                  </a:cubicBezTo>
                  <a:cubicBezTo>
                    <a:pt x="124" y="341"/>
                    <a:pt x="124" y="341"/>
                    <a:pt x="124" y="341"/>
                  </a:cubicBezTo>
                  <a:cubicBezTo>
                    <a:pt x="123" y="341"/>
                    <a:pt x="123" y="341"/>
                    <a:pt x="123" y="341"/>
                  </a:cubicBezTo>
                  <a:cubicBezTo>
                    <a:pt x="121" y="344"/>
                    <a:pt x="121" y="344"/>
                    <a:pt x="121" y="344"/>
                  </a:cubicBezTo>
                  <a:cubicBezTo>
                    <a:pt x="116" y="347"/>
                    <a:pt x="116" y="347"/>
                    <a:pt x="116" y="347"/>
                  </a:cubicBezTo>
                  <a:cubicBezTo>
                    <a:pt x="117" y="348"/>
                    <a:pt x="117" y="348"/>
                    <a:pt x="117" y="348"/>
                  </a:cubicBezTo>
                  <a:cubicBezTo>
                    <a:pt x="123" y="344"/>
                    <a:pt x="123" y="344"/>
                    <a:pt x="123" y="344"/>
                  </a:cubicBezTo>
                  <a:cubicBezTo>
                    <a:pt x="124" y="343"/>
                    <a:pt x="124" y="343"/>
                    <a:pt x="124" y="343"/>
                  </a:cubicBezTo>
                  <a:cubicBezTo>
                    <a:pt x="127" y="341"/>
                    <a:pt x="127" y="341"/>
                    <a:pt x="127" y="341"/>
                  </a:cubicBezTo>
                  <a:cubicBezTo>
                    <a:pt x="183" y="296"/>
                    <a:pt x="183" y="296"/>
                    <a:pt x="183" y="296"/>
                  </a:cubicBezTo>
                  <a:cubicBezTo>
                    <a:pt x="185" y="295"/>
                    <a:pt x="185" y="295"/>
                    <a:pt x="185" y="295"/>
                  </a:cubicBezTo>
                  <a:cubicBezTo>
                    <a:pt x="187" y="293"/>
                    <a:pt x="187" y="293"/>
                    <a:pt x="187" y="293"/>
                  </a:cubicBezTo>
                  <a:cubicBezTo>
                    <a:pt x="189" y="292"/>
                    <a:pt x="189" y="292"/>
                    <a:pt x="189" y="292"/>
                  </a:cubicBezTo>
                  <a:cubicBezTo>
                    <a:pt x="191" y="290"/>
                    <a:pt x="191" y="290"/>
                    <a:pt x="191" y="290"/>
                  </a:cubicBezTo>
                  <a:cubicBezTo>
                    <a:pt x="194" y="287"/>
                    <a:pt x="194" y="287"/>
                    <a:pt x="194" y="287"/>
                  </a:cubicBezTo>
                  <a:cubicBezTo>
                    <a:pt x="196" y="286"/>
                    <a:pt x="196" y="286"/>
                    <a:pt x="196" y="286"/>
                  </a:cubicBezTo>
                  <a:cubicBezTo>
                    <a:pt x="203" y="280"/>
                    <a:pt x="203" y="280"/>
                    <a:pt x="203" y="280"/>
                  </a:cubicBezTo>
                  <a:cubicBezTo>
                    <a:pt x="205" y="279"/>
                    <a:pt x="205" y="279"/>
                    <a:pt x="205" y="279"/>
                  </a:cubicBezTo>
                  <a:cubicBezTo>
                    <a:pt x="212" y="273"/>
                    <a:pt x="212" y="273"/>
                    <a:pt x="212" y="273"/>
                  </a:cubicBezTo>
                  <a:cubicBezTo>
                    <a:pt x="215" y="271"/>
                    <a:pt x="215" y="271"/>
                    <a:pt x="215" y="271"/>
                  </a:cubicBezTo>
                  <a:cubicBezTo>
                    <a:pt x="215" y="270"/>
                    <a:pt x="215" y="270"/>
                    <a:pt x="215" y="270"/>
                  </a:cubicBezTo>
                  <a:cubicBezTo>
                    <a:pt x="217" y="269"/>
                    <a:pt x="217" y="269"/>
                    <a:pt x="217" y="269"/>
                  </a:cubicBezTo>
                  <a:cubicBezTo>
                    <a:pt x="218" y="268"/>
                    <a:pt x="218" y="268"/>
                    <a:pt x="218" y="268"/>
                  </a:cubicBezTo>
                  <a:cubicBezTo>
                    <a:pt x="220" y="267"/>
                    <a:pt x="220" y="267"/>
                    <a:pt x="220" y="267"/>
                  </a:cubicBezTo>
                  <a:cubicBezTo>
                    <a:pt x="222" y="265"/>
                    <a:pt x="222" y="265"/>
                    <a:pt x="222" y="265"/>
                  </a:cubicBezTo>
                  <a:cubicBezTo>
                    <a:pt x="223" y="264"/>
                    <a:pt x="223" y="264"/>
                    <a:pt x="223" y="264"/>
                  </a:cubicBezTo>
                  <a:cubicBezTo>
                    <a:pt x="230" y="259"/>
                    <a:pt x="230" y="259"/>
                    <a:pt x="230" y="259"/>
                  </a:cubicBezTo>
                  <a:cubicBezTo>
                    <a:pt x="233" y="256"/>
                    <a:pt x="233" y="256"/>
                    <a:pt x="233" y="256"/>
                  </a:cubicBezTo>
                  <a:cubicBezTo>
                    <a:pt x="272" y="225"/>
                    <a:pt x="272" y="225"/>
                    <a:pt x="272" y="225"/>
                  </a:cubicBezTo>
                  <a:cubicBezTo>
                    <a:pt x="275" y="223"/>
                    <a:pt x="275" y="223"/>
                    <a:pt x="275" y="223"/>
                  </a:cubicBezTo>
                  <a:cubicBezTo>
                    <a:pt x="275" y="223"/>
                    <a:pt x="275" y="223"/>
                    <a:pt x="275" y="223"/>
                  </a:cubicBezTo>
                  <a:cubicBezTo>
                    <a:pt x="278" y="221"/>
                    <a:pt x="278" y="221"/>
                    <a:pt x="278" y="221"/>
                  </a:cubicBezTo>
                  <a:cubicBezTo>
                    <a:pt x="301" y="202"/>
                    <a:pt x="301" y="202"/>
                    <a:pt x="301" y="202"/>
                  </a:cubicBezTo>
                  <a:cubicBezTo>
                    <a:pt x="303" y="201"/>
                    <a:pt x="303" y="201"/>
                    <a:pt x="303" y="201"/>
                  </a:cubicBezTo>
                  <a:cubicBezTo>
                    <a:pt x="331" y="178"/>
                    <a:pt x="331" y="178"/>
                    <a:pt x="331" y="178"/>
                  </a:cubicBezTo>
                  <a:cubicBezTo>
                    <a:pt x="332" y="177"/>
                    <a:pt x="332" y="177"/>
                    <a:pt x="332" y="177"/>
                  </a:cubicBezTo>
                  <a:cubicBezTo>
                    <a:pt x="337" y="174"/>
                    <a:pt x="337" y="174"/>
                    <a:pt x="337" y="174"/>
                  </a:cubicBezTo>
                  <a:cubicBezTo>
                    <a:pt x="338" y="173"/>
                    <a:pt x="338" y="173"/>
                    <a:pt x="338" y="173"/>
                  </a:cubicBezTo>
                  <a:cubicBezTo>
                    <a:pt x="340" y="171"/>
                    <a:pt x="340" y="171"/>
                    <a:pt x="340" y="171"/>
                  </a:cubicBezTo>
                  <a:cubicBezTo>
                    <a:pt x="355" y="159"/>
                    <a:pt x="355" y="159"/>
                    <a:pt x="355" y="159"/>
                  </a:cubicBezTo>
                  <a:cubicBezTo>
                    <a:pt x="357" y="158"/>
                    <a:pt x="357" y="158"/>
                    <a:pt x="357" y="158"/>
                  </a:cubicBezTo>
                  <a:cubicBezTo>
                    <a:pt x="355" y="156"/>
                    <a:pt x="355" y="156"/>
                    <a:pt x="355" y="156"/>
                  </a:cubicBezTo>
                  <a:cubicBezTo>
                    <a:pt x="345" y="147"/>
                    <a:pt x="345" y="147"/>
                    <a:pt x="345" y="147"/>
                  </a:cubicBezTo>
                  <a:cubicBezTo>
                    <a:pt x="343" y="146"/>
                    <a:pt x="343" y="146"/>
                    <a:pt x="343" y="146"/>
                  </a:cubicBezTo>
                  <a:cubicBezTo>
                    <a:pt x="301" y="112"/>
                    <a:pt x="301" y="112"/>
                    <a:pt x="301" y="112"/>
                  </a:cubicBezTo>
                  <a:cubicBezTo>
                    <a:pt x="297" y="108"/>
                    <a:pt x="297" y="108"/>
                    <a:pt x="297" y="108"/>
                  </a:cubicBezTo>
                  <a:cubicBezTo>
                    <a:pt x="284" y="98"/>
                    <a:pt x="284" y="98"/>
                    <a:pt x="284" y="98"/>
                  </a:cubicBezTo>
                  <a:cubicBezTo>
                    <a:pt x="280" y="94"/>
                    <a:pt x="280" y="94"/>
                    <a:pt x="280" y="94"/>
                  </a:cubicBezTo>
                  <a:cubicBezTo>
                    <a:pt x="261" y="79"/>
                    <a:pt x="261" y="79"/>
                    <a:pt x="261" y="79"/>
                  </a:cubicBezTo>
                  <a:cubicBezTo>
                    <a:pt x="260" y="78"/>
                    <a:pt x="260" y="78"/>
                    <a:pt x="260" y="78"/>
                  </a:cubicBezTo>
                  <a:cubicBezTo>
                    <a:pt x="165" y="0"/>
                    <a:pt x="165" y="0"/>
                    <a:pt x="16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4" name="Freeform 64"/>
            <p:cNvSpPr>
              <a:spLocks noEditPoints="1"/>
            </p:cNvSpPr>
            <p:nvPr/>
          </p:nvSpPr>
          <p:spPr bwMode="auto">
            <a:xfrm>
              <a:off x="8921213" y="3309734"/>
              <a:ext cx="529566" cy="1016520"/>
            </a:xfrm>
            <a:custGeom>
              <a:avLst/>
              <a:gdLst>
                <a:gd name="T0" fmla="*/ 19 w 296"/>
                <a:gd name="T1" fmla="*/ 432 h 625"/>
                <a:gd name="T2" fmla="*/ 24 w 296"/>
                <a:gd name="T3" fmla="*/ 435 h 625"/>
                <a:gd name="T4" fmla="*/ 17 w 296"/>
                <a:gd name="T5" fmla="*/ 356 h 625"/>
                <a:gd name="T6" fmla="*/ 0 w 296"/>
                <a:gd name="T7" fmla="*/ 5 h 625"/>
                <a:gd name="T8" fmla="*/ 2 w 296"/>
                <a:gd name="T9" fmla="*/ 57 h 625"/>
                <a:gd name="T10" fmla="*/ 5 w 296"/>
                <a:gd name="T11" fmla="*/ 102 h 625"/>
                <a:gd name="T12" fmla="*/ 5 w 296"/>
                <a:gd name="T13" fmla="*/ 131 h 625"/>
                <a:gd name="T14" fmla="*/ 10 w 296"/>
                <a:gd name="T15" fmla="*/ 209 h 625"/>
                <a:gd name="T16" fmla="*/ 12 w 296"/>
                <a:gd name="T17" fmla="*/ 252 h 625"/>
                <a:gd name="T18" fmla="*/ 14 w 296"/>
                <a:gd name="T19" fmla="*/ 335 h 625"/>
                <a:gd name="T20" fmla="*/ 17 w 296"/>
                <a:gd name="T21" fmla="*/ 349 h 625"/>
                <a:gd name="T22" fmla="*/ 19 w 296"/>
                <a:gd name="T23" fmla="*/ 340 h 625"/>
                <a:gd name="T24" fmla="*/ 19 w 296"/>
                <a:gd name="T25" fmla="*/ 330 h 625"/>
                <a:gd name="T26" fmla="*/ 14 w 296"/>
                <a:gd name="T27" fmla="*/ 245 h 625"/>
                <a:gd name="T28" fmla="*/ 12 w 296"/>
                <a:gd name="T29" fmla="*/ 176 h 625"/>
                <a:gd name="T30" fmla="*/ 10 w 296"/>
                <a:gd name="T31" fmla="*/ 129 h 625"/>
                <a:gd name="T32" fmla="*/ 7 w 296"/>
                <a:gd name="T33" fmla="*/ 72 h 625"/>
                <a:gd name="T34" fmla="*/ 7 w 296"/>
                <a:gd name="T35" fmla="*/ 46 h 625"/>
                <a:gd name="T36" fmla="*/ 17 w 296"/>
                <a:gd name="T37" fmla="*/ 31 h 625"/>
                <a:gd name="T38" fmla="*/ 64 w 296"/>
                <a:gd name="T39" fmla="*/ 98 h 625"/>
                <a:gd name="T40" fmla="*/ 73 w 296"/>
                <a:gd name="T41" fmla="*/ 114 h 625"/>
                <a:gd name="T42" fmla="*/ 81 w 296"/>
                <a:gd name="T43" fmla="*/ 124 h 625"/>
                <a:gd name="T44" fmla="*/ 126 w 296"/>
                <a:gd name="T45" fmla="*/ 188 h 625"/>
                <a:gd name="T46" fmla="*/ 142 w 296"/>
                <a:gd name="T47" fmla="*/ 214 h 625"/>
                <a:gd name="T48" fmla="*/ 152 w 296"/>
                <a:gd name="T49" fmla="*/ 226 h 625"/>
                <a:gd name="T50" fmla="*/ 199 w 296"/>
                <a:gd name="T51" fmla="*/ 292 h 625"/>
                <a:gd name="T52" fmla="*/ 253 w 296"/>
                <a:gd name="T53" fmla="*/ 371 h 625"/>
                <a:gd name="T54" fmla="*/ 291 w 296"/>
                <a:gd name="T55" fmla="*/ 425 h 625"/>
                <a:gd name="T56" fmla="*/ 242 w 296"/>
                <a:gd name="T57" fmla="*/ 461 h 625"/>
                <a:gd name="T58" fmla="*/ 197 w 296"/>
                <a:gd name="T59" fmla="*/ 494 h 625"/>
                <a:gd name="T60" fmla="*/ 28 w 296"/>
                <a:gd name="T61" fmla="*/ 511 h 625"/>
                <a:gd name="T62" fmla="*/ 28 w 296"/>
                <a:gd name="T63" fmla="*/ 625 h 625"/>
                <a:gd name="T64" fmla="*/ 201 w 296"/>
                <a:gd name="T65" fmla="*/ 497 h 625"/>
                <a:gd name="T66" fmla="*/ 244 w 296"/>
                <a:gd name="T67" fmla="*/ 466 h 625"/>
                <a:gd name="T68" fmla="*/ 263 w 296"/>
                <a:gd name="T69" fmla="*/ 451 h 625"/>
                <a:gd name="T70" fmla="*/ 294 w 296"/>
                <a:gd name="T71" fmla="*/ 423 h 625"/>
                <a:gd name="T72" fmla="*/ 256 w 296"/>
                <a:gd name="T73" fmla="*/ 368 h 625"/>
                <a:gd name="T74" fmla="*/ 213 w 296"/>
                <a:gd name="T75" fmla="*/ 304 h 625"/>
                <a:gd name="T76" fmla="*/ 159 w 296"/>
                <a:gd name="T77" fmla="*/ 228 h 625"/>
                <a:gd name="T78" fmla="*/ 152 w 296"/>
                <a:gd name="T79" fmla="*/ 219 h 625"/>
                <a:gd name="T80" fmla="*/ 130 w 296"/>
                <a:gd name="T81" fmla="*/ 186 h 625"/>
                <a:gd name="T82" fmla="*/ 114 w 296"/>
                <a:gd name="T83" fmla="*/ 164 h 625"/>
                <a:gd name="T84" fmla="*/ 78 w 296"/>
                <a:gd name="T85" fmla="*/ 112 h 625"/>
                <a:gd name="T86" fmla="*/ 69 w 296"/>
                <a:gd name="T87" fmla="*/ 98 h 625"/>
                <a:gd name="T88" fmla="*/ 47 w 296"/>
                <a:gd name="T89" fmla="*/ 72 h 625"/>
                <a:gd name="T90" fmla="*/ 10 w 296"/>
                <a:gd name="T91" fmla="*/ 12 h 625"/>
                <a:gd name="T92" fmla="*/ 0 w 296"/>
                <a:gd name="T93" fmla="*/ 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6" h="625">
                  <a:moveTo>
                    <a:pt x="17" y="356"/>
                  </a:moveTo>
                  <a:lnTo>
                    <a:pt x="19" y="430"/>
                  </a:lnTo>
                  <a:lnTo>
                    <a:pt x="19" y="432"/>
                  </a:lnTo>
                  <a:lnTo>
                    <a:pt x="24" y="506"/>
                  </a:lnTo>
                  <a:lnTo>
                    <a:pt x="26" y="506"/>
                  </a:lnTo>
                  <a:lnTo>
                    <a:pt x="24" y="435"/>
                  </a:lnTo>
                  <a:lnTo>
                    <a:pt x="24" y="430"/>
                  </a:lnTo>
                  <a:lnTo>
                    <a:pt x="21" y="364"/>
                  </a:lnTo>
                  <a:lnTo>
                    <a:pt x="17" y="356"/>
                  </a:lnTo>
                  <a:close/>
                  <a:moveTo>
                    <a:pt x="0" y="0"/>
                  </a:moveTo>
                  <a:lnTo>
                    <a:pt x="0" y="3"/>
                  </a:lnTo>
                  <a:lnTo>
                    <a:pt x="0" y="5"/>
                  </a:lnTo>
                  <a:lnTo>
                    <a:pt x="0" y="8"/>
                  </a:lnTo>
                  <a:lnTo>
                    <a:pt x="0" y="15"/>
                  </a:lnTo>
                  <a:lnTo>
                    <a:pt x="2" y="57"/>
                  </a:lnTo>
                  <a:lnTo>
                    <a:pt x="2" y="69"/>
                  </a:lnTo>
                  <a:lnTo>
                    <a:pt x="2" y="72"/>
                  </a:lnTo>
                  <a:lnTo>
                    <a:pt x="5" y="102"/>
                  </a:lnTo>
                  <a:lnTo>
                    <a:pt x="5" y="107"/>
                  </a:lnTo>
                  <a:lnTo>
                    <a:pt x="5" y="124"/>
                  </a:lnTo>
                  <a:lnTo>
                    <a:pt x="5" y="131"/>
                  </a:lnTo>
                  <a:lnTo>
                    <a:pt x="7" y="164"/>
                  </a:lnTo>
                  <a:lnTo>
                    <a:pt x="7" y="171"/>
                  </a:lnTo>
                  <a:lnTo>
                    <a:pt x="10" y="209"/>
                  </a:lnTo>
                  <a:lnTo>
                    <a:pt x="10" y="214"/>
                  </a:lnTo>
                  <a:lnTo>
                    <a:pt x="12" y="247"/>
                  </a:lnTo>
                  <a:lnTo>
                    <a:pt x="12" y="252"/>
                  </a:lnTo>
                  <a:lnTo>
                    <a:pt x="14" y="328"/>
                  </a:lnTo>
                  <a:lnTo>
                    <a:pt x="14" y="333"/>
                  </a:lnTo>
                  <a:lnTo>
                    <a:pt x="14" y="335"/>
                  </a:lnTo>
                  <a:lnTo>
                    <a:pt x="14" y="338"/>
                  </a:lnTo>
                  <a:lnTo>
                    <a:pt x="17" y="342"/>
                  </a:lnTo>
                  <a:lnTo>
                    <a:pt x="17" y="349"/>
                  </a:lnTo>
                  <a:lnTo>
                    <a:pt x="21" y="356"/>
                  </a:lnTo>
                  <a:lnTo>
                    <a:pt x="19" y="345"/>
                  </a:lnTo>
                  <a:lnTo>
                    <a:pt x="19" y="340"/>
                  </a:lnTo>
                  <a:lnTo>
                    <a:pt x="19" y="338"/>
                  </a:lnTo>
                  <a:lnTo>
                    <a:pt x="19" y="333"/>
                  </a:lnTo>
                  <a:lnTo>
                    <a:pt x="19" y="330"/>
                  </a:lnTo>
                  <a:lnTo>
                    <a:pt x="19" y="326"/>
                  </a:lnTo>
                  <a:lnTo>
                    <a:pt x="17" y="250"/>
                  </a:lnTo>
                  <a:lnTo>
                    <a:pt x="14" y="245"/>
                  </a:lnTo>
                  <a:lnTo>
                    <a:pt x="14" y="219"/>
                  </a:lnTo>
                  <a:lnTo>
                    <a:pt x="14" y="212"/>
                  </a:lnTo>
                  <a:lnTo>
                    <a:pt x="12" y="176"/>
                  </a:lnTo>
                  <a:lnTo>
                    <a:pt x="12" y="169"/>
                  </a:lnTo>
                  <a:lnTo>
                    <a:pt x="10" y="133"/>
                  </a:lnTo>
                  <a:lnTo>
                    <a:pt x="10" y="129"/>
                  </a:lnTo>
                  <a:lnTo>
                    <a:pt x="10" y="105"/>
                  </a:lnTo>
                  <a:lnTo>
                    <a:pt x="10" y="102"/>
                  </a:lnTo>
                  <a:lnTo>
                    <a:pt x="7" y="72"/>
                  </a:lnTo>
                  <a:lnTo>
                    <a:pt x="7" y="67"/>
                  </a:lnTo>
                  <a:lnTo>
                    <a:pt x="7" y="57"/>
                  </a:lnTo>
                  <a:lnTo>
                    <a:pt x="7" y="46"/>
                  </a:lnTo>
                  <a:lnTo>
                    <a:pt x="5" y="15"/>
                  </a:lnTo>
                  <a:lnTo>
                    <a:pt x="12" y="27"/>
                  </a:lnTo>
                  <a:lnTo>
                    <a:pt x="17" y="31"/>
                  </a:lnTo>
                  <a:lnTo>
                    <a:pt x="43" y="69"/>
                  </a:lnTo>
                  <a:lnTo>
                    <a:pt x="45" y="74"/>
                  </a:lnTo>
                  <a:lnTo>
                    <a:pt x="64" y="98"/>
                  </a:lnTo>
                  <a:lnTo>
                    <a:pt x="66" y="102"/>
                  </a:lnTo>
                  <a:lnTo>
                    <a:pt x="66" y="102"/>
                  </a:lnTo>
                  <a:lnTo>
                    <a:pt x="73" y="114"/>
                  </a:lnTo>
                  <a:lnTo>
                    <a:pt x="78" y="119"/>
                  </a:lnTo>
                  <a:lnTo>
                    <a:pt x="78" y="121"/>
                  </a:lnTo>
                  <a:lnTo>
                    <a:pt x="81" y="124"/>
                  </a:lnTo>
                  <a:lnTo>
                    <a:pt x="111" y="169"/>
                  </a:lnTo>
                  <a:lnTo>
                    <a:pt x="116" y="174"/>
                  </a:lnTo>
                  <a:lnTo>
                    <a:pt x="126" y="188"/>
                  </a:lnTo>
                  <a:lnTo>
                    <a:pt x="130" y="195"/>
                  </a:lnTo>
                  <a:lnTo>
                    <a:pt x="140" y="209"/>
                  </a:lnTo>
                  <a:lnTo>
                    <a:pt x="142" y="214"/>
                  </a:lnTo>
                  <a:lnTo>
                    <a:pt x="149" y="221"/>
                  </a:lnTo>
                  <a:lnTo>
                    <a:pt x="152" y="226"/>
                  </a:lnTo>
                  <a:lnTo>
                    <a:pt x="152" y="226"/>
                  </a:lnTo>
                  <a:lnTo>
                    <a:pt x="154" y="231"/>
                  </a:lnTo>
                  <a:lnTo>
                    <a:pt x="199" y="292"/>
                  </a:lnTo>
                  <a:lnTo>
                    <a:pt x="199" y="292"/>
                  </a:lnTo>
                  <a:lnTo>
                    <a:pt x="208" y="309"/>
                  </a:lnTo>
                  <a:lnTo>
                    <a:pt x="251" y="368"/>
                  </a:lnTo>
                  <a:lnTo>
                    <a:pt x="253" y="371"/>
                  </a:lnTo>
                  <a:lnTo>
                    <a:pt x="260" y="383"/>
                  </a:lnTo>
                  <a:lnTo>
                    <a:pt x="265" y="387"/>
                  </a:lnTo>
                  <a:lnTo>
                    <a:pt x="291" y="425"/>
                  </a:lnTo>
                  <a:lnTo>
                    <a:pt x="260" y="447"/>
                  </a:lnTo>
                  <a:lnTo>
                    <a:pt x="258" y="449"/>
                  </a:lnTo>
                  <a:lnTo>
                    <a:pt x="242" y="461"/>
                  </a:lnTo>
                  <a:lnTo>
                    <a:pt x="237" y="463"/>
                  </a:lnTo>
                  <a:lnTo>
                    <a:pt x="232" y="468"/>
                  </a:lnTo>
                  <a:lnTo>
                    <a:pt x="197" y="494"/>
                  </a:lnTo>
                  <a:lnTo>
                    <a:pt x="194" y="497"/>
                  </a:lnTo>
                  <a:lnTo>
                    <a:pt x="33" y="615"/>
                  </a:lnTo>
                  <a:lnTo>
                    <a:pt x="28" y="511"/>
                  </a:lnTo>
                  <a:lnTo>
                    <a:pt x="24" y="511"/>
                  </a:lnTo>
                  <a:lnTo>
                    <a:pt x="28" y="615"/>
                  </a:lnTo>
                  <a:lnTo>
                    <a:pt x="28" y="625"/>
                  </a:lnTo>
                  <a:lnTo>
                    <a:pt x="36" y="620"/>
                  </a:lnTo>
                  <a:lnTo>
                    <a:pt x="197" y="499"/>
                  </a:lnTo>
                  <a:lnTo>
                    <a:pt x="201" y="497"/>
                  </a:lnTo>
                  <a:lnTo>
                    <a:pt x="230" y="475"/>
                  </a:lnTo>
                  <a:lnTo>
                    <a:pt x="234" y="470"/>
                  </a:lnTo>
                  <a:lnTo>
                    <a:pt x="244" y="466"/>
                  </a:lnTo>
                  <a:lnTo>
                    <a:pt x="249" y="461"/>
                  </a:lnTo>
                  <a:lnTo>
                    <a:pt x="258" y="454"/>
                  </a:lnTo>
                  <a:lnTo>
                    <a:pt x="263" y="451"/>
                  </a:lnTo>
                  <a:lnTo>
                    <a:pt x="294" y="428"/>
                  </a:lnTo>
                  <a:lnTo>
                    <a:pt x="296" y="425"/>
                  </a:lnTo>
                  <a:lnTo>
                    <a:pt x="294" y="423"/>
                  </a:lnTo>
                  <a:lnTo>
                    <a:pt x="265" y="383"/>
                  </a:lnTo>
                  <a:lnTo>
                    <a:pt x="263" y="378"/>
                  </a:lnTo>
                  <a:lnTo>
                    <a:pt x="256" y="368"/>
                  </a:lnTo>
                  <a:lnTo>
                    <a:pt x="253" y="364"/>
                  </a:lnTo>
                  <a:lnTo>
                    <a:pt x="223" y="321"/>
                  </a:lnTo>
                  <a:lnTo>
                    <a:pt x="213" y="304"/>
                  </a:lnTo>
                  <a:lnTo>
                    <a:pt x="201" y="290"/>
                  </a:lnTo>
                  <a:lnTo>
                    <a:pt x="192" y="276"/>
                  </a:lnTo>
                  <a:lnTo>
                    <a:pt x="159" y="228"/>
                  </a:lnTo>
                  <a:lnTo>
                    <a:pt x="156" y="224"/>
                  </a:lnTo>
                  <a:lnTo>
                    <a:pt x="154" y="221"/>
                  </a:lnTo>
                  <a:lnTo>
                    <a:pt x="152" y="219"/>
                  </a:lnTo>
                  <a:lnTo>
                    <a:pt x="147" y="212"/>
                  </a:lnTo>
                  <a:lnTo>
                    <a:pt x="144" y="209"/>
                  </a:lnTo>
                  <a:lnTo>
                    <a:pt x="130" y="186"/>
                  </a:lnTo>
                  <a:lnTo>
                    <a:pt x="123" y="178"/>
                  </a:lnTo>
                  <a:lnTo>
                    <a:pt x="116" y="169"/>
                  </a:lnTo>
                  <a:lnTo>
                    <a:pt x="114" y="164"/>
                  </a:lnTo>
                  <a:lnTo>
                    <a:pt x="85" y="124"/>
                  </a:lnTo>
                  <a:lnTo>
                    <a:pt x="83" y="119"/>
                  </a:lnTo>
                  <a:lnTo>
                    <a:pt x="78" y="112"/>
                  </a:lnTo>
                  <a:lnTo>
                    <a:pt x="73" y="105"/>
                  </a:lnTo>
                  <a:lnTo>
                    <a:pt x="71" y="102"/>
                  </a:lnTo>
                  <a:lnTo>
                    <a:pt x="69" y="98"/>
                  </a:lnTo>
                  <a:lnTo>
                    <a:pt x="66" y="95"/>
                  </a:lnTo>
                  <a:lnTo>
                    <a:pt x="52" y="74"/>
                  </a:lnTo>
                  <a:lnTo>
                    <a:pt x="47" y="72"/>
                  </a:lnTo>
                  <a:lnTo>
                    <a:pt x="17" y="27"/>
                  </a:lnTo>
                  <a:lnTo>
                    <a:pt x="14" y="22"/>
                  </a:lnTo>
                  <a:lnTo>
                    <a:pt x="10" y="12"/>
                  </a:lnTo>
                  <a:lnTo>
                    <a:pt x="7" y="10"/>
                  </a:lnTo>
                  <a:lnTo>
                    <a:pt x="2" y="5"/>
                  </a:lnTo>
                  <a:lnTo>
                    <a:pt x="0" y="3"/>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5" name="Freeform 65"/>
            <p:cNvSpPr>
              <a:spLocks noEditPoints="1"/>
            </p:cNvSpPr>
            <p:nvPr/>
          </p:nvSpPr>
          <p:spPr bwMode="auto">
            <a:xfrm>
              <a:off x="8921213" y="3309734"/>
              <a:ext cx="529566" cy="1016520"/>
            </a:xfrm>
            <a:custGeom>
              <a:avLst/>
              <a:gdLst>
                <a:gd name="T0" fmla="*/ 19 w 296"/>
                <a:gd name="T1" fmla="*/ 432 h 625"/>
                <a:gd name="T2" fmla="*/ 24 w 296"/>
                <a:gd name="T3" fmla="*/ 435 h 625"/>
                <a:gd name="T4" fmla="*/ 17 w 296"/>
                <a:gd name="T5" fmla="*/ 356 h 625"/>
                <a:gd name="T6" fmla="*/ 0 w 296"/>
                <a:gd name="T7" fmla="*/ 5 h 625"/>
                <a:gd name="T8" fmla="*/ 2 w 296"/>
                <a:gd name="T9" fmla="*/ 57 h 625"/>
                <a:gd name="T10" fmla="*/ 5 w 296"/>
                <a:gd name="T11" fmla="*/ 102 h 625"/>
                <a:gd name="T12" fmla="*/ 5 w 296"/>
                <a:gd name="T13" fmla="*/ 131 h 625"/>
                <a:gd name="T14" fmla="*/ 10 w 296"/>
                <a:gd name="T15" fmla="*/ 209 h 625"/>
                <a:gd name="T16" fmla="*/ 12 w 296"/>
                <a:gd name="T17" fmla="*/ 252 h 625"/>
                <a:gd name="T18" fmla="*/ 14 w 296"/>
                <a:gd name="T19" fmla="*/ 335 h 625"/>
                <a:gd name="T20" fmla="*/ 17 w 296"/>
                <a:gd name="T21" fmla="*/ 349 h 625"/>
                <a:gd name="T22" fmla="*/ 19 w 296"/>
                <a:gd name="T23" fmla="*/ 340 h 625"/>
                <a:gd name="T24" fmla="*/ 19 w 296"/>
                <a:gd name="T25" fmla="*/ 330 h 625"/>
                <a:gd name="T26" fmla="*/ 14 w 296"/>
                <a:gd name="T27" fmla="*/ 245 h 625"/>
                <a:gd name="T28" fmla="*/ 12 w 296"/>
                <a:gd name="T29" fmla="*/ 176 h 625"/>
                <a:gd name="T30" fmla="*/ 10 w 296"/>
                <a:gd name="T31" fmla="*/ 129 h 625"/>
                <a:gd name="T32" fmla="*/ 7 w 296"/>
                <a:gd name="T33" fmla="*/ 72 h 625"/>
                <a:gd name="T34" fmla="*/ 7 w 296"/>
                <a:gd name="T35" fmla="*/ 46 h 625"/>
                <a:gd name="T36" fmla="*/ 17 w 296"/>
                <a:gd name="T37" fmla="*/ 31 h 625"/>
                <a:gd name="T38" fmla="*/ 64 w 296"/>
                <a:gd name="T39" fmla="*/ 98 h 625"/>
                <a:gd name="T40" fmla="*/ 73 w 296"/>
                <a:gd name="T41" fmla="*/ 114 h 625"/>
                <a:gd name="T42" fmla="*/ 81 w 296"/>
                <a:gd name="T43" fmla="*/ 124 h 625"/>
                <a:gd name="T44" fmla="*/ 126 w 296"/>
                <a:gd name="T45" fmla="*/ 188 h 625"/>
                <a:gd name="T46" fmla="*/ 142 w 296"/>
                <a:gd name="T47" fmla="*/ 214 h 625"/>
                <a:gd name="T48" fmla="*/ 152 w 296"/>
                <a:gd name="T49" fmla="*/ 226 h 625"/>
                <a:gd name="T50" fmla="*/ 199 w 296"/>
                <a:gd name="T51" fmla="*/ 292 h 625"/>
                <a:gd name="T52" fmla="*/ 253 w 296"/>
                <a:gd name="T53" fmla="*/ 371 h 625"/>
                <a:gd name="T54" fmla="*/ 291 w 296"/>
                <a:gd name="T55" fmla="*/ 425 h 625"/>
                <a:gd name="T56" fmla="*/ 242 w 296"/>
                <a:gd name="T57" fmla="*/ 461 h 625"/>
                <a:gd name="T58" fmla="*/ 197 w 296"/>
                <a:gd name="T59" fmla="*/ 494 h 625"/>
                <a:gd name="T60" fmla="*/ 28 w 296"/>
                <a:gd name="T61" fmla="*/ 511 h 625"/>
                <a:gd name="T62" fmla="*/ 28 w 296"/>
                <a:gd name="T63" fmla="*/ 625 h 625"/>
                <a:gd name="T64" fmla="*/ 201 w 296"/>
                <a:gd name="T65" fmla="*/ 497 h 625"/>
                <a:gd name="T66" fmla="*/ 244 w 296"/>
                <a:gd name="T67" fmla="*/ 466 h 625"/>
                <a:gd name="T68" fmla="*/ 263 w 296"/>
                <a:gd name="T69" fmla="*/ 451 h 625"/>
                <a:gd name="T70" fmla="*/ 294 w 296"/>
                <a:gd name="T71" fmla="*/ 423 h 625"/>
                <a:gd name="T72" fmla="*/ 256 w 296"/>
                <a:gd name="T73" fmla="*/ 368 h 625"/>
                <a:gd name="T74" fmla="*/ 213 w 296"/>
                <a:gd name="T75" fmla="*/ 304 h 625"/>
                <a:gd name="T76" fmla="*/ 159 w 296"/>
                <a:gd name="T77" fmla="*/ 228 h 625"/>
                <a:gd name="T78" fmla="*/ 152 w 296"/>
                <a:gd name="T79" fmla="*/ 219 h 625"/>
                <a:gd name="T80" fmla="*/ 130 w 296"/>
                <a:gd name="T81" fmla="*/ 186 h 625"/>
                <a:gd name="T82" fmla="*/ 114 w 296"/>
                <a:gd name="T83" fmla="*/ 164 h 625"/>
                <a:gd name="T84" fmla="*/ 78 w 296"/>
                <a:gd name="T85" fmla="*/ 112 h 625"/>
                <a:gd name="T86" fmla="*/ 69 w 296"/>
                <a:gd name="T87" fmla="*/ 98 h 625"/>
                <a:gd name="T88" fmla="*/ 47 w 296"/>
                <a:gd name="T89" fmla="*/ 72 h 625"/>
                <a:gd name="T90" fmla="*/ 10 w 296"/>
                <a:gd name="T91" fmla="*/ 12 h 625"/>
                <a:gd name="T92" fmla="*/ 0 w 296"/>
                <a:gd name="T93" fmla="*/ 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6" h="625">
                  <a:moveTo>
                    <a:pt x="17" y="356"/>
                  </a:moveTo>
                  <a:lnTo>
                    <a:pt x="19" y="430"/>
                  </a:lnTo>
                  <a:lnTo>
                    <a:pt x="19" y="432"/>
                  </a:lnTo>
                  <a:lnTo>
                    <a:pt x="24" y="506"/>
                  </a:lnTo>
                  <a:lnTo>
                    <a:pt x="26" y="506"/>
                  </a:lnTo>
                  <a:lnTo>
                    <a:pt x="24" y="435"/>
                  </a:lnTo>
                  <a:lnTo>
                    <a:pt x="24" y="430"/>
                  </a:lnTo>
                  <a:lnTo>
                    <a:pt x="21" y="364"/>
                  </a:lnTo>
                  <a:lnTo>
                    <a:pt x="17" y="356"/>
                  </a:lnTo>
                  <a:moveTo>
                    <a:pt x="0" y="0"/>
                  </a:moveTo>
                  <a:lnTo>
                    <a:pt x="0" y="3"/>
                  </a:lnTo>
                  <a:lnTo>
                    <a:pt x="0" y="5"/>
                  </a:lnTo>
                  <a:lnTo>
                    <a:pt x="0" y="8"/>
                  </a:lnTo>
                  <a:lnTo>
                    <a:pt x="0" y="15"/>
                  </a:lnTo>
                  <a:lnTo>
                    <a:pt x="2" y="57"/>
                  </a:lnTo>
                  <a:lnTo>
                    <a:pt x="2" y="69"/>
                  </a:lnTo>
                  <a:lnTo>
                    <a:pt x="2" y="72"/>
                  </a:lnTo>
                  <a:lnTo>
                    <a:pt x="5" y="102"/>
                  </a:lnTo>
                  <a:lnTo>
                    <a:pt x="5" y="107"/>
                  </a:lnTo>
                  <a:lnTo>
                    <a:pt x="5" y="124"/>
                  </a:lnTo>
                  <a:lnTo>
                    <a:pt x="5" y="131"/>
                  </a:lnTo>
                  <a:lnTo>
                    <a:pt x="7" y="164"/>
                  </a:lnTo>
                  <a:lnTo>
                    <a:pt x="7" y="171"/>
                  </a:lnTo>
                  <a:lnTo>
                    <a:pt x="10" y="209"/>
                  </a:lnTo>
                  <a:lnTo>
                    <a:pt x="10" y="214"/>
                  </a:lnTo>
                  <a:lnTo>
                    <a:pt x="12" y="247"/>
                  </a:lnTo>
                  <a:lnTo>
                    <a:pt x="12" y="252"/>
                  </a:lnTo>
                  <a:lnTo>
                    <a:pt x="14" y="328"/>
                  </a:lnTo>
                  <a:lnTo>
                    <a:pt x="14" y="333"/>
                  </a:lnTo>
                  <a:lnTo>
                    <a:pt x="14" y="335"/>
                  </a:lnTo>
                  <a:lnTo>
                    <a:pt x="14" y="338"/>
                  </a:lnTo>
                  <a:lnTo>
                    <a:pt x="17" y="342"/>
                  </a:lnTo>
                  <a:lnTo>
                    <a:pt x="17" y="349"/>
                  </a:lnTo>
                  <a:lnTo>
                    <a:pt x="21" y="356"/>
                  </a:lnTo>
                  <a:lnTo>
                    <a:pt x="19" y="345"/>
                  </a:lnTo>
                  <a:lnTo>
                    <a:pt x="19" y="340"/>
                  </a:lnTo>
                  <a:lnTo>
                    <a:pt x="19" y="338"/>
                  </a:lnTo>
                  <a:lnTo>
                    <a:pt x="19" y="333"/>
                  </a:lnTo>
                  <a:lnTo>
                    <a:pt x="19" y="330"/>
                  </a:lnTo>
                  <a:lnTo>
                    <a:pt x="19" y="326"/>
                  </a:lnTo>
                  <a:lnTo>
                    <a:pt x="17" y="250"/>
                  </a:lnTo>
                  <a:lnTo>
                    <a:pt x="14" y="245"/>
                  </a:lnTo>
                  <a:lnTo>
                    <a:pt x="14" y="219"/>
                  </a:lnTo>
                  <a:lnTo>
                    <a:pt x="14" y="212"/>
                  </a:lnTo>
                  <a:lnTo>
                    <a:pt x="12" y="176"/>
                  </a:lnTo>
                  <a:lnTo>
                    <a:pt x="12" y="169"/>
                  </a:lnTo>
                  <a:lnTo>
                    <a:pt x="10" y="133"/>
                  </a:lnTo>
                  <a:lnTo>
                    <a:pt x="10" y="129"/>
                  </a:lnTo>
                  <a:lnTo>
                    <a:pt x="10" y="105"/>
                  </a:lnTo>
                  <a:lnTo>
                    <a:pt x="10" y="102"/>
                  </a:lnTo>
                  <a:lnTo>
                    <a:pt x="7" y="72"/>
                  </a:lnTo>
                  <a:lnTo>
                    <a:pt x="7" y="67"/>
                  </a:lnTo>
                  <a:lnTo>
                    <a:pt x="7" y="57"/>
                  </a:lnTo>
                  <a:lnTo>
                    <a:pt x="7" y="46"/>
                  </a:lnTo>
                  <a:lnTo>
                    <a:pt x="5" y="15"/>
                  </a:lnTo>
                  <a:lnTo>
                    <a:pt x="12" y="27"/>
                  </a:lnTo>
                  <a:lnTo>
                    <a:pt x="17" y="31"/>
                  </a:lnTo>
                  <a:lnTo>
                    <a:pt x="43" y="69"/>
                  </a:lnTo>
                  <a:lnTo>
                    <a:pt x="45" y="74"/>
                  </a:lnTo>
                  <a:lnTo>
                    <a:pt x="64" y="98"/>
                  </a:lnTo>
                  <a:lnTo>
                    <a:pt x="66" y="102"/>
                  </a:lnTo>
                  <a:lnTo>
                    <a:pt x="66" y="102"/>
                  </a:lnTo>
                  <a:lnTo>
                    <a:pt x="73" y="114"/>
                  </a:lnTo>
                  <a:lnTo>
                    <a:pt x="78" y="119"/>
                  </a:lnTo>
                  <a:lnTo>
                    <a:pt x="78" y="121"/>
                  </a:lnTo>
                  <a:lnTo>
                    <a:pt x="81" y="124"/>
                  </a:lnTo>
                  <a:lnTo>
                    <a:pt x="111" y="169"/>
                  </a:lnTo>
                  <a:lnTo>
                    <a:pt x="116" y="174"/>
                  </a:lnTo>
                  <a:lnTo>
                    <a:pt x="126" y="188"/>
                  </a:lnTo>
                  <a:lnTo>
                    <a:pt x="130" y="195"/>
                  </a:lnTo>
                  <a:lnTo>
                    <a:pt x="140" y="209"/>
                  </a:lnTo>
                  <a:lnTo>
                    <a:pt x="142" y="214"/>
                  </a:lnTo>
                  <a:lnTo>
                    <a:pt x="149" y="221"/>
                  </a:lnTo>
                  <a:lnTo>
                    <a:pt x="152" y="226"/>
                  </a:lnTo>
                  <a:lnTo>
                    <a:pt x="152" y="226"/>
                  </a:lnTo>
                  <a:lnTo>
                    <a:pt x="154" y="231"/>
                  </a:lnTo>
                  <a:lnTo>
                    <a:pt x="199" y="292"/>
                  </a:lnTo>
                  <a:lnTo>
                    <a:pt x="199" y="292"/>
                  </a:lnTo>
                  <a:lnTo>
                    <a:pt x="208" y="309"/>
                  </a:lnTo>
                  <a:lnTo>
                    <a:pt x="251" y="368"/>
                  </a:lnTo>
                  <a:lnTo>
                    <a:pt x="253" y="371"/>
                  </a:lnTo>
                  <a:lnTo>
                    <a:pt x="260" y="383"/>
                  </a:lnTo>
                  <a:lnTo>
                    <a:pt x="265" y="387"/>
                  </a:lnTo>
                  <a:lnTo>
                    <a:pt x="291" y="425"/>
                  </a:lnTo>
                  <a:lnTo>
                    <a:pt x="260" y="447"/>
                  </a:lnTo>
                  <a:lnTo>
                    <a:pt x="258" y="449"/>
                  </a:lnTo>
                  <a:lnTo>
                    <a:pt x="242" y="461"/>
                  </a:lnTo>
                  <a:lnTo>
                    <a:pt x="237" y="463"/>
                  </a:lnTo>
                  <a:lnTo>
                    <a:pt x="232" y="468"/>
                  </a:lnTo>
                  <a:lnTo>
                    <a:pt x="197" y="494"/>
                  </a:lnTo>
                  <a:lnTo>
                    <a:pt x="194" y="497"/>
                  </a:lnTo>
                  <a:lnTo>
                    <a:pt x="33" y="615"/>
                  </a:lnTo>
                  <a:lnTo>
                    <a:pt x="28" y="511"/>
                  </a:lnTo>
                  <a:lnTo>
                    <a:pt x="24" y="511"/>
                  </a:lnTo>
                  <a:lnTo>
                    <a:pt x="28" y="615"/>
                  </a:lnTo>
                  <a:lnTo>
                    <a:pt x="28" y="625"/>
                  </a:lnTo>
                  <a:lnTo>
                    <a:pt x="36" y="620"/>
                  </a:lnTo>
                  <a:lnTo>
                    <a:pt x="197" y="499"/>
                  </a:lnTo>
                  <a:lnTo>
                    <a:pt x="201" y="497"/>
                  </a:lnTo>
                  <a:lnTo>
                    <a:pt x="230" y="475"/>
                  </a:lnTo>
                  <a:lnTo>
                    <a:pt x="234" y="470"/>
                  </a:lnTo>
                  <a:lnTo>
                    <a:pt x="244" y="466"/>
                  </a:lnTo>
                  <a:lnTo>
                    <a:pt x="249" y="461"/>
                  </a:lnTo>
                  <a:lnTo>
                    <a:pt x="258" y="454"/>
                  </a:lnTo>
                  <a:lnTo>
                    <a:pt x="263" y="451"/>
                  </a:lnTo>
                  <a:lnTo>
                    <a:pt x="294" y="428"/>
                  </a:lnTo>
                  <a:lnTo>
                    <a:pt x="296" y="425"/>
                  </a:lnTo>
                  <a:lnTo>
                    <a:pt x="294" y="423"/>
                  </a:lnTo>
                  <a:lnTo>
                    <a:pt x="265" y="383"/>
                  </a:lnTo>
                  <a:lnTo>
                    <a:pt x="263" y="378"/>
                  </a:lnTo>
                  <a:lnTo>
                    <a:pt x="256" y="368"/>
                  </a:lnTo>
                  <a:lnTo>
                    <a:pt x="253" y="364"/>
                  </a:lnTo>
                  <a:lnTo>
                    <a:pt x="223" y="321"/>
                  </a:lnTo>
                  <a:lnTo>
                    <a:pt x="213" y="304"/>
                  </a:lnTo>
                  <a:lnTo>
                    <a:pt x="201" y="290"/>
                  </a:lnTo>
                  <a:lnTo>
                    <a:pt x="192" y="276"/>
                  </a:lnTo>
                  <a:lnTo>
                    <a:pt x="159" y="228"/>
                  </a:lnTo>
                  <a:lnTo>
                    <a:pt x="156" y="224"/>
                  </a:lnTo>
                  <a:lnTo>
                    <a:pt x="154" y="221"/>
                  </a:lnTo>
                  <a:lnTo>
                    <a:pt x="152" y="219"/>
                  </a:lnTo>
                  <a:lnTo>
                    <a:pt x="147" y="212"/>
                  </a:lnTo>
                  <a:lnTo>
                    <a:pt x="144" y="209"/>
                  </a:lnTo>
                  <a:lnTo>
                    <a:pt x="130" y="186"/>
                  </a:lnTo>
                  <a:lnTo>
                    <a:pt x="123" y="178"/>
                  </a:lnTo>
                  <a:lnTo>
                    <a:pt x="116" y="169"/>
                  </a:lnTo>
                  <a:lnTo>
                    <a:pt x="114" y="164"/>
                  </a:lnTo>
                  <a:lnTo>
                    <a:pt x="85" y="124"/>
                  </a:lnTo>
                  <a:lnTo>
                    <a:pt x="83" y="119"/>
                  </a:lnTo>
                  <a:lnTo>
                    <a:pt x="78" y="112"/>
                  </a:lnTo>
                  <a:lnTo>
                    <a:pt x="73" y="105"/>
                  </a:lnTo>
                  <a:lnTo>
                    <a:pt x="71" y="102"/>
                  </a:lnTo>
                  <a:lnTo>
                    <a:pt x="69" y="98"/>
                  </a:lnTo>
                  <a:lnTo>
                    <a:pt x="66" y="95"/>
                  </a:lnTo>
                  <a:lnTo>
                    <a:pt x="52" y="74"/>
                  </a:lnTo>
                  <a:lnTo>
                    <a:pt x="47" y="72"/>
                  </a:lnTo>
                  <a:lnTo>
                    <a:pt x="17" y="27"/>
                  </a:lnTo>
                  <a:lnTo>
                    <a:pt x="14" y="22"/>
                  </a:lnTo>
                  <a:lnTo>
                    <a:pt x="10" y="12"/>
                  </a:lnTo>
                  <a:lnTo>
                    <a:pt x="7" y="10"/>
                  </a:lnTo>
                  <a:lnTo>
                    <a:pt x="2" y="5"/>
                  </a:lnTo>
                  <a:lnTo>
                    <a:pt x="0" y="3"/>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6" name="Freeform 66"/>
            <p:cNvSpPr>
              <a:spLocks noEditPoints="1"/>
            </p:cNvSpPr>
            <p:nvPr/>
          </p:nvSpPr>
          <p:spPr bwMode="auto">
            <a:xfrm>
              <a:off x="8040988" y="3506533"/>
              <a:ext cx="1075234" cy="657078"/>
            </a:xfrm>
            <a:custGeom>
              <a:avLst/>
              <a:gdLst>
                <a:gd name="T0" fmla="*/ 219 w 254"/>
                <a:gd name="T1" fmla="*/ 162 h 170"/>
                <a:gd name="T2" fmla="*/ 200 w 254"/>
                <a:gd name="T3" fmla="*/ 163 h 170"/>
                <a:gd name="T4" fmla="*/ 87 w 254"/>
                <a:gd name="T5" fmla="*/ 166 h 170"/>
                <a:gd name="T6" fmla="*/ 38 w 254"/>
                <a:gd name="T7" fmla="*/ 167 h 170"/>
                <a:gd name="T8" fmla="*/ 6 w 254"/>
                <a:gd name="T9" fmla="*/ 168 h 170"/>
                <a:gd name="T10" fmla="*/ 32 w 254"/>
                <a:gd name="T11" fmla="*/ 169 h 170"/>
                <a:gd name="T12" fmla="*/ 85 w 254"/>
                <a:gd name="T13" fmla="*/ 168 h 170"/>
                <a:gd name="T14" fmla="*/ 199 w 254"/>
                <a:gd name="T15" fmla="*/ 164 h 170"/>
                <a:gd name="T16" fmla="*/ 218 w 254"/>
                <a:gd name="T17" fmla="*/ 164 h 170"/>
                <a:gd name="T18" fmla="*/ 248 w 254"/>
                <a:gd name="T19" fmla="*/ 163 h 170"/>
                <a:gd name="T20" fmla="*/ 144 w 254"/>
                <a:gd name="T21" fmla="*/ 0 h 170"/>
                <a:gd name="T22" fmla="*/ 141 w 254"/>
                <a:gd name="T23" fmla="*/ 4 h 170"/>
                <a:gd name="T24" fmla="*/ 130 w 254"/>
                <a:gd name="T25" fmla="*/ 16 h 170"/>
                <a:gd name="T26" fmla="*/ 122 w 254"/>
                <a:gd name="T27" fmla="*/ 24 h 170"/>
                <a:gd name="T28" fmla="*/ 107 w 254"/>
                <a:gd name="T29" fmla="*/ 41 h 170"/>
                <a:gd name="T30" fmla="*/ 104 w 254"/>
                <a:gd name="T31" fmla="*/ 44 h 170"/>
                <a:gd name="T32" fmla="*/ 101 w 254"/>
                <a:gd name="T33" fmla="*/ 47 h 170"/>
                <a:gd name="T34" fmla="*/ 91 w 254"/>
                <a:gd name="T35" fmla="*/ 58 h 170"/>
                <a:gd name="T36" fmla="*/ 88 w 254"/>
                <a:gd name="T37" fmla="*/ 61 h 170"/>
                <a:gd name="T38" fmla="*/ 74 w 254"/>
                <a:gd name="T39" fmla="*/ 77 h 170"/>
                <a:gd name="T40" fmla="*/ 54 w 254"/>
                <a:gd name="T41" fmla="*/ 98 h 170"/>
                <a:gd name="T42" fmla="*/ 2 w 254"/>
                <a:gd name="T43" fmla="*/ 157 h 170"/>
                <a:gd name="T44" fmla="*/ 59 w 254"/>
                <a:gd name="T45" fmla="*/ 96 h 170"/>
                <a:gd name="T46" fmla="*/ 77 w 254"/>
                <a:gd name="T47" fmla="*/ 75 h 170"/>
                <a:gd name="T48" fmla="*/ 91 w 254"/>
                <a:gd name="T49" fmla="*/ 61 h 170"/>
                <a:gd name="T50" fmla="*/ 93 w 254"/>
                <a:gd name="T51" fmla="*/ 58 h 170"/>
                <a:gd name="T52" fmla="*/ 105 w 254"/>
                <a:gd name="T53" fmla="*/ 45 h 170"/>
                <a:gd name="T54" fmla="*/ 109 w 254"/>
                <a:gd name="T55" fmla="*/ 41 h 170"/>
                <a:gd name="T56" fmla="*/ 123 w 254"/>
                <a:gd name="T57" fmla="*/ 26 h 170"/>
                <a:gd name="T58" fmla="*/ 130 w 254"/>
                <a:gd name="T59" fmla="*/ 19 h 170"/>
                <a:gd name="T60" fmla="*/ 140 w 254"/>
                <a:gd name="T61" fmla="*/ 8 h 170"/>
                <a:gd name="T62" fmla="*/ 144 w 254"/>
                <a:gd name="T63" fmla="*/ 3 h 170"/>
                <a:gd name="T64" fmla="*/ 162 w 254"/>
                <a:gd name="T65" fmla="*/ 28 h 170"/>
                <a:gd name="T66" fmla="*/ 164 w 254"/>
                <a:gd name="T67" fmla="*/ 30 h 170"/>
                <a:gd name="T68" fmla="*/ 167 w 254"/>
                <a:gd name="T69" fmla="*/ 34 h 170"/>
                <a:gd name="T70" fmla="*/ 182 w 254"/>
                <a:gd name="T71" fmla="*/ 55 h 170"/>
                <a:gd name="T72" fmla="*/ 192 w 254"/>
                <a:gd name="T73" fmla="*/ 69 h 170"/>
                <a:gd name="T74" fmla="*/ 201 w 254"/>
                <a:gd name="T75" fmla="*/ 81 h 170"/>
                <a:gd name="T76" fmla="*/ 210 w 254"/>
                <a:gd name="T77" fmla="*/ 93 h 170"/>
                <a:gd name="T78" fmla="*/ 212 w 254"/>
                <a:gd name="T79" fmla="*/ 95 h 170"/>
                <a:gd name="T80" fmla="*/ 217 w 254"/>
                <a:gd name="T81" fmla="*/ 102 h 170"/>
                <a:gd name="T82" fmla="*/ 241 w 254"/>
                <a:gd name="T83" fmla="*/ 135 h 170"/>
                <a:gd name="T84" fmla="*/ 254 w 254"/>
                <a:gd name="T85" fmla="*/ 150 h 170"/>
                <a:gd name="T86" fmla="*/ 242 w 254"/>
                <a:gd name="T87" fmla="*/ 133 h 170"/>
                <a:gd name="T88" fmla="*/ 215 w 254"/>
                <a:gd name="T89" fmla="*/ 96 h 170"/>
                <a:gd name="T90" fmla="*/ 212 w 254"/>
                <a:gd name="T91" fmla="*/ 93 h 170"/>
                <a:gd name="T92" fmla="*/ 210 w 254"/>
                <a:gd name="T93" fmla="*/ 90 h 170"/>
                <a:gd name="T94" fmla="*/ 203 w 254"/>
                <a:gd name="T95" fmla="*/ 80 h 170"/>
                <a:gd name="T96" fmla="*/ 193 w 254"/>
                <a:gd name="T97" fmla="*/ 66 h 170"/>
                <a:gd name="T98" fmla="*/ 182 w 254"/>
                <a:gd name="T99" fmla="*/ 51 h 170"/>
                <a:gd name="T100" fmla="*/ 167 w 254"/>
                <a:gd name="T101" fmla="*/ 32 h 170"/>
                <a:gd name="T102" fmla="*/ 165 w 254"/>
                <a:gd name="T103" fmla="*/ 29 h 170"/>
                <a:gd name="T104" fmla="*/ 162 w 254"/>
                <a:gd name="T105" fmla="*/ 24 h 170"/>
                <a:gd name="T106" fmla="*/ 144 w 254"/>
                <a:gd name="T107"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4" h="170">
                  <a:moveTo>
                    <a:pt x="247" y="161"/>
                  </a:moveTo>
                  <a:cubicBezTo>
                    <a:pt x="219" y="162"/>
                    <a:pt x="219" y="162"/>
                    <a:pt x="219" y="162"/>
                  </a:cubicBezTo>
                  <a:cubicBezTo>
                    <a:pt x="218" y="162"/>
                    <a:pt x="218" y="162"/>
                    <a:pt x="218" y="162"/>
                  </a:cubicBezTo>
                  <a:cubicBezTo>
                    <a:pt x="200" y="163"/>
                    <a:pt x="200" y="163"/>
                    <a:pt x="200" y="163"/>
                  </a:cubicBezTo>
                  <a:cubicBezTo>
                    <a:pt x="198" y="163"/>
                    <a:pt x="198" y="163"/>
                    <a:pt x="198" y="163"/>
                  </a:cubicBezTo>
                  <a:cubicBezTo>
                    <a:pt x="87" y="166"/>
                    <a:pt x="87" y="166"/>
                    <a:pt x="87" y="166"/>
                  </a:cubicBezTo>
                  <a:cubicBezTo>
                    <a:pt x="85" y="166"/>
                    <a:pt x="85" y="166"/>
                    <a:pt x="85" y="166"/>
                  </a:cubicBezTo>
                  <a:cubicBezTo>
                    <a:pt x="38" y="167"/>
                    <a:pt x="38" y="167"/>
                    <a:pt x="38" y="167"/>
                  </a:cubicBezTo>
                  <a:cubicBezTo>
                    <a:pt x="35" y="167"/>
                    <a:pt x="35" y="167"/>
                    <a:pt x="35" y="167"/>
                  </a:cubicBezTo>
                  <a:cubicBezTo>
                    <a:pt x="6" y="168"/>
                    <a:pt x="6" y="168"/>
                    <a:pt x="6" y="168"/>
                  </a:cubicBezTo>
                  <a:cubicBezTo>
                    <a:pt x="6" y="169"/>
                    <a:pt x="6" y="170"/>
                    <a:pt x="6" y="170"/>
                  </a:cubicBezTo>
                  <a:cubicBezTo>
                    <a:pt x="32" y="169"/>
                    <a:pt x="32" y="169"/>
                    <a:pt x="32" y="169"/>
                  </a:cubicBezTo>
                  <a:cubicBezTo>
                    <a:pt x="35" y="169"/>
                    <a:pt x="35" y="169"/>
                    <a:pt x="35" y="169"/>
                  </a:cubicBezTo>
                  <a:cubicBezTo>
                    <a:pt x="85" y="168"/>
                    <a:pt x="85" y="168"/>
                    <a:pt x="85" y="168"/>
                  </a:cubicBezTo>
                  <a:cubicBezTo>
                    <a:pt x="87" y="168"/>
                    <a:pt x="87" y="168"/>
                    <a:pt x="87" y="168"/>
                  </a:cubicBezTo>
                  <a:cubicBezTo>
                    <a:pt x="199" y="164"/>
                    <a:pt x="199" y="164"/>
                    <a:pt x="199" y="164"/>
                  </a:cubicBezTo>
                  <a:cubicBezTo>
                    <a:pt x="201" y="164"/>
                    <a:pt x="201" y="164"/>
                    <a:pt x="201" y="164"/>
                  </a:cubicBezTo>
                  <a:cubicBezTo>
                    <a:pt x="218" y="164"/>
                    <a:pt x="218" y="164"/>
                    <a:pt x="218" y="164"/>
                  </a:cubicBezTo>
                  <a:cubicBezTo>
                    <a:pt x="220" y="164"/>
                    <a:pt x="220" y="164"/>
                    <a:pt x="220" y="164"/>
                  </a:cubicBezTo>
                  <a:cubicBezTo>
                    <a:pt x="248" y="163"/>
                    <a:pt x="248" y="163"/>
                    <a:pt x="248" y="163"/>
                  </a:cubicBezTo>
                  <a:cubicBezTo>
                    <a:pt x="247" y="162"/>
                    <a:pt x="247" y="162"/>
                    <a:pt x="247" y="161"/>
                  </a:cubicBezTo>
                  <a:moveTo>
                    <a:pt x="144" y="0"/>
                  </a:moveTo>
                  <a:cubicBezTo>
                    <a:pt x="143" y="2"/>
                    <a:pt x="143" y="2"/>
                    <a:pt x="143" y="2"/>
                  </a:cubicBezTo>
                  <a:cubicBezTo>
                    <a:pt x="141" y="4"/>
                    <a:pt x="141" y="4"/>
                    <a:pt x="141" y="4"/>
                  </a:cubicBezTo>
                  <a:cubicBezTo>
                    <a:pt x="139" y="6"/>
                    <a:pt x="139" y="6"/>
                    <a:pt x="139" y="6"/>
                  </a:cubicBezTo>
                  <a:cubicBezTo>
                    <a:pt x="130" y="16"/>
                    <a:pt x="130" y="16"/>
                    <a:pt x="130" y="16"/>
                  </a:cubicBezTo>
                  <a:cubicBezTo>
                    <a:pt x="128" y="17"/>
                    <a:pt x="128" y="17"/>
                    <a:pt x="128" y="17"/>
                  </a:cubicBezTo>
                  <a:cubicBezTo>
                    <a:pt x="122" y="24"/>
                    <a:pt x="122" y="24"/>
                    <a:pt x="122" y="24"/>
                  </a:cubicBezTo>
                  <a:cubicBezTo>
                    <a:pt x="121" y="26"/>
                    <a:pt x="121" y="26"/>
                    <a:pt x="121" y="26"/>
                  </a:cubicBezTo>
                  <a:cubicBezTo>
                    <a:pt x="107" y="41"/>
                    <a:pt x="107" y="41"/>
                    <a:pt x="107" y="41"/>
                  </a:cubicBezTo>
                  <a:cubicBezTo>
                    <a:pt x="106" y="42"/>
                    <a:pt x="106" y="42"/>
                    <a:pt x="106" y="42"/>
                  </a:cubicBezTo>
                  <a:cubicBezTo>
                    <a:pt x="104" y="44"/>
                    <a:pt x="104" y="44"/>
                    <a:pt x="104" y="44"/>
                  </a:cubicBezTo>
                  <a:cubicBezTo>
                    <a:pt x="103" y="45"/>
                    <a:pt x="103" y="45"/>
                    <a:pt x="103" y="45"/>
                  </a:cubicBezTo>
                  <a:cubicBezTo>
                    <a:pt x="101" y="47"/>
                    <a:pt x="101" y="47"/>
                    <a:pt x="101" y="47"/>
                  </a:cubicBezTo>
                  <a:cubicBezTo>
                    <a:pt x="93" y="55"/>
                    <a:pt x="93" y="55"/>
                    <a:pt x="93" y="55"/>
                  </a:cubicBezTo>
                  <a:cubicBezTo>
                    <a:pt x="91" y="58"/>
                    <a:pt x="91" y="58"/>
                    <a:pt x="91" y="58"/>
                  </a:cubicBezTo>
                  <a:cubicBezTo>
                    <a:pt x="90" y="60"/>
                    <a:pt x="90" y="60"/>
                    <a:pt x="90" y="60"/>
                  </a:cubicBezTo>
                  <a:cubicBezTo>
                    <a:pt x="88" y="61"/>
                    <a:pt x="88" y="61"/>
                    <a:pt x="88" y="61"/>
                  </a:cubicBezTo>
                  <a:cubicBezTo>
                    <a:pt x="75" y="75"/>
                    <a:pt x="75" y="75"/>
                    <a:pt x="75" y="75"/>
                  </a:cubicBezTo>
                  <a:cubicBezTo>
                    <a:pt x="74" y="77"/>
                    <a:pt x="74" y="77"/>
                    <a:pt x="74" y="77"/>
                  </a:cubicBezTo>
                  <a:cubicBezTo>
                    <a:pt x="56" y="96"/>
                    <a:pt x="56" y="96"/>
                    <a:pt x="56" y="96"/>
                  </a:cubicBezTo>
                  <a:cubicBezTo>
                    <a:pt x="54" y="98"/>
                    <a:pt x="54" y="98"/>
                    <a:pt x="54" y="98"/>
                  </a:cubicBezTo>
                  <a:cubicBezTo>
                    <a:pt x="0" y="156"/>
                    <a:pt x="0" y="156"/>
                    <a:pt x="0" y="156"/>
                  </a:cubicBezTo>
                  <a:cubicBezTo>
                    <a:pt x="1" y="157"/>
                    <a:pt x="1" y="157"/>
                    <a:pt x="2" y="157"/>
                  </a:cubicBezTo>
                  <a:cubicBezTo>
                    <a:pt x="57" y="98"/>
                    <a:pt x="57" y="98"/>
                    <a:pt x="57" y="98"/>
                  </a:cubicBezTo>
                  <a:cubicBezTo>
                    <a:pt x="59" y="96"/>
                    <a:pt x="59" y="96"/>
                    <a:pt x="59" y="96"/>
                  </a:cubicBezTo>
                  <a:cubicBezTo>
                    <a:pt x="76" y="77"/>
                    <a:pt x="76" y="77"/>
                    <a:pt x="76" y="77"/>
                  </a:cubicBezTo>
                  <a:cubicBezTo>
                    <a:pt x="77" y="75"/>
                    <a:pt x="77" y="75"/>
                    <a:pt x="77" y="75"/>
                  </a:cubicBezTo>
                  <a:cubicBezTo>
                    <a:pt x="90" y="62"/>
                    <a:pt x="90" y="62"/>
                    <a:pt x="90" y="62"/>
                  </a:cubicBezTo>
                  <a:cubicBezTo>
                    <a:pt x="91" y="61"/>
                    <a:pt x="91" y="61"/>
                    <a:pt x="91" y="61"/>
                  </a:cubicBezTo>
                  <a:cubicBezTo>
                    <a:pt x="91" y="60"/>
                    <a:pt x="91" y="60"/>
                    <a:pt x="91" y="60"/>
                  </a:cubicBezTo>
                  <a:cubicBezTo>
                    <a:pt x="93" y="58"/>
                    <a:pt x="93" y="58"/>
                    <a:pt x="93" y="58"/>
                  </a:cubicBezTo>
                  <a:cubicBezTo>
                    <a:pt x="104" y="47"/>
                    <a:pt x="104" y="47"/>
                    <a:pt x="104" y="47"/>
                  </a:cubicBezTo>
                  <a:cubicBezTo>
                    <a:pt x="105" y="45"/>
                    <a:pt x="105" y="45"/>
                    <a:pt x="105" y="45"/>
                  </a:cubicBezTo>
                  <a:cubicBezTo>
                    <a:pt x="107" y="43"/>
                    <a:pt x="107" y="43"/>
                    <a:pt x="107" y="43"/>
                  </a:cubicBezTo>
                  <a:cubicBezTo>
                    <a:pt x="109" y="41"/>
                    <a:pt x="109" y="41"/>
                    <a:pt x="109" y="41"/>
                  </a:cubicBezTo>
                  <a:cubicBezTo>
                    <a:pt x="109" y="41"/>
                    <a:pt x="109" y="41"/>
                    <a:pt x="109" y="41"/>
                  </a:cubicBezTo>
                  <a:cubicBezTo>
                    <a:pt x="123" y="26"/>
                    <a:pt x="123" y="26"/>
                    <a:pt x="123" y="26"/>
                  </a:cubicBezTo>
                  <a:cubicBezTo>
                    <a:pt x="125" y="24"/>
                    <a:pt x="125" y="24"/>
                    <a:pt x="125" y="24"/>
                  </a:cubicBezTo>
                  <a:cubicBezTo>
                    <a:pt x="130" y="19"/>
                    <a:pt x="130" y="19"/>
                    <a:pt x="130" y="19"/>
                  </a:cubicBezTo>
                  <a:cubicBezTo>
                    <a:pt x="131" y="17"/>
                    <a:pt x="131" y="17"/>
                    <a:pt x="131" y="17"/>
                  </a:cubicBezTo>
                  <a:cubicBezTo>
                    <a:pt x="140" y="8"/>
                    <a:pt x="140" y="8"/>
                    <a:pt x="140" y="8"/>
                  </a:cubicBezTo>
                  <a:cubicBezTo>
                    <a:pt x="141" y="6"/>
                    <a:pt x="141" y="6"/>
                    <a:pt x="141" y="6"/>
                  </a:cubicBezTo>
                  <a:cubicBezTo>
                    <a:pt x="144" y="3"/>
                    <a:pt x="144" y="3"/>
                    <a:pt x="144" y="3"/>
                  </a:cubicBezTo>
                  <a:cubicBezTo>
                    <a:pt x="161" y="26"/>
                    <a:pt x="161" y="26"/>
                    <a:pt x="161" y="26"/>
                  </a:cubicBezTo>
                  <a:cubicBezTo>
                    <a:pt x="162" y="28"/>
                    <a:pt x="162" y="28"/>
                    <a:pt x="162" y="28"/>
                  </a:cubicBezTo>
                  <a:cubicBezTo>
                    <a:pt x="163" y="28"/>
                    <a:pt x="163" y="28"/>
                    <a:pt x="163" y="28"/>
                  </a:cubicBezTo>
                  <a:cubicBezTo>
                    <a:pt x="164" y="30"/>
                    <a:pt x="164" y="30"/>
                    <a:pt x="164" y="30"/>
                  </a:cubicBezTo>
                  <a:cubicBezTo>
                    <a:pt x="165" y="32"/>
                    <a:pt x="165" y="32"/>
                    <a:pt x="165" y="32"/>
                  </a:cubicBezTo>
                  <a:cubicBezTo>
                    <a:pt x="167" y="34"/>
                    <a:pt x="167" y="34"/>
                    <a:pt x="167" y="34"/>
                  </a:cubicBezTo>
                  <a:cubicBezTo>
                    <a:pt x="181" y="54"/>
                    <a:pt x="181" y="54"/>
                    <a:pt x="181" y="54"/>
                  </a:cubicBezTo>
                  <a:cubicBezTo>
                    <a:pt x="182" y="55"/>
                    <a:pt x="182" y="55"/>
                    <a:pt x="182" y="55"/>
                  </a:cubicBezTo>
                  <a:cubicBezTo>
                    <a:pt x="191" y="67"/>
                    <a:pt x="191" y="67"/>
                    <a:pt x="191" y="67"/>
                  </a:cubicBezTo>
                  <a:cubicBezTo>
                    <a:pt x="192" y="69"/>
                    <a:pt x="192" y="69"/>
                    <a:pt x="192" y="69"/>
                  </a:cubicBezTo>
                  <a:cubicBezTo>
                    <a:pt x="196" y="74"/>
                    <a:pt x="196" y="74"/>
                    <a:pt x="196" y="74"/>
                  </a:cubicBezTo>
                  <a:cubicBezTo>
                    <a:pt x="201" y="81"/>
                    <a:pt x="201" y="81"/>
                    <a:pt x="201" y="81"/>
                  </a:cubicBezTo>
                  <a:cubicBezTo>
                    <a:pt x="209" y="91"/>
                    <a:pt x="209" y="91"/>
                    <a:pt x="209" y="91"/>
                  </a:cubicBezTo>
                  <a:cubicBezTo>
                    <a:pt x="210" y="93"/>
                    <a:pt x="210" y="93"/>
                    <a:pt x="210" y="93"/>
                  </a:cubicBezTo>
                  <a:cubicBezTo>
                    <a:pt x="211" y="94"/>
                    <a:pt x="211" y="94"/>
                    <a:pt x="211" y="94"/>
                  </a:cubicBezTo>
                  <a:cubicBezTo>
                    <a:pt x="212" y="95"/>
                    <a:pt x="212" y="95"/>
                    <a:pt x="212" y="95"/>
                  </a:cubicBezTo>
                  <a:cubicBezTo>
                    <a:pt x="215" y="99"/>
                    <a:pt x="215" y="99"/>
                    <a:pt x="215" y="99"/>
                  </a:cubicBezTo>
                  <a:cubicBezTo>
                    <a:pt x="217" y="102"/>
                    <a:pt x="217" y="102"/>
                    <a:pt x="217" y="102"/>
                  </a:cubicBezTo>
                  <a:cubicBezTo>
                    <a:pt x="240" y="133"/>
                    <a:pt x="240" y="133"/>
                    <a:pt x="240" y="133"/>
                  </a:cubicBezTo>
                  <a:cubicBezTo>
                    <a:pt x="241" y="135"/>
                    <a:pt x="241" y="135"/>
                    <a:pt x="241" y="135"/>
                  </a:cubicBezTo>
                  <a:cubicBezTo>
                    <a:pt x="253" y="151"/>
                    <a:pt x="253" y="151"/>
                    <a:pt x="253" y="151"/>
                  </a:cubicBezTo>
                  <a:cubicBezTo>
                    <a:pt x="253" y="150"/>
                    <a:pt x="254" y="150"/>
                    <a:pt x="254" y="150"/>
                  </a:cubicBezTo>
                  <a:cubicBezTo>
                    <a:pt x="244" y="135"/>
                    <a:pt x="244" y="135"/>
                    <a:pt x="244" y="135"/>
                  </a:cubicBezTo>
                  <a:cubicBezTo>
                    <a:pt x="242" y="133"/>
                    <a:pt x="242" y="133"/>
                    <a:pt x="242" y="133"/>
                  </a:cubicBezTo>
                  <a:cubicBezTo>
                    <a:pt x="217" y="99"/>
                    <a:pt x="217" y="99"/>
                    <a:pt x="217" y="99"/>
                  </a:cubicBezTo>
                  <a:cubicBezTo>
                    <a:pt x="215" y="96"/>
                    <a:pt x="215" y="96"/>
                    <a:pt x="215" y="96"/>
                  </a:cubicBezTo>
                  <a:cubicBezTo>
                    <a:pt x="213" y="94"/>
                    <a:pt x="213" y="94"/>
                    <a:pt x="213" y="94"/>
                  </a:cubicBezTo>
                  <a:cubicBezTo>
                    <a:pt x="212" y="93"/>
                    <a:pt x="212" y="93"/>
                    <a:pt x="212" y="93"/>
                  </a:cubicBezTo>
                  <a:cubicBezTo>
                    <a:pt x="211" y="92"/>
                    <a:pt x="211" y="92"/>
                    <a:pt x="211" y="92"/>
                  </a:cubicBezTo>
                  <a:cubicBezTo>
                    <a:pt x="210" y="90"/>
                    <a:pt x="210" y="90"/>
                    <a:pt x="210" y="90"/>
                  </a:cubicBezTo>
                  <a:cubicBezTo>
                    <a:pt x="208" y="86"/>
                    <a:pt x="208" y="86"/>
                    <a:pt x="208" y="86"/>
                  </a:cubicBezTo>
                  <a:cubicBezTo>
                    <a:pt x="203" y="80"/>
                    <a:pt x="203" y="80"/>
                    <a:pt x="203" y="80"/>
                  </a:cubicBezTo>
                  <a:cubicBezTo>
                    <a:pt x="194" y="68"/>
                    <a:pt x="194" y="68"/>
                    <a:pt x="194" y="68"/>
                  </a:cubicBezTo>
                  <a:cubicBezTo>
                    <a:pt x="193" y="66"/>
                    <a:pt x="193" y="66"/>
                    <a:pt x="193" y="66"/>
                  </a:cubicBezTo>
                  <a:cubicBezTo>
                    <a:pt x="183" y="53"/>
                    <a:pt x="183" y="53"/>
                    <a:pt x="183" y="53"/>
                  </a:cubicBezTo>
                  <a:cubicBezTo>
                    <a:pt x="182" y="51"/>
                    <a:pt x="182" y="51"/>
                    <a:pt x="182" y="51"/>
                  </a:cubicBezTo>
                  <a:cubicBezTo>
                    <a:pt x="169" y="34"/>
                    <a:pt x="169" y="34"/>
                    <a:pt x="169" y="34"/>
                  </a:cubicBezTo>
                  <a:cubicBezTo>
                    <a:pt x="167" y="32"/>
                    <a:pt x="167" y="32"/>
                    <a:pt x="167" y="32"/>
                  </a:cubicBezTo>
                  <a:cubicBezTo>
                    <a:pt x="166" y="31"/>
                    <a:pt x="166" y="31"/>
                    <a:pt x="166" y="31"/>
                  </a:cubicBezTo>
                  <a:cubicBezTo>
                    <a:pt x="165" y="29"/>
                    <a:pt x="165" y="29"/>
                    <a:pt x="165" y="29"/>
                  </a:cubicBezTo>
                  <a:cubicBezTo>
                    <a:pt x="163" y="26"/>
                    <a:pt x="163" y="26"/>
                    <a:pt x="163" y="26"/>
                  </a:cubicBezTo>
                  <a:cubicBezTo>
                    <a:pt x="162" y="24"/>
                    <a:pt x="162" y="24"/>
                    <a:pt x="162" y="24"/>
                  </a:cubicBezTo>
                  <a:cubicBezTo>
                    <a:pt x="145" y="2"/>
                    <a:pt x="145" y="2"/>
                    <a:pt x="145" y="2"/>
                  </a:cubicBezTo>
                  <a:cubicBezTo>
                    <a:pt x="144" y="0"/>
                    <a:pt x="144" y="0"/>
                    <a:pt x="144"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7" name="Freeform 67"/>
            <p:cNvSpPr>
              <a:spLocks noEditPoints="1"/>
            </p:cNvSpPr>
            <p:nvPr/>
          </p:nvSpPr>
          <p:spPr bwMode="auto">
            <a:xfrm>
              <a:off x="6414718" y="3337384"/>
              <a:ext cx="1350752" cy="1023025"/>
            </a:xfrm>
            <a:custGeom>
              <a:avLst/>
              <a:gdLst>
                <a:gd name="T0" fmla="*/ 25 w 319"/>
                <a:gd name="T1" fmla="*/ 263 h 265"/>
                <a:gd name="T2" fmla="*/ 92 w 319"/>
                <a:gd name="T3" fmla="*/ 221 h 265"/>
                <a:gd name="T4" fmla="*/ 113 w 319"/>
                <a:gd name="T5" fmla="*/ 205 h 265"/>
                <a:gd name="T6" fmla="*/ 94 w 319"/>
                <a:gd name="T7" fmla="*/ 220 h 265"/>
                <a:gd name="T8" fmla="*/ 113 w 319"/>
                <a:gd name="T9" fmla="*/ 205 h 265"/>
                <a:gd name="T10" fmla="*/ 11 w 319"/>
                <a:gd name="T11" fmla="*/ 258 h 265"/>
                <a:gd name="T12" fmla="*/ 8 w 319"/>
                <a:gd name="T13" fmla="*/ 202 h 265"/>
                <a:gd name="T14" fmla="*/ 152 w 319"/>
                <a:gd name="T15" fmla="*/ 179 h 265"/>
                <a:gd name="T16" fmla="*/ 116 w 319"/>
                <a:gd name="T17" fmla="*/ 205 h 265"/>
                <a:gd name="T18" fmla="*/ 152 w 319"/>
                <a:gd name="T19" fmla="*/ 179 h 265"/>
                <a:gd name="T20" fmla="*/ 157 w 319"/>
                <a:gd name="T21" fmla="*/ 176 h 265"/>
                <a:gd name="T22" fmla="*/ 155 w 319"/>
                <a:gd name="T23" fmla="*/ 177 h 265"/>
                <a:gd name="T24" fmla="*/ 155 w 319"/>
                <a:gd name="T25" fmla="*/ 179 h 265"/>
                <a:gd name="T26" fmla="*/ 156 w 319"/>
                <a:gd name="T27" fmla="*/ 178 h 265"/>
                <a:gd name="T28" fmla="*/ 200 w 319"/>
                <a:gd name="T29" fmla="*/ 150 h 265"/>
                <a:gd name="T30" fmla="*/ 232 w 319"/>
                <a:gd name="T31" fmla="*/ 126 h 265"/>
                <a:gd name="T32" fmla="*/ 201 w 319"/>
                <a:gd name="T33" fmla="*/ 149 h 265"/>
                <a:gd name="T34" fmla="*/ 232 w 319"/>
                <a:gd name="T35" fmla="*/ 126 h 265"/>
                <a:gd name="T36" fmla="*/ 0 w 319"/>
                <a:gd name="T37" fmla="*/ 87 h 265"/>
                <a:gd name="T38" fmla="*/ 6 w 319"/>
                <a:gd name="T39" fmla="*/ 199 h 265"/>
                <a:gd name="T40" fmla="*/ 1 w 319"/>
                <a:gd name="T41" fmla="*/ 116 h 265"/>
                <a:gd name="T42" fmla="*/ 311 w 319"/>
                <a:gd name="T43" fmla="*/ 69 h 265"/>
                <a:gd name="T44" fmla="*/ 314 w 319"/>
                <a:gd name="T45" fmla="*/ 72 h 265"/>
                <a:gd name="T46" fmla="*/ 297 w 319"/>
                <a:gd name="T47" fmla="*/ 83 h 265"/>
                <a:gd name="T48" fmla="*/ 282 w 319"/>
                <a:gd name="T49" fmla="*/ 93 h 265"/>
                <a:gd name="T50" fmla="*/ 280 w 319"/>
                <a:gd name="T51" fmla="*/ 94 h 265"/>
                <a:gd name="T52" fmla="*/ 256 w 319"/>
                <a:gd name="T53" fmla="*/ 110 h 265"/>
                <a:gd name="T54" fmla="*/ 243 w 319"/>
                <a:gd name="T55" fmla="*/ 119 h 265"/>
                <a:gd name="T56" fmla="*/ 237 w 319"/>
                <a:gd name="T57" fmla="*/ 123 h 265"/>
                <a:gd name="T58" fmla="*/ 235 w 319"/>
                <a:gd name="T59" fmla="*/ 126 h 265"/>
                <a:gd name="T60" fmla="*/ 239 w 319"/>
                <a:gd name="T61" fmla="*/ 124 h 265"/>
                <a:gd name="T62" fmla="*/ 245 w 319"/>
                <a:gd name="T63" fmla="*/ 120 h 265"/>
                <a:gd name="T64" fmla="*/ 259 w 319"/>
                <a:gd name="T65" fmla="*/ 110 h 265"/>
                <a:gd name="T66" fmla="*/ 283 w 319"/>
                <a:gd name="T67" fmla="*/ 94 h 265"/>
                <a:gd name="T68" fmla="*/ 300 w 319"/>
                <a:gd name="T69" fmla="*/ 83 h 265"/>
                <a:gd name="T70" fmla="*/ 315 w 319"/>
                <a:gd name="T71" fmla="*/ 73 h 265"/>
                <a:gd name="T72" fmla="*/ 319 w 319"/>
                <a:gd name="T73" fmla="*/ 71 h 265"/>
                <a:gd name="T74" fmla="*/ 311 w 319"/>
                <a:gd name="T75" fmla="*/ 69 h 265"/>
                <a:gd name="T76" fmla="*/ 0 w 319"/>
                <a:gd name="T77" fmla="*/ 43 h 265"/>
                <a:gd name="T78" fmla="*/ 0 w 319"/>
                <a:gd name="T79" fmla="*/ 57 h 265"/>
                <a:gd name="T80" fmla="*/ 1 w 319"/>
                <a:gd name="T81" fmla="*/ 45 h 265"/>
                <a:gd name="T82" fmla="*/ 1 w 319"/>
                <a:gd name="T83" fmla="*/ 13 h 265"/>
                <a:gd name="T84" fmla="*/ 16 w 319"/>
                <a:gd name="T85" fmla="*/ 0 h 265"/>
                <a:gd name="T86" fmla="*/ 114 w 319"/>
                <a:gd name="T87" fmla="*/ 24 h 265"/>
                <a:gd name="T88" fmla="*/ 155 w 319"/>
                <a:gd name="T89" fmla="*/ 34 h 265"/>
                <a:gd name="T90" fmla="*/ 200 w 319"/>
                <a:gd name="T91" fmla="*/ 45 h 265"/>
                <a:gd name="T92" fmla="*/ 230 w 319"/>
                <a:gd name="T93" fmla="*/ 52 h 265"/>
                <a:gd name="T94" fmla="*/ 276 w 319"/>
                <a:gd name="T95" fmla="*/ 63 h 265"/>
                <a:gd name="T96" fmla="*/ 293 w 319"/>
                <a:gd name="T97" fmla="*/ 67 h 265"/>
                <a:gd name="T98" fmla="*/ 306 w 319"/>
                <a:gd name="T99" fmla="*/ 70 h 265"/>
                <a:gd name="T100" fmla="*/ 306 w 319"/>
                <a:gd name="T101" fmla="*/ 68 h 265"/>
                <a:gd name="T102" fmla="*/ 276 w 319"/>
                <a:gd name="T103" fmla="*/ 61 h 265"/>
                <a:gd name="T104" fmla="*/ 229 w 319"/>
                <a:gd name="T105" fmla="*/ 50 h 265"/>
                <a:gd name="T106" fmla="*/ 198 w 319"/>
                <a:gd name="T107" fmla="*/ 42 h 265"/>
                <a:gd name="T108" fmla="*/ 155 w 319"/>
                <a:gd name="T109" fmla="*/ 32 h 265"/>
                <a:gd name="T110" fmla="*/ 114 w 319"/>
                <a:gd name="T111" fmla="*/ 2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9" h="265">
                  <a:moveTo>
                    <a:pt x="89" y="221"/>
                  </a:moveTo>
                  <a:cubicBezTo>
                    <a:pt x="25" y="263"/>
                    <a:pt x="25" y="263"/>
                    <a:pt x="25" y="263"/>
                  </a:cubicBezTo>
                  <a:cubicBezTo>
                    <a:pt x="25" y="264"/>
                    <a:pt x="25" y="264"/>
                    <a:pt x="26" y="265"/>
                  </a:cubicBezTo>
                  <a:cubicBezTo>
                    <a:pt x="92" y="221"/>
                    <a:pt x="92" y="221"/>
                    <a:pt x="92" y="221"/>
                  </a:cubicBezTo>
                  <a:cubicBezTo>
                    <a:pt x="89" y="221"/>
                    <a:pt x="89" y="221"/>
                    <a:pt x="89" y="221"/>
                  </a:cubicBezTo>
                  <a:moveTo>
                    <a:pt x="113" y="205"/>
                  </a:moveTo>
                  <a:cubicBezTo>
                    <a:pt x="91" y="219"/>
                    <a:pt x="91" y="219"/>
                    <a:pt x="91" y="219"/>
                  </a:cubicBezTo>
                  <a:cubicBezTo>
                    <a:pt x="94" y="220"/>
                    <a:pt x="94" y="220"/>
                    <a:pt x="94" y="220"/>
                  </a:cubicBezTo>
                  <a:cubicBezTo>
                    <a:pt x="114" y="206"/>
                    <a:pt x="114" y="206"/>
                    <a:pt x="114" y="206"/>
                  </a:cubicBezTo>
                  <a:cubicBezTo>
                    <a:pt x="113" y="205"/>
                    <a:pt x="113" y="205"/>
                    <a:pt x="113" y="205"/>
                  </a:cubicBezTo>
                  <a:moveTo>
                    <a:pt x="7" y="201"/>
                  </a:moveTo>
                  <a:cubicBezTo>
                    <a:pt x="11" y="258"/>
                    <a:pt x="11" y="258"/>
                    <a:pt x="11" y="258"/>
                  </a:cubicBezTo>
                  <a:cubicBezTo>
                    <a:pt x="12" y="258"/>
                    <a:pt x="13" y="258"/>
                    <a:pt x="13" y="258"/>
                  </a:cubicBezTo>
                  <a:cubicBezTo>
                    <a:pt x="8" y="202"/>
                    <a:pt x="8" y="202"/>
                    <a:pt x="8" y="202"/>
                  </a:cubicBezTo>
                  <a:cubicBezTo>
                    <a:pt x="7" y="201"/>
                    <a:pt x="7" y="201"/>
                    <a:pt x="7" y="201"/>
                  </a:cubicBezTo>
                  <a:moveTo>
                    <a:pt x="152" y="179"/>
                  </a:moveTo>
                  <a:cubicBezTo>
                    <a:pt x="114" y="204"/>
                    <a:pt x="114" y="204"/>
                    <a:pt x="114" y="204"/>
                  </a:cubicBezTo>
                  <a:cubicBezTo>
                    <a:pt x="116" y="205"/>
                    <a:pt x="116" y="205"/>
                    <a:pt x="116" y="205"/>
                  </a:cubicBezTo>
                  <a:cubicBezTo>
                    <a:pt x="154" y="180"/>
                    <a:pt x="154" y="180"/>
                    <a:pt x="154" y="180"/>
                  </a:cubicBezTo>
                  <a:cubicBezTo>
                    <a:pt x="152" y="179"/>
                    <a:pt x="152" y="179"/>
                    <a:pt x="152" y="179"/>
                  </a:cubicBezTo>
                  <a:moveTo>
                    <a:pt x="200" y="148"/>
                  </a:moveTo>
                  <a:cubicBezTo>
                    <a:pt x="157" y="176"/>
                    <a:pt x="157" y="176"/>
                    <a:pt x="157" y="176"/>
                  </a:cubicBezTo>
                  <a:cubicBezTo>
                    <a:pt x="157" y="176"/>
                    <a:pt x="157" y="176"/>
                    <a:pt x="157" y="176"/>
                  </a:cubicBezTo>
                  <a:cubicBezTo>
                    <a:pt x="155" y="177"/>
                    <a:pt x="155" y="177"/>
                    <a:pt x="155" y="177"/>
                  </a:cubicBezTo>
                  <a:cubicBezTo>
                    <a:pt x="154" y="178"/>
                    <a:pt x="154" y="178"/>
                    <a:pt x="154" y="178"/>
                  </a:cubicBezTo>
                  <a:cubicBezTo>
                    <a:pt x="155" y="179"/>
                    <a:pt x="155" y="179"/>
                    <a:pt x="155" y="179"/>
                  </a:cubicBezTo>
                  <a:cubicBezTo>
                    <a:pt x="155" y="179"/>
                    <a:pt x="155" y="179"/>
                    <a:pt x="155" y="179"/>
                  </a:cubicBezTo>
                  <a:cubicBezTo>
                    <a:pt x="156" y="178"/>
                    <a:pt x="156" y="178"/>
                    <a:pt x="156" y="178"/>
                  </a:cubicBezTo>
                  <a:cubicBezTo>
                    <a:pt x="158" y="177"/>
                    <a:pt x="158" y="177"/>
                    <a:pt x="158" y="177"/>
                  </a:cubicBezTo>
                  <a:cubicBezTo>
                    <a:pt x="200" y="150"/>
                    <a:pt x="200" y="150"/>
                    <a:pt x="200" y="150"/>
                  </a:cubicBezTo>
                  <a:cubicBezTo>
                    <a:pt x="200" y="148"/>
                    <a:pt x="200" y="148"/>
                    <a:pt x="200" y="148"/>
                  </a:cubicBezTo>
                  <a:moveTo>
                    <a:pt x="232" y="126"/>
                  </a:moveTo>
                  <a:cubicBezTo>
                    <a:pt x="201" y="146"/>
                    <a:pt x="201" y="146"/>
                    <a:pt x="201" y="146"/>
                  </a:cubicBezTo>
                  <a:cubicBezTo>
                    <a:pt x="201" y="149"/>
                    <a:pt x="201" y="149"/>
                    <a:pt x="201" y="149"/>
                  </a:cubicBezTo>
                  <a:cubicBezTo>
                    <a:pt x="234" y="127"/>
                    <a:pt x="234" y="127"/>
                    <a:pt x="234" y="127"/>
                  </a:cubicBezTo>
                  <a:cubicBezTo>
                    <a:pt x="232" y="126"/>
                    <a:pt x="232" y="126"/>
                    <a:pt x="232" y="126"/>
                  </a:cubicBezTo>
                  <a:moveTo>
                    <a:pt x="1" y="87"/>
                  </a:moveTo>
                  <a:cubicBezTo>
                    <a:pt x="1" y="87"/>
                    <a:pt x="0" y="87"/>
                    <a:pt x="0" y="87"/>
                  </a:cubicBezTo>
                  <a:cubicBezTo>
                    <a:pt x="0" y="116"/>
                    <a:pt x="0" y="116"/>
                    <a:pt x="0" y="116"/>
                  </a:cubicBezTo>
                  <a:cubicBezTo>
                    <a:pt x="6" y="199"/>
                    <a:pt x="6" y="199"/>
                    <a:pt x="6" y="199"/>
                  </a:cubicBezTo>
                  <a:cubicBezTo>
                    <a:pt x="8" y="200"/>
                    <a:pt x="8" y="200"/>
                    <a:pt x="8" y="200"/>
                  </a:cubicBezTo>
                  <a:cubicBezTo>
                    <a:pt x="1" y="116"/>
                    <a:pt x="1" y="116"/>
                    <a:pt x="1" y="116"/>
                  </a:cubicBezTo>
                  <a:cubicBezTo>
                    <a:pt x="1" y="87"/>
                    <a:pt x="1" y="87"/>
                    <a:pt x="1" y="87"/>
                  </a:cubicBezTo>
                  <a:moveTo>
                    <a:pt x="311" y="69"/>
                  </a:moveTo>
                  <a:cubicBezTo>
                    <a:pt x="309" y="70"/>
                    <a:pt x="309" y="70"/>
                    <a:pt x="309" y="70"/>
                  </a:cubicBezTo>
                  <a:cubicBezTo>
                    <a:pt x="314" y="72"/>
                    <a:pt x="314" y="72"/>
                    <a:pt x="314" y="72"/>
                  </a:cubicBezTo>
                  <a:cubicBezTo>
                    <a:pt x="299" y="82"/>
                    <a:pt x="299" y="82"/>
                    <a:pt x="299" y="82"/>
                  </a:cubicBezTo>
                  <a:cubicBezTo>
                    <a:pt x="297" y="83"/>
                    <a:pt x="297" y="83"/>
                    <a:pt x="297" y="83"/>
                  </a:cubicBezTo>
                  <a:cubicBezTo>
                    <a:pt x="284" y="92"/>
                    <a:pt x="284" y="92"/>
                    <a:pt x="284" y="92"/>
                  </a:cubicBezTo>
                  <a:cubicBezTo>
                    <a:pt x="282" y="93"/>
                    <a:pt x="282" y="93"/>
                    <a:pt x="282" y="93"/>
                  </a:cubicBezTo>
                  <a:cubicBezTo>
                    <a:pt x="282" y="93"/>
                    <a:pt x="282" y="93"/>
                    <a:pt x="282" y="93"/>
                  </a:cubicBezTo>
                  <a:cubicBezTo>
                    <a:pt x="280" y="94"/>
                    <a:pt x="280" y="94"/>
                    <a:pt x="280" y="94"/>
                  </a:cubicBezTo>
                  <a:cubicBezTo>
                    <a:pt x="258" y="109"/>
                    <a:pt x="258" y="109"/>
                    <a:pt x="258" y="109"/>
                  </a:cubicBezTo>
                  <a:cubicBezTo>
                    <a:pt x="256" y="110"/>
                    <a:pt x="256" y="110"/>
                    <a:pt x="256" y="110"/>
                  </a:cubicBezTo>
                  <a:cubicBezTo>
                    <a:pt x="244" y="118"/>
                    <a:pt x="244" y="118"/>
                    <a:pt x="244" y="118"/>
                  </a:cubicBezTo>
                  <a:cubicBezTo>
                    <a:pt x="243" y="119"/>
                    <a:pt x="243" y="119"/>
                    <a:pt x="243" y="119"/>
                  </a:cubicBezTo>
                  <a:cubicBezTo>
                    <a:pt x="239" y="122"/>
                    <a:pt x="239" y="122"/>
                    <a:pt x="239" y="122"/>
                  </a:cubicBezTo>
                  <a:cubicBezTo>
                    <a:pt x="237" y="123"/>
                    <a:pt x="237" y="123"/>
                    <a:pt x="237" y="123"/>
                  </a:cubicBezTo>
                  <a:cubicBezTo>
                    <a:pt x="234" y="125"/>
                    <a:pt x="234" y="125"/>
                    <a:pt x="234" y="125"/>
                  </a:cubicBezTo>
                  <a:cubicBezTo>
                    <a:pt x="235" y="126"/>
                    <a:pt x="235" y="126"/>
                    <a:pt x="235" y="126"/>
                  </a:cubicBezTo>
                  <a:cubicBezTo>
                    <a:pt x="237" y="125"/>
                    <a:pt x="237" y="125"/>
                    <a:pt x="237" y="125"/>
                  </a:cubicBezTo>
                  <a:cubicBezTo>
                    <a:pt x="239" y="124"/>
                    <a:pt x="239" y="124"/>
                    <a:pt x="239" y="124"/>
                  </a:cubicBezTo>
                  <a:cubicBezTo>
                    <a:pt x="243" y="121"/>
                    <a:pt x="243" y="121"/>
                    <a:pt x="243" y="121"/>
                  </a:cubicBezTo>
                  <a:cubicBezTo>
                    <a:pt x="245" y="120"/>
                    <a:pt x="245" y="120"/>
                    <a:pt x="245" y="120"/>
                  </a:cubicBezTo>
                  <a:cubicBezTo>
                    <a:pt x="257" y="111"/>
                    <a:pt x="257" y="111"/>
                    <a:pt x="257" y="111"/>
                  </a:cubicBezTo>
                  <a:cubicBezTo>
                    <a:pt x="259" y="110"/>
                    <a:pt x="259" y="110"/>
                    <a:pt x="259" y="110"/>
                  </a:cubicBezTo>
                  <a:cubicBezTo>
                    <a:pt x="282" y="95"/>
                    <a:pt x="282" y="95"/>
                    <a:pt x="282" y="95"/>
                  </a:cubicBezTo>
                  <a:cubicBezTo>
                    <a:pt x="283" y="94"/>
                    <a:pt x="283" y="94"/>
                    <a:pt x="283" y="94"/>
                  </a:cubicBezTo>
                  <a:cubicBezTo>
                    <a:pt x="284" y="94"/>
                    <a:pt x="284" y="94"/>
                    <a:pt x="284" y="94"/>
                  </a:cubicBezTo>
                  <a:cubicBezTo>
                    <a:pt x="300" y="83"/>
                    <a:pt x="300" y="83"/>
                    <a:pt x="300" y="83"/>
                  </a:cubicBezTo>
                  <a:cubicBezTo>
                    <a:pt x="302" y="82"/>
                    <a:pt x="302" y="82"/>
                    <a:pt x="302" y="82"/>
                  </a:cubicBezTo>
                  <a:cubicBezTo>
                    <a:pt x="315" y="73"/>
                    <a:pt x="315" y="73"/>
                    <a:pt x="315" y="73"/>
                  </a:cubicBezTo>
                  <a:cubicBezTo>
                    <a:pt x="319" y="71"/>
                    <a:pt x="319" y="71"/>
                    <a:pt x="319" y="71"/>
                  </a:cubicBezTo>
                  <a:cubicBezTo>
                    <a:pt x="319" y="71"/>
                    <a:pt x="319" y="71"/>
                    <a:pt x="319" y="71"/>
                  </a:cubicBezTo>
                  <a:cubicBezTo>
                    <a:pt x="315" y="70"/>
                    <a:pt x="315" y="70"/>
                    <a:pt x="315" y="70"/>
                  </a:cubicBezTo>
                  <a:cubicBezTo>
                    <a:pt x="311" y="69"/>
                    <a:pt x="311" y="69"/>
                    <a:pt x="311" y="69"/>
                  </a:cubicBezTo>
                  <a:moveTo>
                    <a:pt x="0" y="13"/>
                  </a:moveTo>
                  <a:cubicBezTo>
                    <a:pt x="0" y="43"/>
                    <a:pt x="0" y="43"/>
                    <a:pt x="0" y="43"/>
                  </a:cubicBezTo>
                  <a:cubicBezTo>
                    <a:pt x="0" y="45"/>
                    <a:pt x="0" y="45"/>
                    <a:pt x="0" y="45"/>
                  </a:cubicBezTo>
                  <a:cubicBezTo>
                    <a:pt x="0" y="57"/>
                    <a:pt x="0" y="57"/>
                    <a:pt x="0" y="57"/>
                  </a:cubicBezTo>
                  <a:cubicBezTo>
                    <a:pt x="0" y="57"/>
                    <a:pt x="1" y="57"/>
                    <a:pt x="1" y="57"/>
                  </a:cubicBezTo>
                  <a:cubicBezTo>
                    <a:pt x="1" y="45"/>
                    <a:pt x="1" y="45"/>
                    <a:pt x="1" y="45"/>
                  </a:cubicBezTo>
                  <a:cubicBezTo>
                    <a:pt x="1" y="43"/>
                    <a:pt x="1" y="43"/>
                    <a:pt x="1" y="43"/>
                  </a:cubicBezTo>
                  <a:cubicBezTo>
                    <a:pt x="1" y="13"/>
                    <a:pt x="1" y="13"/>
                    <a:pt x="1" y="13"/>
                  </a:cubicBezTo>
                  <a:cubicBezTo>
                    <a:pt x="1" y="13"/>
                    <a:pt x="0" y="13"/>
                    <a:pt x="0" y="13"/>
                  </a:cubicBezTo>
                  <a:moveTo>
                    <a:pt x="16" y="0"/>
                  </a:moveTo>
                  <a:cubicBezTo>
                    <a:pt x="16" y="0"/>
                    <a:pt x="16" y="1"/>
                    <a:pt x="16" y="1"/>
                  </a:cubicBezTo>
                  <a:cubicBezTo>
                    <a:pt x="114" y="24"/>
                    <a:pt x="114" y="24"/>
                    <a:pt x="114" y="24"/>
                  </a:cubicBezTo>
                  <a:cubicBezTo>
                    <a:pt x="116" y="25"/>
                    <a:pt x="116" y="25"/>
                    <a:pt x="116" y="25"/>
                  </a:cubicBezTo>
                  <a:cubicBezTo>
                    <a:pt x="155" y="34"/>
                    <a:pt x="155" y="34"/>
                    <a:pt x="155" y="34"/>
                  </a:cubicBezTo>
                  <a:cubicBezTo>
                    <a:pt x="157" y="35"/>
                    <a:pt x="157" y="35"/>
                    <a:pt x="157" y="35"/>
                  </a:cubicBezTo>
                  <a:cubicBezTo>
                    <a:pt x="200" y="45"/>
                    <a:pt x="200" y="45"/>
                    <a:pt x="200" y="45"/>
                  </a:cubicBezTo>
                  <a:cubicBezTo>
                    <a:pt x="203" y="45"/>
                    <a:pt x="203" y="45"/>
                    <a:pt x="203" y="45"/>
                  </a:cubicBezTo>
                  <a:cubicBezTo>
                    <a:pt x="230" y="52"/>
                    <a:pt x="230" y="52"/>
                    <a:pt x="230" y="52"/>
                  </a:cubicBezTo>
                  <a:cubicBezTo>
                    <a:pt x="231" y="52"/>
                    <a:pt x="231" y="52"/>
                    <a:pt x="231" y="52"/>
                  </a:cubicBezTo>
                  <a:cubicBezTo>
                    <a:pt x="276" y="63"/>
                    <a:pt x="276" y="63"/>
                    <a:pt x="276" y="63"/>
                  </a:cubicBezTo>
                  <a:cubicBezTo>
                    <a:pt x="278" y="63"/>
                    <a:pt x="278" y="63"/>
                    <a:pt x="278" y="63"/>
                  </a:cubicBezTo>
                  <a:cubicBezTo>
                    <a:pt x="293" y="67"/>
                    <a:pt x="293" y="67"/>
                    <a:pt x="293" y="67"/>
                  </a:cubicBezTo>
                  <a:cubicBezTo>
                    <a:pt x="306" y="70"/>
                    <a:pt x="306" y="70"/>
                    <a:pt x="306" y="70"/>
                  </a:cubicBezTo>
                  <a:cubicBezTo>
                    <a:pt x="306" y="70"/>
                    <a:pt x="306" y="70"/>
                    <a:pt x="306" y="70"/>
                  </a:cubicBezTo>
                  <a:cubicBezTo>
                    <a:pt x="308" y="68"/>
                    <a:pt x="308" y="68"/>
                    <a:pt x="308" y="68"/>
                  </a:cubicBezTo>
                  <a:cubicBezTo>
                    <a:pt x="306" y="68"/>
                    <a:pt x="306" y="68"/>
                    <a:pt x="306" y="68"/>
                  </a:cubicBezTo>
                  <a:cubicBezTo>
                    <a:pt x="278" y="61"/>
                    <a:pt x="278" y="61"/>
                    <a:pt x="278" y="61"/>
                  </a:cubicBezTo>
                  <a:cubicBezTo>
                    <a:pt x="276" y="61"/>
                    <a:pt x="276" y="61"/>
                    <a:pt x="276" y="61"/>
                  </a:cubicBezTo>
                  <a:cubicBezTo>
                    <a:pt x="231" y="50"/>
                    <a:pt x="231" y="50"/>
                    <a:pt x="231" y="50"/>
                  </a:cubicBezTo>
                  <a:cubicBezTo>
                    <a:pt x="229" y="50"/>
                    <a:pt x="229" y="50"/>
                    <a:pt x="229" y="50"/>
                  </a:cubicBezTo>
                  <a:cubicBezTo>
                    <a:pt x="201" y="43"/>
                    <a:pt x="201" y="43"/>
                    <a:pt x="201" y="43"/>
                  </a:cubicBezTo>
                  <a:cubicBezTo>
                    <a:pt x="198" y="42"/>
                    <a:pt x="198" y="42"/>
                    <a:pt x="198" y="42"/>
                  </a:cubicBezTo>
                  <a:cubicBezTo>
                    <a:pt x="157" y="33"/>
                    <a:pt x="157" y="33"/>
                    <a:pt x="157" y="33"/>
                  </a:cubicBezTo>
                  <a:cubicBezTo>
                    <a:pt x="155" y="32"/>
                    <a:pt x="155" y="32"/>
                    <a:pt x="155" y="32"/>
                  </a:cubicBezTo>
                  <a:cubicBezTo>
                    <a:pt x="116" y="23"/>
                    <a:pt x="116" y="23"/>
                    <a:pt x="116" y="23"/>
                  </a:cubicBezTo>
                  <a:cubicBezTo>
                    <a:pt x="114" y="23"/>
                    <a:pt x="114" y="23"/>
                    <a:pt x="114" y="23"/>
                  </a:cubicBezTo>
                  <a:cubicBezTo>
                    <a:pt x="16" y="0"/>
                    <a:pt x="16" y="0"/>
                    <a:pt x="1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8" name="Freeform 68"/>
            <p:cNvSpPr>
              <a:spLocks noEditPoints="1"/>
            </p:cNvSpPr>
            <p:nvPr/>
          </p:nvSpPr>
          <p:spPr bwMode="auto">
            <a:xfrm>
              <a:off x="6870933" y="3314614"/>
              <a:ext cx="1325705" cy="1092962"/>
            </a:xfrm>
            <a:custGeom>
              <a:avLst/>
              <a:gdLst>
                <a:gd name="T0" fmla="*/ 77 w 313"/>
                <a:gd name="T1" fmla="*/ 283 h 283"/>
                <a:gd name="T2" fmla="*/ 99 w 313"/>
                <a:gd name="T3" fmla="*/ 254 h 283"/>
                <a:gd name="T4" fmla="*/ 32 w 313"/>
                <a:gd name="T5" fmla="*/ 239 h 283"/>
                <a:gd name="T6" fmla="*/ 103 w 313"/>
                <a:gd name="T7" fmla="*/ 249 h 283"/>
                <a:gd name="T8" fmla="*/ 104 w 313"/>
                <a:gd name="T9" fmla="*/ 250 h 283"/>
                <a:gd name="T10" fmla="*/ 115 w 313"/>
                <a:gd name="T11" fmla="*/ 234 h 283"/>
                <a:gd name="T12" fmla="*/ 0 w 313"/>
                <a:gd name="T13" fmla="*/ 207 h 283"/>
                <a:gd name="T14" fmla="*/ 6 w 313"/>
                <a:gd name="T15" fmla="*/ 212 h 283"/>
                <a:gd name="T16" fmla="*/ 8 w 313"/>
                <a:gd name="T17" fmla="*/ 211 h 283"/>
                <a:gd name="T18" fmla="*/ 40 w 313"/>
                <a:gd name="T19" fmla="*/ 183 h 283"/>
                <a:gd name="T20" fmla="*/ 49 w 313"/>
                <a:gd name="T21" fmla="*/ 174 h 283"/>
                <a:gd name="T22" fmla="*/ 43 w 313"/>
                <a:gd name="T23" fmla="*/ 178 h 283"/>
                <a:gd name="T24" fmla="*/ 44 w 313"/>
                <a:gd name="T25" fmla="*/ 180 h 283"/>
                <a:gd name="T26" fmla="*/ 49 w 313"/>
                <a:gd name="T27" fmla="*/ 177 h 283"/>
                <a:gd name="T28" fmla="*/ 118 w 313"/>
                <a:gd name="T29" fmla="*/ 129 h 283"/>
                <a:gd name="T30" fmla="*/ 120 w 313"/>
                <a:gd name="T31" fmla="*/ 130 h 283"/>
                <a:gd name="T32" fmla="*/ 266 w 313"/>
                <a:gd name="T33" fmla="*/ 30 h 283"/>
                <a:gd name="T34" fmla="*/ 254 w 313"/>
                <a:gd name="T35" fmla="*/ 39 h 283"/>
                <a:gd name="T36" fmla="*/ 236 w 313"/>
                <a:gd name="T37" fmla="*/ 51 h 283"/>
                <a:gd name="T38" fmla="*/ 200 w 313"/>
                <a:gd name="T39" fmla="*/ 74 h 283"/>
                <a:gd name="T40" fmla="*/ 178 w 313"/>
                <a:gd name="T41" fmla="*/ 89 h 283"/>
                <a:gd name="T42" fmla="*/ 170 w 313"/>
                <a:gd name="T43" fmla="*/ 95 h 283"/>
                <a:gd name="T44" fmla="*/ 144 w 313"/>
                <a:gd name="T45" fmla="*/ 111 h 283"/>
                <a:gd name="T46" fmla="*/ 131 w 313"/>
                <a:gd name="T47" fmla="*/ 120 h 283"/>
                <a:gd name="T48" fmla="*/ 122 w 313"/>
                <a:gd name="T49" fmla="*/ 129 h 283"/>
                <a:gd name="T50" fmla="*/ 134 w 313"/>
                <a:gd name="T51" fmla="*/ 120 h 283"/>
                <a:gd name="T52" fmla="*/ 147 w 313"/>
                <a:gd name="T53" fmla="*/ 112 h 283"/>
                <a:gd name="T54" fmla="*/ 173 w 313"/>
                <a:gd name="T55" fmla="*/ 94 h 283"/>
                <a:gd name="T56" fmla="*/ 184 w 313"/>
                <a:gd name="T57" fmla="*/ 87 h 283"/>
                <a:gd name="T58" fmla="*/ 204 w 313"/>
                <a:gd name="T59" fmla="*/ 74 h 283"/>
                <a:gd name="T60" fmla="*/ 253 w 313"/>
                <a:gd name="T61" fmla="*/ 42 h 283"/>
                <a:gd name="T62" fmla="*/ 262 w 313"/>
                <a:gd name="T63" fmla="*/ 36 h 283"/>
                <a:gd name="T64" fmla="*/ 269 w 313"/>
                <a:gd name="T65" fmla="*/ 31 h 283"/>
                <a:gd name="T66" fmla="*/ 303 w 313"/>
                <a:gd name="T67" fmla="*/ 8 h 283"/>
                <a:gd name="T68" fmla="*/ 313 w 313"/>
                <a:gd name="T69" fmla="*/ 0 h 283"/>
                <a:gd name="T70" fmla="*/ 298 w 313"/>
                <a:gd name="T71" fmla="*/ 10 h 283"/>
                <a:gd name="T72" fmla="*/ 287 w 313"/>
                <a:gd name="T73" fmla="*/ 17 h 283"/>
                <a:gd name="T74" fmla="*/ 300 w 313"/>
                <a:gd name="T75" fmla="*/ 10 h 283"/>
                <a:gd name="T76" fmla="*/ 300 w 313"/>
                <a:gd name="T77" fmla="*/ 12 h 283"/>
                <a:gd name="T78" fmla="*/ 280 w 313"/>
                <a:gd name="T79" fmla="*/ 36 h 283"/>
                <a:gd name="T80" fmla="*/ 275 w 313"/>
                <a:gd name="T81" fmla="*/ 42 h 283"/>
                <a:gd name="T82" fmla="*/ 271 w 313"/>
                <a:gd name="T83" fmla="*/ 47 h 283"/>
                <a:gd name="T84" fmla="*/ 262 w 313"/>
                <a:gd name="T85" fmla="*/ 58 h 283"/>
                <a:gd name="T86" fmla="*/ 244 w 313"/>
                <a:gd name="T87" fmla="*/ 80 h 283"/>
                <a:gd name="T88" fmla="*/ 233 w 313"/>
                <a:gd name="T89" fmla="*/ 92 h 283"/>
                <a:gd name="T90" fmla="*/ 202 w 313"/>
                <a:gd name="T91" fmla="*/ 130 h 283"/>
                <a:gd name="T92" fmla="*/ 183 w 313"/>
                <a:gd name="T93" fmla="*/ 153 h 283"/>
                <a:gd name="T94" fmla="*/ 150 w 313"/>
                <a:gd name="T95" fmla="*/ 193 h 283"/>
                <a:gd name="T96" fmla="*/ 132 w 313"/>
                <a:gd name="T97" fmla="*/ 215 h 283"/>
                <a:gd name="T98" fmla="*/ 134 w 313"/>
                <a:gd name="T99" fmla="*/ 214 h 283"/>
                <a:gd name="T100" fmla="*/ 150 w 313"/>
                <a:gd name="T101" fmla="*/ 195 h 283"/>
                <a:gd name="T102" fmla="*/ 185 w 313"/>
                <a:gd name="T103" fmla="*/ 153 h 283"/>
                <a:gd name="T104" fmla="*/ 205 w 313"/>
                <a:gd name="T105" fmla="*/ 130 h 283"/>
                <a:gd name="T106" fmla="*/ 237 w 313"/>
                <a:gd name="T107" fmla="*/ 91 h 283"/>
                <a:gd name="T108" fmla="*/ 247 w 313"/>
                <a:gd name="T109" fmla="*/ 78 h 283"/>
                <a:gd name="T110" fmla="*/ 264 w 313"/>
                <a:gd name="T111" fmla="*/ 58 h 283"/>
                <a:gd name="T112" fmla="*/ 274 w 313"/>
                <a:gd name="T113" fmla="*/ 47 h 283"/>
                <a:gd name="T114" fmla="*/ 278 w 313"/>
                <a:gd name="T115" fmla="*/ 41 h 283"/>
                <a:gd name="T116" fmla="*/ 282 w 313"/>
                <a:gd name="T117" fmla="*/ 37 h 283"/>
                <a:gd name="T118" fmla="*/ 302 w 313"/>
                <a:gd name="T119" fmla="*/ 12 h 283"/>
                <a:gd name="T120" fmla="*/ 311 w 313"/>
                <a:gd name="T121" fmla="*/ 2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283">
                  <a:moveTo>
                    <a:pt x="32" y="239"/>
                  </a:moveTo>
                  <a:cubicBezTo>
                    <a:pt x="76" y="282"/>
                    <a:pt x="76" y="282"/>
                    <a:pt x="76" y="282"/>
                  </a:cubicBezTo>
                  <a:cubicBezTo>
                    <a:pt x="77" y="283"/>
                    <a:pt x="77" y="283"/>
                    <a:pt x="77" y="283"/>
                  </a:cubicBezTo>
                  <a:cubicBezTo>
                    <a:pt x="78" y="282"/>
                    <a:pt x="78" y="282"/>
                    <a:pt x="78" y="282"/>
                  </a:cubicBezTo>
                  <a:cubicBezTo>
                    <a:pt x="101" y="255"/>
                    <a:pt x="101" y="255"/>
                    <a:pt x="101" y="255"/>
                  </a:cubicBezTo>
                  <a:cubicBezTo>
                    <a:pt x="99" y="254"/>
                    <a:pt x="99" y="254"/>
                    <a:pt x="99" y="254"/>
                  </a:cubicBezTo>
                  <a:cubicBezTo>
                    <a:pt x="77" y="281"/>
                    <a:pt x="77" y="281"/>
                    <a:pt x="77" y="281"/>
                  </a:cubicBezTo>
                  <a:cubicBezTo>
                    <a:pt x="36" y="239"/>
                    <a:pt x="36" y="239"/>
                    <a:pt x="36" y="239"/>
                  </a:cubicBezTo>
                  <a:cubicBezTo>
                    <a:pt x="32" y="239"/>
                    <a:pt x="32" y="239"/>
                    <a:pt x="32" y="239"/>
                  </a:cubicBezTo>
                  <a:moveTo>
                    <a:pt x="115" y="234"/>
                  </a:moveTo>
                  <a:cubicBezTo>
                    <a:pt x="104" y="247"/>
                    <a:pt x="104" y="247"/>
                    <a:pt x="104" y="247"/>
                  </a:cubicBezTo>
                  <a:cubicBezTo>
                    <a:pt x="103" y="249"/>
                    <a:pt x="103" y="249"/>
                    <a:pt x="103" y="249"/>
                  </a:cubicBezTo>
                  <a:cubicBezTo>
                    <a:pt x="100" y="253"/>
                    <a:pt x="100" y="253"/>
                    <a:pt x="100" y="253"/>
                  </a:cubicBezTo>
                  <a:cubicBezTo>
                    <a:pt x="102" y="253"/>
                    <a:pt x="102" y="253"/>
                    <a:pt x="102" y="253"/>
                  </a:cubicBezTo>
                  <a:cubicBezTo>
                    <a:pt x="104" y="250"/>
                    <a:pt x="104" y="250"/>
                    <a:pt x="104" y="250"/>
                  </a:cubicBezTo>
                  <a:cubicBezTo>
                    <a:pt x="106" y="249"/>
                    <a:pt x="106" y="249"/>
                    <a:pt x="106" y="249"/>
                  </a:cubicBezTo>
                  <a:cubicBezTo>
                    <a:pt x="117" y="235"/>
                    <a:pt x="117" y="235"/>
                    <a:pt x="117" y="235"/>
                  </a:cubicBezTo>
                  <a:cubicBezTo>
                    <a:pt x="115" y="234"/>
                    <a:pt x="115" y="234"/>
                    <a:pt x="115" y="234"/>
                  </a:cubicBezTo>
                  <a:moveTo>
                    <a:pt x="39" y="181"/>
                  </a:moveTo>
                  <a:cubicBezTo>
                    <a:pt x="2" y="206"/>
                    <a:pt x="2" y="206"/>
                    <a:pt x="2" y="206"/>
                  </a:cubicBezTo>
                  <a:cubicBezTo>
                    <a:pt x="0" y="207"/>
                    <a:pt x="0" y="207"/>
                    <a:pt x="0" y="207"/>
                  </a:cubicBezTo>
                  <a:cubicBezTo>
                    <a:pt x="2" y="208"/>
                    <a:pt x="2" y="208"/>
                    <a:pt x="2" y="208"/>
                  </a:cubicBezTo>
                  <a:cubicBezTo>
                    <a:pt x="5" y="211"/>
                    <a:pt x="5" y="211"/>
                    <a:pt x="5" y="211"/>
                  </a:cubicBezTo>
                  <a:cubicBezTo>
                    <a:pt x="6" y="212"/>
                    <a:pt x="6" y="212"/>
                    <a:pt x="6" y="212"/>
                  </a:cubicBezTo>
                  <a:cubicBezTo>
                    <a:pt x="30" y="236"/>
                    <a:pt x="30" y="236"/>
                    <a:pt x="30" y="236"/>
                  </a:cubicBezTo>
                  <a:cubicBezTo>
                    <a:pt x="33" y="237"/>
                    <a:pt x="33" y="237"/>
                    <a:pt x="33" y="237"/>
                  </a:cubicBezTo>
                  <a:cubicBezTo>
                    <a:pt x="8" y="211"/>
                    <a:pt x="8" y="211"/>
                    <a:pt x="8" y="211"/>
                  </a:cubicBezTo>
                  <a:cubicBezTo>
                    <a:pt x="6" y="210"/>
                    <a:pt x="6" y="210"/>
                    <a:pt x="6" y="210"/>
                  </a:cubicBezTo>
                  <a:cubicBezTo>
                    <a:pt x="3" y="207"/>
                    <a:pt x="3" y="207"/>
                    <a:pt x="3" y="207"/>
                  </a:cubicBezTo>
                  <a:cubicBezTo>
                    <a:pt x="40" y="183"/>
                    <a:pt x="40" y="183"/>
                    <a:pt x="40" y="183"/>
                  </a:cubicBezTo>
                  <a:cubicBezTo>
                    <a:pt x="39" y="181"/>
                    <a:pt x="39" y="181"/>
                    <a:pt x="39" y="181"/>
                  </a:cubicBezTo>
                  <a:moveTo>
                    <a:pt x="92" y="146"/>
                  </a:moveTo>
                  <a:cubicBezTo>
                    <a:pt x="49" y="174"/>
                    <a:pt x="49" y="174"/>
                    <a:pt x="49" y="174"/>
                  </a:cubicBezTo>
                  <a:cubicBezTo>
                    <a:pt x="47" y="176"/>
                    <a:pt x="47" y="176"/>
                    <a:pt x="47" y="176"/>
                  </a:cubicBezTo>
                  <a:cubicBezTo>
                    <a:pt x="45" y="177"/>
                    <a:pt x="45" y="177"/>
                    <a:pt x="45" y="177"/>
                  </a:cubicBezTo>
                  <a:cubicBezTo>
                    <a:pt x="43" y="178"/>
                    <a:pt x="43" y="178"/>
                    <a:pt x="43" y="178"/>
                  </a:cubicBezTo>
                  <a:cubicBezTo>
                    <a:pt x="40" y="180"/>
                    <a:pt x="40" y="180"/>
                    <a:pt x="40" y="180"/>
                  </a:cubicBezTo>
                  <a:cubicBezTo>
                    <a:pt x="42" y="182"/>
                    <a:pt x="42" y="182"/>
                    <a:pt x="42" y="182"/>
                  </a:cubicBezTo>
                  <a:cubicBezTo>
                    <a:pt x="44" y="180"/>
                    <a:pt x="44" y="180"/>
                    <a:pt x="44" y="180"/>
                  </a:cubicBezTo>
                  <a:cubicBezTo>
                    <a:pt x="46" y="179"/>
                    <a:pt x="46" y="179"/>
                    <a:pt x="46" y="179"/>
                  </a:cubicBezTo>
                  <a:cubicBezTo>
                    <a:pt x="47" y="178"/>
                    <a:pt x="47" y="178"/>
                    <a:pt x="47" y="178"/>
                  </a:cubicBezTo>
                  <a:cubicBezTo>
                    <a:pt x="49" y="177"/>
                    <a:pt x="49" y="177"/>
                    <a:pt x="49" y="177"/>
                  </a:cubicBezTo>
                  <a:cubicBezTo>
                    <a:pt x="92" y="149"/>
                    <a:pt x="92" y="149"/>
                    <a:pt x="92" y="149"/>
                  </a:cubicBezTo>
                  <a:cubicBezTo>
                    <a:pt x="92" y="146"/>
                    <a:pt x="92" y="146"/>
                    <a:pt x="92" y="146"/>
                  </a:cubicBezTo>
                  <a:moveTo>
                    <a:pt x="118" y="129"/>
                  </a:moveTo>
                  <a:cubicBezTo>
                    <a:pt x="93" y="145"/>
                    <a:pt x="93" y="145"/>
                    <a:pt x="93" y="145"/>
                  </a:cubicBezTo>
                  <a:cubicBezTo>
                    <a:pt x="93" y="147"/>
                    <a:pt x="93" y="147"/>
                    <a:pt x="93" y="147"/>
                  </a:cubicBezTo>
                  <a:cubicBezTo>
                    <a:pt x="120" y="130"/>
                    <a:pt x="120" y="130"/>
                    <a:pt x="120" y="130"/>
                  </a:cubicBezTo>
                  <a:cubicBezTo>
                    <a:pt x="118" y="129"/>
                    <a:pt x="118" y="129"/>
                    <a:pt x="118" y="129"/>
                  </a:cubicBezTo>
                  <a:moveTo>
                    <a:pt x="267" y="30"/>
                  </a:moveTo>
                  <a:cubicBezTo>
                    <a:pt x="266" y="30"/>
                    <a:pt x="266" y="30"/>
                    <a:pt x="266" y="30"/>
                  </a:cubicBezTo>
                  <a:cubicBezTo>
                    <a:pt x="262" y="34"/>
                    <a:pt x="262" y="34"/>
                    <a:pt x="262" y="34"/>
                  </a:cubicBezTo>
                  <a:cubicBezTo>
                    <a:pt x="260" y="35"/>
                    <a:pt x="260" y="35"/>
                    <a:pt x="260" y="35"/>
                  </a:cubicBezTo>
                  <a:cubicBezTo>
                    <a:pt x="254" y="39"/>
                    <a:pt x="254" y="39"/>
                    <a:pt x="254" y="39"/>
                  </a:cubicBezTo>
                  <a:cubicBezTo>
                    <a:pt x="252" y="40"/>
                    <a:pt x="252" y="40"/>
                    <a:pt x="252" y="40"/>
                  </a:cubicBezTo>
                  <a:cubicBezTo>
                    <a:pt x="250" y="41"/>
                    <a:pt x="250" y="41"/>
                    <a:pt x="250" y="41"/>
                  </a:cubicBezTo>
                  <a:cubicBezTo>
                    <a:pt x="236" y="51"/>
                    <a:pt x="236" y="51"/>
                    <a:pt x="236" y="51"/>
                  </a:cubicBezTo>
                  <a:cubicBezTo>
                    <a:pt x="234" y="52"/>
                    <a:pt x="234" y="52"/>
                    <a:pt x="234" y="52"/>
                  </a:cubicBezTo>
                  <a:cubicBezTo>
                    <a:pt x="201" y="74"/>
                    <a:pt x="201" y="74"/>
                    <a:pt x="201" y="74"/>
                  </a:cubicBezTo>
                  <a:cubicBezTo>
                    <a:pt x="200" y="74"/>
                    <a:pt x="200" y="74"/>
                    <a:pt x="200" y="74"/>
                  </a:cubicBezTo>
                  <a:cubicBezTo>
                    <a:pt x="198" y="76"/>
                    <a:pt x="198" y="76"/>
                    <a:pt x="198" y="76"/>
                  </a:cubicBezTo>
                  <a:cubicBezTo>
                    <a:pt x="181" y="87"/>
                    <a:pt x="181" y="87"/>
                    <a:pt x="181" y="87"/>
                  </a:cubicBezTo>
                  <a:cubicBezTo>
                    <a:pt x="178" y="89"/>
                    <a:pt x="178" y="89"/>
                    <a:pt x="178" y="89"/>
                  </a:cubicBezTo>
                  <a:cubicBezTo>
                    <a:pt x="174" y="91"/>
                    <a:pt x="174" y="91"/>
                    <a:pt x="174" y="91"/>
                  </a:cubicBezTo>
                  <a:cubicBezTo>
                    <a:pt x="173" y="92"/>
                    <a:pt x="173" y="92"/>
                    <a:pt x="173" y="92"/>
                  </a:cubicBezTo>
                  <a:cubicBezTo>
                    <a:pt x="170" y="95"/>
                    <a:pt x="170" y="95"/>
                    <a:pt x="170" y="95"/>
                  </a:cubicBezTo>
                  <a:cubicBezTo>
                    <a:pt x="168" y="96"/>
                    <a:pt x="168" y="96"/>
                    <a:pt x="168" y="96"/>
                  </a:cubicBezTo>
                  <a:cubicBezTo>
                    <a:pt x="146" y="110"/>
                    <a:pt x="146" y="110"/>
                    <a:pt x="146" y="110"/>
                  </a:cubicBezTo>
                  <a:cubicBezTo>
                    <a:pt x="144" y="111"/>
                    <a:pt x="144" y="111"/>
                    <a:pt x="144" y="111"/>
                  </a:cubicBezTo>
                  <a:cubicBezTo>
                    <a:pt x="135" y="117"/>
                    <a:pt x="135" y="117"/>
                    <a:pt x="135" y="117"/>
                  </a:cubicBezTo>
                  <a:cubicBezTo>
                    <a:pt x="133" y="119"/>
                    <a:pt x="133" y="119"/>
                    <a:pt x="133" y="119"/>
                  </a:cubicBezTo>
                  <a:cubicBezTo>
                    <a:pt x="131" y="120"/>
                    <a:pt x="131" y="120"/>
                    <a:pt x="131" y="120"/>
                  </a:cubicBezTo>
                  <a:cubicBezTo>
                    <a:pt x="129" y="122"/>
                    <a:pt x="129" y="122"/>
                    <a:pt x="129" y="122"/>
                  </a:cubicBezTo>
                  <a:cubicBezTo>
                    <a:pt x="120" y="128"/>
                    <a:pt x="120" y="128"/>
                    <a:pt x="120" y="128"/>
                  </a:cubicBezTo>
                  <a:cubicBezTo>
                    <a:pt x="122" y="129"/>
                    <a:pt x="122" y="129"/>
                    <a:pt x="122" y="129"/>
                  </a:cubicBezTo>
                  <a:cubicBezTo>
                    <a:pt x="129" y="124"/>
                    <a:pt x="129" y="124"/>
                    <a:pt x="129" y="124"/>
                  </a:cubicBezTo>
                  <a:cubicBezTo>
                    <a:pt x="131" y="123"/>
                    <a:pt x="131" y="123"/>
                    <a:pt x="131" y="123"/>
                  </a:cubicBezTo>
                  <a:cubicBezTo>
                    <a:pt x="134" y="120"/>
                    <a:pt x="134" y="120"/>
                    <a:pt x="134" y="120"/>
                  </a:cubicBezTo>
                  <a:cubicBezTo>
                    <a:pt x="135" y="119"/>
                    <a:pt x="135" y="119"/>
                    <a:pt x="135" y="119"/>
                  </a:cubicBezTo>
                  <a:cubicBezTo>
                    <a:pt x="145" y="113"/>
                    <a:pt x="145" y="113"/>
                    <a:pt x="145" y="113"/>
                  </a:cubicBezTo>
                  <a:cubicBezTo>
                    <a:pt x="147" y="112"/>
                    <a:pt x="147" y="112"/>
                    <a:pt x="147" y="112"/>
                  </a:cubicBezTo>
                  <a:cubicBezTo>
                    <a:pt x="169" y="97"/>
                    <a:pt x="169" y="97"/>
                    <a:pt x="169" y="97"/>
                  </a:cubicBezTo>
                  <a:cubicBezTo>
                    <a:pt x="171" y="96"/>
                    <a:pt x="171" y="96"/>
                    <a:pt x="171" y="96"/>
                  </a:cubicBezTo>
                  <a:cubicBezTo>
                    <a:pt x="173" y="94"/>
                    <a:pt x="173" y="94"/>
                    <a:pt x="173" y="94"/>
                  </a:cubicBezTo>
                  <a:cubicBezTo>
                    <a:pt x="175" y="93"/>
                    <a:pt x="175" y="93"/>
                    <a:pt x="175" y="93"/>
                  </a:cubicBezTo>
                  <a:cubicBezTo>
                    <a:pt x="181" y="89"/>
                    <a:pt x="181" y="89"/>
                    <a:pt x="181" y="89"/>
                  </a:cubicBezTo>
                  <a:cubicBezTo>
                    <a:pt x="184" y="87"/>
                    <a:pt x="184" y="87"/>
                    <a:pt x="184" y="87"/>
                  </a:cubicBezTo>
                  <a:cubicBezTo>
                    <a:pt x="201" y="76"/>
                    <a:pt x="201" y="76"/>
                    <a:pt x="201" y="76"/>
                  </a:cubicBezTo>
                  <a:cubicBezTo>
                    <a:pt x="203" y="75"/>
                    <a:pt x="203" y="75"/>
                    <a:pt x="203" y="75"/>
                  </a:cubicBezTo>
                  <a:cubicBezTo>
                    <a:pt x="204" y="74"/>
                    <a:pt x="204" y="74"/>
                    <a:pt x="204" y="74"/>
                  </a:cubicBezTo>
                  <a:cubicBezTo>
                    <a:pt x="234" y="54"/>
                    <a:pt x="234" y="54"/>
                    <a:pt x="234" y="54"/>
                  </a:cubicBezTo>
                  <a:cubicBezTo>
                    <a:pt x="236" y="53"/>
                    <a:pt x="236" y="53"/>
                    <a:pt x="236" y="53"/>
                  </a:cubicBezTo>
                  <a:cubicBezTo>
                    <a:pt x="253" y="42"/>
                    <a:pt x="253" y="42"/>
                    <a:pt x="253" y="42"/>
                  </a:cubicBezTo>
                  <a:cubicBezTo>
                    <a:pt x="254" y="41"/>
                    <a:pt x="254" y="41"/>
                    <a:pt x="254" y="41"/>
                  </a:cubicBezTo>
                  <a:cubicBezTo>
                    <a:pt x="256" y="39"/>
                    <a:pt x="256" y="39"/>
                    <a:pt x="256" y="39"/>
                  </a:cubicBezTo>
                  <a:cubicBezTo>
                    <a:pt x="262" y="36"/>
                    <a:pt x="262" y="36"/>
                    <a:pt x="262" y="36"/>
                  </a:cubicBezTo>
                  <a:cubicBezTo>
                    <a:pt x="263" y="35"/>
                    <a:pt x="263" y="35"/>
                    <a:pt x="263" y="35"/>
                  </a:cubicBezTo>
                  <a:cubicBezTo>
                    <a:pt x="268" y="31"/>
                    <a:pt x="268" y="31"/>
                    <a:pt x="268" y="31"/>
                  </a:cubicBezTo>
                  <a:cubicBezTo>
                    <a:pt x="269" y="31"/>
                    <a:pt x="269" y="31"/>
                    <a:pt x="269" y="31"/>
                  </a:cubicBezTo>
                  <a:cubicBezTo>
                    <a:pt x="269" y="31"/>
                    <a:pt x="269" y="31"/>
                    <a:pt x="269" y="31"/>
                  </a:cubicBezTo>
                  <a:cubicBezTo>
                    <a:pt x="269" y="30"/>
                    <a:pt x="268" y="30"/>
                    <a:pt x="267" y="30"/>
                  </a:cubicBezTo>
                  <a:moveTo>
                    <a:pt x="303" y="8"/>
                  </a:moveTo>
                  <a:cubicBezTo>
                    <a:pt x="303" y="8"/>
                    <a:pt x="303" y="8"/>
                    <a:pt x="303" y="8"/>
                  </a:cubicBezTo>
                  <a:cubicBezTo>
                    <a:pt x="303" y="8"/>
                    <a:pt x="303" y="8"/>
                    <a:pt x="303" y="8"/>
                  </a:cubicBezTo>
                  <a:moveTo>
                    <a:pt x="313" y="0"/>
                  </a:moveTo>
                  <a:cubicBezTo>
                    <a:pt x="312" y="0"/>
                    <a:pt x="312" y="0"/>
                    <a:pt x="312" y="0"/>
                  </a:cubicBezTo>
                  <a:cubicBezTo>
                    <a:pt x="302" y="7"/>
                    <a:pt x="302" y="7"/>
                    <a:pt x="302" y="7"/>
                  </a:cubicBezTo>
                  <a:cubicBezTo>
                    <a:pt x="298" y="10"/>
                    <a:pt x="298" y="10"/>
                    <a:pt x="298" y="10"/>
                  </a:cubicBezTo>
                  <a:cubicBezTo>
                    <a:pt x="295" y="11"/>
                    <a:pt x="295" y="11"/>
                    <a:pt x="295" y="11"/>
                  </a:cubicBezTo>
                  <a:cubicBezTo>
                    <a:pt x="288" y="16"/>
                    <a:pt x="288" y="16"/>
                    <a:pt x="288" y="16"/>
                  </a:cubicBezTo>
                  <a:cubicBezTo>
                    <a:pt x="287" y="17"/>
                    <a:pt x="287" y="17"/>
                    <a:pt x="287" y="17"/>
                  </a:cubicBezTo>
                  <a:cubicBezTo>
                    <a:pt x="287" y="17"/>
                    <a:pt x="287" y="18"/>
                    <a:pt x="288" y="19"/>
                  </a:cubicBezTo>
                  <a:cubicBezTo>
                    <a:pt x="298" y="12"/>
                    <a:pt x="298" y="12"/>
                    <a:pt x="298" y="12"/>
                  </a:cubicBezTo>
                  <a:cubicBezTo>
                    <a:pt x="300" y="10"/>
                    <a:pt x="300" y="10"/>
                    <a:pt x="300" y="10"/>
                  </a:cubicBezTo>
                  <a:cubicBezTo>
                    <a:pt x="303" y="8"/>
                    <a:pt x="303" y="8"/>
                    <a:pt x="303" y="8"/>
                  </a:cubicBezTo>
                  <a:cubicBezTo>
                    <a:pt x="302" y="10"/>
                    <a:pt x="302" y="10"/>
                    <a:pt x="302" y="10"/>
                  </a:cubicBezTo>
                  <a:cubicBezTo>
                    <a:pt x="300" y="12"/>
                    <a:pt x="300" y="12"/>
                    <a:pt x="300" y="12"/>
                  </a:cubicBezTo>
                  <a:cubicBezTo>
                    <a:pt x="283" y="33"/>
                    <a:pt x="283" y="33"/>
                    <a:pt x="283" y="33"/>
                  </a:cubicBezTo>
                  <a:cubicBezTo>
                    <a:pt x="281" y="34"/>
                    <a:pt x="281" y="34"/>
                    <a:pt x="281" y="34"/>
                  </a:cubicBezTo>
                  <a:cubicBezTo>
                    <a:pt x="280" y="36"/>
                    <a:pt x="280" y="36"/>
                    <a:pt x="280" y="36"/>
                  </a:cubicBezTo>
                  <a:cubicBezTo>
                    <a:pt x="277" y="40"/>
                    <a:pt x="277" y="40"/>
                    <a:pt x="277" y="40"/>
                  </a:cubicBezTo>
                  <a:cubicBezTo>
                    <a:pt x="276" y="41"/>
                    <a:pt x="276" y="41"/>
                    <a:pt x="276" y="41"/>
                  </a:cubicBezTo>
                  <a:cubicBezTo>
                    <a:pt x="275" y="42"/>
                    <a:pt x="275" y="42"/>
                    <a:pt x="275" y="42"/>
                  </a:cubicBezTo>
                  <a:cubicBezTo>
                    <a:pt x="273" y="44"/>
                    <a:pt x="273" y="44"/>
                    <a:pt x="273" y="44"/>
                  </a:cubicBezTo>
                  <a:cubicBezTo>
                    <a:pt x="273" y="44"/>
                    <a:pt x="273" y="44"/>
                    <a:pt x="273" y="44"/>
                  </a:cubicBezTo>
                  <a:cubicBezTo>
                    <a:pt x="271" y="47"/>
                    <a:pt x="271" y="47"/>
                    <a:pt x="271" y="47"/>
                  </a:cubicBezTo>
                  <a:cubicBezTo>
                    <a:pt x="269" y="49"/>
                    <a:pt x="269" y="49"/>
                    <a:pt x="269" y="49"/>
                  </a:cubicBezTo>
                  <a:cubicBezTo>
                    <a:pt x="268" y="51"/>
                    <a:pt x="268" y="51"/>
                    <a:pt x="268" y="51"/>
                  </a:cubicBezTo>
                  <a:cubicBezTo>
                    <a:pt x="262" y="58"/>
                    <a:pt x="262" y="58"/>
                    <a:pt x="262" y="58"/>
                  </a:cubicBezTo>
                  <a:cubicBezTo>
                    <a:pt x="260" y="60"/>
                    <a:pt x="260" y="60"/>
                    <a:pt x="260" y="60"/>
                  </a:cubicBezTo>
                  <a:cubicBezTo>
                    <a:pt x="245" y="78"/>
                    <a:pt x="245" y="78"/>
                    <a:pt x="245" y="78"/>
                  </a:cubicBezTo>
                  <a:cubicBezTo>
                    <a:pt x="244" y="80"/>
                    <a:pt x="244" y="80"/>
                    <a:pt x="244" y="80"/>
                  </a:cubicBezTo>
                  <a:cubicBezTo>
                    <a:pt x="236" y="89"/>
                    <a:pt x="236" y="89"/>
                    <a:pt x="236" y="89"/>
                  </a:cubicBezTo>
                  <a:cubicBezTo>
                    <a:pt x="234" y="91"/>
                    <a:pt x="234" y="91"/>
                    <a:pt x="234" y="91"/>
                  </a:cubicBezTo>
                  <a:cubicBezTo>
                    <a:pt x="233" y="92"/>
                    <a:pt x="233" y="92"/>
                    <a:pt x="233" y="92"/>
                  </a:cubicBezTo>
                  <a:cubicBezTo>
                    <a:pt x="231" y="95"/>
                    <a:pt x="231" y="95"/>
                    <a:pt x="231" y="95"/>
                  </a:cubicBezTo>
                  <a:cubicBezTo>
                    <a:pt x="203" y="128"/>
                    <a:pt x="203" y="128"/>
                    <a:pt x="203" y="128"/>
                  </a:cubicBezTo>
                  <a:cubicBezTo>
                    <a:pt x="202" y="130"/>
                    <a:pt x="202" y="130"/>
                    <a:pt x="202" y="130"/>
                  </a:cubicBezTo>
                  <a:cubicBezTo>
                    <a:pt x="186" y="149"/>
                    <a:pt x="186" y="149"/>
                    <a:pt x="186" y="149"/>
                  </a:cubicBezTo>
                  <a:cubicBezTo>
                    <a:pt x="184" y="151"/>
                    <a:pt x="184" y="151"/>
                    <a:pt x="184" y="151"/>
                  </a:cubicBezTo>
                  <a:cubicBezTo>
                    <a:pt x="183" y="153"/>
                    <a:pt x="183" y="153"/>
                    <a:pt x="183" y="153"/>
                  </a:cubicBezTo>
                  <a:cubicBezTo>
                    <a:pt x="182" y="154"/>
                    <a:pt x="182" y="154"/>
                    <a:pt x="182" y="154"/>
                  </a:cubicBezTo>
                  <a:cubicBezTo>
                    <a:pt x="180" y="156"/>
                    <a:pt x="180" y="156"/>
                    <a:pt x="180" y="156"/>
                  </a:cubicBezTo>
                  <a:cubicBezTo>
                    <a:pt x="150" y="193"/>
                    <a:pt x="150" y="193"/>
                    <a:pt x="150" y="193"/>
                  </a:cubicBezTo>
                  <a:cubicBezTo>
                    <a:pt x="148" y="195"/>
                    <a:pt x="148" y="195"/>
                    <a:pt x="148" y="195"/>
                  </a:cubicBezTo>
                  <a:cubicBezTo>
                    <a:pt x="133" y="212"/>
                    <a:pt x="133" y="212"/>
                    <a:pt x="133" y="212"/>
                  </a:cubicBezTo>
                  <a:cubicBezTo>
                    <a:pt x="132" y="215"/>
                    <a:pt x="132" y="215"/>
                    <a:pt x="132" y="215"/>
                  </a:cubicBezTo>
                  <a:cubicBezTo>
                    <a:pt x="117" y="233"/>
                    <a:pt x="117" y="233"/>
                    <a:pt x="117" y="233"/>
                  </a:cubicBezTo>
                  <a:cubicBezTo>
                    <a:pt x="118" y="234"/>
                    <a:pt x="118" y="234"/>
                    <a:pt x="118" y="234"/>
                  </a:cubicBezTo>
                  <a:cubicBezTo>
                    <a:pt x="134" y="214"/>
                    <a:pt x="134" y="214"/>
                    <a:pt x="134" y="214"/>
                  </a:cubicBezTo>
                  <a:cubicBezTo>
                    <a:pt x="136" y="212"/>
                    <a:pt x="136" y="212"/>
                    <a:pt x="136" y="212"/>
                  </a:cubicBezTo>
                  <a:cubicBezTo>
                    <a:pt x="149" y="197"/>
                    <a:pt x="149" y="197"/>
                    <a:pt x="149" y="197"/>
                  </a:cubicBezTo>
                  <a:cubicBezTo>
                    <a:pt x="150" y="195"/>
                    <a:pt x="150" y="195"/>
                    <a:pt x="150" y="195"/>
                  </a:cubicBezTo>
                  <a:cubicBezTo>
                    <a:pt x="183" y="156"/>
                    <a:pt x="183" y="156"/>
                    <a:pt x="183" y="156"/>
                  </a:cubicBezTo>
                  <a:cubicBezTo>
                    <a:pt x="183" y="156"/>
                    <a:pt x="183" y="156"/>
                    <a:pt x="183" y="156"/>
                  </a:cubicBezTo>
                  <a:cubicBezTo>
                    <a:pt x="185" y="153"/>
                    <a:pt x="185" y="153"/>
                    <a:pt x="185" y="153"/>
                  </a:cubicBezTo>
                  <a:cubicBezTo>
                    <a:pt x="186" y="152"/>
                    <a:pt x="186" y="152"/>
                    <a:pt x="186" y="152"/>
                  </a:cubicBezTo>
                  <a:cubicBezTo>
                    <a:pt x="204" y="131"/>
                    <a:pt x="204" y="131"/>
                    <a:pt x="204" y="131"/>
                  </a:cubicBezTo>
                  <a:cubicBezTo>
                    <a:pt x="205" y="130"/>
                    <a:pt x="205" y="130"/>
                    <a:pt x="205" y="130"/>
                  </a:cubicBezTo>
                  <a:cubicBezTo>
                    <a:pt x="231" y="98"/>
                    <a:pt x="231" y="98"/>
                    <a:pt x="231" y="98"/>
                  </a:cubicBezTo>
                  <a:cubicBezTo>
                    <a:pt x="233" y="95"/>
                    <a:pt x="233" y="95"/>
                    <a:pt x="233" y="95"/>
                  </a:cubicBezTo>
                  <a:cubicBezTo>
                    <a:pt x="237" y="91"/>
                    <a:pt x="237" y="91"/>
                    <a:pt x="237" y="91"/>
                  </a:cubicBezTo>
                  <a:cubicBezTo>
                    <a:pt x="238" y="89"/>
                    <a:pt x="238" y="89"/>
                    <a:pt x="238" y="89"/>
                  </a:cubicBezTo>
                  <a:cubicBezTo>
                    <a:pt x="246" y="80"/>
                    <a:pt x="246" y="80"/>
                    <a:pt x="246" y="80"/>
                  </a:cubicBezTo>
                  <a:cubicBezTo>
                    <a:pt x="247" y="78"/>
                    <a:pt x="247" y="78"/>
                    <a:pt x="247" y="78"/>
                  </a:cubicBezTo>
                  <a:cubicBezTo>
                    <a:pt x="261" y="61"/>
                    <a:pt x="261" y="61"/>
                    <a:pt x="261" y="61"/>
                  </a:cubicBezTo>
                  <a:cubicBezTo>
                    <a:pt x="263" y="60"/>
                    <a:pt x="263" y="60"/>
                    <a:pt x="263" y="60"/>
                  </a:cubicBezTo>
                  <a:cubicBezTo>
                    <a:pt x="264" y="58"/>
                    <a:pt x="264" y="58"/>
                    <a:pt x="264" y="58"/>
                  </a:cubicBezTo>
                  <a:cubicBezTo>
                    <a:pt x="269" y="52"/>
                    <a:pt x="269" y="52"/>
                    <a:pt x="269" y="52"/>
                  </a:cubicBezTo>
                  <a:cubicBezTo>
                    <a:pt x="271" y="50"/>
                    <a:pt x="271" y="50"/>
                    <a:pt x="271" y="50"/>
                  </a:cubicBezTo>
                  <a:cubicBezTo>
                    <a:pt x="274" y="47"/>
                    <a:pt x="274" y="47"/>
                    <a:pt x="274" y="47"/>
                  </a:cubicBezTo>
                  <a:cubicBezTo>
                    <a:pt x="275" y="45"/>
                    <a:pt x="275" y="45"/>
                    <a:pt x="275" y="45"/>
                  </a:cubicBezTo>
                  <a:cubicBezTo>
                    <a:pt x="276" y="44"/>
                    <a:pt x="276" y="44"/>
                    <a:pt x="276" y="44"/>
                  </a:cubicBezTo>
                  <a:cubicBezTo>
                    <a:pt x="278" y="41"/>
                    <a:pt x="278" y="41"/>
                    <a:pt x="278" y="41"/>
                  </a:cubicBezTo>
                  <a:cubicBezTo>
                    <a:pt x="280" y="40"/>
                    <a:pt x="280" y="40"/>
                    <a:pt x="280" y="40"/>
                  </a:cubicBezTo>
                  <a:cubicBezTo>
                    <a:pt x="281" y="37"/>
                    <a:pt x="281" y="37"/>
                    <a:pt x="281" y="37"/>
                  </a:cubicBezTo>
                  <a:cubicBezTo>
                    <a:pt x="282" y="37"/>
                    <a:pt x="282" y="37"/>
                    <a:pt x="282" y="37"/>
                  </a:cubicBezTo>
                  <a:cubicBezTo>
                    <a:pt x="283" y="35"/>
                    <a:pt x="283" y="35"/>
                    <a:pt x="283" y="35"/>
                  </a:cubicBezTo>
                  <a:cubicBezTo>
                    <a:pt x="283" y="35"/>
                    <a:pt x="283" y="35"/>
                    <a:pt x="283" y="35"/>
                  </a:cubicBezTo>
                  <a:cubicBezTo>
                    <a:pt x="302" y="12"/>
                    <a:pt x="302" y="12"/>
                    <a:pt x="302" y="12"/>
                  </a:cubicBezTo>
                  <a:cubicBezTo>
                    <a:pt x="304" y="10"/>
                    <a:pt x="304" y="10"/>
                    <a:pt x="304" y="10"/>
                  </a:cubicBezTo>
                  <a:cubicBezTo>
                    <a:pt x="305" y="9"/>
                    <a:pt x="305" y="9"/>
                    <a:pt x="305" y="9"/>
                  </a:cubicBezTo>
                  <a:cubicBezTo>
                    <a:pt x="311" y="2"/>
                    <a:pt x="311" y="2"/>
                    <a:pt x="311" y="2"/>
                  </a:cubicBezTo>
                  <a:cubicBezTo>
                    <a:pt x="313" y="0"/>
                    <a:pt x="313" y="0"/>
                    <a:pt x="31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9" name="Freeform 69"/>
            <p:cNvSpPr>
              <a:spLocks noEditPoints="1"/>
            </p:cNvSpPr>
            <p:nvPr/>
          </p:nvSpPr>
          <p:spPr bwMode="auto">
            <a:xfrm>
              <a:off x="10289854" y="3550446"/>
              <a:ext cx="765724" cy="674969"/>
            </a:xfrm>
            <a:custGeom>
              <a:avLst/>
              <a:gdLst>
                <a:gd name="T0" fmla="*/ 374 w 428"/>
                <a:gd name="T1" fmla="*/ 389 h 415"/>
                <a:gd name="T2" fmla="*/ 374 w 428"/>
                <a:gd name="T3" fmla="*/ 384 h 415"/>
                <a:gd name="T4" fmla="*/ 286 w 428"/>
                <a:gd name="T5" fmla="*/ 346 h 415"/>
                <a:gd name="T6" fmla="*/ 369 w 428"/>
                <a:gd name="T7" fmla="*/ 382 h 415"/>
                <a:gd name="T8" fmla="*/ 376 w 428"/>
                <a:gd name="T9" fmla="*/ 337 h 415"/>
                <a:gd name="T10" fmla="*/ 426 w 428"/>
                <a:gd name="T11" fmla="*/ 408 h 415"/>
                <a:gd name="T12" fmla="*/ 381 w 428"/>
                <a:gd name="T13" fmla="*/ 387 h 415"/>
                <a:gd name="T14" fmla="*/ 423 w 428"/>
                <a:gd name="T15" fmla="*/ 413 h 415"/>
                <a:gd name="T16" fmla="*/ 428 w 428"/>
                <a:gd name="T17" fmla="*/ 408 h 415"/>
                <a:gd name="T18" fmla="*/ 428 w 428"/>
                <a:gd name="T19" fmla="*/ 406 h 415"/>
                <a:gd name="T20" fmla="*/ 220 w 428"/>
                <a:gd name="T21" fmla="*/ 135 h 415"/>
                <a:gd name="T22" fmla="*/ 224 w 428"/>
                <a:gd name="T23" fmla="*/ 144 h 415"/>
                <a:gd name="T24" fmla="*/ 236 w 428"/>
                <a:gd name="T25" fmla="*/ 163 h 415"/>
                <a:gd name="T26" fmla="*/ 241 w 428"/>
                <a:gd name="T27" fmla="*/ 168 h 415"/>
                <a:gd name="T28" fmla="*/ 260 w 428"/>
                <a:gd name="T29" fmla="*/ 192 h 415"/>
                <a:gd name="T30" fmla="*/ 272 w 428"/>
                <a:gd name="T31" fmla="*/ 208 h 415"/>
                <a:gd name="T32" fmla="*/ 371 w 428"/>
                <a:gd name="T33" fmla="*/ 332 h 415"/>
                <a:gd name="T34" fmla="*/ 272 w 428"/>
                <a:gd name="T35" fmla="*/ 201 h 415"/>
                <a:gd name="T36" fmla="*/ 258 w 428"/>
                <a:gd name="T37" fmla="*/ 182 h 415"/>
                <a:gd name="T38" fmla="*/ 241 w 428"/>
                <a:gd name="T39" fmla="*/ 159 h 415"/>
                <a:gd name="T40" fmla="*/ 229 w 428"/>
                <a:gd name="T41" fmla="*/ 144 h 415"/>
                <a:gd name="T42" fmla="*/ 220 w 428"/>
                <a:gd name="T43" fmla="*/ 135 h 415"/>
                <a:gd name="T44" fmla="*/ 215 w 428"/>
                <a:gd name="T45" fmla="*/ 135 h 415"/>
                <a:gd name="T46" fmla="*/ 213 w 428"/>
                <a:gd name="T47" fmla="*/ 123 h 415"/>
                <a:gd name="T48" fmla="*/ 56 w 428"/>
                <a:gd name="T49" fmla="*/ 111 h 415"/>
                <a:gd name="T50" fmla="*/ 33 w 428"/>
                <a:gd name="T51" fmla="*/ 152 h 415"/>
                <a:gd name="T52" fmla="*/ 19 w 428"/>
                <a:gd name="T53" fmla="*/ 178 h 415"/>
                <a:gd name="T54" fmla="*/ 0 w 428"/>
                <a:gd name="T55" fmla="*/ 211 h 415"/>
                <a:gd name="T56" fmla="*/ 68 w 428"/>
                <a:gd name="T57" fmla="*/ 242 h 415"/>
                <a:gd name="T58" fmla="*/ 82 w 428"/>
                <a:gd name="T59" fmla="*/ 251 h 415"/>
                <a:gd name="T60" fmla="*/ 274 w 428"/>
                <a:gd name="T61" fmla="*/ 341 h 415"/>
                <a:gd name="T62" fmla="*/ 87 w 428"/>
                <a:gd name="T63" fmla="*/ 249 h 415"/>
                <a:gd name="T64" fmla="*/ 71 w 428"/>
                <a:gd name="T65" fmla="*/ 239 h 415"/>
                <a:gd name="T66" fmla="*/ 7 w 428"/>
                <a:gd name="T67" fmla="*/ 208 h 415"/>
                <a:gd name="T68" fmla="*/ 28 w 428"/>
                <a:gd name="T69" fmla="*/ 168 h 415"/>
                <a:gd name="T70" fmla="*/ 40 w 428"/>
                <a:gd name="T71" fmla="*/ 147 h 415"/>
                <a:gd name="T72" fmla="*/ 59 w 428"/>
                <a:gd name="T73" fmla="*/ 114 h 415"/>
                <a:gd name="T74" fmla="*/ 82 w 428"/>
                <a:gd name="T75" fmla="*/ 61 h 415"/>
                <a:gd name="T76" fmla="*/ 56 w 428"/>
                <a:gd name="T77" fmla="*/ 106 h 415"/>
                <a:gd name="T78" fmla="*/ 61 w 428"/>
                <a:gd name="T79" fmla="*/ 109 h 415"/>
                <a:gd name="T80" fmla="*/ 82 w 428"/>
                <a:gd name="T81" fmla="*/ 61 h 415"/>
                <a:gd name="T82" fmla="*/ 116 w 428"/>
                <a:gd name="T83" fmla="*/ 2 h 415"/>
                <a:gd name="T84" fmla="*/ 108 w 428"/>
                <a:gd name="T85" fmla="*/ 16 h 415"/>
                <a:gd name="T86" fmla="*/ 92 w 428"/>
                <a:gd name="T87" fmla="*/ 42 h 415"/>
                <a:gd name="T88" fmla="*/ 85 w 428"/>
                <a:gd name="T89" fmla="*/ 57 h 415"/>
                <a:gd name="T90" fmla="*/ 94 w 428"/>
                <a:gd name="T91" fmla="*/ 47 h 415"/>
                <a:gd name="T92" fmla="*/ 108 w 428"/>
                <a:gd name="T93" fmla="*/ 23 h 415"/>
                <a:gd name="T94" fmla="*/ 118 w 428"/>
                <a:gd name="T95" fmla="*/ 7 h 415"/>
                <a:gd name="T96" fmla="*/ 127 w 428"/>
                <a:gd name="T97" fmla="*/ 19 h 415"/>
                <a:gd name="T98" fmla="*/ 142 w 428"/>
                <a:gd name="T99" fmla="*/ 40 h 415"/>
                <a:gd name="T100" fmla="*/ 149 w 428"/>
                <a:gd name="T101" fmla="*/ 47 h 415"/>
                <a:gd name="T102" fmla="*/ 182 w 428"/>
                <a:gd name="T103" fmla="*/ 90 h 415"/>
                <a:gd name="T104" fmla="*/ 206 w 428"/>
                <a:gd name="T105" fmla="*/ 116 h 415"/>
                <a:gd name="T106" fmla="*/ 182 w 428"/>
                <a:gd name="T107" fmla="*/ 83 h 415"/>
                <a:gd name="T108" fmla="*/ 146 w 428"/>
                <a:gd name="T109" fmla="*/ 38 h 415"/>
                <a:gd name="T110" fmla="*/ 130 w 428"/>
                <a:gd name="T111" fmla="*/ 14 h 415"/>
                <a:gd name="T112" fmla="*/ 120 w 428"/>
                <a:gd name="T113" fmla="*/ 4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8" h="415">
                  <a:moveTo>
                    <a:pt x="374" y="384"/>
                  </a:moveTo>
                  <a:lnTo>
                    <a:pt x="374" y="389"/>
                  </a:lnTo>
                  <a:lnTo>
                    <a:pt x="378" y="391"/>
                  </a:lnTo>
                  <a:lnTo>
                    <a:pt x="374" y="384"/>
                  </a:lnTo>
                  <a:close/>
                  <a:moveTo>
                    <a:pt x="277" y="339"/>
                  </a:moveTo>
                  <a:lnTo>
                    <a:pt x="286" y="346"/>
                  </a:lnTo>
                  <a:lnTo>
                    <a:pt x="369" y="387"/>
                  </a:lnTo>
                  <a:lnTo>
                    <a:pt x="369" y="382"/>
                  </a:lnTo>
                  <a:lnTo>
                    <a:pt x="277" y="339"/>
                  </a:lnTo>
                  <a:close/>
                  <a:moveTo>
                    <a:pt x="376" y="337"/>
                  </a:moveTo>
                  <a:lnTo>
                    <a:pt x="376" y="344"/>
                  </a:lnTo>
                  <a:lnTo>
                    <a:pt x="426" y="408"/>
                  </a:lnTo>
                  <a:lnTo>
                    <a:pt x="426" y="408"/>
                  </a:lnTo>
                  <a:lnTo>
                    <a:pt x="381" y="387"/>
                  </a:lnTo>
                  <a:lnTo>
                    <a:pt x="388" y="396"/>
                  </a:lnTo>
                  <a:lnTo>
                    <a:pt x="423" y="413"/>
                  </a:lnTo>
                  <a:lnTo>
                    <a:pt x="428" y="415"/>
                  </a:lnTo>
                  <a:lnTo>
                    <a:pt x="428" y="408"/>
                  </a:lnTo>
                  <a:lnTo>
                    <a:pt x="428" y="406"/>
                  </a:lnTo>
                  <a:lnTo>
                    <a:pt x="428" y="406"/>
                  </a:lnTo>
                  <a:lnTo>
                    <a:pt x="376" y="337"/>
                  </a:lnTo>
                  <a:close/>
                  <a:moveTo>
                    <a:pt x="220" y="135"/>
                  </a:moveTo>
                  <a:lnTo>
                    <a:pt x="220" y="140"/>
                  </a:lnTo>
                  <a:lnTo>
                    <a:pt x="224" y="144"/>
                  </a:lnTo>
                  <a:lnTo>
                    <a:pt x="227" y="149"/>
                  </a:lnTo>
                  <a:lnTo>
                    <a:pt x="236" y="163"/>
                  </a:lnTo>
                  <a:lnTo>
                    <a:pt x="239" y="166"/>
                  </a:lnTo>
                  <a:lnTo>
                    <a:pt x="241" y="168"/>
                  </a:lnTo>
                  <a:lnTo>
                    <a:pt x="258" y="187"/>
                  </a:lnTo>
                  <a:lnTo>
                    <a:pt x="260" y="192"/>
                  </a:lnTo>
                  <a:lnTo>
                    <a:pt x="269" y="204"/>
                  </a:lnTo>
                  <a:lnTo>
                    <a:pt x="272" y="208"/>
                  </a:lnTo>
                  <a:lnTo>
                    <a:pt x="371" y="339"/>
                  </a:lnTo>
                  <a:lnTo>
                    <a:pt x="371" y="332"/>
                  </a:lnTo>
                  <a:lnTo>
                    <a:pt x="274" y="204"/>
                  </a:lnTo>
                  <a:lnTo>
                    <a:pt x="272" y="201"/>
                  </a:lnTo>
                  <a:lnTo>
                    <a:pt x="260" y="187"/>
                  </a:lnTo>
                  <a:lnTo>
                    <a:pt x="258" y="182"/>
                  </a:lnTo>
                  <a:lnTo>
                    <a:pt x="243" y="163"/>
                  </a:lnTo>
                  <a:lnTo>
                    <a:pt x="241" y="159"/>
                  </a:lnTo>
                  <a:lnTo>
                    <a:pt x="236" y="154"/>
                  </a:lnTo>
                  <a:lnTo>
                    <a:pt x="229" y="144"/>
                  </a:lnTo>
                  <a:lnTo>
                    <a:pt x="227" y="142"/>
                  </a:lnTo>
                  <a:lnTo>
                    <a:pt x="220" y="135"/>
                  </a:lnTo>
                  <a:close/>
                  <a:moveTo>
                    <a:pt x="203" y="118"/>
                  </a:moveTo>
                  <a:lnTo>
                    <a:pt x="215" y="135"/>
                  </a:lnTo>
                  <a:lnTo>
                    <a:pt x="217" y="130"/>
                  </a:lnTo>
                  <a:lnTo>
                    <a:pt x="213" y="123"/>
                  </a:lnTo>
                  <a:lnTo>
                    <a:pt x="203" y="118"/>
                  </a:lnTo>
                  <a:close/>
                  <a:moveTo>
                    <a:pt x="56" y="111"/>
                  </a:moveTo>
                  <a:lnTo>
                    <a:pt x="35" y="147"/>
                  </a:lnTo>
                  <a:lnTo>
                    <a:pt x="33" y="152"/>
                  </a:lnTo>
                  <a:lnTo>
                    <a:pt x="23" y="171"/>
                  </a:lnTo>
                  <a:lnTo>
                    <a:pt x="19" y="178"/>
                  </a:lnTo>
                  <a:lnTo>
                    <a:pt x="2" y="206"/>
                  </a:lnTo>
                  <a:lnTo>
                    <a:pt x="0" y="211"/>
                  </a:lnTo>
                  <a:lnTo>
                    <a:pt x="4" y="213"/>
                  </a:lnTo>
                  <a:lnTo>
                    <a:pt x="68" y="242"/>
                  </a:lnTo>
                  <a:lnTo>
                    <a:pt x="73" y="244"/>
                  </a:lnTo>
                  <a:lnTo>
                    <a:pt x="82" y="251"/>
                  </a:lnTo>
                  <a:lnTo>
                    <a:pt x="87" y="251"/>
                  </a:lnTo>
                  <a:lnTo>
                    <a:pt x="274" y="341"/>
                  </a:lnTo>
                  <a:lnTo>
                    <a:pt x="267" y="332"/>
                  </a:lnTo>
                  <a:lnTo>
                    <a:pt x="87" y="249"/>
                  </a:lnTo>
                  <a:lnTo>
                    <a:pt x="85" y="246"/>
                  </a:lnTo>
                  <a:lnTo>
                    <a:pt x="71" y="239"/>
                  </a:lnTo>
                  <a:lnTo>
                    <a:pt x="68" y="237"/>
                  </a:lnTo>
                  <a:lnTo>
                    <a:pt x="7" y="208"/>
                  </a:lnTo>
                  <a:lnTo>
                    <a:pt x="26" y="175"/>
                  </a:lnTo>
                  <a:lnTo>
                    <a:pt x="28" y="168"/>
                  </a:lnTo>
                  <a:lnTo>
                    <a:pt x="37" y="152"/>
                  </a:lnTo>
                  <a:lnTo>
                    <a:pt x="40" y="147"/>
                  </a:lnTo>
                  <a:lnTo>
                    <a:pt x="59" y="116"/>
                  </a:lnTo>
                  <a:lnTo>
                    <a:pt x="59" y="114"/>
                  </a:lnTo>
                  <a:lnTo>
                    <a:pt x="56" y="111"/>
                  </a:lnTo>
                  <a:close/>
                  <a:moveTo>
                    <a:pt x="82" y="61"/>
                  </a:moveTo>
                  <a:lnTo>
                    <a:pt x="61" y="102"/>
                  </a:lnTo>
                  <a:lnTo>
                    <a:pt x="56" y="106"/>
                  </a:lnTo>
                  <a:lnTo>
                    <a:pt x="61" y="111"/>
                  </a:lnTo>
                  <a:lnTo>
                    <a:pt x="61" y="109"/>
                  </a:lnTo>
                  <a:lnTo>
                    <a:pt x="87" y="64"/>
                  </a:lnTo>
                  <a:lnTo>
                    <a:pt x="82" y="61"/>
                  </a:lnTo>
                  <a:close/>
                  <a:moveTo>
                    <a:pt x="118" y="0"/>
                  </a:moveTo>
                  <a:lnTo>
                    <a:pt x="116" y="2"/>
                  </a:lnTo>
                  <a:lnTo>
                    <a:pt x="113" y="4"/>
                  </a:lnTo>
                  <a:lnTo>
                    <a:pt x="108" y="16"/>
                  </a:lnTo>
                  <a:lnTo>
                    <a:pt x="106" y="21"/>
                  </a:lnTo>
                  <a:lnTo>
                    <a:pt x="92" y="42"/>
                  </a:lnTo>
                  <a:lnTo>
                    <a:pt x="90" y="47"/>
                  </a:lnTo>
                  <a:lnTo>
                    <a:pt x="85" y="57"/>
                  </a:lnTo>
                  <a:lnTo>
                    <a:pt x="90" y="59"/>
                  </a:lnTo>
                  <a:lnTo>
                    <a:pt x="94" y="47"/>
                  </a:lnTo>
                  <a:lnTo>
                    <a:pt x="97" y="42"/>
                  </a:lnTo>
                  <a:lnTo>
                    <a:pt x="108" y="23"/>
                  </a:lnTo>
                  <a:lnTo>
                    <a:pt x="111" y="21"/>
                  </a:lnTo>
                  <a:lnTo>
                    <a:pt x="118" y="7"/>
                  </a:lnTo>
                  <a:lnTo>
                    <a:pt x="120" y="9"/>
                  </a:lnTo>
                  <a:lnTo>
                    <a:pt x="127" y="19"/>
                  </a:lnTo>
                  <a:lnTo>
                    <a:pt x="132" y="23"/>
                  </a:lnTo>
                  <a:lnTo>
                    <a:pt x="142" y="40"/>
                  </a:lnTo>
                  <a:lnTo>
                    <a:pt x="144" y="42"/>
                  </a:lnTo>
                  <a:lnTo>
                    <a:pt x="149" y="47"/>
                  </a:lnTo>
                  <a:lnTo>
                    <a:pt x="177" y="85"/>
                  </a:lnTo>
                  <a:lnTo>
                    <a:pt x="182" y="90"/>
                  </a:lnTo>
                  <a:lnTo>
                    <a:pt x="198" y="111"/>
                  </a:lnTo>
                  <a:lnTo>
                    <a:pt x="206" y="116"/>
                  </a:lnTo>
                  <a:lnTo>
                    <a:pt x="184" y="87"/>
                  </a:lnTo>
                  <a:lnTo>
                    <a:pt x="182" y="83"/>
                  </a:lnTo>
                  <a:lnTo>
                    <a:pt x="151" y="42"/>
                  </a:lnTo>
                  <a:lnTo>
                    <a:pt x="146" y="38"/>
                  </a:lnTo>
                  <a:lnTo>
                    <a:pt x="132" y="19"/>
                  </a:lnTo>
                  <a:lnTo>
                    <a:pt x="130" y="14"/>
                  </a:lnTo>
                  <a:lnTo>
                    <a:pt x="123" y="7"/>
                  </a:lnTo>
                  <a:lnTo>
                    <a:pt x="120" y="4"/>
                  </a:lnTo>
                  <a:lnTo>
                    <a:pt x="118"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0" name="Freeform 70"/>
            <p:cNvSpPr>
              <a:spLocks noEditPoints="1"/>
            </p:cNvSpPr>
            <p:nvPr/>
          </p:nvSpPr>
          <p:spPr bwMode="auto">
            <a:xfrm>
              <a:off x="10289854" y="3550446"/>
              <a:ext cx="765724" cy="674969"/>
            </a:xfrm>
            <a:custGeom>
              <a:avLst/>
              <a:gdLst>
                <a:gd name="T0" fmla="*/ 374 w 428"/>
                <a:gd name="T1" fmla="*/ 389 h 415"/>
                <a:gd name="T2" fmla="*/ 374 w 428"/>
                <a:gd name="T3" fmla="*/ 384 h 415"/>
                <a:gd name="T4" fmla="*/ 286 w 428"/>
                <a:gd name="T5" fmla="*/ 346 h 415"/>
                <a:gd name="T6" fmla="*/ 369 w 428"/>
                <a:gd name="T7" fmla="*/ 382 h 415"/>
                <a:gd name="T8" fmla="*/ 376 w 428"/>
                <a:gd name="T9" fmla="*/ 337 h 415"/>
                <a:gd name="T10" fmla="*/ 426 w 428"/>
                <a:gd name="T11" fmla="*/ 408 h 415"/>
                <a:gd name="T12" fmla="*/ 381 w 428"/>
                <a:gd name="T13" fmla="*/ 387 h 415"/>
                <a:gd name="T14" fmla="*/ 423 w 428"/>
                <a:gd name="T15" fmla="*/ 413 h 415"/>
                <a:gd name="T16" fmla="*/ 428 w 428"/>
                <a:gd name="T17" fmla="*/ 408 h 415"/>
                <a:gd name="T18" fmla="*/ 428 w 428"/>
                <a:gd name="T19" fmla="*/ 406 h 415"/>
                <a:gd name="T20" fmla="*/ 220 w 428"/>
                <a:gd name="T21" fmla="*/ 135 h 415"/>
                <a:gd name="T22" fmla="*/ 224 w 428"/>
                <a:gd name="T23" fmla="*/ 144 h 415"/>
                <a:gd name="T24" fmla="*/ 236 w 428"/>
                <a:gd name="T25" fmla="*/ 163 h 415"/>
                <a:gd name="T26" fmla="*/ 241 w 428"/>
                <a:gd name="T27" fmla="*/ 168 h 415"/>
                <a:gd name="T28" fmla="*/ 260 w 428"/>
                <a:gd name="T29" fmla="*/ 192 h 415"/>
                <a:gd name="T30" fmla="*/ 272 w 428"/>
                <a:gd name="T31" fmla="*/ 208 h 415"/>
                <a:gd name="T32" fmla="*/ 371 w 428"/>
                <a:gd name="T33" fmla="*/ 332 h 415"/>
                <a:gd name="T34" fmla="*/ 272 w 428"/>
                <a:gd name="T35" fmla="*/ 201 h 415"/>
                <a:gd name="T36" fmla="*/ 258 w 428"/>
                <a:gd name="T37" fmla="*/ 182 h 415"/>
                <a:gd name="T38" fmla="*/ 241 w 428"/>
                <a:gd name="T39" fmla="*/ 159 h 415"/>
                <a:gd name="T40" fmla="*/ 229 w 428"/>
                <a:gd name="T41" fmla="*/ 144 h 415"/>
                <a:gd name="T42" fmla="*/ 220 w 428"/>
                <a:gd name="T43" fmla="*/ 135 h 415"/>
                <a:gd name="T44" fmla="*/ 215 w 428"/>
                <a:gd name="T45" fmla="*/ 135 h 415"/>
                <a:gd name="T46" fmla="*/ 213 w 428"/>
                <a:gd name="T47" fmla="*/ 123 h 415"/>
                <a:gd name="T48" fmla="*/ 56 w 428"/>
                <a:gd name="T49" fmla="*/ 111 h 415"/>
                <a:gd name="T50" fmla="*/ 33 w 428"/>
                <a:gd name="T51" fmla="*/ 152 h 415"/>
                <a:gd name="T52" fmla="*/ 19 w 428"/>
                <a:gd name="T53" fmla="*/ 178 h 415"/>
                <a:gd name="T54" fmla="*/ 0 w 428"/>
                <a:gd name="T55" fmla="*/ 211 h 415"/>
                <a:gd name="T56" fmla="*/ 68 w 428"/>
                <a:gd name="T57" fmla="*/ 242 h 415"/>
                <a:gd name="T58" fmla="*/ 82 w 428"/>
                <a:gd name="T59" fmla="*/ 251 h 415"/>
                <a:gd name="T60" fmla="*/ 274 w 428"/>
                <a:gd name="T61" fmla="*/ 341 h 415"/>
                <a:gd name="T62" fmla="*/ 87 w 428"/>
                <a:gd name="T63" fmla="*/ 249 h 415"/>
                <a:gd name="T64" fmla="*/ 71 w 428"/>
                <a:gd name="T65" fmla="*/ 239 h 415"/>
                <a:gd name="T66" fmla="*/ 7 w 428"/>
                <a:gd name="T67" fmla="*/ 208 h 415"/>
                <a:gd name="T68" fmla="*/ 28 w 428"/>
                <a:gd name="T69" fmla="*/ 168 h 415"/>
                <a:gd name="T70" fmla="*/ 40 w 428"/>
                <a:gd name="T71" fmla="*/ 147 h 415"/>
                <a:gd name="T72" fmla="*/ 59 w 428"/>
                <a:gd name="T73" fmla="*/ 114 h 415"/>
                <a:gd name="T74" fmla="*/ 82 w 428"/>
                <a:gd name="T75" fmla="*/ 61 h 415"/>
                <a:gd name="T76" fmla="*/ 56 w 428"/>
                <a:gd name="T77" fmla="*/ 106 h 415"/>
                <a:gd name="T78" fmla="*/ 61 w 428"/>
                <a:gd name="T79" fmla="*/ 109 h 415"/>
                <a:gd name="T80" fmla="*/ 82 w 428"/>
                <a:gd name="T81" fmla="*/ 61 h 415"/>
                <a:gd name="T82" fmla="*/ 116 w 428"/>
                <a:gd name="T83" fmla="*/ 2 h 415"/>
                <a:gd name="T84" fmla="*/ 108 w 428"/>
                <a:gd name="T85" fmla="*/ 16 h 415"/>
                <a:gd name="T86" fmla="*/ 92 w 428"/>
                <a:gd name="T87" fmla="*/ 42 h 415"/>
                <a:gd name="T88" fmla="*/ 85 w 428"/>
                <a:gd name="T89" fmla="*/ 57 h 415"/>
                <a:gd name="T90" fmla="*/ 94 w 428"/>
                <a:gd name="T91" fmla="*/ 47 h 415"/>
                <a:gd name="T92" fmla="*/ 108 w 428"/>
                <a:gd name="T93" fmla="*/ 23 h 415"/>
                <a:gd name="T94" fmla="*/ 118 w 428"/>
                <a:gd name="T95" fmla="*/ 7 h 415"/>
                <a:gd name="T96" fmla="*/ 127 w 428"/>
                <a:gd name="T97" fmla="*/ 19 h 415"/>
                <a:gd name="T98" fmla="*/ 142 w 428"/>
                <a:gd name="T99" fmla="*/ 40 h 415"/>
                <a:gd name="T100" fmla="*/ 149 w 428"/>
                <a:gd name="T101" fmla="*/ 47 h 415"/>
                <a:gd name="T102" fmla="*/ 182 w 428"/>
                <a:gd name="T103" fmla="*/ 90 h 415"/>
                <a:gd name="T104" fmla="*/ 206 w 428"/>
                <a:gd name="T105" fmla="*/ 116 h 415"/>
                <a:gd name="T106" fmla="*/ 182 w 428"/>
                <a:gd name="T107" fmla="*/ 83 h 415"/>
                <a:gd name="T108" fmla="*/ 146 w 428"/>
                <a:gd name="T109" fmla="*/ 38 h 415"/>
                <a:gd name="T110" fmla="*/ 130 w 428"/>
                <a:gd name="T111" fmla="*/ 14 h 415"/>
                <a:gd name="T112" fmla="*/ 120 w 428"/>
                <a:gd name="T113" fmla="*/ 4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8" h="415">
                  <a:moveTo>
                    <a:pt x="374" y="384"/>
                  </a:moveTo>
                  <a:lnTo>
                    <a:pt x="374" y="389"/>
                  </a:lnTo>
                  <a:lnTo>
                    <a:pt x="378" y="391"/>
                  </a:lnTo>
                  <a:lnTo>
                    <a:pt x="374" y="384"/>
                  </a:lnTo>
                  <a:moveTo>
                    <a:pt x="277" y="339"/>
                  </a:moveTo>
                  <a:lnTo>
                    <a:pt x="286" y="346"/>
                  </a:lnTo>
                  <a:lnTo>
                    <a:pt x="369" y="387"/>
                  </a:lnTo>
                  <a:lnTo>
                    <a:pt x="369" y="382"/>
                  </a:lnTo>
                  <a:lnTo>
                    <a:pt x="277" y="339"/>
                  </a:lnTo>
                  <a:moveTo>
                    <a:pt x="376" y="337"/>
                  </a:moveTo>
                  <a:lnTo>
                    <a:pt x="376" y="344"/>
                  </a:lnTo>
                  <a:lnTo>
                    <a:pt x="426" y="408"/>
                  </a:lnTo>
                  <a:lnTo>
                    <a:pt x="426" y="408"/>
                  </a:lnTo>
                  <a:lnTo>
                    <a:pt x="381" y="387"/>
                  </a:lnTo>
                  <a:lnTo>
                    <a:pt x="388" y="396"/>
                  </a:lnTo>
                  <a:lnTo>
                    <a:pt x="423" y="413"/>
                  </a:lnTo>
                  <a:lnTo>
                    <a:pt x="428" y="415"/>
                  </a:lnTo>
                  <a:lnTo>
                    <a:pt x="428" y="408"/>
                  </a:lnTo>
                  <a:lnTo>
                    <a:pt x="428" y="406"/>
                  </a:lnTo>
                  <a:lnTo>
                    <a:pt x="428" y="406"/>
                  </a:lnTo>
                  <a:lnTo>
                    <a:pt x="376" y="337"/>
                  </a:lnTo>
                  <a:moveTo>
                    <a:pt x="220" y="135"/>
                  </a:moveTo>
                  <a:lnTo>
                    <a:pt x="220" y="140"/>
                  </a:lnTo>
                  <a:lnTo>
                    <a:pt x="224" y="144"/>
                  </a:lnTo>
                  <a:lnTo>
                    <a:pt x="227" y="149"/>
                  </a:lnTo>
                  <a:lnTo>
                    <a:pt x="236" y="163"/>
                  </a:lnTo>
                  <a:lnTo>
                    <a:pt x="239" y="166"/>
                  </a:lnTo>
                  <a:lnTo>
                    <a:pt x="241" y="168"/>
                  </a:lnTo>
                  <a:lnTo>
                    <a:pt x="258" y="187"/>
                  </a:lnTo>
                  <a:lnTo>
                    <a:pt x="260" y="192"/>
                  </a:lnTo>
                  <a:lnTo>
                    <a:pt x="269" y="204"/>
                  </a:lnTo>
                  <a:lnTo>
                    <a:pt x="272" y="208"/>
                  </a:lnTo>
                  <a:lnTo>
                    <a:pt x="371" y="339"/>
                  </a:lnTo>
                  <a:lnTo>
                    <a:pt x="371" y="332"/>
                  </a:lnTo>
                  <a:lnTo>
                    <a:pt x="274" y="204"/>
                  </a:lnTo>
                  <a:lnTo>
                    <a:pt x="272" y="201"/>
                  </a:lnTo>
                  <a:lnTo>
                    <a:pt x="260" y="187"/>
                  </a:lnTo>
                  <a:lnTo>
                    <a:pt x="258" y="182"/>
                  </a:lnTo>
                  <a:lnTo>
                    <a:pt x="243" y="163"/>
                  </a:lnTo>
                  <a:lnTo>
                    <a:pt x="241" y="159"/>
                  </a:lnTo>
                  <a:lnTo>
                    <a:pt x="236" y="154"/>
                  </a:lnTo>
                  <a:lnTo>
                    <a:pt x="229" y="144"/>
                  </a:lnTo>
                  <a:lnTo>
                    <a:pt x="227" y="142"/>
                  </a:lnTo>
                  <a:lnTo>
                    <a:pt x="220" y="135"/>
                  </a:lnTo>
                  <a:moveTo>
                    <a:pt x="203" y="118"/>
                  </a:moveTo>
                  <a:lnTo>
                    <a:pt x="215" y="135"/>
                  </a:lnTo>
                  <a:lnTo>
                    <a:pt x="217" y="130"/>
                  </a:lnTo>
                  <a:lnTo>
                    <a:pt x="213" y="123"/>
                  </a:lnTo>
                  <a:lnTo>
                    <a:pt x="203" y="118"/>
                  </a:lnTo>
                  <a:moveTo>
                    <a:pt x="56" y="111"/>
                  </a:moveTo>
                  <a:lnTo>
                    <a:pt x="35" y="147"/>
                  </a:lnTo>
                  <a:lnTo>
                    <a:pt x="33" y="152"/>
                  </a:lnTo>
                  <a:lnTo>
                    <a:pt x="23" y="171"/>
                  </a:lnTo>
                  <a:lnTo>
                    <a:pt x="19" y="178"/>
                  </a:lnTo>
                  <a:lnTo>
                    <a:pt x="2" y="206"/>
                  </a:lnTo>
                  <a:lnTo>
                    <a:pt x="0" y="211"/>
                  </a:lnTo>
                  <a:lnTo>
                    <a:pt x="4" y="213"/>
                  </a:lnTo>
                  <a:lnTo>
                    <a:pt x="68" y="242"/>
                  </a:lnTo>
                  <a:lnTo>
                    <a:pt x="73" y="244"/>
                  </a:lnTo>
                  <a:lnTo>
                    <a:pt x="82" y="251"/>
                  </a:lnTo>
                  <a:lnTo>
                    <a:pt x="87" y="251"/>
                  </a:lnTo>
                  <a:lnTo>
                    <a:pt x="274" y="341"/>
                  </a:lnTo>
                  <a:lnTo>
                    <a:pt x="267" y="332"/>
                  </a:lnTo>
                  <a:lnTo>
                    <a:pt x="87" y="249"/>
                  </a:lnTo>
                  <a:lnTo>
                    <a:pt x="85" y="246"/>
                  </a:lnTo>
                  <a:lnTo>
                    <a:pt x="71" y="239"/>
                  </a:lnTo>
                  <a:lnTo>
                    <a:pt x="68" y="237"/>
                  </a:lnTo>
                  <a:lnTo>
                    <a:pt x="7" y="208"/>
                  </a:lnTo>
                  <a:lnTo>
                    <a:pt x="26" y="175"/>
                  </a:lnTo>
                  <a:lnTo>
                    <a:pt x="28" y="168"/>
                  </a:lnTo>
                  <a:lnTo>
                    <a:pt x="37" y="152"/>
                  </a:lnTo>
                  <a:lnTo>
                    <a:pt x="40" y="147"/>
                  </a:lnTo>
                  <a:lnTo>
                    <a:pt x="59" y="116"/>
                  </a:lnTo>
                  <a:lnTo>
                    <a:pt x="59" y="114"/>
                  </a:lnTo>
                  <a:lnTo>
                    <a:pt x="56" y="111"/>
                  </a:lnTo>
                  <a:moveTo>
                    <a:pt x="82" y="61"/>
                  </a:moveTo>
                  <a:lnTo>
                    <a:pt x="61" y="102"/>
                  </a:lnTo>
                  <a:lnTo>
                    <a:pt x="56" y="106"/>
                  </a:lnTo>
                  <a:lnTo>
                    <a:pt x="61" y="111"/>
                  </a:lnTo>
                  <a:lnTo>
                    <a:pt x="61" y="109"/>
                  </a:lnTo>
                  <a:lnTo>
                    <a:pt x="87" y="64"/>
                  </a:lnTo>
                  <a:lnTo>
                    <a:pt x="82" y="61"/>
                  </a:lnTo>
                  <a:moveTo>
                    <a:pt x="118" y="0"/>
                  </a:moveTo>
                  <a:lnTo>
                    <a:pt x="116" y="2"/>
                  </a:lnTo>
                  <a:lnTo>
                    <a:pt x="113" y="4"/>
                  </a:lnTo>
                  <a:lnTo>
                    <a:pt x="108" y="16"/>
                  </a:lnTo>
                  <a:lnTo>
                    <a:pt x="106" y="21"/>
                  </a:lnTo>
                  <a:lnTo>
                    <a:pt x="92" y="42"/>
                  </a:lnTo>
                  <a:lnTo>
                    <a:pt x="90" y="47"/>
                  </a:lnTo>
                  <a:lnTo>
                    <a:pt x="85" y="57"/>
                  </a:lnTo>
                  <a:lnTo>
                    <a:pt x="90" y="59"/>
                  </a:lnTo>
                  <a:lnTo>
                    <a:pt x="94" y="47"/>
                  </a:lnTo>
                  <a:lnTo>
                    <a:pt x="97" y="42"/>
                  </a:lnTo>
                  <a:lnTo>
                    <a:pt x="108" y="23"/>
                  </a:lnTo>
                  <a:lnTo>
                    <a:pt x="111" y="21"/>
                  </a:lnTo>
                  <a:lnTo>
                    <a:pt x="118" y="7"/>
                  </a:lnTo>
                  <a:lnTo>
                    <a:pt x="120" y="9"/>
                  </a:lnTo>
                  <a:lnTo>
                    <a:pt x="127" y="19"/>
                  </a:lnTo>
                  <a:lnTo>
                    <a:pt x="132" y="23"/>
                  </a:lnTo>
                  <a:lnTo>
                    <a:pt x="142" y="40"/>
                  </a:lnTo>
                  <a:lnTo>
                    <a:pt x="144" y="42"/>
                  </a:lnTo>
                  <a:lnTo>
                    <a:pt x="149" y="47"/>
                  </a:lnTo>
                  <a:lnTo>
                    <a:pt x="177" y="85"/>
                  </a:lnTo>
                  <a:lnTo>
                    <a:pt x="182" y="90"/>
                  </a:lnTo>
                  <a:lnTo>
                    <a:pt x="198" y="111"/>
                  </a:lnTo>
                  <a:lnTo>
                    <a:pt x="206" y="116"/>
                  </a:lnTo>
                  <a:lnTo>
                    <a:pt x="184" y="87"/>
                  </a:lnTo>
                  <a:lnTo>
                    <a:pt x="182" y="83"/>
                  </a:lnTo>
                  <a:lnTo>
                    <a:pt x="151" y="42"/>
                  </a:lnTo>
                  <a:lnTo>
                    <a:pt x="146" y="38"/>
                  </a:lnTo>
                  <a:lnTo>
                    <a:pt x="132" y="19"/>
                  </a:lnTo>
                  <a:lnTo>
                    <a:pt x="130" y="14"/>
                  </a:lnTo>
                  <a:lnTo>
                    <a:pt x="123" y="7"/>
                  </a:lnTo>
                  <a:lnTo>
                    <a:pt x="120" y="4"/>
                  </a:lnTo>
                  <a:lnTo>
                    <a:pt x="118"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1" name="Freeform 71"/>
            <p:cNvSpPr>
              <a:spLocks noEditPoints="1"/>
            </p:cNvSpPr>
            <p:nvPr/>
          </p:nvSpPr>
          <p:spPr bwMode="auto">
            <a:xfrm>
              <a:off x="10178931" y="3530928"/>
              <a:ext cx="792561" cy="705871"/>
            </a:xfrm>
            <a:custGeom>
              <a:avLst/>
              <a:gdLst>
                <a:gd name="T0" fmla="*/ 182 w 187"/>
                <a:gd name="T1" fmla="*/ 168 h 183"/>
                <a:gd name="T2" fmla="*/ 184 w 187"/>
                <a:gd name="T3" fmla="*/ 179 h 183"/>
                <a:gd name="T4" fmla="*/ 182 w 187"/>
                <a:gd name="T5" fmla="*/ 165 h 183"/>
                <a:gd name="T6" fmla="*/ 125 w 187"/>
                <a:gd name="T7" fmla="*/ 61 h 183"/>
                <a:gd name="T8" fmla="*/ 134 w 187"/>
                <a:gd name="T9" fmla="*/ 66 h 183"/>
                <a:gd name="T10" fmla="*/ 150 w 187"/>
                <a:gd name="T11" fmla="*/ 73 h 183"/>
                <a:gd name="T12" fmla="*/ 164 w 187"/>
                <a:gd name="T13" fmla="*/ 80 h 183"/>
                <a:gd name="T14" fmla="*/ 185 w 187"/>
                <a:gd name="T15" fmla="*/ 96 h 183"/>
                <a:gd name="T16" fmla="*/ 183 w 187"/>
                <a:gd name="T17" fmla="*/ 148 h 183"/>
                <a:gd name="T18" fmla="*/ 185 w 187"/>
                <a:gd name="T19" fmla="*/ 150 h 183"/>
                <a:gd name="T20" fmla="*/ 187 w 187"/>
                <a:gd name="T21" fmla="*/ 98 h 183"/>
                <a:gd name="T22" fmla="*/ 187 w 187"/>
                <a:gd name="T23" fmla="*/ 89 h 183"/>
                <a:gd name="T24" fmla="*/ 154 w 187"/>
                <a:gd name="T25" fmla="*/ 73 h 183"/>
                <a:gd name="T26" fmla="*/ 138 w 187"/>
                <a:gd name="T27" fmla="*/ 65 h 183"/>
                <a:gd name="T28" fmla="*/ 127 w 187"/>
                <a:gd name="T29" fmla="*/ 60 h 183"/>
                <a:gd name="T30" fmla="*/ 121 w 187"/>
                <a:gd name="T31" fmla="*/ 58 h 183"/>
                <a:gd name="T32" fmla="*/ 7 w 187"/>
                <a:gd name="T33" fmla="*/ 7 h 183"/>
                <a:gd name="T34" fmla="*/ 24 w 187"/>
                <a:gd name="T35" fmla="*/ 25 h 183"/>
                <a:gd name="T36" fmla="*/ 51 w 187"/>
                <a:gd name="T37" fmla="*/ 53 h 183"/>
                <a:gd name="T38" fmla="*/ 62 w 187"/>
                <a:gd name="T39" fmla="*/ 65 h 183"/>
                <a:gd name="T40" fmla="*/ 69 w 187"/>
                <a:gd name="T41" fmla="*/ 72 h 183"/>
                <a:gd name="T42" fmla="*/ 97 w 187"/>
                <a:gd name="T43" fmla="*/ 101 h 183"/>
                <a:gd name="T44" fmla="*/ 139 w 187"/>
                <a:gd name="T45" fmla="*/ 145 h 183"/>
                <a:gd name="T46" fmla="*/ 176 w 187"/>
                <a:gd name="T47" fmla="*/ 182 h 183"/>
                <a:gd name="T48" fmla="*/ 100 w 187"/>
                <a:gd name="T49" fmla="*/ 102 h 183"/>
                <a:gd name="T50" fmla="*/ 96 w 187"/>
                <a:gd name="T51" fmla="*/ 98 h 183"/>
                <a:gd name="T52" fmla="*/ 67 w 187"/>
                <a:gd name="T53" fmla="*/ 68 h 183"/>
                <a:gd name="T54" fmla="*/ 62 w 187"/>
                <a:gd name="T55" fmla="*/ 63 h 183"/>
                <a:gd name="T56" fmla="*/ 50 w 187"/>
                <a:gd name="T57" fmla="*/ 50 h 183"/>
                <a:gd name="T58" fmla="*/ 26 w 187"/>
                <a:gd name="T59" fmla="*/ 24 h 183"/>
                <a:gd name="T60" fmla="*/ 10 w 187"/>
                <a:gd name="T61" fmla="*/ 8 h 183"/>
                <a:gd name="T62" fmla="*/ 9 w 187"/>
                <a:gd name="T63" fmla="*/ 6 h 183"/>
                <a:gd name="T64" fmla="*/ 28 w 187"/>
                <a:gd name="T65" fmla="*/ 15 h 183"/>
                <a:gd name="T66" fmla="*/ 50 w 187"/>
                <a:gd name="T67" fmla="*/ 26 h 183"/>
                <a:gd name="T68" fmla="*/ 75 w 187"/>
                <a:gd name="T69" fmla="*/ 38 h 183"/>
                <a:gd name="T70" fmla="*/ 92 w 187"/>
                <a:gd name="T71" fmla="*/ 46 h 183"/>
                <a:gd name="T72" fmla="*/ 102 w 187"/>
                <a:gd name="T73" fmla="*/ 50 h 183"/>
                <a:gd name="T74" fmla="*/ 116 w 187"/>
                <a:gd name="T75" fmla="*/ 57 h 183"/>
                <a:gd name="T76" fmla="*/ 113 w 187"/>
                <a:gd name="T77" fmla="*/ 54 h 183"/>
                <a:gd name="T78" fmla="*/ 100 w 187"/>
                <a:gd name="T79" fmla="*/ 47 h 183"/>
                <a:gd name="T80" fmla="*/ 91 w 187"/>
                <a:gd name="T81" fmla="*/ 43 h 183"/>
                <a:gd name="T82" fmla="*/ 76 w 187"/>
                <a:gd name="T83" fmla="*/ 36 h 183"/>
                <a:gd name="T84" fmla="*/ 54 w 187"/>
                <a:gd name="T85" fmla="*/ 26 h 183"/>
                <a:gd name="T86" fmla="*/ 48 w 187"/>
                <a:gd name="T87" fmla="*/ 23 h 183"/>
                <a:gd name="T88" fmla="*/ 23 w 187"/>
                <a:gd name="T89" fmla="*/ 11 h 183"/>
                <a:gd name="T90" fmla="*/ 0 w 187"/>
                <a:gd name="T91"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7" h="183">
                  <a:moveTo>
                    <a:pt x="182" y="165"/>
                  </a:moveTo>
                  <a:cubicBezTo>
                    <a:pt x="182" y="166"/>
                    <a:pt x="182" y="166"/>
                    <a:pt x="182" y="166"/>
                  </a:cubicBezTo>
                  <a:cubicBezTo>
                    <a:pt x="182" y="168"/>
                    <a:pt x="182" y="168"/>
                    <a:pt x="182" y="168"/>
                  </a:cubicBezTo>
                  <a:cubicBezTo>
                    <a:pt x="182" y="179"/>
                    <a:pt x="182" y="179"/>
                    <a:pt x="182" y="179"/>
                  </a:cubicBezTo>
                  <a:cubicBezTo>
                    <a:pt x="182" y="179"/>
                    <a:pt x="183" y="179"/>
                    <a:pt x="183" y="179"/>
                  </a:cubicBezTo>
                  <a:cubicBezTo>
                    <a:pt x="183" y="179"/>
                    <a:pt x="184" y="179"/>
                    <a:pt x="184" y="179"/>
                  </a:cubicBezTo>
                  <a:cubicBezTo>
                    <a:pt x="184" y="169"/>
                    <a:pt x="184" y="169"/>
                    <a:pt x="184" y="169"/>
                  </a:cubicBezTo>
                  <a:cubicBezTo>
                    <a:pt x="184" y="167"/>
                    <a:pt x="184" y="167"/>
                    <a:pt x="184" y="167"/>
                  </a:cubicBezTo>
                  <a:cubicBezTo>
                    <a:pt x="182" y="165"/>
                    <a:pt x="182" y="165"/>
                    <a:pt x="182" y="165"/>
                  </a:cubicBezTo>
                  <a:moveTo>
                    <a:pt x="121" y="58"/>
                  </a:moveTo>
                  <a:cubicBezTo>
                    <a:pt x="121" y="59"/>
                    <a:pt x="121" y="59"/>
                    <a:pt x="121" y="59"/>
                  </a:cubicBezTo>
                  <a:cubicBezTo>
                    <a:pt x="125" y="61"/>
                    <a:pt x="125" y="61"/>
                    <a:pt x="125" y="61"/>
                  </a:cubicBezTo>
                  <a:cubicBezTo>
                    <a:pt x="126" y="62"/>
                    <a:pt x="126" y="62"/>
                    <a:pt x="126" y="62"/>
                  </a:cubicBezTo>
                  <a:cubicBezTo>
                    <a:pt x="127" y="62"/>
                    <a:pt x="127" y="62"/>
                    <a:pt x="127" y="62"/>
                  </a:cubicBezTo>
                  <a:cubicBezTo>
                    <a:pt x="134" y="66"/>
                    <a:pt x="134" y="66"/>
                    <a:pt x="134" y="66"/>
                  </a:cubicBezTo>
                  <a:cubicBezTo>
                    <a:pt x="136" y="67"/>
                    <a:pt x="136" y="67"/>
                    <a:pt x="136" y="67"/>
                  </a:cubicBezTo>
                  <a:cubicBezTo>
                    <a:pt x="138" y="67"/>
                    <a:pt x="138" y="67"/>
                    <a:pt x="138" y="67"/>
                  </a:cubicBezTo>
                  <a:cubicBezTo>
                    <a:pt x="150" y="73"/>
                    <a:pt x="150" y="73"/>
                    <a:pt x="150" y="73"/>
                  </a:cubicBezTo>
                  <a:cubicBezTo>
                    <a:pt x="152" y="74"/>
                    <a:pt x="152" y="74"/>
                    <a:pt x="152" y="74"/>
                  </a:cubicBezTo>
                  <a:cubicBezTo>
                    <a:pt x="157" y="76"/>
                    <a:pt x="157" y="76"/>
                    <a:pt x="157" y="76"/>
                  </a:cubicBezTo>
                  <a:cubicBezTo>
                    <a:pt x="164" y="80"/>
                    <a:pt x="164" y="80"/>
                    <a:pt x="164" y="80"/>
                  </a:cubicBezTo>
                  <a:cubicBezTo>
                    <a:pt x="185" y="90"/>
                    <a:pt x="185" y="90"/>
                    <a:pt x="185" y="90"/>
                  </a:cubicBezTo>
                  <a:cubicBezTo>
                    <a:pt x="185" y="94"/>
                    <a:pt x="185" y="94"/>
                    <a:pt x="185" y="94"/>
                  </a:cubicBezTo>
                  <a:cubicBezTo>
                    <a:pt x="185" y="96"/>
                    <a:pt x="185" y="96"/>
                    <a:pt x="185" y="96"/>
                  </a:cubicBezTo>
                  <a:cubicBezTo>
                    <a:pt x="185" y="98"/>
                    <a:pt x="185" y="98"/>
                    <a:pt x="185" y="98"/>
                  </a:cubicBezTo>
                  <a:cubicBezTo>
                    <a:pt x="183" y="145"/>
                    <a:pt x="183" y="145"/>
                    <a:pt x="183" y="145"/>
                  </a:cubicBezTo>
                  <a:cubicBezTo>
                    <a:pt x="183" y="148"/>
                    <a:pt x="183" y="148"/>
                    <a:pt x="183" y="148"/>
                  </a:cubicBezTo>
                  <a:cubicBezTo>
                    <a:pt x="183" y="162"/>
                    <a:pt x="183" y="162"/>
                    <a:pt x="183" y="162"/>
                  </a:cubicBezTo>
                  <a:cubicBezTo>
                    <a:pt x="184" y="164"/>
                    <a:pt x="184" y="164"/>
                    <a:pt x="184" y="164"/>
                  </a:cubicBezTo>
                  <a:cubicBezTo>
                    <a:pt x="185" y="150"/>
                    <a:pt x="185" y="150"/>
                    <a:pt x="185" y="150"/>
                  </a:cubicBezTo>
                  <a:cubicBezTo>
                    <a:pt x="185" y="147"/>
                    <a:pt x="185" y="147"/>
                    <a:pt x="185" y="147"/>
                  </a:cubicBezTo>
                  <a:cubicBezTo>
                    <a:pt x="187" y="100"/>
                    <a:pt x="187" y="100"/>
                    <a:pt x="187" y="100"/>
                  </a:cubicBezTo>
                  <a:cubicBezTo>
                    <a:pt x="187" y="98"/>
                    <a:pt x="187" y="98"/>
                    <a:pt x="187" y="98"/>
                  </a:cubicBezTo>
                  <a:cubicBezTo>
                    <a:pt x="187" y="94"/>
                    <a:pt x="187" y="94"/>
                    <a:pt x="187" y="94"/>
                  </a:cubicBezTo>
                  <a:cubicBezTo>
                    <a:pt x="187" y="90"/>
                    <a:pt x="187" y="90"/>
                    <a:pt x="187" y="90"/>
                  </a:cubicBezTo>
                  <a:cubicBezTo>
                    <a:pt x="187" y="89"/>
                    <a:pt x="187" y="89"/>
                    <a:pt x="187" y="89"/>
                  </a:cubicBezTo>
                  <a:cubicBezTo>
                    <a:pt x="186" y="88"/>
                    <a:pt x="186" y="88"/>
                    <a:pt x="186" y="88"/>
                  </a:cubicBezTo>
                  <a:cubicBezTo>
                    <a:pt x="158" y="75"/>
                    <a:pt x="158" y="75"/>
                    <a:pt x="158" y="75"/>
                  </a:cubicBezTo>
                  <a:cubicBezTo>
                    <a:pt x="154" y="73"/>
                    <a:pt x="154" y="73"/>
                    <a:pt x="154" y="73"/>
                  </a:cubicBezTo>
                  <a:cubicBezTo>
                    <a:pt x="152" y="72"/>
                    <a:pt x="152" y="72"/>
                    <a:pt x="152" y="72"/>
                  </a:cubicBezTo>
                  <a:cubicBezTo>
                    <a:pt x="151" y="72"/>
                    <a:pt x="151" y="72"/>
                    <a:pt x="151" y="72"/>
                  </a:cubicBezTo>
                  <a:cubicBezTo>
                    <a:pt x="138" y="65"/>
                    <a:pt x="138" y="65"/>
                    <a:pt x="138" y="65"/>
                  </a:cubicBezTo>
                  <a:cubicBezTo>
                    <a:pt x="137" y="65"/>
                    <a:pt x="137" y="65"/>
                    <a:pt x="137" y="65"/>
                  </a:cubicBezTo>
                  <a:cubicBezTo>
                    <a:pt x="136" y="64"/>
                    <a:pt x="136" y="64"/>
                    <a:pt x="136" y="64"/>
                  </a:cubicBezTo>
                  <a:cubicBezTo>
                    <a:pt x="127" y="60"/>
                    <a:pt x="127" y="60"/>
                    <a:pt x="127" y="60"/>
                  </a:cubicBezTo>
                  <a:cubicBezTo>
                    <a:pt x="126" y="60"/>
                    <a:pt x="126" y="60"/>
                    <a:pt x="126" y="60"/>
                  </a:cubicBezTo>
                  <a:cubicBezTo>
                    <a:pt x="125" y="59"/>
                    <a:pt x="125" y="59"/>
                    <a:pt x="125" y="59"/>
                  </a:cubicBezTo>
                  <a:cubicBezTo>
                    <a:pt x="121" y="58"/>
                    <a:pt x="121" y="58"/>
                    <a:pt x="121" y="58"/>
                  </a:cubicBezTo>
                  <a:moveTo>
                    <a:pt x="0" y="0"/>
                  </a:moveTo>
                  <a:cubicBezTo>
                    <a:pt x="5" y="5"/>
                    <a:pt x="5" y="5"/>
                    <a:pt x="5" y="5"/>
                  </a:cubicBezTo>
                  <a:cubicBezTo>
                    <a:pt x="7" y="7"/>
                    <a:pt x="7" y="7"/>
                    <a:pt x="7" y="7"/>
                  </a:cubicBezTo>
                  <a:cubicBezTo>
                    <a:pt x="7" y="8"/>
                    <a:pt x="7" y="8"/>
                    <a:pt x="7" y="8"/>
                  </a:cubicBezTo>
                  <a:cubicBezTo>
                    <a:pt x="22" y="23"/>
                    <a:pt x="22" y="23"/>
                    <a:pt x="22" y="23"/>
                  </a:cubicBezTo>
                  <a:cubicBezTo>
                    <a:pt x="24" y="25"/>
                    <a:pt x="24" y="25"/>
                    <a:pt x="24" y="25"/>
                  </a:cubicBezTo>
                  <a:cubicBezTo>
                    <a:pt x="25" y="26"/>
                    <a:pt x="25" y="26"/>
                    <a:pt x="25" y="26"/>
                  </a:cubicBezTo>
                  <a:cubicBezTo>
                    <a:pt x="50" y="52"/>
                    <a:pt x="50" y="52"/>
                    <a:pt x="50" y="52"/>
                  </a:cubicBezTo>
                  <a:cubicBezTo>
                    <a:pt x="51" y="53"/>
                    <a:pt x="51" y="53"/>
                    <a:pt x="51" y="53"/>
                  </a:cubicBezTo>
                  <a:cubicBezTo>
                    <a:pt x="52" y="55"/>
                    <a:pt x="52" y="55"/>
                    <a:pt x="52" y="55"/>
                  </a:cubicBezTo>
                  <a:cubicBezTo>
                    <a:pt x="61" y="64"/>
                    <a:pt x="61" y="64"/>
                    <a:pt x="61" y="64"/>
                  </a:cubicBezTo>
                  <a:cubicBezTo>
                    <a:pt x="62" y="65"/>
                    <a:pt x="62" y="65"/>
                    <a:pt x="62" y="65"/>
                  </a:cubicBezTo>
                  <a:cubicBezTo>
                    <a:pt x="63" y="66"/>
                    <a:pt x="63" y="66"/>
                    <a:pt x="63" y="66"/>
                  </a:cubicBezTo>
                  <a:cubicBezTo>
                    <a:pt x="65" y="68"/>
                    <a:pt x="65" y="68"/>
                    <a:pt x="65" y="68"/>
                  </a:cubicBezTo>
                  <a:cubicBezTo>
                    <a:pt x="69" y="72"/>
                    <a:pt x="69" y="72"/>
                    <a:pt x="69" y="72"/>
                  </a:cubicBezTo>
                  <a:cubicBezTo>
                    <a:pt x="70" y="74"/>
                    <a:pt x="70" y="74"/>
                    <a:pt x="70" y="74"/>
                  </a:cubicBezTo>
                  <a:cubicBezTo>
                    <a:pt x="95" y="100"/>
                    <a:pt x="95" y="100"/>
                    <a:pt x="95" y="100"/>
                  </a:cubicBezTo>
                  <a:cubicBezTo>
                    <a:pt x="97" y="101"/>
                    <a:pt x="97" y="101"/>
                    <a:pt x="97" y="101"/>
                  </a:cubicBezTo>
                  <a:cubicBezTo>
                    <a:pt x="97" y="102"/>
                    <a:pt x="97" y="102"/>
                    <a:pt x="97" y="102"/>
                  </a:cubicBezTo>
                  <a:cubicBezTo>
                    <a:pt x="98" y="103"/>
                    <a:pt x="98" y="103"/>
                    <a:pt x="98" y="103"/>
                  </a:cubicBezTo>
                  <a:cubicBezTo>
                    <a:pt x="139" y="145"/>
                    <a:pt x="139" y="145"/>
                    <a:pt x="139" y="145"/>
                  </a:cubicBezTo>
                  <a:cubicBezTo>
                    <a:pt x="142" y="149"/>
                    <a:pt x="142" y="149"/>
                    <a:pt x="142" y="149"/>
                  </a:cubicBezTo>
                  <a:cubicBezTo>
                    <a:pt x="175" y="183"/>
                    <a:pt x="175" y="183"/>
                    <a:pt x="175" y="183"/>
                  </a:cubicBezTo>
                  <a:cubicBezTo>
                    <a:pt x="175" y="182"/>
                    <a:pt x="175" y="182"/>
                    <a:pt x="176" y="182"/>
                  </a:cubicBezTo>
                  <a:cubicBezTo>
                    <a:pt x="147" y="151"/>
                    <a:pt x="147" y="151"/>
                    <a:pt x="147" y="151"/>
                  </a:cubicBezTo>
                  <a:cubicBezTo>
                    <a:pt x="143" y="148"/>
                    <a:pt x="143" y="148"/>
                    <a:pt x="143" y="148"/>
                  </a:cubicBezTo>
                  <a:cubicBezTo>
                    <a:pt x="100" y="102"/>
                    <a:pt x="100" y="102"/>
                    <a:pt x="100" y="102"/>
                  </a:cubicBezTo>
                  <a:cubicBezTo>
                    <a:pt x="98" y="100"/>
                    <a:pt x="98" y="100"/>
                    <a:pt x="98" y="100"/>
                  </a:cubicBezTo>
                  <a:cubicBezTo>
                    <a:pt x="98" y="100"/>
                    <a:pt x="98" y="100"/>
                    <a:pt x="98" y="100"/>
                  </a:cubicBezTo>
                  <a:cubicBezTo>
                    <a:pt x="96" y="98"/>
                    <a:pt x="96" y="98"/>
                    <a:pt x="96" y="98"/>
                  </a:cubicBezTo>
                  <a:cubicBezTo>
                    <a:pt x="71" y="71"/>
                    <a:pt x="71" y="71"/>
                    <a:pt x="71" y="71"/>
                  </a:cubicBezTo>
                  <a:cubicBezTo>
                    <a:pt x="69" y="70"/>
                    <a:pt x="69" y="70"/>
                    <a:pt x="69" y="70"/>
                  </a:cubicBezTo>
                  <a:cubicBezTo>
                    <a:pt x="67" y="68"/>
                    <a:pt x="67" y="68"/>
                    <a:pt x="67" y="68"/>
                  </a:cubicBezTo>
                  <a:cubicBezTo>
                    <a:pt x="66" y="66"/>
                    <a:pt x="66" y="66"/>
                    <a:pt x="66" y="66"/>
                  </a:cubicBezTo>
                  <a:cubicBezTo>
                    <a:pt x="64" y="64"/>
                    <a:pt x="64" y="64"/>
                    <a:pt x="64" y="64"/>
                  </a:cubicBezTo>
                  <a:cubicBezTo>
                    <a:pt x="62" y="63"/>
                    <a:pt x="62" y="63"/>
                    <a:pt x="62" y="63"/>
                  </a:cubicBezTo>
                  <a:cubicBezTo>
                    <a:pt x="52" y="52"/>
                    <a:pt x="52" y="52"/>
                    <a:pt x="52" y="52"/>
                  </a:cubicBezTo>
                  <a:cubicBezTo>
                    <a:pt x="52" y="52"/>
                    <a:pt x="52" y="52"/>
                    <a:pt x="52" y="52"/>
                  </a:cubicBezTo>
                  <a:cubicBezTo>
                    <a:pt x="50" y="50"/>
                    <a:pt x="50" y="50"/>
                    <a:pt x="50" y="50"/>
                  </a:cubicBezTo>
                  <a:cubicBezTo>
                    <a:pt x="50" y="50"/>
                    <a:pt x="50" y="50"/>
                    <a:pt x="50" y="50"/>
                  </a:cubicBezTo>
                  <a:cubicBezTo>
                    <a:pt x="27" y="26"/>
                    <a:pt x="27" y="26"/>
                    <a:pt x="27" y="26"/>
                  </a:cubicBezTo>
                  <a:cubicBezTo>
                    <a:pt x="26" y="24"/>
                    <a:pt x="26" y="24"/>
                    <a:pt x="26" y="24"/>
                  </a:cubicBezTo>
                  <a:cubicBezTo>
                    <a:pt x="25" y="23"/>
                    <a:pt x="25" y="23"/>
                    <a:pt x="25" y="23"/>
                  </a:cubicBezTo>
                  <a:cubicBezTo>
                    <a:pt x="23" y="22"/>
                    <a:pt x="23" y="22"/>
                    <a:pt x="23" y="22"/>
                  </a:cubicBezTo>
                  <a:cubicBezTo>
                    <a:pt x="10" y="8"/>
                    <a:pt x="10" y="8"/>
                    <a:pt x="10" y="8"/>
                  </a:cubicBezTo>
                  <a:cubicBezTo>
                    <a:pt x="8" y="6"/>
                    <a:pt x="8" y="6"/>
                    <a:pt x="8" y="6"/>
                  </a:cubicBezTo>
                  <a:cubicBezTo>
                    <a:pt x="8" y="6"/>
                    <a:pt x="8" y="6"/>
                    <a:pt x="8" y="6"/>
                  </a:cubicBezTo>
                  <a:cubicBezTo>
                    <a:pt x="9" y="6"/>
                    <a:pt x="9" y="6"/>
                    <a:pt x="9" y="6"/>
                  </a:cubicBezTo>
                  <a:cubicBezTo>
                    <a:pt x="15" y="9"/>
                    <a:pt x="15" y="9"/>
                    <a:pt x="15" y="9"/>
                  </a:cubicBezTo>
                  <a:cubicBezTo>
                    <a:pt x="26" y="15"/>
                    <a:pt x="26" y="15"/>
                    <a:pt x="26" y="15"/>
                  </a:cubicBezTo>
                  <a:cubicBezTo>
                    <a:pt x="28" y="15"/>
                    <a:pt x="28" y="15"/>
                    <a:pt x="28" y="15"/>
                  </a:cubicBezTo>
                  <a:cubicBezTo>
                    <a:pt x="46" y="24"/>
                    <a:pt x="46" y="24"/>
                    <a:pt x="46" y="24"/>
                  </a:cubicBezTo>
                  <a:cubicBezTo>
                    <a:pt x="48" y="25"/>
                    <a:pt x="48" y="25"/>
                    <a:pt x="48" y="25"/>
                  </a:cubicBezTo>
                  <a:cubicBezTo>
                    <a:pt x="50" y="26"/>
                    <a:pt x="50" y="26"/>
                    <a:pt x="50" y="26"/>
                  </a:cubicBezTo>
                  <a:cubicBezTo>
                    <a:pt x="61" y="31"/>
                    <a:pt x="61" y="31"/>
                    <a:pt x="61" y="31"/>
                  </a:cubicBezTo>
                  <a:cubicBezTo>
                    <a:pt x="63" y="32"/>
                    <a:pt x="63" y="32"/>
                    <a:pt x="63" y="32"/>
                  </a:cubicBezTo>
                  <a:cubicBezTo>
                    <a:pt x="75" y="38"/>
                    <a:pt x="75" y="38"/>
                    <a:pt x="75" y="38"/>
                  </a:cubicBezTo>
                  <a:cubicBezTo>
                    <a:pt x="77" y="39"/>
                    <a:pt x="77" y="39"/>
                    <a:pt x="77" y="39"/>
                  </a:cubicBezTo>
                  <a:cubicBezTo>
                    <a:pt x="89" y="44"/>
                    <a:pt x="89" y="44"/>
                    <a:pt x="89" y="44"/>
                  </a:cubicBezTo>
                  <a:cubicBezTo>
                    <a:pt x="92" y="46"/>
                    <a:pt x="92" y="46"/>
                    <a:pt x="92" y="46"/>
                  </a:cubicBezTo>
                  <a:cubicBezTo>
                    <a:pt x="93" y="46"/>
                    <a:pt x="93" y="46"/>
                    <a:pt x="93" y="46"/>
                  </a:cubicBezTo>
                  <a:cubicBezTo>
                    <a:pt x="95" y="47"/>
                    <a:pt x="95" y="47"/>
                    <a:pt x="95" y="47"/>
                  </a:cubicBezTo>
                  <a:cubicBezTo>
                    <a:pt x="102" y="50"/>
                    <a:pt x="102" y="50"/>
                    <a:pt x="102" y="50"/>
                  </a:cubicBezTo>
                  <a:cubicBezTo>
                    <a:pt x="104" y="52"/>
                    <a:pt x="104" y="52"/>
                    <a:pt x="104" y="52"/>
                  </a:cubicBezTo>
                  <a:cubicBezTo>
                    <a:pt x="112" y="55"/>
                    <a:pt x="112" y="55"/>
                    <a:pt x="112" y="55"/>
                  </a:cubicBezTo>
                  <a:cubicBezTo>
                    <a:pt x="116" y="57"/>
                    <a:pt x="116" y="57"/>
                    <a:pt x="116" y="57"/>
                  </a:cubicBezTo>
                  <a:cubicBezTo>
                    <a:pt x="119" y="58"/>
                    <a:pt x="119" y="58"/>
                    <a:pt x="119" y="58"/>
                  </a:cubicBezTo>
                  <a:cubicBezTo>
                    <a:pt x="120" y="57"/>
                    <a:pt x="120" y="57"/>
                    <a:pt x="120" y="57"/>
                  </a:cubicBezTo>
                  <a:cubicBezTo>
                    <a:pt x="113" y="54"/>
                    <a:pt x="113" y="54"/>
                    <a:pt x="113" y="54"/>
                  </a:cubicBezTo>
                  <a:cubicBezTo>
                    <a:pt x="110" y="52"/>
                    <a:pt x="110" y="52"/>
                    <a:pt x="110" y="52"/>
                  </a:cubicBezTo>
                  <a:cubicBezTo>
                    <a:pt x="103" y="49"/>
                    <a:pt x="103" y="49"/>
                    <a:pt x="103" y="49"/>
                  </a:cubicBezTo>
                  <a:cubicBezTo>
                    <a:pt x="100" y="47"/>
                    <a:pt x="100" y="47"/>
                    <a:pt x="100" y="47"/>
                  </a:cubicBezTo>
                  <a:cubicBezTo>
                    <a:pt x="97" y="46"/>
                    <a:pt x="97" y="46"/>
                    <a:pt x="97" y="46"/>
                  </a:cubicBezTo>
                  <a:cubicBezTo>
                    <a:pt x="95" y="45"/>
                    <a:pt x="95" y="45"/>
                    <a:pt x="95" y="45"/>
                  </a:cubicBezTo>
                  <a:cubicBezTo>
                    <a:pt x="91" y="43"/>
                    <a:pt x="91" y="43"/>
                    <a:pt x="91" y="43"/>
                  </a:cubicBezTo>
                  <a:cubicBezTo>
                    <a:pt x="88" y="42"/>
                    <a:pt x="88" y="42"/>
                    <a:pt x="88" y="42"/>
                  </a:cubicBezTo>
                  <a:cubicBezTo>
                    <a:pt x="77" y="37"/>
                    <a:pt x="77" y="37"/>
                    <a:pt x="77" y="37"/>
                  </a:cubicBezTo>
                  <a:cubicBezTo>
                    <a:pt x="76" y="36"/>
                    <a:pt x="76" y="36"/>
                    <a:pt x="76" y="36"/>
                  </a:cubicBezTo>
                  <a:cubicBezTo>
                    <a:pt x="64" y="30"/>
                    <a:pt x="64" y="30"/>
                    <a:pt x="64" y="30"/>
                  </a:cubicBezTo>
                  <a:cubicBezTo>
                    <a:pt x="62" y="29"/>
                    <a:pt x="62" y="29"/>
                    <a:pt x="62" y="29"/>
                  </a:cubicBezTo>
                  <a:cubicBezTo>
                    <a:pt x="54" y="26"/>
                    <a:pt x="54" y="26"/>
                    <a:pt x="54" y="26"/>
                  </a:cubicBezTo>
                  <a:cubicBezTo>
                    <a:pt x="50" y="24"/>
                    <a:pt x="50" y="24"/>
                    <a:pt x="50" y="24"/>
                  </a:cubicBezTo>
                  <a:cubicBezTo>
                    <a:pt x="50" y="24"/>
                    <a:pt x="50" y="24"/>
                    <a:pt x="50" y="24"/>
                  </a:cubicBezTo>
                  <a:cubicBezTo>
                    <a:pt x="48" y="23"/>
                    <a:pt x="48" y="23"/>
                    <a:pt x="48" y="23"/>
                  </a:cubicBezTo>
                  <a:cubicBezTo>
                    <a:pt x="29" y="14"/>
                    <a:pt x="29" y="14"/>
                    <a:pt x="29" y="14"/>
                  </a:cubicBezTo>
                  <a:cubicBezTo>
                    <a:pt x="27" y="13"/>
                    <a:pt x="27" y="13"/>
                    <a:pt x="27" y="13"/>
                  </a:cubicBezTo>
                  <a:cubicBezTo>
                    <a:pt x="23" y="11"/>
                    <a:pt x="23" y="11"/>
                    <a:pt x="23" y="11"/>
                  </a:cubicBezTo>
                  <a:cubicBezTo>
                    <a:pt x="16" y="8"/>
                    <a:pt x="16" y="8"/>
                    <a:pt x="16" y="8"/>
                  </a:cubicBezTo>
                  <a:cubicBezTo>
                    <a:pt x="9" y="4"/>
                    <a:pt x="9" y="4"/>
                    <a:pt x="9" y="4"/>
                  </a:cubicBezTo>
                  <a:cubicBezTo>
                    <a:pt x="0" y="0"/>
                    <a:pt x="0" y="0"/>
                    <a:pt x="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2" name="Freeform 72"/>
            <p:cNvSpPr>
              <a:spLocks noEditPoints="1"/>
            </p:cNvSpPr>
            <p:nvPr/>
          </p:nvSpPr>
          <p:spPr bwMode="auto">
            <a:xfrm>
              <a:off x="10653036" y="3407320"/>
              <a:ext cx="551035" cy="1023025"/>
            </a:xfrm>
            <a:custGeom>
              <a:avLst/>
              <a:gdLst>
                <a:gd name="T0" fmla="*/ 129 w 130"/>
                <a:gd name="T1" fmla="*/ 262 h 265"/>
                <a:gd name="T2" fmla="*/ 105 w 130"/>
                <a:gd name="T3" fmla="*/ 173 h 265"/>
                <a:gd name="T4" fmla="*/ 104 w 130"/>
                <a:gd name="T5" fmla="*/ 167 h 265"/>
                <a:gd name="T6" fmla="*/ 103 w 130"/>
                <a:gd name="T7" fmla="*/ 170 h 265"/>
                <a:gd name="T8" fmla="*/ 104 w 130"/>
                <a:gd name="T9" fmla="*/ 167 h 265"/>
                <a:gd name="T10" fmla="*/ 55 w 130"/>
                <a:gd name="T11" fmla="*/ 2 h 265"/>
                <a:gd name="T12" fmla="*/ 63 w 130"/>
                <a:gd name="T13" fmla="*/ 29 h 265"/>
                <a:gd name="T14" fmla="*/ 67 w 130"/>
                <a:gd name="T15" fmla="*/ 44 h 265"/>
                <a:gd name="T16" fmla="*/ 69 w 130"/>
                <a:gd name="T17" fmla="*/ 52 h 265"/>
                <a:gd name="T18" fmla="*/ 70 w 130"/>
                <a:gd name="T19" fmla="*/ 55 h 265"/>
                <a:gd name="T20" fmla="*/ 73 w 130"/>
                <a:gd name="T21" fmla="*/ 65 h 265"/>
                <a:gd name="T22" fmla="*/ 76 w 130"/>
                <a:gd name="T23" fmla="*/ 75 h 265"/>
                <a:gd name="T24" fmla="*/ 80 w 130"/>
                <a:gd name="T25" fmla="*/ 89 h 265"/>
                <a:gd name="T26" fmla="*/ 89 w 130"/>
                <a:gd name="T27" fmla="*/ 124 h 265"/>
                <a:gd name="T28" fmla="*/ 100 w 130"/>
                <a:gd name="T29" fmla="*/ 152 h 265"/>
                <a:gd name="T30" fmla="*/ 90 w 130"/>
                <a:gd name="T31" fmla="*/ 118 h 265"/>
                <a:gd name="T32" fmla="*/ 80 w 130"/>
                <a:gd name="T33" fmla="*/ 84 h 265"/>
                <a:gd name="T34" fmla="*/ 77 w 130"/>
                <a:gd name="T35" fmla="*/ 72 h 265"/>
                <a:gd name="T36" fmla="*/ 74 w 130"/>
                <a:gd name="T37" fmla="*/ 61 h 265"/>
                <a:gd name="T38" fmla="*/ 63 w 130"/>
                <a:gd name="T39" fmla="*/ 25 h 265"/>
                <a:gd name="T40" fmla="*/ 46 w 130"/>
                <a:gd name="T41" fmla="*/ 0 h 265"/>
                <a:gd name="T42" fmla="*/ 40 w 130"/>
                <a:gd name="T43" fmla="*/ 14 h 265"/>
                <a:gd name="T44" fmla="*/ 37 w 130"/>
                <a:gd name="T45" fmla="*/ 21 h 265"/>
                <a:gd name="T46" fmla="*/ 29 w 130"/>
                <a:gd name="T47" fmla="*/ 41 h 265"/>
                <a:gd name="T48" fmla="*/ 21 w 130"/>
                <a:gd name="T49" fmla="*/ 58 h 265"/>
                <a:gd name="T50" fmla="*/ 12 w 130"/>
                <a:gd name="T51" fmla="*/ 78 h 265"/>
                <a:gd name="T52" fmla="*/ 7 w 130"/>
                <a:gd name="T53" fmla="*/ 90 h 265"/>
                <a:gd name="T54" fmla="*/ 5 w 130"/>
                <a:gd name="T55" fmla="*/ 94 h 265"/>
                <a:gd name="T56" fmla="*/ 2 w 130"/>
                <a:gd name="T57" fmla="*/ 102 h 265"/>
                <a:gd name="T58" fmla="*/ 0 w 130"/>
                <a:gd name="T59" fmla="*/ 106 h 265"/>
                <a:gd name="T60" fmla="*/ 2 w 130"/>
                <a:gd name="T61" fmla="*/ 107 h 265"/>
                <a:gd name="T62" fmla="*/ 6 w 130"/>
                <a:gd name="T63" fmla="*/ 113 h 265"/>
                <a:gd name="T64" fmla="*/ 16 w 130"/>
                <a:gd name="T65" fmla="*/ 126 h 265"/>
                <a:gd name="T66" fmla="*/ 21 w 130"/>
                <a:gd name="T67" fmla="*/ 133 h 265"/>
                <a:gd name="T68" fmla="*/ 70 w 130"/>
                <a:gd name="T69" fmla="*/ 197 h 265"/>
                <a:gd name="T70" fmla="*/ 74 w 130"/>
                <a:gd name="T71" fmla="*/ 202 h 265"/>
                <a:gd name="T72" fmla="*/ 124 w 130"/>
                <a:gd name="T73" fmla="*/ 264 h 265"/>
                <a:gd name="T74" fmla="*/ 75 w 130"/>
                <a:gd name="T75" fmla="*/ 200 h 265"/>
                <a:gd name="T76" fmla="*/ 71 w 130"/>
                <a:gd name="T77" fmla="*/ 194 h 265"/>
                <a:gd name="T78" fmla="*/ 21 w 130"/>
                <a:gd name="T79" fmla="*/ 130 h 265"/>
                <a:gd name="T80" fmla="*/ 9 w 130"/>
                <a:gd name="T81" fmla="*/ 113 h 265"/>
                <a:gd name="T82" fmla="*/ 4 w 130"/>
                <a:gd name="T83" fmla="*/ 107 h 265"/>
                <a:gd name="T84" fmla="*/ 2 w 130"/>
                <a:gd name="T85" fmla="*/ 105 h 265"/>
                <a:gd name="T86" fmla="*/ 4 w 130"/>
                <a:gd name="T87" fmla="*/ 102 h 265"/>
                <a:gd name="T88" fmla="*/ 7 w 130"/>
                <a:gd name="T89" fmla="*/ 94 h 265"/>
                <a:gd name="T90" fmla="*/ 9 w 130"/>
                <a:gd name="T91" fmla="*/ 90 h 265"/>
                <a:gd name="T92" fmla="*/ 14 w 130"/>
                <a:gd name="T93" fmla="*/ 79 h 265"/>
                <a:gd name="T94" fmla="*/ 25 w 130"/>
                <a:gd name="T95" fmla="*/ 54 h 265"/>
                <a:gd name="T96" fmla="*/ 30 w 130"/>
                <a:gd name="T97" fmla="*/ 41 h 265"/>
                <a:gd name="T98" fmla="*/ 39 w 130"/>
                <a:gd name="T99" fmla="*/ 20 h 265"/>
                <a:gd name="T100" fmla="*/ 42 w 130"/>
                <a:gd name="T101" fmla="*/ 14 h 265"/>
                <a:gd name="T102" fmla="*/ 46 w 130"/>
                <a:gd name="T103"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0" h="265">
                  <a:moveTo>
                    <a:pt x="103" y="172"/>
                  </a:moveTo>
                  <a:cubicBezTo>
                    <a:pt x="129" y="262"/>
                    <a:pt x="129" y="262"/>
                    <a:pt x="129" y="262"/>
                  </a:cubicBezTo>
                  <a:cubicBezTo>
                    <a:pt x="129" y="261"/>
                    <a:pt x="130" y="261"/>
                    <a:pt x="130" y="261"/>
                  </a:cubicBezTo>
                  <a:cubicBezTo>
                    <a:pt x="105" y="173"/>
                    <a:pt x="105" y="173"/>
                    <a:pt x="105" y="173"/>
                  </a:cubicBezTo>
                  <a:cubicBezTo>
                    <a:pt x="103" y="172"/>
                    <a:pt x="103" y="172"/>
                    <a:pt x="103" y="172"/>
                  </a:cubicBezTo>
                  <a:moveTo>
                    <a:pt x="104" y="167"/>
                  </a:moveTo>
                  <a:cubicBezTo>
                    <a:pt x="103" y="167"/>
                    <a:pt x="103" y="168"/>
                    <a:pt x="102" y="169"/>
                  </a:cubicBezTo>
                  <a:cubicBezTo>
                    <a:pt x="103" y="170"/>
                    <a:pt x="103" y="170"/>
                    <a:pt x="103" y="170"/>
                  </a:cubicBezTo>
                  <a:cubicBezTo>
                    <a:pt x="105" y="171"/>
                    <a:pt x="105" y="171"/>
                    <a:pt x="105" y="171"/>
                  </a:cubicBezTo>
                  <a:cubicBezTo>
                    <a:pt x="104" y="167"/>
                    <a:pt x="104" y="167"/>
                    <a:pt x="104" y="167"/>
                  </a:cubicBezTo>
                  <a:moveTo>
                    <a:pt x="57" y="1"/>
                  </a:moveTo>
                  <a:cubicBezTo>
                    <a:pt x="56" y="2"/>
                    <a:pt x="55" y="2"/>
                    <a:pt x="55" y="2"/>
                  </a:cubicBezTo>
                  <a:cubicBezTo>
                    <a:pt x="62" y="27"/>
                    <a:pt x="62" y="27"/>
                    <a:pt x="62" y="27"/>
                  </a:cubicBezTo>
                  <a:cubicBezTo>
                    <a:pt x="63" y="29"/>
                    <a:pt x="63" y="29"/>
                    <a:pt x="63" y="29"/>
                  </a:cubicBezTo>
                  <a:cubicBezTo>
                    <a:pt x="66" y="41"/>
                    <a:pt x="66" y="41"/>
                    <a:pt x="66" y="41"/>
                  </a:cubicBezTo>
                  <a:cubicBezTo>
                    <a:pt x="67" y="44"/>
                    <a:pt x="67" y="44"/>
                    <a:pt x="67" y="44"/>
                  </a:cubicBezTo>
                  <a:cubicBezTo>
                    <a:pt x="68" y="50"/>
                    <a:pt x="68" y="50"/>
                    <a:pt x="68" y="50"/>
                  </a:cubicBezTo>
                  <a:cubicBezTo>
                    <a:pt x="69" y="52"/>
                    <a:pt x="69" y="52"/>
                    <a:pt x="69" y="52"/>
                  </a:cubicBezTo>
                  <a:cubicBezTo>
                    <a:pt x="69" y="53"/>
                    <a:pt x="69" y="53"/>
                    <a:pt x="69" y="53"/>
                  </a:cubicBezTo>
                  <a:cubicBezTo>
                    <a:pt x="70" y="55"/>
                    <a:pt x="70" y="55"/>
                    <a:pt x="70" y="55"/>
                  </a:cubicBezTo>
                  <a:cubicBezTo>
                    <a:pt x="72" y="63"/>
                    <a:pt x="72" y="63"/>
                    <a:pt x="72" y="63"/>
                  </a:cubicBezTo>
                  <a:cubicBezTo>
                    <a:pt x="73" y="65"/>
                    <a:pt x="73" y="65"/>
                    <a:pt x="73" y="65"/>
                  </a:cubicBezTo>
                  <a:cubicBezTo>
                    <a:pt x="75" y="74"/>
                    <a:pt x="75" y="74"/>
                    <a:pt x="75" y="74"/>
                  </a:cubicBezTo>
                  <a:cubicBezTo>
                    <a:pt x="76" y="75"/>
                    <a:pt x="76" y="75"/>
                    <a:pt x="76" y="75"/>
                  </a:cubicBezTo>
                  <a:cubicBezTo>
                    <a:pt x="79" y="86"/>
                    <a:pt x="79" y="86"/>
                    <a:pt x="79" y="86"/>
                  </a:cubicBezTo>
                  <a:cubicBezTo>
                    <a:pt x="80" y="89"/>
                    <a:pt x="80" y="89"/>
                    <a:pt x="80" y="89"/>
                  </a:cubicBezTo>
                  <a:cubicBezTo>
                    <a:pt x="89" y="121"/>
                    <a:pt x="89" y="121"/>
                    <a:pt x="89" y="121"/>
                  </a:cubicBezTo>
                  <a:cubicBezTo>
                    <a:pt x="89" y="124"/>
                    <a:pt x="89" y="124"/>
                    <a:pt x="89" y="124"/>
                  </a:cubicBezTo>
                  <a:cubicBezTo>
                    <a:pt x="97" y="151"/>
                    <a:pt x="97" y="151"/>
                    <a:pt x="97" y="151"/>
                  </a:cubicBezTo>
                  <a:cubicBezTo>
                    <a:pt x="98" y="151"/>
                    <a:pt x="99" y="152"/>
                    <a:pt x="100" y="152"/>
                  </a:cubicBezTo>
                  <a:cubicBezTo>
                    <a:pt x="91" y="121"/>
                    <a:pt x="91" y="121"/>
                    <a:pt x="91" y="121"/>
                  </a:cubicBezTo>
                  <a:cubicBezTo>
                    <a:pt x="90" y="118"/>
                    <a:pt x="90" y="118"/>
                    <a:pt x="90" y="118"/>
                  </a:cubicBezTo>
                  <a:cubicBezTo>
                    <a:pt x="81" y="87"/>
                    <a:pt x="81" y="87"/>
                    <a:pt x="81" y="87"/>
                  </a:cubicBezTo>
                  <a:cubicBezTo>
                    <a:pt x="80" y="84"/>
                    <a:pt x="80" y="84"/>
                    <a:pt x="80" y="84"/>
                  </a:cubicBezTo>
                  <a:cubicBezTo>
                    <a:pt x="77" y="74"/>
                    <a:pt x="77" y="74"/>
                    <a:pt x="77" y="74"/>
                  </a:cubicBezTo>
                  <a:cubicBezTo>
                    <a:pt x="77" y="72"/>
                    <a:pt x="77" y="72"/>
                    <a:pt x="77" y="72"/>
                  </a:cubicBezTo>
                  <a:cubicBezTo>
                    <a:pt x="74" y="63"/>
                    <a:pt x="74" y="63"/>
                    <a:pt x="74" y="63"/>
                  </a:cubicBezTo>
                  <a:cubicBezTo>
                    <a:pt x="74" y="61"/>
                    <a:pt x="74" y="61"/>
                    <a:pt x="74" y="61"/>
                  </a:cubicBezTo>
                  <a:cubicBezTo>
                    <a:pt x="71" y="53"/>
                    <a:pt x="71" y="53"/>
                    <a:pt x="71" y="53"/>
                  </a:cubicBezTo>
                  <a:cubicBezTo>
                    <a:pt x="63" y="25"/>
                    <a:pt x="63" y="25"/>
                    <a:pt x="63" y="25"/>
                  </a:cubicBezTo>
                  <a:cubicBezTo>
                    <a:pt x="57" y="1"/>
                    <a:pt x="57" y="1"/>
                    <a:pt x="57" y="1"/>
                  </a:cubicBezTo>
                  <a:moveTo>
                    <a:pt x="46" y="0"/>
                  </a:moveTo>
                  <a:cubicBezTo>
                    <a:pt x="41" y="12"/>
                    <a:pt x="41" y="12"/>
                    <a:pt x="41" y="12"/>
                  </a:cubicBezTo>
                  <a:cubicBezTo>
                    <a:pt x="40" y="14"/>
                    <a:pt x="40" y="14"/>
                    <a:pt x="40" y="14"/>
                  </a:cubicBezTo>
                  <a:cubicBezTo>
                    <a:pt x="38" y="19"/>
                    <a:pt x="38" y="19"/>
                    <a:pt x="38" y="19"/>
                  </a:cubicBezTo>
                  <a:cubicBezTo>
                    <a:pt x="37" y="21"/>
                    <a:pt x="37" y="21"/>
                    <a:pt x="37" y="21"/>
                  </a:cubicBezTo>
                  <a:cubicBezTo>
                    <a:pt x="31" y="36"/>
                    <a:pt x="31" y="36"/>
                    <a:pt x="31" y="36"/>
                  </a:cubicBezTo>
                  <a:cubicBezTo>
                    <a:pt x="29" y="41"/>
                    <a:pt x="29" y="41"/>
                    <a:pt x="29" y="41"/>
                  </a:cubicBezTo>
                  <a:cubicBezTo>
                    <a:pt x="22" y="55"/>
                    <a:pt x="22" y="55"/>
                    <a:pt x="22" y="55"/>
                  </a:cubicBezTo>
                  <a:cubicBezTo>
                    <a:pt x="21" y="58"/>
                    <a:pt x="21" y="58"/>
                    <a:pt x="21" y="58"/>
                  </a:cubicBezTo>
                  <a:cubicBezTo>
                    <a:pt x="14" y="75"/>
                    <a:pt x="14" y="75"/>
                    <a:pt x="14" y="75"/>
                  </a:cubicBezTo>
                  <a:cubicBezTo>
                    <a:pt x="12" y="78"/>
                    <a:pt x="12" y="78"/>
                    <a:pt x="12" y="78"/>
                  </a:cubicBezTo>
                  <a:cubicBezTo>
                    <a:pt x="8" y="89"/>
                    <a:pt x="8" y="89"/>
                    <a:pt x="8" y="89"/>
                  </a:cubicBezTo>
                  <a:cubicBezTo>
                    <a:pt x="7" y="90"/>
                    <a:pt x="7" y="90"/>
                    <a:pt x="7" y="90"/>
                  </a:cubicBezTo>
                  <a:cubicBezTo>
                    <a:pt x="6" y="92"/>
                    <a:pt x="6" y="92"/>
                    <a:pt x="6" y="92"/>
                  </a:cubicBezTo>
                  <a:cubicBezTo>
                    <a:pt x="5" y="94"/>
                    <a:pt x="5" y="94"/>
                    <a:pt x="5" y="94"/>
                  </a:cubicBezTo>
                  <a:cubicBezTo>
                    <a:pt x="3" y="100"/>
                    <a:pt x="3" y="100"/>
                    <a:pt x="3" y="100"/>
                  </a:cubicBezTo>
                  <a:cubicBezTo>
                    <a:pt x="2" y="102"/>
                    <a:pt x="2" y="102"/>
                    <a:pt x="2" y="102"/>
                  </a:cubicBezTo>
                  <a:cubicBezTo>
                    <a:pt x="1" y="105"/>
                    <a:pt x="1" y="105"/>
                    <a:pt x="1" y="105"/>
                  </a:cubicBezTo>
                  <a:cubicBezTo>
                    <a:pt x="0" y="106"/>
                    <a:pt x="0" y="106"/>
                    <a:pt x="0" y="106"/>
                  </a:cubicBezTo>
                  <a:cubicBezTo>
                    <a:pt x="1" y="106"/>
                    <a:pt x="1" y="106"/>
                    <a:pt x="1" y="106"/>
                  </a:cubicBezTo>
                  <a:cubicBezTo>
                    <a:pt x="2" y="107"/>
                    <a:pt x="2" y="107"/>
                    <a:pt x="2" y="107"/>
                  </a:cubicBezTo>
                  <a:cubicBezTo>
                    <a:pt x="3" y="109"/>
                    <a:pt x="3" y="109"/>
                    <a:pt x="3" y="109"/>
                  </a:cubicBezTo>
                  <a:cubicBezTo>
                    <a:pt x="6" y="113"/>
                    <a:pt x="6" y="113"/>
                    <a:pt x="6" y="113"/>
                  </a:cubicBezTo>
                  <a:cubicBezTo>
                    <a:pt x="7" y="115"/>
                    <a:pt x="7" y="115"/>
                    <a:pt x="7" y="115"/>
                  </a:cubicBezTo>
                  <a:cubicBezTo>
                    <a:pt x="16" y="126"/>
                    <a:pt x="16" y="126"/>
                    <a:pt x="16" y="126"/>
                  </a:cubicBezTo>
                  <a:cubicBezTo>
                    <a:pt x="18" y="128"/>
                    <a:pt x="18" y="128"/>
                    <a:pt x="18" y="128"/>
                  </a:cubicBezTo>
                  <a:cubicBezTo>
                    <a:pt x="21" y="133"/>
                    <a:pt x="21" y="133"/>
                    <a:pt x="21" y="133"/>
                  </a:cubicBezTo>
                  <a:cubicBezTo>
                    <a:pt x="23" y="135"/>
                    <a:pt x="23" y="135"/>
                    <a:pt x="23" y="135"/>
                  </a:cubicBezTo>
                  <a:cubicBezTo>
                    <a:pt x="70" y="197"/>
                    <a:pt x="70" y="197"/>
                    <a:pt x="70" y="197"/>
                  </a:cubicBezTo>
                  <a:cubicBezTo>
                    <a:pt x="72" y="199"/>
                    <a:pt x="72" y="199"/>
                    <a:pt x="72" y="199"/>
                  </a:cubicBezTo>
                  <a:cubicBezTo>
                    <a:pt x="74" y="202"/>
                    <a:pt x="74" y="202"/>
                    <a:pt x="74" y="202"/>
                  </a:cubicBezTo>
                  <a:cubicBezTo>
                    <a:pt x="123" y="265"/>
                    <a:pt x="123" y="265"/>
                    <a:pt x="123" y="265"/>
                  </a:cubicBezTo>
                  <a:cubicBezTo>
                    <a:pt x="123" y="265"/>
                    <a:pt x="124" y="264"/>
                    <a:pt x="124" y="264"/>
                  </a:cubicBezTo>
                  <a:cubicBezTo>
                    <a:pt x="78" y="204"/>
                    <a:pt x="78" y="204"/>
                    <a:pt x="78" y="204"/>
                  </a:cubicBezTo>
                  <a:cubicBezTo>
                    <a:pt x="75" y="200"/>
                    <a:pt x="75" y="200"/>
                    <a:pt x="75" y="200"/>
                  </a:cubicBezTo>
                  <a:cubicBezTo>
                    <a:pt x="72" y="196"/>
                    <a:pt x="72" y="196"/>
                    <a:pt x="72" y="196"/>
                  </a:cubicBezTo>
                  <a:cubicBezTo>
                    <a:pt x="71" y="194"/>
                    <a:pt x="71" y="194"/>
                    <a:pt x="71" y="194"/>
                  </a:cubicBezTo>
                  <a:cubicBezTo>
                    <a:pt x="24" y="134"/>
                    <a:pt x="24" y="134"/>
                    <a:pt x="24" y="134"/>
                  </a:cubicBezTo>
                  <a:cubicBezTo>
                    <a:pt x="21" y="130"/>
                    <a:pt x="21" y="130"/>
                    <a:pt x="21" y="130"/>
                  </a:cubicBezTo>
                  <a:cubicBezTo>
                    <a:pt x="18" y="125"/>
                    <a:pt x="18" y="125"/>
                    <a:pt x="18" y="125"/>
                  </a:cubicBezTo>
                  <a:cubicBezTo>
                    <a:pt x="9" y="113"/>
                    <a:pt x="9" y="113"/>
                    <a:pt x="9" y="113"/>
                  </a:cubicBezTo>
                  <a:cubicBezTo>
                    <a:pt x="8" y="112"/>
                    <a:pt x="8" y="112"/>
                    <a:pt x="8" y="112"/>
                  </a:cubicBezTo>
                  <a:cubicBezTo>
                    <a:pt x="4" y="107"/>
                    <a:pt x="4" y="107"/>
                    <a:pt x="4" y="107"/>
                  </a:cubicBezTo>
                  <a:cubicBezTo>
                    <a:pt x="3" y="106"/>
                    <a:pt x="3" y="106"/>
                    <a:pt x="3" y="106"/>
                  </a:cubicBezTo>
                  <a:cubicBezTo>
                    <a:pt x="2" y="105"/>
                    <a:pt x="2" y="105"/>
                    <a:pt x="2" y="105"/>
                  </a:cubicBezTo>
                  <a:cubicBezTo>
                    <a:pt x="3" y="104"/>
                    <a:pt x="3" y="104"/>
                    <a:pt x="3" y="104"/>
                  </a:cubicBezTo>
                  <a:cubicBezTo>
                    <a:pt x="4" y="102"/>
                    <a:pt x="4" y="102"/>
                    <a:pt x="4" y="102"/>
                  </a:cubicBezTo>
                  <a:cubicBezTo>
                    <a:pt x="7" y="96"/>
                    <a:pt x="7" y="96"/>
                    <a:pt x="7" y="96"/>
                  </a:cubicBezTo>
                  <a:cubicBezTo>
                    <a:pt x="7" y="94"/>
                    <a:pt x="7" y="94"/>
                    <a:pt x="7" y="94"/>
                  </a:cubicBezTo>
                  <a:cubicBezTo>
                    <a:pt x="9" y="91"/>
                    <a:pt x="9" y="91"/>
                    <a:pt x="9" y="91"/>
                  </a:cubicBezTo>
                  <a:cubicBezTo>
                    <a:pt x="9" y="90"/>
                    <a:pt x="9" y="90"/>
                    <a:pt x="9" y="90"/>
                  </a:cubicBezTo>
                  <a:cubicBezTo>
                    <a:pt x="12" y="82"/>
                    <a:pt x="12" y="82"/>
                    <a:pt x="12" y="82"/>
                  </a:cubicBezTo>
                  <a:cubicBezTo>
                    <a:pt x="14" y="79"/>
                    <a:pt x="14" y="79"/>
                    <a:pt x="14" y="79"/>
                  </a:cubicBezTo>
                  <a:cubicBezTo>
                    <a:pt x="24" y="57"/>
                    <a:pt x="24" y="57"/>
                    <a:pt x="24" y="57"/>
                  </a:cubicBezTo>
                  <a:cubicBezTo>
                    <a:pt x="25" y="54"/>
                    <a:pt x="25" y="54"/>
                    <a:pt x="25" y="54"/>
                  </a:cubicBezTo>
                  <a:cubicBezTo>
                    <a:pt x="28" y="46"/>
                    <a:pt x="28" y="46"/>
                    <a:pt x="28" y="46"/>
                  </a:cubicBezTo>
                  <a:cubicBezTo>
                    <a:pt x="30" y="41"/>
                    <a:pt x="30" y="41"/>
                    <a:pt x="30" y="41"/>
                  </a:cubicBezTo>
                  <a:cubicBezTo>
                    <a:pt x="39" y="22"/>
                    <a:pt x="39" y="22"/>
                    <a:pt x="39" y="22"/>
                  </a:cubicBezTo>
                  <a:cubicBezTo>
                    <a:pt x="39" y="20"/>
                    <a:pt x="39" y="20"/>
                    <a:pt x="39" y="20"/>
                  </a:cubicBezTo>
                  <a:cubicBezTo>
                    <a:pt x="41" y="16"/>
                    <a:pt x="41" y="16"/>
                    <a:pt x="41" y="16"/>
                  </a:cubicBezTo>
                  <a:cubicBezTo>
                    <a:pt x="42" y="14"/>
                    <a:pt x="42" y="14"/>
                    <a:pt x="42" y="14"/>
                  </a:cubicBezTo>
                  <a:cubicBezTo>
                    <a:pt x="48" y="1"/>
                    <a:pt x="48" y="1"/>
                    <a:pt x="48" y="1"/>
                  </a:cubicBezTo>
                  <a:cubicBezTo>
                    <a:pt x="47" y="0"/>
                    <a:pt x="47" y="0"/>
                    <a:pt x="4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3" name="Freeform 73"/>
            <p:cNvSpPr>
              <a:spLocks noEditPoints="1"/>
            </p:cNvSpPr>
            <p:nvPr/>
          </p:nvSpPr>
          <p:spPr bwMode="auto">
            <a:xfrm>
              <a:off x="11021586" y="3264194"/>
              <a:ext cx="356027" cy="1332047"/>
            </a:xfrm>
            <a:custGeom>
              <a:avLst/>
              <a:gdLst>
                <a:gd name="T0" fmla="*/ 83 w 84"/>
                <a:gd name="T1" fmla="*/ 344 h 345"/>
                <a:gd name="T2" fmla="*/ 84 w 84"/>
                <a:gd name="T3" fmla="*/ 344 h 345"/>
                <a:gd name="T4" fmla="*/ 83 w 84"/>
                <a:gd name="T5" fmla="*/ 238 h 345"/>
                <a:gd name="T6" fmla="*/ 79 w 84"/>
                <a:gd name="T7" fmla="*/ 345 h 345"/>
                <a:gd name="T8" fmla="*/ 46 w 84"/>
                <a:gd name="T9" fmla="*/ 222 h 345"/>
                <a:gd name="T10" fmla="*/ 36 w 84"/>
                <a:gd name="T11" fmla="*/ 187 h 345"/>
                <a:gd name="T12" fmla="*/ 43 w 84"/>
                <a:gd name="T13" fmla="*/ 219 h 345"/>
                <a:gd name="T14" fmla="*/ 36 w 84"/>
                <a:gd name="T15" fmla="*/ 187 h 345"/>
                <a:gd name="T16" fmla="*/ 83 w 84"/>
                <a:gd name="T17" fmla="*/ 161 h 345"/>
                <a:gd name="T18" fmla="*/ 84 w 84"/>
                <a:gd name="T19" fmla="*/ 237 h 345"/>
                <a:gd name="T20" fmla="*/ 83 w 84"/>
                <a:gd name="T21" fmla="*/ 5 h 345"/>
                <a:gd name="T22" fmla="*/ 83 w 84"/>
                <a:gd name="T23" fmla="*/ 44 h 345"/>
                <a:gd name="T24" fmla="*/ 83 w 84"/>
                <a:gd name="T25" fmla="*/ 85 h 345"/>
                <a:gd name="T26" fmla="*/ 84 w 84"/>
                <a:gd name="T27" fmla="*/ 158 h 345"/>
                <a:gd name="T28" fmla="*/ 84 w 84"/>
                <a:gd name="T29" fmla="*/ 81 h 345"/>
                <a:gd name="T30" fmla="*/ 84 w 84"/>
                <a:gd name="T31" fmla="*/ 37 h 345"/>
                <a:gd name="T32" fmla="*/ 83 w 84"/>
                <a:gd name="T33" fmla="*/ 5 h 345"/>
                <a:gd name="T34" fmla="*/ 67 w 84"/>
                <a:gd name="T35" fmla="*/ 8 h 345"/>
                <a:gd name="T36" fmla="*/ 51 w 84"/>
                <a:gd name="T37" fmla="*/ 22 h 345"/>
                <a:gd name="T38" fmla="*/ 1 w 84"/>
                <a:gd name="T39" fmla="*/ 68 h 345"/>
                <a:gd name="T40" fmla="*/ 1 w 84"/>
                <a:gd name="T41" fmla="*/ 70 h 345"/>
                <a:gd name="T42" fmla="*/ 3 w 84"/>
                <a:gd name="T43" fmla="*/ 80 h 345"/>
                <a:gd name="T44" fmla="*/ 8 w 84"/>
                <a:gd name="T45" fmla="*/ 94 h 345"/>
                <a:gd name="T46" fmla="*/ 9 w 84"/>
                <a:gd name="T47" fmla="*/ 100 h 345"/>
                <a:gd name="T48" fmla="*/ 17 w 84"/>
                <a:gd name="T49" fmla="*/ 127 h 345"/>
                <a:gd name="T50" fmla="*/ 21 w 84"/>
                <a:gd name="T51" fmla="*/ 141 h 345"/>
                <a:gd name="T52" fmla="*/ 35 w 84"/>
                <a:gd name="T53" fmla="*/ 185 h 345"/>
                <a:gd name="T54" fmla="*/ 21 w 84"/>
                <a:gd name="T55" fmla="*/ 136 h 345"/>
                <a:gd name="T56" fmla="*/ 17 w 84"/>
                <a:gd name="T57" fmla="*/ 122 h 345"/>
                <a:gd name="T58" fmla="*/ 10 w 84"/>
                <a:gd name="T59" fmla="*/ 96 h 345"/>
                <a:gd name="T60" fmla="*/ 8 w 84"/>
                <a:gd name="T61" fmla="*/ 91 h 345"/>
                <a:gd name="T62" fmla="*/ 4 w 84"/>
                <a:gd name="T63" fmla="*/ 77 h 345"/>
                <a:gd name="T64" fmla="*/ 34 w 84"/>
                <a:gd name="T65" fmla="*/ 41 h 345"/>
                <a:gd name="T66" fmla="*/ 61 w 84"/>
                <a:gd name="T67" fmla="*/ 16 h 345"/>
                <a:gd name="T68" fmla="*/ 77 w 84"/>
                <a:gd name="T69" fmla="*/ 1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 h="345">
                  <a:moveTo>
                    <a:pt x="83" y="238"/>
                  </a:moveTo>
                  <a:cubicBezTo>
                    <a:pt x="83" y="344"/>
                    <a:pt x="83" y="344"/>
                    <a:pt x="83" y="344"/>
                  </a:cubicBezTo>
                  <a:cubicBezTo>
                    <a:pt x="83" y="344"/>
                    <a:pt x="83" y="344"/>
                    <a:pt x="83" y="344"/>
                  </a:cubicBezTo>
                  <a:cubicBezTo>
                    <a:pt x="83" y="344"/>
                    <a:pt x="84" y="344"/>
                    <a:pt x="84" y="344"/>
                  </a:cubicBezTo>
                  <a:cubicBezTo>
                    <a:pt x="84" y="239"/>
                    <a:pt x="84" y="239"/>
                    <a:pt x="84" y="239"/>
                  </a:cubicBezTo>
                  <a:cubicBezTo>
                    <a:pt x="83" y="238"/>
                    <a:pt x="83" y="238"/>
                    <a:pt x="83" y="238"/>
                  </a:cubicBezTo>
                  <a:moveTo>
                    <a:pt x="44" y="221"/>
                  </a:moveTo>
                  <a:cubicBezTo>
                    <a:pt x="79" y="345"/>
                    <a:pt x="79" y="345"/>
                    <a:pt x="79" y="345"/>
                  </a:cubicBezTo>
                  <a:cubicBezTo>
                    <a:pt x="79" y="345"/>
                    <a:pt x="80" y="345"/>
                    <a:pt x="81" y="344"/>
                  </a:cubicBezTo>
                  <a:cubicBezTo>
                    <a:pt x="46" y="222"/>
                    <a:pt x="46" y="222"/>
                    <a:pt x="46" y="222"/>
                  </a:cubicBezTo>
                  <a:cubicBezTo>
                    <a:pt x="44" y="221"/>
                    <a:pt x="44" y="221"/>
                    <a:pt x="44" y="221"/>
                  </a:cubicBezTo>
                  <a:moveTo>
                    <a:pt x="36" y="187"/>
                  </a:moveTo>
                  <a:cubicBezTo>
                    <a:pt x="34" y="188"/>
                    <a:pt x="34" y="188"/>
                    <a:pt x="34" y="188"/>
                  </a:cubicBezTo>
                  <a:cubicBezTo>
                    <a:pt x="43" y="219"/>
                    <a:pt x="43" y="219"/>
                    <a:pt x="43" y="219"/>
                  </a:cubicBezTo>
                  <a:cubicBezTo>
                    <a:pt x="45" y="220"/>
                    <a:pt x="45" y="220"/>
                    <a:pt x="45" y="220"/>
                  </a:cubicBezTo>
                  <a:cubicBezTo>
                    <a:pt x="36" y="187"/>
                    <a:pt x="36" y="187"/>
                    <a:pt x="36" y="187"/>
                  </a:cubicBezTo>
                  <a:moveTo>
                    <a:pt x="84" y="160"/>
                  </a:moveTo>
                  <a:cubicBezTo>
                    <a:pt x="83" y="161"/>
                    <a:pt x="83" y="161"/>
                    <a:pt x="83" y="161"/>
                  </a:cubicBezTo>
                  <a:cubicBezTo>
                    <a:pt x="83" y="236"/>
                    <a:pt x="83" y="236"/>
                    <a:pt x="83" y="236"/>
                  </a:cubicBezTo>
                  <a:cubicBezTo>
                    <a:pt x="84" y="237"/>
                    <a:pt x="84" y="237"/>
                    <a:pt x="84" y="237"/>
                  </a:cubicBezTo>
                  <a:cubicBezTo>
                    <a:pt x="84" y="160"/>
                    <a:pt x="84" y="160"/>
                    <a:pt x="84" y="160"/>
                  </a:cubicBezTo>
                  <a:moveTo>
                    <a:pt x="83" y="5"/>
                  </a:moveTo>
                  <a:cubicBezTo>
                    <a:pt x="83" y="40"/>
                    <a:pt x="83" y="40"/>
                    <a:pt x="83" y="40"/>
                  </a:cubicBezTo>
                  <a:cubicBezTo>
                    <a:pt x="83" y="44"/>
                    <a:pt x="83" y="44"/>
                    <a:pt x="83" y="44"/>
                  </a:cubicBezTo>
                  <a:cubicBezTo>
                    <a:pt x="83" y="82"/>
                    <a:pt x="83" y="82"/>
                    <a:pt x="83" y="82"/>
                  </a:cubicBezTo>
                  <a:cubicBezTo>
                    <a:pt x="83" y="85"/>
                    <a:pt x="83" y="85"/>
                    <a:pt x="83" y="85"/>
                  </a:cubicBezTo>
                  <a:cubicBezTo>
                    <a:pt x="83" y="159"/>
                    <a:pt x="83" y="159"/>
                    <a:pt x="83" y="159"/>
                  </a:cubicBezTo>
                  <a:cubicBezTo>
                    <a:pt x="84" y="158"/>
                    <a:pt x="84" y="158"/>
                    <a:pt x="84" y="158"/>
                  </a:cubicBezTo>
                  <a:cubicBezTo>
                    <a:pt x="84" y="83"/>
                    <a:pt x="84" y="83"/>
                    <a:pt x="84" y="83"/>
                  </a:cubicBezTo>
                  <a:cubicBezTo>
                    <a:pt x="84" y="81"/>
                    <a:pt x="84" y="81"/>
                    <a:pt x="84" y="81"/>
                  </a:cubicBezTo>
                  <a:cubicBezTo>
                    <a:pt x="84" y="41"/>
                    <a:pt x="84" y="41"/>
                    <a:pt x="84" y="41"/>
                  </a:cubicBezTo>
                  <a:cubicBezTo>
                    <a:pt x="84" y="37"/>
                    <a:pt x="84" y="37"/>
                    <a:pt x="84" y="37"/>
                  </a:cubicBezTo>
                  <a:cubicBezTo>
                    <a:pt x="84" y="5"/>
                    <a:pt x="84" y="5"/>
                    <a:pt x="84" y="5"/>
                  </a:cubicBezTo>
                  <a:cubicBezTo>
                    <a:pt x="84" y="5"/>
                    <a:pt x="83" y="5"/>
                    <a:pt x="83" y="5"/>
                  </a:cubicBezTo>
                  <a:moveTo>
                    <a:pt x="76" y="0"/>
                  </a:moveTo>
                  <a:cubicBezTo>
                    <a:pt x="67" y="8"/>
                    <a:pt x="67" y="8"/>
                    <a:pt x="67" y="8"/>
                  </a:cubicBezTo>
                  <a:cubicBezTo>
                    <a:pt x="64" y="11"/>
                    <a:pt x="64" y="11"/>
                    <a:pt x="64" y="11"/>
                  </a:cubicBezTo>
                  <a:cubicBezTo>
                    <a:pt x="51" y="22"/>
                    <a:pt x="51" y="22"/>
                    <a:pt x="51" y="22"/>
                  </a:cubicBezTo>
                  <a:cubicBezTo>
                    <a:pt x="42" y="31"/>
                    <a:pt x="42" y="31"/>
                    <a:pt x="42" y="31"/>
                  </a:cubicBezTo>
                  <a:cubicBezTo>
                    <a:pt x="1" y="68"/>
                    <a:pt x="1" y="68"/>
                    <a:pt x="1" y="68"/>
                  </a:cubicBezTo>
                  <a:cubicBezTo>
                    <a:pt x="0" y="69"/>
                    <a:pt x="0" y="69"/>
                    <a:pt x="0" y="69"/>
                  </a:cubicBezTo>
                  <a:cubicBezTo>
                    <a:pt x="1" y="70"/>
                    <a:pt x="1" y="70"/>
                    <a:pt x="1" y="70"/>
                  </a:cubicBezTo>
                  <a:cubicBezTo>
                    <a:pt x="3" y="78"/>
                    <a:pt x="3" y="78"/>
                    <a:pt x="3" y="78"/>
                  </a:cubicBezTo>
                  <a:cubicBezTo>
                    <a:pt x="3" y="80"/>
                    <a:pt x="3" y="80"/>
                    <a:pt x="3" y="80"/>
                  </a:cubicBezTo>
                  <a:cubicBezTo>
                    <a:pt x="7" y="93"/>
                    <a:pt x="7" y="93"/>
                    <a:pt x="7" y="93"/>
                  </a:cubicBezTo>
                  <a:cubicBezTo>
                    <a:pt x="8" y="94"/>
                    <a:pt x="8" y="94"/>
                    <a:pt x="8" y="94"/>
                  </a:cubicBezTo>
                  <a:cubicBezTo>
                    <a:pt x="8" y="98"/>
                    <a:pt x="8" y="98"/>
                    <a:pt x="8" y="98"/>
                  </a:cubicBezTo>
                  <a:cubicBezTo>
                    <a:pt x="9" y="100"/>
                    <a:pt x="9" y="100"/>
                    <a:pt x="9" y="100"/>
                  </a:cubicBezTo>
                  <a:cubicBezTo>
                    <a:pt x="16" y="125"/>
                    <a:pt x="16" y="125"/>
                    <a:pt x="16" y="125"/>
                  </a:cubicBezTo>
                  <a:cubicBezTo>
                    <a:pt x="17" y="127"/>
                    <a:pt x="17" y="127"/>
                    <a:pt x="17" y="127"/>
                  </a:cubicBezTo>
                  <a:cubicBezTo>
                    <a:pt x="20" y="138"/>
                    <a:pt x="20" y="138"/>
                    <a:pt x="20" y="138"/>
                  </a:cubicBezTo>
                  <a:cubicBezTo>
                    <a:pt x="21" y="141"/>
                    <a:pt x="21" y="141"/>
                    <a:pt x="21" y="141"/>
                  </a:cubicBezTo>
                  <a:cubicBezTo>
                    <a:pt x="34" y="186"/>
                    <a:pt x="34" y="186"/>
                    <a:pt x="34" y="186"/>
                  </a:cubicBezTo>
                  <a:cubicBezTo>
                    <a:pt x="35" y="185"/>
                    <a:pt x="35" y="185"/>
                    <a:pt x="35" y="185"/>
                  </a:cubicBezTo>
                  <a:cubicBezTo>
                    <a:pt x="22" y="140"/>
                    <a:pt x="22" y="140"/>
                    <a:pt x="22" y="140"/>
                  </a:cubicBezTo>
                  <a:cubicBezTo>
                    <a:pt x="21" y="136"/>
                    <a:pt x="21" y="136"/>
                    <a:pt x="21" y="136"/>
                  </a:cubicBezTo>
                  <a:cubicBezTo>
                    <a:pt x="18" y="125"/>
                    <a:pt x="18" y="125"/>
                    <a:pt x="18" y="125"/>
                  </a:cubicBezTo>
                  <a:cubicBezTo>
                    <a:pt x="17" y="122"/>
                    <a:pt x="17" y="122"/>
                    <a:pt x="17" y="122"/>
                  </a:cubicBezTo>
                  <a:cubicBezTo>
                    <a:pt x="10" y="98"/>
                    <a:pt x="10" y="98"/>
                    <a:pt x="10" y="98"/>
                  </a:cubicBezTo>
                  <a:cubicBezTo>
                    <a:pt x="10" y="96"/>
                    <a:pt x="10" y="96"/>
                    <a:pt x="10" y="96"/>
                  </a:cubicBezTo>
                  <a:cubicBezTo>
                    <a:pt x="9" y="93"/>
                    <a:pt x="9" y="93"/>
                    <a:pt x="9" y="93"/>
                  </a:cubicBezTo>
                  <a:cubicBezTo>
                    <a:pt x="8" y="91"/>
                    <a:pt x="8" y="91"/>
                    <a:pt x="8" y="91"/>
                  </a:cubicBezTo>
                  <a:cubicBezTo>
                    <a:pt x="5" y="79"/>
                    <a:pt x="5" y="79"/>
                    <a:pt x="5" y="79"/>
                  </a:cubicBezTo>
                  <a:cubicBezTo>
                    <a:pt x="4" y="77"/>
                    <a:pt x="4" y="77"/>
                    <a:pt x="4" y="77"/>
                  </a:cubicBezTo>
                  <a:cubicBezTo>
                    <a:pt x="2" y="69"/>
                    <a:pt x="2" y="69"/>
                    <a:pt x="2" y="69"/>
                  </a:cubicBezTo>
                  <a:cubicBezTo>
                    <a:pt x="34" y="41"/>
                    <a:pt x="34" y="41"/>
                    <a:pt x="34" y="41"/>
                  </a:cubicBezTo>
                  <a:cubicBezTo>
                    <a:pt x="43" y="32"/>
                    <a:pt x="43" y="32"/>
                    <a:pt x="43" y="32"/>
                  </a:cubicBezTo>
                  <a:cubicBezTo>
                    <a:pt x="61" y="16"/>
                    <a:pt x="61" y="16"/>
                    <a:pt x="61" y="16"/>
                  </a:cubicBezTo>
                  <a:cubicBezTo>
                    <a:pt x="66" y="12"/>
                    <a:pt x="66" y="12"/>
                    <a:pt x="66" y="12"/>
                  </a:cubicBezTo>
                  <a:cubicBezTo>
                    <a:pt x="77" y="1"/>
                    <a:pt x="77" y="1"/>
                    <a:pt x="77" y="1"/>
                  </a:cubicBezTo>
                  <a:cubicBezTo>
                    <a:pt x="77" y="1"/>
                    <a:pt x="76" y="0"/>
                    <a:pt x="7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4" name="Freeform 74"/>
            <p:cNvSpPr>
              <a:spLocks noEditPoints="1"/>
            </p:cNvSpPr>
            <p:nvPr/>
          </p:nvSpPr>
          <p:spPr bwMode="auto">
            <a:xfrm>
              <a:off x="7260951" y="3773267"/>
              <a:ext cx="173541" cy="367574"/>
            </a:xfrm>
            <a:custGeom>
              <a:avLst/>
              <a:gdLst>
                <a:gd name="T0" fmla="*/ 0 w 41"/>
                <a:gd name="T1" fmla="*/ 6 h 95"/>
                <a:gd name="T2" fmla="*/ 0 w 41"/>
                <a:gd name="T3" fmla="*/ 27 h 95"/>
                <a:gd name="T4" fmla="*/ 0 w 41"/>
                <a:gd name="T5" fmla="*/ 30 h 95"/>
                <a:gd name="T6" fmla="*/ 0 w 41"/>
                <a:gd name="T7" fmla="*/ 35 h 95"/>
                <a:gd name="T8" fmla="*/ 0 w 41"/>
                <a:gd name="T9" fmla="*/ 37 h 95"/>
                <a:gd name="T10" fmla="*/ 0 w 41"/>
                <a:gd name="T11" fmla="*/ 93 h 95"/>
                <a:gd name="T12" fmla="*/ 0 w 41"/>
                <a:gd name="T13" fmla="*/ 93 h 95"/>
                <a:gd name="T14" fmla="*/ 1 w 41"/>
                <a:gd name="T15" fmla="*/ 93 h 95"/>
                <a:gd name="T16" fmla="*/ 1 w 41"/>
                <a:gd name="T17" fmla="*/ 36 h 95"/>
                <a:gd name="T18" fmla="*/ 1 w 41"/>
                <a:gd name="T19" fmla="*/ 33 h 95"/>
                <a:gd name="T20" fmla="*/ 1 w 41"/>
                <a:gd name="T21" fmla="*/ 28 h 95"/>
                <a:gd name="T22" fmla="*/ 1 w 41"/>
                <a:gd name="T23" fmla="*/ 26 h 95"/>
                <a:gd name="T24" fmla="*/ 1 w 41"/>
                <a:gd name="T25" fmla="*/ 7 h 95"/>
                <a:gd name="T26" fmla="*/ 1 w 41"/>
                <a:gd name="T27" fmla="*/ 7 h 95"/>
                <a:gd name="T28" fmla="*/ 0 w 41"/>
                <a:gd name="T29" fmla="*/ 6 h 95"/>
                <a:gd name="T30" fmla="*/ 12 w 41"/>
                <a:gd name="T31" fmla="*/ 0 h 95"/>
                <a:gd name="T32" fmla="*/ 11 w 41"/>
                <a:gd name="T33" fmla="*/ 1 h 95"/>
                <a:gd name="T34" fmla="*/ 26 w 41"/>
                <a:gd name="T35" fmla="*/ 10 h 95"/>
                <a:gd name="T36" fmla="*/ 28 w 41"/>
                <a:gd name="T37" fmla="*/ 11 h 95"/>
                <a:gd name="T38" fmla="*/ 32 w 41"/>
                <a:gd name="T39" fmla="*/ 13 h 95"/>
                <a:gd name="T40" fmla="*/ 34 w 41"/>
                <a:gd name="T41" fmla="*/ 14 h 95"/>
                <a:gd name="T42" fmla="*/ 37 w 41"/>
                <a:gd name="T43" fmla="*/ 16 h 95"/>
                <a:gd name="T44" fmla="*/ 38 w 41"/>
                <a:gd name="T45" fmla="*/ 17 h 95"/>
                <a:gd name="T46" fmla="*/ 37 w 41"/>
                <a:gd name="T47" fmla="*/ 20 h 95"/>
                <a:gd name="T48" fmla="*/ 6 w 41"/>
                <a:gd name="T49" fmla="*/ 94 h 95"/>
                <a:gd name="T50" fmla="*/ 8 w 41"/>
                <a:gd name="T51" fmla="*/ 95 h 95"/>
                <a:gd name="T52" fmla="*/ 25 w 41"/>
                <a:gd name="T53" fmla="*/ 53 h 95"/>
                <a:gd name="T54" fmla="*/ 25 w 41"/>
                <a:gd name="T55" fmla="*/ 52 h 95"/>
                <a:gd name="T56" fmla="*/ 31 w 41"/>
                <a:gd name="T57" fmla="*/ 40 h 95"/>
                <a:gd name="T58" fmla="*/ 37 w 41"/>
                <a:gd name="T59" fmla="*/ 25 h 95"/>
                <a:gd name="T60" fmla="*/ 39 w 41"/>
                <a:gd name="T61" fmla="*/ 21 h 95"/>
                <a:gd name="T62" fmla="*/ 40 w 41"/>
                <a:gd name="T63" fmla="*/ 17 h 95"/>
                <a:gd name="T64" fmla="*/ 41 w 41"/>
                <a:gd name="T65" fmla="*/ 16 h 95"/>
                <a:gd name="T66" fmla="*/ 39 w 41"/>
                <a:gd name="T67" fmla="*/ 15 h 95"/>
                <a:gd name="T68" fmla="*/ 39 w 41"/>
                <a:gd name="T69" fmla="*/ 15 h 95"/>
                <a:gd name="T70" fmla="*/ 37 w 41"/>
                <a:gd name="T71" fmla="*/ 14 h 95"/>
                <a:gd name="T72" fmla="*/ 35 w 41"/>
                <a:gd name="T73" fmla="*/ 13 h 95"/>
                <a:gd name="T74" fmla="*/ 34 w 41"/>
                <a:gd name="T75" fmla="*/ 12 h 95"/>
                <a:gd name="T76" fmla="*/ 30 w 41"/>
                <a:gd name="T77" fmla="*/ 10 h 95"/>
                <a:gd name="T78" fmla="*/ 28 w 41"/>
                <a:gd name="T79" fmla="*/ 9 h 95"/>
                <a:gd name="T80" fmla="*/ 12 w 41"/>
                <a:gd name="T8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 h="95">
                  <a:moveTo>
                    <a:pt x="0" y="6"/>
                  </a:moveTo>
                  <a:cubicBezTo>
                    <a:pt x="0" y="27"/>
                    <a:pt x="0" y="27"/>
                    <a:pt x="0" y="27"/>
                  </a:cubicBezTo>
                  <a:cubicBezTo>
                    <a:pt x="0" y="30"/>
                    <a:pt x="0" y="30"/>
                    <a:pt x="0" y="30"/>
                  </a:cubicBezTo>
                  <a:cubicBezTo>
                    <a:pt x="0" y="35"/>
                    <a:pt x="0" y="35"/>
                    <a:pt x="0" y="35"/>
                  </a:cubicBezTo>
                  <a:cubicBezTo>
                    <a:pt x="0" y="37"/>
                    <a:pt x="0" y="37"/>
                    <a:pt x="0" y="37"/>
                  </a:cubicBezTo>
                  <a:cubicBezTo>
                    <a:pt x="0" y="93"/>
                    <a:pt x="0" y="93"/>
                    <a:pt x="0" y="93"/>
                  </a:cubicBezTo>
                  <a:cubicBezTo>
                    <a:pt x="0" y="93"/>
                    <a:pt x="0" y="93"/>
                    <a:pt x="0" y="93"/>
                  </a:cubicBezTo>
                  <a:cubicBezTo>
                    <a:pt x="1" y="93"/>
                    <a:pt x="1" y="93"/>
                    <a:pt x="1" y="93"/>
                  </a:cubicBezTo>
                  <a:cubicBezTo>
                    <a:pt x="1" y="36"/>
                    <a:pt x="1" y="36"/>
                    <a:pt x="1" y="36"/>
                  </a:cubicBezTo>
                  <a:cubicBezTo>
                    <a:pt x="1" y="33"/>
                    <a:pt x="1" y="33"/>
                    <a:pt x="1" y="33"/>
                  </a:cubicBezTo>
                  <a:cubicBezTo>
                    <a:pt x="1" y="28"/>
                    <a:pt x="1" y="28"/>
                    <a:pt x="1" y="28"/>
                  </a:cubicBezTo>
                  <a:cubicBezTo>
                    <a:pt x="1" y="26"/>
                    <a:pt x="1" y="26"/>
                    <a:pt x="1" y="26"/>
                  </a:cubicBezTo>
                  <a:cubicBezTo>
                    <a:pt x="1" y="7"/>
                    <a:pt x="1" y="7"/>
                    <a:pt x="1" y="7"/>
                  </a:cubicBezTo>
                  <a:cubicBezTo>
                    <a:pt x="1" y="7"/>
                    <a:pt x="1" y="7"/>
                    <a:pt x="1" y="7"/>
                  </a:cubicBezTo>
                  <a:cubicBezTo>
                    <a:pt x="0" y="7"/>
                    <a:pt x="0" y="7"/>
                    <a:pt x="0" y="6"/>
                  </a:cubicBezTo>
                  <a:moveTo>
                    <a:pt x="12" y="0"/>
                  </a:moveTo>
                  <a:cubicBezTo>
                    <a:pt x="12" y="0"/>
                    <a:pt x="11" y="1"/>
                    <a:pt x="11" y="1"/>
                  </a:cubicBezTo>
                  <a:cubicBezTo>
                    <a:pt x="26" y="10"/>
                    <a:pt x="26" y="10"/>
                    <a:pt x="26" y="10"/>
                  </a:cubicBezTo>
                  <a:cubicBezTo>
                    <a:pt x="28" y="11"/>
                    <a:pt x="28" y="11"/>
                    <a:pt x="28" y="11"/>
                  </a:cubicBezTo>
                  <a:cubicBezTo>
                    <a:pt x="32" y="13"/>
                    <a:pt x="32" y="13"/>
                    <a:pt x="32" y="13"/>
                  </a:cubicBezTo>
                  <a:cubicBezTo>
                    <a:pt x="34" y="14"/>
                    <a:pt x="34" y="14"/>
                    <a:pt x="34" y="14"/>
                  </a:cubicBezTo>
                  <a:cubicBezTo>
                    <a:pt x="37" y="16"/>
                    <a:pt x="37" y="16"/>
                    <a:pt x="37" y="16"/>
                  </a:cubicBezTo>
                  <a:cubicBezTo>
                    <a:pt x="38" y="17"/>
                    <a:pt x="38" y="17"/>
                    <a:pt x="38" y="17"/>
                  </a:cubicBezTo>
                  <a:cubicBezTo>
                    <a:pt x="37" y="20"/>
                    <a:pt x="37" y="20"/>
                    <a:pt x="37" y="20"/>
                  </a:cubicBezTo>
                  <a:cubicBezTo>
                    <a:pt x="6" y="94"/>
                    <a:pt x="6" y="94"/>
                    <a:pt x="6" y="94"/>
                  </a:cubicBezTo>
                  <a:cubicBezTo>
                    <a:pt x="7" y="94"/>
                    <a:pt x="7" y="95"/>
                    <a:pt x="8" y="95"/>
                  </a:cubicBezTo>
                  <a:cubicBezTo>
                    <a:pt x="25" y="53"/>
                    <a:pt x="25" y="53"/>
                    <a:pt x="25" y="53"/>
                  </a:cubicBezTo>
                  <a:cubicBezTo>
                    <a:pt x="25" y="52"/>
                    <a:pt x="25" y="52"/>
                    <a:pt x="25" y="52"/>
                  </a:cubicBezTo>
                  <a:cubicBezTo>
                    <a:pt x="25" y="47"/>
                    <a:pt x="27" y="43"/>
                    <a:pt x="31" y="40"/>
                  </a:cubicBezTo>
                  <a:cubicBezTo>
                    <a:pt x="37" y="25"/>
                    <a:pt x="37" y="25"/>
                    <a:pt x="37" y="25"/>
                  </a:cubicBezTo>
                  <a:cubicBezTo>
                    <a:pt x="39" y="21"/>
                    <a:pt x="39" y="21"/>
                    <a:pt x="39" y="21"/>
                  </a:cubicBezTo>
                  <a:cubicBezTo>
                    <a:pt x="40" y="17"/>
                    <a:pt x="40" y="17"/>
                    <a:pt x="40" y="17"/>
                  </a:cubicBezTo>
                  <a:cubicBezTo>
                    <a:pt x="41" y="16"/>
                    <a:pt x="41" y="16"/>
                    <a:pt x="41" y="16"/>
                  </a:cubicBezTo>
                  <a:cubicBezTo>
                    <a:pt x="39" y="15"/>
                    <a:pt x="39" y="15"/>
                    <a:pt x="39" y="15"/>
                  </a:cubicBezTo>
                  <a:cubicBezTo>
                    <a:pt x="39" y="15"/>
                    <a:pt x="39" y="15"/>
                    <a:pt x="39" y="15"/>
                  </a:cubicBezTo>
                  <a:cubicBezTo>
                    <a:pt x="37" y="14"/>
                    <a:pt x="37" y="14"/>
                    <a:pt x="37" y="14"/>
                  </a:cubicBezTo>
                  <a:cubicBezTo>
                    <a:pt x="35" y="13"/>
                    <a:pt x="35" y="13"/>
                    <a:pt x="35" y="13"/>
                  </a:cubicBezTo>
                  <a:cubicBezTo>
                    <a:pt x="34" y="12"/>
                    <a:pt x="34" y="12"/>
                    <a:pt x="34" y="12"/>
                  </a:cubicBezTo>
                  <a:cubicBezTo>
                    <a:pt x="30" y="10"/>
                    <a:pt x="30" y="10"/>
                    <a:pt x="30" y="10"/>
                  </a:cubicBezTo>
                  <a:cubicBezTo>
                    <a:pt x="28" y="9"/>
                    <a:pt x="28" y="9"/>
                    <a:pt x="28" y="9"/>
                  </a:cubicBezTo>
                  <a:cubicBezTo>
                    <a:pt x="12" y="0"/>
                    <a:pt x="12" y="0"/>
                    <a:pt x="1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5" name="Freeform 75"/>
            <p:cNvSpPr>
              <a:spLocks noEditPoints="1"/>
            </p:cNvSpPr>
            <p:nvPr/>
          </p:nvSpPr>
          <p:spPr bwMode="auto">
            <a:xfrm>
              <a:off x="6235811" y="3646406"/>
              <a:ext cx="1300658" cy="699365"/>
            </a:xfrm>
            <a:custGeom>
              <a:avLst/>
              <a:gdLst>
                <a:gd name="T0" fmla="*/ 257 w 307"/>
                <a:gd name="T1" fmla="*/ 141 h 181"/>
                <a:gd name="T2" fmla="*/ 265 w 307"/>
                <a:gd name="T3" fmla="*/ 148 h 181"/>
                <a:gd name="T4" fmla="*/ 307 w 307"/>
                <a:gd name="T5" fmla="*/ 176 h 181"/>
                <a:gd name="T6" fmla="*/ 268 w 307"/>
                <a:gd name="T7" fmla="*/ 148 h 181"/>
                <a:gd name="T8" fmla="*/ 257 w 307"/>
                <a:gd name="T9" fmla="*/ 140 h 181"/>
                <a:gd name="T10" fmla="*/ 11 w 307"/>
                <a:gd name="T11" fmla="*/ 112 h 181"/>
                <a:gd name="T12" fmla="*/ 50 w 307"/>
                <a:gd name="T13" fmla="*/ 122 h 181"/>
                <a:gd name="T14" fmla="*/ 134 w 307"/>
                <a:gd name="T15" fmla="*/ 141 h 181"/>
                <a:gd name="T16" fmla="*/ 186 w 307"/>
                <a:gd name="T17" fmla="*/ 153 h 181"/>
                <a:gd name="T18" fmla="*/ 251 w 307"/>
                <a:gd name="T19" fmla="*/ 169 h 181"/>
                <a:gd name="T20" fmla="*/ 263 w 307"/>
                <a:gd name="T21" fmla="*/ 172 h 181"/>
                <a:gd name="T22" fmla="*/ 305 w 307"/>
                <a:gd name="T23" fmla="*/ 180 h 181"/>
                <a:gd name="T24" fmla="*/ 258 w 307"/>
                <a:gd name="T25" fmla="*/ 169 h 181"/>
                <a:gd name="T26" fmla="*/ 250 w 307"/>
                <a:gd name="T27" fmla="*/ 167 h 181"/>
                <a:gd name="T28" fmla="*/ 180 w 307"/>
                <a:gd name="T29" fmla="*/ 150 h 181"/>
                <a:gd name="T30" fmla="*/ 133 w 307"/>
                <a:gd name="T31" fmla="*/ 139 h 181"/>
                <a:gd name="T32" fmla="*/ 48 w 307"/>
                <a:gd name="T33" fmla="*/ 119 h 181"/>
                <a:gd name="T34" fmla="*/ 32 w 307"/>
                <a:gd name="T35" fmla="*/ 5 h 181"/>
                <a:gd name="T36" fmla="*/ 0 w 307"/>
                <a:gd name="T37" fmla="*/ 82 h 181"/>
                <a:gd name="T38" fmla="*/ 0 w 307"/>
                <a:gd name="T39" fmla="*/ 94 h 181"/>
                <a:gd name="T40" fmla="*/ 2 w 307"/>
                <a:gd name="T41" fmla="*/ 82 h 181"/>
                <a:gd name="T42" fmla="*/ 32 w 307"/>
                <a:gd name="T43" fmla="*/ 5 h 181"/>
                <a:gd name="T44" fmla="*/ 51 w 307"/>
                <a:gd name="T45" fmla="*/ 2 h 181"/>
                <a:gd name="T46" fmla="*/ 190 w 307"/>
                <a:gd name="T47" fmla="*/ 97 h 181"/>
                <a:gd name="T48" fmla="*/ 196 w 307"/>
                <a:gd name="T49" fmla="*/ 100 h 181"/>
                <a:gd name="T50" fmla="*/ 199 w 307"/>
                <a:gd name="T51" fmla="*/ 103 h 181"/>
                <a:gd name="T52" fmla="*/ 212 w 307"/>
                <a:gd name="T53" fmla="*/ 111 h 181"/>
                <a:gd name="T54" fmla="*/ 237 w 307"/>
                <a:gd name="T55" fmla="*/ 127 h 181"/>
                <a:gd name="T56" fmla="*/ 201 w 307"/>
                <a:gd name="T57" fmla="*/ 102 h 181"/>
                <a:gd name="T58" fmla="*/ 197 w 307"/>
                <a:gd name="T59" fmla="*/ 99 h 181"/>
                <a:gd name="T60" fmla="*/ 196 w 307"/>
                <a:gd name="T61" fmla="*/ 98 h 181"/>
                <a:gd name="T62" fmla="*/ 190 w 307"/>
                <a:gd name="T63" fmla="*/ 94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7" h="181">
                  <a:moveTo>
                    <a:pt x="257" y="140"/>
                  </a:moveTo>
                  <a:cubicBezTo>
                    <a:pt x="257" y="141"/>
                    <a:pt x="257" y="141"/>
                    <a:pt x="257" y="141"/>
                  </a:cubicBezTo>
                  <a:cubicBezTo>
                    <a:pt x="257" y="142"/>
                    <a:pt x="257" y="142"/>
                    <a:pt x="257" y="142"/>
                  </a:cubicBezTo>
                  <a:cubicBezTo>
                    <a:pt x="265" y="148"/>
                    <a:pt x="265" y="148"/>
                    <a:pt x="265" y="148"/>
                  </a:cubicBezTo>
                  <a:cubicBezTo>
                    <a:pt x="267" y="149"/>
                    <a:pt x="267" y="149"/>
                    <a:pt x="267" y="149"/>
                  </a:cubicBezTo>
                  <a:cubicBezTo>
                    <a:pt x="307" y="176"/>
                    <a:pt x="307" y="176"/>
                    <a:pt x="307" y="176"/>
                  </a:cubicBezTo>
                  <a:cubicBezTo>
                    <a:pt x="307" y="176"/>
                    <a:pt x="307" y="175"/>
                    <a:pt x="307" y="175"/>
                  </a:cubicBezTo>
                  <a:cubicBezTo>
                    <a:pt x="268" y="148"/>
                    <a:pt x="268" y="148"/>
                    <a:pt x="268" y="148"/>
                  </a:cubicBezTo>
                  <a:cubicBezTo>
                    <a:pt x="267" y="147"/>
                    <a:pt x="267" y="147"/>
                    <a:pt x="267" y="147"/>
                  </a:cubicBezTo>
                  <a:cubicBezTo>
                    <a:pt x="257" y="140"/>
                    <a:pt x="257" y="140"/>
                    <a:pt x="257" y="140"/>
                  </a:cubicBezTo>
                  <a:moveTo>
                    <a:pt x="11" y="111"/>
                  </a:moveTo>
                  <a:cubicBezTo>
                    <a:pt x="11" y="111"/>
                    <a:pt x="11" y="112"/>
                    <a:pt x="11" y="112"/>
                  </a:cubicBezTo>
                  <a:cubicBezTo>
                    <a:pt x="49" y="121"/>
                    <a:pt x="49" y="121"/>
                    <a:pt x="49" y="121"/>
                  </a:cubicBezTo>
                  <a:cubicBezTo>
                    <a:pt x="50" y="122"/>
                    <a:pt x="50" y="122"/>
                    <a:pt x="50" y="122"/>
                  </a:cubicBezTo>
                  <a:cubicBezTo>
                    <a:pt x="131" y="141"/>
                    <a:pt x="131" y="141"/>
                    <a:pt x="131" y="141"/>
                  </a:cubicBezTo>
                  <a:cubicBezTo>
                    <a:pt x="134" y="141"/>
                    <a:pt x="134" y="141"/>
                    <a:pt x="134" y="141"/>
                  </a:cubicBezTo>
                  <a:cubicBezTo>
                    <a:pt x="182" y="153"/>
                    <a:pt x="182" y="153"/>
                    <a:pt x="182" y="153"/>
                  </a:cubicBezTo>
                  <a:cubicBezTo>
                    <a:pt x="186" y="153"/>
                    <a:pt x="186" y="153"/>
                    <a:pt x="186" y="153"/>
                  </a:cubicBezTo>
                  <a:cubicBezTo>
                    <a:pt x="249" y="168"/>
                    <a:pt x="249" y="168"/>
                    <a:pt x="249" y="168"/>
                  </a:cubicBezTo>
                  <a:cubicBezTo>
                    <a:pt x="251" y="169"/>
                    <a:pt x="251" y="169"/>
                    <a:pt x="251" y="169"/>
                  </a:cubicBezTo>
                  <a:cubicBezTo>
                    <a:pt x="260" y="171"/>
                    <a:pt x="260" y="171"/>
                    <a:pt x="260" y="171"/>
                  </a:cubicBezTo>
                  <a:cubicBezTo>
                    <a:pt x="263" y="172"/>
                    <a:pt x="263" y="172"/>
                    <a:pt x="263" y="172"/>
                  </a:cubicBezTo>
                  <a:cubicBezTo>
                    <a:pt x="305" y="181"/>
                    <a:pt x="305" y="181"/>
                    <a:pt x="305" y="181"/>
                  </a:cubicBezTo>
                  <a:cubicBezTo>
                    <a:pt x="305" y="181"/>
                    <a:pt x="305" y="180"/>
                    <a:pt x="305" y="180"/>
                  </a:cubicBezTo>
                  <a:cubicBezTo>
                    <a:pt x="261" y="169"/>
                    <a:pt x="261" y="169"/>
                    <a:pt x="261" y="169"/>
                  </a:cubicBezTo>
                  <a:cubicBezTo>
                    <a:pt x="258" y="169"/>
                    <a:pt x="258" y="169"/>
                    <a:pt x="258" y="169"/>
                  </a:cubicBezTo>
                  <a:cubicBezTo>
                    <a:pt x="252" y="167"/>
                    <a:pt x="252" y="167"/>
                    <a:pt x="252" y="167"/>
                  </a:cubicBezTo>
                  <a:cubicBezTo>
                    <a:pt x="250" y="167"/>
                    <a:pt x="250" y="167"/>
                    <a:pt x="250" y="167"/>
                  </a:cubicBezTo>
                  <a:cubicBezTo>
                    <a:pt x="183" y="151"/>
                    <a:pt x="183" y="151"/>
                    <a:pt x="183" y="151"/>
                  </a:cubicBezTo>
                  <a:cubicBezTo>
                    <a:pt x="180" y="150"/>
                    <a:pt x="180" y="150"/>
                    <a:pt x="180" y="150"/>
                  </a:cubicBezTo>
                  <a:cubicBezTo>
                    <a:pt x="136" y="140"/>
                    <a:pt x="136" y="140"/>
                    <a:pt x="136" y="140"/>
                  </a:cubicBezTo>
                  <a:cubicBezTo>
                    <a:pt x="133" y="139"/>
                    <a:pt x="133" y="139"/>
                    <a:pt x="133" y="139"/>
                  </a:cubicBezTo>
                  <a:cubicBezTo>
                    <a:pt x="50" y="120"/>
                    <a:pt x="50" y="120"/>
                    <a:pt x="50" y="120"/>
                  </a:cubicBezTo>
                  <a:cubicBezTo>
                    <a:pt x="48" y="119"/>
                    <a:pt x="48" y="119"/>
                    <a:pt x="48" y="119"/>
                  </a:cubicBezTo>
                  <a:cubicBezTo>
                    <a:pt x="11" y="111"/>
                    <a:pt x="11" y="111"/>
                    <a:pt x="11" y="111"/>
                  </a:cubicBezTo>
                  <a:moveTo>
                    <a:pt x="32" y="5"/>
                  </a:moveTo>
                  <a:cubicBezTo>
                    <a:pt x="0" y="81"/>
                    <a:pt x="0" y="81"/>
                    <a:pt x="0" y="81"/>
                  </a:cubicBezTo>
                  <a:cubicBezTo>
                    <a:pt x="0" y="82"/>
                    <a:pt x="0" y="82"/>
                    <a:pt x="0" y="82"/>
                  </a:cubicBezTo>
                  <a:cubicBezTo>
                    <a:pt x="0" y="82"/>
                    <a:pt x="0" y="82"/>
                    <a:pt x="0" y="82"/>
                  </a:cubicBezTo>
                  <a:cubicBezTo>
                    <a:pt x="0" y="94"/>
                    <a:pt x="0" y="94"/>
                    <a:pt x="0" y="94"/>
                  </a:cubicBezTo>
                  <a:cubicBezTo>
                    <a:pt x="1" y="94"/>
                    <a:pt x="1" y="94"/>
                    <a:pt x="2" y="95"/>
                  </a:cubicBezTo>
                  <a:cubicBezTo>
                    <a:pt x="2" y="82"/>
                    <a:pt x="2" y="82"/>
                    <a:pt x="2" y="82"/>
                  </a:cubicBezTo>
                  <a:cubicBezTo>
                    <a:pt x="34" y="6"/>
                    <a:pt x="34" y="6"/>
                    <a:pt x="34" y="6"/>
                  </a:cubicBezTo>
                  <a:cubicBezTo>
                    <a:pt x="33" y="5"/>
                    <a:pt x="33" y="5"/>
                    <a:pt x="32" y="5"/>
                  </a:cubicBezTo>
                  <a:moveTo>
                    <a:pt x="52" y="0"/>
                  </a:moveTo>
                  <a:cubicBezTo>
                    <a:pt x="52" y="1"/>
                    <a:pt x="52" y="1"/>
                    <a:pt x="51" y="2"/>
                  </a:cubicBezTo>
                  <a:cubicBezTo>
                    <a:pt x="189" y="95"/>
                    <a:pt x="189" y="95"/>
                    <a:pt x="189" y="95"/>
                  </a:cubicBezTo>
                  <a:cubicBezTo>
                    <a:pt x="190" y="97"/>
                    <a:pt x="190" y="97"/>
                    <a:pt x="190" y="97"/>
                  </a:cubicBezTo>
                  <a:cubicBezTo>
                    <a:pt x="194" y="99"/>
                    <a:pt x="194" y="99"/>
                    <a:pt x="194" y="99"/>
                  </a:cubicBezTo>
                  <a:cubicBezTo>
                    <a:pt x="196" y="100"/>
                    <a:pt x="196" y="100"/>
                    <a:pt x="196" y="100"/>
                  </a:cubicBezTo>
                  <a:cubicBezTo>
                    <a:pt x="197" y="101"/>
                    <a:pt x="197" y="101"/>
                    <a:pt x="197" y="101"/>
                  </a:cubicBezTo>
                  <a:cubicBezTo>
                    <a:pt x="199" y="103"/>
                    <a:pt x="199" y="103"/>
                    <a:pt x="199" y="103"/>
                  </a:cubicBezTo>
                  <a:cubicBezTo>
                    <a:pt x="206" y="107"/>
                    <a:pt x="206" y="107"/>
                    <a:pt x="206" y="107"/>
                  </a:cubicBezTo>
                  <a:cubicBezTo>
                    <a:pt x="212" y="111"/>
                    <a:pt x="212" y="111"/>
                    <a:pt x="212" y="111"/>
                  </a:cubicBezTo>
                  <a:cubicBezTo>
                    <a:pt x="235" y="128"/>
                    <a:pt x="235" y="128"/>
                    <a:pt x="235" y="128"/>
                  </a:cubicBezTo>
                  <a:cubicBezTo>
                    <a:pt x="236" y="127"/>
                    <a:pt x="237" y="127"/>
                    <a:pt x="237" y="127"/>
                  </a:cubicBezTo>
                  <a:cubicBezTo>
                    <a:pt x="207" y="106"/>
                    <a:pt x="207" y="106"/>
                    <a:pt x="207" y="106"/>
                  </a:cubicBezTo>
                  <a:cubicBezTo>
                    <a:pt x="201" y="102"/>
                    <a:pt x="201" y="102"/>
                    <a:pt x="201" y="102"/>
                  </a:cubicBezTo>
                  <a:cubicBezTo>
                    <a:pt x="199" y="101"/>
                    <a:pt x="199" y="101"/>
                    <a:pt x="199" y="101"/>
                  </a:cubicBezTo>
                  <a:cubicBezTo>
                    <a:pt x="197" y="99"/>
                    <a:pt x="197" y="99"/>
                    <a:pt x="197" y="99"/>
                  </a:cubicBezTo>
                  <a:cubicBezTo>
                    <a:pt x="197" y="99"/>
                    <a:pt x="197" y="99"/>
                    <a:pt x="197" y="99"/>
                  </a:cubicBezTo>
                  <a:cubicBezTo>
                    <a:pt x="196" y="98"/>
                    <a:pt x="196" y="98"/>
                    <a:pt x="196" y="98"/>
                  </a:cubicBezTo>
                  <a:cubicBezTo>
                    <a:pt x="192" y="96"/>
                    <a:pt x="192" y="96"/>
                    <a:pt x="192" y="96"/>
                  </a:cubicBezTo>
                  <a:cubicBezTo>
                    <a:pt x="190" y="94"/>
                    <a:pt x="190" y="94"/>
                    <a:pt x="190" y="94"/>
                  </a:cubicBezTo>
                  <a:cubicBezTo>
                    <a:pt x="52" y="0"/>
                    <a:pt x="52" y="0"/>
                    <a:pt x="5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6" name="Freeform 76"/>
            <p:cNvSpPr>
              <a:spLocks noEditPoints="1"/>
            </p:cNvSpPr>
            <p:nvPr/>
          </p:nvSpPr>
          <p:spPr bwMode="auto">
            <a:xfrm>
              <a:off x="11080625" y="3568337"/>
              <a:ext cx="898115" cy="862008"/>
            </a:xfrm>
            <a:custGeom>
              <a:avLst/>
              <a:gdLst>
                <a:gd name="T0" fmla="*/ 1 w 212"/>
                <a:gd name="T1" fmla="*/ 127 h 223"/>
                <a:gd name="T2" fmla="*/ 0 w 212"/>
                <a:gd name="T3" fmla="*/ 129 h 223"/>
                <a:gd name="T4" fmla="*/ 2 w 212"/>
                <a:gd name="T5" fmla="*/ 130 h 223"/>
                <a:gd name="T6" fmla="*/ 4 w 212"/>
                <a:gd name="T7" fmla="*/ 131 h 223"/>
                <a:gd name="T8" fmla="*/ 30 w 212"/>
                <a:gd name="T9" fmla="*/ 142 h 223"/>
                <a:gd name="T10" fmla="*/ 32 w 212"/>
                <a:gd name="T11" fmla="*/ 143 h 223"/>
                <a:gd name="T12" fmla="*/ 69 w 212"/>
                <a:gd name="T13" fmla="*/ 159 h 223"/>
                <a:gd name="T14" fmla="*/ 70 w 212"/>
                <a:gd name="T15" fmla="*/ 160 h 223"/>
                <a:gd name="T16" fmla="*/ 212 w 212"/>
                <a:gd name="T17" fmla="*/ 223 h 223"/>
                <a:gd name="T18" fmla="*/ 212 w 212"/>
                <a:gd name="T19" fmla="*/ 221 h 223"/>
                <a:gd name="T20" fmla="*/ 70 w 212"/>
                <a:gd name="T21" fmla="*/ 158 h 223"/>
                <a:gd name="T22" fmla="*/ 69 w 212"/>
                <a:gd name="T23" fmla="*/ 157 h 223"/>
                <a:gd name="T24" fmla="*/ 31 w 212"/>
                <a:gd name="T25" fmla="*/ 141 h 223"/>
                <a:gd name="T26" fmla="*/ 29 w 212"/>
                <a:gd name="T27" fmla="*/ 140 h 223"/>
                <a:gd name="T28" fmla="*/ 4 w 212"/>
                <a:gd name="T29" fmla="*/ 129 h 223"/>
                <a:gd name="T30" fmla="*/ 2 w 212"/>
                <a:gd name="T31" fmla="*/ 128 h 223"/>
                <a:gd name="T32" fmla="*/ 1 w 212"/>
                <a:gd name="T33" fmla="*/ 127 h 223"/>
                <a:gd name="T34" fmla="*/ 212 w 212"/>
                <a:gd name="T35" fmla="*/ 0 h 223"/>
                <a:gd name="T36" fmla="*/ 70 w 212"/>
                <a:gd name="T37" fmla="*/ 79 h 223"/>
                <a:gd name="T38" fmla="*/ 69 w 212"/>
                <a:gd name="T39" fmla="*/ 80 h 223"/>
                <a:gd name="T40" fmla="*/ 21 w 212"/>
                <a:gd name="T41" fmla="*/ 106 h 223"/>
                <a:gd name="T42" fmla="*/ 20 w 212"/>
                <a:gd name="T43" fmla="*/ 107 h 223"/>
                <a:gd name="T44" fmla="*/ 3 w 212"/>
                <a:gd name="T45" fmla="*/ 116 h 223"/>
                <a:gd name="T46" fmla="*/ 3 w 212"/>
                <a:gd name="T47" fmla="*/ 118 h 223"/>
                <a:gd name="T48" fmla="*/ 20 w 212"/>
                <a:gd name="T49" fmla="*/ 109 h 223"/>
                <a:gd name="T50" fmla="*/ 22 w 212"/>
                <a:gd name="T51" fmla="*/ 108 h 223"/>
                <a:gd name="T52" fmla="*/ 69 w 212"/>
                <a:gd name="T53" fmla="*/ 82 h 223"/>
                <a:gd name="T54" fmla="*/ 70 w 212"/>
                <a:gd name="T55" fmla="*/ 81 h 223"/>
                <a:gd name="T56" fmla="*/ 212 w 212"/>
                <a:gd name="T57" fmla="*/ 2 h 223"/>
                <a:gd name="T58" fmla="*/ 212 w 212"/>
                <a:gd name="T59"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2" h="223">
                  <a:moveTo>
                    <a:pt x="1" y="127"/>
                  </a:moveTo>
                  <a:cubicBezTo>
                    <a:pt x="1" y="128"/>
                    <a:pt x="0" y="128"/>
                    <a:pt x="0" y="129"/>
                  </a:cubicBezTo>
                  <a:cubicBezTo>
                    <a:pt x="2" y="130"/>
                    <a:pt x="2" y="130"/>
                    <a:pt x="2" y="130"/>
                  </a:cubicBezTo>
                  <a:cubicBezTo>
                    <a:pt x="4" y="131"/>
                    <a:pt x="4" y="131"/>
                    <a:pt x="4" y="131"/>
                  </a:cubicBezTo>
                  <a:cubicBezTo>
                    <a:pt x="30" y="142"/>
                    <a:pt x="30" y="142"/>
                    <a:pt x="30" y="142"/>
                  </a:cubicBezTo>
                  <a:cubicBezTo>
                    <a:pt x="32" y="143"/>
                    <a:pt x="32" y="143"/>
                    <a:pt x="32" y="143"/>
                  </a:cubicBezTo>
                  <a:cubicBezTo>
                    <a:pt x="69" y="159"/>
                    <a:pt x="69" y="159"/>
                    <a:pt x="69" y="159"/>
                  </a:cubicBezTo>
                  <a:cubicBezTo>
                    <a:pt x="70" y="160"/>
                    <a:pt x="70" y="160"/>
                    <a:pt x="70" y="160"/>
                  </a:cubicBezTo>
                  <a:cubicBezTo>
                    <a:pt x="212" y="223"/>
                    <a:pt x="212" y="223"/>
                    <a:pt x="212" y="223"/>
                  </a:cubicBezTo>
                  <a:cubicBezTo>
                    <a:pt x="212" y="221"/>
                    <a:pt x="212" y="221"/>
                    <a:pt x="212" y="221"/>
                  </a:cubicBezTo>
                  <a:cubicBezTo>
                    <a:pt x="70" y="158"/>
                    <a:pt x="70" y="158"/>
                    <a:pt x="70" y="158"/>
                  </a:cubicBezTo>
                  <a:cubicBezTo>
                    <a:pt x="69" y="157"/>
                    <a:pt x="69" y="157"/>
                    <a:pt x="69" y="157"/>
                  </a:cubicBezTo>
                  <a:cubicBezTo>
                    <a:pt x="31" y="141"/>
                    <a:pt x="31" y="141"/>
                    <a:pt x="31" y="141"/>
                  </a:cubicBezTo>
                  <a:cubicBezTo>
                    <a:pt x="29" y="140"/>
                    <a:pt x="29" y="140"/>
                    <a:pt x="29" y="140"/>
                  </a:cubicBezTo>
                  <a:cubicBezTo>
                    <a:pt x="4" y="129"/>
                    <a:pt x="4" y="129"/>
                    <a:pt x="4" y="129"/>
                  </a:cubicBezTo>
                  <a:cubicBezTo>
                    <a:pt x="2" y="128"/>
                    <a:pt x="2" y="128"/>
                    <a:pt x="2" y="128"/>
                  </a:cubicBezTo>
                  <a:cubicBezTo>
                    <a:pt x="1" y="127"/>
                    <a:pt x="1" y="127"/>
                    <a:pt x="1" y="127"/>
                  </a:cubicBezTo>
                  <a:moveTo>
                    <a:pt x="212" y="0"/>
                  </a:moveTo>
                  <a:cubicBezTo>
                    <a:pt x="70" y="79"/>
                    <a:pt x="70" y="79"/>
                    <a:pt x="70" y="79"/>
                  </a:cubicBezTo>
                  <a:cubicBezTo>
                    <a:pt x="69" y="80"/>
                    <a:pt x="69" y="80"/>
                    <a:pt x="69" y="80"/>
                  </a:cubicBezTo>
                  <a:cubicBezTo>
                    <a:pt x="21" y="106"/>
                    <a:pt x="21" y="106"/>
                    <a:pt x="21" y="106"/>
                  </a:cubicBezTo>
                  <a:cubicBezTo>
                    <a:pt x="20" y="107"/>
                    <a:pt x="20" y="107"/>
                    <a:pt x="20" y="107"/>
                  </a:cubicBezTo>
                  <a:cubicBezTo>
                    <a:pt x="3" y="116"/>
                    <a:pt x="3" y="116"/>
                    <a:pt x="3" y="116"/>
                  </a:cubicBezTo>
                  <a:cubicBezTo>
                    <a:pt x="3" y="117"/>
                    <a:pt x="3" y="118"/>
                    <a:pt x="3" y="118"/>
                  </a:cubicBezTo>
                  <a:cubicBezTo>
                    <a:pt x="20" y="109"/>
                    <a:pt x="20" y="109"/>
                    <a:pt x="20" y="109"/>
                  </a:cubicBezTo>
                  <a:cubicBezTo>
                    <a:pt x="22" y="108"/>
                    <a:pt x="22" y="108"/>
                    <a:pt x="22" y="108"/>
                  </a:cubicBezTo>
                  <a:cubicBezTo>
                    <a:pt x="69" y="82"/>
                    <a:pt x="69" y="82"/>
                    <a:pt x="69" y="82"/>
                  </a:cubicBezTo>
                  <a:cubicBezTo>
                    <a:pt x="70" y="81"/>
                    <a:pt x="70" y="81"/>
                    <a:pt x="70" y="81"/>
                  </a:cubicBezTo>
                  <a:cubicBezTo>
                    <a:pt x="212" y="2"/>
                    <a:pt x="212" y="2"/>
                    <a:pt x="212" y="2"/>
                  </a:cubicBezTo>
                  <a:cubicBezTo>
                    <a:pt x="212" y="0"/>
                    <a:pt x="212" y="0"/>
                    <a:pt x="21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7" name="Freeform 87"/>
            <p:cNvSpPr>
              <a:spLocks/>
            </p:cNvSpPr>
            <p:nvPr/>
          </p:nvSpPr>
          <p:spPr bwMode="auto">
            <a:xfrm>
              <a:off x="7981948" y="3340637"/>
              <a:ext cx="109134" cy="97585"/>
            </a:xfrm>
            <a:custGeom>
              <a:avLst/>
              <a:gdLst>
                <a:gd name="T0" fmla="*/ 13 w 26"/>
                <a:gd name="T1" fmla="*/ 0 h 25"/>
                <a:gd name="T2" fmla="*/ 9 w 26"/>
                <a:gd name="T3" fmla="*/ 0 h 25"/>
                <a:gd name="T4" fmla="*/ 6 w 26"/>
                <a:gd name="T5" fmla="*/ 2 h 25"/>
                <a:gd name="T6" fmla="*/ 0 w 26"/>
                <a:gd name="T7" fmla="*/ 12 h 25"/>
                <a:gd name="T8" fmla="*/ 4 w 26"/>
                <a:gd name="T9" fmla="*/ 21 h 25"/>
                <a:gd name="T10" fmla="*/ 5 w 26"/>
                <a:gd name="T11" fmla="*/ 23 h 25"/>
                <a:gd name="T12" fmla="*/ 7 w 26"/>
                <a:gd name="T13" fmla="*/ 24 h 25"/>
                <a:gd name="T14" fmla="*/ 9 w 26"/>
                <a:gd name="T15" fmla="*/ 24 h 25"/>
                <a:gd name="T16" fmla="*/ 10 w 26"/>
                <a:gd name="T17" fmla="*/ 25 h 25"/>
                <a:gd name="T18" fmla="*/ 12 w 26"/>
                <a:gd name="T19" fmla="*/ 25 h 25"/>
                <a:gd name="T20" fmla="*/ 13 w 26"/>
                <a:gd name="T21" fmla="*/ 25 h 25"/>
                <a:gd name="T22" fmla="*/ 13 w 26"/>
                <a:gd name="T23" fmla="*/ 25 h 25"/>
                <a:gd name="T24" fmla="*/ 16 w 26"/>
                <a:gd name="T25" fmla="*/ 25 h 25"/>
                <a:gd name="T26" fmla="*/ 18 w 26"/>
                <a:gd name="T27" fmla="*/ 24 h 25"/>
                <a:gd name="T28" fmla="*/ 19 w 26"/>
                <a:gd name="T29" fmla="*/ 23 h 25"/>
                <a:gd name="T30" fmla="*/ 21 w 26"/>
                <a:gd name="T31" fmla="*/ 22 h 25"/>
                <a:gd name="T32" fmla="*/ 26 w 26"/>
                <a:gd name="T33" fmla="*/ 12 h 25"/>
                <a:gd name="T34" fmla="*/ 26 w 26"/>
                <a:gd name="T35" fmla="*/ 12 h 25"/>
                <a:gd name="T36" fmla="*/ 25 w 26"/>
                <a:gd name="T37" fmla="*/ 10 h 25"/>
                <a:gd name="T38" fmla="*/ 25 w 26"/>
                <a:gd name="T39" fmla="*/ 8 h 25"/>
                <a:gd name="T40" fmla="*/ 22 w 26"/>
                <a:gd name="T41" fmla="*/ 3 h 25"/>
                <a:gd name="T42" fmla="*/ 19 w 26"/>
                <a:gd name="T43" fmla="*/ 1 h 25"/>
                <a:gd name="T44" fmla="*/ 18 w 26"/>
                <a:gd name="T45" fmla="*/ 1 h 25"/>
                <a:gd name="T46" fmla="*/ 13 w 26"/>
                <a:gd name="T4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25">
                  <a:moveTo>
                    <a:pt x="13" y="0"/>
                  </a:moveTo>
                  <a:cubicBezTo>
                    <a:pt x="11" y="0"/>
                    <a:pt x="10" y="0"/>
                    <a:pt x="9" y="0"/>
                  </a:cubicBezTo>
                  <a:cubicBezTo>
                    <a:pt x="8" y="1"/>
                    <a:pt x="7" y="1"/>
                    <a:pt x="6" y="2"/>
                  </a:cubicBezTo>
                  <a:cubicBezTo>
                    <a:pt x="2" y="4"/>
                    <a:pt x="0" y="8"/>
                    <a:pt x="0" y="12"/>
                  </a:cubicBezTo>
                  <a:cubicBezTo>
                    <a:pt x="0" y="16"/>
                    <a:pt x="2" y="19"/>
                    <a:pt x="4" y="21"/>
                  </a:cubicBezTo>
                  <a:cubicBezTo>
                    <a:pt x="4" y="22"/>
                    <a:pt x="5" y="22"/>
                    <a:pt x="5" y="23"/>
                  </a:cubicBezTo>
                  <a:cubicBezTo>
                    <a:pt x="6" y="23"/>
                    <a:pt x="7" y="23"/>
                    <a:pt x="7" y="24"/>
                  </a:cubicBezTo>
                  <a:cubicBezTo>
                    <a:pt x="8" y="24"/>
                    <a:pt x="8" y="24"/>
                    <a:pt x="9" y="24"/>
                  </a:cubicBezTo>
                  <a:cubicBezTo>
                    <a:pt x="9" y="25"/>
                    <a:pt x="10" y="25"/>
                    <a:pt x="10" y="25"/>
                  </a:cubicBezTo>
                  <a:cubicBezTo>
                    <a:pt x="11" y="25"/>
                    <a:pt x="11" y="25"/>
                    <a:pt x="12" y="25"/>
                  </a:cubicBezTo>
                  <a:cubicBezTo>
                    <a:pt x="12" y="25"/>
                    <a:pt x="13" y="25"/>
                    <a:pt x="13" y="25"/>
                  </a:cubicBezTo>
                  <a:cubicBezTo>
                    <a:pt x="13" y="25"/>
                    <a:pt x="13" y="25"/>
                    <a:pt x="13" y="25"/>
                  </a:cubicBezTo>
                  <a:cubicBezTo>
                    <a:pt x="14" y="25"/>
                    <a:pt x="15" y="25"/>
                    <a:pt x="16" y="25"/>
                  </a:cubicBezTo>
                  <a:cubicBezTo>
                    <a:pt x="17" y="25"/>
                    <a:pt x="18" y="24"/>
                    <a:pt x="18" y="24"/>
                  </a:cubicBezTo>
                  <a:cubicBezTo>
                    <a:pt x="19" y="24"/>
                    <a:pt x="19" y="24"/>
                    <a:pt x="19" y="23"/>
                  </a:cubicBezTo>
                  <a:cubicBezTo>
                    <a:pt x="20" y="23"/>
                    <a:pt x="20" y="23"/>
                    <a:pt x="21" y="22"/>
                  </a:cubicBezTo>
                  <a:cubicBezTo>
                    <a:pt x="24" y="20"/>
                    <a:pt x="26" y="16"/>
                    <a:pt x="26" y="12"/>
                  </a:cubicBezTo>
                  <a:cubicBezTo>
                    <a:pt x="26" y="12"/>
                    <a:pt x="26" y="12"/>
                    <a:pt x="26" y="12"/>
                  </a:cubicBezTo>
                  <a:cubicBezTo>
                    <a:pt x="25" y="11"/>
                    <a:pt x="25" y="10"/>
                    <a:pt x="25" y="10"/>
                  </a:cubicBezTo>
                  <a:cubicBezTo>
                    <a:pt x="25" y="9"/>
                    <a:pt x="25" y="8"/>
                    <a:pt x="25" y="8"/>
                  </a:cubicBezTo>
                  <a:cubicBezTo>
                    <a:pt x="24" y="6"/>
                    <a:pt x="23" y="5"/>
                    <a:pt x="22" y="3"/>
                  </a:cubicBezTo>
                  <a:cubicBezTo>
                    <a:pt x="21" y="3"/>
                    <a:pt x="20" y="2"/>
                    <a:pt x="19" y="1"/>
                  </a:cubicBezTo>
                  <a:cubicBezTo>
                    <a:pt x="19" y="1"/>
                    <a:pt x="18" y="1"/>
                    <a:pt x="18" y="1"/>
                  </a:cubicBezTo>
                  <a:cubicBezTo>
                    <a:pt x="16" y="0"/>
                    <a:pt x="15"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8" name="Freeform 122"/>
            <p:cNvSpPr>
              <a:spLocks/>
            </p:cNvSpPr>
            <p:nvPr/>
          </p:nvSpPr>
          <p:spPr bwMode="auto">
            <a:xfrm>
              <a:off x="7303889" y="3101551"/>
              <a:ext cx="42937" cy="35782"/>
            </a:xfrm>
            <a:custGeom>
              <a:avLst/>
              <a:gdLst>
                <a:gd name="T0" fmla="*/ 5 w 10"/>
                <a:gd name="T1" fmla="*/ 0 h 9"/>
                <a:gd name="T2" fmla="*/ 0 w 10"/>
                <a:gd name="T3" fmla="*/ 5 h 9"/>
                <a:gd name="T4" fmla="*/ 4 w 10"/>
                <a:gd name="T5" fmla="*/ 9 h 9"/>
                <a:gd name="T6" fmla="*/ 5 w 10"/>
                <a:gd name="T7" fmla="*/ 9 h 9"/>
                <a:gd name="T8" fmla="*/ 6 w 10"/>
                <a:gd name="T9" fmla="*/ 9 h 9"/>
                <a:gd name="T10" fmla="*/ 10 w 10"/>
                <a:gd name="T11" fmla="*/ 5 h 9"/>
                <a:gd name="T12" fmla="*/ 10 w 10"/>
                <a:gd name="T13" fmla="*/ 4 h 9"/>
                <a:gd name="T14" fmla="*/ 9 w 10"/>
                <a:gd name="T15" fmla="*/ 2 h 9"/>
                <a:gd name="T16" fmla="*/ 5 w 10"/>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0"/>
                  </a:moveTo>
                  <a:cubicBezTo>
                    <a:pt x="3" y="0"/>
                    <a:pt x="0" y="2"/>
                    <a:pt x="0" y="5"/>
                  </a:cubicBezTo>
                  <a:cubicBezTo>
                    <a:pt x="0" y="7"/>
                    <a:pt x="2" y="9"/>
                    <a:pt x="4" y="9"/>
                  </a:cubicBezTo>
                  <a:cubicBezTo>
                    <a:pt x="4" y="9"/>
                    <a:pt x="5" y="9"/>
                    <a:pt x="5" y="9"/>
                  </a:cubicBezTo>
                  <a:cubicBezTo>
                    <a:pt x="5" y="9"/>
                    <a:pt x="6" y="9"/>
                    <a:pt x="6" y="9"/>
                  </a:cubicBezTo>
                  <a:cubicBezTo>
                    <a:pt x="8" y="9"/>
                    <a:pt x="10" y="7"/>
                    <a:pt x="10" y="5"/>
                  </a:cubicBezTo>
                  <a:cubicBezTo>
                    <a:pt x="10" y="4"/>
                    <a:pt x="10" y="4"/>
                    <a:pt x="10" y="4"/>
                  </a:cubicBezTo>
                  <a:cubicBezTo>
                    <a:pt x="10" y="4"/>
                    <a:pt x="10" y="3"/>
                    <a:pt x="9" y="2"/>
                  </a:cubicBezTo>
                  <a:cubicBezTo>
                    <a:pt x="9" y="1"/>
                    <a:pt x="7" y="0"/>
                    <a:pt x="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61" name="矩形 60"/>
          <p:cNvSpPr/>
          <p:nvPr/>
        </p:nvSpPr>
        <p:spPr>
          <a:xfrm>
            <a:off x="5988440" y="2912874"/>
            <a:ext cx="2236510" cy="584775"/>
          </a:xfrm>
          <a:prstGeom prst="rect">
            <a:avLst/>
          </a:prstGeom>
          <a:solidFill>
            <a:schemeClr val="tx2">
              <a:lumMod val="20000"/>
              <a:lumOff val="80000"/>
            </a:schemeClr>
          </a:solidFill>
        </p:spPr>
        <p:txBody>
          <a:bodyPr wrap="none">
            <a:spAutoFit/>
          </a:bodyPr>
          <a:lstStyle/>
          <a:p>
            <a:r>
              <a:rPr kumimoji="1" lang="zh-CN" altLang="en-US" sz="3200" dirty="0" smtClean="0">
                <a:solidFill>
                  <a:schemeClr val="tx2"/>
                </a:solidFill>
                <a:effectLst>
                  <a:innerShdw blurRad="63500" dist="50800" dir="16200000">
                    <a:prstClr val="black">
                      <a:alpha val="30000"/>
                    </a:prstClr>
                  </a:innerShdw>
                </a:effectLst>
                <a:latin typeface="+mj-ea"/>
                <a:ea typeface="+mj-ea"/>
              </a:rPr>
              <a:t>感悟与展望</a:t>
            </a:r>
            <a:endParaRPr kumimoji="1" lang="zh-CN" altLang="en-US" sz="3200" dirty="0">
              <a:solidFill>
                <a:schemeClr val="tx2"/>
              </a:solidFill>
              <a:effectLst>
                <a:innerShdw blurRad="63500" dist="50800" dir="16200000">
                  <a:prstClr val="black">
                    <a:alpha val="30000"/>
                  </a:prstClr>
                </a:innerShdw>
              </a:effectLst>
              <a:latin typeface="+mj-ea"/>
              <a:ea typeface="+mj-ea"/>
            </a:endParaRPr>
          </a:p>
        </p:txBody>
      </p:sp>
    </p:spTree>
    <p:extLst>
      <p:ext uri="{BB962C8B-B14F-4D97-AF65-F5344CB8AC3E}">
        <p14:creationId xmlns:p14="http://schemas.microsoft.com/office/powerpoint/2010/main" val="1393157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box(out)">
                                      <p:cBhvr>
                                        <p:cTn id="7" dur="1500"/>
                                        <p:tgtEl>
                                          <p:spTgt spid="51"/>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61"/>
                                        </p:tgtEl>
                                        <p:attrNameLst>
                                          <p:attrName>style.visibility</p:attrName>
                                        </p:attrNameLst>
                                      </p:cBhvr>
                                      <p:to>
                                        <p:strVal val="visible"/>
                                      </p:to>
                                    </p:set>
                                    <p:animEffect transition="in" filter="fade">
                                      <p:cBhvr>
                                        <p:cTn id="10" dur="500"/>
                                        <p:tgtEl>
                                          <p:spTgt spid="61"/>
                                        </p:tgtEl>
                                      </p:cBhvr>
                                    </p:animEffect>
                                  </p:childTnLst>
                                </p:cTn>
                              </p:par>
                              <p:par>
                                <p:cTn id="11" presetID="53" presetClass="entr" presetSubtype="16" fill="hold" grpId="0" nodeType="withEffect">
                                  <p:stCondLst>
                                    <p:cond delay="750"/>
                                  </p:stCondLst>
                                  <p:childTnLst>
                                    <p:set>
                                      <p:cBhvr>
                                        <p:cTn id="12" dur="1" fill="hold">
                                          <p:stCondLst>
                                            <p:cond delay="0"/>
                                          </p:stCondLst>
                                        </p:cTn>
                                        <p:tgtEl>
                                          <p:spTgt spid="250"/>
                                        </p:tgtEl>
                                        <p:attrNameLst>
                                          <p:attrName>style.visibility</p:attrName>
                                        </p:attrNameLst>
                                      </p:cBhvr>
                                      <p:to>
                                        <p:strVal val="visible"/>
                                      </p:to>
                                    </p:set>
                                    <p:anim calcmode="lin" valueType="num">
                                      <p:cBhvr>
                                        <p:cTn id="13" dur="750" fill="hold"/>
                                        <p:tgtEl>
                                          <p:spTgt spid="250"/>
                                        </p:tgtEl>
                                        <p:attrNameLst>
                                          <p:attrName>ppt_w</p:attrName>
                                        </p:attrNameLst>
                                      </p:cBhvr>
                                      <p:tavLst>
                                        <p:tav tm="0">
                                          <p:val>
                                            <p:fltVal val="0"/>
                                          </p:val>
                                        </p:tav>
                                        <p:tav tm="100000">
                                          <p:val>
                                            <p:strVal val="#ppt_w"/>
                                          </p:val>
                                        </p:tav>
                                      </p:tavLst>
                                    </p:anim>
                                    <p:anim calcmode="lin" valueType="num">
                                      <p:cBhvr>
                                        <p:cTn id="14" dur="750" fill="hold"/>
                                        <p:tgtEl>
                                          <p:spTgt spid="250"/>
                                        </p:tgtEl>
                                        <p:attrNameLst>
                                          <p:attrName>ppt_h</p:attrName>
                                        </p:attrNameLst>
                                      </p:cBhvr>
                                      <p:tavLst>
                                        <p:tav tm="0">
                                          <p:val>
                                            <p:fltVal val="0"/>
                                          </p:val>
                                        </p:tav>
                                        <p:tav tm="100000">
                                          <p:val>
                                            <p:strVal val="#ppt_h"/>
                                          </p:val>
                                        </p:tav>
                                      </p:tavLst>
                                    </p:anim>
                                    <p:animEffect transition="in" filter="fade">
                                      <p:cBhvr>
                                        <p:cTn id="15" dur="750"/>
                                        <p:tgtEl>
                                          <p:spTgt spid="250"/>
                                        </p:tgtEl>
                                      </p:cBhvr>
                                    </p:animEffect>
                                  </p:childTnLst>
                                </p:cTn>
                              </p:par>
                              <p:par>
                                <p:cTn id="16" presetID="53" presetClass="entr" presetSubtype="16" fill="hold" grpId="0" nodeType="withEffect">
                                  <p:stCondLst>
                                    <p:cond delay="750"/>
                                  </p:stCondLst>
                                  <p:childTnLst>
                                    <p:set>
                                      <p:cBhvr>
                                        <p:cTn id="17" dur="1" fill="hold">
                                          <p:stCondLst>
                                            <p:cond delay="0"/>
                                          </p:stCondLst>
                                        </p:cTn>
                                        <p:tgtEl>
                                          <p:spTgt spid="264"/>
                                        </p:tgtEl>
                                        <p:attrNameLst>
                                          <p:attrName>style.visibility</p:attrName>
                                        </p:attrNameLst>
                                      </p:cBhvr>
                                      <p:to>
                                        <p:strVal val="visible"/>
                                      </p:to>
                                    </p:set>
                                    <p:anim calcmode="lin" valueType="num">
                                      <p:cBhvr>
                                        <p:cTn id="18" dur="750" fill="hold"/>
                                        <p:tgtEl>
                                          <p:spTgt spid="264"/>
                                        </p:tgtEl>
                                        <p:attrNameLst>
                                          <p:attrName>ppt_w</p:attrName>
                                        </p:attrNameLst>
                                      </p:cBhvr>
                                      <p:tavLst>
                                        <p:tav tm="0">
                                          <p:val>
                                            <p:fltVal val="0"/>
                                          </p:val>
                                        </p:tav>
                                        <p:tav tm="100000">
                                          <p:val>
                                            <p:strVal val="#ppt_w"/>
                                          </p:val>
                                        </p:tav>
                                      </p:tavLst>
                                    </p:anim>
                                    <p:anim calcmode="lin" valueType="num">
                                      <p:cBhvr>
                                        <p:cTn id="19" dur="750" fill="hold"/>
                                        <p:tgtEl>
                                          <p:spTgt spid="264"/>
                                        </p:tgtEl>
                                        <p:attrNameLst>
                                          <p:attrName>ppt_h</p:attrName>
                                        </p:attrNameLst>
                                      </p:cBhvr>
                                      <p:tavLst>
                                        <p:tav tm="0">
                                          <p:val>
                                            <p:fltVal val="0"/>
                                          </p:val>
                                        </p:tav>
                                        <p:tav tm="100000">
                                          <p:val>
                                            <p:strVal val="#ppt_h"/>
                                          </p:val>
                                        </p:tav>
                                      </p:tavLst>
                                    </p:anim>
                                    <p:animEffect transition="in" filter="fade">
                                      <p:cBhvr>
                                        <p:cTn id="20" dur="750"/>
                                        <p:tgtEl>
                                          <p:spTgt spid="264"/>
                                        </p:tgtEl>
                                      </p:cBhvr>
                                    </p:animEffect>
                                  </p:childTnLst>
                                </p:cTn>
                              </p:par>
                              <p:par>
                                <p:cTn id="21" presetID="53" presetClass="entr" presetSubtype="16" fill="hold" grpId="0" nodeType="withEffect">
                                  <p:stCondLst>
                                    <p:cond delay="750"/>
                                  </p:stCondLst>
                                  <p:childTnLst>
                                    <p:set>
                                      <p:cBhvr>
                                        <p:cTn id="22" dur="1" fill="hold">
                                          <p:stCondLst>
                                            <p:cond delay="0"/>
                                          </p:stCondLst>
                                        </p:cTn>
                                        <p:tgtEl>
                                          <p:spTgt spid="266"/>
                                        </p:tgtEl>
                                        <p:attrNameLst>
                                          <p:attrName>style.visibility</p:attrName>
                                        </p:attrNameLst>
                                      </p:cBhvr>
                                      <p:to>
                                        <p:strVal val="visible"/>
                                      </p:to>
                                    </p:set>
                                    <p:anim calcmode="lin" valueType="num">
                                      <p:cBhvr>
                                        <p:cTn id="23" dur="750" fill="hold"/>
                                        <p:tgtEl>
                                          <p:spTgt spid="266"/>
                                        </p:tgtEl>
                                        <p:attrNameLst>
                                          <p:attrName>ppt_w</p:attrName>
                                        </p:attrNameLst>
                                      </p:cBhvr>
                                      <p:tavLst>
                                        <p:tav tm="0">
                                          <p:val>
                                            <p:fltVal val="0"/>
                                          </p:val>
                                        </p:tav>
                                        <p:tav tm="100000">
                                          <p:val>
                                            <p:strVal val="#ppt_w"/>
                                          </p:val>
                                        </p:tav>
                                      </p:tavLst>
                                    </p:anim>
                                    <p:anim calcmode="lin" valueType="num">
                                      <p:cBhvr>
                                        <p:cTn id="24" dur="750" fill="hold"/>
                                        <p:tgtEl>
                                          <p:spTgt spid="266"/>
                                        </p:tgtEl>
                                        <p:attrNameLst>
                                          <p:attrName>ppt_h</p:attrName>
                                        </p:attrNameLst>
                                      </p:cBhvr>
                                      <p:tavLst>
                                        <p:tav tm="0">
                                          <p:val>
                                            <p:fltVal val="0"/>
                                          </p:val>
                                        </p:tav>
                                        <p:tav tm="100000">
                                          <p:val>
                                            <p:strVal val="#ppt_h"/>
                                          </p:val>
                                        </p:tav>
                                      </p:tavLst>
                                    </p:anim>
                                    <p:animEffect transition="in" filter="fade">
                                      <p:cBhvr>
                                        <p:cTn id="25" dur="750"/>
                                        <p:tgtEl>
                                          <p:spTgt spid="266"/>
                                        </p:tgtEl>
                                      </p:cBhvr>
                                    </p:animEffect>
                                  </p:childTnLst>
                                </p:cTn>
                              </p:par>
                              <p:par>
                                <p:cTn id="26" presetID="53" presetClass="entr" presetSubtype="16" fill="hold" grpId="0" nodeType="withEffect">
                                  <p:stCondLst>
                                    <p:cond delay="750"/>
                                  </p:stCondLst>
                                  <p:childTnLst>
                                    <p:set>
                                      <p:cBhvr>
                                        <p:cTn id="27" dur="1" fill="hold">
                                          <p:stCondLst>
                                            <p:cond delay="0"/>
                                          </p:stCondLst>
                                        </p:cTn>
                                        <p:tgtEl>
                                          <p:spTgt spid="267"/>
                                        </p:tgtEl>
                                        <p:attrNameLst>
                                          <p:attrName>style.visibility</p:attrName>
                                        </p:attrNameLst>
                                      </p:cBhvr>
                                      <p:to>
                                        <p:strVal val="visible"/>
                                      </p:to>
                                    </p:set>
                                    <p:anim calcmode="lin" valueType="num">
                                      <p:cBhvr>
                                        <p:cTn id="28" dur="750" fill="hold"/>
                                        <p:tgtEl>
                                          <p:spTgt spid="267"/>
                                        </p:tgtEl>
                                        <p:attrNameLst>
                                          <p:attrName>ppt_w</p:attrName>
                                        </p:attrNameLst>
                                      </p:cBhvr>
                                      <p:tavLst>
                                        <p:tav tm="0">
                                          <p:val>
                                            <p:fltVal val="0"/>
                                          </p:val>
                                        </p:tav>
                                        <p:tav tm="100000">
                                          <p:val>
                                            <p:strVal val="#ppt_w"/>
                                          </p:val>
                                        </p:tav>
                                      </p:tavLst>
                                    </p:anim>
                                    <p:anim calcmode="lin" valueType="num">
                                      <p:cBhvr>
                                        <p:cTn id="29" dur="750" fill="hold"/>
                                        <p:tgtEl>
                                          <p:spTgt spid="267"/>
                                        </p:tgtEl>
                                        <p:attrNameLst>
                                          <p:attrName>ppt_h</p:attrName>
                                        </p:attrNameLst>
                                      </p:cBhvr>
                                      <p:tavLst>
                                        <p:tav tm="0">
                                          <p:val>
                                            <p:fltVal val="0"/>
                                          </p:val>
                                        </p:tav>
                                        <p:tav tm="100000">
                                          <p:val>
                                            <p:strVal val="#ppt_h"/>
                                          </p:val>
                                        </p:tav>
                                      </p:tavLst>
                                    </p:anim>
                                    <p:animEffect transition="in" filter="fade">
                                      <p:cBhvr>
                                        <p:cTn id="30" dur="750"/>
                                        <p:tgtEl>
                                          <p:spTgt spid="267"/>
                                        </p:tgtEl>
                                      </p:cBhvr>
                                    </p:animEffect>
                                  </p:childTnLst>
                                </p:cTn>
                              </p:par>
                              <p:par>
                                <p:cTn id="31" presetID="10" presetClass="entr" presetSubtype="0" fill="hold" nodeType="withEffect">
                                  <p:stCondLst>
                                    <p:cond delay="0"/>
                                  </p:stCondLst>
                                  <p:childTnLst>
                                    <p:set>
                                      <p:cBhvr>
                                        <p:cTn id="32" dur="1" fill="hold">
                                          <p:stCondLst>
                                            <p:cond delay="0"/>
                                          </p:stCondLst>
                                        </p:cTn>
                                        <p:tgtEl>
                                          <p:spTgt spid="75"/>
                                        </p:tgtEl>
                                        <p:attrNameLst>
                                          <p:attrName>style.visibility</p:attrName>
                                        </p:attrNameLst>
                                      </p:cBhvr>
                                      <p:to>
                                        <p:strVal val="visible"/>
                                      </p:to>
                                    </p:set>
                                    <p:animEffect transition="in" filter="fade">
                                      <p:cBhvr>
                                        <p:cTn id="33" dur="500"/>
                                        <p:tgtEl>
                                          <p:spTgt spid="75"/>
                                        </p:tgtEl>
                                      </p:cBhvr>
                                    </p:animEffect>
                                  </p:childTnLst>
                                </p:cTn>
                              </p:par>
                              <p:par>
                                <p:cTn id="34" presetID="42" presetClass="path" presetSubtype="0" decel="30000" fill="hold" nodeType="withEffect">
                                  <p:stCondLst>
                                    <p:cond delay="0"/>
                                  </p:stCondLst>
                                  <p:childTnLst>
                                    <p:animMotion origin="layout" path="M 0 -0.03982 L 0 0.14815 " pathEditMode="relative" rAng="0" ptsTypes="AA">
                                      <p:cBhvr>
                                        <p:cTn id="35" dur="750" spd="-100000" fill="hold"/>
                                        <p:tgtEl>
                                          <p:spTgt spid="75"/>
                                        </p:tgtEl>
                                        <p:attrNameLst>
                                          <p:attrName>ppt_x</p:attrName>
                                          <p:attrName>ppt_y</p:attrName>
                                        </p:attrNameLst>
                                      </p:cBhvr>
                                      <p:rCtr x="0" y="9398"/>
                                    </p:animMotion>
                                  </p:childTnLst>
                                </p:cTn>
                              </p:par>
                              <p:par>
                                <p:cTn id="36" presetID="42" presetClass="path" presetSubtype="0" accel="30000" decel="30000" fill="hold" nodeType="withEffect">
                                  <p:stCondLst>
                                    <p:cond delay="750"/>
                                  </p:stCondLst>
                                  <p:childTnLst>
                                    <p:animMotion origin="layout" path="M 0 -0.03982 L 0 2.22222E-6 " pathEditMode="relative" rAng="0" ptsTypes="AA">
                                      <p:cBhvr>
                                        <p:cTn id="37" dur="750" fill="hold"/>
                                        <p:tgtEl>
                                          <p:spTgt spid="75"/>
                                        </p:tgtEl>
                                        <p:attrNameLst>
                                          <p:attrName>ppt_x</p:attrName>
                                          <p:attrName>ppt_y</p:attrName>
                                        </p:attrNameLst>
                                      </p:cBhvr>
                                      <p:rCtr x="0" y="199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0" grpId="0" animBg="1"/>
      <p:bldP spid="264" grpId="0" animBg="1"/>
      <p:bldP spid="266" grpId="0" animBg="1"/>
      <p:bldP spid="267" grpId="0" animBg="1"/>
      <p:bldP spid="51" grpId="0"/>
      <p:bldP spid="6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058"/>
          <p:cNvSpPr>
            <a:spLocks/>
          </p:cNvSpPr>
          <p:nvPr/>
        </p:nvSpPr>
        <p:spPr bwMode="auto">
          <a:xfrm>
            <a:off x="921815" y="4931622"/>
            <a:ext cx="1443192" cy="2105653"/>
          </a:xfrm>
          <a:custGeom>
            <a:avLst/>
            <a:gdLst>
              <a:gd name="T0" fmla="*/ 1928 w 1928"/>
              <a:gd name="T1" fmla="*/ 0 h 2813"/>
              <a:gd name="T2" fmla="*/ 0 w 1928"/>
              <a:gd name="T3" fmla="*/ 2813 h 2813"/>
              <a:gd name="T4" fmla="*/ 1928 w 1928"/>
              <a:gd name="T5" fmla="*/ 0 h 2813"/>
            </a:gdLst>
            <a:ahLst/>
            <a:cxnLst>
              <a:cxn ang="0">
                <a:pos x="T0" y="T1"/>
              </a:cxn>
              <a:cxn ang="0">
                <a:pos x="T2" y="T3"/>
              </a:cxn>
              <a:cxn ang="0">
                <a:pos x="T4" y="T5"/>
              </a:cxn>
            </a:cxnLst>
            <a:rect l="0" t="0" r="r" b="b"/>
            <a:pathLst>
              <a:path w="1928" h="2813">
                <a:moveTo>
                  <a:pt x="1928" y="0"/>
                </a:moveTo>
                <a:lnTo>
                  <a:pt x="0" y="2813"/>
                </a:lnTo>
                <a:lnTo>
                  <a:pt x="1928"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 name="Line 1059"/>
          <p:cNvSpPr>
            <a:spLocks noChangeShapeType="1"/>
          </p:cNvSpPr>
          <p:nvPr/>
        </p:nvSpPr>
        <p:spPr bwMode="auto">
          <a:xfrm flipH="1">
            <a:off x="921815" y="4931622"/>
            <a:ext cx="1443192" cy="210565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 name="Freeform 1060"/>
          <p:cNvSpPr>
            <a:spLocks/>
          </p:cNvSpPr>
          <p:nvPr/>
        </p:nvSpPr>
        <p:spPr bwMode="auto">
          <a:xfrm>
            <a:off x="921815" y="6723635"/>
            <a:ext cx="1737370" cy="313640"/>
          </a:xfrm>
          <a:custGeom>
            <a:avLst/>
            <a:gdLst>
              <a:gd name="T0" fmla="*/ 2321 w 2321"/>
              <a:gd name="T1" fmla="*/ 0 h 419"/>
              <a:gd name="T2" fmla="*/ 0 w 2321"/>
              <a:gd name="T3" fmla="*/ 419 h 419"/>
              <a:gd name="T4" fmla="*/ 2321 w 2321"/>
              <a:gd name="T5" fmla="*/ 0 h 419"/>
            </a:gdLst>
            <a:ahLst/>
            <a:cxnLst>
              <a:cxn ang="0">
                <a:pos x="T0" y="T1"/>
              </a:cxn>
              <a:cxn ang="0">
                <a:pos x="T2" y="T3"/>
              </a:cxn>
              <a:cxn ang="0">
                <a:pos x="T4" y="T5"/>
              </a:cxn>
            </a:cxnLst>
            <a:rect l="0" t="0" r="r" b="b"/>
            <a:pathLst>
              <a:path w="2321" h="419">
                <a:moveTo>
                  <a:pt x="2321" y="0"/>
                </a:moveTo>
                <a:lnTo>
                  <a:pt x="0" y="419"/>
                </a:lnTo>
                <a:lnTo>
                  <a:pt x="2321"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 name="Line 1061"/>
          <p:cNvSpPr>
            <a:spLocks noChangeShapeType="1"/>
          </p:cNvSpPr>
          <p:nvPr/>
        </p:nvSpPr>
        <p:spPr bwMode="auto">
          <a:xfrm flipH="1">
            <a:off x="921815" y="6723635"/>
            <a:ext cx="1737370" cy="3136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 name="Freeform 1062"/>
          <p:cNvSpPr>
            <a:spLocks/>
          </p:cNvSpPr>
          <p:nvPr/>
        </p:nvSpPr>
        <p:spPr bwMode="auto">
          <a:xfrm>
            <a:off x="963734" y="6710910"/>
            <a:ext cx="600332" cy="315137"/>
          </a:xfrm>
          <a:custGeom>
            <a:avLst/>
            <a:gdLst>
              <a:gd name="T0" fmla="*/ 802 w 802"/>
              <a:gd name="T1" fmla="*/ 0 h 421"/>
              <a:gd name="T2" fmla="*/ 0 w 802"/>
              <a:gd name="T3" fmla="*/ 421 h 421"/>
              <a:gd name="T4" fmla="*/ 802 w 802"/>
              <a:gd name="T5" fmla="*/ 0 h 421"/>
            </a:gdLst>
            <a:ahLst/>
            <a:cxnLst>
              <a:cxn ang="0">
                <a:pos x="T0" y="T1"/>
              </a:cxn>
              <a:cxn ang="0">
                <a:pos x="T2" y="T3"/>
              </a:cxn>
              <a:cxn ang="0">
                <a:pos x="T4" y="T5"/>
              </a:cxn>
            </a:cxnLst>
            <a:rect l="0" t="0" r="r" b="b"/>
            <a:pathLst>
              <a:path w="802" h="421">
                <a:moveTo>
                  <a:pt x="802" y="0"/>
                </a:moveTo>
                <a:lnTo>
                  <a:pt x="0" y="421"/>
                </a:lnTo>
                <a:lnTo>
                  <a:pt x="802"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 name="Line 1063"/>
          <p:cNvSpPr>
            <a:spLocks noChangeShapeType="1"/>
          </p:cNvSpPr>
          <p:nvPr/>
        </p:nvSpPr>
        <p:spPr bwMode="auto">
          <a:xfrm flipH="1">
            <a:off x="963734" y="6710910"/>
            <a:ext cx="600332" cy="31513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 name="Freeform 1064"/>
          <p:cNvSpPr>
            <a:spLocks/>
          </p:cNvSpPr>
          <p:nvPr/>
        </p:nvSpPr>
        <p:spPr bwMode="auto">
          <a:xfrm>
            <a:off x="2659185" y="6201152"/>
            <a:ext cx="728333" cy="522483"/>
          </a:xfrm>
          <a:custGeom>
            <a:avLst/>
            <a:gdLst>
              <a:gd name="T0" fmla="*/ 0 w 973"/>
              <a:gd name="T1" fmla="*/ 698 h 698"/>
              <a:gd name="T2" fmla="*/ 973 w 973"/>
              <a:gd name="T3" fmla="*/ 0 h 698"/>
              <a:gd name="T4" fmla="*/ 0 w 973"/>
              <a:gd name="T5" fmla="*/ 698 h 698"/>
            </a:gdLst>
            <a:ahLst/>
            <a:cxnLst>
              <a:cxn ang="0">
                <a:pos x="T0" y="T1"/>
              </a:cxn>
              <a:cxn ang="0">
                <a:pos x="T2" y="T3"/>
              </a:cxn>
              <a:cxn ang="0">
                <a:pos x="T4" y="T5"/>
              </a:cxn>
            </a:cxnLst>
            <a:rect l="0" t="0" r="r" b="b"/>
            <a:pathLst>
              <a:path w="973" h="698">
                <a:moveTo>
                  <a:pt x="0" y="698"/>
                </a:moveTo>
                <a:lnTo>
                  <a:pt x="973" y="0"/>
                </a:lnTo>
                <a:lnTo>
                  <a:pt x="0" y="69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 name="Line 1065"/>
          <p:cNvSpPr>
            <a:spLocks noChangeShapeType="1"/>
          </p:cNvSpPr>
          <p:nvPr/>
        </p:nvSpPr>
        <p:spPr bwMode="auto">
          <a:xfrm flipV="1">
            <a:off x="2659185" y="6201152"/>
            <a:ext cx="728333" cy="5224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 name="Freeform 1066"/>
          <p:cNvSpPr>
            <a:spLocks/>
          </p:cNvSpPr>
          <p:nvPr/>
        </p:nvSpPr>
        <p:spPr bwMode="auto">
          <a:xfrm>
            <a:off x="3387518" y="6201152"/>
            <a:ext cx="90574" cy="1285249"/>
          </a:xfrm>
          <a:custGeom>
            <a:avLst/>
            <a:gdLst>
              <a:gd name="T0" fmla="*/ 0 w 121"/>
              <a:gd name="T1" fmla="*/ 0 h 1717"/>
              <a:gd name="T2" fmla="*/ 121 w 121"/>
              <a:gd name="T3" fmla="*/ 1717 h 1717"/>
              <a:gd name="T4" fmla="*/ 0 w 121"/>
              <a:gd name="T5" fmla="*/ 0 h 1717"/>
            </a:gdLst>
            <a:ahLst/>
            <a:cxnLst>
              <a:cxn ang="0">
                <a:pos x="T0" y="T1"/>
              </a:cxn>
              <a:cxn ang="0">
                <a:pos x="T2" y="T3"/>
              </a:cxn>
              <a:cxn ang="0">
                <a:pos x="T4" y="T5"/>
              </a:cxn>
            </a:cxnLst>
            <a:rect l="0" t="0" r="r" b="b"/>
            <a:pathLst>
              <a:path w="121" h="1717">
                <a:moveTo>
                  <a:pt x="0" y="0"/>
                </a:moveTo>
                <a:lnTo>
                  <a:pt x="121" y="1717"/>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 name="Line 1067"/>
          <p:cNvSpPr>
            <a:spLocks noChangeShapeType="1"/>
          </p:cNvSpPr>
          <p:nvPr/>
        </p:nvSpPr>
        <p:spPr bwMode="auto">
          <a:xfrm>
            <a:off x="3387518" y="6201152"/>
            <a:ext cx="90574" cy="128524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 name="Freeform 1068"/>
          <p:cNvSpPr>
            <a:spLocks/>
          </p:cNvSpPr>
          <p:nvPr/>
        </p:nvSpPr>
        <p:spPr bwMode="auto">
          <a:xfrm>
            <a:off x="1710780" y="6723635"/>
            <a:ext cx="948405" cy="761269"/>
          </a:xfrm>
          <a:custGeom>
            <a:avLst/>
            <a:gdLst>
              <a:gd name="T0" fmla="*/ 1267 w 1267"/>
              <a:gd name="T1" fmla="*/ 0 h 1017"/>
              <a:gd name="T2" fmla="*/ 0 w 1267"/>
              <a:gd name="T3" fmla="*/ 1017 h 1017"/>
              <a:gd name="T4" fmla="*/ 1267 w 1267"/>
              <a:gd name="T5" fmla="*/ 0 h 1017"/>
            </a:gdLst>
            <a:ahLst/>
            <a:cxnLst>
              <a:cxn ang="0">
                <a:pos x="T0" y="T1"/>
              </a:cxn>
              <a:cxn ang="0">
                <a:pos x="T2" y="T3"/>
              </a:cxn>
              <a:cxn ang="0">
                <a:pos x="T4" y="T5"/>
              </a:cxn>
            </a:cxnLst>
            <a:rect l="0" t="0" r="r" b="b"/>
            <a:pathLst>
              <a:path w="1267" h="1017">
                <a:moveTo>
                  <a:pt x="1267" y="0"/>
                </a:moveTo>
                <a:lnTo>
                  <a:pt x="0" y="1017"/>
                </a:lnTo>
                <a:lnTo>
                  <a:pt x="126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 name="Line 1069"/>
          <p:cNvSpPr>
            <a:spLocks noChangeShapeType="1"/>
          </p:cNvSpPr>
          <p:nvPr/>
        </p:nvSpPr>
        <p:spPr bwMode="auto">
          <a:xfrm flipH="1">
            <a:off x="1710780" y="6723635"/>
            <a:ext cx="948405" cy="76126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 name="Freeform 1070"/>
          <p:cNvSpPr>
            <a:spLocks/>
          </p:cNvSpPr>
          <p:nvPr/>
        </p:nvSpPr>
        <p:spPr bwMode="auto">
          <a:xfrm>
            <a:off x="2365008" y="4931622"/>
            <a:ext cx="294178" cy="1792013"/>
          </a:xfrm>
          <a:custGeom>
            <a:avLst/>
            <a:gdLst>
              <a:gd name="T0" fmla="*/ 0 w 393"/>
              <a:gd name="T1" fmla="*/ 0 h 2394"/>
              <a:gd name="T2" fmla="*/ 393 w 393"/>
              <a:gd name="T3" fmla="*/ 2394 h 2394"/>
              <a:gd name="T4" fmla="*/ 0 w 393"/>
              <a:gd name="T5" fmla="*/ 0 h 2394"/>
            </a:gdLst>
            <a:ahLst/>
            <a:cxnLst>
              <a:cxn ang="0">
                <a:pos x="T0" y="T1"/>
              </a:cxn>
              <a:cxn ang="0">
                <a:pos x="T2" y="T3"/>
              </a:cxn>
              <a:cxn ang="0">
                <a:pos x="T4" y="T5"/>
              </a:cxn>
            </a:cxnLst>
            <a:rect l="0" t="0" r="r" b="b"/>
            <a:pathLst>
              <a:path w="393" h="2394">
                <a:moveTo>
                  <a:pt x="0" y="0"/>
                </a:moveTo>
                <a:lnTo>
                  <a:pt x="393" y="239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 name="Line 1071"/>
          <p:cNvSpPr>
            <a:spLocks noChangeShapeType="1"/>
          </p:cNvSpPr>
          <p:nvPr/>
        </p:nvSpPr>
        <p:spPr bwMode="auto">
          <a:xfrm>
            <a:off x="2365008" y="4931622"/>
            <a:ext cx="294178" cy="179201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 name="Freeform 1072"/>
          <p:cNvSpPr>
            <a:spLocks/>
          </p:cNvSpPr>
          <p:nvPr/>
        </p:nvSpPr>
        <p:spPr bwMode="auto">
          <a:xfrm>
            <a:off x="2659185" y="4813352"/>
            <a:ext cx="1163986" cy="1910283"/>
          </a:xfrm>
          <a:custGeom>
            <a:avLst/>
            <a:gdLst>
              <a:gd name="T0" fmla="*/ 1555 w 1555"/>
              <a:gd name="T1" fmla="*/ 0 h 2552"/>
              <a:gd name="T2" fmla="*/ 0 w 1555"/>
              <a:gd name="T3" fmla="*/ 2552 h 2552"/>
              <a:gd name="T4" fmla="*/ 1555 w 1555"/>
              <a:gd name="T5" fmla="*/ 0 h 2552"/>
            </a:gdLst>
            <a:ahLst/>
            <a:cxnLst>
              <a:cxn ang="0">
                <a:pos x="T0" y="T1"/>
              </a:cxn>
              <a:cxn ang="0">
                <a:pos x="T2" y="T3"/>
              </a:cxn>
              <a:cxn ang="0">
                <a:pos x="T4" y="T5"/>
              </a:cxn>
            </a:cxnLst>
            <a:rect l="0" t="0" r="r" b="b"/>
            <a:pathLst>
              <a:path w="1555" h="2552">
                <a:moveTo>
                  <a:pt x="1555" y="0"/>
                </a:moveTo>
                <a:lnTo>
                  <a:pt x="0" y="2552"/>
                </a:lnTo>
                <a:lnTo>
                  <a:pt x="155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 name="Line 1073"/>
          <p:cNvSpPr>
            <a:spLocks noChangeShapeType="1"/>
          </p:cNvSpPr>
          <p:nvPr/>
        </p:nvSpPr>
        <p:spPr bwMode="auto">
          <a:xfrm flipH="1">
            <a:off x="2659185" y="4813352"/>
            <a:ext cx="1163986" cy="19102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algn="ctr">
              <a:spcBef>
                <a:spcPts val="500"/>
              </a:spcBef>
              <a:spcAft>
                <a:spcPts val="0"/>
              </a:spcAft>
            </a:pPr>
            <a:endParaRPr lang="zh-CN" altLang="zh-CN" sz="1400" kern="100" dirty="0">
              <a:latin typeface="Times New Roman" panose="02020603050405020304" pitchFamily="18" charset="0"/>
              <a:ea typeface="宋体" panose="02010600030101010101" pitchFamily="2" charset="-122"/>
            </a:endParaRPr>
          </a:p>
        </p:txBody>
      </p:sp>
      <p:sp>
        <p:nvSpPr>
          <p:cNvPr id="18" name="Freeform 1074"/>
          <p:cNvSpPr>
            <a:spLocks/>
          </p:cNvSpPr>
          <p:nvPr/>
        </p:nvSpPr>
        <p:spPr bwMode="auto">
          <a:xfrm>
            <a:off x="3387518" y="5611300"/>
            <a:ext cx="1681229" cy="589852"/>
          </a:xfrm>
          <a:custGeom>
            <a:avLst/>
            <a:gdLst>
              <a:gd name="T0" fmla="*/ 0 w 2246"/>
              <a:gd name="T1" fmla="*/ 788 h 788"/>
              <a:gd name="T2" fmla="*/ 2246 w 2246"/>
              <a:gd name="T3" fmla="*/ 0 h 788"/>
              <a:gd name="T4" fmla="*/ 0 w 2246"/>
              <a:gd name="T5" fmla="*/ 788 h 788"/>
            </a:gdLst>
            <a:ahLst/>
            <a:cxnLst>
              <a:cxn ang="0">
                <a:pos x="T0" y="T1"/>
              </a:cxn>
              <a:cxn ang="0">
                <a:pos x="T2" y="T3"/>
              </a:cxn>
              <a:cxn ang="0">
                <a:pos x="T4" y="T5"/>
              </a:cxn>
            </a:cxnLst>
            <a:rect l="0" t="0" r="r" b="b"/>
            <a:pathLst>
              <a:path w="2246" h="788">
                <a:moveTo>
                  <a:pt x="0" y="788"/>
                </a:moveTo>
                <a:lnTo>
                  <a:pt x="2246" y="0"/>
                </a:lnTo>
                <a:lnTo>
                  <a:pt x="0" y="78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 name="Line 1075"/>
          <p:cNvSpPr>
            <a:spLocks noChangeShapeType="1"/>
          </p:cNvSpPr>
          <p:nvPr/>
        </p:nvSpPr>
        <p:spPr bwMode="auto">
          <a:xfrm flipV="1">
            <a:off x="3387518" y="5611300"/>
            <a:ext cx="1681229" cy="58985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 name="Freeform 1076"/>
          <p:cNvSpPr>
            <a:spLocks/>
          </p:cNvSpPr>
          <p:nvPr/>
        </p:nvSpPr>
        <p:spPr bwMode="auto">
          <a:xfrm>
            <a:off x="4850921" y="5639744"/>
            <a:ext cx="184142" cy="830883"/>
          </a:xfrm>
          <a:custGeom>
            <a:avLst/>
            <a:gdLst>
              <a:gd name="T0" fmla="*/ 246 w 246"/>
              <a:gd name="T1" fmla="*/ 0 h 1110"/>
              <a:gd name="T2" fmla="*/ 0 w 246"/>
              <a:gd name="T3" fmla="*/ 1110 h 1110"/>
              <a:gd name="T4" fmla="*/ 246 w 246"/>
              <a:gd name="T5" fmla="*/ 0 h 1110"/>
            </a:gdLst>
            <a:ahLst/>
            <a:cxnLst>
              <a:cxn ang="0">
                <a:pos x="T0" y="T1"/>
              </a:cxn>
              <a:cxn ang="0">
                <a:pos x="T2" y="T3"/>
              </a:cxn>
              <a:cxn ang="0">
                <a:pos x="T4" y="T5"/>
              </a:cxn>
            </a:cxnLst>
            <a:rect l="0" t="0" r="r" b="b"/>
            <a:pathLst>
              <a:path w="246" h="1110">
                <a:moveTo>
                  <a:pt x="246" y="0"/>
                </a:moveTo>
                <a:lnTo>
                  <a:pt x="0" y="1110"/>
                </a:lnTo>
                <a:lnTo>
                  <a:pt x="24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 name="Line 1077"/>
          <p:cNvSpPr>
            <a:spLocks noChangeShapeType="1"/>
          </p:cNvSpPr>
          <p:nvPr/>
        </p:nvSpPr>
        <p:spPr bwMode="auto">
          <a:xfrm flipH="1">
            <a:off x="4850921" y="5639744"/>
            <a:ext cx="184142" cy="8308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2" name="Freeform 1078"/>
          <p:cNvSpPr>
            <a:spLocks/>
          </p:cNvSpPr>
          <p:nvPr/>
        </p:nvSpPr>
        <p:spPr bwMode="auto">
          <a:xfrm>
            <a:off x="4709446" y="6470628"/>
            <a:ext cx="141475" cy="853340"/>
          </a:xfrm>
          <a:custGeom>
            <a:avLst/>
            <a:gdLst>
              <a:gd name="T0" fmla="*/ 189 w 189"/>
              <a:gd name="T1" fmla="*/ 0 h 1140"/>
              <a:gd name="T2" fmla="*/ 0 w 189"/>
              <a:gd name="T3" fmla="*/ 1140 h 1140"/>
              <a:gd name="T4" fmla="*/ 189 w 189"/>
              <a:gd name="T5" fmla="*/ 0 h 1140"/>
            </a:gdLst>
            <a:ahLst/>
            <a:cxnLst>
              <a:cxn ang="0">
                <a:pos x="T0" y="T1"/>
              </a:cxn>
              <a:cxn ang="0">
                <a:pos x="T2" y="T3"/>
              </a:cxn>
              <a:cxn ang="0">
                <a:pos x="T4" y="T5"/>
              </a:cxn>
            </a:cxnLst>
            <a:rect l="0" t="0" r="r" b="b"/>
            <a:pathLst>
              <a:path w="189" h="1140">
                <a:moveTo>
                  <a:pt x="189" y="0"/>
                </a:moveTo>
                <a:lnTo>
                  <a:pt x="0" y="1140"/>
                </a:lnTo>
                <a:lnTo>
                  <a:pt x="189"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3" name="Line 1079"/>
          <p:cNvSpPr>
            <a:spLocks noChangeShapeType="1"/>
          </p:cNvSpPr>
          <p:nvPr/>
        </p:nvSpPr>
        <p:spPr bwMode="auto">
          <a:xfrm flipH="1">
            <a:off x="4709446" y="6470628"/>
            <a:ext cx="141475" cy="8533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4" name="Freeform 1080"/>
          <p:cNvSpPr>
            <a:spLocks/>
          </p:cNvSpPr>
          <p:nvPr/>
        </p:nvSpPr>
        <p:spPr bwMode="auto">
          <a:xfrm>
            <a:off x="3478092" y="7323967"/>
            <a:ext cx="1231355" cy="162434"/>
          </a:xfrm>
          <a:custGeom>
            <a:avLst/>
            <a:gdLst>
              <a:gd name="T0" fmla="*/ 1645 w 1645"/>
              <a:gd name="T1" fmla="*/ 0 h 217"/>
              <a:gd name="T2" fmla="*/ 0 w 1645"/>
              <a:gd name="T3" fmla="*/ 217 h 217"/>
              <a:gd name="T4" fmla="*/ 1645 w 1645"/>
              <a:gd name="T5" fmla="*/ 0 h 217"/>
            </a:gdLst>
            <a:ahLst/>
            <a:cxnLst>
              <a:cxn ang="0">
                <a:pos x="T0" y="T1"/>
              </a:cxn>
              <a:cxn ang="0">
                <a:pos x="T2" y="T3"/>
              </a:cxn>
              <a:cxn ang="0">
                <a:pos x="T4" y="T5"/>
              </a:cxn>
            </a:cxnLst>
            <a:rect l="0" t="0" r="r" b="b"/>
            <a:pathLst>
              <a:path w="1645" h="217">
                <a:moveTo>
                  <a:pt x="1645" y="0"/>
                </a:moveTo>
                <a:lnTo>
                  <a:pt x="0" y="217"/>
                </a:lnTo>
                <a:lnTo>
                  <a:pt x="164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5" name="Line 1081"/>
          <p:cNvSpPr>
            <a:spLocks noChangeShapeType="1"/>
          </p:cNvSpPr>
          <p:nvPr/>
        </p:nvSpPr>
        <p:spPr bwMode="auto">
          <a:xfrm flipH="1">
            <a:off x="3478092" y="7323967"/>
            <a:ext cx="1231355" cy="16243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6" name="Freeform 1082"/>
          <p:cNvSpPr>
            <a:spLocks/>
          </p:cNvSpPr>
          <p:nvPr/>
        </p:nvSpPr>
        <p:spPr bwMode="auto">
          <a:xfrm>
            <a:off x="3387518" y="6201152"/>
            <a:ext cx="1321928" cy="1122815"/>
          </a:xfrm>
          <a:custGeom>
            <a:avLst/>
            <a:gdLst>
              <a:gd name="T0" fmla="*/ 1766 w 1766"/>
              <a:gd name="T1" fmla="*/ 1500 h 1500"/>
              <a:gd name="T2" fmla="*/ 0 w 1766"/>
              <a:gd name="T3" fmla="*/ 0 h 1500"/>
              <a:gd name="T4" fmla="*/ 1766 w 1766"/>
              <a:gd name="T5" fmla="*/ 1500 h 1500"/>
            </a:gdLst>
            <a:ahLst/>
            <a:cxnLst>
              <a:cxn ang="0">
                <a:pos x="T0" y="T1"/>
              </a:cxn>
              <a:cxn ang="0">
                <a:pos x="T2" y="T3"/>
              </a:cxn>
              <a:cxn ang="0">
                <a:pos x="T4" y="T5"/>
              </a:cxn>
            </a:cxnLst>
            <a:rect l="0" t="0" r="r" b="b"/>
            <a:pathLst>
              <a:path w="1766" h="1500">
                <a:moveTo>
                  <a:pt x="1766" y="1500"/>
                </a:moveTo>
                <a:lnTo>
                  <a:pt x="0" y="0"/>
                </a:lnTo>
                <a:lnTo>
                  <a:pt x="1766" y="150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7" name="Line 1083"/>
          <p:cNvSpPr>
            <a:spLocks noChangeShapeType="1"/>
          </p:cNvSpPr>
          <p:nvPr/>
        </p:nvSpPr>
        <p:spPr bwMode="auto">
          <a:xfrm flipH="1" flipV="1">
            <a:off x="3387518" y="6201152"/>
            <a:ext cx="1321928" cy="11228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8" name="Freeform 1084"/>
          <p:cNvSpPr>
            <a:spLocks/>
          </p:cNvSpPr>
          <p:nvPr/>
        </p:nvSpPr>
        <p:spPr bwMode="auto">
          <a:xfrm>
            <a:off x="3478092" y="6470628"/>
            <a:ext cx="1372829" cy="1015774"/>
          </a:xfrm>
          <a:custGeom>
            <a:avLst/>
            <a:gdLst>
              <a:gd name="T0" fmla="*/ 1834 w 1834"/>
              <a:gd name="T1" fmla="*/ 0 h 1357"/>
              <a:gd name="T2" fmla="*/ 0 w 1834"/>
              <a:gd name="T3" fmla="*/ 1357 h 1357"/>
              <a:gd name="T4" fmla="*/ 1834 w 1834"/>
              <a:gd name="T5" fmla="*/ 0 h 1357"/>
            </a:gdLst>
            <a:ahLst/>
            <a:cxnLst>
              <a:cxn ang="0">
                <a:pos x="T0" y="T1"/>
              </a:cxn>
              <a:cxn ang="0">
                <a:pos x="T2" y="T3"/>
              </a:cxn>
              <a:cxn ang="0">
                <a:pos x="T4" y="T5"/>
              </a:cxn>
            </a:cxnLst>
            <a:rect l="0" t="0" r="r" b="b"/>
            <a:pathLst>
              <a:path w="1834" h="1357">
                <a:moveTo>
                  <a:pt x="1834" y="0"/>
                </a:moveTo>
                <a:lnTo>
                  <a:pt x="0" y="1357"/>
                </a:lnTo>
                <a:lnTo>
                  <a:pt x="1834"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9" name="Line 1085"/>
          <p:cNvSpPr>
            <a:spLocks noChangeShapeType="1"/>
          </p:cNvSpPr>
          <p:nvPr/>
        </p:nvSpPr>
        <p:spPr bwMode="auto">
          <a:xfrm flipH="1">
            <a:off x="3478092" y="6470628"/>
            <a:ext cx="1372829" cy="101577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0" name="Freeform 1086"/>
          <p:cNvSpPr>
            <a:spLocks/>
          </p:cNvSpPr>
          <p:nvPr/>
        </p:nvSpPr>
        <p:spPr bwMode="auto">
          <a:xfrm>
            <a:off x="3478092" y="7486401"/>
            <a:ext cx="979844" cy="483559"/>
          </a:xfrm>
          <a:custGeom>
            <a:avLst/>
            <a:gdLst>
              <a:gd name="T0" fmla="*/ 0 w 1309"/>
              <a:gd name="T1" fmla="*/ 0 h 646"/>
              <a:gd name="T2" fmla="*/ 1309 w 1309"/>
              <a:gd name="T3" fmla="*/ 646 h 646"/>
              <a:gd name="T4" fmla="*/ 0 w 1309"/>
              <a:gd name="T5" fmla="*/ 0 h 646"/>
            </a:gdLst>
            <a:ahLst/>
            <a:cxnLst>
              <a:cxn ang="0">
                <a:pos x="T0" y="T1"/>
              </a:cxn>
              <a:cxn ang="0">
                <a:pos x="T2" y="T3"/>
              </a:cxn>
              <a:cxn ang="0">
                <a:pos x="T4" y="T5"/>
              </a:cxn>
            </a:cxnLst>
            <a:rect l="0" t="0" r="r" b="b"/>
            <a:pathLst>
              <a:path w="1309" h="646">
                <a:moveTo>
                  <a:pt x="0" y="0"/>
                </a:moveTo>
                <a:lnTo>
                  <a:pt x="1309" y="646"/>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1" name="Line 1087"/>
          <p:cNvSpPr>
            <a:spLocks noChangeShapeType="1"/>
          </p:cNvSpPr>
          <p:nvPr/>
        </p:nvSpPr>
        <p:spPr bwMode="auto">
          <a:xfrm>
            <a:off x="3478092" y="7486401"/>
            <a:ext cx="979844" cy="48355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2" name="Freeform 1088"/>
          <p:cNvSpPr>
            <a:spLocks/>
          </p:cNvSpPr>
          <p:nvPr/>
        </p:nvSpPr>
        <p:spPr bwMode="auto">
          <a:xfrm>
            <a:off x="4457936" y="7308248"/>
            <a:ext cx="1109342" cy="661712"/>
          </a:xfrm>
          <a:custGeom>
            <a:avLst/>
            <a:gdLst>
              <a:gd name="T0" fmla="*/ 0 w 1482"/>
              <a:gd name="T1" fmla="*/ 884 h 884"/>
              <a:gd name="T2" fmla="*/ 1482 w 1482"/>
              <a:gd name="T3" fmla="*/ 0 h 884"/>
              <a:gd name="T4" fmla="*/ 0 w 1482"/>
              <a:gd name="T5" fmla="*/ 884 h 884"/>
            </a:gdLst>
            <a:ahLst/>
            <a:cxnLst>
              <a:cxn ang="0">
                <a:pos x="T0" y="T1"/>
              </a:cxn>
              <a:cxn ang="0">
                <a:pos x="T2" y="T3"/>
              </a:cxn>
              <a:cxn ang="0">
                <a:pos x="T4" y="T5"/>
              </a:cxn>
            </a:cxnLst>
            <a:rect l="0" t="0" r="r" b="b"/>
            <a:pathLst>
              <a:path w="1482" h="884">
                <a:moveTo>
                  <a:pt x="0" y="884"/>
                </a:moveTo>
                <a:lnTo>
                  <a:pt x="1482" y="0"/>
                </a:lnTo>
                <a:lnTo>
                  <a:pt x="0" y="88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3" name="Line 1089"/>
          <p:cNvSpPr>
            <a:spLocks noChangeShapeType="1"/>
          </p:cNvSpPr>
          <p:nvPr/>
        </p:nvSpPr>
        <p:spPr bwMode="auto">
          <a:xfrm flipV="1">
            <a:off x="4457936" y="7308248"/>
            <a:ext cx="1109342" cy="66171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4" name="Freeform 1090"/>
          <p:cNvSpPr>
            <a:spLocks/>
          </p:cNvSpPr>
          <p:nvPr/>
        </p:nvSpPr>
        <p:spPr bwMode="auto">
          <a:xfrm>
            <a:off x="4831459" y="5639744"/>
            <a:ext cx="1586913" cy="802439"/>
          </a:xfrm>
          <a:custGeom>
            <a:avLst/>
            <a:gdLst>
              <a:gd name="T0" fmla="*/ 2120 w 2120"/>
              <a:gd name="T1" fmla="*/ 0 h 1072"/>
              <a:gd name="T2" fmla="*/ 0 w 2120"/>
              <a:gd name="T3" fmla="*/ 1072 h 1072"/>
              <a:gd name="T4" fmla="*/ 2120 w 2120"/>
              <a:gd name="T5" fmla="*/ 0 h 1072"/>
            </a:gdLst>
            <a:ahLst/>
            <a:cxnLst>
              <a:cxn ang="0">
                <a:pos x="T0" y="T1"/>
              </a:cxn>
              <a:cxn ang="0">
                <a:pos x="T2" y="T3"/>
              </a:cxn>
              <a:cxn ang="0">
                <a:pos x="T4" y="T5"/>
              </a:cxn>
            </a:cxnLst>
            <a:rect l="0" t="0" r="r" b="b"/>
            <a:pathLst>
              <a:path w="2120" h="1072">
                <a:moveTo>
                  <a:pt x="2120" y="0"/>
                </a:moveTo>
                <a:lnTo>
                  <a:pt x="0" y="1072"/>
                </a:lnTo>
                <a:lnTo>
                  <a:pt x="212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5" name="Line 1091"/>
          <p:cNvSpPr>
            <a:spLocks noChangeShapeType="1"/>
          </p:cNvSpPr>
          <p:nvPr/>
        </p:nvSpPr>
        <p:spPr bwMode="auto">
          <a:xfrm flipH="1">
            <a:off x="4831459" y="5639744"/>
            <a:ext cx="1586913" cy="80243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6" name="Freeform 1092"/>
          <p:cNvSpPr>
            <a:spLocks/>
          </p:cNvSpPr>
          <p:nvPr/>
        </p:nvSpPr>
        <p:spPr bwMode="auto">
          <a:xfrm>
            <a:off x="3823171" y="4813352"/>
            <a:ext cx="886276" cy="2510615"/>
          </a:xfrm>
          <a:custGeom>
            <a:avLst/>
            <a:gdLst>
              <a:gd name="T0" fmla="*/ 0 w 1184"/>
              <a:gd name="T1" fmla="*/ 0 h 3354"/>
              <a:gd name="T2" fmla="*/ 1184 w 1184"/>
              <a:gd name="T3" fmla="*/ 3354 h 3354"/>
              <a:gd name="T4" fmla="*/ 0 w 1184"/>
              <a:gd name="T5" fmla="*/ 0 h 3354"/>
            </a:gdLst>
            <a:ahLst/>
            <a:cxnLst>
              <a:cxn ang="0">
                <a:pos x="T0" y="T1"/>
              </a:cxn>
              <a:cxn ang="0">
                <a:pos x="T2" y="T3"/>
              </a:cxn>
              <a:cxn ang="0">
                <a:pos x="T4" y="T5"/>
              </a:cxn>
            </a:cxnLst>
            <a:rect l="0" t="0" r="r" b="b"/>
            <a:pathLst>
              <a:path w="1184" h="3354">
                <a:moveTo>
                  <a:pt x="0" y="0"/>
                </a:moveTo>
                <a:lnTo>
                  <a:pt x="1184" y="335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7" name="Line 1093"/>
          <p:cNvSpPr>
            <a:spLocks noChangeShapeType="1"/>
          </p:cNvSpPr>
          <p:nvPr/>
        </p:nvSpPr>
        <p:spPr bwMode="auto">
          <a:xfrm>
            <a:off x="3833475" y="4769187"/>
            <a:ext cx="886276" cy="25106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8" name="Freeform 1094"/>
          <p:cNvSpPr>
            <a:spLocks/>
          </p:cNvSpPr>
          <p:nvPr/>
        </p:nvSpPr>
        <p:spPr bwMode="auto">
          <a:xfrm>
            <a:off x="4850921" y="6470628"/>
            <a:ext cx="716357" cy="837620"/>
          </a:xfrm>
          <a:custGeom>
            <a:avLst/>
            <a:gdLst>
              <a:gd name="T0" fmla="*/ 0 w 957"/>
              <a:gd name="T1" fmla="*/ 0 h 1119"/>
              <a:gd name="T2" fmla="*/ 957 w 957"/>
              <a:gd name="T3" fmla="*/ 1119 h 1119"/>
              <a:gd name="T4" fmla="*/ 0 w 957"/>
              <a:gd name="T5" fmla="*/ 0 h 1119"/>
            </a:gdLst>
            <a:ahLst/>
            <a:cxnLst>
              <a:cxn ang="0">
                <a:pos x="T0" y="T1"/>
              </a:cxn>
              <a:cxn ang="0">
                <a:pos x="T2" y="T3"/>
              </a:cxn>
              <a:cxn ang="0">
                <a:pos x="T4" y="T5"/>
              </a:cxn>
            </a:cxnLst>
            <a:rect l="0" t="0" r="r" b="b"/>
            <a:pathLst>
              <a:path w="957" h="1119">
                <a:moveTo>
                  <a:pt x="0" y="0"/>
                </a:moveTo>
                <a:lnTo>
                  <a:pt x="957" y="1119"/>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9" name="Line 1095"/>
          <p:cNvSpPr>
            <a:spLocks noChangeShapeType="1"/>
          </p:cNvSpPr>
          <p:nvPr/>
        </p:nvSpPr>
        <p:spPr bwMode="auto">
          <a:xfrm>
            <a:off x="4850921" y="6470628"/>
            <a:ext cx="716357" cy="8376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0" name="Freeform 1096"/>
          <p:cNvSpPr>
            <a:spLocks/>
          </p:cNvSpPr>
          <p:nvPr/>
        </p:nvSpPr>
        <p:spPr bwMode="auto">
          <a:xfrm>
            <a:off x="1424088" y="5186876"/>
            <a:ext cx="1358607" cy="291932"/>
          </a:xfrm>
          <a:custGeom>
            <a:avLst/>
            <a:gdLst>
              <a:gd name="T0" fmla="*/ 0 w 1815"/>
              <a:gd name="T1" fmla="*/ 0 h 390"/>
              <a:gd name="T2" fmla="*/ 1815 w 1815"/>
              <a:gd name="T3" fmla="*/ 390 h 390"/>
              <a:gd name="T4" fmla="*/ 0 w 1815"/>
              <a:gd name="T5" fmla="*/ 0 h 390"/>
            </a:gdLst>
            <a:ahLst/>
            <a:cxnLst>
              <a:cxn ang="0">
                <a:pos x="T0" y="T1"/>
              </a:cxn>
              <a:cxn ang="0">
                <a:pos x="T2" y="T3"/>
              </a:cxn>
              <a:cxn ang="0">
                <a:pos x="T4" y="T5"/>
              </a:cxn>
            </a:cxnLst>
            <a:rect l="0" t="0" r="r" b="b"/>
            <a:pathLst>
              <a:path w="1815" h="390">
                <a:moveTo>
                  <a:pt x="0" y="0"/>
                </a:moveTo>
                <a:lnTo>
                  <a:pt x="1815" y="390"/>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1" name="Line 1097"/>
          <p:cNvSpPr>
            <a:spLocks noChangeShapeType="1"/>
          </p:cNvSpPr>
          <p:nvPr/>
        </p:nvSpPr>
        <p:spPr bwMode="auto">
          <a:xfrm>
            <a:off x="1424088" y="5186876"/>
            <a:ext cx="1358607" cy="2919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2" name="Freeform 1098"/>
          <p:cNvSpPr>
            <a:spLocks/>
          </p:cNvSpPr>
          <p:nvPr/>
        </p:nvSpPr>
        <p:spPr bwMode="auto">
          <a:xfrm>
            <a:off x="3387518" y="5987068"/>
            <a:ext cx="50153" cy="214083"/>
          </a:xfrm>
          <a:custGeom>
            <a:avLst/>
            <a:gdLst>
              <a:gd name="T0" fmla="*/ 67 w 67"/>
              <a:gd name="T1" fmla="*/ 0 h 286"/>
              <a:gd name="T2" fmla="*/ 0 w 67"/>
              <a:gd name="T3" fmla="*/ 286 h 286"/>
              <a:gd name="T4" fmla="*/ 67 w 67"/>
              <a:gd name="T5" fmla="*/ 0 h 286"/>
            </a:gdLst>
            <a:ahLst/>
            <a:cxnLst>
              <a:cxn ang="0">
                <a:pos x="T0" y="T1"/>
              </a:cxn>
              <a:cxn ang="0">
                <a:pos x="T2" y="T3"/>
              </a:cxn>
              <a:cxn ang="0">
                <a:pos x="T4" y="T5"/>
              </a:cxn>
            </a:cxnLst>
            <a:rect l="0" t="0" r="r" b="b"/>
            <a:pathLst>
              <a:path w="67" h="286">
                <a:moveTo>
                  <a:pt x="67" y="0"/>
                </a:moveTo>
                <a:lnTo>
                  <a:pt x="0" y="286"/>
                </a:lnTo>
                <a:lnTo>
                  <a:pt x="6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3" name="Line 1099"/>
          <p:cNvSpPr>
            <a:spLocks noChangeShapeType="1"/>
          </p:cNvSpPr>
          <p:nvPr/>
        </p:nvSpPr>
        <p:spPr bwMode="auto">
          <a:xfrm flipH="1">
            <a:off x="3387518" y="5987068"/>
            <a:ext cx="50153" cy="2140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4" name="Freeform 1100"/>
          <p:cNvSpPr>
            <a:spLocks/>
          </p:cNvSpPr>
          <p:nvPr/>
        </p:nvSpPr>
        <p:spPr bwMode="auto">
          <a:xfrm>
            <a:off x="2938392" y="6201152"/>
            <a:ext cx="449126" cy="1025505"/>
          </a:xfrm>
          <a:custGeom>
            <a:avLst/>
            <a:gdLst>
              <a:gd name="T0" fmla="*/ 600 w 600"/>
              <a:gd name="T1" fmla="*/ 0 h 1370"/>
              <a:gd name="T2" fmla="*/ 0 w 600"/>
              <a:gd name="T3" fmla="*/ 1370 h 1370"/>
              <a:gd name="T4" fmla="*/ 600 w 600"/>
              <a:gd name="T5" fmla="*/ 0 h 1370"/>
            </a:gdLst>
            <a:ahLst/>
            <a:cxnLst>
              <a:cxn ang="0">
                <a:pos x="T0" y="T1"/>
              </a:cxn>
              <a:cxn ang="0">
                <a:pos x="T2" y="T3"/>
              </a:cxn>
              <a:cxn ang="0">
                <a:pos x="T4" y="T5"/>
              </a:cxn>
            </a:cxnLst>
            <a:rect l="0" t="0" r="r" b="b"/>
            <a:pathLst>
              <a:path w="600" h="1370">
                <a:moveTo>
                  <a:pt x="600" y="0"/>
                </a:moveTo>
                <a:lnTo>
                  <a:pt x="0" y="1370"/>
                </a:lnTo>
                <a:lnTo>
                  <a:pt x="60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5" name="Line 1101"/>
          <p:cNvSpPr>
            <a:spLocks noChangeShapeType="1"/>
          </p:cNvSpPr>
          <p:nvPr/>
        </p:nvSpPr>
        <p:spPr bwMode="auto">
          <a:xfrm flipH="1">
            <a:off x="2938392" y="6201152"/>
            <a:ext cx="449126" cy="102550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6" name="Freeform 1102"/>
          <p:cNvSpPr>
            <a:spLocks/>
          </p:cNvSpPr>
          <p:nvPr/>
        </p:nvSpPr>
        <p:spPr bwMode="auto">
          <a:xfrm>
            <a:off x="4233373" y="6473622"/>
            <a:ext cx="569642" cy="1604877"/>
          </a:xfrm>
          <a:custGeom>
            <a:avLst/>
            <a:gdLst>
              <a:gd name="T0" fmla="*/ 0 w 761"/>
              <a:gd name="T1" fmla="*/ 2144 h 2144"/>
              <a:gd name="T2" fmla="*/ 761 w 761"/>
              <a:gd name="T3" fmla="*/ 0 h 2144"/>
              <a:gd name="T4" fmla="*/ 0 w 761"/>
              <a:gd name="T5" fmla="*/ 2144 h 2144"/>
            </a:gdLst>
            <a:ahLst/>
            <a:cxnLst>
              <a:cxn ang="0">
                <a:pos x="T0" y="T1"/>
              </a:cxn>
              <a:cxn ang="0">
                <a:pos x="T2" y="T3"/>
              </a:cxn>
              <a:cxn ang="0">
                <a:pos x="T4" y="T5"/>
              </a:cxn>
            </a:cxnLst>
            <a:rect l="0" t="0" r="r" b="b"/>
            <a:pathLst>
              <a:path w="761" h="2144">
                <a:moveTo>
                  <a:pt x="0" y="2144"/>
                </a:moveTo>
                <a:lnTo>
                  <a:pt x="761" y="0"/>
                </a:lnTo>
                <a:lnTo>
                  <a:pt x="0" y="214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7" name="Line 1103"/>
          <p:cNvSpPr>
            <a:spLocks noChangeShapeType="1"/>
          </p:cNvSpPr>
          <p:nvPr/>
        </p:nvSpPr>
        <p:spPr bwMode="auto">
          <a:xfrm flipV="1">
            <a:off x="4233373" y="6473622"/>
            <a:ext cx="569642" cy="160487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8" name="Freeform 1104"/>
          <p:cNvSpPr>
            <a:spLocks/>
          </p:cNvSpPr>
          <p:nvPr/>
        </p:nvSpPr>
        <p:spPr bwMode="auto">
          <a:xfrm>
            <a:off x="4228133" y="7969960"/>
            <a:ext cx="229803" cy="71112"/>
          </a:xfrm>
          <a:custGeom>
            <a:avLst/>
            <a:gdLst>
              <a:gd name="T0" fmla="*/ 307 w 307"/>
              <a:gd name="T1" fmla="*/ 0 h 95"/>
              <a:gd name="T2" fmla="*/ 0 w 307"/>
              <a:gd name="T3" fmla="*/ 95 h 95"/>
              <a:gd name="T4" fmla="*/ 307 w 307"/>
              <a:gd name="T5" fmla="*/ 0 h 95"/>
            </a:gdLst>
            <a:ahLst/>
            <a:cxnLst>
              <a:cxn ang="0">
                <a:pos x="T0" y="T1"/>
              </a:cxn>
              <a:cxn ang="0">
                <a:pos x="T2" y="T3"/>
              </a:cxn>
              <a:cxn ang="0">
                <a:pos x="T4" y="T5"/>
              </a:cxn>
            </a:cxnLst>
            <a:rect l="0" t="0" r="r" b="b"/>
            <a:pathLst>
              <a:path w="307" h="95">
                <a:moveTo>
                  <a:pt x="307" y="0"/>
                </a:moveTo>
                <a:lnTo>
                  <a:pt x="0" y="95"/>
                </a:lnTo>
                <a:lnTo>
                  <a:pt x="307"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9" name="Line 1105"/>
          <p:cNvSpPr>
            <a:spLocks noChangeShapeType="1"/>
          </p:cNvSpPr>
          <p:nvPr/>
        </p:nvSpPr>
        <p:spPr bwMode="auto">
          <a:xfrm flipH="1">
            <a:off x="4228133" y="7969960"/>
            <a:ext cx="229803" cy="7111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0" name="Freeform 1106"/>
          <p:cNvSpPr>
            <a:spLocks/>
          </p:cNvSpPr>
          <p:nvPr/>
        </p:nvSpPr>
        <p:spPr bwMode="auto">
          <a:xfrm>
            <a:off x="5567277" y="7308248"/>
            <a:ext cx="246271" cy="587607"/>
          </a:xfrm>
          <a:custGeom>
            <a:avLst/>
            <a:gdLst>
              <a:gd name="T0" fmla="*/ 0 w 329"/>
              <a:gd name="T1" fmla="*/ 0 h 785"/>
              <a:gd name="T2" fmla="*/ 329 w 329"/>
              <a:gd name="T3" fmla="*/ 785 h 785"/>
              <a:gd name="T4" fmla="*/ 0 w 329"/>
              <a:gd name="T5" fmla="*/ 0 h 785"/>
            </a:gdLst>
            <a:ahLst/>
            <a:cxnLst>
              <a:cxn ang="0">
                <a:pos x="T0" y="T1"/>
              </a:cxn>
              <a:cxn ang="0">
                <a:pos x="T2" y="T3"/>
              </a:cxn>
              <a:cxn ang="0">
                <a:pos x="T4" y="T5"/>
              </a:cxn>
            </a:cxnLst>
            <a:rect l="0" t="0" r="r" b="b"/>
            <a:pathLst>
              <a:path w="329" h="785">
                <a:moveTo>
                  <a:pt x="0" y="0"/>
                </a:moveTo>
                <a:lnTo>
                  <a:pt x="329" y="785"/>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1" name="Line 1107"/>
          <p:cNvSpPr>
            <a:spLocks noChangeShapeType="1"/>
          </p:cNvSpPr>
          <p:nvPr/>
        </p:nvSpPr>
        <p:spPr bwMode="auto">
          <a:xfrm>
            <a:off x="5567277" y="7308248"/>
            <a:ext cx="246271" cy="58760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2" name="Freeform 1108"/>
          <p:cNvSpPr>
            <a:spLocks/>
          </p:cNvSpPr>
          <p:nvPr/>
        </p:nvSpPr>
        <p:spPr bwMode="auto">
          <a:xfrm>
            <a:off x="5567277" y="6695191"/>
            <a:ext cx="738064" cy="613057"/>
          </a:xfrm>
          <a:custGeom>
            <a:avLst/>
            <a:gdLst>
              <a:gd name="T0" fmla="*/ 986 w 986"/>
              <a:gd name="T1" fmla="*/ 0 h 819"/>
              <a:gd name="T2" fmla="*/ 0 w 986"/>
              <a:gd name="T3" fmla="*/ 819 h 819"/>
              <a:gd name="T4" fmla="*/ 986 w 986"/>
              <a:gd name="T5" fmla="*/ 0 h 819"/>
            </a:gdLst>
            <a:ahLst/>
            <a:cxnLst>
              <a:cxn ang="0">
                <a:pos x="T0" y="T1"/>
              </a:cxn>
              <a:cxn ang="0">
                <a:pos x="T2" y="T3"/>
              </a:cxn>
              <a:cxn ang="0">
                <a:pos x="T4" y="T5"/>
              </a:cxn>
            </a:cxnLst>
            <a:rect l="0" t="0" r="r" b="b"/>
            <a:pathLst>
              <a:path w="986" h="819">
                <a:moveTo>
                  <a:pt x="986" y="0"/>
                </a:moveTo>
                <a:lnTo>
                  <a:pt x="0" y="819"/>
                </a:lnTo>
                <a:lnTo>
                  <a:pt x="98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3" name="Line 1109"/>
          <p:cNvSpPr>
            <a:spLocks noChangeShapeType="1"/>
          </p:cNvSpPr>
          <p:nvPr/>
        </p:nvSpPr>
        <p:spPr bwMode="auto">
          <a:xfrm flipH="1">
            <a:off x="5567277" y="6695191"/>
            <a:ext cx="738064" cy="61305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4" name="Freeform 1110"/>
          <p:cNvSpPr>
            <a:spLocks/>
          </p:cNvSpPr>
          <p:nvPr/>
        </p:nvSpPr>
        <p:spPr bwMode="auto">
          <a:xfrm>
            <a:off x="4913050" y="6722138"/>
            <a:ext cx="1411753" cy="15720"/>
          </a:xfrm>
          <a:custGeom>
            <a:avLst/>
            <a:gdLst>
              <a:gd name="T0" fmla="*/ 1886 w 1886"/>
              <a:gd name="T1" fmla="*/ 0 h 21"/>
              <a:gd name="T2" fmla="*/ 0 w 1886"/>
              <a:gd name="T3" fmla="*/ 21 h 21"/>
              <a:gd name="T4" fmla="*/ 1886 w 1886"/>
              <a:gd name="T5" fmla="*/ 0 h 21"/>
            </a:gdLst>
            <a:ahLst/>
            <a:cxnLst>
              <a:cxn ang="0">
                <a:pos x="T0" y="T1"/>
              </a:cxn>
              <a:cxn ang="0">
                <a:pos x="T2" y="T3"/>
              </a:cxn>
              <a:cxn ang="0">
                <a:pos x="T4" y="T5"/>
              </a:cxn>
            </a:cxnLst>
            <a:rect l="0" t="0" r="r" b="b"/>
            <a:pathLst>
              <a:path w="1886" h="21">
                <a:moveTo>
                  <a:pt x="1886" y="0"/>
                </a:moveTo>
                <a:lnTo>
                  <a:pt x="0" y="21"/>
                </a:lnTo>
                <a:lnTo>
                  <a:pt x="1886"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5" name="Line 1111"/>
          <p:cNvSpPr>
            <a:spLocks noChangeShapeType="1"/>
          </p:cNvSpPr>
          <p:nvPr/>
        </p:nvSpPr>
        <p:spPr bwMode="auto">
          <a:xfrm flipH="1">
            <a:off x="4913050" y="6722138"/>
            <a:ext cx="1411753" cy="157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6" name="Freeform 1112"/>
          <p:cNvSpPr>
            <a:spLocks/>
          </p:cNvSpPr>
          <p:nvPr/>
        </p:nvSpPr>
        <p:spPr bwMode="auto">
          <a:xfrm>
            <a:off x="4988653" y="5367274"/>
            <a:ext cx="46410" cy="272470"/>
          </a:xfrm>
          <a:custGeom>
            <a:avLst/>
            <a:gdLst>
              <a:gd name="T0" fmla="*/ 0 w 62"/>
              <a:gd name="T1" fmla="*/ 0 h 364"/>
              <a:gd name="T2" fmla="*/ 62 w 62"/>
              <a:gd name="T3" fmla="*/ 364 h 364"/>
              <a:gd name="T4" fmla="*/ 0 w 62"/>
              <a:gd name="T5" fmla="*/ 0 h 364"/>
            </a:gdLst>
            <a:ahLst/>
            <a:cxnLst>
              <a:cxn ang="0">
                <a:pos x="T0" y="T1"/>
              </a:cxn>
              <a:cxn ang="0">
                <a:pos x="T2" y="T3"/>
              </a:cxn>
              <a:cxn ang="0">
                <a:pos x="T4" y="T5"/>
              </a:cxn>
            </a:cxnLst>
            <a:rect l="0" t="0" r="r" b="b"/>
            <a:pathLst>
              <a:path w="62" h="364">
                <a:moveTo>
                  <a:pt x="0" y="0"/>
                </a:moveTo>
                <a:lnTo>
                  <a:pt x="62" y="364"/>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 name="Line 1113"/>
          <p:cNvSpPr>
            <a:spLocks noChangeShapeType="1"/>
          </p:cNvSpPr>
          <p:nvPr/>
        </p:nvSpPr>
        <p:spPr bwMode="auto">
          <a:xfrm>
            <a:off x="4988653" y="5367274"/>
            <a:ext cx="46410" cy="27247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8" name="Oval 1117"/>
          <p:cNvSpPr>
            <a:spLocks noChangeArrowheads="1"/>
          </p:cNvSpPr>
          <p:nvPr/>
        </p:nvSpPr>
        <p:spPr bwMode="auto">
          <a:xfrm>
            <a:off x="1526639" y="6671986"/>
            <a:ext cx="76351"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0" name="Oval 1120"/>
          <p:cNvSpPr>
            <a:spLocks noChangeArrowheads="1"/>
          </p:cNvSpPr>
          <p:nvPr/>
        </p:nvSpPr>
        <p:spPr bwMode="auto">
          <a:xfrm>
            <a:off x="6267914" y="6657763"/>
            <a:ext cx="76351"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1" name="Oval 1121"/>
          <p:cNvSpPr>
            <a:spLocks noChangeArrowheads="1"/>
          </p:cNvSpPr>
          <p:nvPr/>
        </p:nvSpPr>
        <p:spPr bwMode="auto">
          <a:xfrm>
            <a:off x="5795583" y="7890615"/>
            <a:ext cx="76351"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2" name="Oval 1122"/>
          <p:cNvSpPr>
            <a:spLocks noChangeArrowheads="1"/>
          </p:cNvSpPr>
          <p:nvPr/>
        </p:nvSpPr>
        <p:spPr bwMode="auto">
          <a:xfrm>
            <a:off x="2900965" y="7189229"/>
            <a:ext cx="74854"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3" name="Oval 1123"/>
          <p:cNvSpPr>
            <a:spLocks noChangeArrowheads="1"/>
          </p:cNvSpPr>
          <p:nvPr/>
        </p:nvSpPr>
        <p:spPr bwMode="auto">
          <a:xfrm>
            <a:off x="3400243" y="5949641"/>
            <a:ext cx="76351"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4" name="Oval 1124"/>
          <p:cNvSpPr>
            <a:spLocks noChangeArrowheads="1"/>
          </p:cNvSpPr>
          <p:nvPr/>
        </p:nvSpPr>
        <p:spPr bwMode="auto">
          <a:xfrm>
            <a:off x="4928770" y="5342573"/>
            <a:ext cx="76351"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5" name="Oval 1125"/>
          <p:cNvSpPr>
            <a:spLocks noChangeArrowheads="1"/>
          </p:cNvSpPr>
          <p:nvPr/>
        </p:nvSpPr>
        <p:spPr bwMode="auto">
          <a:xfrm>
            <a:off x="4875623" y="6700431"/>
            <a:ext cx="74106"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6" name="Oval 1126"/>
          <p:cNvSpPr>
            <a:spLocks noChangeArrowheads="1"/>
          </p:cNvSpPr>
          <p:nvPr/>
        </p:nvSpPr>
        <p:spPr bwMode="auto">
          <a:xfrm>
            <a:off x="4195945" y="8003645"/>
            <a:ext cx="74854"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7" name="Oval 1128"/>
          <p:cNvSpPr>
            <a:spLocks noChangeArrowheads="1"/>
          </p:cNvSpPr>
          <p:nvPr/>
        </p:nvSpPr>
        <p:spPr bwMode="auto">
          <a:xfrm>
            <a:off x="1677096" y="7453465"/>
            <a:ext cx="65124" cy="63626"/>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8" name="Oval 1129"/>
          <p:cNvSpPr>
            <a:spLocks noChangeArrowheads="1"/>
          </p:cNvSpPr>
          <p:nvPr/>
        </p:nvSpPr>
        <p:spPr bwMode="auto">
          <a:xfrm>
            <a:off x="2602296" y="6666746"/>
            <a:ext cx="115276" cy="115276"/>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9" name="Oval 1130"/>
          <p:cNvSpPr>
            <a:spLocks noChangeArrowheads="1"/>
          </p:cNvSpPr>
          <p:nvPr/>
        </p:nvSpPr>
        <p:spPr bwMode="auto">
          <a:xfrm>
            <a:off x="4960209" y="5547674"/>
            <a:ext cx="172165" cy="16992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70" name="Oval 1131"/>
          <p:cNvSpPr>
            <a:spLocks noChangeArrowheads="1"/>
          </p:cNvSpPr>
          <p:nvPr/>
        </p:nvSpPr>
        <p:spPr bwMode="auto">
          <a:xfrm>
            <a:off x="4657797" y="7263335"/>
            <a:ext cx="77849" cy="80094"/>
          </a:xfrm>
          <a:prstGeom prst="ellipse">
            <a:avLst/>
          </a:prstGeom>
          <a:solidFill>
            <a:schemeClr val="tx2"/>
          </a:solidFill>
          <a:ln w="3175" cap="flat">
            <a:solidFill>
              <a:schemeClr val="tx2">
                <a:alpha val="14000"/>
              </a:scheme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1" name="Oval 1133"/>
          <p:cNvSpPr>
            <a:spLocks noChangeArrowheads="1"/>
          </p:cNvSpPr>
          <p:nvPr/>
        </p:nvSpPr>
        <p:spPr bwMode="auto">
          <a:xfrm>
            <a:off x="3445905" y="7454962"/>
            <a:ext cx="65872" cy="6512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2" name="Oval 1134"/>
          <p:cNvSpPr>
            <a:spLocks noChangeArrowheads="1"/>
          </p:cNvSpPr>
          <p:nvPr/>
        </p:nvSpPr>
        <p:spPr bwMode="auto">
          <a:xfrm>
            <a:off x="4387573" y="7899597"/>
            <a:ext cx="141475" cy="141475"/>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3" name="Oval 1135"/>
          <p:cNvSpPr>
            <a:spLocks noChangeArrowheads="1"/>
          </p:cNvSpPr>
          <p:nvPr/>
        </p:nvSpPr>
        <p:spPr bwMode="auto">
          <a:xfrm>
            <a:off x="5541079" y="7281300"/>
            <a:ext cx="50901" cy="51650"/>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4" name="Oval 1136"/>
          <p:cNvSpPr>
            <a:spLocks noChangeArrowheads="1"/>
          </p:cNvSpPr>
          <p:nvPr/>
        </p:nvSpPr>
        <p:spPr bwMode="auto">
          <a:xfrm>
            <a:off x="4803014" y="6420475"/>
            <a:ext cx="110036" cy="108539"/>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5" name="Oval 1137"/>
          <p:cNvSpPr>
            <a:spLocks noChangeArrowheads="1"/>
          </p:cNvSpPr>
          <p:nvPr/>
        </p:nvSpPr>
        <p:spPr bwMode="auto">
          <a:xfrm>
            <a:off x="3329132" y="6141268"/>
            <a:ext cx="119019" cy="12051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6" name="Oval 1138"/>
          <p:cNvSpPr>
            <a:spLocks noChangeArrowheads="1"/>
          </p:cNvSpPr>
          <p:nvPr/>
        </p:nvSpPr>
        <p:spPr bwMode="auto">
          <a:xfrm>
            <a:off x="6361482" y="5583604"/>
            <a:ext cx="111533" cy="11153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77" name="Oval 1139"/>
          <p:cNvSpPr>
            <a:spLocks noChangeArrowheads="1"/>
          </p:cNvSpPr>
          <p:nvPr/>
        </p:nvSpPr>
        <p:spPr bwMode="auto">
          <a:xfrm>
            <a:off x="845464" y="6960924"/>
            <a:ext cx="151955" cy="154200"/>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8" name="Freeform 1140"/>
          <p:cNvSpPr>
            <a:spLocks/>
          </p:cNvSpPr>
          <p:nvPr/>
        </p:nvSpPr>
        <p:spPr bwMode="auto">
          <a:xfrm>
            <a:off x="10416343" y="5594083"/>
            <a:ext cx="1442444" cy="2104904"/>
          </a:xfrm>
          <a:custGeom>
            <a:avLst/>
            <a:gdLst>
              <a:gd name="T0" fmla="*/ 0 w 1927"/>
              <a:gd name="T1" fmla="*/ 2812 h 2812"/>
              <a:gd name="T2" fmla="*/ 1927 w 1927"/>
              <a:gd name="T3" fmla="*/ 0 h 2812"/>
              <a:gd name="T4" fmla="*/ 0 w 1927"/>
              <a:gd name="T5" fmla="*/ 2812 h 2812"/>
            </a:gdLst>
            <a:ahLst/>
            <a:cxnLst>
              <a:cxn ang="0">
                <a:pos x="T0" y="T1"/>
              </a:cxn>
              <a:cxn ang="0">
                <a:pos x="T2" y="T3"/>
              </a:cxn>
              <a:cxn ang="0">
                <a:pos x="T4" y="T5"/>
              </a:cxn>
            </a:cxnLst>
            <a:rect l="0" t="0" r="r" b="b"/>
            <a:pathLst>
              <a:path w="1927" h="2812">
                <a:moveTo>
                  <a:pt x="0" y="2812"/>
                </a:moveTo>
                <a:lnTo>
                  <a:pt x="1927" y="0"/>
                </a:lnTo>
                <a:lnTo>
                  <a:pt x="0" y="2812"/>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9" name="Line 1141"/>
          <p:cNvSpPr>
            <a:spLocks noChangeShapeType="1"/>
          </p:cNvSpPr>
          <p:nvPr/>
        </p:nvSpPr>
        <p:spPr bwMode="auto">
          <a:xfrm flipV="1">
            <a:off x="10416343" y="5594083"/>
            <a:ext cx="1442444" cy="210490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0" name="Freeform 1142"/>
          <p:cNvSpPr>
            <a:spLocks/>
          </p:cNvSpPr>
          <p:nvPr/>
        </p:nvSpPr>
        <p:spPr bwMode="auto">
          <a:xfrm>
            <a:off x="10121417" y="5594083"/>
            <a:ext cx="1737370" cy="312891"/>
          </a:xfrm>
          <a:custGeom>
            <a:avLst/>
            <a:gdLst>
              <a:gd name="T0" fmla="*/ 0 w 2321"/>
              <a:gd name="T1" fmla="*/ 418 h 418"/>
              <a:gd name="T2" fmla="*/ 2321 w 2321"/>
              <a:gd name="T3" fmla="*/ 0 h 418"/>
              <a:gd name="T4" fmla="*/ 0 w 2321"/>
              <a:gd name="T5" fmla="*/ 418 h 418"/>
            </a:gdLst>
            <a:ahLst/>
            <a:cxnLst>
              <a:cxn ang="0">
                <a:pos x="T0" y="T1"/>
              </a:cxn>
              <a:cxn ang="0">
                <a:pos x="T2" y="T3"/>
              </a:cxn>
              <a:cxn ang="0">
                <a:pos x="T4" y="T5"/>
              </a:cxn>
            </a:cxnLst>
            <a:rect l="0" t="0" r="r" b="b"/>
            <a:pathLst>
              <a:path w="2321" h="418">
                <a:moveTo>
                  <a:pt x="0" y="418"/>
                </a:moveTo>
                <a:lnTo>
                  <a:pt x="2321" y="0"/>
                </a:lnTo>
                <a:lnTo>
                  <a:pt x="0" y="4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1" name="Line 1143"/>
          <p:cNvSpPr>
            <a:spLocks noChangeShapeType="1"/>
          </p:cNvSpPr>
          <p:nvPr/>
        </p:nvSpPr>
        <p:spPr bwMode="auto">
          <a:xfrm flipV="1">
            <a:off x="10121417" y="5594083"/>
            <a:ext cx="1737370" cy="31289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2" name="Freeform 1144"/>
          <p:cNvSpPr>
            <a:spLocks/>
          </p:cNvSpPr>
          <p:nvPr/>
        </p:nvSpPr>
        <p:spPr bwMode="auto">
          <a:xfrm>
            <a:off x="11216536" y="5604563"/>
            <a:ext cx="599584" cy="316634"/>
          </a:xfrm>
          <a:custGeom>
            <a:avLst/>
            <a:gdLst>
              <a:gd name="T0" fmla="*/ 0 w 801"/>
              <a:gd name="T1" fmla="*/ 423 h 423"/>
              <a:gd name="T2" fmla="*/ 801 w 801"/>
              <a:gd name="T3" fmla="*/ 0 h 423"/>
              <a:gd name="T4" fmla="*/ 0 w 801"/>
              <a:gd name="T5" fmla="*/ 423 h 423"/>
            </a:gdLst>
            <a:ahLst/>
            <a:cxnLst>
              <a:cxn ang="0">
                <a:pos x="T0" y="T1"/>
              </a:cxn>
              <a:cxn ang="0">
                <a:pos x="T2" y="T3"/>
              </a:cxn>
              <a:cxn ang="0">
                <a:pos x="T4" y="T5"/>
              </a:cxn>
            </a:cxnLst>
            <a:rect l="0" t="0" r="r" b="b"/>
            <a:pathLst>
              <a:path w="801" h="423">
                <a:moveTo>
                  <a:pt x="0" y="423"/>
                </a:moveTo>
                <a:lnTo>
                  <a:pt x="801" y="0"/>
                </a:lnTo>
                <a:lnTo>
                  <a:pt x="0" y="423"/>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3" name="Line 1145"/>
          <p:cNvSpPr>
            <a:spLocks noChangeShapeType="1"/>
          </p:cNvSpPr>
          <p:nvPr/>
        </p:nvSpPr>
        <p:spPr bwMode="auto">
          <a:xfrm flipV="1">
            <a:off x="11216536" y="5604563"/>
            <a:ext cx="599584" cy="31663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4" name="Freeform 1146"/>
          <p:cNvSpPr>
            <a:spLocks/>
          </p:cNvSpPr>
          <p:nvPr/>
        </p:nvSpPr>
        <p:spPr bwMode="auto">
          <a:xfrm>
            <a:off x="9392335" y="5906974"/>
            <a:ext cx="729082" cy="522483"/>
          </a:xfrm>
          <a:custGeom>
            <a:avLst/>
            <a:gdLst>
              <a:gd name="T0" fmla="*/ 974 w 974"/>
              <a:gd name="T1" fmla="*/ 0 h 698"/>
              <a:gd name="T2" fmla="*/ 0 w 974"/>
              <a:gd name="T3" fmla="*/ 698 h 698"/>
              <a:gd name="T4" fmla="*/ 974 w 974"/>
              <a:gd name="T5" fmla="*/ 0 h 698"/>
            </a:gdLst>
            <a:ahLst/>
            <a:cxnLst>
              <a:cxn ang="0">
                <a:pos x="T0" y="T1"/>
              </a:cxn>
              <a:cxn ang="0">
                <a:pos x="T2" y="T3"/>
              </a:cxn>
              <a:cxn ang="0">
                <a:pos x="T4" y="T5"/>
              </a:cxn>
            </a:cxnLst>
            <a:rect l="0" t="0" r="r" b="b"/>
            <a:pathLst>
              <a:path w="974" h="698">
                <a:moveTo>
                  <a:pt x="974" y="0"/>
                </a:moveTo>
                <a:lnTo>
                  <a:pt x="0" y="698"/>
                </a:lnTo>
                <a:lnTo>
                  <a:pt x="974"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5" name="Line 1147"/>
          <p:cNvSpPr>
            <a:spLocks noChangeShapeType="1"/>
          </p:cNvSpPr>
          <p:nvPr/>
        </p:nvSpPr>
        <p:spPr bwMode="auto">
          <a:xfrm flipH="1">
            <a:off x="9392335" y="5906974"/>
            <a:ext cx="729082" cy="52248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6" name="Freeform 1148"/>
          <p:cNvSpPr>
            <a:spLocks/>
          </p:cNvSpPr>
          <p:nvPr/>
        </p:nvSpPr>
        <p:spPr bwMode="auto">
          <a:xfrm>
            <a:off x="9301762" y="5144208"/>
            <a:ext cx="90574" cy="1285249"/>
          </a:xfrm>
          <a:custGeom>
            <a:avLst/>
            <a:gdLst>
              <a:gd name="T0" fmla="*/ 121 w 121"/>
              <a:gd name="T1" fmla="*/ 1717 h 1717"/>
              <a:gd name="T2" fmla="*/ 0 w 121"/>
              <a:gd name="T3" fmla="*/ 0 h 1717"/>
              <a:gd name="T4" fmla="*/ 121 w 121"/>
              <a:gd name="T5" fmla="*/ 1717 h 1717"/>
            </a:gdLst>
            <a:ahLst/>
            <a:cxnLst>
              <a:cxn ang="0">
                <a:pos x="T0" y="T1"/>
              </a:cxn>
              <a:cxn ang="0">
                <a:pos x="T2" y="T3"/>
              </a:cxn>
              <a:cxn ang="0">
                <a:pos x="T4" y="T5"/>
              </a:cxn>
            </a:cxnLst>
            <a:rect l="0" t="0" r="r" b="b"/>
            <a:pathLst>
              <a:path w="121" h="1717">
                <a:moveTo>
                  <a:pt x="121" y="1717"/>
                </a:moveTo>
                <a:lnTo>
                  <a:pt x="0" y="0"/>
                </a:lnTo>
                <a:lnTo>
                  <a:pt x="121" y="171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7" name="Line 1149"/>
          <p:cNvSpPr>
            <a:spLocks noChangeShapeType="1"/>
          </p:cNvSpPr>
          <p:nvPr/>
        </p:nvSpPr>
        <p:spPr bwMode="auto">
          <a:xfrm flipH="1" flipV="1">
            <a:off x="9301762" y="5144208"/>
            <a:ext cx="90574" cy="128524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8" name="Freeform 1150"/>
          <p:cNvSpPr>
            <a:spLocks/>
          </p:cNvSpPr>
          <p:nvPr/>
        </p:nvSpPr>
        <p:spPr bwMode="auto">
          <a:xfrm>
            <a:off x="10121417" y="5145705"/>
            <a:ext cx="947656" cy="761269"/>
          </a:xfrm>
          <a:custGeom>
            <a:avLst/>
            <a:gdLst>
              <a:gd name="T0" fmla="*/ 0 w 1266"/>
              <a:gd name="T1" fmla="*/ 1017 h 1017"/>
              <a:gd name="T2" fmla="*/ 1266 w 1266"/>
              <a:gd name="T3" fmla="*/ 0 h 1017"/>
              <a:gd name="T4" fmla="*/ 0 w 1266"/>
              <a:gd name="T5" fmla="*/ 1017 h 1017"/>
            </a:gdLst>
            <a:ahLst/>
            <a:cxnLst>
              <a:cxn ang="0">
                <a:pos x="T0" y="T1"/>
              </a:cxn>
              <a:cxn ang="0">
                <a:pos x="T2" y="T3"/>
              </a:cxn>
              <a:cxn ang="0">
                <a:pos x="T4" y="T5"/>
              </a:cxn>
            </a:cxnLst>
            <a:rect l="0" t="0" r="r" b="b"/>
            <a:pathLst>
              <a:path w="1266" h="1017">
                <a:moveTo>
                  <a:pt x="0" y="1017"/>
                </a:moveTo>
                <a:lnTo>
                  <a:pt x="1266" y="0"/>
                </a:lnTo>
                <a:lnTo>
                  <a:pt x="0" y="101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9" name="Line 1151"/>
          <p:cNvSpPr>
            <a:spLocks noChangeShapeType="1"/>
          </p:cNvSpPr>
          <p:nvPr/>
        </p:nvSpPr>
        <p:spPr bwMode="auto">
          <a:xfrm flipV="1">
            <a:off x="10121417" y="5145705"/>
            <a:ext cx="947656" cy="76126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0" name="Freeform 1152"/>
          <p:cNvSpPr>
            <a:spLocks/>
          </p:cNvSpPr>
          <p:nvPr/>
        </p:nvSpPr>
        <p:spPr bwMode="auto">
          <a:xfrm>
            <a:off x="10121417" y="5906974"/>
            <a:ext cx="294926" cy="1792013"/>
          </a:xfrm>
          <a:custGeom>
            <a:avLst/>
            <a:gdLst>
              <a:gd name="T0" fmla="*/ 394 w 394"/>
              <a:gd name="T1" fmla="*/ 2394 h 2394"/>
              <a:gd name="T2" fmla="*/ 0 w 394"/>
              <a:gd name="T3" fmla="*/ 0 h 2394"/>
              <a:gd name="T4" fmla="*/ 394 w 394"/>
              <a:gd name="T5" fmla="*/ 2394 h 2394"/>
            </a:gdLst>
            <a:ahLst/>
            <a:cxnLst>
              <a:cxn ang="0">
                <a:pos x="T0" y="T1"/>
              </a:cxn>
              <a:cxn ang="0">
                <a:pos x="T2" y="T3"/>
              </a:cxn>
              <a:cxn ang="0">
                <a:pos x="T4" y="T5"/>
              </a:cxn>
            </a:cxnLst>
            <a:rect l="0" t="0" r="r" b="b"/>
            <a:pathLst>
              <a:path w="394" h="2394">
                <a:moveTo>
                  <a:pt x="394" y="2394"/>
                </a:moveTo>
                <a:lnTo>
                  <a:pt x="0" y="0"/>
                </a:lnTo>
                <a:lnTo>
                  <a:pt x="394" y="239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1" name="Line 1153"/>
          <p:cNvSpPr>
            <a:spLocks noChangeShapeType="1"/>
          </p:cNvSpPr>
          <p:nvPr/>
        </p:nvSpPr>
        <p:spPr bwMode="auto">
          <a:xfrm flipH="1" flipV="1">
            <a:off x="10121417" y="5906974"/>
            <a:ext cx="294926" cy="1792013"/>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2" name="Freeform 1154"/>
          <p:cNvSpPr>
            <a:spLocks/>
          </p:cNvSpPr>
          <p:nvPr/>
        </p:nvSpPr>
        <p:spPr bwMode="auto">
          <a:xfrm>
            <a:off x="8957432" y="5906974"/>
            <a:ext cx="1163986" cy="1911032"/>
          </a:xfrm>
          <a:custGeom>
            <a:avLst/>
            <a:gdLst>
              <a:gd name="T0" fmla="*/ 0 w 1555"/>
              <a:gd name="T1" fmla="*/ 2553 h 2553"/>
              <a:gd name="T2" fmla="*/ 1555 w 1555"/>
              <a:gd name="T3" fmla="*/ 0 h 2553"/>
              <a:gd name="T4" fmla="*/ 0 w 1555"/>
              <a:gd name="T5" fmla="*/ 2553 h 2553"/>
            </a:gdLst>
            <a:ahLst/>
            <a:cxnLst>
              <a:cxn ang="0">
                <a:pos x="T0" y="T1"/>
              </a:cxn>
              <a:cxn ang="0">
                <a:pos x="T2" y="T3"/>
              </a:cxn>
              <a:cxn ang="0">
                <a:pos x="T4" y="T5"/>
              </a:cxn>
            </a:cxnLst>
            <a:rect l="0" t="0" r="r" b="b"/>
            <a:pathLst>
              <a:path w="1555" h="2553">
                <a:moveTo>
                  <a:pt x="0" y="2553"/>
                </a:moveTo>
                <a:lnTo>
                  <a:pt x="1555" y="0"/>
                </a:lnTo>
                <a:lnTo>
                  <a:pt x="0" y="2553"/>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3" name="Line 1155"/>
          <p:cNvSpPr>
            <a:spLocks noChangeShapeType="1"/>
          </p:cNvSpPr>
          <p:nvPr/>
        </p:nvSpPr>
        <p:spPr bwMode="auto">
          <a:xfrm flipV="1">
            <a:off x="8957432" y="5906974"/>
            <a:ext cx="1163986" cy="19110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4" name="Freeform 1156"/>
          <p:cNvSpPr>
            <a:spLocks/>
          </p:cNvSpPr>
          <p:nvPr/>
        </p:nvSpPr>
        <p:spPr bwMode="auto">
          <a:xfrm>
            <a:off x="7711855" y="6429458"/>
            <a:ext cx="1680481" cy="589852"/>
          </a:xfrm>
          <a:custGeom>
            <a:avLst/>
            <a:gdLst>
              <a:gd name="T0" fmla="*/ 2245 w 2245"/>
              <a:gd name="T1" fmla="*/ 0 h 788"/>
              <a:gd name="T2" fmla="*/ 0 w 2245"/>
              <a:gd name="T3" fmla="*/ 788 h 788"/>
              <a:gd name="T4" fmla="*/ 2245 w 2245"/>
              <a:gd name="T5" fmla="*/ 0 h 788"/>
            </a:gdLst>
            <a:ahLst/>
            <a:cxnLst>
              <a:cxn ang="0">
                <a:pos x="T0" y="T1"/>
              </a:cxn>
              <a:cxn ang="0">
                <a:pos x="T2" y="T3"/>
              </a:cxn>
              <a:cxn ang="0">
                <a:pos x="T4" y="T5"/>
              </a:cxn>
            </a:cxnLst>
            <a:rect l="0" t="0" r="r" b="b"/>
            <a:pathLst>
              <a:path w="2245" h="788">
                <a:moveTo>
                  <a:pt x="2245" y="0"/>
                </a:moveTo>
                <a:lnTo>
                  <a:pt x="0" y="788"/>
                </a:lnTo>
                <a:lnTo>
                  <a:pt x="2245"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5" name="Line 1157"/>
          <p:cNvSpPr>
            <a:spLocks noChangeShapeType="1"/>
          </p:cNvSpPr>
          <p:nvPr/>
        </p:nvSpPr>
        <p:spPr bwMode="auto">
          <a:xfrm flipH="1">
            <a:off x="7711855" y="6429458"/>
            <a:ext cx="1680481" cy="58985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6" name="Freeform 1158"/>
          <p:cNvSpPr>
            <a:spLocks/>
          </p:cNvSpPr>
          <p:nvPr/>
        </p:nvSpPr>
        <p:spPr bwMode="auto">
          <a:xfrm>
            <a:off x="7745539" y="6160730"/>
            <a:ext cx="183393" cy="832380"/>
          </a:xfrm>
          <a:custGeom>
            <a:avLst/>
            <a:gdLst>
              <a:gd name="T0" fmla="*/ 0 w 245"/>
              <a:gd name="T1" fmla="*/ 1112 h 1112"/>
              <a:gd name="T2" fmla="*/ 245 w 245"/>
              <a:gd name="T3" fmla="*/ 0 h 1112"/>
              <a:gd name="T4" fmla="*/ 0 w 245"/>
              <a:gd name="T5" fmla="*/ 1112 h 1112"/>
            </a:gdLst>
            <a:ahLst/>
            <a:cxnLst>
              <a:cxn ang="0">
                <a:pos x="T0" y="T1"/>
              </a:cxn>
              <a:cxn ang="0">
                <a:pos x="T2" y="T3"/>
              </a:cxn>
              <a:cxn ang="0">
                <a:pos x="T4" y="T5"/>
              </a:cxn>
            </a:cxnLst>
            <a:rect l="0" t="0" r="r" b="b"/>
            <a:pathLst>
              <a:path w="245" h="1112">
                <a:moveTo>
                  <a:pt x="0" y="1112"/>
                </a:moveTo>
                <a:lnTo>
                  <a:pt x="245" y="0"/>
                </a:lnTo>
                <a:lnTo>
                  <a:pt x="0" y="1112"/>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7" name="Line 1159"/>
          <p:cNvSpPr>
            <a:spLocks noChangeShapeType="1"/>
          </p:cNvSpPr>
          <p:nvPr/>
        </p:nvSpPr>
        <p:spPr bwMode="auto">
          <a:xfrm flipV="1">
            <a:off x="7745539" y="6160730"/>
            <a:ext cx="183393" cy="83238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8" name="Freeform 1160"/>
          <p:cNvSpPr>
            <a:spLocks/>
          </p:cNvSpPr>
          <p:nvPr/>
        </p:nvSpPr>
        <p:spPr bwMode="auto">
          <a:xfrm>
            <a:off x="7928933" y="5307391"/>
            <a:ext cx="141475" cy="853340"/>
          </a:xfrm>
          <a:custGeom>
            <a:avLst/>
            <a:gdLst>
              <a:gd name="T0" fmla="*/ 0 w 189"/>
              <a:gd name="T1" fmla="*/ 1140 h 1140"/>
              <a:gd name="T2" fmla="*/ 189 w 189"/>
              <a:gd name="T3" fmla="*/ 0 h 1140"/>
              <a:gd name="T4" fmla="*/ 0 w 189"/>
              <a:gd name="T5" fmla="*/ 1140 h 1140"/>
            </a:gdLst>
            <a:ahLst/>
            <a:cxnLst>
              <a:cxn ang="0">
                <a:pos x="T0" y="T1"/>
              </a:cxn>
              <a:cxn ang="0">
                <a:pos x="T2" y="T3"/>
              </a:cxn>
              <a:cxn ang="0">
                <a:pos x="T4" y="T5"/>
              </a:cxn>
            </a:cxnLst>
            <a:rect l="0" t="0" r="r" b="b"/>
            <a:pathLst>
              <a:path w="189" h="1140">
                <a:moveTo>
                  <a:pt x="0" y="1140"/>
                </a:moveTo>
                <a:lnTo>
                  <a:pt x="189" y="0"/>
                </a:lnTo>
                <a:lnTo>
                  <a:pt x="0" y="114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9" name="Line 1161"/>
          <p:cNvSpPr>
            <a:spLocks noChangeShapeType="1"/>
          </p:cNvSpPr>
          <p:nvPr/>
        </p:nvSpPr>
        <p:spPr bwMode="auto">
          <a:xfrm flipV="1">
            <a:off x="7928933" y="5307391"/>
            <a:ext cx="141475" cy="85334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0" name="Freeform 1162"/>
          <p:cNvSpPr>
            <a:spLocks/>
          </p:cNvSpPr>
          <p:nvPr/>
        </p:nvSpPr>
        <p:spPr bwMode="auto">
          <a:xfrm>
            <a:off x="8070407" y="5144208"/>
            <a:ext cx="1231355" cy="163182"/>
          </a:xfrm>
          <a:custGeom>
            <a:avLst/>
            <a:gdLst>
              <a:gd name="T0" fmla="*/ 0 w 1645"/>
              <a:gd name="T1" fmla="*/ 218 h 218"/>
              <a:gd name="T2" fmla="*/ 1645 w 1645"/>
              <a:gd name="T3" fmla="*/ 0 h 218"/>
              <a:gd name="T4" fmla="*/ 0 w 1645"/>
              <a:gd name="T5" fmla="*/ 218 h 218"/>
            </a:gdLst>
            <a:ahLst/>
            <a:cxnLst>
              <a:cxn ang="0">
                <a:pos x="T0" y="T1"/>
              </a:cxn>
              <a:cxn ang="0">
                <a:pos x="T2" y="T3"/>
              </a:cxn>
              <a:cxn ang="0">
                <a:pos x="T4" y="T5"/>
              </a:cxn>
            </a:cxnLst>
            <a:rect l="0" t="0" r="r" b="b"/>
            <a:pathLst>
              <a:path w="1645" h="218">
                <a:moveTo>
                  <a:pt x="0" y="218"/>
                </a:moveTo>
                <a:lnTo>
                  <a:pt x="1645" y="0"/>
                </a:lnTo>
                <a:lnTo>
                  <a:pt x="0" y="2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1" name="Line 1163"/>
          <p:cNvSpPr>
            <a:spLocks noChangeShapeType="1"/>
          </p:cNvSpPr>
          <p:nvPr/>
        </p:nvSpPr>
        <p:spPr bwMode="auto">
          <a:xfrm flipV="1">
            <a:off x="8070407" y="5144208"/>
            <a:ext cx="1231355" cy="16318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2" name="Freeform 1164"/>
          <p:cNvSpPr>
            <a:spLocks/>
          </p:cNvSpPr>
          <p:nvPr/>
        </p:nvSpPr>
        <p:spPr bwMode="auto">
          <a:xfrm>
            <a:off x="8070407" y="5307391"/>
            <a:ext cx="1321928" cy="1122067"/>
          </a:xfrm>
          <a:custGeom>
            <a:avLst/>
            <a:gdLst>
              <a:gd name="T0" fmla="*/ 0 w 1766"/>
              <a:gd name="T1" fmla="*/ 0 h 1499"/>
              <a:gd name="T2" fmla="*/ 1766 w 1766"/>
              <a:gd name="T3" fmla="*/ 1499 h 1499"/>
              <a:gd name="T4" fmla="*/ 0 w 1766"/>
              <a:gd name="T5" fmla="*/ 0 h 1499"/>
            </a:gdLst>
            <a:ahLst/>
            <a:cxnLst>
              <a:cxn ang="0">
                <a:pos x="T0" y="T1"/>
              </a:cxn>
              <a:cxn ang="0">
                <a:pos x="T2" y="T3"/>
              </a:cxn>
              <a:cxn ang="0">
                <a:pos x="T4" y="T5"/>
              </a:cxn>
            </a:cxnLst>
            <a:rect l="0" t="0" r="r" b="b"/>
            <a:pathLst>
              <a:path w="1766" h="1499">
                <a:moveTo>
                  <a:pt x="0" y="0"/>
                </a:moveTo>
                <a:lnTo>
                  <a:pt x="1766" y="1499"/>
                </a:lnTo>
                <a:lnTo>
                  <a:pt x="0"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3" name="Line 1165"/>
          <p:cNvSpPr>
            <a:spLocks noChangeShapeType="1"/>
          </p:cNvSpPr>
          <p:nvPr/>
        </p:nvSpPr>
        <p:spPr bwMode="auto">
          <a:xfrm>
            <a:off x="8070407" y="5307391"/>
            <a:ext cx="1321928" cy="112206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4" name="Freeform 1166"/>
          <p:cNvSpPr>
            <a:spLocks/>
          </p:cNvSpPr>
          <p:nvPr/>
        </p:nvSpPr>
        <p:spPr bwMode="auto">
          <a:xfrm>
            <a:off x="7928933" y="5144208"/>
            <a:ext cx="1372829" cy="1016522"/>
          </a:xfrm>
          <a:custGeom>
            <a:avLst/>
            <a:gdLst>
              <a:gd name="T0" fmla="*/ 0 w 1834"/>
              <a:gd name="T1" fmla="*/ 1358 h 1358"/>
              <a:gd name="T2" fmla="*/ 1834 w 1834"/>
              <a:gd name="T3" fmla="*/ 0 h 1358"/>
              <a:gd name="T4" fmla="*/ 0 w 1834"/>
              <a:gd name="T5" fmla="*/ 1358 h 1358"/>
            </a:gdLst>
            <a:ahLst/>
            <a:cxnLst>
              <a:cxn ang="0">
                <a:pos x="T0" y="T1"/>
              </a:cxn>
              <a:cxn ang="0">
                <a:pos x="T2" y="T3"/>
              </a:cxn>
              <a:cxn ang="0">
                <a:pos x="T4" y="T5"/>
              </a:cxn>
            </a:cxnLst>
            <a:rect l="0" t="0" r="r" b="b"/>
            <a:pathLst>
              <a:path w="1834" h="1358">
                <a:moveTo>
                  <a:pt x="0" y="1358"/>
                </a:moveTo>
                <a:lnTo>
                  <a:pt x="1834" y="0"/>
                </a:lnTo>
                <a:lnTo>
                  <a:pt x="0" y="135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5" name="Line 1167"/>
          <p:cNvSpPr>
            <a:spLocks noChangeShapeType="1"/>
          </p:cNvSpPr>
          <p:nvPr/>
        </p:nvSpPr>
        <p:spPr bwMode="auto">
          <a:xfrm flipV="1">
            <a:off x="7928933" y="5144208"/>
            <a:ext cx="1372829" cy="101652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6" name="Freeform 1168"/>
          <p:cNvSpPr>
            <a:spLocks/>
          </p:cNvSpPr>
          <p:nvPr/>
        </p:nvSpPr>
        <p:spPr bwMode="auto">
          <a:xfrm>
            <a:off x="8321918" y="4660649"/>
            <a:ext cx="979844" cy="483559"/>
          </a:xfrm>
          <a:custGeom>
            <a:avLst/>
            <a:gdLst>
              <a:gd name="T0" fmla="*/ 1309 w 1309"/>
              <a:gd name="T1" fmla="*/ 646 h 646"/>
              <a:gd name="T2" fmla="*/ 0 w 1309"/>
              <a:gd name="T3" fmla="*/ 0 h 646"/>
              <a:gd name="T4" fmla="*/ 1309 w 1309"/>
              <a:gd name="T5" fmla="*/ 646 h 646"/>
            </a:gdLst>
            <a:ahLst/>
            <a:cxnLst>
              <a:cxn ang="0">
                <a:pos x="T0" y="T1"/>
              </a:cxn>
              <a:cxn ang="0">
                <a:pos x="T2" y="T3"/>
              </a:cxn>
              <a:cxn ang="0">
                <a:pos x="T4" y="T5"/>
              </a:cxn>
            </a:cxnLst>
            <a:rect l="0" t="0" r="r" b="b"/>
            <a:pathLst>
              <a:path w="1309" h="646">
                <a:moveTo>
                  <a:pt x="1309" y="646"/>
                </a:moveTo>
                <a:lnTo>
                  <a:pt x="0" y="0"/>
                </a:lnTo>
                <a:lnTo>
                  <a:pt x="1309" y="646"/>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7" name="Line 1169"/>
          <p:cNvSpPr>
            <a:spLocks noChangeShapeType="1"/>
          </p:cNvSpPr>
          <p:nvPr/>
        </p:nvSpPr>
        <p:spPr bwMode="auto">
          <a:xfrm flipH="1" flipV="1">
            <a:off x="8321918" y="4660649"/>
            <a:ext cx="979844" cy="48355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8" name="Freeform 1170"/>
          <p:cNvSpPr>
            <a:spLocks/>
          </p:cNvSpPr>
          <p:nvPr/>
        </p:nvSpPr>
        <p:spPr bwMode="auto">
          <a:xfrm>
            <a:off x="7212576" y="4660649"/>
            <a:ext cx="1109342" cy="662461"/>
          </a:xfrm>
          <a:custGeom>
            <a:avLst/>
            <a:gdLst>
              <a:gd name="T0" fmla="*/ 1482 w 1482"/>
              <a:gd name="T1" fmla="*/ 0 h 885"/>
              <a:gd name="T2" fmla="*/ 0 w 1482"/>
              <a:gd name="T3" fmla="*/ 885 h 885"/>
              <a:gd name="T4" fmla="*/ 1482 w 1482"/>
              <a:gd name="T5" fmla="*/ 0 h 885"/>
            </a:gdLst>
            <a:ahLst/>
            <a:cxnLst>
              <a:cxn ang="0">
                <a:pos x="T0" y="T1"/>
              </a:cxn>
              <a:cxn ang="0">
                <a:pos x="T2" y="T3"/>
              </a:cxn>
              <a:cxn ang="0">
                <a:pos x="T4" y="T5"/>
              </a:cxn>
            </a:cxnLst>
            <a:rect l="0" t="0" r="r" b="b"/>
            <a:pathLst>
              <a:path w="1482" h="885">
                <a:moveTo>
                  <a:pt x="1482" y="0"/>
                </a:moveTo>
                <a:lnTo>
                  <a:pt x="0" y="885"/>
                </a:lnTo>
                <a:lnTo>
                  <a:pt x="1482"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9" name="Line 1171"/>
          <p:cNvSpPr>
            <a:spLocks noChangeShapeType="1"/>
          </p:cNvSpPr>
          <p:nvPr/>
        </p:nvSpPr>
        <p:spPr bwMode="auto">
          <a:xfrm flipH="1">
            <a:off x="7212576" y="4660649"/>
            <a:ext cx="1109342" cy="66246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0" name="Freeform 1172"/>
          <p:cNvSpPr>
            <a:spLocks/>
          </p:cNvSpPr>
          <p:nvPr/>
        </p:nvSpPr>
        <p:spPr bwMode="auto">
          <a:xfrm>
            <a:off x="6361482" y="6189175"/>
            <a:ext cx="1586913" cy="803936"/>
          </a:xfrm>
          <a:custGeom>
            <a:avLst/>
            <a:gdLst>
              <a:gd name="T0" fmla="*/ 0 w 2120"/>
              <a:gd name="T1" fmla="*/ 1074 h 1074"/>
              <a:gd name="T2" fmla="*/ 2120 w 2120"/>
              <a:gd name="T3" fmla="*/ 0 h 1074"/>
              <a:gd name="T4" fmla="*/ 0 w 2120"/>
              <a:gd name="T5" fmla="*/ 1074 h 1074"/>
            </a:gdLst>
            <a:ahLst/>
            <a:cxnLst>
              <a:cxn ang="0">
                <a:pos x="T0" y="T1"/>
              </a:cxn>
              <a:cxn ang="0">
                <a:pos x="T2" y="T3"/>
              </a:cxn>
              <a:cxn ang="0">
                <a:pos x="T4" y="T5"/>
              </a:cxn>
            </a:cxnLst>
            <a:rect l="0" t="0" r="r" b="b"/>
            <a:pathLst>
              <a:path w="2120" h="1074">
                <a:moveTo>
                  <a:pt x="0" y="1074"/>
                </a:moveTo>
                <a:lnTo>
                  <a:pt x="2120" y="0"/>
                </a:lnTo>
                <a:lnTo>
                  <a:pt x="0" y="107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1" name="Line 1173"/>
          <p:cNvSpPr>
            <a:spLocks noChangeShapeType="1"/>
          </p:cNvSpPr>
          <p:nvPr/>
        </p:nvSpPr>
        <p:spPr bwMode="auto">
          <a:xfrm flipV="1">
            <a:off x="6361482" y="6189175"/>
            <a:ext cx="1586913" cy="80393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2" name="Freeform 1174"/>
          <p:cNvSpPr>
            <a:spLocks/>
          </p:cNvSpPr>
          <p:nvPr/>
        </p:nvSpPr>
        <p:spPr bwMode="auto">
          <a:xfrm>
            <a:off x="8070407" y="5307391"/>
            <a:ext cx="887024" cy="2510615"/>
          </a:xfrm>
          <a:custGeom>
            <a:avLst/>
            <a:gdLst>
              <a:gd name="T0" fmla="*/ 1185 w 1185"/>
              <a:gd name="T1" fmla="*/ 3354 h 3354"/>
              <a:gd name="T2" fmla="*/ 0 w 1185"/>
              <a:gd name="T3" fmla="*/ 0 h 3354"/>
              <a:gd name="T4" fmla="*/ 1185 w 1185"/>
              <a:gd name="T5" fmla="*/ 3354 h 3354"/>
            </a:gdLst>
            <a:ahLst/>
            <a:cxnLst>
              <a:cxn ang="0">
                <a:pos x="T0" y="T1"/>
              </a:cxn>
              <a:cxn ang="0">
                <a:pos x="T2" y="T3"/>
              </a:cxn>
              <a:cxn ang="0">
                <a:pos x="T4" y="T5"/>
              </a:cxn>
            </a:cxnLst>
            <a:rect l="0" t="0" r="r" b="b"/>
            <a:pathLst>
              <a:path w="1185" h="3354">
                <a:moveTo>
                  <a:pt x="1185" y="3354"/>
                </a:moveTo>
                <a:lnTo>
                  <a:pt x="0" y="0"/>
                </a:lnTo>
                <a:lnTo>
                  <a:pt x="1185" y="3354"/>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3" name="Line 1175"/>
          <p:cNvSpPr>
            <a:spLocks noChangeShapeType="1"/>
          </p:cNvSpPr>
          <p:nvPr/>
        </p:nvSpPr>
        <p:spPr bwMode="auto">
          <a:xfrm flipH="1" flipV="1">
            <a:off x="8070407" y="5454876"/>
            <a:ext cx="887024" cy="2510615"/>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4" name="Freeform 1176"/>
          <p:cNvSpPr>
            <a:spLocks/>
          </p:cNvSpPr>
          <p:nvPr/>
        </p:nvSpPr>
        <p:spPr bwMode="auto">
          <a:xfrm>
            <a:off x="7212576" y="5323111"/>
            <a:ext cx="716357" cy="837620"/>
          </a:xfrm>
          <a:custGeom>
            <a:avLst/>
            <a:gdLst>
              <a:gd name="T0" fmla="*/ 957 w 957"/>
              <a:gd name="T1" fmla="*/ 1119 h 1119"/>
              <a:gd name="T2" fmla="*/ 0 w 957"/>
              <a:gd name="T3" fmla="*/ 0 h 1119"/>
              <a:gd name="T4" fmla="*/ 957 w 957"/>
              <a:gd name="T5" fmla="*/ 1119 h 1119"/>
            </a:gdLst>
            <a:ahLst/>
            <a:cxnLst>
              <a:cxn ang="0">
                <a:pos x="T0" y="T1"/>
              </a:cxn>
              <a:cxn ang="0">
                <a:pos x="T2" y="T3"/>
              </a:cxn>
              <a:cxn ang="0">
                <a:pos x="T4" y="T5"/>
              </a:cxn>
            </a:cxnLst>
            <a:rect l="0" t="0" r="r" b="b"/>
            <a:pathLst>
              <a:path w="957" h="1119">
                <a:moveTo>
                  <a:pt x="957" y="1119"/>
                </a:moveTo>
                <a:lnTo>
                  <a:pt x="0" y="0"/>
                </a:lnTo>
                <a:lnTo>
                  <a:pt x="957" y="1119"/>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5" name="Line 1177"/>
          <p:cNvSpPr>
            <a:spLocks noChangeShapeType="1"/>
          </p:cNvSpPr>
          <p:nvPr/>
        </p:nvSpPr>
        <p:spPr bwMode="auto">
          <a:xfrm flipH="1" flipV="1">
            <a:off x="7212576" y="5323111"/>
            <a:ext cx="716357" cy="8376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6" name="Freeform 1178"/>
          <p:cNvSpPr>
            <a:spLocks/>
          </p:cNvSpPr>
          <p:nvPr/>
        </p:nvSpPr>
        <p:spPr bwMode="auto">
          <a:xfrm>
            <a:off x="9997159" y="7151802"/>
            <a:ext cx="1358607" cy="292681"/>
          </a:xfrm>
          <a:custGeom>
            <a:avLst/>
            <a:gdLst>
              <a:gd name="T0" fmla="*/ 1815 w 1815"/>
              <a:gd name="T1" fmla="*/ 391 h 391"/>
              <a:gd name="T2" fmla="*/ 0 w 1815"/>
              <a:gd name="T3" fmla="*/ 0 h 391"/>
              <a:gd name="T4" fmla="*/ 1815 w 1815"/>
              <a:gd name="T5" fmla="*/ 391 h 391"/>
            </a:gdLst>
            <a:ahLst/>
            <a:cxnLst>
              <a:cxn ang="0">
                <a:pos x="T0" y="T1"/>
              </a:cxn>
              <a:cxn ang="0">
                <a:pos x="T2" y="T3"/>
              </a:cxn>
              <a:cxn ang="0">
                <a:pos x="T4" y="T5"/>
              </a:cxn>
            </a:cxnLst>
            <a:rect l="0" t="0" r="r" b="b"/>
            <a:pathLst>
              <a:path w="1815" h="391">
                <a:moveTo>
                  <a:pt x="1815" y="391"/>
                </a:moveTo>
                <a:lnTo>
                  <a:pt x="0" y="0"/>
                </a:lnTo>
                <a:lnTo>
                  <a:pt x="1815" y="39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7" name="Line 1179"/>
          <p:cNvSpPr>
            <a:spLocks noChangeShapeType="1"/>
          </p:cNvSpPr>
          <p:nvPr/>
        </p:nvSpPr>
        <p:spPr bwMode="auto">
          <a:xfrm flipH="1" flipV="1">
            <a:off x="9997159" y="7151802"/>
            <a:ext cx="1358607" cy="292681"/>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8" name="Freeform 1180"/>
          <p:cNvSpPr>
            <a:spLocks/>
          </p:cNvSpPr>
          <p:nvPr/>
        </p:nvSpPr>
        <p:spPr bwMode="auto">
          <a:xfrm>
            <a:off x="9342931" y="6429458"/>
            <a:ext cx="49404" cy="214832"/>
          </a:xfrm>
          <a:custGeom>
            <a:avLst/>
            <a:gdLst>
              <a:gd name="T0" fmla="*/ 0 w 66"/>
              <a:gd name="T1" fmla="*/ 287 h 287"/>
              <a:gd name="T2" fmla="*/ 66 w 66"/>
              <a:gd name="T3" fmla="*/ 0 h 287"/>
              <a:gd name="T4" fmla="*/ 0 w 66"/>
              <a:gd name="T5" fmla="*/ 287 h 287"/>
            </a:gdLst>
            <a:ahLst/>
            <a:cxnLst>
              <a:cxn ang="0">
                <a:pos x="T0" y="T1"/>
              </a:cxn>
              <a:cxn ang="0">
                <a:pos x="T2" y="T3"/>
              </a:cxn>
              <a:cxn ang="0">
                <a:pos x="T4" y="T5"/>
              </a:cxn>
            </a:cxnLst>
            <a:rect l="0" t="0" r="r" b="b"/>
            <a:pathLst>
              <a:path w="66" h="287">
                <a:moveTo>
                  <a:pt x="0" y="287"/>
                </a:moveTo>
                <a:lnTo>
                  <a:pt x="66" y="0"/>
                </a:lnTo>
                <a:lnTo>
                  <a:pt x="0" y="287"/>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9" name="Line 1181"/>
          <p:cNvSpPr>
            <a:spLocks noChangeShapeType="1"/>
          </p:cNvSpPr>
          <p:nvPr/>
        </p:nvSpPr>
        <p:spPr bwMode="auto">
          <a:xfrm flipV="1">
            <a:off x="9342931" y="6429458"/>
            <a:ext cx="49404" cy="214832"/>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0" name="Freeform 1182"/>
          <p:cNvSpPr>
            <a:spLocks/>
          </p:cNvSpPr>
          <p:nvPr/>
        </p:nvSpPr>
        <p:spPr bwMode="auto">
          <a:xfrm>
            <a:off x="9392335" y="5404702"/>
            <a:ext cx="449126" cy="1024756"/>
          </a:xfrm>
          <a:custGeom>
            <a:avLst/>
            <a:gdLst>
              <a:gd name="T0" fmla="*/ 0 w 600"/>
              <a:gd name="T1" fmla="*/ 1369 h 1369"/>
              <a:gd name="T2" fmla="*/ 600 w 600"/>
              <a:gd name="T3" fmla="*/ 0 h 1369"/>
              <a:gd name="T4" fmla="*/ 0 w 600"/>
              <a:gd name="T5" fmla="*/ 1369 h 1369"/>
            </a:gdLst>
            <a:ahLst/>
            <a:cxnLst>
              <a:cxn ang="0">
                <a:pos x="T0" y="T1"/>
              </a:cxn>
              <a:cxn ang="0">
                <a:pos x="T2" y="T3"/>
              </a:cxn>
              <a:cxn ang="0">
                <a:pos x="T4" y="T5"/>
              </a:cxn>
            </a:cxnLst>
            <a:rect l="0" t="0" r="r" b="b"/>
            <a:pathLst>
              <a:path w="600" h="1369">
                <a:moveTo>
                  <a:pt x="0" y="1369"/>
                </a:moveTo>
                <a:lnTo>
                  <a:pt x="600" y="0"/>
                </a:lnTo>
                <a:lnTo>
                  <a:pt x="0" y="1369"/>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1" name="Line 1183"/>
          <p:cNvSpPr>
            <a:spLocks noChangeShapeType="1"/>
          </p:cNvSpPr>
          <p:nvPr/>
        </p:nvSpPr>
        <p:spPr bwMode="auto">
          <a:xfrm flipV="1">
            <a:off x="9392335" y="5404702"/>
            <a:ext cx="449126" cy="102475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2" name="Freeform 1184"/>
          <p:cNvSpPr>
            <a:spLocks/>
          </p:cNvSpPr>
          <p:nvPr/>
        </p:nvSpPr>
        <p:spPr bwMode="auto">
          <a:xfrm>
            <a:off x="7976840" y="4552859"/>
            <a:ext cx="569642" cy="1604129"/>
          </a:xfrm>
          <a:custGeom>
            <a:avLst/>
            <a:gdLst>
              <a:gd name="T0" fmla="*/ 761 w 761"/>
              <a:gd name="T1" fmla="*/ 0 h 2143"/>
              <a:gd name="T2" fmla="*/ 0 w 761"/>
              <a:gd name="T3" fmla="*/ 2143 h 2143"/>
              <a:gd name="T4" fmla="*/ 761 w 761"/>
              <a:gd name="T5" fmla="*/ 0 h 2143"/>
            </a:gdLst>
            <a:ahLst/>
            <a:cxnLst>
              <a:cxn ang="0">
                <a:pos x="T0" y="T1"/>
              </a:cxn>
              <a:cxn ang="0">
                <a:pos x="T2" y="T3"/>
              </a:cxn>
              <a:cxn ang="0">
                <a:pos x="T4" y="T5"/>
              </a:cxn>
            </a:cxnLst>
            <a:rect l="0" t="0" r="r" b="b"/>
            <a:pathLst>
              <a:path w="761" h="2143">
                <a:moveTo>
                  <a:pt x="761" y="0"/>
                </a:moveTo>
                <a:lnTo>
                  <a:pt x="0" y="2143"/>
                </a:lnTo>
                <a:lnTo>
                  <a:pt x="761" y="0"/>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3" name="Line 1185"/>
          <p:cNvSpPr>
            <a:spLocks noChangeShapeType="1"/>
          </p:cNvSpPr>
          <p:nvPr/>
        </p:nvSpPr>
        <p:spPr bwMode="auto">
          <a:xfrm flipH="1">
            <a:off x="7976840" y="4552859"/>
            <a:ext cx="569642" cy="160412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6" name="Freeform 1188"/>
          <p:cNvSpPr>
            <a:spLocks/>
          </p:cNvSpPr>
          <p:nvPr/>
        </p:nvSpPr>
        <p:spPr bwMode="auto">
          <a:xfrm>
            <a:off x="6967054" y="4735504"/>
            <a:ext cx="245522" cy="587607"/>
          </a:xfrm>
          <a:custGeom>
            <a:avLst/>
            <a:gdLst>
              <a:gd name="T0" fmla="*/ 328 w 328"/>
              <a:gd name="T1" fmla="*/ 785 h 785"/>
              <a:gd name="T2" fmla="*/ 0 w 328"/>
              <a:gd name="T3" fmla="*/ 0 h 785"/>
              <a:gd name="T4" fmla="*/ 328 w 328"/>
              <a:gd name="T5" fmla="*/ 785 h 785"/>
            </a:gdLst>
            <a:ahLst/>
            <a:cxnLst>
              <a:cxn ang="0">
                <a:pos x="T0" y="T1"/>
              </a:cxn>
              <a:cxn ang="0">
                <a:pos x="T2" y="T3"/>
              </a:cxn>
              <a:cxn ang="0">
                <a:pos x="T4" y="T5"/>
              </a:cxn>
            </a:cxnLst>
            <a:rect l="0" t="0" r="r" b="b"/>
            <a:pathLst>
              <a:path w="328" h="785">
                <a:moveTo>
                  <a:pt x="328" y="785"/>
                </a:moveTo>
                <a:lnTo>
                  <a:pt x="0" y="0"/>
                </a:lnTo>
                <a:lnTo>
                  <a:pt x="328" y="785"/>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7" name="Line 1189"/>
          <p:cNvSpPr>
            <a:spLocks noChangeShapeType="1"/>
          </p:cNvSpPr>
          <p:nvPr/>
        </p:nvSpPr>
        <p:spPr bwMode="auto">
          <a:xfrm flipH="1" flipV="1">
            <a:off x="6967054" y="4735504"/>
            <a:ext cx="245522" cy="587607"/>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8" name="Freeform 1190"/>
          <p:cNvSpPr>
            <a:spLocks/>
          </p:cNvSpPr>
          <p:nvPr/>
        </p:nvSpPr>
        <p:spPr bwMode="auto">
          <a:xfrm>
            <a:off x="6475261" y="5323111"/>
            <a:ext cx="737316" cy="612309"/>
          </a:xfrm>
          <a:custGeom>
            <a:avLst/>
            <a:gdLst>
              <a:gd name="T0" fmla="*/ 0 w 985"/>
              <a:gd name="T1" fmla="*/ 818 h 818"/>
              <a:gd name="T2" fmla="*/ 985 w 985"/>
              <a:gd name="T3" fmla="*/ 0 h 818"/>
              <a:gd name="T4" fmla="*/ 0 w 985"/>
              <a:gd name="T5" fmla="*/ 818 h 818"/>
            </a:gdLst>
            <a:ahLst/>
            <a:cxnLst>
              <a:cxn ang="0">
                <a:pos x="T0" y="T1"/>
              </a:cxn>
              <a:cxn ang="0">
                <a:pos x="T2" y="T3"/>
              </a:cxn>
              <a:cxn ang="0">
                <a:pos x="T4" y="T5"/>
              </a:cxn>
            </a:cxnLst>
            <a:rect l="0" t="0" r="r" b="b"/>
            <a:pathLst>
              <a:path w="985" h="818">
                <a:moveTo>
                  <a:pt x="0" y="818"/>
                </a:moveTo>
                <a:lnTo>
                  <a:pt x="985" y="0"/>
                </a:lnTo>
                <a:lnTo>
                  <a:pt x="0" y="81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9" name="Line 1191"/>
          <p:cNvSpPr>
            <a:spLocks noChangeShapeType="1"/>
          </p:cNvSpPr>
          <p:nvPr/>
        </p:nvSpPr>
        <p:spPr bwMode="auto">
          <a:xfrm flipV="1">
            <a:off x="6475261" y="5323111"/>
            <a:ext cx="737316" cy="612309"/>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0" name="Freeform 1192"/>
          <p:cNvSpPr>
            <a:spLocks/>
          </p:cNvSpPr>
          <p:nvPr/>
        </p:nvSpPr>
        <p:spPr bwMode="auto">
          <a:xfrm>
            <a:off x="6455799" y="5893501"/>
            <a:ext cx="1411753" cy="15720"/>
          </a:xfrm>
          <a:custGeom>
            <a:avLst/>
            <a:gdLst>
              <a:gd name="T0" fmla="*/ 0 w 1886"/>
              <a:gd name="T1" fmla="*/ 21 h 21"/>
              <a:gd name="T2" fmla="*/ 1886 w 1886"/>
              <a:gd name="T3" fmla="*/ 0 h 21"/>
              <a:gd name="T4" fmla="*/ 0 w 1886"/>
              <a:gd name="T5" fmla="*/ 21 h 21"/>
            </a:gdLst>
            <a:ahLst/>
            <a:cxnLst>
              <a:cxn ang="0">
                <a:pos x="T0" y="T1"/>
              </a:cxn>
              <a:cxn ang="0">
                <a:pos x="T2" y="T3"/>
              </a:cxn>
              <a:cxn ang="0">
                <a:pos x="T4" y="T5"/>
              </a:cxn>
            </a:cxnLst>
            <a:rect l="0" t="0" r="r" b="b"/>
            <a:pathLst>
              <a:path w="1886" h="21">
                <a:moveTo>
                  <a:pt x="0" y="21"/>
                </a:moveTo>
                <a:lnTo>
                  <a:pt x="1886" y="0"/>
                </a:lnTo>
                <a:lnTo>
                  <a:pt x="0" y="2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1" name="Line 1193"/>
          <p:cNvSpPr>
            <a:spLocks noChangeShapeType="1"/>
          </p:cNvSpPr>
          <p:nvPr/>
        </p:nvSpPr>
        <p:spPr bwMode="auto">
          <a:xfrm flipV="1">
            <a:off x="6455799" y="5893501"/>
            <a:ext cx="1411753" cy="15720"/>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2" name="Freeform 1194"/>
          <p:cNvSpPr>
            <a:spLocks/>
          </p:cNvSpPr>
          <p:nvPr/>
        </p:nvSpPr>
        <p:spPr bwMode="auto">
          <a:xfrm>
            <a:off x="7745539" y="6993111"/>
            <a:ext cx="45661" cy="270224"/>
          </a:xfrm>
          <a:custGeom>
            <a:avLst/>
            <a:gdLst>
              <a:gd name="T0" fmla="*/ 61 w 61"/>
              <a:gd name="T1" fmla="*/ 361 h 361"/>
              <a:gd name="T2" fmla="*/ 0 w 61"/>
              <a:gd name="T3" fmla="*/ 0 h 361"/>
              <a:gd name="T4" fmla="*/ 61 w 61"/>
              <a:gd name="T5" fmla="*/ 361 h 361"/>
            </a:gdLst>
            <a:ahLst/>
            <a:cxnLst>
              <a:cxn ang="0">
                <a:pos x="T0" y="T1"/>
              </a:cxn>
              <a:cxn ang="0">
                <a:pos x="T2" y="T3"/>
              </a:cxn>
              <a:cxn ang="0">
                <a:pos x="T4" y="T5"/>
              </a:cxn>
            </a:cxnLst>
            <a:rect l="0" t="0" r="r" b="b"/>
            <a:pathLst>
              <a:path w="61" h="361">
                <a:moveTo>
                  <a:pt x="61" y="361"/>
                </a:moveTo>
                <a:lnTo>
                  <a:pt x="0" y="0"/>
                </a:lnTo>
                <a:lnTo>
                  <a:pt x="61" y="361"/>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3" name="Line 1195"/>
          <p:cNvSpPr>
            <a:spLocks noChangeShapeType="1"/>
          </p:cNvSpPr>
          <p:nvPr/>
        </p:nvSpPr>
        <p:spPr bwMode="auto">
          <a:xfrm flipH="1" flipV="1">
            <a:off x="7745539" y="6993111"/>
            <a:ext cx="45661" cy="270224"/>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4" name="Freeform 1196"/>
          <p:cNvSpPr>
            <a:spLocks/>
          </p:cNvSpPr>
          <p:nvPr/>
        </p:nvSpPr>
        <p:spPr bwMode="auto">
          <a:xfrm>
            <a:off x="8681219" y="7818006"/>
            <a:ext cx="276213" cy="223066"/>
          </a:xfrm>
          <a:custGeom>
            <a:avLst/>
            <a:gdLst>
              <a:gd name="T0" fmla="*/ 0 w 369"/>
              <a:gd name="T1" fmla="*/ 298 h 298"/>
              <a:gd name="T2" fmla="*/ 369 w 369"/>
              <a:gd name="T3" fmla="*/ 0 h 298"/>
              <a:gd name="T4" fmla="*/ 0 w 369"/>
              <a:gd name="T5" fmla="*/ 298 h 298"/>
            </a:gdLst>
            <a:ahLst/>
            <a:cxnLst>
              <a:cxn ang="0">
                <a:pos x="T0" y="T1"/>
              </a:cxn>
              <a:cxn ang="0">
                <a:pos x="T2" y="T3"/>
              </a:cxn>
              <a:cxn ang="0">
                <a:pos x="T4" y="T5"/>
              </a:cxn>
            </a:cxnLst>
            <a:rect l="0" t="0" r="r" b="b"/>
            <a:pathLst>
              <a:path w="369" h="298">
                <a:moveTo>
                  <a:pt x="0" y="298"/>
                </a:moveTo>
                <a:lnTo>
                  <a:pt x="369" y="0"/>
                </a:lnTo>
                <a:lnTo>
                  <a:pt x="0" y="298"/>
                </a:lnTo>
                <a:close/>
              </a:path>
            </a:pathLst>
          </a:cu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5" name="Line 1197"/>
          <p:cNvSpPr>
            <a:spLocks noChangeShapeType="1"/>
          </p:cNvSpPr>
          <p:nvPr/>
        </p:nvSpPr>
        <p:spPr bwMode="auto">
          <a:xfrm flipV="1">
            <a:off x="8681219" y="7818006"/>
            <a:ext cx="276213" cy="223066"/>
          </a:xfrm>
          <a:prstGeom prst="line">
            <a:avLst/>
          </a:prstGeom>
          <a:solidFill>
            <a:schemeClr val="tx2"/>
          </a:solidFill>
          <a:ln w="3175" cap="flat">
            <a:solidFill>
              <a:schemeClr val="tx2">
                <a:alpha val="14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6" name="Oval 1198"/>
          <p:cNvSpPr>
            <a:spLocks noChangeArrowheads="1"/>
          </p:cNvSpPr>
          <p:nvPr/>
        </p:nvSpPr>
        <p:spPr bwMode="auto">
          <a:xfrm>
            <a:off x="10374425" y="7658566"/>
            <a:ext cx="84586" cy="83089"/>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7" name="Oval 1199"/>
          <p:cNvSpPr>
            <a:spLocks noChangeArrowheads="1"/>
          </p:cNvSpPr>
          <p:nvPr/>
        </p:nvSpPr>
        <p:spPr bwMode="auto">
          <a:xfrm>
            <a:off x="11179109" y="5882272"/>
            <a:ext cx="74106"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8" name="Oval 1200"/>
          <p:cNvSpPr>
            <a:spLocks noChangeArrowheads="1"/>
          </p:cNvSpPr>
          <p:nvPr/>
        </p:nvSpPr>
        <p:spPr bwMode="auto">
          <a:xfrm>
            <a:off x="9960480" y="7115124"/>
            <a:ext cx="75603"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9" name="Oval 1201"/>
          <p:cNvSpPr>
            <a:spLocks noChangeArrowheads="1"/>
          </p:cNvSpPr>
          <p:nvPr/>
        </p:nvSpPr>
        <p:spPr bwMode="auto">
          <a:xfrm>
            <a:off x="11319087" y="7407056"/>
            <a:ext cx="75603"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0" name="Oval 1202"/>
          <p:cNvSpPr>
            <a:spLocks noChangeArrowheads="1"/>
          </p:cNvSpPr>
          <p:nvPr/>
        </p:nvSpPr>
        <p:spPr bwMode="auto">
          <a:xfrm>
            <a:off x="6437834" y="5898740"/>
            <a:ext cx="74106"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2" name="Oval 1204"/>
          <p:cNvSpPr>
            <a:spLocks noChangeArrowheads="1"/>
          </p:cNvSpPr>
          <p:nvPr/>
        </p:nvSpPr>
        <p:spPr bwMode="auto">
          <a:xfrm>
            <a:off x="9804783" y="5367274"/>
            <a:ext cx="75603"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3" name="Oval 1205"/>
          <p:cNvSpPr>
            <a:spLocks noChangeArrowheads="1"/>
          </p:cNvSpPr>
          <p:nvPr/>
        </p:nvSpPr>
        <p:spPr bwMode="auto">
          <a:xfrm>
            <a:off x="9305504" y="6606862"/>
            <a:ext cx="74106"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4" name="Oval 1206"/>
          <p:cNvSpPr>
            <a:spLocks noChangeArrowheads="1"/>
          </p:cNvSpPr>
          <p:nvPr/>
        </p:nvSpPr>
        <p:spPr bwMode="auto">
          <a:xfrm>
            <a:off x="7776978" y="7212434"/>
            <a:ext cx="74106" cy="76351"/>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5" name="Oval 1207"/>
          <p:cNvSpPr>
            <a:spLocks noChangeArrowheads="1"/>
          </p:cNvSpPr>
          <p:nvPr/>
        </p:nvSpPr>
        <p:spPr bwMode="auto">
          <a:xfrm>
            <a:off x="7830125" y="5856074"/>
            <a:ext cx="74106"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7" name="Oval 1209"/>
          <p:cNvSpPr>
            <a:spLocks noChangeArrowheads="1"/>
          </p:cNvSpPr>
          <p:nvPr/>
        </p:nvSpPr>
        <p:spPr bwMode="auto">
          <a:xfrm>
            <a:off x="8642295" y="8003645"/>
            <a:ext cx="75603" cy="74854"/>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8" name="Oval 1210"/>
          <p:cNvSpPr>
            <a:spLocks noChangeArrowheads="1"/>
          </p:cNvSpPr>
          <p:nvPr/>
        </p:nvSpPr>
        <p:spPr bwMode="auto">
          <a:xfrm>
            <a:off x="11037634" y="5114267"/>
            <a:ext cx="65124" cy="6362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9" name="Oval 1211"/>
          <p:cNvSpPr>
            <a:spLocks noChangeArrowheads="1"/>
          </p:cNvSpPr>
          <p:nvPr/>
        </p:nvSpPr>
        <p:spPr bwMode="auto">
          <a:xfrm>
            <a:off x="10063030" y="5848588"/>
            <a:ext cx="114527" cy="11527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0" name="Oval 1212"/>
          <p:cNvSpPr>
            <a:spLocks noChangeArrowheads="1"/>
          </p:cNvSpPr>
          <p:nvPr/>
        </p:nvSpPr>
        <p:spPr bwMode="auto">
          <a:xfrm>
            <a:off x="7649726" y="6913017"/>
            <a:ext cx="169920" cy="16992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1" name="Oval 1213"/>
          <p:cNvSpPr>
            <a:spLocks noChangeArrowheads="1"/>
          </p:cNvSpPr>
          <p:nvPr/>
        </p:nvSpPr>
        <p:spPr bwMode="auto">
          <a:xfrm>
            <a:off x="8044208" y="5287929"/>
            <a:ext cx="77849" cy="7934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2" name="Oval 1214"/>
          <p:cNvSpPr>
            <a:spLocks noChangeArrowheads="1"/>
          </p:cNvSpPr>
          <p:nvPr/>
        </p:nvSpPr>
        <p:spPr bwMode="auto">
          <a:xfrm>
            <a:off x="8920005" y="7780579"/>
            <a:ext cx="74106" cy="74106"/>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3" name="Oval 1215"/>
          <p:cNvSpPr>
            <a:spLocks noChangeArrowheads="1"/>
          </p:cNvSpPr>
          <p:nvPr/>
        </p:nvSpPr>
        <p:spPr bwMode="auto">
          <a:xfrm>
            <a:off x="9268077" y="5110524"/>
            <a:ext cx="65872" cy="6587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5" name="Oval 1217"/>
          <p:cNvSpPr>
            <a:spLocks noChangeArrowheads="1"/>
          </p:cNvSpPr>
          <p:nvPr/>
        </p:nvSpPr>
        <p:spPr bwMode="auto">
          <a:xfrm>
            <a:off x="7187875" y="5298408"/>
            <a:ext cx="51650" cy="5090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6" name="Oval 1218"/>
          <p:cNvSpPr>
            <a:spLocks noChangeArrowheads="1"/>
          </p:cNvSpPr>
          <p:nvPr/>
        </p:nvSpPr>
        <p:spPr bwMode="auto">
          <a:xfrm>
            <a:off x="7867552" y="6102344"/>
            <a:ext cx="109287" cy="10928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7" name="Oval 1219"/>
          <p:cNvSpPr>
            <a:spLocks noChangeArrowheads="1"/>
          </p:cNvSpPr>
          <p:nvPr/>
        </p:nvSpPr>
        <p:spPr bwMode="auto">
          <a:xfrm>
            <a:off x="9332452" y="6369574"/>
            <a:ext cx="118270" cy="12051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8" name="Oval 1220"/>
          <p:cNvSpPr>
            <a:spLocks noChangeArrowheads="1"/>
          </p:cNvSpPr>
          <p:nvPr/>
        </p:nvSpPr>
        <p:spPr bwMode="auto">
          <a:xfrm>
            <a:off x="6306838" y="6936222"/>
            <a:ext cx="111533" cy="111533"/>
          </a:xfrm>
          <a:prstGeom prst="ellipse">
            <a:avLst/>
          </a:prstGeom>
          <a:solidFill>
            <a:schemeClr val="tx2"/>
          </a:solidFill>
          <a:ln w="3175">
            <a:solidFill>
              <a:schemeClr val="tx2">
                <a:alpha val="14000"/>
              </a:schemeClr>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9" name="Oval 1221"/>
          <p:cNvSpPr>
            <a:spLocks noChangeArrowheads="1"/>
          </p:cNvSpPr>
          <p:nvPr/>
        </p:nvSpPr>
        <p:spPr bwMode="auto">
          <a:xfrm>
            <a:off x="11782435" y="5516235"/>
            <a:ext cx="151955" cy="1542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0" name="文本框 159"/>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dirty="0" smtClean="0">
                <a:ln>
                  <a:noFill/>
                </a:ln>
                <a:solidFill>
                  <a:prstClr val="black"/>
                </a:solidFill>
                <a:effectLst/>
                <a:uLnTx/>
                <a:uFillTx/>
                <a:latin typeface="等线"/>
                <a:ea typeface="LiHei Pro" panose="02010601030101010101" pitchFamily="2" charset="-122"/>
                <a:cs typeface="Aharoni" panose="02010803020104030203" pitchFamily="2" charset="-79"/>
              </a:rPr>
              <a:t>03</a:t>
            </a:r>
            <a:endParaRPr kumimoji="0" lang="zh-CN" altLang="en-US"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endParaRPr>
          </a:p>
        </p:txBody>
      </p:sp>
      <p:cxnSp>
        <p:nvCxnSpPr>
          <p:cNvPr id="161" name="直接连接符 160"/>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12" name="TextBox 211"/>
          <p:cNvSpPr txBox="1"/>
          <p:nvPr/>
        </p:nvSpPr>
        <p:spPr>
          <a:xfrm>
            <a:off x="1654628" y="293915"/>
            <a:ext cx="273294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项目收获与感悟</a:t>
            </a:r>
            <a:endParaRPr kumimoji="0" lang="zh-CN" altLang="en-US" sz="2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1281" y="1520386"/>
            <a:ext cx="3324664" cy="19416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74" name="文本框 173"/>
          <p:cNvSpPr txBox="1"/>
          <p:nvPr/>
        </p:nvSpPr>
        <p:spPr>
          <a:xfrm>
            <a:off x="4760505" y="2120917"/>
            <a:ext cx="1163348" cy="646331"/>
          </a:xfrm>
          <a:prstGeom prst="rect">
            <a:avLst/>
          </a:prstGeom>
          <a:noFill/>
        </p:spPr>
        <p:txBody>
          <a:bodyPr wrap="square" rtlCol="0">
            <a:spAutoFit/>
          </a:bodyPr>
          <a:lstStyle/>
          <a:p>
            <a:r>
              <a:rPr lang="zh-CN" altLang="en-US" sz="3600" b="1" u="sng" dirty="0" smtClean="0">
                <a:solidFill>
                  <a:srgbClr val="002B41"/>
                </a:solidFill>
              </a:rPr>
              <a:t>代码</a:t>
            </a:r>
            <a:endParaRPr lang="zh-CN" altLang="en-US" sz="3600" b="1" u="sng" dirty="0">
              <a:solidFill>
                <a:srgbClr val="002B41"/>
              </a:solidFill>
            </a:endParaRPr>
          </a:p>
        </p:txBody>
      </p:sp>
      <p:sp>
        <p:nvSpPr>
          <p:cNvPr id="175" name="文本框 174"/>
          <p:cNvSpPr txBox="1"/>
          <p:nvPr/>
        </p:nvSpPr>
        <p:spPr>
          <a:xfrm>
            <a:off x="9355340" y="1469595"/>
            <a:ext cx="2335728" cy="954107"/>
          </a:xfrm>
          <a:prstGeom prst="rect">
            <a:avLst/>
          </a:prstGeom>
          <a:noFill/>
        </p:spPr>
        <p:txBody>
          <a:bodyPr wrap="square" rtlCol="0">
            <a:spAutoFit/>
          </a:bodyPr>
          <a:lstStyle/>
          <a:p>
            <a:r>
              <a:rPr lang="zh-CN" altLang="en-US" sz="2400" b="1" dirty="0" smtClean="0">
                <a:solidFill>
                  <a:srgbClr val="002B41"/>
                </a:solidFill>
              </a:rPr>
              <a:t>缜密的思维</a:t>
            </a:r>
            <a:endParaRPr lang="en-US" altLang="zh-CN" sz="2400" b="1" dirty="0" smtClean="0">
              <a:solidFill>
                <a:srgbClr val="002B41"/>
              </a:solidFill>
            </a:endParaRPr>
          </a:p>
          <a:p>
            <a:endParaRPr lang="zh-CN" altLang="en-US" sz="3200" b="1" dirty="0">
              <a:solidFill>
                <a:srgbClr val="002B41"/>
              </a:solidFill>
            </a:endParaRPr>
          </a:p>
        </p:txBody>
      </p:sp>
      <p:sp>
        <p:nvSpPr>
          <p:cNvPr id="176" name="文本框 175"/>
          <p:cNvSpPr txBox="1"/>
          <p:nvPr/>
        </p:nvSpPr>
        <p:spPr>
          <a:xfrm>
            <a:off x="9320519" y="2349981"/>
            <a:ext cx="1820127" cy="830997"/>
          </a:xfrm>
          <a:prstGeom prst="rect">
            <a:avLst/>
          </a:prstGeom>
          <a:noFill/>
        </p:spPr>
        <p:txBody>
          <a:bodyPr wrap="square" rtlCol="0">
            <a:spAutoFit/>
          </a:bodyPr>
          <a:lstStyle/>
          <a:p>
            <a:pPr algn="ctr"/>
            <a:r>
              <a:rPr lang="zh-CN" altLang="en-US" sz="2400" b="1" dirty="0" smtClean="0">
                <a:solidFill>
                  <a:srgbClr val="002B41"/>
                </a:solidFill>
              </a:rPr>
              <a:t>善于利用学习已有成果</a:t>
            </a:r>
            <a:endParaRPr lang="zh-CN" altLang="en-US" sz="2400" b="1" dirty="0">
              <a:solidFill>
                <a:srgbClr val="002B41"/>
              </a:solidFill>
            </a:endParaRPr>
          </a:p>
        </p:txBody>
      </p:sp>
      <p:sp>
        <p:nvSpPr>
          <p:cNvPr id="177" name="文本框 176"/>
          <p:cNvSpPr txBox="1"/>
          <p:nvPr/>
        </p:nvSpPr>
        <p:spPr>
          <a:xfrm>
            <a:off x="6470235" y="3512937"/>
            <a:ext cx="923964" cy="461665"/>
          </a:xfrm>
          <a:prstGeom prst="rect">
            <a:avLst/>
          </a:prstGeom>
          <a:noFill/>
        </p:spPr>
        <p:txBody>
          <a:bodyPr wrap="square" rtlCol="0">
            <a:spAutoFit/>
          </a:bodyPr>
          <a:lstStyle/>
          <a:p>
            <a:pPr algn="ctr"/>
            <a:r>
              <a:rPr lang="zh-CN" altLang="en-US" sz="2400" b="1" dirty="0" smtClean="0">
                <a:solidFill>
                  <a:srgbClr val="002B41"/>
                </a:solidFill>
              </a:rPr>
              <a:t>兼容</a:t>
            </a:r>
            <a:endParaRPr lang="zh-CN" altLang="en-US" sz="2400" b="1" dirty="0">
              <a:solidFill>
                <a:srgbClr val="002B41"/>
              </a:solidFill>
            </a:endParaRPr>
          </a:p>
        </p:txBody>
      </p:sp>
      <p:sp>
        <p:nvSpPr>
          <p:cNvPr id="178" name="圆角矩形 177"/>
          <p:cNvSpPr/>
          <p:nvPr/>
        </p:nvSpPr>
        <p:spPr>
          <a:xfrm>
            <a:off x="6440175" y="3432840"/>
            <a:ext cx="950021" cy="618892"/>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79" name="圆角矩形 178"/>
          <p:cNvSpPr/>
          <p:nvPr/>
        </p:nvSpPr>
        <p:spPr>
          <a:xfrm>
            <a:off x="9337062" y="2299550"/>
            <a:ext cx="1705979" cy="821715"/>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80" name="右箭头 179"/>
          <p:cNvSpPr/>
          <p:nvPr/>
        </p:nvSpPr>
        <p:spPr>
          <a:xfrm>
            <a:off x="7979299" y="2528845"/>
            <a:ext cx="797966" cy="345989"/>
          </a:xfrm>
          <a:prstGeom prst="rightArrow">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3" name="图片 17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9968" y="4154582"/>
            <a:ext cx="3351900" cy="1986685"/>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166" name="文本框 165"/>
          <p:cNvSpPr txBox="1"/>
          <p:nvPr/>
        </p:nvSpPr>
        <p:spPr>
          <a:xfrm>
            <a:off x="4693786" y="4225765"/>
            <a:ext cx="1163348" cy="646331"/>
          </a:xfrm>
          <a:prstGeom prst="rect">
            <a:avLst/>
          </a:prstGeom>
          <a:noFill/>
        </p:spPr>
        <p:txBody>
          <a:bodyPr wrap="square" rtlCol="0">
            <a:spAutoFit/>
          </a:bodyPr>
          <a:lstStyle/>
          <a:p>
            <a:r>
              <a:rPr lang="zh-CN" altLang="en-US" sz="3600" b="1" u="sng" dirty="0" smtClean="0">
                <a:solidFill>
                  <a:srgbClr val="002B41"/>
                </a:solidFill>
              </a:rPr>
              <a:t>合作</a:t>
            </a:r>
            <a:endParaRPr lang="zh-CN" altLang="en-US" sz="3600" b="1" u="sng" dirty="0">
              <a:solidFill>
                <a:srgbClr val="002B41"/>
              </a:solidFill>
            </a:endParaRPr>
          </a:p>
        </p:txBody>
      </p:sp>
      <p:sp>
        <p:nvSpPr>
          <p:cNvPr id="167" name="右大括号 166"/>
          <p:cNvSpPr/>
          <p:nvPr/>
        </p:nvSpPr>
        <p:spPr>
          <a:xfrm rot="10800000">
            <a:off x="5912382" y="1463497"/>
            <a:ext cx="193438" cy="2476686"/>
          </a:xfrm>
          <a:prstGeom prst="rightBrace">
            <a:avLst>
              <a:gd name="adj1" fmla="val 53644"/>
              <a:gd name="adj2" fmla="val 50000"/>
            </a:avLst>
          </a:prstGeom>
          <a:ln>
            <a:solidFill>
              <a:schemeClr val="tx2">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168" name="文本框 167"/>
          <p:cNvSpPr txBox="1"/>
          <p:nvPr/>
        </p:nvSpPr>
        <p:spPr>
          <a:xfrm>
            <a:off x="6456111" y="1502901"/>
            <a:ext cx="923964" cy="461665"/>
          </a:xfrm>
          <a:prstGeom prst="rect">
            <a:avLst/>
          </a:prstGeom>
          <a:noFill/>
        </p:spPr>
        <p:txBody>
          <a:bodyPr wrap="square" rtlCol="0">
            <a:spAutoFit/>
          </a:bodyPr>
          <a:lstStyle/>
          <a:p>
            <a:pPr algn="ctr"/>
            <a:r>
              <a:rPr lang="zh-CN" altLang="en-US" sz="2400" b="1" dirty="0" smtClean="0">
                <a:solidFill>
                  <a:srgbClr val="002B41"/>
                </a:solidFill>
              </a:rPr>
              <a:t>逻辑</a:t>
            </a:r>
            <a:endParaRPr lang="zh-CN" altLang="en-US" sz="2400" b="1" dirty="0">
              <a:solidFill>
                <a:srgbClr val="002B41"/>
              </a:solidFill>
            </a:endParaRPr>
          </a:p>
        </p:txBody>
      </p:sp>
      <p:sp>
        <p:nvSpPr>
          <p:cNvPr id="169" name="圆角矩形 168"/>
          <p:cNvSpPr/>
          <p:nvPr/>
        </p:nvSpPr>
        <p:spPr>
          <a:xfrm>
            <a:off x="6430054" y="1426301"/>
            <a:ext cx="950021" cy="618892"/>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71" name="圆角矩形 170"/>
          <p:cNvSpPr/>
          <p:nvPr/>
        </p:nvSpPr>
        <p:spPr>
          <a:xfrm>
            <a:off x="9337906" y="1406732"/>
            <a:ext cx="1705135" cy="564189"/>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72" name="文本框 171"/>
          <p:cNvSpPr txBox="1"/>
          <p:nvPr/>
        </p:nvSpPr>
        <p:spPr>
          <a:xfrm>
            <a:off x="6437834" y="2477136"/>
            <a:ext cx="923964" cy="461665"/>
          </a:xfrm>
          <a:prstGeom prst="rect">
            <a:avLst/>
          </a:prstGeom>
          <a:noFill/>
        </p:spPr>
        <p:txBody>
          <a:bodyPr wrap="square" rtlCol="0">
            <a:spAutoFit/>
          </a:bodyPr>
          <a:lstStyle/>
          <a:p>
            <a:pPr algn="ctr"/>
            <a:r>
              <a:rPr lang="zh-CN" altLang="en-US" sz="2400" b="1" dirty="0" smtClean="0">
                <a:solidFill>
                  <a:srgbClr val="002B41"/>
                </a:solidFill>
              </a:rPr>
              <a:t>开源</a:t>
            </a:r>
            <a:endParaRPr lang="zh-CN" altLang="en-US" sz="2400" b="1" dirty="0">
              <a:solidFill>
                <a:srgbClr val="002B41"/>
              </a:solidFill>
            </a:endParaRPr>
          </a:p>
        </p:txBody>
      </p:sp>
      <p:sp>
        <p:nvSpPr>
          <p:cNvPr id="181" name="圆角矩形 180"/>
          <p:cNvSpPr/>
          <p:nvPr/>
        </p:nvSpPr>
        <p:spPr>
          <a:xfrm>
            <a:off x="6453966" y="2396846"/>
            <a:ext cx="950021" cy="618892"/>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
        <p:nvSpPr>
          <p:cNvPr id="182" name="右箭头 181"/>
          <p:cNvSpPr/>
          <p:nvPr/>
        </p:nvSpPr>
        <p:spPr>
          <a:xfrm>
            <a:off x="7985569" y="1593004"/>
            <a:ext cx="797966" cy="345989"/>
          </a:xfrm>
          <a:prstGeom prst="rightArrow">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7979299" y="3567788"/>
            <a:ext cx="797966" cy="345989"/>
          </a:xfrm>
          <a:prstGeom prst="rightArrow">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文本框 183"/>
          <p:cNvSpPr txBox="1"/>
          <p:nvPr/>
        </p:nvSpPr>
        <p:spPr>
          <a:xfrm>
            <a:off x="9310953" y="3512937"/>
            <a:ext cx="1820127" cy="461665"/>
          </a:xfrm>
          <a:prstGeom prst="rect">
            <a:avLst/>
          </a:prstGeom>
          <a:noFill/>
        </p:spPr>
        <p:txBody>
          <a:bodyPr wrap="square" rtlCol="0">
            <a:spAutoFit/>
          </a:bodyPr>
          <a:lstStyle/>
          <a:p>
            <a:pPr algn="ctr"/>
            <a:r>
              <a:rPr lang="zh-CN" altLang="en-US" sz="2400" b="1" dirty="0">
                <a:solidFill>
                  <a:srgbClr val="002B41"/>
                </a:solidFill>
              </a:rPr>
              <a:t>考虑周到</a:t>
            </a:r>
          </a:p>
        </p:txBody>
      </p:sp>
      <p:sp>
        <p:nvSpPr>
          <p:cNvPr id="185" name="圆角矩形 184"/>
          <p:cNvSpPr/>
          <p:nvPr/>
        </p:nvSpPr>
        <p:spPr>
          <a:xfrm>
            <a:off x="9355340" y="3483051"/>
            <a:ext cx="1687701" cy="527427"/>
          </a:xfrm>
          <a:prstGeom prst="roundRect">
            <a:avLst/>
          </a:prstGeom>
          <a:noFill/>
          <a:ln w="19050" cmpd="sng">
            <a:solidFill>
              <a:srgbClr val="002B41"/>
            </a:solidFill>
            <a:prstDash val="solid"/>
            <a:round/>
            <a:headEnd type="none"/>
            <a:tailEnd type="none" w="med" len="med"/>
          </a:ln>
          <a:effectLst>
            <a:outerShdw blurRad="635000" dist="254000" dir="2700000" algn="ctr" rotWithShape="0">
              <a:srgbClr val="808080">
                <a:alpha val="20000"/>
              </a:srgbClr>
            </a:outerShdw>
          </a:effectLst>
          <a:extLst>
            <a:ext uri="{909E8E84-426E-40DD-AFC4-6F175D3DCCD1}">
              <a14:hiddenFill xmlns:a14="http://schemas.microsoft.com/office/drawing/2010/main">
                <a:solidFill>
                  <a:srgbClr val="FFFFFF"/>
                </a:solidFill>
              </a14:hiddenFill>
            </a:ext>
          </a:extLst>
        </p:spPr>
        <p:txBody>
          <a:bodyPr anchor="ctr"/>
          <a:lstStyle/>
          <a:p>
            <a:pPr algn="ctr" eaLnBrk="1" hangingPunct="1">
              <a:defRPr/>
            </a:pPr>
            <a:endParaRPr lang="zh-CN" altLang="en-US" sz="1400" kern="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974302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endCxn id="7" idx="4"/>
          </p:cNvCxnSpPr>
          <p:nvPr/>
        </p:nvCxnSpPr>
        <p:spPr>
          <a:xfrm flipV="1">
            <a:off x="10849455" y="72590"/>
            <a:ext cx="717471" cy="12129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a:endCxn id="7" idx="0"/>
          </p:cNvCxnSpPr>
          <p:nvPr/>
        </p:nvCxnSpPr>
        <p:spPr>
          <a:xfrm flipH="1" flipV="1">
            <a:off x="11641601" y="62152"/>
            <a:ext cx="879303" cy="40204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a:endCxn id="10" idx="7"/>
          </p:cNvCxnSpPr>
          <p:nvPr/>
        </p:nvCxnSpPr>
        <p:spPr>
          <a:xfrm flipH="1" flipV="1">
            <a:off x="11021720" y="1233762"/>
            <a:ext cx="1248321" cy="187468"/>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a:endCxn id="7" idx="5"/>
          </p:cNvCxnSpPr>
          <p:nvPr/>
        </p:nvCxnSpPr>
        <p:spPr>
          <a:xfrm flipH="1" flipV="1">
            <a:off x="11581921" y="100103"/>
            <a:ext cx="741582" cy="136147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a:stCxn id="7" idx="6"/>
            <a:endCxn id="10" idx="1"/>
          </p:cNvCxnSpPr>
          <p:nvPr/>
        </p:nvCxnSpPr>
        <p:spPr>
          <a:xfrm flipH="1">
            <a:off x="11014716" y="108442"/>
            <a:ext cx="595288" cy="107522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rot="4922515">
            <a:off x="11562792" y="29669"/>
            <a:ext cx="82942" cy="754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rot="4922515">
            <a:off x="12483315" y="485620"/>
            <a:ext cx="66025" cy="6002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a:stCxn id="8" idx="5"/>
            <a:endCxn id="15" idx="1"/>
          </p:cNvCxnSpPr>
          <p:nvPr/>
        </p:nvCxnSpPr>
        <p:spPr>
          <a:xfrm flipH="1">
            <a:off x="12284366" y="541687"/>
            <a:ext cx="214175" cy="87800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rot="4922515">
            <a:off x="10959674" y="1179377"/>
            <a:ext cx="71542" cy="650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rot="4922515" flipH="1">
            <a:off x="10450674" y="718584"/>
            <a:ext cx="921070" cy="1727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14" idx="1"/>
          </p:cNvCxnSpPr>
          <p:nvPr/>
        </p:nvCxnSpPr>
        <p:spPr>
          <a:xfrm flipV="1">
            <a:off x="9876855" y="199642"/>
            <a:ext cx="931465" cy="50041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14" idx="7"/>
          </p:cNvCxnSpPr>
          <p:nvPr/>
        </p:nvCxnSpPr>
        <p:spPr>
          <a:xfrm>
            <a:off x="9885337" y="760733"/>
            <a:ext cx="1083225" cy="479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rot="4922515">
            <a:off x="9810188" y="694861"/>
            <a:ext cx="86651" cy="7877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4922515">
            <a:off x="12220553" y="1414720"/>
            <a:ext cx="82942" cy="754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rot="4922515">
            <a:off x="10733240" y="142426"/>
            <a:ext cx="115605" cy="105095"/>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rot="11174285">
            <a:off x="11403684" y="1570680"/>
            <a:ext cx="114883" cy="104439"/>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rot="11174285">
            <a:off x="9179546" y="247236"/>
            <a:ext cx="82172" cy="747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rot="11174285">
            <a:off x="10121524" y="1249677"/>
            <a:ext cx="50157" cy="4559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19"/>
          <p:cNvCxnSpPr>
            <a:stCxn id="18" idx="1"/>
            <a:endCxn id="14" idx="2"/>
          </p:cNvCxnSpPr>
          <p:nvPr/>
        </p:nvCxnSpPr>
        <p:spPr>
          <a:xfrm>
            <a:off x="9246642" y="313998"/>
            <a:ext cx="600872" cy="3773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18" idx="3"/>
          </p:cNvCxnSpPr>
          <p:nvPr/>
        </p:nvCxnSpPr>
        <p:spPr>
          <a:xfrm flipV="1">
            <a:off x="9252382" y="-142065"/>
            <a:ext cx="675550" cy="403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a:stCxn id="48" idx="2"/>
            <a:endCxn id="47" idx="5"/>
          </p:cNvCxnSpPr>
          <p:nvPr/>
        </p:nvCxnSpPr>
        <p:spPr>
          <a:xfrm>
            <a:off x="311019" y="4017571"/>
            <a:ext cx="640772" cy="62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42" idx="1"/>
            <a:endCxn id="41" idx="5"/>
          </p:cNvCxnSpPr>
          <p:nvPr/>
        </p:nvCxnSpPr>
        <p:spPr>
          <a:xfrm>
            <a:off x="114449" y="3156200"/>
            <a:ext cx="368021" cy="303909"/>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41" idx="1"/>
            <a:endCxn id="48" idx="5"/>
          </p:cNvCxnSpPr>
          <p:nvPr/>
        </p:nvCxnSpPr>
        <p:spPr>
          <a:xfrm flipH="1">
            <a:off x="281621" y="3499120"/>
            <a:ext cx="232171" cy="50233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48" idx="7"/>
          </p:cNvCxnSpPr>
          <p:nvPr/>
        </p:nvCxnSpPr>
        <p:spPr>
          <a:xfrm flipH="1">
            <a:off x="126438" y="4026960"/>
            <a:ext cx="152395" cy="44254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43" idx="2"/>
          </p:cNvCxnSpPr>
          <p:nvPr/>
        </p:nvCxnSpPr>
        <p:spPr>
          <a:xfrm flipV="1">
            <a:off x="152387" y="4509317"/>
            <a:ext cx="511612" cy="4645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stCxn id="45" idx="4"/>
          </p:cNvCxnSpPr>
          <p:nvPr/>
        </p:nvCxnSpPr>
        <p:spPr>
          <a:xfrm flipV="1">
            <a:off x="413843" y="4544020"/>
            <a:ext cx="287319" cy="4731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a:endCxn id="50" idx="4"/>
          </p:cNvCxnSpPr>
          <p:nvPr/>
        </p:nvCxnSpPr>
        <p:spPr>
          <a:xfrm>
            <a:off x="47971" y="4573825"/>
            <a:ext cx="101544" cy="88701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45" idx="7"/>
          </p:cNvCxnSpPr>
          <p:nvPr/>
        </p:nvCxnSpPr>
        <p:spPr>
          <a:xfrm flipH="1">
            <a:off x="126361" y="5073643"/>
            <a:ext cx="256506" cy="42578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a:stCxn id="45" idx="1"/>
            <a:endCxn id="44" idx="5"/>
          </p:cNvCxnSpPr>
          <p:nvPr/>
        </p:nvCxnSpPr>
        <p:spPr>
          <a:xfrm>
            <a:off x="431883" y="5079001"/>
            <a:ext cx="159781" cy="9373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a:stCxn id="46" idx="4"/>
          </p:cNvCxnSpPr>
          <p:nvPr/>
        </p:nvCxnSpPr>
        <p:spPr>
          <a:xfrm flipH="1" flipV="1">
            <a:off x="717261" y="4531895"/>
            <a:ext cx="465790" cy="72089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44" idx="7"/>
            <a:endCxn id="50" idx="1"/>
          </p:cNvCxnSpPr>
          <p:nvPr/>
        </p:nvCxnSpPr>
        <p:spPr>
          <a:xfrm flipH="1" flipV="1">
            <a:off x="161866" y="5503176"/>
            <a:ext cx="425954" cy="54834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40" idx="3"/>
            <a:endCxn id="44" idx="0"/>
          </p:cNvCxnSpPr>
          <p:nvPr/>
        </p:nvCxnSpPr>
        <p:spPr>
          <a:xfrm flipV="1">
            <a:off x="387547" y="6060728"/>
            <a:ext cx="217060" cy="6236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45" idx="2"/>
            <a:endCxn id="46" idx="6"/>
          </p:cNvCxnSpPr>
          <p:nvPr/>
        </p:nvCxnSpPr>
        <p:spPr>
          <a:xfrm>
            <a:off x="444713" y="5055602"/>
            <a:ext cx="699551" cy="22832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49" idx="3"/>
            <a:endCxn id="47" idx="0"/>
          </p:cNvCxnSpPr>
          <p:nvPr/>
        </p:nvCxnSpPr>
        <p:spPr>
          <a:xfrm flipV="1">
            <a:off x="706168" y="4142022"/>
            <a:ext cx="263822" cy="3506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46" idx="0"/>
            <a:endCxn id="44" idx="2"/>
          </p:cNvCxnSpPr>
          <p:nvPr/>
        </p:nvCxnSpPr>
        <p:spPr>
          <a:xfrm flipH="1">
            <a:off x="632193" y="5322716"/>
            <a:ext cx="543214" cy="71586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44" idx="2"/>
            <a:endCxn id="51" idx="6"/>
          </p:cNvCxnSpPr>
          <p:nvPr/>
        </p:nvCxnSpPr>
        <p:spPr>
          <a:xfrm>
            <a:off x="632193" y="6038579"/>
            <a:ext cx="636954" cy="4009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51" idx="1"/>
            <a:endCxn id="52" idx="4"/>
          </p:cNvCxnSpPr>
          <p:nvPr/>
        </p:nvCxnSpPr>
        <p:spPr>
          <a:xfrm>
            <a:off x="1311066" y="6101664"/>
            <a:ext cx="553226" cy="400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51" idx="0"/>
            <a:endCxn id="40" idx="2"/>
          </p:cNvCxnSpPr>
          <p:nvPr/>
        </p:nvCxnSpPr>
        <p:spPr>
          <a:xfrm flipH="1">
            <a:off x="397493" y="6107210"/>
            <a:ext cx="894563" cy="61125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40" name="椭圆 39"/>
          <p:cNvSpPr/>
          <p:nvPr/>
        </p:nvSpPr>
        <p:spPr>
          <a:xfrm rot="11174285">
            <a:off x="304955" y="6667017"/>
            <a:ext cx="92812" cy="9281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rot="11174285">
            <a:off x="473116" y="3454599"/>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rot="11174285">
            <a:off x="57754" y="3094147"/>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3" name="椭圆 42"/>
          <p:cNvSpPr/>
          <p:nvPr/>
        </p:nvSpPr>
        <p:spPr>
          <a:xfrm rot="11174285">
            <a:off x="82248" y="4516779"/>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4" name="椭圆 43"/>
          <p:cNvSpPr/>
          <p:nvPr/>
        </p:nvSpPr>
        <p:spPr>
          <a:xfrm rot="11174285">
            <a:off x="582310" y="6010845"/>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rot="11174285">
            <a:off x="375188" y="5016948"/>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6" name="椭圆 45"/>
          <p:cNvSpPr/>
          <p:nvPr/>
        </p:nvSpPr>
        <p:spPr>
          <a:xfrm rot="11174285">
            <a:off x="1144056" y="5252577"/>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rot="11174285">
            <a:off x="938639" y="4071884"/>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8" name="椭圆 47"/>
          <p:cNvSpPr/>
          <p:nvPr/>
        </p:nvSpPr>
        <p:spPr>
          <a:xfrm rot="11174285">
            <a:off x="274836" y="3997454"/>
            <a:ext cx="36291" cy="3629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rot="11174285">
            <a:off x="677838" y="4486705"/>
            <a:ext cx="31836" cy="31836"/>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rot="11174285">
            <a:off x="123052" y="5460694"/>
            <a:ext cx="47738" cy="477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rot="11174285">
            <a:off x="1268993" y="6055615"/>
            <a:ext cx="51748" cy="5174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rot="11174285">
            <a:off x="1825297" y="6502010"/>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rot="11174285">
            <a:off x="2250812" y="7014678"/>
            <a:ext cx="97490" cy="97490"/>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7B91A1"/>
              </a:solidFill>
            </a:endParaRPr>
          </a:p>
        </p:txBody>
      </p:sp>
      <p:sp>
        <p:nvSpPr>
          <p:cNvPr id="54" name="椭圆 53"/>
          <p:cNvSpPr/>
          <p:nvPr/>
        </p:nvSpPr>
        <p:spPr>
          <a:xfrm rot="11174285">
            <a:off x="2992857" y="6770139"/>
            <a:ext cx="69731" cy="697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7B91A1"/>
              </a:solidFill>
            </a:endParaRPr>
          </a:p>
        </p:txBody>
      </p:sp>
      <p:cxnSp>
        <p:nvCxnSpPr>
          <p:cNvPr id="56" name="直接连接符 55"/>
          <p:cNvCxnSpPr>
            <a:endCxn id="42" idx="5"/>
          </p:cNvCxnSpPr>
          <p:nvPr/>
        </p:nvCxnSpPr>
        <p:spPr>
          <a:xfrm>
            <a:off x="-278951" y="2488988"/>
            <a:ext cx="349742" cy="61283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1269146" y="6564320"/>
            <a:ext cx="587502" cy="55285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58" name="文本框 57"/>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59" name="直接连接符 58"/>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61" name="TextBox 18"/>
          <p:cNvSpPr txBox="1"/>
          <p:nvPr/>
        </p:nvSpPr>
        <p:spPr>
          <a:xfrm>
            <a:off x="2211575" y="1490872"/>
            <a:ext cx="5154149" cy="2308306"/>
          </a:xfrm>
          <a:prstGeom prst="rect">
            <a:avLst/>
          </a:prstGeom>
          <a:noFill/>
        </p:spPr>
        <p:txBody>
          <a:bodyPr wrap="square" lIns="91422" tIns="45711" rIns="91422" bIns="45711" rtlCol="0">
            <a:spAutoFit/>
          </a:bodyPr>
          <a:lstStyle/>
          <a:p>
            <a:pPr>
              <a:lnSpc>
                <a:spcPct val="120000"/>
              </a:lnSpc>
              <a:defRPr/>
            </a:pPr>
            <a:r>
              <a:rPr lang="zh-CN" altLang="en-US" sz="2000" b="1" dirty="0" smtClean="0">
                <a:solidFill>
                  <a:srgbClr val="7B91A1"/>
                </a:solidFill>
                <a:latin typeface="Open Sans"/>
                <a:cs typeface="Lato Regular"/>
              </a:rPr>
              <a:t>我们</a:t>
            </a:r>
            <a:r>
              <a:rPr lang="zh-CN" altLang="en-US" sz="2000" b="1" dirty="0">
                <a:solidFill>
                  <a:srgbClr val="7B91A1"/>
                </a:solidFill>
                <a:latin typeface="Open Sans"/>
                <a:cs typeface="Lato Regular"/>
              </a:rPr>
              <a:t>会</a:t>
            </a:r>
            <a:r>
              <a:rPr lang="zh-CN" altLang="en-US" sz="2000" b="1" dirty="0" smtClean="0">
                <a:solidFill>
                  <a:srgbClr val="7B91A1"/>
                </a:solidFill>
                <a:latin typeface="Open Sans"/>
                <a:cs typeface="Lato Regular"/>
              </a:rPr>
              <a:t>考虑优化算法提高速度，</a:t>
            </a:r>
            <a:r>
              <a:rPr lang="zh-CN" altLang="en-US" sz="2000" b="1" dirty="0">
                <a:solidFill>
                  <a:srgbClr val="7B91A1"/>
                </a:solidFill>
                <a:latin typeface="Open Sans"/>
                <a:cs typeface="Lato Regular"/>
              </a:rPr>
              <a:t>优化数据库接口，</a:t>
            </a:r>
            <a:r>
              <a:rPr lang="zh-CN" altLang="en-US" sz="2000" b="1" dirty="0" smtClean="0">
                <a:solidFill>
                  <a:srgbClr val="7B91A1"/>
                </a:solidFill>
                <a:latin typeface="Open Sans"/>
                <a:cs typeface="Lato Regular"/>
              </a:rPr>
              <a:t>提高适应性，并增设</a:t>
            </a:r>
            <a:r>
              <a:rPr lang="zh-CN" altLang="en-US" sz="2000" b="1" dirty="0">
                <a:solidFill>
                  <a:srgbClr val="7B91A1"/>
                </a:solidFill>
                <a:latin typeface="Open Sans"/>
                <a:cs typeface="Lato Regular"/>
              </a:rPr>
              <a:t>各类功能，制作满足行业要求的各类模板，甚至包括</a:t>
            </a:r>
            <a:r>
              <a:rPr lang="en-US" altLang="zh-CN" sz="2000" b="1" dirty="0">
                <a:solidFill>
                  <a:srgbClr val="7B91A1"/>
                </a:solidFill>
                <a:latin typeface="Open Sans"/>
                <a:cs typeface="Lato Regular"/>
              </a:rPr>
              <a:t>excel</a:t>
            </a:r>
            <a:r>
              <a:rPr lang="zh-CN" altLang="en-US" sz="2000" b="1" dirty="0">
                <a:solidFill>
                  <a:srgbClr val="7B91A1"/>
                </a:solidFill>
                <a:latin typeface="Open Sans"/>
                <a:cs typeface="Lato Regular"/>
              </a:rPr>
              <a:t>和</a:t>
            </a:r>
            <a:r>
              <a:rPr lang="en-US" altLang="zh-CN" sz="2000" b="1" dirty="0" err="1">
                <a:solidFill>
                  <a:srgbClr val="7B91A1"/>
                </a:solidFill>
                <a:latin typeface="Open Sans"/>
                <a:cs typeface="Lato Regular"/>
              </a:rPr>
              <a:t>ppt</a:t>
            </a:r>
            <a:r>
              <a:rPr lang="zh-CN" altLang="en-US" sz="2000" b="1" dirty="0">
                <a:solidFill>
                  <a:srgbClr val="7B91A1"/>
                </a:solidFill>
                <a:latin typeface="Open Sans"/>
                <a:cs typeface="Lato Regular"/>
              </a:rPr>
              <a:t>。能让用户自主选择所需要的模块并根据需求进行</a:t>
            </a:r>
            <a:r>
              <a:rPr lang="zh-CN" altLang="en-US" sz="2000" b="1" dirty="0" smtClean="0">
                <a:solidFill>
                  <a:srgbClr val="7B91A1"/>
                </a:solidFill>
                <a:latin typeface="Open Sans"/>
                <a:cs typeface="Lato Regular"/>
              </a:rPr>
              <a:t>调整。</a:t>
            </a:r>
            <a:endParaRPr lang="en-US" altLang="zh-CN" sz="2000" b="1" dirty="0">
              <a:solidFill>
                <a:srgbClr val="7B91A1"/>
              </a:solidFill>
              <a:latin typeface="Open Sans"/>
              <a:cs typeface="Lato Regular"/>
            </a:endParaRPr>
          </a:p>
          <a:p>
            <a:pPr lvl="0">
              <a:lnSpc>
                <a:spcPct val="120000"/>
              </a:lnSpc>
              <a:defRPr/>
            </a:pPr>
            <a:endParaRPr kumimoji="0" lang="id-ID" sz="2000" b="1" i="0" u="none" strike="noStrike" kern="1200" cap="none" spc="0" normalizeH="0" baseline="0" noProof="0" dirty="0">
              <a:ln>
                <a:noFill/>
              </a:ln>
              <a:solidFill>
                <a:srgbClr val="7B91A1"/>
              </a:solidFill>
              <a:effectLst/>
              <a:uLnTx/>
              <a:uFillTx/>
              <a:latin typeface="Open Sans"/>
              <a:cs typeface="Lato Regular"/>
            </a:endParaRPr>
          </a:p>
        </p:txBody>
      </p:sp>
      <p:grpSp>
        <p:nvGrpSpPr>
          <p:cNvPr id="62" name="Group 19"/>
          <p:cNvGrpSpPr/>
          <p:nvPr/>
        </p:nvGrpSpPr>
        <p:grpSpPr>
          <a:xfrm>
            <a:off x="1484159" y="1530388"/>
            <a:ext cx="609600" cy="609600"/>
            <a:chOff x="1724485" y="2698702"/>
            <a:chExt cx="609600" cy="609600"/>
          </a:xfrm>
        </p:grpSpPr>
        <p:sp>
          <p:nvSpPr>
            <p:cNvPr id="63" name="Oval 20"/>
            <p:cNvSpPr/>
            <p:nvPr/>
          </p:nvSpPr>
          <p:spPr>
            <a:xfrm>
              <a:off x="1724485" y="2698702"/>
              <a:ext cx="609600" cy="6096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Open Sans"/>
                <a:ea typeface="+mn-ea"/>
                <a:cs typeface="+mn-cs"/>
              </a:endParaRPr>
            </a:p>
          </p:txBody>
        </p:sp>
        <p:sp>
          <p:nvSpPr>
            <p:cNvPr id="64" name="TextBox 21"/>
            <p:cNvSpPr txBox="1"/>
            <p:nvPr/>
          </p:nvSpPr>
          <p:spPr>
            <a:xfrm>
              <a:off x="1787873" y="2803447"/>
              <a:ext cx="4828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Bebas Neue Regular"/>
                  <a:ea typeface="+mn-ea"/>
                  <a:cs typeface="+mn-cs"/>
                </a:rPr>
                <a:t>01</a:t>
              </a:r>
            </a:p>
          </p:txBody>
        </p:sp>
      </p:grpSp>
      <p:sp>
        <p:nvSpPr>
          <p:cNvPr id="66" name="TextBox 23"/>
          <p:cNvSpPr txBox="1"/>
          <p:nvPr/>
        </p:nvSpPr>
        <p:spPr>
          <a:xfrm>
            <a:off x="2234588" y="3802686"/>
            <a:ext cx="4518346" cy="2279324"/>
          </a:xfrm>
          <a:prstGeom prst="rect">
            <a:avLst/>
          </a:prstGeom>
          <a:noFill/>
        </p:spPr>
        <p:txBody>
          <a:bodyPr wrap="square" lIns="91422" tIns="45711" rIns="91422" bIns="45711" rtlCol="0">
            <a:spAutoFit/>
          </a:bodyPr>
          <a:lstStyle/>
          <a:p>
            <a:pPr lvl="0">
              <a:lnSpc>
                <a:spcPct val="120000"/>
              </a:lnSpc>
              <a:defRPr/>
            </a:pPr>
            <a:r>
              <a:rPr lang="zh-CN" altLang="en-US" sz="2000" b="1" dirty="0">
                <a:solidFill>
                  <a:srgbClr val="7B91A1"/>
                </a:solidFill>
                <a:latin typeface="Open Sans"/>
                <a:cs typeface="Lato Regular"/>
              </a:rPr>
              <a:t>目前各行各业许多机械的相对固定的信息发布仍是由人力去完成的，比如金融行业的各类报表，工程领域各类总结报告。这都适用于我们的自动提取数据，生成报告并发送的模式，它将有十分广泛的应用前景。</a:t>
            </a:r>
            <a:endParaRPr kumimoji="0" lang="en-US" altLang="zh-CN" sz="2000" b="1" i="0" u="none" strike="noStrike" kern="1200" cap="none" spc="0" normalizeH="0" baseline="0" noProof="0" dirty="0">
              <a:ln>
                <a:noFill/>
              </a:ln>
              <a:solidFill>
                <a:srgbClr val="7B91A1"/>
              </a:solidFill>
              <a:effectLst/>
              <a:uLnTx/>
              <a:uFillTx/>
              <a:latin typeface="Open Sans"/>
              <a:cs typeface="Lato Regular"/>
            </a:endParaRPr>
          </a:p>
        </p:txBody>
      </p:sp>
      <p:grpSp>
        <p:nvGrpSpPr>
          <p:cNvPr id="67" name="Group 24"/>
          <p:cNvGrpSpPr/>
          <p:nvPr/>
        </p:nvGrpSpPr>
        <p:grpSpPr>
          <a:xfrm>
            <a:off x="1502067" y="3837222"/>
            <a:ext cx="609600" cy="609600"/>
            <a:chOff x="1724485" y="3623300"/>
            <a:chExt cx="609600" cy="609600"/>
          </a:xfrm>
        </p:grpSpPr>
        <p:sp>
          <p:nvSpPr>
            <p:cNvPr id="68" name="Oval 25"/>
            <p:cNvSpPr/>
            <p:nvPr/>
          </p:nvSpPr>
          <p:spPr>
            <a:xfrm>
              <a:off x="1724485" y="3623300"/>
              <a:ext cx="609600" cy="609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Open Sans"/>
                <a:ea typeface="+mn-ea"/>
                <a:cs typeface="+mn-cs"/>
              </a:endParaRPr>
            </a:p>
          </p:txBody>
        </p:sp>
        <p:sp>
          <p:nvSpPr>
            <p:cNvPr id="69" name="TextBox 26"/>
            <p:cNvSpPr txBox="1"/>
            <p:nvPr/>
          </p:nvSpPr>
          <p:spPr>
            <a:xfrm>
              <a:off x="1787873" y="3729536"/>
              <a:ext cx="4828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Bebas Neue Regular"/>
                  <a:ea typeface="+mn-ea"/>
                  <a:cs typeface="+mn-cs"/>
                </a:rPr>
                <a:t>02</a:t>
              </a:r>
            </a:p>
          </p:txBody>
        </p:sp>
      </p:grpSp>
      <p:grpSp>
        <p:nvGrpSpPr>
          <p:cNvPr id="80" name="Group 37"/>
          <p:cNvGrpSpPr/>
          <p:nvPr/>
        </p:nvGrpSpPr>
        <p:grpSpPr>
          <a:xfrm>
            <a:off x="6949349" y="1236328"/>
            <a:ext cx="3728095" cy="5163559"/>
            <a:chOff x="6864481" y="1690566"/>
            <a:chExt cx="3728095" cy="5163559"/>
          </a:xfrm>
        </p:grpSpPr>
        <p:sp>
          <p:nvSpPr>
            <p:cNvPr id="118" name="Freeform 5"/>
            <p:cNvSpPr>
              <a:spLocks/>
            </p:cNvSpPr>
            <p:nvPr/>
          </p:nvSpPr>
          <p:spPr bwMode="auto">
            <a:xfrm>
              <a:off x="8052178" y="6044508"/>
              <a:ext cx="1119086" cy="809617"/>
            </a:xfrm>
            <a:custGeom>
              <a:avLst/>
              <a:gdLst>
                <a:gd name="T0" fmla="*/ 2000 w 2000"/>
                <a:gd name="T1" fmla="*/ 205 h 266"/>
                <a:gd name="T2" fmla="*/ 2000 w 2000"/>
                <a:gd name="T3" fmla="*/ 266 h 266"/>
                <a:gd name="T4" fmla="*/ 1344 w 2000"/>
                <a:gd name="T5" fmla="*/ 266 h 266"/>
                <a:gd name="T6" fmla="*/ 1314 w 2000"/>
                <a:gd name="T7" fmla="*/ 245 h 266"/>
                <a:gd name="T8" fmla="*/ 1325 w 2000"/>
                <a:gd name="T9" fmla="*/ 212 h 266"/>
                <a:gd name="T10" fmla="*/ 1344 w 2000"/>
                <a:gd name="T11" fmla="*/ 162 h 266"/>
                <a:gd name="T12" fmla="*/ 1353 w 2000"/>
                <a:gd name="T13" fmla="*/ 140 h 266"/>
                <a:gd name="T14" fmla="*/ 1374 w 2000"/>
                <a:gd name="T15" fmla="*/ 132 h 266"/>
                <a:gd name="T16" fmla="*/ 1376 w 2000"/>
                <a:gd name="T17" fmla="*/ 131 h 266"/>
                <a:gd name="T18" fmla="*/ 1376 w 2000"/>
                <a:gd name="T19" fmla="*/ 66 h 266"/>
                <a:gd name="T20" fmla="*/ 1376 w 2000"/>
                <a:gd name="T21" fmla="*/ 61 h 266"/>
                <a:gd name="T22" fmla="*/ 1218 w 2000"/>
                <a:gd name="T23" fmla="*/ 61 h 266"/>
                <a:gd name="T24" fmla="*/ 1212 w 2000"/>
                <a:gd name="T25" fmla="*/ 60 h 266"/>
                <a:gd name="T26" fmla="*/ 1206 w 2000"/>
                <a:gd name="T27" fmla="*/ 61 h 266"/>
                <a:gd name="T28" fmla="*/ 1131 w 2000"/>
                <a:gd name="T29" fmla="*/ 61 h 266"/>
                <a:gd name="T30" fmla="*/ 1131 w 2000"/>
                <a:gd name="T31" fmla="*/ 66 h 266"/>
                <a:gd name="T32" fmla="*/ 1131 w 2000"/>
                <a:gd name="T33" fmla="*/ 131 h 266"/>
                <a:gd name="T34" fmla="*/ 1133 w 2000"/>
                <a:gd name="T35" fmla="*/ 132 h 266"/>
                <a:gd name="T36" fmla="*/ 1154 w 2000"/>
                <a:gd name="T37" fmla="*/ 140 h 266"/>
                <a:gd name="T38" fmla="*/ 1163 w 2000"/>
                <a:gd name="T39" fmla="*/ 162 h 266"/>
                <a:gd name="T40" fmla="*/ 1182 w 2000"/>
                <a:gd name="T41" fmla="*/ 212 h 266"/>
                <a:gd name="T42" fmla="*/ 1193 w 2000"/>
                <a:gd name="T43" fmla="*/ 245 h 266"/>
                <a:gd name="T44" fmla="*/ 1164 w 2000"/>
                <a:gd name="T45" fmla="*/ 266 h 266"/>
                <a:gd name="T46" fmla="*/ 0 w 2000"/>
                <a:gd name="T47" fmla="*/ 266 h 266"/>
                <a:gd name="T48" fmla="*/ 0 w 2000"/>
                <a:gd name="T49" fmla="*/ 205 h 266"/>
                <a:gd name="T50" fmla="*/ 1109 w 2000"/>
                <a:gd name="T51" fmla="*/ 205 h 266"/>
                <a:gd name="T52" fmla="*/ 1104 w 2000"/>
                <a:gd name="T53" fmla="*/ 186 h 266"/>
                <a:gd name="T54" fmla="*/ 1070 w 2000"/>
                <a:gd name="T55" fmla="*/ 133 h 266"/>
                <a:gd name="T56" fmla="*/ 1070 w 2000"/>
                <a:gd name="T57" fmla="*/ 68 h 266"/>
                <a:gd name="T58" fmla="*/ 1082 w 2000"/>
                <a:gd name="T59" fmla="*/ 20 h 266"/>
                <a:gd name="T60" fmla="*/ 1127 w 2000"/>
                <a:gd name="T61" fmla="*/ 0 h 266"/>
                <a:gd name="T62" fmla="*/ 1206 w 2000"/>
                <a:gd name="T63" fmla="*/ 0 h 266"/>
                <a:gd name="T64" fmla="*/ 1212 w 2000"/>
                <a:gd name="T65" fmla="*/ 1 h 266"/>
                <a:gd name="T66" fmla="*/ 1218 w 2000"/>
                <a:gd name="T67" fmla="*/ 0 h 266"/>
                <a:gd name="T68" fmla="*/ 1380 w 2000"/>
                <a:gd name="T69" fmla="*/ 0 h 266"/>
                <a:gd name="T70" fmla="*/ 1425 w 2000"/>
                <a:gd name="T71" fmla="*/ 20 h 266"/>
                <a:gd name="T72" fmla="*/ 1437 w 2000"/>
                <a:gd name="T73" fmla="*/ 68 h 266"/>
                <a:gd name="T74" fmla="*/ 1437 w 2000"/>
                <a:gd name="T75" fmla="*/ 133 h 266"/>
                <a:gd name="T76" fmla="*/ 1403 w 2000"/>
                <a:gd name="T77" fmla="*/ 186 h 266"/>
                <a:gd name="T78" fmla="*/ 1398 w 2000"/>
                <a:gd name="T79" fmla="*/ 205 h 266"/>
                <a:gd name="T80" fmla="*/ 2000 w 2000"/>
                <a:gd name="T81" fmla="*/ 205 h 266"/>
                <a:gd name="connsiteX0" fmla="*/ 10000 w 10000"/>
                <a:gd name="connsiteY0" fmla="*/ 7707 h 10000"/>
                <a:gd name="connsiteX1" fmla="*/ 10000 w 10000"/>
                <a:gd name="connsiteY1" fmla="*/ 10000 h 10000"/>
                <a:gd name="connsiteX2" fmla="*/ 6720 w 10000"/>
                <a:gd name="connsiteY2" fmla="*/ 10000 h 10000"/>
                <a:gd name="connsiteX3" fmla="*/ 6570 w 10000"/>
                <a:gd name="connsiteY3" fmla="*/ 9211 h 10000"/>
                <a:gd name="connsiteX4" fmla="*/ 6625 w 10000"/>
                <a:gd name="connsiteY4" fmla="*/ 7970 h 10000"/>
                <a:gd name="connsiteX5" fmla="*/ 6720 w 10000"/>
                <a:gd name="connsiteY5" fmla="*/ 6090 h 10000"/>
                <a:gd name="connsiteX6" fmla="*/ 6765 w 10000"/>
                <a:gd name="connsiteY6" fmla="*/ 5263 h 10000"/>
                <a:gd name="connsiteX7" fmla="*/ 6870 w 10000"/>
                <a:gd name="connsiteY7" fmla="*/ 4962 h 10000"/>
                <a:gd name="connsiteX8" fmla="*/ 6880 w 10000"/>
                <a:gd name="connsiteY8" fmla="*/ 4925 h 10000"/>
                <a:gd name="connsiteX9" fmla="*/ 6880 w 10000"/>
                <a:gd name="connsiteY9" fmla="*/ 2481 h 10000"/>
                <a:gd name="connsiteX10" fmla="*/ 6880 w 10000"/>
                <a:gd name="connsiteY10" fmla="*/ 2293 h 10000"/>
                <a:gd name="connsiteX11" fmla="*/ 6090 w 10000"/>
                <a:gd name="connsiteY11" fmla="*/ 2293 h 10000"/>
                <a:gd name="connsiteX12" fmla="*/ 6060 w 10000"/>
                <a:gd name="connsiteY12" fmla="*/ 2256 h 10000"/>
                <a:gd name="connsiteX13" fmla="*/ 6030 w 10000"/>
                <a:gd name="connsiteY13" fmla="*/ 2293 h 10000"/>
                <a:gd name="connsiteX14" fmla="*/ 5655 w 10000"/>
                <a:gd name="connsiteY14" fmla="*/ 2293 h 10000"/>
                <a:gd name="connsiteX15" fmla="*/ 5655 w 10000"/>
                <a:gd name="connsiteY15" fmla="*/ 2481 h 10000"/>
                <a:gd name="connsiteX16" fmla="*/ 5655 w 10000"/>
                <a:gd name="connsiteY16" fmla="*/ 4925 h 10000"/>
                <a:gd name="connsiteX17" fmla="*/ 5665 w 10000"/>
                <a:gd name="connsiteY17" fmla="*/ 4962 h 10000"/>
                <a:gd name="connsiteX18" fmla="*/ 5770 w 10000"/>
                <a:gd name="connsiteY18" fmla="*/ 5263 h 10000"/>
                <a:gd name="connsiteX19" fmla="*/ 5815 w 10000"/>
                <a:gd name="connsiteY19" fmla="*/ 6090 h 10000"/>
                <a:gd name="connsiteX20" fmla="*/ 5910 w 10000"/>
                <a:gd name="connsiteY20" fmla="*/ 7970 h 10000"/>
                <a:gd name="connsiteX21" fmla="*/ 5965 w 10000"/>
                <a:gd name="connsiteY21" fmla="*/ 9211 h 10000"/>
                <a:gd name="connsiteX22" fmla="*/ 5820 w 10000"/>
                <a:gd name="connsiteY22" fmla="*/ 10000 h 10000"/>
                <a:gd name="connsiteX23" fmla="*/ 0 w 10000"/>
                <a:gd name="connsiteY23" fmla="*/ 10000 h 10000"/>
                <a:gd name="connsiteX24" fmla="*/ 5545 w 10000"/>
                <a:gd name="connsiteY24" fmla="*/ 7707 h 10000"/>
                <a:gd name="connsiteX25" fmla="*/ 5520 w 10000"/>
                <a:gd name="connsiteY25" fmla="*/ 6992 h 10000"/>
                <a:gd name="connsiteX26" fmla="*/ 5350 w 10000"/>
                <a:gd name="connsiteY26" fmla="*/ 5000 h 10000"/>
                <a:gd name="connsiteX27" fmla="*/ 5350 w 10000"/>
                <a:gd name="connsiteY27" fmla="*/ 2556 h 10000"/>
                <a:gd name="connsiteX28" fmla="*/ 5410 w 10000"/>
                <a:gd name="connsiteY28" fmla="*/ 752 h 10000"/>
                <a:gd name="connsiteX29" fmla="*/ 5635 w 10000"/>
                <a:gd name="connsiteY29" fmla="*/ 0 h 10000"/>
                <a:gd name="connsiteX30" fmla="*/ 6030 w 10000"/>
                <a:gd name="connsiteY30" fmla="*/ 0 h 10000"/>
                <a:gd name="connsiteX31" fmla="*/ 6060 w 10000"/>
                <a:gd name="connsiteY31" fmla="*/ 38 h 10000"/>
                <a:gd name="connsiteX32" fmla="*/ 6090 w 10000"/>
                <a:gd name="connsiteY32" fmla="*/ 0 h 10000"/>
                <a:gd name="connsiteX33" fmla="*/ 6900 w 10000"/>
                <a:gd name="connsiteY33" fmla="*/ 0 h 10000"/>
                <a:gd name="connsiteX34" fmla="*/ 7125 w 10000"/>
                <a:gd name="connsiteY34" fmla="*/ 752 h 10000"/>
                <a:gd name="connsiteX35" fmla="*/ 7185 w 10000"/>
                <a:gd name="connsiteY35" fmla="*/ 2556 h 10000"/>
                <a:gd name="connsiteX36" fmla="*/ 7185 w 10000"/>
                <a:gd name="connsiteY36" fmla="*/ 5000 h 10000"/>
                <a:gd name="connsiteX37" fmla="*/ 7015 w 10000"/>
                <a:gd name="connsiteY37" fmla="*/ 6992 h 10000"/>
                <a:gd name="connsiteX38" fmla="*/ 6990 w 10000"/>
                <a:gd name="connsiteY38" fmla="*/ 7707 h 10000"/>
                <a:gd name="connsiteX39" fmla="*/ 10000 w 10000"/>
                <a:gd name="connsiteY39" fmla="*/ 7707 h 10000"/>
                <a:gd name="connsiteX0" fmla="*/ 4653 w 4653"/>
                <a:gd name="connsiteY0" fmla="*/ 7707 h 10000"/>
                <a:gd name="connsiteX1" fmla="*/ 4653 w 4653"/>
                <a:gd name="connsiteY1" fmla="*/ 10000 h 10000"/>
                <a:gd name="connsiteX2" fmla="*/ 1373 w 4653"/>
                <a:gd name="connsiteY2" fmla="*/ 10000 h 10000"/>
                <a:gd name="connsiteX3" fmla="*/ 1223 w 4653"/>
                <a:gd name="connsiteY3" fmla="*/ 9211 h 10000"/>
                <a:gd name="connsiteX4" fmla="*/ 1278 w 4653"/>
                <a:gd name="connsiteY4" fmla="*/ 7970 h 10000"/>
                <a:gd name="connsiteX5" fmla="*/ 1373 w 4653"/>
                <a:gd name="connsiteY5" fmla="*/ 6090 h 10000"/>
                <a:gd name="connsiteX6" fmla="*/ 1418 w 4653"/>
                <a:gd name="connsiteY6" fmla="*/ 5263 h 10000"/>
                <a:gd name="connsiteX7" fmla="*/ 1523 w 4653"/>
                <a:gd name="connsiteY7" fmla="*/ 4962 h 10000"/>
                <a:gd name="connsiteX8" fmla="*/ 1533 w 4653"/>
                <a:gd name="connsiteY8" fmla="*/ 4925 h 10000"/>
                <a:gd name="connsiteX9" fmla="*/ 1533 w 4653"/>
                <a:gd name="connsiteY9" fmla="*/ 2481 h 10000"/>
                <a:gd name="connsiteX10" fmla="*/ 1533 w 4653"/>
                <a:gd name="connsiteY10" fmla="*/ 2293 h 10000"/>
                <a:gd name="connsiteX11" fmla="*/ 743 w 4653"/>
                <a:gd name="connsiteY11" fmla="*/ 2293 h 10000"/>
                <a:gd name="connsiteX12" fmla="*/ 713 w 4653"/>
                <a:gd name="connsiteY12" fmla="*/ 2256 h 10000"/>
                <a:gd name="connsiteX13" fmla="*/ 683 w 4653"/>
                <a:gd name="connsiteY13" fmla="*/ 2293 h 10000"/>
                <a:gd name="connsiteX14" fmla="*/ 308 w 4653"/>
                <a:gd name="connsiteY14" fmla="*/ 2293 h 10000"/>
                <a:gd name="connsiteX15" fmla="*/ 308 w 4653"/>
                <a:gd name="connsiteY15" fmla="*/ 2481 h 10000"/>
                <a:gd name="connsiteX16" fmla="*/ 308 w 4653"/>
                <a:gd name="connsiteY16" fmla="*/ 4925 h 10000"/>
                <a:gd name="connsiteX17" fmla="*/ 318 w 4653"/>
                <a:gd name="connsiteY17" fmla="*/ 4962 h 10000"/>
                <a:gd name="connsiteX18" fmla="*/ 423 w 4653"/>
                <a:gd name="connsiteY18" fmla="*/ 5263 h 10000"/>
                <a:gd name="connsiteX19" fmla="*/ 468 w 4653"/>
                <a:gd name="connsiteY19" fmla="*/ 6090 h 10000"/>
                <a:gd name="connsiteX20" fmla="*/ 563 w 4653"/>
                <a:gd name="connsiteY20" fmla="*/ 7970 h 10000"/>
                <a:gd name="connsiteX21" fmla="*/ 618 w 4653"/>
                <a:gd name="connsiteY21" fmla="*/ 9211 h 10000"/>
                <a:gd name="connsiteX22" fmla="*/ 473 w 4653"/>
                <a:gd name="connsiteY22" fmla="*/ 10000 h 10000"/>
                <a:gd name="connsiteX23" fmla="*/ 198 w 4653"/>
                <a:gd name="connsiteY23" fmla="*/ 7707 h 10000"/>
                <a:gd name="connsiteX24" fmla="*/ 173 w 4653"/>
                <a:gd name="connsiteY24" fmla="*/ 6992 h 10000"/>
                <a:gd name="connsiteX25" fmla="*/ 3 w 4653"/>
                <a:gd name="connsiteY25" fmla="*/ 5000 h 10000"/>
                <a:gd name="connsiteX26" fmla="*/ 3 w 4653"/>
                <a:gd name="connsiteY26" fmla="*/ 2556 h 10000"/>
                <a:gd name="connsiteX27" fmla="*/ 63 w 4653"/>
                <a:gd name="connsiteY27" fmla="*/ 752 h 10000"/>
                <a:gd name="connsiteX28" fmla="*/ 288 w 4653"/>
                <a:gd name="connsiteY28" fmla="*/ 0 h 10000"/>
                <a:gd name="connsiteX29" fmla="*/ 683 w 4653"/>
                <a:gd name="connsiteY29" fmla="*/ 0 h 10000"/>
                <a:gd name="connsiteX30" fmla="*/ 713 w 4653"/>
                <a:gd name="connsiteY30" fmla="*/ 38 h 10000"/>
                <a:gd name="connsiteX31" fmla="*/ 743 w 4653"/>
                <a:gd name="connsiteY31" fmla="*/ 0 h 10000"/>
                <a:gd name="connsiteX32" fmla="*/ 1553 w 4653"/>
                <a:gd name="connsiteY32" fmla="*/ 0 h 10000"/>
                <a:gd name="connsiteX33" fmla="*/ 1778 w 4653"/>
                <a:gd name="connsiteY33" fmla="*/ 752 h 10000"/>
                <a:gd name="connsiteX34" fmla="*/ 1838 w 4653"/>
                <a:gd name="connsiteY34" fmla="*/ 2556 h 10000"/>
                <a:gd name="connsiteX35" fmla="*/ 1838 w 4653"/>
                <a:gd name="connsiteY35" fmla="*/ 5000 h 10000"/>
                <a:gd name="connsiteX36" fmla="*/ 1668 w 4653"/>
                <a:gd name="connsiteY36" fmla="*/ 6992 h 10000"/>
                <a:gd name="connsiteX37" fmla="*/ 1643 w 4653"/>
                <a:gd name="connsiteY37" fmla="*/ 7707 h 10000"/>
                <a:gd name="connsiteX38" fmla="*/ 4653 w 4653"/>
                <a:gd name="connsiteY38" fmla="*/ 7707 h 10000"/>
                <a:gd name="connsiteX0" fmla="*/ 3531 w 10000"/>
                <a:gd name="connsiteY0" fmla="*/ 7707 h 10000"/>
                <a:gd name="connsiteX1" fmla="*/ 10000 w 10000"/>
                <a:gd name="connsiteY1" fmla="*/ 10000 h 10000"/>
                <a:gd name="connsiteX2" fmla="*/ 2951 w 10000"/>
                <a:gd name="connsiteY2" fmla="*/ 10000 h 10000"/>
                <a:gd name="connsiteX3" fmla="*/ 2628 w 10000"/>
                <a:gd name="connsiteY3" fmla="*/ 9211 h 10000"/>
                <a:gd name="connsiteX4" fmla="*/ 2747 w 10000"/>
                <a:gd name="connsiteY4" fmla="*/ 7970 h 10000"/>
                <a:gd name="connsiteX5" fmla="*/ 2951 w 10000"/>
                <a:gd name="connsiteY5" fmla="*/ 6090 h 10000"/>
                <a:gd name="connsiteX6" fmla="*/ 3047 w 10000"/>
                <a:gd name="connsiteY6" fmla="*/ 5263 h 10000"/>
                <a:gd name="connsiteX7" fmla="*/ 3273 w 10000"/>
                <a:gd name="connsiteY7" fmla="*/ 4962 h 10000"/>
                <a:gd name="connsiteX8" fmla="*/ 3295 w 10000"/>
                <a:gd name="connsiteY8" fmla="*/ 4925 h 10000"/>
                <a:gd name="connsiteX9" fmla="*/ 3295 w 10000"/>
                <a:gd name="connsiteY9" fmla="*/ 2481 h 10000"/>
                <a:gd name="connsiteX10" fmla="*/ 3295 w 10000"/>
                <a:gd name="connsiteY10" fmla="*/ 2293 h 10000"/>
                <a:gd name="connsiteX11" fmla="*/ 1597 w 10000"/>
                <a:gd name="connsiteY11" fmla="*/ 2293 h 10000"/>
                <a:gd name="connsiteX12" fmla="*/ 1532 w 10000"/>
                <a:gd name="connsiteY12" fmla="*/ 2256 h 10000"/>
                <a:gd name="connsiteX13" fmla="*/ 1468 w 10000"/>
                <a:gd name="connsiteY13" fmla="*/ 2293 h 10000"/>
                <a:gd name="connsiteX14" fmla="*/ 662 w 10000"/>
                <a:gd name="connsiteY14" fmla="*/ 2293 h 10000"/>
                <a:gd name="connsiteX15" fmla="*/ 662 w 10000"/>
                <a:gd name="connsiteY15" fmla="*/ 2481 h 10000"/>
                <a:gd name="connsiteX16" fmla="*/ 662 w 10000"/>
                <a:gd name="connsiteY16" fmla="*/ 4925 h 10000"/>
                <a:gd name="connsiteX17" fmla="*/ 683 w 10000"/>
                <a:gd name="connsiteY17" fmla="*/ 4962 h 10000"/>
                <a:gd name="connsiteX18" fmla="*/ 909 w 10000"/>
                <a:gd name="connsiteY18" fmla="*/ 5263 h 10000"/>
                <a:gd name="connsiteX19" fmla="*/ 1006 w 10000"/>
                <a:gd name="connsiteY19" fmla="*/ 6090 h 10000"/>
                <a:gd name="connsiteX20" fmla="*/ 1210 w 10000"/>
                <a:gd name="connsiteY20" fmla="*/ 7970 h 10000"/>
                <a:gd name="connsiteX21" fmla="*/ 1328 w 10000"/>
                <a:gd name="connsiteY21" fmla="*/ 9211 h 10000"/>
                <a:gd name="connsiteX22" fmla="*/ 1017 w 10000"/>
                <a:gd name="connsiteY22" fmla="*/ 10000 h 10000"/>
                <a:gd name="connsiteX23" fmla="*/ 426 w 10000"/>
                <a:gd name="connsiteY23" fmla="*/ 7707 h 10000"/>
                <a:gd name="connsiteX24" fmla="*/ 372 w 10000"/>
                <a:gd name="connsiteY24" fmla="*/ 6992 h 10000"/>
                <a:gd name="connsiteX25" fmla="*/ 6 w 10000"/>
                <a:gd name="connsiteY25" fmla="*/ 5000 h 10000"/>
                <a:gd name="connsiteX26" fmla="*/ 6 w 10000"/>
                <a:gd name="connsiteY26" fmla="*/ 2556 h 10000"/>
                <a:gd name="connsiteX27" fmla="*/ 135 w 10000"/>
                <a:gd name="connsiteY27" fmla="*/ 752 h 10000"/>
                <a:gd name="connsiteX28" fmla="*/ 619 w 10000"/>
                <a:gd name="connsiteY28" fmla="*/ 0 h 10000"/>
                <a:gd name="connsiteX29" fmla="*/ 1468 w 10000"/>
                <a:gd name="connsiteY29" fmla="*/ 0 h 10000"/>
                <a:gd name="connsiteX30" fmla="*/ 1532 w 10000"/>
                <a:gd name="connsiteY30" fmla="*/ 38 h 10000"/>
                <a:gd name="connsiteX31" fmla="*/ 1597 w 10000"/>
                <a:gd name="connsiteY31" fmla="*/ 0 h 10000"/>
                <a:gd name="connsiteX32" fmla="*/ 3338 w 10000"/>
                <a:gd name="connsiteY32" fmla="*/ 0 h 10000"/>
                <a:gd name="connsiteX33" fmla="*/ 3821 w 10000"/>
                <a:gd name="connsiteY33" fmla="*/ 752 h 10000"/>
                <a:gd name="connsiteX34" fmla="*/ 3950 w 10000"/>
                <a:gd name="connsiteY34" fmla="*/ 2556 h 10000"/>
                <a:gd name="connsiteX35" fmla="*/ 3950 w 10000"/>
                <a:gd name="connsiteY35" fmla="*/ 5000 h 10000"/>
                <a:gd name="connsiteX36" fmla="*/ 3585 w 10000"/>
                <a:gd name="connsiteY36" fmla="*/ 6992 h 10000"/>
                <a:gd name="connsiteX37" fmla="*/ 3531 w 10000"/>
                <a:gd name="connsiteY37" fmla="*/ 7707 h 10000"/>
                <a:gd name="connsiteX0" fmla="*/ 3531 w 3955"/>
                <a:gd name="connsiteY0" fmla="*/ 7707 h 10000"/>
                <a:gd name="connsiteX1" fmla="*/ 2951 w 3955"/>
                <a:gd name="connsiteY1" fmla="*/ 10000 h 10000"/>
                <a:gd name="connsiteX2" fmla="*/ 2628 w 3955"/>
                <a:gd name="connsiteY2" fmla="*/ 9211 h 10000"/>
                <a:gd name="connsiteX3" fmla="*/ 2747 w 3955"/>
                <a:gd name="connsiteY3" fmla="*/ 7970 h 10000"/>
                <a:gd name="connsiteX4" fmla="*/ 2951 w 3955"/>
                <a:gd name="connsiteY4" fmla="*/ 6090 h 10000"/>
                <a:gd name="connsiteX5" fmla="*/ 3047 w 3955"/>
                <a:gd name="connsiteY5" fmla="*/ 5263 h 10000"/>
                <a:gd name="connsiteX6" fmla="*/ 3273 w 3955"/>
                <a:gd name="connsiteY6" fmla="*/ 4962 h 10000"/>
                <a:gd name="connsiteX7" fmla="*/ 3295 w 3955"/>
                <a:gd name="connsiteY7" fmla="*/ 4925 h 10000"/>
                <a:gd name="connsiteX8" fmla="*/ 3295 w 3955"/>
                <a:gd name="connsiteY8" fmla="*/ 2481 h 10000"/>
                <a:gd name="connsiteX9" fmla="*/ 3295 w 3955"/>
                <a:gd name="connsiteY9" fmla="*/ 2293 h 10000"/>
                <a:gd name="connsiteX10" fmla="*/ 1597 w 3955"/>
                <a:gd name="connsiteY10" fmla="*/ 2293 h 10000"/>
                <a:gd name="connsiteX11" fmla="*/ 1532 w 3955"/>
                <a:gd name="connsiteY11" fmla="*/ 2256 h 10000"/>
                <a:gd name="connsiteX12" fmla="*/ 1468 w 3955"/>
                <a:gd name="connsiteY12" fmla="*/ 2293 h 10000"/>
                <a:gd name="connsiteX13" fmla="*/ 662 w 3955"/>
                <a:gd name="connsiteY13" fmla="*/ 2293 h 10000"/>
                <a:gd name="connsiteX14" fmla="*/ 662 w 3955"/>
                <a:gd name="connsiteY14" fmla="*/ 2481 h 10000"/>
                <a:gd name="connsiteX15" fmla="*/ 662 w 3955"/>
                <a:gd name="connsiteY15" fmla="*/ 4925 h 10000"/>
                <a:gd name="connsiteX16" fmla="*/ 683 w 3955"/>
                <a:gd name="connsiteY16" fmla="*/ 4962 h 10000"/>
                <a:gd name="connsiteX17" fmla="*/ 909 w 3955"/>
                <a:gd name="connsiteY17" fmla="*/ 5263 h 10000"/>
                <a:gd name="connsiteX18" fmla="*/ 1006 w 3955"/>
                <a:gd name="connsiteY18" fmla="*/ 6090 h 10000"/>
                <a:gd name="connsiteX19" fmla="*/ 1210 w 3955"/>
                <a:gd name="connsiteY19" fmla="*/ 7970 h 10000"/>
                <a:gd name="connsiteX20" fmla="*/ 1328 w 3955"/>
                <a:gd name="connsiteY20" fmla="*/ 9211 h 10000"/>
                <a:gd name="connsiteX21" fmla="*/ 1017 w 3955"/>
                <a:gd name="connsiteY21" fmla="*/ 10000 h 10000"/>
                <a:gd name="connsiteX22" fmla="*/ 426 w 3955"/>
                <a:gd name="connsiteY22" fmla="*/ 7707 h 10000"/>
                <a:gd name="connsiteX23" fmla="*/ 372 w 3955"/>
                <a:gd name="connsiteY23" fmla="*/ 6992 h 10000"/>
                <a:gd name="connsiteX24" fmla="*/ 6 w 3955"/>
                <a:gd name="connsiteY24" fmla="*/ 5000 h 10000"/>
                <a:gd name="connsiteX25" fmla="*/ 6 w 3955"/>
                <a:gd name="connsiteY25" fmla="*/ 2556 h 10000"/>
                <a:gd name="connsiteX26" fmla="*/ 135 w 3955"/>
                <a:gd name="connsiteY26" fmla="*/ 752 h 10000"/>
                <a:gd name="connsiteX27" fmla="*/ 619 w 3955"/>
                <a:gd name="connsiteY27" fmla="*/ 0 h 10000"/>
                <a:gd name="connsiteX28" fmla="*/ 1468 w 3955"/>
                <a:gd name="connsiteY28" fmla="*/ 0 h 10000"/>
                <a:gd name="connsiteX29" fmla="*/ 1532 w 3955"/>
                <a:gd name="connsiteY29" fmla="*/ 38 h 10000"/>
                <a:gd name="connsiteX30" fmla="*/ 1597 w 3955"/>
                <a:gd name="connsiteY30" fmla="*/ 0 h 10000"/>
                <a:gd name="connsiteX31" fmla="*/ 3338 w 3955"/>
                <a:gd name="connsiteY31" fmla="*/ 0 h 10000"/>
                <a:gd name="connsiteX32" fmla="*/ 3821 w 3955"/>
                <a:gd name="connsiteY32" fmla="*/ 752 h 10000"/>
                <a:gd name="connsiteX33" fmla="*/ 3950 w 3955"/>
                <a:gd name="connsiteY33" fmla="*/ 2556 h 10000"/>
                <a:gd name="connsiteX34" fmla="*/ 3950 w 3955"/>
                <a:gd name="connsiteY34" fmla="*/ 5000 h 10000"/>
                <a:gd name="connsiteX35" fmla="*/ 3585 w 3955"/>
                <a:gd name="connsiteY35" fmla="*/ 6992 h 10000"/>
                <a:gd name="connsiteX36" fmla="*/ 3531 w 3955"/>
                <a:gd name="connsiteY36" fmla="*/ 770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955" h="10000">
                  <a:moveTo>
                    <a:pt x="3531" y="7707"/>
                  </a:moveTo>
                  <a:lnTo>
                    <a:pt x="2951" y="10000"/>
                  </a:lnTo>
                  <a:cubicBezTo>
                    <a:pt x="2800" y="10000"/>
                    <a:pt x="2671" y="9699"/>
                    <a:pt x="2628" y="9211"/>
                  </a:cubicBezTo>
                  <a:cubicBezTo>
                    <a:pt x="2585" y="8759"/>
                    <a:pt x="2628" y="8233"/>
                    <a:pt x="2747" y="7970"/>
                  </a:cubicBezTo>
                  <a:cubicBezTo>
                    <a:pt x="2768" y="7895"/>
                    <a:pt x="2951" y="7293"/>
                    <a:pt x="2951" y="6090"/>
                  </a:cubicBezTo>
                  <a:cubicBezTo>
                    <a:pt x="2951" y="5789"/>
                    <a:pt x="2983" y="5489"/>
                    <a:pt x="3047" y="5263"/>
                  </a:cubicBezTo>
                  <a:cubicBezTo>
                    <a:pt x="3112" y="5038"/>
                    <a:pt x="3187" y="4925"/>
                    <a:pt x="3273" y="4962"/>
                  </a:cubicBezTo>
                  <a:cubicBezTo>
                    <a:pt x="3284" y="4962"/>
                    <a:pt x="3284" y="4925"/>
                    <a:pt x="3295" y="4925"/>
                  </a:cubicBezTo>
                  <a:lnTo>
                    <a:pt x="3295" y="2481"/>
                  </a:lnTo>
                  <a:lnTo>
                    <a:pt x="3295" y="2293"/>
                  </a:lnTo>
                  <a:lnTo>
                    <a:pt x="1597" y="2293"/>
                  </a:lnTo>
                  <a:cubicBezTo>
                    <a:pt x="1575" y="2293"/>
                    <a:pt x="1554" y="2293"/>
                    <a:pt x="1532" y="2256"/>
                  </a:cubicBezTo>
                  <a:cubicBezTo>
                    <a:pt x="1511" y="2293"/>
                    <a:pt x="1489" y="2293"/>
                    <a:pt x="1468" y="2293"/>
                  </a:cubicBezTo>
                  <a:lnTo>
                    <a:pt x="662" y="2293"/>
                  </a:lnTo>
                  <a:lnTo>
                    <a:pt x="662" y="2481"/>
                  </a:lnTo>
                  <a:lnTo>
                    <a:pt x="662" y="4925"/>
                  </a:lnTo>
                  <a:cubicBezTo>
                    <a:pt x="673" y="4925"/>
                    <a:pt x="673" y="4962"/>
                    <a:pt x="683" y="4962"/>
                  </a:cubicBezTo>
                  <a:cubicBezTo>
                    <a:pt x="769" y="4925"/>
                    <a:pt x="855" y="5038"/>
                    <a:pt x="909" y="5263"/>
                  </a:cubicBezTo>
                  <a:cubicBezTo>
                    <a:pt x="984" y="5489"/>
                    <a:pt x="1006" y="5789"/>
                    <a:pt x="1006" y="6090"/>
                  </a:cubicBezTo>
                  <a:cubicBezTo>
                    <a:pt x="1006" y="7293"/>
                    <a:pt x="1188" y="7895"/>
                    <a:pt x="1210" y="7970"/>
                  </a:cubicBezTo>
                  <a:cubicBezTo>
                    <a:pt x="1328" y="8233"/>
                    <a:pt x="1371" y="8759"/>
                    <a:pt x="1328" y="9211"/>
                  </a:cubicBezTo>
                  <a:cubicBezTo>
                    <a:pt x="1285" y="9699"/>
                    <a:pt x="1156" y="10000"/>
                    <a:pt x="1017" y="10000"/>
                  </a:cubicBezTo>
                  <a:cubicBezTo>
                    <a:pt x="819" y="9236"/>
                    <a:pt x="623" y="8471"/>
                    <a:pt x="426" y="7707"/>
                  </a:cubicBezTo>
                  <a:cubicBezTo>
                    <a:pt x="404" y="7481"/>
                    <a:pt x="393" y="7256"/>
                    <a:pt x="372" y="6992"/>
                  </a:cubicBezTo>
                  <a:cubicBezTo>
                    <a:pt x="168" y="6654"/>
                    <a:pt x="6" y="5977"/>
                    <a:pt x="6" y="5000"/>
                  </a:cubicBezTo>
                  <a:lnTo>
                    <a:pt x="6" y="2556"/>
                  </a:lnTo>
                  <a:cubicBezTo>
                    <a:pt x="-4" y="2218"/>
                    <a:pt x="-15" y="1391"/>
                    <a:pt x="135" y="752"/>
                  </a:cubicBezTo>
                  <a:cubicBezTo>
                    <a:pt x="211" y="414"/>
                    <a:pt x="361" y="0"/>
                    <a:pt x="619" y="0"/>
                  </a:cubicBezTo>
                  <a:lnTo>
                    <a:pt x="1468" y="0"/>
                  </a:lnTo>
                  <a:cubicBezTo>
                    <a:pt x="1489" y="0"/>
                    <a:pt x="1511" y="0"/>
                    <a:pt x="1532" y="38"/>
                  </a:cubicBezTo>
                  <a:cubicBezTo>
                    <a:pt x="1554" y="0"/>
                    <a:pt x="1575" y="0"/>
                    <a:pt x="1597" y="0"/>
                  </a:cubicBezTo>
                  <a:lnTo>
                    <a:pt x="3338" y="0"/>
                  </a:lnTo>
                  <a:cubicBezTo>
                    <a:pt x="3596" y="0"/>
                    <a:pt x="3746" y="414"/>
                    <a:pt x="3821" y="752"/>
                  </a:cubicBezTo>
                  <a:cubicBezTo>
                    <a:pt x="3972" y="1391"/>
                    <a:pt x="3961" y="2218"/>
                    <a:pt x="3950" y="2556"/>
                  </a:cubicBezTo>
                  <a:lnTo>
                    <a:pt x="3950" y="5000"/>
                  </a:lnTo>
                  <a:cubicBezTo>
                    <a:pt x="3950" y="5789"/>
                    <a:pt x="3821" y="6617"/>
                    <a:pt x="3585" y="6992"/>
                  </a:cubicBezTo>
                  <a:cubicBezTo>
                    <a:pt x="3574" y="7256"/>
                    <a:pt x="3553" y="7481"/>
                    <a:pt x="3531" y="7707"/>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82" name="Group 39"/>
            <p:cNvGrpSpPr/>
            <p:nvPr/>
          </p:nvGrpSpPr>
          <p:grpSpPr>
            <a:xfrm>
              <a:off x="6864481" y="1690566"/>
              <a:ext cx="3728095" cy="4335950"/>
              <a:chOff x="6864481" y="1690566"/>
              <a:chExt cx="3728095" cy="4335950"/>
            </a:xfrm>
          </p:grpSpPr>
          <p:sp>
            <p:nvSpPr>
              <p:cNvPr id="83" name="Freeform 6"/>
              <p:cNvSpPr>
                <a:spLocks/>
              </p:cNvSpPr>
              <p:nvPr/>
            </p:nvSpPr>
            <p:spPr bwMode="auto">
              <a:xfrm>
                <a:off x="8254967" y="5016422"/>
                <a:ext cx="230034" cy="888009"/>
              </a:xfrm>
              <a:custGeom>
                <a:avLst/>
                <a:gdLst>
                  <a:gd name="T0" fmla="*/ 76 w 76"/>
                  <a:gd name="T1" fmla="*/ 292 h 292"/>
                  <a:gd name="T2" fmla="*/ 53 w 76"/>
                  <a:gd name="T3" fmla="*/ 292 h 292"/>
                  <a:gd name="T4" fmla="*/ 0 w 76"/>
                  <a:gd name="T5" fmla="*/ 10 h 292"/>
                  <a:gd name="T6" fmla="*/ 21 w 76"/>
                  <a:gd name="T7" fmla="*/ 0 h 292"/>
                  <a:gd name="T8" fmla="*/ 76 w 76"/>
                  <a:gd name="T9" fmla="*/ 292 h 292"/>
                </a:gdLst>
                <a:ahLst/>
                <a:cxnLst>
                  <a:cxn ang="0">
                    <a:pos x="T0" y="T1"/>
                  </a:cxn>
                  <a:cxn ang="0">
                    <a:pos x="T2" y="T3"/>
                  </a:cxn>
                  <a:cxn ang="0">
                    <a:pos x="T4" y="T5"/>
                  </a:cxn>
                  <a:cxn ang="0">
                    <a:pos x="T6" y="T7"/>
                  </a:cxn>
                  <a:cxn ang="0">
                    <a:pos x="T8" y="T9"/>
                  </a:cxn>
                </a:cxnLst>
                <a:rect l="0" t="0" r="r" b="b"/>
                <a:pathLst>
                  <a:path w="76" h="292">
                    <a:moveTo>
                      <a:pt x="76" y="292"/>
                    </a:moveTo>
                    <a:cubicBezTo>
                      <a:pt x="53" y="292"/>
                      <a:pt x="53" y="292"/>
                      <a:pt x="53" y="292"/>
                    </a:cubicBezTo>
                    <a:cubicBezTo>
                      <a:pt x="53" y="118"/>
                      <a:pt x="1" y="11"/>
                      <a:pt x="0" y="10"/>
                    </a:cubicBezTo>
                    <a:cubicBezTo>
                      <a:pt x="21" y="0"/>
                      <a:pt x="21" y="0"/>
                      <a:pt x="21" y="0"/>
                    </a:cubicBezTo>
                    <a:cubicBezTo>
                      <a:pt x="24" y="4"/>
                      <a:pt x="76" y="112"/>
                      <a:pt x="76" y="29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4" name="Freeform 7"/>
              <p:cNvSpPr>
                <a:spLocks/>
              </p:cNvSpPr>
              <p:nvPr/>
            </p:nvSpPr>
            <p:spPr bwMode="auto">
              <a:xfrm>
                <a:off x="8707325" y="4989435"/>
                <a:ext cx="231319" cy="888009"/>
              </a:xfrm>
              <a:custGeom>
                <a:avLst/>
                <a:gdLst>
                  <a:gd name="T0" fmla="*/ 24 w 76"/>
                  <a:gd name="T1" fmla="*/ 292 h 292"/>
                  <a:gd name="T2" fmla="*/ 0 w 76"/>
                  <a:gd name="T3" fmla="*/ 292 h 292"/>
                  <a:gd name="T4" fmla="*/ 55 w 76"/>
                  <a:gd name="T5" fmla="*/ 0 h 292"/>
                  <a:gd name="T6" fmla="*/ 76 w 76"/>
                  <a:gd name="T7" fmla="*/ 11 h 292"/>
                  <a:gd name="T8" fmla="*/ 66 w 76"/>
                  <a:gd name="T9" fmla="*/ 6 h 292"/>
                  <a:gd name="T10" fmla="*/ 76 w 76"/>
                  <a:gd name="T11" fmla="*/ 11 h 292"/>
                  <a:gd name="T12" fmla="*/ 24 w 76"/>
                  <a:gd name="T13" fmla="*/ 292 h 292"/>
                </a:gdLst>
                <a:ahLst/>
                <a:cxnLst>
                  <a:cxn ang="0">
                    <a:pos x="T0" y="T1"/>
                  </a:cxn>
                  <a:cxn ang="0">
                    <a:pos x="T2" y="T3"/>
                  </a:cxn>
                  <a:cxn ang="0">
                    <a:pos x="T4" y="T5"/>
                  </a:cxn>
                  <a:cxn ang="0">
                    <a:pos x="T6" y="T7"/>
                  </a:cxn>
                  <a:cxn ang="0">
                    <a:pos x="T8" y="T9"/>
                  </a:cxn>
                  <a:cxn ang="0">
                    <a:pos x="T10" y="T11"/>
                  </a:cxn>
                  <a:cxn ang="0">
                    <a:pos x="T12" y="T13"/>
                  </a:cxn>
                </a:cxnLst>
                <a:rect l="0" t="0" r="r" b="b"/>
                <a:pathLst>
                  <a:path w="76" h="292">
                    <a:moveTo>
                      <a:pt x="24" y="292"/>
                    </a:moveTo>
                    <a:cubicBezTo>
                      <a:pt x="0" y="292"/>
                      <a:pt x="0" y="292"/>
                      <a:pt x="0" y="292"/>
                    </a:cubicBezTo>
                    <a:cubicBezTo>
                      <a:pt x="0" y="113"/>
                      <a:pt x="53" y="5"/>
                      <a:pt x="55" y="0"/>
                    </a:cubicBezTo>
                    <a:cubicBezTo>
                      <a:pt x="76" y="11"/>
                      <a:pt x="76" y="11"/>
                      <a:pt x="76" y="11"/>
                    </a:cubicBezTo>
                    <a:cubicBezTo>
                      <a:pt x="66" y="6"/>
                      <a:pt x="66" y="6"/>
                      <a:pt x="66" y="6"/>
                    </a:cubicBezTo>
                    <a:cubicBezTo>
                      <a:pt x="76" y="11"/>
                      <a:pt x="76" y="11"/>
                      <a:pt x="76" y="11"/>
                    </a:cubicBezTo>
                    <a:cubicBezTo>
                      <a:pt x="76" y="12"/>
                      <a:pt x="24" y="119"/>
                      <a:pt x="24" y="29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5" name="Freeform 8"/>
              <p:cNvSpPr>
                <a:spLocks/>
              </p:cNvSpPr>
              <p:nvPr/>
            </p:nvSpPr>
            <p:spPr bwMode="auto">
              <a:xfrm>
                <a:off x="7625265" y="2173766"/>
                <a:ext cx="514043" cy="514043"/>
              </a:xfrm>
              <a:custGeom>
                <a:avLst/>
                <a:gdLst>
                  <a:gd name="T0" fmla="*/ 21 w 169"/>
                  <a:gd name="T1" fmla="*/ 46 h 169"/>
                  <a:gd name="T2" fmla="*/ 46 w 169"/>
                  <a:gd name="T3" fmla="*/ 148 h 169"/>
                  <a:gd name="T4" fmla="*/ 148 w 169"/>
                  <a:gd name="T5" fmla="*/ 123 h 169"/>
                  <a:gd name="T6" fmla="*/ 123 w 169"/>
                  <a:gd name="T7" fmla="*/ 21 h 169"/>
                  <a:gd name="T8" fmla="*/ 21 w 169"/>
                  <a:gd name="T9" fmla="*/ 46 h 169"/>
                </a:gdLst>
                <a:ahLst/>
                <a:cxnLst>
                  <a:cxn ang="0">
                    <a:pos x="T0" y="T1"/>
                  </a:cxn>
                  <a:cxn ang="0">
                    <a:pos x="T2" y="T3"/>
                  </a:cxn>
                  <a:cxn ang="0">
                    <a:pos x="T4" y="T5"/>
                  </a:cxn>
                  <a:cxn ang="0">
                    <a:pos x="T6" y="T7"/>
                  </a:cxn>
                  <a:cxn ang="0">
                    <a:pos x="T8" y="T9"/>
                  </a:cxn>
                </a:cxnLst>
                <a:rect l="0" t="0" r="r" b="b"/>
                <a:pathLst>
                  <a:path w="169" h="169">
                    <a:moveTo>
                      <a:pt x="21" y="46"/>
                    </a:moveTo>
                    <a:cubicBezTo>
                      <a:pt x="0" y="81"/>
                      <a:pt x="11" y="127"/>
                      <a:pt x="46" y="148"/>
                    </a:cubicBezTo>
                    <a:cubicBezTo>
                      <a:pt x="81" y="169"/>
                      <a:pt x="127" y="158"/>
                      <a:pt x="148" y="123"/>
                    </a:cubicBezTo>
                    <a:cubicBezTo>
                      <a:pt x="169" y="88"/>
                      <a:pt x="158" y="43"/>
                      <a:pt x="123" y="21"/>
                    </a:cubicBezTo>
                    <a:cubicBezTo>
                      <a:pt x="88" y="0"/>
                      <a:pt x="43" y="11"/>
                      <a:pt x="21" y="46"/>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6" name="Freeform 9"/>
              <p:cNvSpPr>
                <a:spLocks noEditPoints="1"/>
              </p:cNvSpPr>
              <p:nvPr/>
            </p:nvSpPr>
            <p:spPr bwMode="auto">
              <a:xfrm>
                <a:off x="7500610" y="2049111"/>
                <a:ext cx="765924" cy="763353"/>
              </a:xfrm>
              <a:custGeom>
                <a:avLst/>
                <a:gdLst>
                  <a:gd name="T0" fmla="*/ 45 w 252"/>
                  <a:gd name="T1" fmla="*/ 64 h 251"/>
                  <a:gd name="T2" fmla="*/ 20 w 252"/>
                  <a:gd name="T3" fmla="*/ 56 h 251"/>
                  <a:gd name="T4" fmla="*/ 29 w 252"/>
                  <a:gd name="T5" fmla="*/ 94 h 251"/>
                  <a:gd name="T6" fmla="*/ 24 w 252"/>
                  <a:gd name="T7" fmla="*/ 110 h 251"/>
                  <a:gd name="T8" fmla="*/ 0 w 252"/>
                  <a:gd name="T9" fmla="*/ 141 h 251"/>
                  <a:gd name="T10" fmla="*/ 30 w 252"/>
                  <a:gd name="T11" fmla="*/ 161 h 251"/>
                  <a:gd name="T12" fmla="*/ 10 w 252"/>
                  <a:gd name="T13" fmla="*/ 177 h 251"/>
                  <a:gd name="T14" fmla="*/ 47 w 252"/>
                  <a:gd name="T15" fmla="*/ 191 h 251"/>
                  <a:gd name="T16" fmla="*/ 59 w 252"/>
                  <a:gd name="T17" fmla="*/ 203 h 251"/>
                  <a:gd name="T18" fmla="*/ 71 w 252"/>
                  <a:gd name="T19" fmla="*/ 239 h 251"/>
                  <a:gd name="T20" fmla="*/ 109 w 252"/>
                  <a:gd name="T21" fmla="*/ 226 h 251"/>
                  <a:gd name="T22" fmla="*/ 113 w 252"/>
                  <a:gd name="T23" fmla="*/ 251 h 251"/>
                  <a:gd name="T24" fmla="*/ 144 w 252"/>
                  <a:gd name="T25" fmla="*/ 226 h 251"/>
                  <a:gd name="T26" fmla="*/ 168 w 252"/>
                  <a:gd name="T27" fmla="*/ 219 h 251"/>
                  <a:gd name="T28" fmla="*/ 206 w 252"/>
                  <a:gd name="T29" fmla="*/ 223 h 251"/>
                  <a:gd name="T30" fmla="*/ 196 w 252"/>
                  <a:gd name="T31" fmla="*/ 199 h 251"/>
                  <a:gd name="T32" fmla="*/ 207 w 252"/>
                  <a:gd name="T33" fmla="*/ 188 h 251"/>
                  <a:gd name="T34" fmla="*/ 243 w 252"/>
                  <a:gd name="T35" fmla="*/ 172 h 251"/>
                  <a:gd name="T36" fmla="*/ 223 w 252"/>
                  <a:gd name="T37" fmla="*/ 156 h 251"/>
                  <a:gd name="T38" fmla="*/ 227 w 252"/>
                  <a:gd name="T39" fmla="*/ 141 h 251"/>
                  <a:gd name="T40" fmla="*/ 251 w 252"/>
                  <a:gd name="T41" fmla="*/ 110 h 251"/>
                  <a:gd name="T42" fmla="*/ 226 w 252"/>
                  <a:gd name="T43" fmla="*/ 106 h 251"/>
                  <a:gd name="T44" fmla="*/ 222 w 252"/>
                  <a:gd name="T45" fmla="*/ 90 h 251"/>
                  <a:gd name="T46" fmla="*/ 228 w 252"/>
                  <a:gd name="T47" fmla="*/ 52 h 251"/>
                  <a:gd name="T48" fmla="*/ 202 w 252"/>
                  <a:gd name="T49" fmla="*/ 59 h 251"/>
                  <a:gd name="T50" fmla="*/ 190 w 252"/>
                  <a:gd name="T51" fmla="*/ 46 h 251"/>
                  <a:gd name="T52" fmla="*/ 179 w 252"/>
                  <a:gd name="T53" fmla="*/ 14 h 251"/>
                  <a:gd name="T54" fmla="*/ 163 w 252"/>
                  <a:gd name="T55" fmla="*/ 32 h 251"/>
                  <a:gd name="T56" fmla="*/ 142 w 252"/>
                  <a:gd name="T57" fmla="*/ 24 h 251"/>
                  <a:gd name="T58" fmla="*/ 113 w 252"/>
                  <a:gd name="T59" fmla="*/ 0 h 251"/>
                  <a:gd name="T60" fmla="*/ 108 w 252"/>
                  <a:gd name="T61" fmla="*/ 25 h 251"/>
                  <a:gd name="T62" fmla="*/ 84 w 252"/>
                  <a:gd name="T63" fmla="*/ 32 h 251"/>
                  <a:gd name="T64" fmla="*/ 46 w 252"/>
                  <a:gd name="T65" fmla="*/ 28 h 251"/>
                  <a:gd name="T66" fmla="*/ 56 w 252"/>
                  <a:gd name="T67" fmla="*/ 52 h 251"/>
                  <a:gd name="T68" fmla="*/ 198 w 252"/>
                  <a:gd name="T69" fmla="*/ 170 h 251"/>
                  <a:gd name="T70" fmla="*/ 53 w 252"/>
                  <a:gd name="T71" fmla="*/ 82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2" h="251">
                    <a:moveTo>
                      <a:pt x="56" y="52"/>
                    </a:moveTo>
                    <a:cubicBezTo>
                      <a:pt x="52" y="55"/>
                      <a:pt x="48" y="59"/>
                      <a:pt x="45" y="64"/>
                    </a:cubicBezTo>
                    <a:cubicBezTo>
                      <a:pt x="44" y="63"/>
                      <a:pt x="44" y="63"/>
                      <a:pt x="44" y="63"/>
                    </a:cubicBezTo>
                    <a:cubicBezTo>
                      <a:pt x="20" y="56"/>
                      <a:pt x="20" y="56"/>
                      <a:pt x="20" y="56"/>
                    </a:cubicBezTo>
                    <a:cubicBezTo>
                      <a:pt x="9" y="79"/>
                      <a:pt x="9" y="79"/>
                      <a:pt x="9" y="79"/>
                    </a:cubicBezTo>
                    <a:cubicBezTo>
                      <a:pt x="29" y="94"/>
                      <a:pt x="29" y="94"/>
                      <a:pt x="29" y="94"/>
                    </a:cubicBezTo>
                    <a:cubicBezTo>
                      <a:pt x="27" y="100"/>
                      <a:pt x="25" y="105"/>
                      <a:pt x="25" y="110"/>
                    </a:cubicBezTo>
                    <a:cubicBezTo>
                      <a:pt x="24" y="110"/>
                      <a:pt x="24" y="110"/>
                      <a:pt x="24" y="110"/>
                    </a:cubicBezTo>
                    <a:cubicBezTo>
                      <a:pt x="0" y="115"/>
                      <a:pt x="0" y="115"/>
                      <a:pt x="0" y="115"/>
                    </a:cubicBezTo>
                    <a:cubicBezTo>
                      <a:pt x="0" y="141"/>
                      <a:pt x="0" y="141"/>
                      <a:pt x="0" y="141"/>
                    </a:cubicBezTo>
                    <a:cubicBezTo>
                      <a:pt x="25" y="145"/>
                      <a:pt x="25" y="145"/>
                      <a:pt x="25" y="145"/>
                    </a:cubicBezTo>
                    <a:cubicBezTo>
                      <a:pt x="27" y="150"/>
                      <a:pt x="28" y="156"/>
                      <a:pt x="30" y="161"/>
                    </a:cubicBezTo>
                    <a:cubicBezTo>
                      <a:pt x="29" y="161"/>
                      <a:pt x="29" y="161"/>
                      <a:pt x="29" y="161"/>
                    </a:cubicBezTo>
                    <a:cubicBezTo>
                      <a:pt x="10" y="177"/>
                      <a:pt x="10" y="177"/>
                      <a:pt x="10" y="177"/>
                    </a:cubicBezTo>
                    <a:cubicBezTo>
                      <a:pt x="23" y="199"/>
                      <a:pt x="23" y="199"/>
                      <a:pt x="23" y="199"/>
                    </a:cubicBezTo>
                    <a:cubicBezTo>
                      <a:pt x="47" y="191"/>
                      <a:pt x="47" y="191"/>
                      <a:pt x="47" y="191"/>
                    </a:cubicBezTo>
                    <a:cubicBezTo>
                      <a:pt x="51" y="195"/>
                      <a:pt x="52" y="198"/>
                      <a:pt x="59" y="203"/>
                    </a:cubicBezTo>
                    <a:cubicBezTo>
                      <a:pt x="59" y="203"/>
                      <a:pt x="59" y="203"/>
                      <a:pt x="59" y="203"/>
                    </a:cubicBezTo>
                    <a:cubicBezTo>
                      <a:pt x="50" y="226"/>
                      <a:pt x="50" y="226"/>
                      <a:pt x="50" y="226"/>
                    </a:cubicBezTo>
                    <a:cubicBezTo>
                      <a:pt x="71" y="239"/>
                      <a:pt x="71" y="239"/>
                      <a:pt x="71" y="239"/>
                    </a:cubicBezTo>
                    <a:cubicBezTo>
                      <a:pt x="88" y="220"/>
                      <a:pt x="88" y="220"/>
                      <a:pt x="88" y="220"/>
                    </a:cubicBezTo>
                    <a:cubicBezTo>
                      <a:pt x="95" y="223"/>
                      <a:pt x="102" y="225"/>
                      <a:pt x="109" y="226"/>
                    </a:cubicBezTo>
                    <a:cubicBezTo>
                      <a:pt x="109" y="227"/>
                      <a:pt x="109" y="227"/>
                      <a:pt x="109" y="227"/>
                    </a:cubicBezTo>
                    <a:cubicBezTo>
                      <a:pt x="113" y="251"/>
                      <a:pt x="113" y="251"/>
                      <a:pt x="113" y="251"/>
                    </a:cubicBezTo>
                    <a:cubicBezTo>
                      <a:pt x="139" y="251"/>
                      <a:pt x="139" y="251"/>
                      <a:pt x="139" y="251"/>
                    </a:cubicBezTo>
                    <a:cubicBezTo>
                      <a:pt x="144" y="226"/>
                      <a:pt x="144" y="226"/>
                      <a:pt x="144" y="226"/>
                    </a:cubicBezTo>
                    <a:cubicBezTo>
                      <a:pt x="152" y="225"/>
                      <a:pt x="160" y="222"/>
                      <a:pt x="167" y="219"/>
                    </a:cubicBezTo>
                    <a:cubicBezTo>
                      <a:pt x="168" y="219"/>
                      <a:pt x="168" y="219"/>
                      <a:pt x="168" y="219"/>
                    </a:cubicBezTo>
                    <a:cubicBezTo>
                      <a:pt x="185" y="237"/>
                      <a:pt x="185" y="237"/>
                      <a:pt x="185" y="237"/>
                    </a:cubicBezTo>
                    <a:cubicBezTo>
                      <a:pt x="206" y="223"/>
                      <a:pt x="206" y="223"/>
                      <a:pt x="206" y="223"/>
                    </a:cubicBezTo>
                    <a:cubicBezTo>
                      <a:pt x="196" y="199"/>
                      <a:pt x="196" y="199"/>
                      <a:pt x="196" y="199"/>
                    </a:cubicBezTo>
                    <a:cubicBezTo>
                      <a:pt x="196" y="199"/>
                      <a:pt x="196" y="199"/>
                      <a:pt x="196" y="199"/>
                    </a:cubicBezTo>
                    <a:cubicBezTo>
                      <a:pt x="200" y="196"/>
                      <a:pt x="204" y="192"/>
                      <a:pt x="207" y="187"/>
                    </a:cubicBezTo>
                    <a:cubicBezTo>
                      <a:pt x="207" y="188"/>
                      <a:pt x="207" y="188"/>
                      <a:pt x="207" y="188"/>
                    </a:cubicBezTo>
                    <a:cubicBezTo>
                      <a:pt x="231" y="195"/>
                      <a:pt x="231" y="195"/>
                      <a:pt x="231" y="195"/>
                    </a:cubicBezTo>
                    <a:cubicBezTo>
                      <a:pt x="243" y="172"/>
                      <a:pt x="243" y="172"/>
                      <a:pt x="243" y="172"/>
                    </a:cubicBezTo>
                    <a:cubicBezTo>
                      <a:pt x="223" y="157"/>
                      <a:pt x="223" y="157"/>
                      <a:pt x="223" y="157"/>
                    </a:cubicBezTo>
                    <a:cubicBezTo>
                      <a:pt x="223" y="156"/>
                      <a:pt x="223" y="156"/>
                      <a:pt x="223" y="156"/>
                    </a:cubicBezTo>
                    <a:cubicBezTo>
                      <a:pt x="224" y="151"/>
                      <a:pt x="226" y="146"/>
                      <a:pt x="226" y="141"/>
                    </a:cubicBezTo>
                    <a:cubicBezTo>
                      <a:pt x="227" y="141"/>
                      <a:pt x="227" y="141"/>
                      <a:pt x="227" y="141"/>
                    </a:cubicBezTo>
                    <a:cubicBezTo>
                      <a:pt x="252" y="136"/>
                      <a:pt x="252" y="136"/>
                      <a:pt x="252" y="136"/>
                    </a:cubicBezTo>
                    <a:cubicBezTo>
                      <a:pt x="251" y="110"/>
                      <a:pt x="251" y="110"/>
                      <a:pt x="251" y="110"/>
                    </a:cubicBezTo>
                    <a:cubicBezTo>
                      <a:pt x="226" y="106"/>
                      <a:pt x="226" y="106"/>
                      <a:pt x="226" y="106"/>
                    </a:cubicBezTo>
                    <a:cubicBezTo>
                      <a:pt x="226" y="106"/>
                      <a:pt x="226" y="106"/>
                      <a:pt x="226" y="106"/>
                    </a:cubicBezTo>
                    <a:cubicBezTo>
                      <a:pt x="224" y="101"/>
                      <a:pt x="223" y="95"/>
                      <a:pt x="221" y="90"/>
                    </a:cubicBezTo>
                    <a:cubicBezTo>
                      <a:pt x="222" y="90"/>
                      <a:pt x="222" y="90"/>
                      <a:pt x="222" y="90"/>
                    </a:cubicBezTo>
                    <a:cubicBezTo>
                      <a:pt x="241" y="74"/>
                      <a:pt x="241" y="74"/>
                      <a:pt x="241" y="74"/>
                    </a:cubicBezTo>
                    <a:cubicBezTo>
                      <a:pt x="228" y="52"/>
                      <a:pt x="228" y="52"/>
                      <a:pt x="228" y="52"/>
                    </a:cubicBezTo>
                    <a:cubicBezTo>
                      <a:pt x="204" y="60"/>
                      <a:pt x="204" y="60"/>
                      <a:pt x="204" y="60"/>
                    </a:cubicBezTo>
                    <a:cubicBezTo>
                      <a:pt x="202" y="59"/>
                      <a:pt x="202" y="59"/>
                      <a:pt x="202" y="59"/>
                    </a:cubicBezTo>
                    <a:cubicBezTo>
                      <a:pt x="199" y="55"/>
                      <a:pt x="196" y="52"/>
                      <a:pt x="189" y="47"/>
                    </a:cubicBezTo>
                    <a:cubicBezTo>
                      <a:pt x="190" y="46"/>
                      <a:pt x="190" y="46"/>
                      <a:pt x="190" y="46"/>
                    </a:cubicBezTo>
                    <a:cubicBezTo>
                      <a:pt x="200" y="28"/>
                      <a:pt x="200" y="28"/>
                      <a:pt x="200" y="28"/>
                    </a:cubicBezTo>
                    <a:cubicBezTo>
                      <a:pt x="179" y="14"/>
                      <a:pt x="179" y="14"/>
                      <a:pt x="179" y="14"/>
                    </a:cubicBezTo>
                    <a:cubicBezTo>
                      <a:pt x="162" y="32"/>
                      <a:pt x="162" y="32"/>
                      <a:pt x="162" y="32"/>
                    </a:cubicBezTo>
                    <a:cubicBezTo>
                      <a:pt x="163" y="32"/>
                      <a:pt x="163" y="32"/>
                      <a:pt x="163" y="32"/>
                    </a:cubicBezTo>
                    <a:cubicBezTo>
                      <a:pt x="156" y="29"/>
                      <a:pt x="149" y="27"/>
                      <a:pt x="142" y="25"/>
                    </a:cubicBezTo>
                    <a:cubicBezTo>
                      <a:pt x="142" y="24"/>
                      <a:pt x="142" y="24"/>
                      <a:pt x="142" y="24"/>
                    </a:cubicBezTo>
                    <a:cubicBezTo>
                      <a:pt x="138" y="0"/>
                      <a:pt x="138" y="0"/>
                      <a:pt x="138" y="0"/>
                    </a:cubicBezTo>
                    <a:cubicBezTo>
                      <a:pt x="113" y="0"/>
                      <a:pt x="113" y="0"/>
                      <a:pt x="113" y="0"/>
                    </a:cubicBezTo>
                    <a:cubicBezTo>
                      <a:pt x="108" y="25"/>
                      <a:pt x="108" y="25"/>
                      <a:pt x="108" y="25"/>
                    </a:cubicBezTo>
                    <a:cubicBezTo>
                      <a:pt x="108" y="25"/>
                      <a:pt x="108" y="25"/>
                      <a:pt x="108" y="25"/>
                    </a:cubicBezTo>
                    <a:cubicBezTo>
                      <a:pt x="100" y="27"/>
                      <a:pt x="92" y="29"/>
                      <a:pt x="84" y="32"/>
                    </a:cubicBezTo>
                    <a:cubicBezTo>
                      <a:pt x="84" y="32"/>
                      <a:pt x="84" y="32"/>
                      <a:pt x="84" y="32"/>
                    </a:cubicBezTo>
                    <a:cubicBezTo>
                      <a:pt x="67" y="14"/>
                      <a:pt x="67" y="14"/>
                      <a:pt x="67" y="14"/>
                    </a:cubicBezTo>
                    <a:cubicBezTo>
                      <a:pt x="46" y="28"/>
                      <a:pt x="46" y="28"/>
                      <a:pt x="46" y="28"/>
                    </a:cubicBezTo>
                    <a:cubicBezTo>
                      <a:pt x="55" y="52"/>
                      <a:pt x="55" y="52"/>
                      <a:pt x="55" y="52"/>
                    </a:cubicBezTo>
                    <a:lnTo>
                      <a:pt x="56" y="52"/>
                    </a:lnTo>
                    <a:close/>
                    <a:moveTo>
                      <a:pt x="169" y="53"/>
                    </a:moveTo>
                    <a:cubicBezTo>
                      <a:pt x="209" y="78"/>
                      <a:pt x="222" y="130"/>
                      <a:pt x="198" y="170"/>
                    </a:cubicBezTo>
                    <a:cubicBezTo>
                      <a:pt x="174" y="210"/>
                      <a:pt x="122" y="222"/>
                      <a:pt x="82" y="198"/>
                    </a:cubicBezTo>
                    <a:cubicBezTo>
                      <a:pt x="42" y="174"/>
                      <a:pt x="29" y="122"/>
                      <a:pt x="53" y="82"/>
                    </a:cubicBezTo>
                    <a:cubicBezTo>
                      <a:pt x="77" y="42"/>
                      <a:pt x="129" y="29"/>
                      <a:pt x="169" y="5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7" name="Freeform 10"/>
              <p:cNvSpPr>
                <a:spLocks/>
              </p:cNvSpPr>
              <p:nvPr/>
            </p:nvSpPr>
            <p:spPr bwMode="auto">
              <a:xfrm>
                <a:off x="8640499" y="2240591"/>
                <a:ext cx="1252979" cy="1252979"/>
              </a:xfrm>
              <a:custGeom>
                <a:avLst/>
                <a:gdLst>
                  <a:gd name="T0" fmla="*/ 52 w 412"/>
                  <a:gd name="T1" fmla="*/ 112 h 412"/>
                  <a:gd name="T2" fmla="*/ 112 w 412"/>
                  <a:gd name="T3" fmla="*/ 361 h 412"/>
                  <a:gd name="T4" fmla="*/ 360 w 412"/>
                  <a:gd name="T5" fmla="*/ 300 h 412"/>
                  <a:gd name="T6" fmla="*/ 300 w 412"/>
                  <a:gd name="T7" fmla="*/ 52 h 412"/>
                  <a:gd name="T8" fmla="*/ 52 w 412"/>
                  <a:gd name="T9" fmla="*/ 112 h 412"/>
                </a:gdLst>
                <a:ahLst/>
                <a:cxnLst>
                  <a:cxn ang="0">
                    <a:pos x="T0" y="T1"/>
                  </a:cxn>
                  <a:cxn ang="0">
                    <a:pos x="T2" y="T3"/>
                  </a:cxn>
                  <a:cxn ang="0">
                    <a:pos x="T4" y="T5"/>
                  </a:cxn>
                  <a:cxn ang="0">
                    <a:pos x="T6" y="T7"/>
                  </a:cxn>
                  <a:cxn ang="0">
                    <a:pos x="T8" y="T9"/>
                  </a:cxn>
                </a:cxnLst>
                <a:rect l="0" t="0" r="r" b="b"/>
                <a:pathLst>
                  <a:path w="412" h="412">
                    <a:moveTo>
                      <a:pt x="52" y="112"/>
                    </a:moveTo>
                    <a:cubicBezTo>
                      <a:pt x="0" y="198"/>
                      <a:pt x="27" y="309"/>
                      <a:pt x="112" y="361"/>
                    </a:cubicBezTo>
                    <a:cubicBezTo>
                      <a:pt x="197" y="412"/>
                      <a:pt x="308" y="385"/>
                      <a:pt x="360" y="300"/>
                    </a:cubicBezTo>
                    <a:cubicBezTo>
                      <a:pt x="412" y="215"/>
                      <a:pt x="385" y="104"/>
                      <a:pt x="300" y="52"/>
                    </a:cubicBezTo>
                    <a:cubicBezTo>
                      <a:pt x="214" y="0"/>
                      <a:pt x="103" y="27"/>
                      <a:pt x="52" y="1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8" name="Freeform 11"/>
              <p:cNvSpPr>
                <a:spLocks noEditPoints="1"/>
              </p:cNvSpPr>
              <p:nvPr/>
            </p:nvSpPr>
            <p:spPr bwMode="auto">
              <a:xfrm>
                <a:off x="8333359" y="1933451"/>
                <a:ext cx="1869831" cy="1863405"/>
              </a:xfrm>
              <a:custGeom>
                <a:avLst/>
                <a:gdLst>
                  <a:gd name="T0" fmla="*/ 109 w 615"/>
                  <a:gd name="T1" fmla="*/ 156 h 613"/>
                  <a:gd name="T2" fmla="*/ 50 w 615"/>
                  <a:gd name="T3" fmla="*/ 137 h 613"/>
                  <a:gd name="T4" fmla="*/ 70 w 615"/>
                  <a:gd name="T5" fmla="*/ 231 h 613"/>
                  <a:gd name="T6" fmla="*/ 59 w 615"/>
                  <a:gd name="T7" fmla="*/ 270 h 613"/>
                  <a:gd name="T8" fmla="*/ 1 w 615"/>
                  <a:gd name="T9" fmla="*/ 344 h 613"/>
                  <a:gd name="T10" fmla="*/ 73 w 615"/>
                  <a:gd name="T11" fmla="*/ 393 h 613"/>
                  <a:gd name="T12" fmla="*/ 26 w 615"/>
                  <a:gd name="T13" fmla="*/ 432 h 613"/>
                  <a:gd name="T14" fmla="*/ 116 w 615"/>
                  <a:gd name="T15" fmla="*/ 466 h 613"/>
                  <a:gd name="T16" fmla="*/ 144 w 615"/>
                  <a:gd name="T17" fmla="*/ 496 h 613"/>
                  <a:gd name="T18" fmla="*/ 175 w 615"/>
                  <a:gd name="T19" fmla="*/ 583 h 613"/>
                  <a:gd name="T20" fmla="*/ 267 w 615"/>
                  <a:gd name="T21" fmla="*/ 553 h 613"/>
                  <a:gd name="T22" fmla="*/ 277 w 615"/>
                  <a:gd name="T23" fmla="*/ 613 h 613"/>
                  <a:gd name="T24" fmla="*/ 351 w 615"/>
                  <a:gd name="T25" fmla="*/ 552 h 613"/>
                  <a:gd name="T26" fmla="*/ 409 w 615"/>
                  <a:gd name="T27" fmla="*/ 536 h 613"/>
                  <a:gd name="T28" fmla="*/ 503 w 615"/>
                  <a:gd name="T29" fmla="*/ 545 h 613"/>
                  <a:gd name="T30" fmla="*/ 479 w 615"/>
                  <a:gd name="T31" fmla="*/ 487 h 613"/>
                  <a:gd name="T32" fmla="*/ 507 w 615"/>
                  <a:gd name="T33" fmla="*/ 458 h 613"/>
                  <a:gd name="T34" fmla="*/ 593 w 615"/>
                  <a:gd name="T35" fmla="*/ 421 h 613"/>
                  <a:gd name="T36" fmla="*/ 544 w 615"/>
                  <a:gd name="T37" fmla="*/ 382 h 613"/>
                  <a:gd name="T38" fmla="*/ 555 w 615"/>
                  <a:gd name="T39" fmla="*/ 344 h 613"/>
                  <a:gd name="T40" fmla="*/ 613 w 615"/>
                  <a:gd name="T41" fmla="*/ 270 h 613"/>
                  <a:gd name="T42" fmla="*/ 551 w 615"/>
                  <a:gd name="T43" fmla="*/ 259 h 613"/>
                  <a:gd name="T44" fmla="*/ 542 w 615"/>
                  <a:gd name="T45" fmla="*/ 220 h 613"/>
                  <a:gd name="T46" fmla="*/ 558 w 615"/>
                  <a:gd name="T47" fmla="*/ 127 h 613"/>
                  <a:gd name="T48" fmla="*/ 494 w 615"/>
                  <a:gd name="T49" fmla="*/ 145 h 613"/>
                  <a:gd name="T50" fmla="*/ 464 w 615"/>
                  <a:gd name="T51" fmla="*/ 113 h 613"/>
                  <a:gd name="T52" fmla="*/ 437 w 615"/>
                  <a:gd name="T53" fmla="*/ 35 h 613"/>
                  <a:gd name="T54" fmla="*/ 397 w 615"/>
                  <a:gd name="T55" fmla="*/ 77 h 613"/>
                  <a:gd name="T56" fmla="*/ 348 w 615"/>
                  <a:gd name="T57" fmla="*/ 60 h 613"/>
                  <a:gd name="T58" fmla="*/ 275 w 615"/>
                  <a:gd name="T59" fmla="*/ 0 h 613"/>
                  <a:gd name="T60" fmla="*/ 264 w 615"/>
                  <a:gd name="T61" fmla="*/ 62 h 613"/>
                  <a:gd name="T62" fmla="*/ 205 w 615"/>
                  <a:gd name="T63" fmla="*/ 78 h 613"/>
                  <a:gd name="T64" fmla="*/ 112 w 615"/>
                  <a:gd name="T65" fmla="*/ 69 h 613"/>
                  <a:gd name="T66" fmla="*/ 414 w 615"/>
                  <a:gd name="T67" fmla="*/ 131 h 613"/>
                  <a:gd name="T68" fmla="*/ 200 w 615"/>
                  <a:gd name="T69" fmla="*/ 484 h 613"/>
                  <a:gd name="T70" fmla="*/ 414 w 615"/>
                  <a:gd name="T71" fmla="*/ 131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15" h="613">
                    <a:moveTo>
                      <a:pt x="136" y="126"/>
                    </a:moveTo>
                    <a:cubicBezTo>
                      <a:pt x="126" y="135"/>
                      <a:pt x="117" y="145"/>
                      <a:pt x="109" y="156"/>
                    </a:cubicBezTo>
                    <a:cubicBezTo>
                      <a:pt x="108" y="155"/>
                      <a:pt x="108" y="155"/>
                      <a:pt x="108" y="155"/>
                    </a:cubicBezTo>
                    <a:cubicBezTo>
                      <a:pt x="50" y="137"/>
                      <a:pt x="50" y="137"/>
                      <a:pt x="50" y="137"/>
                    </a:cubicBezTo>
                    <a:cubicBezTo>
                      <a:pt x="21" y="192"/>
                      <a:pt x="21" y="192"/>
                      <a:pt x="21" y="192"/>
                    </a:cubicBezTo>
                    <a:cubicBezTo>
                      <a:pt x="70" y="231"/>
                      <a:pt x="70" y="231"/>
                      <a:pt x="70" y="231"/>
                    </a:cubicBezTo>
                    <a:cubicBezTo>
                      <a:pt x="66" y="244"/>
                      <a:pt x="63" y="257"/>
                      <a:pt x="61" y="270"/>
                    </a:cubicBezTo>
                    <a:cubicBezTo>
                      <a:pt x="59" y="270"/>
                      <a:pt x="59" y="270"/>
                      <a:pt x="59" y="270"/>
                    </a:cubicBezTo>
                    <a:cubicBezTo>
                      <a:pt x="0" y="281"/>
                      <a:pt x="0" y="281"/>
                      <a:pt x="0" y="281"/>
                    </a:cubicBezTo>
                    <a:cubicBezTo>
                      <a:pt x="1" y="344"/>
                      <a:pt x="1" y="344"/>
                      <a:pt x="1" y="344"/>
                    </a:cubicBezTo>
                    <a:cubicBezTo>
                      <a:pt x="62" y="354"/>
                      <a:pt x="62" y="354"/>
                      <a:pt x="62" y="354"/>
                    </a:cubicBezTo>
                    <a:cubicBezTo>
                      <a:pt x="65" y="367"/>
                      <a:pt x="69" y="380"/>
                      <a:pt x="73" y="393"/>
                    </a:cubicBezTo>
                    <a:cubicBezTo>
                      <a:pt x="72" y="394"/>
                      <a:pt x="72" y="394"/>
                      <a:pt x="72" y="394"/>
                    </a:cubicBezTo>
                    <a:cubicBezTo>
                      <a:pt x="26" y="432"/>
                      <a:pt x="26" y="432"/>
                      <a:pt x="26" y="432"/>
                    </a:cubicBezTo>
                    <a:cubicBezTo>
                      <a:pt x="57" y="486"/>
                      <a:pt x="57" y="486"/>
                      <a:pt x="57" y="486"/>
                    </a:cubicBezTo>
                    <a:cubicBezTo>
                      <a:pt x="116" y="466"/>
                      <a:pt x="116" y="466"/>
                      <a:pt x="116" y="466"/>
                    </a:cubicBezTo>
                    <a:cubicBezTo>
                      <a:pt x="124" y="477"/>
                      <a:pt x="128" y="483"/>
                      <a:pt x="144" y="495"/>
                    </a:cubicBezTo>
                    <a:cubicBezTo>
                      <a:pt x="144" y="496"/>
                      <a:pt x="144" y="496"/>
                      <a:pt x="144" y="496"/>
                    </a:cubicBezTo>
                    <a:cubicBezTo>
                      <a:pt x="122" y="551"/>
                      <a:pt x="122" y="551"/>
                      <a:pt x="122" y="551"/>
                    </a:cubicBezTo>
                    <a:cubicBezTo>
                      <a:pt x="175" y="583"/>
                      <a:pt x="175" y="583"/>
                      <a:pt x="175" y="583"/>
                    </a:cubicBezTo>
                    <a:cubicBezTo>
                      <a:pt x="216" y="538"/>
                      <a:pt x="216" y="538"/>
                      <a:pt x="216" y="538"/>
                    </a:cubicBezTo>
                    <a:cubicBezTo>
                      <a:pt x="233" y="545"/>
                      <a:pt x="249" y="550"/>
                      <a:pt x="267" y="553"/>
                    </a:cubicBezTo>
                    <a:cubicBezTo>
                      <a:pt x="266" y="554"/>
                      <a:pt x="266" y="554"/>
                      <a:pt x="266" y="554"/>
                    </a:cubicBezTo>
                    <a:cubicBezTo>
                      <a:pt x="277" y="613"/>
                      <a:pt x="277" y="613"/>
                      <a:pt x="277" y="613"/>
                    </a:cubicBezTo>
                    <a:cubicBezTo>
                      <a:pt x="339" y="613"/>
                      <a:pt x="339" y="613"/>
                      <a:pt x="339" y="613"/>
                    </a:cubicBezTo>
                    <a:cubicBezTo>
                      <a:pt x="351" y="552"/>
                      <a:pt x="351" y="552"/>
                      <a:pt x="351" y="552"/>
                    </a:cubicBezTo>
                    <a:cubicBezTo>
                      <a:pt x="371" y="549"/>
                      <a:pt x="390" y="543"/>
                      <a:pt x="409" y="534"/>
                    </a:cubicBezTo>
                    <a:cubicBezTo>
                      <a:pt x="409" y="536"/>
                      <a:pt x="409" y="536"/>
                      <a:pt x="409" y="536"/>
                    </a:cubicBezTo>
                    <a:cubicBezTo>
                      <a:pt x="451" y="579"/>
                      <a:pt x="451" y="579"/>
                      <a:pt x="451" y="579"/>
                    </a:cubicBezTo>
                    <a:cubicBezTo>
                      <a:pt x="503" y="545"/>
                      <a:pt x="503" y="545"/>
                      <a:pt x="503" y="545"/>
                    </a:cubicBezTo>
                    <a:cubicBezTo>
                      <a:pt x="479" y="487"/>
                      <a:pt x="479" y="487"/>
                      <a:pt x="479" y="487"/>
                    </a:cubicBezTo>
                    <a:cubicBezTo>
                      <a:pt x="479" y="487"/>
                      <a:pt x="479" y="487"/>
                      <a:pt x="479" y="487"/>
                    </a:cubicBezTo>
                    <a:cubicBezTo>
                      <a:pt x="488" y="478"/>
                      <a:pt x="497" y="468"/>
                      <a:pt x="506" y="458"/>
                    </a:cubicBezTo>
                    <a:cubicBezTo>
                      <a:pt x="507" y="458"/>
                      <a:pt x="507" y="458"/>
                      <a:pt x="507" y="458"/>
                    </a:cubicBezTo>
                    <a:cubicBezTo>
                      <a:pt x="565" y="477"/>
                      <a:pt x="565" y="477"/>
                      <a:pt x="565" y="477"/>
                    </a:cubicBezTo>
                    <a:cubicBezTo>
                      <a:pt x="593" y="421"/>
                      <a:pt x="593" y="421"/>
                      <a:pt x="593" y="421"/>
                    </a:cubicBezTo>
                    <a:cubicBezTo>
                      <a:pt x="545" y="382"/>
                      <a:pt x="545" y="382"/>
                      <a:pt x="545" y="382"/>
                    </a:cubicBezTo>
                    <a:cubicBezTo>
                      <a:pt x="544" y="382"/>
                      <a:pt x="544" y="382"/>
                      <a:pt x="544" y="382"/>
                    </a:cubicBezTo>
                    <a:cubicBezTo>
                      <a:pt x="548" y="370"/>
                      <a:pt x="551" y="357"/>
                      <a:pt x="553" y="344"/>
                    </a:cubicBezTo>
                    <a:cubicBezTo>
                      <a:pt x="555" y="344"/>
                      <a:pt x="555" y="344"/>
                      <a:pt x="555" y="344"/>
                    </a:cubicBezTo>
                    <a:cubicBezTo>
                      <a:pt x="615" y="332"/>
                      <a:pt x="615" y="332"/>
                      <a:pt x="615" y="332"/>
                    </a:cubicBezTo>
                    <a:cubicBezTo>
                      <a:pt x="613" y="270"/>
                      <a:pt x="613" y="270"/>
                      <a:pt x="613" y="270"/>
                    </a:cubicBezTo>
                    <a:cubicBezTo>
                      <a:pt x="552" y="259"/>
                      <a:pt x="552" y="259"/>
                      <a:pt x="552" y="259"/>
                    </a:cubicBezTo>
                    <a:cubicBezTo>
                      <a:pt x="551" y="259"/>
                      <a:pt x="551" y="259"/>
                      <a:pt x="551" y="259"/>
                    </a:cubicBezTo>
                    <a:cubicBezTo>
                      <a:pt x="548" y="246"/>
                      <a:pt x="545" y="233"/>
                      <a:pt x="540" y="221"/>
                    </a:cubicBezTo>
                    <a:cubicBezTo>
                      <a:pt x="542" y="220"/>
                      <a:pt x="542" y="220"/>
                      <a:pt x="542" y="220"/>
                    </a:cubicBezTo>
                    <a:cubicBezTo>
                      <a:pt x="589" y="181"/>
                      <a:pt x="589" y="181"/>
                      <a:pt x="589" y="181"/>
                    </a:cubicBezTo>
                    <a:cubicBezTo>
                      <a:pt x="558" y="127"/>
                      <a:pt x="558" y="127"/>
                      <a:pt x="558" y="127"/>
                    </a:cubicBezTo>
                    <a:cubicBezTo>
                      <a:pt x="499" y="147"/>
                      <a:pt x="499" y="147"/>
                      <a:pt x="499" y="147"/>
                    </a:cubicBezTo>
                    <a:cubicBezTo>
                      <a:pt x="494" y="145"/>
                      <a:pt x="494" y="145"/>
                      <a:pt x="494" y="145"/>
                    </a:cubicBezTo>
                    <a:cubicBezTo>
                      <a:pt x="486" y="135"/>
                      <a:pt x="479" y="127"/>
                      <a:pt x="463" y="115"/>
                    </a:cubicBezTo>
                    <a:cubicBezTo>
                      <a:pt x="464" y="113"/>
                      <a:pt x="464" y="113"/>
                      <a:pt x="464" y="113"/>
                    </a:cubicBezTo>
                    <a:cubicBezTo>
                      <a:pt x="490" y="68"/>
                      <a:pt x="490" y="68"/>
                      <a:pt x="490" y="68"/>
                    </a:cubicBezTo>
                    <a:cubicBezTo>
                      <a:pt x="437" y="35"/>
                      <a:pt x="437" y="35"/>
                      <a:pt x="437" y="35"/>
                    </a:cubicBezTo>
                    <a:cubicBezTo>
                      <a:pt x="396" y="78"/>
                      <a:pt x="396" y="78"/>
                      <a:pt x="396" y="78"/>
                    </a:cubicBezTo>
                    <a:cubicBezTo>
                      <a:pt x="397" y="77"/>
                      <a:pt x="397" y="77"/>
                      <a:pt x="397" y="77"/>
                    </a:cubicBezTo>
                    <a:cubicBezTo>
                      <a:pt x="381" y="71"/>
                      <a:pt x="365" y="65"/>
                      <a:pt x="348" y="62"/>
                    </a:cubicBezTo>
                    <a:cubicBezTo>
                      <a:pt x="348" y="60"/>
                      <a:pt x="348" y="60"/>
                      <a:pt x="348" y="60"/>
                    </a:cubicBezTo>
                    <a:cubicBezTo>
                      <a:pt x="337" y="0"/>
                      <a:pt x="337" y="0"/>
                      <a:pt x="337" y="0"/>
                    </a:cubicBezTo>
                    <a:cubicBezTo>
                      <a:pt x="275" y="0"/>
                      <a:pt x="275" y="0"/>
                      <a:pt x="275" y="0"/>
                    </a:cubicBezTo>
                    <a:cubicBezTo>
                      <a:pt x="264" y="62"/>
                      <a:pt x="264" y="62"/>
                      <a:pt x="264" y="62"/>
                    </a:cubicBezTo>
                    <a:cubicBezTo>
                      <a:pt x="264" y="62"/>
                      <a:pt x="264" y="62"/>
                      <a:pt x="264" y="62"/>
                    </a:cubicBezTo>
                    <a:cubicBezTo>
                      <a:pt x="244" y="66"/>
                      <a:pt x="225" y="71"/>
                      <a:pt x="206" y="79"/>
                    </a:cubicBezTo>
                    <a:cubicBezTo>
                      <a:pt x="205" y="78"/>
                      <a:pt x="205" y="78"/>
                      <a:pt x="205" y="78"/>
                    </a:cubicBezTo>
                    <a:cubicBezTo>
                      <a:pt x="163" y="34"/>
                      <a:pt x="163" y="34"/>
                      <a:pt x="163" y="34"/>
                    </a:cubicBezTo>
                    <a:cubicBezTo>
                      <a:pt x="112" y="69"/>
                      <a:pt x="112" y="69"/>
                      <a:pt x="112" y="69"/>
                    </a:cubicBezTo>
                    <a:cubicBezTo>
                      <a:pt x="136" y="126"/>
                      <a:pt x="136" y="126"/>
                      <a:pt x="136" y="126"/>
                    </a:cubicBezTo>
                    <a:close/>
                    <a:moveTo>
                      <a:pt x="414" y="131"/>
                    </a:moveTo>
                    <a:cubicBezTo>
                      <a:pt x="512" y="190"/>
                      <a:pt x="543" y="317"/>
                      <a:pt x="483" y="414"/>
                    </a:cubicBezTo>
                    <a:cubicBezTo>
                      <a:pt x="424" y="512"/>
                      <a:pt x="297" y="543"/>
                      <a:pt x="200" y="484"/>
                    </a:cubicBezTo>
                    <a:cubicBezTo>
                      <a:pt x="102" y="425"/>
                      <a:pt x="71" y="298"/>
                      <a:pt x="130" y="200"/>
                    </a:cubicBezTo>
                    <a:cubicBezTo>
                      <a:pt x="189" y="102"/>
                      <a:pt x="317" y="71"/>
                      <a:pt x="414" y="13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9" name="Freeform 12"/>
              <p:cNvSpPr>
                <a:spLocks/>
              </p:cNvSpPr>
              <p:nvPr/>
            </p:nvSpPr>
            <p:spPr bwMode="auto">
              <a:xfrm>
                <a:off x="8050635" y="3916371"/>
                <a:ext cx="1119328" cy="1115473"/>
              </a:xfrm>
              <a:custGeom>
                <a:avLst/>
                <a:gdLst>
                  <a:gd name="T0" fmla="*/ 46 w 368"/>
                  <a:gd name="T1" fmla="*/ 100 h 367"/>
                  <a:gd name="T2" fmla="*/ 101 w 368"/>
                  <a:gd name="T3" fmla="*/ 321 h 367"/>
                  <a:gd name="T4" fmla="*/ 322 w 368"/>
                  <a:gd name="T5" fmla="*/ 267 h 367"/>
                  <a:gd name="T6" fmla="*/ 267 w 368"/>
                  <a:gd name="T7" fmla="*/ 46 h 367"/>
                  <a:gd name="T8" fmla="*/ 46 w 368"/>
                  <a:gd name="T9" fmla="*/ 100 h 367"/>
                </a:gdLst>
                <a:ahLst/>
                <a:cxnLst>
                  <a:cxn ang="0">
                    <a:pos x="T0" y="T1"/>
                  </a:cxn>
                  <a:cxn ang="0">
                    <a:pos x="T2" y="T3"/>
                  </a:cxn>
                  <a:cxn ang="0">
                    <a:pos x="T4" y="T5"/>
                  </a:cxn>
                  <a:cxn ang="0">
                    <a:pos x="T6" y="T7"/>
                  </a:cxn>
                  <a:cxn ang="0">
                    <a:pos x="T8" y="T9"/>
                  </a:cxn>
                </a:cxnLst>
                <a:rect l="0" t="0" r="r" b="b"/>
                <a:pathLst>
                  <a:path w="368" h="367">
                    <a:moveTo>
                      <a:pt x="46" y="100"/>
                    </a:moveTo>
                    <a:cubicBezTo>
                      <a:pt x="0" y="176"/>
                      <a:pt x="25" y="275"/>
                      <a:pt x="101" y="321"/>
                    </a:cubicBezTo>
                    <a:cubicBezTo>
                      <a:pt x="176" y="367"/>
                      <a:pt x="275" y="343"/>
                      <a:pt x="322" y="267"/>
                    </a:cubicBezTo>
                    <a:cubicBezTo>
                      <a:pt x="368" y="191"/>
                      <a:pt x="343" y="92"/>
                      <a:pt x="267" y="46"/>
                    </a:cubicBezTo>
                    <a:cubicBezTo>
                      <a:pt x="192" y="0"/>
                      <a:pt x="93" y="24"/>
                      <a:pt x="46" y="10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0" name="Freeform 13"/>
              <p:cNvSpPr>
                <a:spLocks noEditPoints="1"/>
              </p:cNvSpPr>
              <p:nvPr/>
            </p:nvSpPr>
            <p:spPr bwMode="auto">
              <a:xfrm>
                <a:off x="7779477" y="3642643"/>
                <a:ext cx="1664213" cy="1662928"/>
              </a:xfrm>
              <a:custGeom>
                <a:avLst/>
                <a:gdLst>
                  <a:gd name="T0" fmla="*/ 97 w 547"/>
                  <a:gd name="T1" fmla="*/ 139 h 547"/>
                  <a:gd name="T2" fmla="*/ 44 w 547"/>
                  <a:gd name="T3" fmla="*/ 122 h 547"/>
                  <a:gd name="T4" fmla="*/ 62 w 547"/>
                  <a:gd name="T5" fmla="*/ 206 h 547"/>
                  <a:gd name="T6" fmla="*/ 52 w 547"/>
                  <a:gd name="T7" fmla="*/ 240 h 547"/>
                  <a:gd name="T8" fmla="*/ 1 w 547"/>
                  <a:gd name="T9" fmla="*/ 306 h 547"/>
                  <a:gd name="T10" fmla="*/ 65 w 547"/>
                  <a:gd name="T11" fmla="*/ 350 h 547"/>
                  <a:gd name="T12" fmla="*/ 23 w 547"/>
                  <a:gd name="T13" fmla="*/ 385 h 547"/>
                  <a:gd name="T14" fmla="*/ 103 w 547"/>
                  <a:gd name="T15" fmla="*/ 416 h 547"/>
                  <a:gd name="T16" fmla="*/ 128 w 547"/>
                  <a:gd name="T17" fmla="*/ 442 h 547"/>
                  <a:gd name="T18" fmla="*/ 155 w 547"/>
                  <a:gd name="T19" fmla="*/ 520 h 547"/>
                  <a:gd name="T20" fmla="*/ 237 w 547"/>
                  <a:gd name="T21" fmla="*/ 492 h 547"/>
                  <a:gd name="T22" fmla="*/ 247 w 547"/>
                  <a:gd name="T23" fmla="*/ 547 h 547"/>
                  <a:gd name="T24" fmla="*/ 312 w 547"/>
                  <a:gd name="T25" fmla="*/ 492 h 547"/>
                  <a:gd name="T26" fmla="*/ 364 w 547"/>
                  <a:gd name="T27" fmla="*/ 477 h 547"/>
                  <a:gd name="T28" fmla="*/ 448 w 547"/>
                  <a:gd name="T29" fmla="*/ 486 h 547"/>
                  <a:gd name="T30" fmla="*/ 426 w 547"/>
                  <a:gd name="T31" fmla="*/ 434 h 547"/>
                  <a:gd name="T32" fmla="*/ 451 w 547"/>
                  <a:gd name="T33" fmla="*/ 408 h 547"/>
                  <a:gd name="T34" fmla="*/ 528 w 547"/>
                  <a:gd name="T35" fmla="*/ 376 h 547"/>
                  <a:gd name="T36" fmla="*/ 484 w 547"/>
                  <a:gd name="T37" fmla="*/ 341 h 547"/>
                  <a:gd name="T38" fmla="*/ 494 w 547"/>
                  <a:gd name="T39" fmla="*/ 306 h 547"/>
                  <a:gd name="T40" fmla="*/ 546 w 547"/>
                  <a:gd name="T41" fmla="*/ 240 h 547"/>
                  <a:gd name="T42" fmla="*/ 491 w 547"/>
                  <a:gd name="T43" fmla="*/ 231 h 547"/>
                  <a:gd name="T44" fmla="*/ 483 w 547"/>
                  <a:gd name="T45" fmla="*/ 196 h 547"/>
                  <a:gd name="T46" fmla="*/ 497 w 547"/>
                  <a:gd name="T47" fmla="*/ 113 h 547"/>
                  <a:gd name="T48" fmla="*/ 440 w 547"/>
                  <a:gd name="T49" fmla="*/ 130 h 547"/>
                  <a:gd name="T50" fmla="*/ 413 w 547"/>
                  <a:gd name="T51" fmla="*/ 101 h 547"/>
                  <a:gd name="T52" fmla="*/ 389 w 547"/>
                  <a:gd name="T53" fmla="*/ 32 h 547"/>
                  <a:gd name="T54" fmla="*/ 353 w 547"/>
                  <a:gd name="T55" fmla="*/ 69 h 547"/>
                  <a:gd name="T56" fmla="*/ 310 w 547"/>
                  <a:gd name="T57" fmla="*/ 53 h 547"/>
                  <a:gd name="T58" fmla="*/ 245 w 547"/>
                  <a:gd name="T59" fmla="*/ 0 h 547"/>
                  <a:gd name="T60" fmla="*/ 235 w 547"/>
                  <a:gd name="T61" fmla="*/ 55 h 547"/>
                  <a:gd name="T62" fmla="*/ 182 w 547"/>
                  <a:gd name="T63" fmla="*/ 69 h 547"/>
                  <a:gd name="T64" fmla="*/ 99 w 547"/>
                  <a:gd name="T65" fmla="*/ 61 h 547"/>
                  <a:gd name="T66" fmla="*/ 121 w 547"/>
                  <a:gd name="T67" fmla="*/ 113 h 547"/>
                  <a:gd name="T68" fmla="*/ 430 w 547"/>
                  <a:gd name="T69" fmla="*/ 369 h 547"/>
                  <a:gd name="T70" fmla="*/ 116 w 547"/>
                  <a:gd name="T71" fmla="*/ 178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7" h="547">
                    <a:moveTo>
                      <a:pt x="121" y="113"/>
                    </a:moveTo>
                    <a:cubicBezTo>
                      <a:pt x="112" y="121"/>
                      <a:pt x="104" y="129"/>
                      <a:pt x="97" y="139"/>
                    </a:cubicBezTo>
                    <a:cubicBezTo>
                      <a:pt x="95" y="138"/>
                      <a:pt x="95" y="138"/>
                      <a:pt x="95" y="138"/>
                    </a:cubicBezTo>
                    <a:cubicBezTo>
                      <a:pt x="44" y="122"/>
                      <a:pt x="44" y="122"/>
                      <a:pt x="44" y="122"/>
                    </a:cubicBezTo>
                    <a:cubicBezTo>
                      <a:pt x="19" y="171"/>
                      <a:pt x="19" y="171"/>
                      <a:pt x="19" y="171"/>
                    </a:cubicBezTo>
                    <a:cubicBezTo>
                      <a:pt x="62" y="206"/>
                      <a:pt x="62" y="206"/>
                      <a:pt x="62" y="206"/>
                    </a:cubicBezTo>
                    <a:cubicBezTo>
                      <a:pt x="58" y="217"/>
                      <a:pt x="55" y="229"/>
                      <a:pt x="53" y="240"/>
                    </a:cubicBezTo>
                    <a:cubicBezTo>
                      <a:pt x="52" y="240"/>
                      <a:pt x="52" y="240"/>
                      <a:pt x="52" y="240"/>
                    </a:cubicBezTo>
                    <a:cubicBezTo>
                      <a:pt x="0" y="251"/>
                      <a:pt x="0" y="251"/>
                      <a:pt x="0" y="251"/>
                    </a:cubicBezTo>
                    <a:cubicBezTo>
                      <a:pt x="1" y="306"/>
                      <a:pt x="1" y="306"/>
                      <a:pt x="1" y="306"/>
                    </a:cubicBezTo>
                    <a:cubicBezTo>
                      <a:pt x="55" y="316"/>
                      <a:pt x="55" y="316"/>
                      <a:pt x="55" y="316"/>
                    </a:cubicBezTo>
                    <a:cubicBezTo>
                      <a:pt x="57" y="328"/>
                      <a:pt x="61" y="339"/>
                      <a:pt x="65" y="350"/>
                    </a:cubicBezTo>
                    <a:cubicBezTo>
                      <a:pt x="64" y="351"/>
                      <a:pt x="64" y="351"/>
                      <a:pt x="64" y="351"/>
                    </a:cubicBezTo>
                    <a:cubicBezTo>
                      <a:pt x="23" y="385"/>
                      <a:pt x="23" y="385"/>
                      <a:pt x="23" y="385"/>
                    </a:cubicBezTo>
                    <a:cubicBezTo>
                      <a:pt x="50" y="433"/>
                      <a:pt x="50" y="433"/>
                      <a:pt x="50" y="433"/>
                    </a:cubicBezTo>
                    <a:cubicBezTo>
                      <a:pt x="103" y="416"/>
                      <a:pt x="103" y="416"/>
                      <a:pt x="103" y="416"/>
                    </a:cubicBezTo>
                    <a:cubicBezTo>
                      <a:pt x="110" y="425"/>
                      <a:pt x="114" y="431"/>
                      <a:pt x="128" y="442"/>
                    </a:cubicBezTo>
                    <a:cubicBezTo>
                      <a:pt x="128" y="442"/>
                      <a:pt x="128" y="442"/>
                      <a:pt x="128" y="442"/>
                    </a:cubicBezTo>
                    <a:cubicBezTo>
                      <a:pt x="108" y="491"/>
                      <a:pt x="108" y="491"/>
                      <a:pt x="108" y="491"/>
                    </a:cubicBezTo>
                    <a:cubicBezTo>
                      <a:pt x="155" y="520"/>
                      <a:pt x="155" y="520"/>
                      <a:pt x="155" y="520"/>
                    </a:cubicBezTo>
                    <a:cubicBezTo>
                      <a:pt x="192" y="480"/>
                      <a:pt x="192" y="480"/>
                      <a:pt x="192" y="480"/>
                    </a:cubicBezTo>
                    <a:cubicBezTo>
                      <a:pt x="207" y="485"/>
                      <a:pt x="222" y="490"/>
                      <a:pt x="237" y="492"/>
                    </a:cubicBezTo>
                    <a:cubicBezTo>
                      <a:pt x="237" y="494"/>
                      <a:pt x="237" y="494"/>
                      <a:pt x="237" y="494"/>
                    </a:cubicBezTo>
                    <a:cubicBezTo>
                      <a:pt x="247" y="547"/>
                      <a:pt x="247" y="547"/>
                      <a:pt x="247" y="547"/>
                    </a:cubicBezTo>
                    <a:cubicBezTo>
                      <a:pt x="302" y="546"/>
                      <a:pt x="302" y="546"/>
                      <a:pt x="302" y="546"/>
                    </a:cubicBezTo>
                    <a:cubicBezTo>
                      <a:pt x="312" y="492"/>
                      <a:pt x="312" y="492"/>
                      <a:pt x="312" y="492"/>
                    </a:cubicBezTo>
                    <a:cubicBezTo>
                      <a:pt x="330" y="489"/>
                      <a:pt x="347" y="484"/>
                      <a:pt x="364" y="476"/>
                    </a:cubicBezTo>
                    <a:cubicBezTo>
                      <a:pt x="364" y="477"/>
                      <a:pt x="364" y="477"/>
                      <a:pt x="364" y="477"/>
                    </a:cubicBezTo>
                    <a:cubicBezTo>
                      <a:pt x="402" y="516"/>
                      <a:pt x="402" y="516"/>
                      <a:pt x="402" y="516"/>
                    </a:cubicBezTo>
                    <a:cubicBezTo>
                      <a:pt x="448" y="486"/>
                      <a:pt x="448" y="486"/>
                      <a:pt x="448" y="486"/>
                    </a:cubicBezTo>
                    <a:cubicBezTo>
                      <a:pt x="426" y="434"/>
                      <a:pt x="426" y="434"/>
                      <a:pt x="426" y="434"/>
                    </a:cubicBezTo>
                    <a:cubicBezTo>
                      <a:pt x="426" y="434"/>
                      <a:pt x="426" y="434"/>
                      <a:pt x="426" y="434"/>
                    </a:cubicBezTo>
                    <a:cubicBezTo>
                      <a:pt x="435" y="426"/>
                      <a:pt x="443" y="417"/>
                      <a:pt x="450" y="408"/>
                    </a:cubicBezTo>
                    <a:cubicBezTo>
                      <a:pt x="451" y="408"/>
                      <a:pt x="451" y="408"/>
                      <a:pt x="451" y="408"/>
                    </a:cubicBezTo>
                    <a:cubicBezTo>
                      <a:pt x="503" y="425"/>
                      <a:pt x="503" y="425"/>
                      <a:pt x="503" y="425"/>
                    </a:cubicBezTo>
                    <a:cubicBezTo>
                      <a:pt x="528" y="376"/>
                      <a:pt x="528" y="376"/>
                      <a:pt x="528" y="376"/>
                    </a:cubicBezTo>
                    <a:cubicBezTo>
                      <a:pt x="485" y="341"/>
                      <a:pt x="485" y="341"/>
                      <a:pt x="485" y="341"/>
                    </a:cubicBezTo>
                    <a:cubicBezTo>
                      <a:pt x="484" y="341"/>
                      <a:pt x="484" y="341"/>
                      <a:pt x="484" y="341"/>
                    </a:cubicBezTo>
                    <a:cubicBezTo>
                      <a:pt x="488" y="329"/>
                      <a:pt x="491" y="318"/>
                      <a:pt x="493" y="306"/>
                    </a:cubicBezTo>
                    <a:cubicBezTo>
                      <a:pt x="494" y="306"/>
                      <a:pt x="494" y="306"/>
                      <a:pt x="494" y="306"/>
                    </a:cubicBezTo>
                    <a:cubicBezTo>
                      <a:pt x="547" y="296"/>
                      <a:pt x="547" y="296"/>
                      <a:pt x="547" y="296"/>
                    </a:cubicBezTo>
                    <a:cubicBezTo>
                      <a:pt x="546" y="240"/>
                      <a:pt x="546" y="240"/>
                      <a:pt x="546" y="240"/>
                    </a:cubicBezTo>
                    <a:cubicBezTo>
                      <a:pt x="491" y="231"/>
                      <a:pt x="491" y="231"/>
                      <a:pt x="491" y="231"/>
                    </a:cubicBezTo>
                    <a:cubicBezTo>
                      <a:pt x="491" y="231"/>
                      <a:pt x="491" y="231"/>
                      <a:pt x="491" y="231"/>
                    </a:cubicBezTo>
                    <a:cubicBezTo>
                      <a:pt x="488" y="219"/>
                      <a:pt x="485" y="208"/>
                      <a:pt x="481" y="197"/>
                    </a:cubicBezTo>
                    <a:cubicBezTo>
                      <a:pt x="483" y="196"/>
                      <a:pt x="483" y="196"/>
                      <a:pt x="483" y="196"/>
                    </a:cubicBezTo>
                    <a:cubicBezTo>
                      <a:pt x="524" y="161"/>
                      <a:pt x="524" y="161"/>
                      <a:pt x="524" y="161"/>
                    </a:cubicBezTo>
                    <a:cubicBezTo>
                      <a:pt x="497" y="113"/>
                      <a:pt x="497" y="113"/>
                      <a:pt x="497" y="113"/>
                    </a:cubicBezTo>
                    <a:cubicBezTo>
                      <a:pt x="444" y="131"/>
                      <a:pt x="444" y="131"/>
                      <a:pt x="444" y="131"/>
                    </a:cubicBezTo>
                    <a:cubicBezTo>
                      <a:pt x="440" y="130"/>
                      <a:pt x="440" y="130"/>
                      <a:pt x="440" y="130"/>
                    </a:cubicBezTo>
                    <a:cubicBezTo>
                      <a:pt x="433" y="121"/>
                      <a:pt x="426" y="113"/>
                      <a:pt x="412" y="102"/>
                    </a:cubicBezTo>
                    <a:cubicBezTo>
                      <a:pt x="413" y="101"/>
                      <a:pt x="413" y="101"/>
                      <a:pt x="413" y="101"/>
                    </a:cubicBezTo>
                    <a:cubicBezTo>
                      <a:pt x="436" y="60"/>
                      <a:pt x="436" y="60"/>
                      <a:pt x="436" y="60"/>
                    </a:cubicBezTo>
                    <a:cubicBezTo>
                      <a:pt x="389" y="32"/>
                      <a:pt x="389" y="32"/>
                      <a:pt x="389" y="32"/>
                    </a:cubicBezTo>
                    <a:cubicBezTo>
                      <a:pt x="353" y="70"/>
                      <a:pt x="353" y="70"/>
                      <a:pt x="353" y="70"/>
                    </a:cubicBezTo>
                    <a:cubicBezTo>
                      <a:pt x="353" y="69"/>
                      <a:pt x="353" y="69"/>
                      <a:pt x="353" y="69"/>
                    </a:cubicBezTo>
                    <a:cubicBezTo>
                      <a:pt x="339" y="63"/>
                      <a:pt x="324" y="58"/>
                      <a:pt x="309" y="56"/>
                    </a:cubicBezTo>
                    <a:cubicBezTo>
                      <a:pt x="310" y="53"/>
                      <a:pt x="310" y="53"/>
                      <a:pt x="310" y="53"/>
                    </a:cubicBezTo>
                    <a:cubicBezTo>
                      <a:pt x="300" y="0"/>
                      <a:pt x="300" y="0"/>
                      <a:pt x="300" y="0"/>
                    </a:cubicBezTo>
                    <a:cubicBezTo>
                      <a:pt x="245" y="0"/>
                      <a:pt x="245" y="0"/>
                      <a:pt x="245" y="0"/>
                    </a:cubicBezTo>
                    <a:cubicBezTo>
                      <a:pt x="234" y="55"/>
                      <a:pt x="234" y="55"/>
                      <a:pt x="234" y="55"/>
                    </a:cubicBezTo>
                    <a:cubicBezTo>
                      <a:pt x="235" y="55"/>
                      <a:pt x="235" y="55"/>
                      <a:pt x="235" y="55"/>
                    </a:cubicBezTo>
                    <a:cubicBezTo>
                      <a:pt x="217" y="58"/>
                      <a:pt x="200" y="64"/>
                      <a:pt x="183" y="71"/>
                    </a:cubicBezTo>
                    <a:cubicBezTo>
                      <a:pt x="182" y="69"/>
                      <a:pt x="182" y="69"/>
                      <a:pt x="182" y="69"/>
                    </a:cubicBezTo>
                    <a:cubicBezTo>
                      <a:pt x="145" y="30"/>
                      <a:pt x="145" y="30"/>
                      <a:pt x="145" y="30"/>
                    </a:cubicBezTo>
                    <a:cubicBezTo>
                      <a:pt x="99" y="61"/>
                      <a:pt x="99" y="61"/>
                      <a:pt x="99" y="61"/>
                    </a:cubicBezTo>
                    <a:cubicBezTo>
                      <a:pt x="121" y="112"/>
                      <a:pt x="121" y="112"/>
                      <a:pt x="121" y="112"/>
                    </a:cubicBezTo>
                    <a:lnTo>
                      <a:pt x="121" y="113"/>
                    </a:lnTo>
                    <a:close/>
                    <a:moveTo>
                      <a:pt x="369" y="116"/>
                    </a:moveTo>
                    <a:cubicBezTo>
                      <a:pt x="455" y="169"/>
                      <a:pt x="483" y="282"/>
                      <a:pt x="430" y="369"/>
                    </a:cubicBezTo>
                    <a:cubicBezTo>
                      <a:pt x="378" y="456"/>
                      <a:pt x="264" y="484"/>
                      <a:pt x="177" y="431"/>
                    </a:cubicBezTo>
                    <a:cubicBezTo>
                      <a:pt x="91" y="378"/>
                      <a:pt x="63" y="265"/>
                      <a:pt x="116" y="178"/>
                    </a:cubicBezTo>
                    <a:cubicBezTo>
                      <a:pt x="168" y="91"/>
                      <a:pt x="282" y="64"/>
                      <a:pt x="369" y="11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1" name="Freeform 14"/>
              <p:cNvSpPr>
                <a:spLocks/>
              </p:cNvSpPr>
              <p:nvPr/>
            </p:nvSpPr>
            <p:spPr bwMode="auto">
              <a:xfrm>
                <a:off x="9668584" y="3796856"/>
                <a:ext cx="661830" cy="666970"/>
              </a:xfrm>
              <a:custGeom>
                <a:avLst/>
                <a:gdLst>
                  <a:gd name="T0" fmla="*/ 28 w 218"/>
                  <a:gd name="T1" fmla="*/ 60 h 219"/>
                  <a:gd name="T2" fmla="*/ 60 w 218"/>
                  <a:gd name="T3" fmla="*/ 191 h 219"/>
                  <a:gd name="T4" fmla="*/ 191 w 218"/>
                  <a:gd name="T5" fmla="*/ 159 h 219"/>
                  <a:gd name="T6" fmla="*/ 159 w 218"/>
                  <a:gd name="T7" fmla="*/ 28 h 219"/>
                  <a:gd name="T8" fmla="*/ 28 w 218"/>
                  <a:gd name="T9" fmla="*/ 60 h 219"/>
                </a:gdLst>
                <a:ahLst/>
                <a:cxnLst>
                  <a:cxn ang="0">
                    <a:pos x="T0" y="T1"/>
                  </a:cxn>
                  <a:cxn ang="0">
                    <a:pos x="T2" y="T3"/>
                  </a:cxn>
                  <a:cxn ang="0">
                    <a:pos x="T4" y="T5"/>
                  </a:cxn>
                  <a:cxn ang="0">
                    <a:pos x="T6" y="T7"/>
                  </a:cxn>
                  <a:cxn ang="0">
                    <a:pos x="T8" y="T9"/>
                  </a:cxn>
                </a:cxnLst>
                <a:rect l="0" t="0" r="r" b="b"/>
                <a:pathLst>
                  <a:path w="218" h="219">
                    <a:moveTo>
                      <a:pt x="28" y="60"/>
                    </a:moveTo>
                    <a:cubicBezTo>
                      <a:pt x="0" y="105"/>
                      <a:pt x="15" y="164"/>
                      <a:pt x="60" y="191"/>
                    </a:cubicBezTo>
                    <a:cubicBezTo>
                      <a:pt x="105" y="219"/>
                      <a:pt x="164" y="204"/>
                      <a:pt x="191" y="159"/>
                    </a:cubicBezTo>
                    <a:cubicBezTo>
                      <a:pt x="218" y="114"/>
                      <a:pt x="204" y="55"/>
                      <a:pt x="159" y="28"/>
                    </a:cubicBezTo>
                    <a:cubicBezTo>
                      <a:pt x="114" y="0"/>
                      <a:pt x="55" y="15"/>
                      <a:pt x="28" y="6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2" name="Freeform 15"/>
              <p:cNvSpPr>
                <a:spLocks noEditPoints="1"/>
              </p:cNvSpPr>
              <p:nvPr/>
            </p:nvSpPr>
            <p:spPr bwMode="auto">
              <a:xfrm>
                <a:off x="9506661" y="3636218"/>
                <a:ext cx="988247" cy="988247"/>
              </a:xfrm>
              <a:custGeom>
                <a:avLst/>
                <a:gdLst>
                  <a:gd name="T0" fmla="*/ 57 w 325"/>
                  <a:gd name="T1" fmla="*/ 82 h 325"/>
                  <a:gd name="T2" fmla="*/ 26 w 325"/>
                  <a:gd name="T3" fmla="*/ 72 h 325"/>
                  <a:gd name="T4" fmla="*/ 37 w 325"/>
                  <a:gd name="T5" fmla="*/ 122 h 325"/>
                  <a:gd name="T6" fmla="*/ 31 w 325"/>
                  <a:gd name="T7" fmla="*/ 143 h 325"/>
                  <a:gd name="T8" fmla="*/ 0 w 325"/>
                  <a:gd name="T9" fmla="*/ 182 h 325"/>
                  <a:gd name="T10" fmla="*/ 38 w 325"/>
                  <a:gd name="T11" fmla="*/ 208 h 325"/>
                  <a:gd name="T12" fmla="*/ 13 w 325"/>
                  <a:gd name="T13" fmla="*/ 229 h 325"/>
                  <a:gd name="T14" fmla="*/ 61 w 325"/>
                  <a:gd name="T15" fmla="*/ 247 h 325"/>
                  <a:gd name="T16" fmla="*/ 76 w 325"/>
                  <a:gd name="T17" fmla="*/ 263 h 325"/>
                  <a:gd name="T18" fmla="*/ 92 w 325"/>
                  <a:gd name="T19" fmla="*/ 309 h 325"/>
                  <a:gd name="T20" fmla="*/ 141 w 325"/>
                  <a:gd name="T21" fmla="*/ 292 h 325"/>
                  <a:gd name="T22" fmla="*/ 147 w 325"/>
                  <a:gd name="T23" fmla="*/ 325 h 325"/>
                  <a:gd name="T24" fmla="*/ 186 w 325"/>
                  <a:gd name="T25" fmla="*/ 292 h 325"/>
                  <a:gd name="T26" fmla="*/ 217 w 325"/>
                  <a:gd name="T27" fmla="*/ 283 h 325"/>
                  <a:gd name="T28" fmla="*/ 266 w 325"/>
                  <a:gd name="T29" fmla="*/ 288 h 325"/>
                  <a:gd name="T30" fmla="*/ 253 w 325"/>
                  <a:gd name="T31" fmla="*/ 258 h 325"/>
                  <a:gd name="T32" fmla="*/ 268 w 325"/>
                  <a:gd name="T33" fmla="*/ 242 h 325"/>
                  <a:gd name="T34" fmla="*/ 314 w 325"/>
                  <a:gd name="T35" fmla="*/ 223 h 325"/>
                  <a:gd name="T36" fmla="*/ 288 w 325"/>
                  <a:gd name="T37" fmla="*/ 202 h 325"/>
                  <a:gd name="T38" fmla="*/ 294 w 325"/>
                  <a:gd name="T39" fmla="*/ 182 h 325"/>
                  <a:gd name="T40" fmla="*/ 325 w 325"/>
                  <a:gd name="T41" fmla="*/ 143 h 325"/>
                  <a:gd name="T42" fmla="*/ 292 w 325"/>
                  <a:gd name="T43" fmla="*/ 137 h 325"/>
                  <a:gd name="T44" fmla="*/ 287 w 325"/>
                  <a:gd name="T45" fmla="*/ 116 h 325"/>
                  <a:gd name="T46" fmla="*/ 295 w 325"/>
                  <a:gd name="T47" fmla="*/ 67 h 325"/>
                  <a:gd name="T48" fmla="*/ 262 w 325"/>
                  <a:gd name="T49" fmla="*/ 77 h 325"/>
                  <a:gd name="T50" fmla="*/ 246 w 325"/>
                  <a:gd name="T51" fmla="*/ 59 h 325"/>
                  <a:gd name="T52" fmla="*/ 231 w 325"/>
                  <a:gd name="T53" fmla="*/ 18 h 325"/>
                  <a:gd name="T54" fmla="*/ 210 w 325"/>
                  <a:gd name="T55" fmla="*/ 41 h 325"/>
                  <a:gd name="T56" fmla="*/ 184 w 325"/>
                  <a:gd name="T57" fmla="*/ 31 h 325"/>
                  <a:gd name="T58" fmla="*/ 146 w 325"/>
                  <a:gd name="T59" fmla="*/ 0 h 325"/>
                  <a:gd name="T60" fmla="*/ 139 w 325"/>
                  <a:gd name="T61" fmla="*/ 33 h 325"/>
                  <a:gd name="T62" fmla="*/ 108 w 325"/>
                  <a:gd name="T63" fmla="*/ 41 h 325"/>
                  <a:gd name="T64" fmla="*/ 59 w 325"/>
                  <a:gd name="T65" fmla="*/ 36 h 325"/>
                  <a:gd name="T66" fmla="*/ 72 w 325"/>
                  <a:gd name="T67" fmla="*/ 67 h 325"/>
                  <a:gd name="T68" fmla="*/ 256 w 325"/>
                  <a:gd name="T69" fmla="*/ 219 h 325"/>
                  <a:gd name="T70" fmla="*/ 69 w 325"/>
                  <a:gd name="T71" fmla="*/ 106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5" h="325">
                    <a:moveTo>
                      <a:pt x="72" y="67"/>
                    </a:moveTo>
                    <a:cubicBezTo>
                      <a:pt x="67" y="71"/>
                      <a:pt x="62" y="77"/>
                      <a:pt x="57" y="82"/>
                    </a:cubicBezTo>
                    <a:cubicBezTo>
                      <a:pt x="57" y="82"/>
                      <a:pt x="57" y="82"/>
                      <a:pt x="57" y="82"/>
                    </a:cubicBezTo>
                    <a:cubicBezTo>
                      <a:pt x="26" y="72"/>
                      <a:pt x="26" y="72"/>
                      <a:pt x="26" y="72"/>
                    </a:cubicBezTo>
                    <a:cubicBezTo>
                      <a:pt x="11" y="101"/>
                      <a:pt x="11" y="101"/>
                      <a:pt x="11" y="101"/>
                    </a:cubicBezTo>
                    <a:cubicBezTo>
                      <a:pt x="37" y="122"/>
                      <a:pt x="37" y="122"/>
                      <a:pt x="37" y="122"/>
                    </a:cubicBezTo>
                    <a:cubicBezTo>
                      <a:pt x="35" y="129"/>
                      <a:pt x="33" y="136"/>
                      <a:pt x="32" y="143"/>
                    </a:cubicBezTo>
                    <a:cubicBezTo>
                      <a:pt x="31" y="143"/>
                      <a:pt x="31" y="143"/>
                      <a:pt x="31" y="143"/>
                    </a:cubicBezTo>
                    <a:cubicBezTo>
                      <a:pt x="0" y="149"/>
                      <a:pt x="0" y="149"/>
                      <a:pt x="0" y="149"/>
                    </a:cubicBezTo>
                    <a:cubicBezTo>
                      <a:pt x="0" y="182"/>
                      <a:pt x="0" y="182"/>
                      <a:pt x="0" y="182"/>
                    </a:cubicBezTo>
                    <a:cubicBezTo>
                      <a:pt x="33" y="187"/>
                      <a:pt x="33" y="187"/>
                      <a:pt x="33" y="187"/>
                    </a:cubicBezTo>
                    <a:cubicBezTo>
                      <a:pt x="34" y="194"/>
                      <a:pt x="36" y="201"/>
                      <a:pt x="38" y="208"/>
                    </a:cubicBezTo>
                    <a:cubicBezTo>
                      <a:pt x="38" y="208"/>
                      <a:pt x="38" y="208"/>
                      <a:pt x="38" y="208"/>
                    </a:cubicBezTo>
                    <a:cubicBezTo>
                      <a:pt x="13" y="229"/>
                      <a:pt x="13" y="229"/>
                      <a:pt x="13" y="229"/>
                    </a:cubicBezTo>
                    <a:cubicBezTo>
                      <a:pt x="30" y="257"/>
                      <a:pt x="30" y="257"/>
                      <a:pt x="30" y="257"/>
                    </a:cubicBezTo>
                    <a:cubicBezTo>
                      <a:pt x="61" y="247"/>
                      <a:pt x="61" y="247"/>
                      <a:pt x="61" y="247"/>
                    </a:cubicBezTo>
                    <a:cubicBezTo>
                      <a:pt x="66" y="252"/>
                      <a:pt x="68" y="256"/>
                      <a:pt x="76" y="262"/>
                    </a:cubicBezTo>
                    <a:cubicBezTo>
                      <a:pt x="76" y="263"/>
                      <a:pt x="76" y="263"/>
                      <a:pt x="76" y="263"/>
                    </a:cubicBezTo>
                    <a:cubicBezTo>
                      <a:pt x="64" y="292"/>
                      <a:pt x="64" y="292"/>
                      <a:pt x="64" y="292"/>
                    </a:cubicBezTo>
                    <a:cubicBezTo>
                      <a:pt x="92" y="309"/>
                      <a:pt x="92" y="309"/>
                      <a:pt x="92" y="309"/>
                    </a:cubicBezTo>
                    <a:cubicBezTo>
                      <a:pt x="114" y="285"/>
                      <a:pt x="114" y="285"/>
                      <a:pt x="114" y="285"/>
                    </a:cubicBezTo>
                    <a:cubicBezTo>
                      <a:pt x="123" y="288"/>
                      <a:pt x="132" y="291"/>
                      <a:pt x="141" y="292"/>
                    </a:cubicBezTo>
                    <a:cubicBezTo>
                      <a:pt x="141" y="293"/>
                      <a:pt x="141" y="293"/>
                      <a:pt x="141" y="293"/>
                    </a:cubicBezTo>
                    <a:cubicBezTo>
                      <a:pt x="147" y="325"/>
                      <a:pt x="147" y="325"/>
                      <a:pt x="147" y="325"/>
                    </a:cubicBezTo>
                    <a:cubicBezTo>
                      <a:pt x="179" y="324"/>
                      <a:pt x="179" y="324"/>
                      <a:pt x="179" y="324"/>
                    </a:cubicBezTo>
                    <a:cubicBezTo>
                      <a:pt x="186" y="292"/>
                      <a:pt x="186" y="292"/>
                      <a:pt x="186" y="292"/>
                    </a:cubicBezTo>
                    <a:cubicBezTo>
                      <a:pt x="196" y="290"/>
                      <a:pt x="206" y="287"/>
                      <a:pt x="216" y="283"/>
                    </a:cubicBezTo>
                    <a:cubicBezTo>
                      <a:pt x="217" y="283"/>
                      <a:pt x="217" y="283"/>
                      <a:pt x="217" y="283"/>
                    </a:cubicBezTo>
                    <a:cubicBezTo>
                      <a:pt x="239" y="307"/>
                      <a:pt x="239" y="307"/>
                      <a:pt x="239" y="307"/>
                    </a:cubicBezTo>
                    <a:cubicBezTo>
                      <a:pt x="266" y="288"/>
                      <a:pt x="266" y="288"/>
                      <a:pt x="266" y="288"/>
                    </a:cubicBezTo>
                    <a:cubicBezTo>
                      <a:pt x="253" y="258"/>
                      <a:pt x="253" y="258"/>
                      <a:pt x="253" y="258"/>
                    </a:cubicBezTo>
                    <a:cubicBezTo>
                      <a:pt x="253" y="258"/>
                      <a:pt x="253" y="258"/>
                      <a:pt x="253" y="258"/>
                    </a:cubicBezTo>
                    <a:cubicBezTo>
                      <a:pt x="258" y="253"/>
                      <a:pt x="263" y="248"/>
                      <a:pt x="268" y="242"/>
                    </a:cubicBezTo>
                    <a:cubicBezTo>
                      <a:pt x="268" y="242"/>
                      <a:pt x="268" y="242"/>
                      <a:pt x="268" y="242"/>
                    </a:cubicBezTo>
                    <a:cubicBezTo>
                      <a:pt x="299" y="252"/>
                      <a:pt x="299" y="252"/>
                      <a:pt x="299" y="252"/>
                    </a:cubicBezTo>
                    <a:cubicBezTo>
                      <a:pt x="314" y="223"/>
                      <a:pt x="314" y="223"/>
                      <a:pt x="314" y="223"/>
                    </a:cubicBezTo>
                    <a:cubicBezTo>
                      <a:pt x="288" y="202"/>
                      <a:pt x="288" y="202"/>
                      <a:pt x="288" y="202"/>
                    </a:cubicBezTo>
                    <a:cubicBezTo>
                      <a:pt x="288" y="202"/>
                      <a:pt x="288" y="202"/>
                      <a:pt x="288" y="202"/>
                    </a:cubicBezTo>
                    <a:cubicBezTo>
                      <a:pt x="290" y="195"/>
                      <a:pt x="292" y="189"/>
                      <a:pt x="293" y="182"/>
                    </a:cubicBezTo>
                    <a:cubicBezTo>
                      <a:pt x="294" y="182"/>
                      <a:pt x="294" y="182"/>
                      <a:pt x="294" y="182"/>
                    </a:cubicBezTo>
                    <a:cubicBezTo>
                      <a:pt x="325" y="175"/>
                      <a:pt x="325" y="175"/>
                      <a:pt x="325" y="175"/>
                    </a:cubicBezTo>
                    <a:cubicBezTo>
                      <a:pt x="325" y="143"/>
                      <a:pt x="325" y="143"/>
                      <a:pt x="325" y="143"/>
                    </a:cubicBezTo>
                    <a:cubicBezTo>
                      <a:pt x="292" y="137"/>
                      <a:pt x="292" y="137"/>
                      <a:pt x="292" y="137"/>
                    </a:cubicBezTo>
                    <a:cubicBezTo>
                      <a:pt x="292" y="137"/>
                      <a:pt x="292" y="137"/>
                      <a:pt x="292" y="137"/>
                    </a:cubicBezTo>
                    <a:cubicBezTo>
                      <a:pt x="290" y="130"/>
                      <a:pt x="288" y="123"/>
                      <a:pt x="286" y="117"/>
                    </a:cubicBezTo>
                    <a:cubicBezTo>
                      <a:pt x="287" y="116"/>
                      <a:pt x="287" y="116"/>
                      <a:pt x="287" y="116"/>
                    </a:cubicBezTo>
                    <a:cubicBezTo>
                      <a:pt x="312" y="96"/>
                      <a:pt x="312" y="96"/>
                      <a:pt x="312" y="96"/>
                    </a:cubicBezTo>
                    <a:cubicBezTo>
                      <a:pt x="295" y="67"/>
                      <a:pt x="295" y="67"/>
                      <a:pt x="295" y="67"/>
                    </a:cubicBezTo>
                    <a:cubicBezTo>
                      <a:pt x="264" y="78"/>
                      <a:pt x="264" y="78"/>
                      <a:pt x="264" y="78"/>
                    </a:cubicBezTo>
                    <a:cubicBezTo>
                      <a:pt x="262" y="77"/>
                      <a:pt x="262" y="77"/>
                      <a:pt x="262" y="77"/>
                    </a:cubicBezTo>
                    <a:cubicBezTo>
                      <a:pt x="257" y="71"/>
                      <a:pt x="253" y="67"/>
                      <a:pt x="245" y="61"/>
                    </a:cubicBezTo>
                    <a:cubicBezTo>
                      <a:pt x="246" y="59"/>
                      <a:pt x="246" y="59"/>
                      <a:pt x="246" y="59"/>
                    </a:cubicBezTo>
                    <a:cubicBezTo>
                      <a:pt x="259" y="36"/>
                      <a:pt x="259" y="36"/>
                      <a:pt x="259" y="36"/>
                    </a:cubicBezTo>
                    <a:cubicBezTo>
                      <a:pt x="231" y="18"/>
                      <a:pt x="231" y="18"/>
                      <a:pt x="231" y="18"/>
                    </a:cubicBezTo>
                    <a:cubicBezTo>
                      <a:pt x="210" y="41"/>
                      <a:pt x="210" y="41"/>
                      <a:pt x="210" y="41"/>
                    </a:cubicBezTo>
                    <a:cubicBezTo>
                      <a:pt x="210" y="41"/>
                      <a:pt x="210" y="41"/>
                      <a:pt x="210" y="41"/>
                    </a:cubicBezTo>
                    <a:cubicBezTo>
                      <a:pt x="201" y="37"/>
                      <a:pt x="193" y="34"/>
                      <a:pt x="184" y="33"/>
                    </a:cubicBezTo>
                    <a:cubicBezTo>
                      <a:pt x="184" y="31"/>
                      <a:pt x="184" y="31"/>
                      <a:pt x="184" y="31"/>
                    </a:cubicBezTo>
                    <a:cubicBezTo>
                      <a:pt x="178" y="0"/>
                      <a:pt x="178" y="0"/>
                      <a:pt x="178" y="0"/>
                    </a:cubicBezTo>
                    <a:cubicBezTo>
                      <a:pt x="146" y="0"/>
                      <a:pt x="146" y="0"/>
                      <a:pt x="146" y="0"/>
                    </a:cubicBezTo>
                    <a:cubicBezTo>
                      <a:pt x="139" y="32"/>
                      <a:pt x="139" y="32"/>
                      <a:pt x="139" y="32"/>
                    </a:cubicBezTo>
                    <a:cubicBezTo>
                      <a:pt x="139" y="33"/>
                      <a:pt x="139" y="33"/>
                      <a:pt x="139" y="33"/>
                    </a:cubicBezTo>
                    <a:cubicBezTo>
                      <a:pt x="129" y="34"/>
                      <a:pt x="119" y="37"/>
                      <a:pt x="109" y="42"/>
                    </a:cubicBezTo>
                    <a:cubicBezTo>
                      <a:pt x="108" y="41"/>
                      <a:pt x="108" y="41"/>
                      <a:pt x="108" y="41"/>
                    </a:cubicBezTo>
                    <a:cubicBezTo>
                      <a:pt x="86" y="18"/>
                      <a:pt x="86" y="18"/>
                      <a:pt x="86" y="18"/>
                    </a:cubicBezTo>
                    <a:cubicBezTo>
                      <a:pt x="59" y="36"/>
                      <a:pt x="59" y="36"/>
                      <a:pt x="59" y="36"/>
                    </a:cubicBezTo>
                    <a:cubicBezTo>
                      <a:pt x="72" y="66"/>
                      <a:pt x="72" y="66"/>
                      <a:pt x="72" y="66"/>
                    </a:cubicBezTo>
                    <a:lnTo>
                      <a:pt x="72" y="67"/>
                    </a:lnTo>
                    <a:close/>
                    <a:moveTo>
                      <a:pt x="219" y="69"/>
                    </a:moveTo>
                    <a:cubicBezTo>
                      <a:pt x="271" y="100"/>
                      <a:pt x="287" y="167"/>
                      <a:pt x="256" y="219"/>
                    </a:cubicBezTo>
                    <a:cubicBezTo>
                      <a:pt x="224" y="271"/>
                      <a:pt x="157" y="287"/>
                      <a:pt x="106" y="256"/>
                    </a:cubicBezTo>
                    <a:cubicBezTo>
                      <a:pt x="54" y="225"/>
                      <a:pt x="37" y="157"/>
                      <a:pt x="69" y="106"/>
                    </a:cubicBezTo>
                    <a:cubicBezTo>
                      <a:pt x="100" y="54"/>
                      <a:pt x="167" y="38"/>
                      <a:pt x="219" y="6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3" name="Freeform 16"/>
              <p:cNvSpPr>
                <a:spLocks/>
              </p:cNvSpPr>
              <p:nvPr/>
            </p:nvSpPr>
            <p:spPr bwMode="auto">
              <a:xfrm>
                <a:off x="7117647" y="3520558"/>
                <a:ext cx="379106" cy="334127"/>
              </a:xfrm>
              <a:custGeom>
                <a:avLst/>
                <a:gdLst>
                  <a:gd name="T0" fmla="*/ 113 w 125"/>
                  <a:gd name="T1" fmla="*/ 62 h 110"/>
                  <a:gd name="T2" fmla="*/ 117 w 125"/>
                  <a:gd name="T3" fmla="*/ 97 h 110"/>
                  <a:gd name="T4" fmla="*/ 82 w 125"/>
                  <a:gd name="T5" fmla="*/ 102 h 110"/>
                  <a:gd name="T6" fmla="*/ 13 w 125"/>
                  <a:gd name="T7" fmla="*/ 49 h 110"/>
                  <a:gd name="T8" fmla="*/ 9 w 125"/>
                  <a:gd name="T9" fmla="*/ 14 h 110"/>
                  <a:gd name="T10" fmla="*/ 44 w 125"/>
                  <a:gd name="T11" fmla="*/ 9 h 110"/>
                  <a:gd name="T12" fmla="*/ 113 w 125"/>
                  <a:gd name="T13" fmla="*/ 62 h 110"/>
                </a:gdLst>
                <a:ahLst/>
                <a:cxnLst>
                  <a:cxn ang="0">
                    <a:pos x="T0" y="T1"/>
                  </a:cxn>
                  <a:cxn ang="0">
                    <a:pos x="T2" y="T3"/>
                  </a:cxn>
                  <a:cxn ang="0">
                    <a:pos x="T4" y="T5"/>
                  </a:cxn>
                  <a:cxn ang="0">
                    <a:pos x="T6" y="T7"/>
                  </a:cxn>
                  <a:cxn ang="0">
                    <a:pos x="T8" y="T9"/>
                  </a:cxn>
                  <a:cxn ang="0">
                    <a:pos x="T10" y="T11"/>
                  </a:cxn>
                  <a:cxn ang="0">
                    <a:pos x="T12" y="T13"/>
                  </a:cxn>
                </a:cxnLst>
                <a:rect l="0" t="0" r="r" b="b"/>
                <a:pathLst>
                  <a:path w="125" h="110">
                    <a:moveTo>
                      <a:pt x="113" y="62"/>
                    </a:moveTo>
                    <a:cubicBezTo>
                      <a:pt x="124" y="70"/>
                      <a:pt x="125" y="86"/>
                      <a:pt x="117" y="97"/>
                    </a:cubicBezTo>
                    <a:cubicBezTo>
                      <a:pt x="109" y="108"/>
                      <a:pt x="93" y="110"/>
                      <a:pt x="82" y="102"/>
                    </a:cubicBezTo>
                    <a:cubicBezTo>
                      <a:pt x="13" y="49"/>
                      <a:pt x="13" y="49"/>
                      <a:pt x="13" y="49"/>
                    </a:cubicBezTo>
                    <a:cubicBezTo>
                      <a:pt x="2" y="41"/>
                      <a:pt x="0" y="25"/>
                      <a:pt x="9" y="14"/>
                    </a:cubicBezTo>
                    <a:cubicBezTo>
                      <a:pt x="17" y="3"/>
                      <a:pt x="33" y="0"/>
                      <a:pt x="44" y="9"/>
                    </a:cubicBezTo>
                    <a:lnTo>
                      <a:pt x="113" y="6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4" name="Freeform 17"/>
              <p:cNvSpPr>
                <a:spLocks/>
              </p:cNvSpPr>
              <p:nvPr/>
            </p:nvSpPr>
            <p:spPr bwMode="auto">
              <a:xfrm>
                <a:off x="6864481" y="4256924"/>
                <a:ext cx="426656" cy="218468"/>
              </a:xfrm>
              <a:custGeom>
                <a:avLst/>
                <a:gdLst>
                  <a:gd name="T0" fmla="*/ 117 w 140"/>
                  <a:gd name="T1" fmla="*/ 20 h 72"/>
                  <a:gd name="T2" fmla="*/ 137 w 140"/>
                  <a:gd name="T3" fmla="*/ 49 h 72"/>
                  <a:gd name="T4" fmla="*/ 108 w 140"/>
                  <a:gd name="T5" fmla="*/ 69 h 72"/>
                  <a:gd name="T6" fmla="*/ 22 w 140"/>
                  <a:gd name="T7" fmla="*/ 52 h 72"/>
                  <a:gd name="T8" fmla="*/ 3 w 140"/>
                  <a:gd name="T9" fmla="*/ 23 h 72"/>
                  <a:gd name="T10" fmla="*/ 32 w 140"/>
                  <a:gd name="T11" fmla="*/ 3 h 72"/>
                  <a:gd name="T12" fmla="*/ 117 w 140"/>
                  <a:gd name="T13" fmla="*/ 20 h 72"/>
                </a:gdLst>
                <a:ahLst/>
                <a:cxnLst>
                  <a:cxn ang="0">
                    <a:pos x="T0" y="T1"/>
                  </a:cxn>
                  <a:cxn ang="0">
                    <a:pos x="T2" y="T3"/>
                  </a:cxn>
                  <a:cxn ang="0">
                    <a:pos x="T4" y="T5"/>
                  </a:cxn>
                  <a:cxn ang="0">
                    <a:pos x="T6" y="T7"/>
                  </a:cxn>
                  <a:cxn ang="0">
                    <a:pos x="T8" y="T9"/>
                  </a:cxn>
                  <a:cxn ang="0">
                    <a:pos x="T10" y="T11"/>
                  </a:cxn>
                  <a:cxn ang="0">
                    <a:pos x="T12" y="T13"/>
                  </a:cxn>
                </a:cxnLst>
                <a:rect l="0" t="0" r="r" b="b"/>
                <a:pathLst>
                  <a:path w="140" h="72">
                    <a:moveTo>
                      <a:pt x="117" y="20"/>
                    </a:moveTo>
                    <a:cubicBezTo>
                      <a:pt x="131" y="22"/>
                      <a:pt x="140" y="36"/>
                      <a:pt x="137" y="49"/>
                    </a:cubicBezTo>
                    <a:cubicBezTo>
                      <a:pt x="134" y="63"/>
                      <a:pt x="121" y="72"/>
                      <a:pt x="108" y="69"/>
                    </a:cubicBezTo>
                    <a:cubicBezTo>
                      <a:pt x="22" y="52"/>
                      <a:pt x="22" y="52"/>
                      <a:pt x="22" y="52"/>
                    </a:cubicBezTo>
                    <a:cubicBezTo>
                      <a:pt x="9" y="50"/>
                      <a:pt x="0" y="37"/>
                      <a:pt x="3" y="23"/>
                    </a:cubicBezTo>
                    <a:cubicBezTo>
                      <a:pt x="6" y="9"/>
                      <a:pt x="19" y="0"/>
                      <a:pt x="32" y="3"/>
                    </a:cubicBezTo>
                    <a:lnTo>
                      <a:pt x="117" y="2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5" name="Freeform 18"/>
              <p:cNvSpPr>
                <a:spLocks/>
              </p:cNvSpPr>
              <p:nvPr/>
            </p:nvSpPr>
            <p:spPr bwMode="auto">
              <a:xfrm>
                <a:off x="7050822" y="4962448"/>
                <a:ext cx="422800" cy="240315"/>
              </a:xfrm>
              <a:custGeom>
                <a:avLst/>
                <a:gdLst>
                  <a:gd name="T0" fmla="*/ 105 w 139"/>
                  <a:gd name="T1" fmla="*/ 4 h 79"/>
                  <a:gd name="T2" fmla="*/ 136 w 139"/>
                  <a:gd name="T3" fmla="*/ 22 h 79"/>
                  <a:gd name="T4" fmla="*/ 118 w 139"/>
                  <a:gd name="T5" fmla="*/ 52 h 79"/>
                  <a:gd name="T6" fmla="*/ 34 w 139"/>
                  <a:gd name="T7" fmla="*/ 75 h 79"/>
                  <a:gd name="T8" fmla="*/ 4 w 139"/>
                  <a:gd name="T9" fmla="*/ 57 h 79"/>
                  <a:gd name="T10" fmla="*/ 21 w 139"/>
                  <a:gd name="T11" fmla="*/ 26 h 79"/>
                  <a:gd name="T12" fmla="*/ 105 w 139"/>
                  <a:gd name="T13" fmla="*/ 4 h 79"/>
                </a:gdLst>
                <a:ahLst/>
                <a:cxnLst>
                  <a:cxn ang="0">
                    <a:pos x="T0" y="T1"/>
                  </a:cxn>
                  <a:cxn ang="0">
                    <a:pos x="T2" y="T3"/>
                  </a:cxn>
                  <a:cxn ang="0">
                    <a:pos x="T4" y="T5"/>
                  </a:cxn>
                  <a:cxn ang="0">
                    <a:pos x="T6" y="T7"/>
                  </a:cxn>
                  <a:cxn ang="0">
                    <a:pos x="T8" y="T9"/>
                  </a:cxn>
                  <a:cxn ang="0">
                    <a:pos x="T10" y="T11"/>
                  </a:cxn>
                  <a:cxn ang="0">
                    <a:pos x="T12" y="T13"/>
                  </a:cxn>
                </a:cxnLst>
                <a:rect l="0" t="0" r="r" b="b"/>
                <a:pathLst>
                  <a:path w="139" h="79">
                    <a:moveTo>
                      <a:pt x="105" y="4"/>
                    </a:moveTo>
                    <a:cubicBezTo>
                      <a:pt x="118" y="0"/>
                      <a:pt x="132" y="8"/>
                      <a:pt x="136" y="22"/>
                    </a:cubicBezTo>
                    <a:cubicBezTo>
                      <a:pt x="139" y="35"/>
                      <a:pt x="131" y="49"/>
                      <a:pt x="118" y="52"/>
                    </a:cubicBezTo>
                    <a:cubicBezTo>
                      <a:pt x="34" y="75"/>
                      <a:pt x="34" y="75"/>
                      <a:pt x="34" y="75"/>
                    </a:cubicBezTo>
                    <a:cubicBezTo>
                      <a:pt x="21" y="79"/>
                      <a:pt x="7" y="71"/>
                      <a:pt x="4" y="57"/>
                    </a:cubicBezTo>
                    <a:cubicBezTo>
                      <a:pt x="0" y="44"/>
                      <a:pt x="8" y="30"/>
                      <a:pt x="21" y="26"/>
                    </a:cubicBezTo>
                    <a:lnTo>
                      <a:pt x="105" y="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6" name="Freeform 19"/>
              <p:cNvSpPr>
                <a:spLocks/>
              </p:cNvSpPr>
              <p:nvPr/>
            </p:nvSpPr>
            <p:spPr bwMode="auto">
              <a:xfrm>
                <a:off x="9838218" y="4962448"/>
                <a:ext cx="425371" cy="240315"/>
              </a:xfrm>
              <a:custGeom>
                <a:avLst/>
                <a:gdLst>
                  <a:gd name="T0" fmla="*/ 35 w 140"/>
                  <a:gd name="T1" fmla="*/ 4 h 79"/>
                  <a:gd name="T2" fmla="*/ 4 w 140"/>
                  <a:gd name="T3" fmla="*/ 22 h 79"/>
                  <a:gd name="T4" fmla="*/ 21 w 140"/>
                  <a:gd name="T5" fmla="*/ 52 h 79"/>
                  <a:gd name="T6" fmla="*/ 105 w 140"/>
                  <a:gd name="T7" fmla="*/ 75 h 79"/>
                  <a:gd name="T8" fmla="*/ 136 w 140"/>
                  <a:gd name="T9" fmla="*/ 57 h 79"/>
                  <a:gd name="T10" fmla="*/ 119 w 140"/>
                  <a:gd name="T11" fmla="*/ 26 h 79"/>
                  <a:gd name="T12" fmla="*/ 35 w 140"/>
                  <a:gd name="T13" fmla="*/ 4 h 79"/>
                </a:gdLst>
                <a:ahLst/>
                <a:cxnLst>
                  <a:cxn ang="0">
                    <a:pos x="T0" y="T1"/>
                  </a:cxn>
                  <a:cxn ang="0">
                    <a:pos x="T2" y="T3"/>
                  </a:cxn>
                  <a:cxn ang="0">
                    <a:pos x="T4" y="T5"/>
                  </a:cxn>
                  <a:cxn ang="0">
                    <a:pos x="T6" y="T7"/>
                  </a:cxn>
                  <a:cxn ang="0">
                    <a:pos x="T8" y="T9"/>
                  </a:cxn>
                  <a:cxn ang="0">
                    <a:pos x="T10" y="T11"/>
                  </a:cxn>
                  <a:cxn ang="0">
                    <a:pos x="T12" y="T13"/>
                  </a:cxn>
                </a:cxnLst>
                <a:rect l="0" t="0" r="r" b="b"/>
                <a:pathLst>
                  <a:path w="140" h="79">
                    <a:moveTo>
                      <a:pt x="35" y="4"/>
                    </a:moveTo>
                    <a:cubicBezTo>
                      <a:pt x="21" y="0"/>
                      <a:pt x="8" y="8"/>
                      <a:pt x="4" y="22"/>
                    </a:cubicBezTo>
                    <a:cubicBezTo>
                      <a:pt x="0" y="35"/>
                      <a:pt x="8" y="49"/>
                      <a:pt x="21" y="52"/>
                    </a:cubicBezTo>
                    <a:cubicBezTo>
                      <a:pt x="105" y="75"/>
                      <a:pt x="105" y="75"/>
                      <a:pt x="105" y="75"/>
                    </a:cubicBezTo>
                    <a:cubicBezTo>
                      <a:pt x="119" y="79"/>
                      <a:pt x="132" y="71"/>
                      <a:pt x="136" y="57"/>
                    </a:cubicBezTo>
                    <a:cubicBezTo>
                      <a:pt x="140" y="44"/>
                      <a:pt x="132" y="30"/>
                      <a:pt x="119" y="26"/>
                    </a:cubicBezTo>
                    <a:lnTo>
                      <a:pt x="35" y="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7" name="Freeform 20"/>
              <p:cNvSpPr>
                <a:spLocks/>
              </p:cNvSpPr>
              <p:nvPr/>
            </p:nvSpPr>
            <p:spPr bwMode="auto">
              <a:xfrm>
                <a:off x="7433784" y="3277673"/>
                <a:ext cx="2335039" cy="2748843"/>
              </a:xfrm>
              <a:custGeom>
                <a:avLst/>
                <a:gdLst>
                  <a:gd name="T0" fmla="*/ 702 w 768"/>
                  <a:gd name="T1" fmla="*/ 412 h 904"/>
                  <a:gd name="T2" fmla="*/ 611 w 768"/>
                  <a:gd name="T3" fmla="*/ 601 h 904"/>
                  <a:gd name="T4" fmla="*/ 611 w 768"/>
                  <a:gd name="T5" fmla="*/ 602 h 904"/>
                  <a:gd name="T6" fmla="*/ 609 w 768"/>
                  <a:gd name="T7" fmla="*/ 604 h 904"/>
                  <a:gd name="T8" fmla="*/ 606 w 768"/>
                  <a:gd name="T9" fmla="*/ 606 h 904"/>
                  <a:gd name="T10" fmla="*/ 606 w 768"/>
                  <a:gd name="T11" fmla="*/ 607 h 904"/>
                  <a:gd name="T12" fmla="*/ 536 w 768"/>
                  <a:gd name="T13" fmla="*/ 735 h 904"/>
                  <a:gd name="T14" fmla="*/ 523 w 768"/>
                  <a:gd name="T15" fmla="*/ 827 h 904"/>
                  <a:gd name="T16" fmla="*/ 523 w 768"/>
                  <a:gd name="T17" fmla="*/ 833 h 904"/>
                  <a:gd name="T18" fmla="*/ 521 w 768"/>
                  <a:gd name="T19" fmla="*/ 837 h 904"/>
                  <a:gd name="T20" fmla="*/ 504 w 768"/>
                  <a:gd name="T21" fmla="*/ 844 h 904"/>
                  <a:gd name="T22" fmla="*/ 274 w 768"/>
                  <a:gd name="T23" fmla="*/ 844 h 904"/>
                  <a:gd name="T24" fmla="*/ 257 w 768"/>
                  <a:gd name="T25" fmla="*/ 837 h 904"/>
                  <a:gd name="T26" fmla="*/ 255 w 768"/>
                  <a:gd name="T27" fmla="*/ 832 h 904"/>
                  <a:gd name="T28" fmla="*/ 256 w 768"/>
                  <a:gd name="T29" fmla="*/ 827 h 904"/>
                  <a:gd name="T30" fmla="*/ 243 w 768"/>
                  <a:gd name="T31" fmla="*/ 737 h 904"/>
                  <a:gd name="T32" fmla="*/ 185 w 768"/>
                  <a:gd name="T33" fmla="*/ 622 h 904"/>
                  <a:gd name="T34" fmla="*/ 170 w 768"/>
                  <a:gd name="T35" fmla="*/ 604 h 904"/>
                  <a:gd name="T36" fmla="*/ 136 w 768"/>
                  <a:gd name="T37" fmla="*/ 571 h 904"/>
                  <a:gd name="T38" fmla="*/ 109 w 768"/>
                  <a:gd name="T39" fmla="*/ 530 h 904"/>
                  <a:gd name="T40" fmla="*/ 75 w 768"/>
                  <a:gd name="T41" fmla="*/ 436 h 904"/>
                  <a:gd name="T42" fmla="*/ 70 w 768"/>
                  <a:gd name="T43" fmla="*/ 378 h 904"/>
                  <a:gd name="T44" fmla="*/ 342 w 768"/>
                  <a:gd name="T45" fmla="*/ 65 h 904"/>
                  <a:gd name="T46" fmla="*/ 305 w 768"/>
                  <a:gd name="T47" fmla="*/ 0 h 904"/>
                  <a:gd name="T48" fmla="*/ 0 w 768"/>
                  <a:gd name="T49" fmla="*/ 378 h 904"/>
                  <a:gd name="T50" fmla="*/ 132 w 768"/>
                  <a:gd name="T51" fmla="*/ 669 h 904"/>
                  <a:gd name="T52" fmla="*/ 186 w 768"/>
                  <a:gd name="T53" fmla="*/ 825 h 904"/>
                  <a:gd name="T54" fmla="*/ 204 w 768"/>
                  <a:gd name="T55" fmla="*/ 883 h 904"/>
                  <a:gd name="T56" fmla="*/ 226 w 768"/>
                  <a:gd name="T57" fmla="*/ 902 h 904"/>
                  <a:gd name="T58" fmla="*/ 380 w 768"/>
                  <a:gd name="T59" fmla="*/ 903 h 904"/>
                  <a:gd name="T60" fmla="*/ 547 w 768"/>
                  <a:gd name="T61" fmla="*/ 904 h 904"/>
                  <a:gd name="T62" fmla="*/ 575 w 768"/>
                  <a:gd name="T63" fmla="*/ 883 h 904"/>
                  <a:gd name="T64" fmla="*/ 593 w 768"/>
                  <a:gd name="T65" fmla="*/ 825 h 904"/>
                  <a:gd name="T66" fmla="*/ 658 w 768"/>
                  <a:gd name="T67" fmla="*/ 654 h 904"/>
                  <a:gd name="T68" fmla="*/ 662 w 768"/>
                  <a:gd name="T69" fmla="*/ 650 h 904"/>
                  <a:gd name="T70" fmla="*/ 768 w 768"/>
                  <a:gd name="T71" fmla="*/ 442 h 904"/>
                  <a:gd name="T72" fmla="*/ 702 w 768"/>
                  <a:gd name="T73" fmla="*/ 412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8" h="904">
                    <a:moveTo>
                      <a:pt x="702" y="412"/>
                    </a:moveTo>
                    <a:cubicBezTo>
                      <a:pt x="694" y="485"/>
                      <a:pt x="661" y="552"/>
                      <a:pt x="611" y="601"/>
                    </a:cubicBezTo>
                    <a:cubicBezTo>
                      <a:pt x="611" y="602"/>
                      <a:pt x="611" y="602"/>
                      <a:pt x="611" y="602"/>
                    </a:cubicBezTo>
                    <a:cubicBezTo>
                      <a:pt x="610" y="603"/>
                      <a:pt x="609" y="603"/>
                      <a:pt x="609" y="604"/>
                    </a:cubicBezTo>
                    <a:cubicBezTo>
                      <a:pt x="609" y="604"/>
                      <a:pt x="608" y="605"/>
                      <a:pt x="606" y="606"/>
                    </a:cubicBezTo>
                    <a:cubicBezTo>
                      <a:pt x="606" y="607"/>
                      <a:pt x="606" y="607"/>
                      <a:pt x="606" y="607"/>
                    </a:cubicBezTo>
                    <a:cubicBezTo>
                      <a:pt x="595" y="619"/>
                      <a:pt x="556" y="665"/>
                      <a:pt x="536" y="735"/>
                    </a:cubicBezTo>
                    <a:cubicBezTo>
                      <a:pt x="528" y="762"/>
                      <a:pt x="523" y="793"/>
                      <a:pt x="523" y="827"/>
                    </a:cubicBezTo>
                    <a:cubicBezTo>
                      <a:pt x="523" y="829"/>
                      <a:pt x="523" y="831"/>
                      <a:pt x="523" y="833"/>
                    </a:cubicBezTo>
                    <a:cubicBezTo>
                      <a:pt x="523" y="833"/>
                      <a:pt x="522" y="835"/>
                      <a:pt x="521" y="837"/>
                    </a:cubicBezTo>
                    <a:cubicBezTo>
                      <a:pt x="519" y="839"/>
                      <a:pt x="514" y="842"/>
                      <a:pt x="504" y="844"/>
                    </a:cubicBezTo>
                    <a:cubicBezTo>
                      <a:pt x="274" y="844"/>
                      <a:pt x="274" y="844"/>
                      <a:pt x="274" y="844"/>
                    </a:cubicBezTo>
                    <a:cubicBezTo>
                      <a:pt x="265" y="842"/>
                      <a:pt x="260" y="840"/>
                      <a:pt x="257" y="837"/>
                    </a:cubicBezTo>
                    <a:cubicBezTo>
                      <a:pt x="256" y="836"/>
                      <a:pt x="255" y="833"/>
                      <a:pt x="255" y="832"/>
                    </a:cubicBezTo>
                    <a:cubicBezTo>
                      <a:pt x="256" y="830"/>
                      <a:pt x="256" y="830"/>
                      <a:pt x="256" y="827"/>
                    </a:cubicBezTo>
                    <a:cubicBezTo>
                      <a:pt x="256" y="794"/>
                      <a:pt x="251" y="764"/>
                      <a:pt x="243" y="737"/>
                    </a:cubicBezTo>
                    <a:cubicBezTo>
                      <a:pt x="227" y="683"/>
                      <a:pt x="201" y="643"/>
                      <a:pt x="185" y="622"/>
                    </a:cubicBezTo>
                    <a:cubicBezTo>
                      <a:pt x="180" y="616"/>
                      <a:pt x="175" y="610"/>
                      <a:pt x="170" y="604"/>
                    </a:cubicBezTo>
                    <a:cubicBezTo>
                      <a:pt x="159" y="593"/>
                      <a:pt x="146" y="583"/>
                      <a:pt x="136" y="571"/>
                    </a:cubicBezTo>
                    <a:cubicBezTo>
                      <a:pt x="125" y="558"/>
                      <a:pt x="116" y="544"/>
                      <a:pt x="109" y="530"/>
                    </a:cubicBezTo>
                    <a:cubicBezTo>
                      <a:pt x="94" y="501"/>
                      <a:pt x="81" y="469"/>
                      <a:pt x="75" y="436"/>
                    </a:cubicBezTo>
                    <a:cubicBezTo>
                      <a:pt x="72" y="417"/>
                      <a:pt x="70" y="397"/>
                      <a:pt x="70" y="378"/>
                    </a:cubicBezTo>
                    <a:cubicBezTo>
                      <a:pt x="70" y="219"/>
                      <a:pt x="189" y="87"/>
                      <a:pt x="342" y="65"/>
                    </a:cubicBezTo>
                    <a:cubicBezTo>
                      <a:pt x="305" y="0"/>
                      <a:pt x="305" y="0"/>
                      <a:pt x="305" y="0"/>
                    </a:cubicBezTo>
                    <a:cubicBezTo>
                      <a:pt x="131" y="38"/>
                      <a:pt x="0" y="193"/>
                      <a:pt x="0" y="378"/>
                    </a:cubicBezTo>
                    <a:cubicBezTo>
                      <a:pt x="0" y="494"/>
                      <a:pt x="51" y="598"/>
                      <a:pt x="132" y="669"/>
                    </a:cubicBezTo>
                    <a:cubicBezTo>
                      <a:pt x="151" y="694"/>
                      <a:pt x="185" y="750"/>
                      <a:pt x="186" y="825"/>
                    </a:cubicBezTo>
                    <a:cubicBezTo>
                      <a:pt x="184" y="841"/>
                      <a:pt x="188" y="864"/>
                      <a:pt x="204" y="883"/>
                    </a:cubicBezTo>
                    <a:cubicBezTo>
                      <a:pt x="210" y="890"/>
                      <a:pt x="218" y="897"/>
                      <a:pt x="226" y="902"/>
                    </a:cubicBezTo>
                    <a:cubicBezTo>
                      <a:pt x="380" y="903"/>
                      <a:pt x="380" y="903"/>
                      <a:pt x="380" y="903"/>
                    </a:cubicBezTo>
                    <a:cubicBezTo>
                      <a:pt x="547" y="904"/>
                      <a:pt x="547" y="904"/>
                      <a:pt x="547" y="904"/>
                    </a:cubicBezTo>
                    <a:cubicBezTo>
                      <a:pt x="558" y="899"/>
                      <a:pt x="567" y="892"/>
                      <a:pt x="575" y="883"/>
                    </a:cubicBezTo>
                    <a:cubicBezTo>
                      <a:pt x="590" y="864"/>
                      <a:pt x="594" y="841"/>
                      <a:pt x="593" y="825"/>
                    </a:cubicBezTo>
                    <a:cubicBezTo>
                      <a:pt x="594" y="723"/>
                      <a:pt x="657" y="655"/>
                      <a:pt x="658" y="654"/>
                    </a:cubicBezTo>
                    <a:cubicBezTo>
                      <a:pt x="660" y="653"/>
                      <a:pt x="661" y="652"/>
                      <a:pt x="662" y="650"/>
                    </a:cubicBezTo>
                    <a:cubicBezTo>
                      <a:pt x="717" y="595"/>
                      <a:pt x="755" y="522"/>
                      <a:pt x="768" y="442"/>
                    </a:cubicBezTo>
                    <a:cubicBezTo>
                      <a:pt x="750" y="433"/>
                      <a:pt x="720" y="420"/>
                      <a:pt x="702" y="412"/>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8" name="Freeform 33"/>
              <p:cNvSpPr>
                <a:spLocks/>
              </p:cNvSpPr>
              <p:nvPr/>
            </p:nvSpPr>
            <p:spPr bwMode="auto">
              <a:xfrm>
                <a:off x="7440210" y="2732788"/>
                <a:ext cx="704238" cy="298145"/>
              </a:xfrm>
              <a:custGeom>
                <a:avLst/>
                <a:gdLst>
                  <a:gd name="T0" fmla="*/ 232 w 232"/>
                  <a:gd name="T1" fmla="*/ 44 h 98"/>
                  <a:gd name="T2" fmla="*/ 225 w 232"/>
                  <a:gd name="T3" fmla="*/ 34 h 98"/>
                  <a:gd name="T4" fmla="*/ 10 w 232"/>
                  <a:gd name="T5" fmla="*/ 0 h 98"/>
                  <a:gd name="T6" fmla="*/ 0 w 232"/>
                  <a:gd name="T7" fmla="*/ 7 h 98"/>
                  <a:gd name="T8" fmla="*/ 232 w 232"/>
                  <a:gd name="T9" fmla="*/ 44 h 98"/>
                </a:gdLst>
                <a:ahLst/>
                <a:cxnLst>
                  <a:cxn ang="0">
                    <a:pos x="T0" y="T1"/>
                  </a:cxn>
                  <a:cxn ang="0">
                    <a:pos x="T2" y="T3"/>
                  </a:cxn>
                  <a:cxn ang="0">
                    <a:pos x="T4" y="T5"/>
                  </a:cxn>
                  <a:cxn ang="0">
                    <a:pos x="T6" y="T7"/>
                  </a:cxn>
                  <a:cxn ang="0">
                    <a:pos x="T8" y="T9"/>
                  </a:cxn>
                </a:cxnLst>
                <a:rect l="0" t="0" r="r" b="b"/>
                <a:pathLst>
                  <a:path w="232" h="98">
                    <a:moveTo>
                      <a:pt x="232" y="44"/>
                    </a:moveTo>
                    <a:cubicBezTo>
                      <a:pt x="225" y="34"/>
                      <a:pt x="225" y="34"/>
                      <a:pt x="225" y="34"/>
                    </a:cubicBezTo>
                    <a:cubicBezTo>
                      <a:pt x="157" y="84"/>
                      <a:pt x="60" y="69"/>
                      <a:pt x="10" y="0"/>
                    </a:cubicBezTo>
                    <a:cubicBezTo>
                      <a:pt x="0" y="7"/>
                      <a:pt x="0" y="7"/>
                      <a:pt x="0" y="7"/>
                    </a:cubicBezTo>
                    <a:cubicBezTo>
                      <a:pt x="54" y="81"/>
                      <a:pt x="158" y="98"/>
                      <a:pt x="232" y="4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9" name="Freeform 34"/>
              <p:cNvSpPr>
                <a:spLocks/>
              </p:cNvSpPr>
              <p:nvPr/>
            </p:nvSpPr>
            <p:spPr bwMode="auto">
              <a:xfrm>
                <a:off x="7429929" y="2717367"/>
                <a:ext cx="57830" cy="57830"/>
              </a:xfrm>
              <a:custGeom>
                <a:avLst/>
                <a:gdLst>
                  <a:gd name="T0" fmla="*/ 45 w 45"/>
                  <a:gd name="T1" fmla="*/ 12 h 45"/>
                  <a:gd name="T2" fmla="*/ 3 w 45"/>
                  <a:gd name="T3" fmla="*/ 0 h 45"/>
                  <a:gd name="T4" fmla="*/ 0 w 45"/>
                  <a:gd name="T5" fmla="*/ 45 h 45"/>
                  <a:gd name="T6" fmla="*/ 45 w 45"/>
                  <a:gd name="T7" fmla="*/ 12 h 45"/>
                </a:gdLst>
                <a:ahLst/>
                <a:cxnLst>
                  <a:cxn ang="0">
                    <a:pos x="T0" y="T1"/>
                  </a:cxn>
                  <a:cxn ang="0">
                    <a:pos x="T2" y="T3"/>
                  </a:cxn>
                  <a:cxn ang="0">
                    <a:pos x="T4" y="T5"/>
                  </a:cxn>
                  <a:cxn ang="0">
                    <a:pos x="T6" y="T7"/>
                  </a:cxn>
                </a:cxnLst>
                <a:rect l="0" t="0" r="r" b="b"/>
                <a:pathLst>
                  <a:path w="45" h="45">
                    <a:moveTo>
                      <a:pt x="45" y="12"/>
                    </a:moveTo>
                    <a:lnTo>
                      <a:pt x="3" y="0"/>
                    </a:lnTo>
                    <a:lnTo>
                      <a:pt x="0" y="45"/>
                    </a:lnTo>
                    <a:lnTo>
                      <a:pt x="45" y="1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0" name="Freeform 35"/>
              <p:cNvSpPr>
                <a:spLocks/>
              </p:cNvSpPr>
              <p:nvPr/>
            </p:nvSpPr>
            <p:spPr bwMode="auto">
              <a:xfrm>
                <a:off x="9971869" y="4350737"/>
                <a:ext cx="602715" cy="449787"/>
              </a:xfrm>
              <a:custGeom>
                <a:avLst/>
                <a:gdLst>
                  <a:gd name="T0" fmla="*/ 0 w 198"/>
                  <a:gd name="T1" fmla="*/ 129 h 148"/>
                  <a:gd name="T2" fmla="*/ 3 w 198"/>
                  <a:gd name="T3" fmla="*/ 117 h 148"/>
                  <a:gd name="T4" fmla="*/ 186 w 198"/>
                  <a:gd name="T5" fmla="*/ 0 h 148"/>
                  <a:gd name="T6" fmla="*/ 198 w 198"/>
                  <a:gd name="T7" fmla="*/ 2 h 148"/>
                  <a:gd name="T8" fmla="*/ 0 w 198"/>
                  <a:gd name="T9" fmla="*/ 129 h 148"/>
                </a:gdLst>
                <a:ahLst/>
                <a:cxnLst>
                  <a:cxn ang="0">
                    <a:pos x="T0" y="T1"/>
                  </a:cxn>
                  <a:cxn ang="0">
                    <a:pos x="T2" y="T3"/>
                  </a:cxn>
                  <a:cxn ang="0">
                    <a:pos x="T4" y="T5"/>
                  </a:cxn>
                  <a:cxn ang="0">
                    <a:pos x="T6" y="T7"/>
                  </a:cxn>
                  <a:cxn ang="0">
                    <a:pos x="T8" y="T9"/>
                  </a:cxn>
                </a:cxnLst>
                <a:rect l="0" t="0" r="r" b="b"/>
                <a:pathLst>
                  <a:path w="198" h="148">
                    <a:moveTo>
                      <a:pt x="0" y="129"/>
                    </a:moveTo>
                    <a:cubicBezTo>
                      <a:pt x="3" y="117"/>
                      <a:pt x="3" y="117"/>
                      <a:pt x="3" y="117"/>
                    </a:cubicBezTo>
                    <a:cubicBezTo>
                      <a:pt x="86" y="135"/>
                      <a:pt x="168" y="83"/>
                      <a:pt x="186" y="0"/>
                    </a:cubicBezTo>
                    <a:cubicBezTo>
                      <a:pt x="198" y="2"/>
                      <a:pt x="198" y="2"/>
                      <a:pt x="198" y="2"/>
                    </a:cubicBezTo>
                    <a:cubicBezTo>
                      <a:pt x="178" y="92"/>
                      <a:pt x="90" y="148"/>
                      <a:pt x="0" y="12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1" name="Freeform 36"/>
              <p:cNvSpPr>
                <a:spLocks/>
              </p:cNvSpPr>
              <p:nvPr/>
            </p:nvSpPr>
            <p:spPr bwMode="auto">
              <a:xfrm>
                <a:off x="10521895" y="4319895"/>
                <a:ext cx="70681" cy="52689"/>
              </a:xfrm>
              <a:custGeom>
                <a:avLst/>
                <a:gdLst>
                  <a:gd name="T0" fmla="*/ 0 w 55"/>
                  <a:gd name="T1" fmla="*/ 29 h 41"/>
                  <a:gd name="T2" fmla="*/ 34 w 55"/>
                  <a:gd name="T3" fmla="*/ 0 h 41"/>
                  <a:gd name="T4" fmla="*/ 55 w 55"/>
                  <a:gd name="T5" fmla="*/ 41 h 41"/>
                  <a:gd name="T6" fmla="*/ 0 w 55"/>
                  <a:gd name="T7" fmla="*/ 29 h 41"/>
                </a:gdLst>
                <a:ahLst/>
                <a:cxnLst>
                  <a:cxn ang="0">
                    <a:pos x="T0" y="T1"/>
                  </a:cxn>
                  <a:cxn ang="0">
                    <a:pos x="T2" y="T3"/>
                  </a:cxn>
                  <a:cxn ang="0">
                    <a:pos x="T4" y="T5"/>
                  </a:cxn>
                  <a:cxn ang="0">
                    <a:pos x="T6" y="T7"/>
                  </a:cxn>
                </a:cxnLst>
                <a:rect l="0" t="0" r="r" b="b"/>
                <a:pathLst>
                  <a:path w="55" h="41">
                    <a:moveTo>
                      <a:pt x="0" y="29"/>
                    </a:moveTo>
                    <a:lnTo>
                      <a:pt x="34" y="0"/>
                    </a:lnTo>
                    <a:lnTo>
                      <a:pt x="55" y="41"/>
                    </a:lnTo>
                    <a:lnTo>
                      <a:pt x="0" y="2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2" name="Oval 37"/>
              <p:cNvSpPr>
                <a:spLocks noChangeArrowheads="1"/>
              </p:cNvSpPr>
              <p:nvPr/>
            </p:nvSpPr>
            <p:spPr bwMode="auto">
              <a:xfrm>
                <a:off x="10147929" y="4566635"/>
                <a:ext cx="244171" cy="24288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3" name="Freeform 40"/>
              <p:cNvSpPr>
                <a:spLocks/>
              </p:cNvSpPr>
              <p:nvPr/>
            </p:nvSpPr>
            <p:spPr bwMode="auto">
              <a:xfrm>
                <a:off x="7570005" y="2799613"/>
                <a:ext cx="277583" cy="280153"/>
              </a:xfrm>
              <a:custGeom>
                <a:avLst/>
                <a:gdLst>
                  <a:gd name="T0" fmla="*/ 10 w 91"/>
                  <a:gd name="T1" fmla="*/ 65 h 92"/>
                  <a:gd name="T2" fmla="*/ 64 w 91"/>
                  <a:gd name="T3" fmla="*/ 81 h 92"/>
                  <a:gd name="T4" fmla="*/ 81 w 91"/>
                  <a:gd name="T5" fmla="*/ 27 h 92"/>
                  <a:gd name="T6" fmla="*/ 27 w 91"/>
                  <a:gd name="T7" fmla="*/ 10 h 92"/>
                  <a:gd name="T8" fmla="*/ 10 w 91"/>
                  <a:gd name="T9" fmla="*/ 65 h 92"/>
                </a:gdLst>
                <a:ahLst/>
                <a:cxnLst>
                  <a:cxn ang="0">
                    <a:pos x="T0" y="T1"/>
                  </a:cxn>
                  <a:cxn ang="0">
                    <a:pos x="T2" y="T3"/>
                  </a:cxn>
                  <a:cxn ang="0">
                    <a:pos x="T4" y="T5"/>
                  </a:cxn>
                  <a:cxn ang="0">
                    <a:pos x="T6" y="T7"/>
                  </a:cxn>
                  <a:cxn ang="0">
                    <a:pos x="T8" y="T9"/>
                  </a:cxn>
                </a:cxnLst>
                <a:rect l="0" t="0" r="r" b="b"/>
                <a:pathLst>
                  <a:path w="91" h="92">
                    <a:moveTo>
                      <a:pt x="10" y="65"/>
                    </a:moveTo>
                    <a:cubicBezTo>
                      <a:pt x="20" y="84"/>
                      <a:pt x="45" y="92"/>
                      <a:pt x="64" y="81"/>
                    </a:cubicBezTo>
                    <a:cubicBezTo>
                      <a:pt x="84" y="71"/>
                      <a:pt x="91" y="47"/>
                      <a:pt x="81" y="27"/>
                    </a:cubicBezTo>
                    <a:cubicBezTo>
                      <a:pt x="70" y="8"/>
                      <a:pt x="46" y="0"/>
                      <a:pt x="27" y="10"/>
                    </a:cubicBezTo>
                    <a:cubicBezTo>
                      <a:pt x="7" y="21"/>
                      <a:pt x="0" y="45"/>
                      <a:pt x="10" y="6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4" name="Freeform 41"/>
              <p:cNvSpPr>
                <a:spLocks/>
              </p:cNvSpPr>
              <p:nvPr/>
            </p:nvSpPr>
            <p:spPr bwMode="auto">
              <a:xfrm>
                <a:off x="9270202" y="1744540"/>
                <a:ext cx="1100051" cy="1101336"/>
              </a:xfrm>
              <a:custGeom>
                <a:avLst/>
                <a:gdLst>
                  <a:gd name="T0" fmla="*/ 362 w 362"/>
                  <a:gd name="T1" fmla="*/ 362 h 362"/>
                  <a:gd name="T2" fmla="*/ 346 w 362"/>
                  <a:gd name="T3" fmla="*/ 362 h 362"/>
                  <a:gd name="T4" fmla="*/ 0 w 362"/>
                  <a:gd name="T5" fmla="*/ 16 h 362"/>
                  <a:gd name="T6" fmla="*/ 0 w 362"/>
                  <a:gd name="T7" fmla="*/ 0 h 362"/>
                  <a:gd name="T8" fmla="*/ 362 w 362"/>
                  <a:gd name="T9" fmla="*/ 362 h 362"/>
                </a:gdLst>
                <a:ahLst/>
                <a:cxnLst>
                  <a:cxn ang="0">
                    <a:pos x="T0" y="T1"/>
                  </a:cxn>
                  <a:cxn ang="0">
                    <a:pos x="T2" y="T3"/>
                  </a:cxn>
                  <a:cxn ang="0">
                    <a:pos x="T4" y="T5"/>
                  </a:cxn>
                  <a:cxn ang="0">
                    <a:pos x="T6" y="T7"/>
                  </a:cxn>
                  <a:cxn ang="0">
                    <a:pos x="T8" y="T9"/>
                  </a:cxn>
                </a:cxnLst>
                <a:rect l="0" t="0" r="r" b="b"/>
                <a:pathLst>
                  <a:path w="362" h="362">
                    <a:moveTo>
                      <a:pt x="362" y="362"/>
                    </a:moveTo>
                    <a:cubicBezTo>
                      <a:pt x="346" y="362"/>
                      <a:pt x="346" y="362"/>
                      <a:pt x="346" y="362"/>
                    </a:cubicBezTo>
                    <a:cubicBezTo>
                      <a:pt x="346" y="171"/>
                      <a:pt x="191" y="16"/>
                      <a:pt x="0" y="16"/>
                    </a:cubicBezTo>
                    <a:cubicBezTo>
                      <a:pt x="0" y="0"/>
                      <a:pt x="0" y="0"/>
                      <a:pt x="0" y="0"/>
                    </a:cubicBezTo>
                    <a:cubicBezTo>
                      <a:pt x="200" y="0"/>
                      <a:pt x="362" y="162"/>
                      <a:pt x="362" y="36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5" name="Freeform 42"/>
              <p:cNvSpPr>
                <a:spLocks/>
              </p:cNvSpPr>
              <p:nvPr/>
            </p:nvSpPr>
            <p:spPr bwMode="auto">
              <a:xfrm>
                <a:off x="9208517" y="1690566"/>
                <a:ext cx="100239" cy="154213"/>
              </a:xfrm>
              <a:custGeom>
                <a:avLst/>
                <a:gdLst>
                  <a:gd name="T0" fmla="*/ 78 w 78"/>
                  <a:gd name="T1" fmla="*/ 0 h 120"/>
                  <a:gd name="T2" fmla="*/ 0 w 78"/>
                  <a:gd name="T3" fmla="*/ 56 h 120"/>
                  <a:gd name="T4" fmla="*/ 74 w 78"/>
                  <a:gd name="T5" fmla="*/ 120 h 120"/>
                  <a:gd name="T6" fmla="*/ 78 w 78"/>
                  <a:gd name="T7" fmla="*/ 0 h 120"/>
                </a:gdLst>
                <a:ahLst/>
                <a:cxnLst>
                  <a:cxn ang="0">
                    <a:pos x="T0" y="T1"/>
                  </a:cxn>
                  <a:cxn ang="0">
                    <a:pos x="T2" y="T3"/>
                  </a:cxn>
                  <a:cxn ang="0">
                    <a:pos x="T4" y="T5"/>
                  </a:cxn>
                  <a:cxn ang="0">
                    <a:pos x="T6" y="T7"/>
                  </a:cxn>
                </a:cxnLst>
                <a:rect l="0" t="0" r="r" b="b"/>
                <a:pathLst>
                  <a:path w="78" h="120">
                    <a:moveTo>
                      <a:pt x="78" y="0"/>
                    </a:moveTo>
                    <a:lnTo>
                      <a:pt x="0" y="56"/>
                    </a:lnTo>
                    <a:lnTo>
                      <a:pt x="74" y="120"/>
                    </a:lnTo>
                    <a:lnTo>
                      <a:pt x="78"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6" name="Oval 43"/>
              <p:cNvSpPr>
                <a:spLocks noChangeArrowheads="1"/>
              </p:cNvSpPr>
              <p:nvPr/>
            </p:nvSpPr>
            <p:spPr bwMode="auto">
              <a:xfrm>
                <a:off x="9878057" y="1930881"/>
                <a:ext cx="355974" cy="35854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7" name="TextBox 64"/>
              <p:cNvSpPr txBox="1"/>
              <p:nvPr/>
            </p:nvSpPr>
            <p:spPr>
              <a:xfrm>
                <a:off x="10095928" y="4556416"/>
                <a:ext cx="348172"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Open Sans"/>
                    <a:ea typeface="+mn-ea"/>
                    <a:cs typeface="+mn-cs"/>
                  </a:rPr>
                  <a:t>02</a:t>
                </a:r>
              </a:p>
            </p:txBody>
          </p:sp>
          <p:sp>
            <p:nvSpPr>
              <p:cNvPr id="108" name="TextBox 65"/>
              <p:cNvSpPr txBox="1"/>
              <p:nvPr/>
            </p:nvSpPr>
            <p:spPr>
              <a:xfrm>
                <a:off x="9854375" y="1950826"/>
                <a:ext cx="393056"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Open Sans"/>
                    <a:ea typeface="+mn-ea"/>
                    <a:cs typeface="+mn-cs"/>
                  </a:rPr>
                  <a:t>03</a:t>
                </a:r>
                <a:endParaRPr kumimoji="0" lang="en-US" sz="1400" b="1" i="0" u="none" strike="noStrike" kern="1200" cap="none" spc="0" normalizeH="0" baseline="0" noProof="0" dirty="0">
                  <a:ln>
                    <a:noFill/>
                  </a:ln>
                  <a:solidFill>
                    <a:prstClr val="white"/>
                  </a:solidFill>
                  <a:effectLst/>
                  <a:uLnTx/>
                  <a:uFillTx/>
                  <a:latin typeface="Open Sans"/>
                  <a:ea typeface="+mn-ea"/>
                  <a:cs typeface="+mn-cs"/>
                </a:endParaRPr>
              </a:p>
            </p:txBody>
          </p:sp>
          <p:sp>
            <p:nvSpPr>
              <p:cNvPr id="109" name="TextBox 66"/>
              <p:cNvSpPr txBox="1"/>
              <p:nvPr/>
            </p:nvSpPr>
            <p:spPr>
              <a:xfrm>
                <a:off x="7534710" y="2802109"/>
                <a:ext cx="348173"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Open Sans"/>
                    <a:ea typeface="+mn-ea"/>
                    <a:cs typeface="+mn-cs"/>
                  </a:rPr>
                  <a:t>04</a:t>
                </a:r>
              </a:p>
            </p:txBody>
          </p:sp>
          <p:sp>
            <p:nvSpPr>
              <p:cNvPr id="110" name="AutoShape 115"/>
              <p:cNvSpPr>
                <a:spLocks noChangeAspect="1"/>
              </p:cNvSpPr>
              <p:nvPr/>
            </p:nvSpPr>
            <p:spPr bwMode="auto">
              <a:xfrm>
                <a:off x="8362287" y="4226027"/>
                <a:ext cx="496025" cy="4961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57" y="18801"/>
                    </a:moveTo>
                    <a:cubicBezTo>
                      <a:pt x="21518" y="18965"/>
                      <a:pt x="21599" y="19177"/>
                      <a:pt x="21599" y="19436"/>
                    </a:cubicBezTo>
                    <a:cubicBezTo>
                      <a:pt x="21599" y="19580"/>
                      <a:pt x="21518" y="19775"/>
                      <a:pt x="21357" y="20018"/>
                    </a:cubicBezTo>
                    <a:cubicBezTo>
                      <a:pt x="21193" y="20261"/>
                      <a:pt x="20989" y="20504"/>
                      <a:pt x="20746" y="20741"/>
                    </a:cubicBezTo>
                    <a:cubicBezTo>
                      <a:pt x="20503" y="20978"/>
                      <a:pt x="20260" y="21184"/>
                      <a:pt x="20023" y="21348"/>
                    </a:cubicBezTo>
                    <a:cubicBezTo>
                      <a:pt x="19783" y="21518"/>
                      <a:pt x="19593" y="21599"/>
                      <a:pt x="19447" y="21599"/>
                    </a:cubicBezTo>
                    <a:cubicBezTo>
                      <a:pt x="19189" y="21599"/>
                      <a:pt x="18975" y="21515"/>
                      <a:pt x="18811" y="21343"/>
                    </a:cubicBezTo>
                    <a:lnTo>
                      <a:pt x="13957" y="16502"/>
                    </a:lnTo>
                    <a:cubicBezTo>
                      <a:pt x="13217" y="16980"/>
                      <a:pt x="12428" y="17350"/>
                      <a:pt x="11589" y="17604"/>
                    </a:cubicBezTo>
                    <a:cubicBezTo>
                      <a:pt x="10750" y="17864"/>
                      <a:pt x="9891" y="17991"/>
                      <a:pt x="9007" y="17991"/>
                    </a:cubicBezTo>
                    <a:cubicBezTo>
                      <a:pt x="7769" y="17991"/>
                      <a:pt x="6608" y="17759"/>
                      <a:pt x="5517" y="17290"/>
                    </a:cubicBezTo>
                    <a:cubicBezTo>
                      <a:pt x="4427" y="16822"/>
                      <a:pt x="3469" y="16175"/>
                      <a:pt x="2644" y="15353"/>
                    </a:cubicBezTo>
                    <a:cubicBezTo>
                      <a:pt x="1816" y="14534"/>
                      <a:pt x="1172" y="13580"/>
                      <a:pt x="700" y="12487"/>
                    </a:cubicBezTo>
                    <a:cubicBezTo>
                      <a:pt x="231" y="11400"/>
                      <a:pt x="0" y="10236"/>
                      <a:pt x="0" y="8999"/>
                    </a:cubicBezTo>
                    <a:cubicBezTo>
                      <a:pt x="0" y="7768"/>
                      <a:pt x="231" y="6602"/>
                      <a:pt x="700" y="5515"/>
                    </a:cubicBezTo>
                    <a:cubicBezTo>
                      <a:pt x="1169" y="4422"/>
                      <a:pt x="1816" y="3467"/>
                      <a:pt x="2644" y="2645"/>
                    </a:cubicBezTo>
                    <a:cubicBezTo>
                      <a:pt x="3469" y="1827"/>
                      <a:pt x="4424" y="1180"/>
                      <a:pt x="5512" y="708"/>
                    </a:cubicBezTo>
                    <a:cubicBezTo>
                      <a:pt x="6600" y="237"/>
                      <a:pt x="7764" y="0"/>
                      <a:pt x="9007" y="0"/>
                    </a:cubicBezTo>
                    <a:cubicBezTo>
                      <a:pt x="10244" y="0"/>
                      <a:pt x="11403" y="237"/>
                      <a:pt x="12488" y="708"/>
                    </a:cubicBezTo>
                    <a:cubicBezTo>
                      <a:pt x="13573" y="1180"/>
                      <a:pt x="14530" y="1827"/>
                      <a:pt x="15358" y="2645"/>
                    </a:cubicBezTo>
                    <a:cubicBezTo>
                      <a:pt x="16183" y="3467"/>
                      <a:pt x="16830" y="4422"/>
                      <a:pt x="17299" y="5515"/>
                    </a:cubicBezTo>
                    <a:cubicBezTo>
                      <a:pt x="17768" y="6602"/>
                      <a:pt x="18003" y="7768"/>
                      <a:pt x="18003" y="8999"/>
                    </a:cubicBezTo>
                    <a:cubicBezTo>
                      <a:pt x="18003" y="9886"/>
                      <a:pt x="17873" y="10747"/>
                      <a:pt x="17616" y="11589"/>
                    </a:cubicBezTo>
                    <a:cubicBezTo>
                      <a:pt x="17359" y="12433"/>
                      <a:pt x="16991" y="13218"/>
                      <a:pt x="16514" y="13947"/>
                    </a:cubicBezTo>
                    <a:lnTo>
                      <a:pt x="21357" y="18801"/>
                    </a:lnTo>
                    <a:close/>
                    <a:moveTo>
                      <a:pt x="3596" y="8999"/>
                    </a:moveTo>
                    <a:cubicBezTo>
                      <a:pt x="3596" y="9759"/>
                      <a:pt x="3740" y="10465"/>
                      <a:pt x="4028" y="11117"/>
                    </a:cubicBezTo>
                    <a:cubicBezTo>
                      <a:pt x="4317" y="11770"/>
                      <a:pt x="4707" y="12337"/>
                      <a:pt x="5193" y="12820"/>
                    </a:cubicBezTo>
                    <a:cubicBezTo>
                      <a:pt x="5679" y="13300"/>
                      <a:pt x="6252" y="13684"/>
                      <a:pt x="6908" y="13969"/>
                    </a:cubicBezTo>
                    <a:cubicBezTo>
                      <a:pt x="7566" y="14252"/>
                      <a:pt x="8264" y="14393"/>
                      <a:pt x="9004" y="14393"/>
                    </a:cubicBezTo>
                    <a:cubicBezTo>
                      <a:pt x="9744" y="14393"/>
                      <a:pt x="10439" y="14252"/>
                      <a:pt x="11092" y="13969"/>
                    </a:cubicBezTo>
                    <a:cubicBezTo>
                      <a:pt x="11745" y="13684"/>
                      <a:pt x="12318" y="13300"/>
                      <a:pt x="12801" y="12820"/>
                    </a:cubicBezTo>
                    <a:cubicBezTo>
                      <a:pt x="13290" y="12337"/>
                      <a:pt x="13677" y="11770"/>
                      <a:pt x="13965" y="11117"/>
                    </a:cubicBezTo>
                    <a:cubicBezTo>
                      <a:pt x="14254" y="10465"/>
                      <a:pt x="14398" y="9759"/>
                      <a:pt x="14398" y="8999"/>
                    </a:cubicBezTo>
                    <a:cubicBezTo>
                      <a:pt x="14398" y="8259"/>
                      <a:pt x="14254" y="7565"/>
                      <a:pt x="13965" y="6912"/>
                    </a:cubicBezTo>
                    <a:cubicBezTo>
                      <a:pt x="13674" y="6257"/>
                      <a:pt x="13290" y="5684"/>
                      <a:pt x="12801" y="5192"/>
                    </a:cubicBezTo>
                    <a:cubicBezTo>
                      <a:pt x="12315" y="4704"/>
                      <a:pt x="11745" y="4317"/>
                      <a:pt x="11092" y="4032"/>
                    </a:cubicBezTo>
                    <a:cubicBezTo>
                      <a:pt x="10439" y="3749"/>
                      <a:pt x="9741" y="3605"/>
                      <a:pt x="9004" y="3605"/>
                    </a:cubicBezTo>
                    <a:cubicBezTo>
                      <a:pt x="8267" y="3605"/>
                      <a:pt x="7566" y="3749"/>
                      <a:pt x="6908" y="4032"/>
                    </a:cubicBezTo>
                    <a:cubicBezTo>
                      <a:pt x="6252" y="4317"/>
                      <a:pt x="5676" y="4704"/>
                      <a:pt x="5193" y="5192"/>
                    </a:cubicBezTo>
                    <a:cubicBezTo>
                      <a:pt x="4707" y="5684"/>
                      <a:pt x="4317" y="6257"/>
                      <a:pt x="4028" y="6912"/>
                    </a:cubicBezTo>
                    <a:cubicBezTo>
                      <a:pt x="3740" y="7565"/>
                      <a:pt x="3596" y="8256"/>
                      <a:pt x="3596" y="8999"/>
                    </a:cubicBezTo>
                    <a:moveTo>
                      <a:pt x="9007" y="5591"/>
                    </a:moveTo>
                    <a:cubicBezTo>
                      <a:pt x="9185" y="5591"/>
                      <a:pt x="9343" y="5656"/>
                      <a:pt x="9473" y="5785"/>
                    </a:cubicBezTo>
                    <a:cubicBezTo>
                      <a:pt x="9603" y="5918"/>
                      <a:pt x="9668" y="6082"/>
                      <a:pt x="9668" y="6279"/>
                    </a:cubicBezTo>
                    <a:cubicBezTo>
                      <a:pt x="9668" y="6460"/>
                      <a:pt x="9603" y="6616"/>
                      <a:pt x="9473" y="6745"/>
                    </a:cubicBezTo>
                    <a:cubicBezTo>
                      <a:pt x="9343" y="6878"/>
                      <a:pt x="9185" y="6943"/>
                      <a:pt x="9007" y="6943"/>
                    </a:cubicBezTo>
                    <a:cubicBezTo>
                      <a:pt x="8439" y="6943"/>
                      <a:pt x="7953" y="7144"/>
                      <a:pt x="7552" y="7536"/>
                    </a:cubicBezTo>
                    <a:cubicBezTo>
                      <a:pt x="7151" y="7934"/>
                      <a:pt x="6950" y="8423"/>
                      <a:pt x="6950" y="8996"/>
                    </a:cubicBezTo>
                    <a:cubicBezTo>
                      <a:pt x="6950" y="9180"/>
                      <a:pt x="6885" y="9332"/>
                      <a:pt x="6755" y="9465"/>
                    </a:cubicBezTo>
                    <a:cubicBezTo>
                      <a:pt x="6622" y="9595"/>
                      <a:pt x="6467" y="9657"/>
                      <a:pt x="6289" y="9657"/>
                    </a:cubicBezTo>
                    <a:cubicBezTo>
                      <a:pt x="6080" y="9657"/>
                      <a:pt x="5913" y="9595"/>
                      <a:pt x="5786" y="9465"/>
                    </a:cubicBezTo>
                    <a:cubicBezTo>
                      <a:pt x="5659" y="9332"/>
                      <a:pt x="5599" y="9180"/>
                      <a:pt x="5599" y="8996"/>
                    </a:cubicBezTo>
                    <a:cubicBezTo>
                      <a:pt x="5599" y="8539"/>
                      <a:pt x="5684" y="8104"/>
                      <a:pt x="5862" y="7686"/>
                    </a:cubicBezTo>
                    <a:cubicBezTo>
                      <a:pt x="6037" y="7271"/>
                      <a:pt x="6280" y="6907"/>
                      <a:pt x="6597" y="6590"/>
                    </a:cubicBezTo>
                    <a:cubicBezTo>
                      <a:pt x="6905" y="6277"/>
                      <a:pt x="7264" y="6028"/>
                      <a:pt x="7676" y="5856"/>
                    </a:cubicBezTo>
                    <a:cubicBezTo>
                      <a:pt x="8086" y="5681"/>
                      <a:pt x="8529" y="5591"/>
                      <a:pt x="9007" y="5591"/>
                    </a:cubicBezTo>
                  </a:path>
                </a:pathLst>
              </a:custGeom>
              <a:solidFill>
                <a:schemeClr val="bg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3600" b="0" i="0" u="none" strike="noStrike" kern="1200" cap="none" spc="0" normalizeH="0" baseline="0" noProof="0" dirty="0">
                  <a:ln>
                    <a:noFill/>
                  </a:ln>
                  <a:solidFill>
                    <a:srgbClr val="44CEB9"/>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111" name="Freeform 290"/>
              <p:cNvSpPr>
                <a:spLocks noChangeAspect="1" noChangeArrowheads="1"/>
              </p:cNvSpPr>
              <p:nvPr/>
            </p:nvSpPr>
            <p:spPr bwMode="auto">
              <a:xfrm>
                <a:off x="7747107" y="2334185"/>
                <a:ext cx="276540" cy="214190"/>
              </a:xfrm>
              <a:custGeom>
                <a:avLst/>
                <a:gdLst>
                  <a:gd name="T0" fmla="*/ 995 w 996"/>
                  <a:gd name="T1" fmla="*/ 409 h 770"/>
                  <a:gd name="T2" fmla="*/ 836 w 996"/>
                  <a:gd name="T3" fmla="*/ 409 h 770"/>
                  <a:gd name="T4" fmla="*/ 543 w 996"/>
                  <a:gd name="T5" fmla="*/ 192 h 770"/>
                  <a:gd name="T6" fmla="*/ 384 w 996"/>
                  <a:gd name="T7" fmla="*/ 275 h 770"/>
                  <a:gd name="T8" fmla="*/ 360 w 996"/>
                  <a:gd name="T9" fmla="*/ 158 h 770"/>
                  <a:gd name="T10" fmla="*/ 702 w 996"/>
                  <a:gd name="T11" fmla="*/ 33 h 770"/>
                  <a:gd name="T12" fmla="*/ 836 w 996"/>
                  <a:gd name="T13" fmla="*/ 133 h 770"/>
                  <a:gd name="T14" fmla="*/ 334 w 996"/>
                  <a:gd name="T15" fmla="*/ 626 h 770"/>
                  <a:gd name="T16" fmla="*/ 276 w 996"/>
                  <a:gd name="T17" fmla="*/ 551 h 770"/>
                  <a:gd name="T18" fmla="*/ 209 w 996"/>
                  <a:gd name="T19" fmla="*/ 484 h 770"/>
                  <a:gd name="T20" fmla="*/ 109 w 996"/>
                  <a:gd name="T21" fmla="*/ 434 h 770"/>
                  <a:gd name="T22" fmla="*/ 159 w 996"/>
                  <a:gd name="T23" fmla="*/ 535 h 770"/>
                  <a:gd name="T24" fmla="*/ 226 w 996"/>
                  <a:gd name="T25" fmla="*/ 602 h 770"/>
                  <a:gd name="T26" fmla="*/ 293 w 996"/>
                  <a:gd name="T27" fmla="*/ 668 h 770"/>
                  <a:gd name="T28" fmla="*/ 393 w 996"/>
                  <a:gd name="T29" fmla="*/ 727 h 770"/>
                  <a:gd name="T30" fmla="*/ 334 w 996"/>
                  <a:gd name="T31" fmla="*/ 626 h 770"/>
                  <a:gd name="T32" fmla="*/ 594 w 996"/>
                  <a:gd name="T33" fmla="*/ 267 h 770"/>
                  <a:gd name="T34" fmla="*/ 443 w 996"/>
                  <a:gd name="T35" fmla="*/ 301 h 770"/>
                  <a:gd name="T36" fmla="*/ 284 w 996"/>
                  <a:gd name="T37" fmla="*/ 217 h 770"/>
                  <a:gd name="T38" fmla="*/ 460 w 996"/>
                  <a:gd name="T39" fmla="*/ 50 h 770"/>
                  <a:gd name="T40" fmla="*/ 184 w 996"/>
                  <a:gd name="T41" fmla="*/ 100 h 770"/>
                  <a:gd name="T42" fmla="*/ 0 w 996"/>
                  <a:gd name="T43" fmla="*/ 66 h 770"/>
                  <a:gd name="T44" fmla="*/ 50 w 996"/>
                  <a:gd name="T45" fmla="*/ 443 h 770"/>
                  <a:gd name="T46" fmla="*/ 234 w 996"/>
                  <a:gd name="T47" fmla="*/ 392 h 770"/>
                  <a:gd name="T48" fmla="*/ 293 w 996"/>
                  <a:gd name="T49" fmla="*/ 468 h 770"/>
                  <a:gd name="T50" fmla="*/ 360 w 996"/>
                  <a:gd name="T51" fmla="*/ 535 h 770"/>
                  <a:gd name="T52" fmla="*/ 426 w 996"/>
                  <a:gd name="T53" fmla="*/ 610 h 770"/>
                  <a:gd name="T54" fmla="*/ 477 w 996"/>
                  <a:gd name="T55" fmla="*/ 727 h 770"/>
                  <a:gd name="T56" fmla="*/ 543 w 996"/>
                  <a:gd name="T57" fmla="*/ 660 h 770"/>
                  <a:gd name="T58" fmla="*/ 485 w 996"/>
                  <a:gd name="T59" fmla="*/ 585 h 770"/>
                  <a:gd name="T60" fmla="*/ 569 w 996"/>
                  <a:gd name="T61" fmla="*/ 668 h 770"/>
                  <a:gd name="T62" fmla="*/ 627 w 996"/>
                  <a:gd name="T63" fmla="*/ 602 h 770"/>
                  <a:gd name="T64" fmla="*/ 652 w 996"/>
                  <a:gd name="T65" fmla="*/ 610 h 770"/>
                  <a:gd name="T66" fmla="*/ 719 w 996"/>
                  <a:gd name="T67" fmla="*/ 543 h 770"/>
                  <a:gd name="T68" fmla="*/ 727 w 996"/>
                  <a:gd name="T69" fmla="*/ 526 h 770"/>
                  <a:gd name="T70" fmla="*/ 786 w 996"/>
                  <a:gd name="T71" fmla="*/ 535 h 770"/>
                  <a:gd name="T72" fmla="*/ 786 w 996"/>
                  <a:gd name="T73" fmla="*/ 468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6" h="770">
                    <a:moveTo>
                      <a:pt x="995" y="100"/>
                    </a:moveTo>
                    <a:cubicBezTo>
                      <a:pt x="995" y="409"/>
                      <a:pt x="995" y="409"/>
                      <a:pt x="995" y="409"/>
                    </a:cubicBezTo>
                    <a:cubicBezTo>
                      <a:pt x="995" y="409"/>
                      <a:pt x="928" y="426"/>
                      <a:pt x="920" y="426"/>
                    </a:cubicBezTo>
                    <a:cubicBezTo>
                      <a:pt x="903" y="426"/>
                      <a:pt x="861" y="443"/>
                      <a:pt x="836" y="409"/>
                    </a:cubicBezTo>
                    <a:cubicBezTo>
                      <a:pt x="786" y="367"/>
                      <a:pt x="619" y="192"/>
                      <a:pt x="619" y="192"/>
                    </a:cubicBezTo>
                    <a:cubicBezTo>
                      <a:pt x="619" y="192"/>
                      <a:pt x="594" y="167"/>
                      <a:pt x="543" y="192"/>
                    </a:cubicBezTo>
                    <a:cubicBezTo>
                      <a:pt x="502" y="217"/>
                      <a:pt x="443" y="250"/>
                      <a:pt x="418" y="259"/>
                    </a:cubicBezTo>
                    <a:cubicBezTo>
                      <a:pt x="410" y="267"/>
                      <a:pt x="393" y="275"/>
                      <a:pt x="384" y="275"/>
                    </a:cubicBezTo>
                    <a:cubicBezTo>
                      <a:pt x="351" y="275"/>
                      <a:pt x="326" y="242"/>
                      <a:pt x="326" y="209"/>
                    </a:cubicBezTo>
                    <a:cubicBezTo>
                      <a:pt x="326" y="183"/>
                      <a:pt x="343" y="167"/>
                      <a:pt x="360" y="158"/>
                    </a:cubicBezTo>
                    <a:cubicBezTo>
                      <a:pt x="426" y="116"/>
                      <a:pt x="552" y="50"/>
                      <a:pt x="602" y="16"/>
                    </a:cubicBezTo>
                    <a:cubicBezTo>
                      <a:pt x="635" y="0"/>
                      <a:pt x="652" y="0"/>
                      <a:pt x="702" y="33"/>
                    </a:cubicBezTo>
                    <a:cubicBezTo>
                      <a:pt x="752" y="83"/>
                      <a:pt x="803" y="125"/>
                      <a:pt x="803" y="125"/>
                    </a:cubicBezTo>
                    <a:cubicBezTo>
                      <a:pt x="803" y="125"/>
                      <a:pt x="819" y="133"/>
                      <a:pt x="836" y="133"/>
                    </a:cubicBezTo>
                    <a:cubicBezTo>
                      <a:pt x="878" y="125"/>
                      <a:pt x="995" y="100"/>
                      <a:pt x="995" y="100"/>
                    </a:cubicBezTo>
                    <a:close/>
                    <a:moveTo>
                      <a:pt x="334" y="626"/>
                    </a:moveTo>
                    <a:cubicBezTo>
                      <a:pt x="343" y="610"/>
                      <a:pt x="343" y="585"/>
                      <a:pt x="326" y="568"/>
                    </a:cubicBezTo>
                    <a:cubicBezTo>
                      <a:pt x="309" y="551"/>
                      <a:pt x="293" y="551"/>
                      <a:pt x="276" y="551"/>
                    </a:cubicBezTo>
                    <a:cubicBezTo>
                      <a:pt x="276" y="535"/>
                      <a:pt x="276" y="510"/>
                      <a:pt x="259" y="501"/>
                    </a:cubicBezTo>
                    <a:cubicBezTo>
                      <a:pt x="251" y="484"/>
                      <a:pt x="226" y="476"/>
                      <a:pt x="209" y="484"/>
                    </a:cubicBezTo>
                    <a:cubicBezTo>
                      <a:pt x="217" y="468"/>
                      <a:pt x="209" y="443"/>
                      <a:pt x="201" y="426"/>
                    </a:cubicBezTo>
                    <a:cubicBezTo>
                      <a:pt x="176" y="401"/>
                      <a:pt x="134" y="409"/>
                      <a:pt x="109" y="434"/>
                    </a:cubicBezTo>
                    <a:cubicBezTo>
                      <a:pt x="92" y="451"/>
                      <a:pt x="75" y="501"/>
                      <a:pt x="92" y="526"/>
                    </a:cubicBezTo>
                    <a:cubicBezTo>
                      <a:pt x="117" y="551"/>
                      <a:pt x="142" y="535"/>
                      <a:pt x="159" y="535"/>
                    </a:cubicBezTo>
                    <a:cubicBezTo>
                      <a:pt x="159" y="551"/>
                      <a:pt x="142" y="568"/>
                      <a:pt x="159" y="593"/>
                    </a:cubicBezTo>
                    <a:cubicBezTo>
                      <a:pt x="176" y="618"/>
                      <a:pt x="209" y="602"/>
                      <a:pt x="226" y="602"/>
                    </a:cubicBezTo>
                    <a:cubicBezTo>
                      <a:pt x="217" y="618"/>
                      <a:pt x="201" y="643"/>
                      <a:pt x="226" y="668"/>
                    </a:cubicBezTo>
                    <a:cubicBezTo>
                      <a:pt x="242" y="685"/>
                      <a:pt x="276" y="677"/>
                      <a:pt x="293" y="668"/>
                    </a:cubicBezTo>
                    <a:cubicBezTo>
                      <a:pt x="284" y="693"/>
                      <a:pt x="268" y="710"/>
                      <a:pt x="293" y="744"/>
                    </a:cubicBezTo>
                    <a:cubicBezTo>
                      <a:pt x="318" y="769"/>
                      <a:pt x="368" y="752"/>
                      <a:pt x="393" y="727"/>
                    </a:cubicBezTo>
                    <a:cubicBezTo>
                      <a:pt x="418" y="702"/>
                      <a:pt x="418" y="668"/>
                      <a:pt x="393" y="643"/>
                    </a:cubicBezTo>
                    <a:cubicBezTo>
                      <a:pt x="376" y="626"/>
                      <a:pt x="360" y="626"/>
                      <a:pt x="334" y="626"/>
                    </a:cubicBezTo>
                    <a:close/>
                    <a:moveTo>
                      <a:pt x="786" y="468"/>
                    </a:moveTo>
                    <a:cubicBezTo>
                      <a:pt x="610" y="284"/>
                      <a:pt x="694" y="367"/>
                      <a:pt x="594" y="267"/>
                    </a:cubicBezTo>
                    <a:cubicBezTo>
                      <a:pt x="594" y="267"/>
                      <a:pt x="569" y="234"/>
                      <a:pt x="527" y="259"/>
                    </a:cubicBezTo>
                    <a:cubicBezTo>
                      <a:pt x="502" y="267"/>
                      <a:pt x="468" y="284"/>
                      <a:pt x="443" y="301"/>
                    </a:cubicBezTo>
                    <a:cubicBezTo>
                      <a:pt x="418" y="309"/>
                      <a:pt x="393" y="317"/>
                      <a:pt x="384" y="317"/>
                    </a:cubicBezTo>
                    <a:cubicBezTo>
                      <a:pt x="326" y="317"/>
                      <a:pt x="284" y="267"/>
                      <a:pt x="284" y="217"/>
                    </a:cubicBezTo>
                    <a:cubicBezTo>
                      <a:pt x="284" y="175"/>
                      <a:pt x="301" y="142"/>
                      <a:pt x="334" y="125"/>
                    </a:cubicBezTo>
                    <a:cubicBezTo>
                      <a:pt x="368" y="100"/>
                      <a:pt x="460" y="50"/>
                      <a:pt x="460" y="50"/>
                    </a:cubicBezTo>
                    <a:cubicBezTo>
                      <a:pt x="460" y="50"/>
                      <a:pt x="435" y="8"/>
                      <a:pt x="376" y="8"/>
                    </a:cubicBezTo>
                    <a:cubicBezTo>
                      <a:pt x="309" y="8"/>
                      <a:pt x="184" y="100"/>
                      <a:pt x="184" y="100"/>
                    </a:cubicBezTo>
                    <a:cubicBezTo>
                      <a:pt x="184" y="100"/>
                      <a:pt x="150" y="116"/>
                      <a:pt x="100" y="100"/>
                    </a:cubicBezTo>
                    <a:cubicBezTo>
                      <a:pt x="0" y="66"/>
                      <a:pt x="0" y="66"/>
                      <a:pt x="0" y="66"/>
                    </a:cubicBezTo>
                    <a:cubicBezTo>
                      <a:pt x="0" y="426"/>
                      <a:pt x="0" y="426"/>
                      <a:pt x="0" y="426"/>
                    </a:cubicBezTo>
                    <a:cubicBezTo>
                      <a:pt x="0" y="426"/>
                      <a:pt x="25" y="434"/>
                      <a:pt x="50" y="443"/>
                    </a:cubicBezTo>
                    <a:cubicBezTo>
                      <a:pt x="59" y="426"/>
                      <a:pt x="67" y="409"/>
                      <a:pt x="83" y="392"/>
                    </a:cubicBezTo>
                    <a:cubicBezTo>
                      <a:pt x="125" y="351"/>
                      <a:pt x="192" y="351"/>
                      <a:pt x="234" y="392"/>
                    </a:cubicBezTo>
                    <a:cubicBezTo>
                      <a:pt x="242" y="409"/>
                      <a:pt x="251" y="417"/>
                      <a:pt x="251" y="434"/>
                    </a:cubicBezTo>
                    <a:cubicBezTo>
                      <a:pt x="268" y="443"/>
                      <a:pt x="284" y="451"/>
                      <a:pt x="293" y="468"/>
                    </a:cubicBezTo>
                    <a:cubicBezTo>
                      <a:pt x="309" y="476"/>
                      <a:pt x="318" y="493"/>
                      <a:pt x="318" y="510"/>
                    </a:cubicBezTo>
                    <a:cubicBezTo>
                      <a:pt x="334" y="510"/>
                      <a:pt x="351" y="518"/>
                      <a:pt x="360" y="535"/>
                    </a:cubicBezTo>
                    <a:cubicBezTo>
                      <a:pt x="376" y="551"/>
                      <a:pt x="384" y="568"/>
                      <a:pt x="384" y="585"/>
                    </a:cubicBezTo>
                    <a:cubicBezTo>
                      <a:pt x="401" y="585"/>
                      <a:pt x="418" y="593"/>
                      <a:pt x="426" y="610"/>
                    </a:cubicBezTo>
                    <a:cubicBezTo>
                      <a:pt x="451" y="635"/>
                      <a:pt x="460" y="668"/>
                      <a:pt x="451" y="702"/>
                    </a:cubicBezTo>
                    <a:cubicBezTo>
                      <a:pt x="460" y="702"/>
                      <a:pt x="468" y="718"/>
                      <a:pt x="477" y="727"/>
                    </a:cubicBezTo>
                    <a:cubicBezTo>
                      <a:pt x="493" y="744"/>
                      <a:pt x="527" y="744"/>
                      <a:pt x="543" y="727"/>
                    </a:cubicBezTo>
                    <a:cubicBezTo>
                      <a:pt x="560" y="710"/>
                      <a:pt x="560" y="677"/>
                      <a:pt x="543" y="660"/>
                    </a:cubicBezTo>
                    <a:lnTo>
                      <a:pt x="535" y="660"/>
                    </a:lnTo>
                    <a:cubicBezTo>
                      <a:pt x="485" y="602"/>
                      <a:pt x="477" y="593"/>
                      <a:pt x="485" y="585"/>
                    </a:cubicBezTo>
                    <a:cubicBezTo>
                      <a:pt x="493" y="585"/>
                      <a:pt x="502" y="593"/>
                      <a:pt x="560" y="660"/>
                    </a:cubicBezTo>
                    <a:cubicBezTo>
                      <a:pt x="569" y="668"/>
                      <a:pt x="569" y="668"/>
                      <a:pt x="569" y="668"/>
                    </a:cubicBezTo>
                    <a:cubicBezTo>
                      <a:pt x="585" y="685"/>
                      <a:pt x="610" y="685"/>
                      <a:pt x="627" y="668"/>
                    </a:cubicBezTo>
                    <a:cubicBezTo>
                      <a:pt x="644" y="652"/>
                      <a:pt x="644" y="618"/>
                      <a:pt x="627" y="602"/>
                    </a:cubicBezTo>
                    <a:cubicBezTo>
                      <a:pt x="569" y="535"/>
                      <a:pt x="560" y="526"/>
                      <a:pt x="560" y="518"/>
                    </a:cubicBezTo>
                    <a:cubicBezTo>
                      <a:pt x="569" y="518"/>
                      <a:pt x="594" y="551"/>
                      <a:pt x="652" y="610"/>
                    </a:cubicBezTo>
                    <a:cubicBezTo>
                      <a:pt x="669" y="626"/>
                      <a:pt x="702" y="626"/>
                      <a:pt x="719" y="610"/>
                    </a:cubicBezTo>
                    <a:cubicBezTo>
                      <a:pt x="727" y="593"/>
                      <a:pt x="736" y="568"/>
                      <a:pt x="719" y="543"/>
                    </a:cubicBezTo>
                    <a:cubicBezTo>
                      <a:pt x="644" y="468"/>
                      <a:pt x="644" y="468"/>
                      <a:pt x="652" y="459"/>
                    </a:cubicBezTo>
                    <a:lnTo>
                      <a:pt x="727" y="526"/>
                    </a:lnTo>
                    <a:cubicBezTo>
                      <a:pt x="727" y="535"/>
                      <a:pt x="727" y="535"/>
                      <a:pt x="727" y="535"/>
                    </a:cubicBezTo>
                    <a:cubicBezTo>
                      <a:pt x="744" y="551"/>
                      <a:pt x="769" y="551"/>
                      <a:pt x="786" y="535"/>
                    </a:cubicBezTo>
                    <a:cubicBezTo>
                      <a:pt x="803" y="510"/>
                      <a:pt x="803" y="484"/>
                      <a:pt x="786" y="468"/>
                    </a:cubicBezTo>
                    <a:close/>
                    <a:moveTo>
                      <a:pt x="786" y="468"/>
                    </a:moveTo>
                    <a:lnTo>
                      <a:pt x="786" y="468"/>
                    </a:lnTo>
                    <a:close/>
                  </a:path>
                </a:pathLst>
              </a:custGeom>
              <a:solidFill>
                <a:schemeClr val="bg1"/>
              </a:solidFill>
              <a:ln>
                <a:noFill/>
              </a:ln>
              <a:effectLst/>
              <a:extLst/>
            </p:spPr>
            <p:txBody>
              <a:bodyPr wrap="none" lIns="182843" tIns="91422" rIns="182843" bIns="91422"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grpSp>
            <p:nvGrpSpPr>
              <p:cNvPr id="112" name="Group 4700"/>
              <p:cNvGrpSpPr>
                <a:grpSpLocks noChangeAspect="1"/>
              </p:cNvGrpSpPr>
              <p:nvPr/>
            </p:nvGrpSpPr>
            <p:grpSpPr bwMode="auto">
              <a:xfrm>
                <a:off x="8964711" y="2550243"/>
                <a:ext cx="619319" cy="619480"/>
                <a:chOff x="3062288" y="3998912"/>
                <a:chExt cx="412750" cy="412750"/>
              </a:xfrm>
              <a:solidFill>
                <a:schemeClr val="bg1"/>
              </a:solidFill>
            </p:grpSpPr>
            <p:sp>
              <p:nvSpPr>
                <p:cNvPr id="114" name="Freeform 408"/>
                <p:cNvSpPr>
                  <a:spLocks noChangeArrowheads="1"/>
                </p:cNvSpPr>
                <p:nvPr/>
              </p:nvSpPr>
              <p:spPr bwMode="auto">
                <a:xfrm>
                  <a:off x="3062288" y="3998912"/>
                  <a:ext cx="328612" cy="315912"/>
                </a:xfrm>
                <a:custGeom>
                  <a:avLst/>
                  <a:gdLst>
                    <a:gd name="T0" fmla="*/ 911 w 912"/>
                    <a:gd name="T1" fmla="*/ 242 h 879"/>
                    <a:gd name="T2" fmla="*/ 594 w 912"/>
                    <a:gd name="T3" fmla="*/ 33 h 879"/>
                    <a:gd name="T4" fmla="*/ 75 w 912"/>
                    <a:gd name="T5" fmla="*/ 435 h 879"/>
                    <a:gd name="T6" fmla="*/ 242 w 912"/>
                    <a:gd name="T7" fmla="*/ 878 h 879"/>
                    <a:gd name="T8" fmla="*/ 343 w 912"/>
                    <a:gd name="T9" fmla="*/ 819 h 879"/>
                    <a:gd name="T10" fmla="*/ 911 w 912"/>
                    <a:gd name="T11" fmla="*/ 242 h 879"/>
                    <a:gd name="T12" fmla="*/ 451 w 912"/>
                    <a:gd name="T13" fmla="*/ 226 h 879"/>
                    <a:gd name="T14" fmla="*/ 577 w 912"/>
                    <a:gd name="T15" fmla="*/ 125 h 879"/>
                    <a:gd name="T16" fmla="*/ 669 w 912"/>
                    <a:gd name="T17" fmla="*/ 251 h 879"/>
                    <a:gd name="T18" fmla="*/ 543 w 912"/>
                    <a:gd name="T19" fmla="*/ 351 h 879"/>
                    <a:gd name="T20" fmla="*/ 451 w 912"/>
                    <a:gd name="T21" fmla="*/ 226 h 879"/>
                    <a:gd name="T22" fmla="*/ 226 w 912"/>
                    <a:gd name="T23" fmla="*/ 343 h 879"/>
                    <a:gd name="T24" fmla="*/ 318 w 912"/>
                    <a:gd name="T25" fmla="*/ 276 h 879"/>
                    <a:gd name="T26" fmla="*/ 385 w 912"/>
                    <a:gd name="T27" fmla="*/ 368 h 879"/>
                    <a:gd name="T28" fmla="*/ 293 w 912"/>
                    <a:gd name="T29" fmla="*/ 435 h 879"/>
                    <a:gd name="T30" fmla="*/ 226 w 912"/>
                    <a:gd name="T31" fmla="*/ 343 h 879"/>
                    <a:gd name="T32" fmla="*/ 251 w 912"/>
                    <a:gd name="T33" fmla="*/ 710 h 879"/>
                    <a:gd name="T34" fmla="*/ 176 w 912"/>
                    <a:gd name="T35" fmla="*/ 618 h 879"/>
                    <a:gd name="T36" fmla="*/ 267 w 912"/>
                    <a:gd name="T37" fmla="*/ 552 h 879"/>
                    <a:gd name="T38" fmla="*/ 343 w 912"/>
                    <a:gd name="T39" fmla="*/ 644 h 879"/>
                    <a:gd name="T40" fmla="*/ 251 w 912"/>
                    <a:gd name="T41" fmla="*/ 710 h 879"/>
                    <a:gd name="T42" fmla="*/ 251 w 912"/>
                    <a:gd name="T43" fmla="*/ 710 h 879"/>
                    <a:gd name="T44" fmla="*/ 251 w 912"/>
                    <a:gd name="T45" fmla="*/ 71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2" h="879">
                      <a:moveTo>
                        <a:pt x="911" y="242"/>
                      </a:moveTo>
                      <a:cubicBezTo>
                        <a:pt x="844" y="134"/>
                        <a:pt x="727" y="50"/>
                        <a:pt x="594" y="33"/>
                      </a:cubicBezTo>
                      <a:cubicBezTo>
                        <a:pt x="343" y="0"/>
                        <a:pt x="134" y="184"/>
                        <a:pt x="75" y="435"/>
                      </a:cubicBezTo>
                      <a:cubicBezTo>
                        <a:pt x="0" y="761"/>
                        <a:pt x="84" y="869"/>
                        <a:pt x="242" y="878"/>
                      </a:cubicBezTo>
                      <a:cubicBezTo>
                        <a:pt x="267" y="853"/>
                        <a:pt x="309" y="828"/>
                        <a:pt x="343" y="819"/>
                      </a:cubicBezTo>
                      <a:lnTo>
                        <a:pt x="911" y="242"/>
                      </a:lnTo>
                      <a:close/>
                      <a:moveTo>
                        <a:pt x="451" y="226"/>
                      </a:moveTo>
                      <a:cubicBezTo>
                        <a:pt x="460" y="167"/>
                        <a:pt x="518" y="117"/>
                        <a:pt x="577" y="125"/>
                      </a:cubicBezTo>
                      <a:cubicBezTo>
                        <a:pt x="635" y="134"/>
                        <a:pt x="677" y="192"/>
                        <a:pt x="669" y="251"/>
                      </a:cubicBezTo>
                      <a:cubicBezTo>
                        <a:pt x="660" y="317"/>
                        <a:pt x="610" y="359"/>
                        <a:pt x="543" y="351"/>
                      </a:cubicBezTo>
                      <a:cubicBezTo>
                        <a:pt x="485" y="343"/>
                        <a:pt x="443" y="284"/>
                        <a:pt x="451" y="226"/>
                      </a:cubicBezTo>
                      <a:close/>
                      <a:moveTo>
                        <a:pt x="226" y="343"/>
                      </a:moveTo>
                      <a:cubicBezTo>
                        <a:pt x="226" y="301"/>
                        <a:pt x="267" y="267"/>
                        <a:pt x="318" y="276"/>
                      </a:cubicBezTo>
                      <a:cubicBezTo>
                        <a:pt x="359" y="284"/>
                        <a:pt x="393" y="326"/>
                        <a:pt x="385" y="368"/>
                      </a:cubicBezTo>
                      <a:cubicBezTo>
                        <a:pt x="376" y="409"/>
                        <a:pt x="334" y="443"/>
                        <a:pt x="293" y="435"/>
                      </a:cubicBezTo>
                      <a:cubicBezTo>
                        <a:pt x="251" y="435"/>
                        <a:pt x="217" y="393"/>
                        <a:pt x="226" y="343"/>
                      </a:cubicBezTo>
                      <a:close/>
                      <a:moveTo>
                        <a:pt x="251" y="710"/>
                      </a:moveTo>
                      <a:cubicBezTo>
                        <a:pt x="200" y="710"/>
                        <a:pt x="167" y="669"/>
                        <a:pt x="176" y="618"/>
                      </a:cubicBezTo>
                      <a:cubicBezTo>
                        <a:pt x="184" y="577"/>
                        <a:pt x="226" y="543"/>
                        <a:pt x="267" y="552"/>
                      </a:cubicBezTo>
                      <a:cubicBezTo>
                        <a:pt x="318" y="560"/>
                        <a:pt x="343" y="602"/>
                        <a:pt x="343" y="644"/>
                      </a:cubicBezTo>
                      <a:cubicBezTo>
                        <a:pt x="334" y="685"/>
                        <a:pt x="293" y="719"/>
                        <a:pt x="251" y="710"/>
                      </a:cubicBezTo>
                      <a:close/>
                      <a:moveTo>
                        <a:pt x="251" y="710"/>
                      </a:moveTo>
                      <a:lnTo>
                        <a:pt x="251" y="710"/>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sp>
              <p:nvSpPr>
                <p:cNvPr id="115" name="Freeform 409"/>
                <p:cNvSpPr>
                  <a:spLocks noChangeArrowheads="1"/>
                </p:cNvSpPr>
                <p:nvPr/>
              </p:nvSpPr>
              <p:spPr bwMode="auto">
                <a:xfrm>
                  <a:off x="3270250" y="4052887"/>
                  <a:ext cx="204788" cy="223837"/>
                </a:xfrm>
                <a:custGeom>
                  <a:avLst/>
                  <a:gdLst>
                    <a:gd name="T0" fmla="*/ 142 w 569"/>
                    <a:gd name="T1" fmla="*/ 619 h 620"/>
                    <a:gd name="T2" fmla="*/ 150 w 569"/>
                    <a:gd name="T3" fmla="*/ 611 h 620"/>
                    <a:gd name="T4" fmla="*/ 568 w 569"/>
                    <a:gd name="T5" fmla="*/ 67 h 620"/>
                    <a:gd name="T6" fmla="*/ 543 w 569"/>
                    <a:gd name="T7" fmla="*/ 25 h 620"/>
                    <a:gd name="T8" fmla="*/ 493 w 569"/>
                    <a:gd name="T9" fmla="*/ 17 h 620"/>
                    <a:gd name="T10" fmla="*/ 8 w 569"/>
                    <a:gd name="T11" fmla="*/ 485 h 620"/>
                    <a:gd name="T12" fmla="*/ 0 w 569"/>
                    <a:gd name="T13" fmla="*/ 494 h 620"/>
                    <a:gd name="T14" fmla="*/ 142 w 569"/>
                    <a:gd name="T15" fmla="*/ 619 h 620"/>
                    <a:gd name="T16" fmla="*/ 142 w 569"/>
                    <a:gd name="T17" fmla="*/ 619 h 620"/>
                    <a:gd name="T18" fmla="*/ 142 w 569"/>
                    <a:gd name="T19" fmla="*/ 61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9" h="620">
                      <a:moveTo>
                        <a:pt x="142" y="619"/>
                      </a:moveTo>
                      <a:cubicBezTo>
                        <a:pt x="150" y="611"/>
                        <a:pt x="150" y="611"/>
                        <a:pt x="150" y="611"/>
                      </a:cubicBezTo>
                      <a:cubicBezTo>
                        <a:pt x="568" y="67"/>
                        <a:pt x="568" y="67"/>
                        <a:pt x="568" y="67"/>
                      </a:cubicBezTo>
                      <a:cubicBezTo>
                        <a:pt x="568" y="59"/>
                        <a:pt x="560" y="42"/>
                        <a:pt x="543" y="25"/>
                      </a:cubicBezTo>
                      <a:cubicBezTo>
                        <a:pt x="518" y="0"/>
                        <a:pt x="493" y="17"/>
                        <a:pt x="493" y="17"/>
                      </a:cubicBezTo>
                      <a:cubicBezTo>
                        <a:pt x="8" y="485"/>
                        <a:pt x="8" y="485"/>
                        <a:pt x="8" y="485"/>
                      </a:cubicBezTo>
                      <a:cubicBezTo>
                        <a:pt x="0" y="494"/>
                        <a:pt x="0" y="494"/>
                        <a:pt x="0" y="494"/>
                      </a:cubicBezTo>
                      <a:lnTo>
                        <a:pt x="142" y="619"/>
                      </a:lnTo>
                      <a:close/>
                      <a:moveTo>
                        <a:pt x="142" y="619"/>
                      </a:moveTo>
                      <a:lnTo>
                        <a:pt x="142" y="619"/>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sp>
              <p:nvSpPr>
                <p:cNvPr id="116" name="Freeform 410"/>
                <p:cNvSpPr>
                  <a:spLocks noChangeArrowheads="1"/>
                </p:cNvSpPr>
                <p:nvPr/>
              </p:nvSpPr>
              <p:spPr bwMode="auto">
                <a:xfrm>
                  <a:off x="3209925" y="4241799"/>
                  <a:ext cx="103188" cy="103188"/>
                </a:xfrm>
                <a:custGeom>
                  <a:avLst/>
                  <a:gdLst>
                    <a:gd name="T0" fmla="*/ 143 w 286"/>
                    <a:gd name="T1" fmla="*/ 284 h 285"/>
                    <a:gd name="T2" fmla="*/ 151 w 286"/>
                    <a:gd name="T3" fmla="*/ 268 h 285"/>
                    <a:gd name="T4" fmla="*/ 285 w 286"/>
                    <a:gd name="T5" fmla="*/ 125 h 285"/>
                    <a:gd name="T6" fmla="*/ 143 w 286"/>
                    <a:gd name="T7" fmla="*/ 0 h 285"/>
                    <a:gd name="T8" fmla="*/ 9 w 286"/>
                    <a:gd name="T9" fmla="*/ 142 h 285"/>
                    <a:gd name="T10" fmla="*/ 0 w 286"/>
                    <a:gd name="T11" fmla="*/ 151 h 285"/>
                    <a:gd name="T12" fmla="*/ 143 w 286"/>
                    <a:gd name="T13" fmla="*/ 284 h 285"/>
                    <a:gd name="T14" fmla="*/ 59 w 286"/>
                    <a:gd name="T15" fmla="*/ 134 h 285"/>
                    <a:gd name="T16" fmla="*/ 126 w 286"/>
                    <a:gd name="T17" fmla="*/ 59 h 285"/>
                    <a:gd name="T18" fmla="*/ 151 w 286"/>
                    <a:gd name="T19" fmla="*/ 59 h 285"/>
                    <a:gd name="T20" fmla="*/ 159 w 286"/>
                    <a:gd name="T21" fmla="*/ 67 h 285"/>
                    <a:gd name="T22" fmla="*/ 159 w 286"/>
                    <a:gd name="T23" fmla="*/ 75 h 285"/>
                    <a:gd name="T24" fmla="*/ 159 w 286"/>
                    <a:gd name="T25" fmla="*/ 92 h 285"/>
                    <a:gd name="T26" fmla="*/ 92 w 286"/>
                    <a:gd name="T27" fmla="*/ 159 h 285"/>
                    <a:gd name="T28" fmla="*/ 68 w 286"/>
                    <a:gd name="T29" fmla="*/ 167 h 285"/>
                    <a:gd name="T30" fmla="*/ 59 w 286"/>
                    <a:gd name="T31" fmla="*/ 159 h 285"/>
                    <a:gd name="T32" fmla="*/ 59 w 286"/>
                    <a:gd name="T33" fmla="*/ 142 h 285"/>
                    <a:gd name="T34" fmla="*/ 59 w 286"/>
                    <a:gd name="T35" fmla="*/ 134 h 285"/>
                    <a:gd name="T36" fmla="*/ 59 w 286"/>
                    <a:gd name="T37" fmla="*/ 134 h 285"/>
                    <a:gd name="T38" fmla="*/ 59 w 286"/>
                    <a:gd name="T39" fmla="*/ 13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6" h="285">
                      <a:moveTo>
                        <a:pt x="143" y="284"/>
                      </a:moveTo>
                      <a:cubicBezTo>
                        <a:pt x="151" y="268"/>
                        <a:pt x="151" y="268"/>
                        <a:pt x="151" y="268"/>
                      </a:cubicBezTo>
                      <a:cubicBezTo>
                        <a:pt x="285" y="125"/>
                        <a:pt x="285" y="125"/>
                        <a:pt x="285" y="125"/>
                      </a:cubicBezTo>
                      <a:cubicBezTo>
                        <a:pt x="143" y="0"/>
                        <a:pt x="143" y="0"/>
                        <a:pt x="143" y="0"/>
                      </a:cubicBezTo>
                      <a:cubicBezTo>
                        <a:pt x="9" y="142"/>
                        <a:pt x="9" y="142"/>
                        <a:pt x="9" y="142"/>
                      </a:cubicBezTo>
                      <a:cubicBezTo>
                        <a:pt x="0" y="151"/>
                        <a:pt x="0" y="151"/>
                        <a:pt x="0" y="151"/>
                      </a:cubicBezTo>
                      <a:lnTo>
                        <a:pt x="143" y="284"/>
                      </a:lnTo>
                      <a:close/>
                      <a:moveTo>
                        <a:pt x="59" y="134"/>
                      </a:moveTo>
                      <a:cubicBezTo>
                        <a:pt x="126" y="59"/>
                        <a:pt x="126" y="59"/>
                        <a:pt x="126" y="59"/>
                      </a:cubicBezTo>
                      <a:cubicBezTo>
                        <a:pt x="134" y="50"/>
                        <a:pt x="143" y="50"/>
                        <a:pt x="151" y="59"/>
                      </a:cubicBezTo>
                      <a:cubicBezTo>
                        <a:pt x="159" y="67"/>
                        <a:pt x="159" y="67"/>
                        <a:pt x="159" y="67"/>
                      </a:cubicBezTo>
                      <a:lnTo>
                        <a:pt x="159" y="75"/>
                      </a:lnTo>
                      <a:cubicBezTo>
                        <a:pt x="159" y="84"/>
                        <a:pt x="159" y="84"/>
                        <a:pt x="159" y="92"/>
                      </a:cubicBezTo>
                      <a:cubicBezTo>
                        <a:pt x="92" y="159"/>
                        <a:pt x="92" y="159"/>
                        <a:pt x="92" y="159"/>
                      </a:cubicBezTo>
                      <a:cubicBezTo>
                        <a:pt x="84" y="167"/>
                        <a:pt x="76" y="167"/>
                        <a:pt x="68" y="167"/>
                      </a:cubicBezTo>
                      <a:cubicBezTo>
                        <a:pt x="59" y="159"/>
                        <a:pt x="59" y="159"/>
                        <a:pt x="59" y="159"/>
                      </a:cubicBezTo>
                      <a:cubicBezTo>
                        <a:pt x="59" y="151"/>
                        <a:pt x="59" y="151"/>
                        <a:pt x="59" y="142"/>
                      </a:cubicBezTo>
                      <a:lnTo>
                        <a:pt x="59" y="134"/>
                      </a:lnTo>
                      <a:close/>
                      <a:moveTo>
                        <a:pt x="59" y="134"/>
                      </a:moveTo>
                      <a:lnTo>
                        <a:pt x="59" y="134"/>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sp>
              <p:nvSpPr>
                <p:cNvPr id="117" name="Freeform 411"/>
                <p:cNvSpPr>
                  <a:spLocks noChangeArrowheads="1"/>
                </p:cNvSpPr>
                <p:nvPr/>
              </p:nvSpPr>
              <p:spPr bwMode="auto">
                <a:xfrm>
                  <a:off x="3122613" y="4308474"/>
                  <a:ext cx="127000" cy="103188"/>
                </a:xfrm>
                <a:custGeom>
                  <a:avLst/>
                  <a:gdLst>
                    <a:gd name="T0" fmla="*/ 343 w 352"/>
                    <a:gd name="T1" fmla="*/ 134 h 285"/>
                    <a:gd name="T2" fmla="*/ 351 w 352"/>
                    <a:gd name="T3" fmla="*/ 125 h 285"/>
                    <a:gd name="T4" fmla="*/ 218 w 352"/>
                    <a:gd name="T5" fmla="*/ 0 h 285"/>
                    <a:gd name="T6" fmla="*/ 209 w 352"/>
                    <a:gd name="T7" fmla="*/ 8 h 285"/>
                    <a:gd name="T8" fmla="*/ 100 w 352"/>
                    <a:gd name="T9" fmla="*/ 276 h 285"/>
                    <a:gd name="T10" fmla="*/ 126 w 352"/>
                    <a:gd name="T11" fmla="*/ 276 h 285"/>
                    <a:gd name="T12" fmla="*/ 134 w 352"/>
                    <a:gd name="T13" fmla="*/ 268 h 285"/>
                    <a:gd name="T14" fmla="*/ 159 w 352"/>
                    <a:gd name="T15" fmla="*/ 217 h 285"/>
                    <a:gd name="T16" fmla="*/ 343 w 352"/>
                    <a:gd name="T17" fmla="*/ 134 h 285"/>
                    <a:gd name="T18" fmla="*/ 218 w 352"/>
                    <a:gd name="T19" fmla="*/ 167 h 285"/>
                    <a:gd name="T20" fmla="*/ 142 w 352"/>
                    <a:gd name="T21" fmla="*/ 192 h 285"/>
                    <a:gd name="T22" fmla="*/ 126 w 352"/>
                    <a:gd name="T23" fmla="*/ 201 h 285"/>
                    <a:gd name="T24" fmla="*/ 109 w 352"/>
                    <a:gd name="T25" fmla="*/ 209 h 285"/>
                    <a:gd name="T26" fmla="*/ 100 w 352"/>
                    <a:gd name="T27" fmla="*/ 201 h 285"/>
                    <a:gd name="T28" fmla="*/ 100 w 352"/>
                    <a:gd name="T29" fmla="*/ 142 h 285"/>
                    <a:gd name="T30" fmla="*/ 109 w 352"/>
                    <a:gd name="T31" fmla="*/ 109 h 285"/>
                    <a:gd name="T32" fmla="*/ 209 w 352"/>
                    <a:gd name="T33" fmla="*/ 150 h 285"/>
                    <a:gd name="T34" fmla="*/ 284 w 352"/>
                    <a:gd name="T35" fmla="*/ 150 h 285"/>
                    <a:gd name="T36" fmla="*/ 218 w 352"/>
                    <a:gd name="T37" fmla="*/ 167 h 285"/>
                    <a:gd name="T38" fmla="*/ 218 w 352"/>
                    <a:gd name="T39" fmla="*/ 167 h 285"/>
                    <a:gd name="T40" fmla="*/ 218 w 352"/>
                    <a:gd name="T41" fmla="*/ 167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2" h="285">
                      <a:moveTo>
                        <a:pt x="343" y="134"/>
                      </a:moveTo>
                      <a:lnTo>
                        <a:pt x="351" y="125"/>
                      </a:lnTo>
                      <a:cubicBezTo>
                        <a:pt x="218" y="0"/>
                        <a:pt x="218" y="0"/>
                        <a:pt x="218" y="0"/>
                      </a:cubicBezTo>
                      <a:cubicBezTo>
                        <a:pt x="218" y="0"/>
                        <a:pt x="209" y="0"/>
                        <a:pt x="209" y="8"/>
                      </a:cubicBezTo>
                      <a:cubicBezTo>
                        <a:pt x="100" y="34"/>
                        <a:pt x="0" y="142"/>
                        <a:pt x="100" y="276"/>
                      </a:cubicBezTo>
                      <a:cubicBezTo>
                        <a:pt x="109" y="276"/>
                        <a:pt x="117" y="284"/>
                        <a:pt x="126" y="276"/>
                      </a:cubicBezTo>
                      <a:cubicBezTo>
                        <a:pt x="134" y="276"/>
                        <a:pt x="134" y="276"/>
                        <a:pt x="134" y="268"/>
                      </a:cubicBezTo>
                      <a:cubicBezTo>
                        <a:pt x="142" y="251"/>
                        <a:pt x="151" y="226"/>
                        <a:pt x="159" y="217"/>
                      </a:cubicBezTo>
                      <a:cubicBezTo>
                        <a:pt x="192" y="184"/>
                        <a:pt x="284" y="234"/>
                        <a:pt x="343" y="134"/>
                      </a:cubicBezTo>
                      <a:close/>
                      <a:moveTo>
                        <a:pt x="218" y="167"/>
                      </a:moveTo>
                      <a:cubicBezTo>
                        <a:pt x="184" y="167"/>
                        <a:pt x="159" y="167"/>
                        <a:pt x="142" y="192"/>
                      </a:cubicBezTo>
                      <a:cubicBezTo>
                        <a:pt x="134" y="192"/>
                        <a:pt x="134" y="201"/>
                        <a:pt x="126" y="201"/>
                      </a:cubicBezTo>
                      <a:cubicBezTo>
                        <a:pt x="126" y="209"/>
                        <a:pt x="117" y="209"/>
                        <a:pt x="109" y="209"/>
                      </a:cubicBezTo>
                      <a:lnTo>
                        <a:pt x="100" y="201"/>
                      </a:lnTo>
                      <a:cubicBezTo>
                        <a:pt x="92" y="176"/>
                        <a:pt x="92" y="159"/>
                        <a:pt x="100" y="142"/>
                      </a:cubicBezTo>
                      <a:cubicBezTo>
                        <a:pt x="100" y="125"/>
                        <a:pt x="109" y="117"/>
                        <a:pt x="109" y="109"/>
                      </a:cubicBezTo>
                      <a:cubicBezTo>
                        <a:pt x="142" y="134"/>
                        <a:pt x="167" y="150"/>
                        <a:pt x="209" y="150"/>
                      </a:cubicBezTo>
                      <a:cubicBezTo>
                        <a:pt x="234" y="142"/>
                        <a:pt x="259" y="150"/>
                        <a:pt x="284" y="150"/>
                      </a:cubicBezTo>
                      <a:cubicBezTo>
                        <a:pt x="259" y="167"/>
                        <a:pt x="234" y="167"/>
                        <a:pt x="218" y="167"/>
                      </a:cubicBezTo>
                      <a:close/>
                      <a:moveTo>
                        <a:pt x="218" y="167"/>
                      </a:moveTo>
                      <a:lnTo>
                        <a:pt x="218" y="167"/>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grpSp>
          <p:sp>
            <p:nvSpPr>
              <p:cNvPr id="113" name="Freeform 325"/>
              <p:cNvSpPr>
                <a:spLocks noChangeAspect="1" noChangeArrowheads="1"/>
              </p:cNvSpPr>
              <p:nvPr/>
            </p:nvSpPr>
            <p:spPr bwMode="auto">
              <a:xfrm>
                <a:off x="9864999" y="3949258"/>
                <a:ext cx="269000" cy="362166"/>
              </a:xfrm>
              <a:custGeom>
                <a:avLst/>
                <a:gdLst>
                  <a:gd name="T0" fmla="*/ 694 w 1046"/>
                  <a:gd name="T1" fmla="*/ 1053 h 1405"/>
                  <a:gd name="T2" fmla="*/ 176 w 1046"/>
                  <a:gd name="T3" fmla="*/ 526 h 1405"/>
                  <a:gd name="T4" fmla="*/ 870 w 1046"/>
                  <a:gd name="T5" fmla="*/ 526 h 1405"/>
                  <a:gd name="T6" fmla="*/ 393 w 1046"/>
                  <a:gd name="T7" fmla="*/ 1229 h 1405"/>
                  <a:gd name="T8" fmla="*/ 393 w 1046"/>
                  <a:gd name="T9" fmla="*/ 1321 h 1405"/>
                  <a:gd name="T10" fmla="*/ 519 w 1046"/>
                  <a:gd name="T11" fmla="*/ 1404 h 1405"/>
                  <a:gd name="T12" fmla="*/ 652 w 1046"/>
                  <a:gd name="T13" fmla="*/ 1321 h 1405"/>
                  <a:gd name="T14" fmla="*/ 652 w 1046"/>
                  <a:gd name="T15" fmla="*/ 1229 h 1405"/>
                  <a:gd name="T16" fmla="*/ 393 w 1046"/>
                  <a:gd name="T17" fmla="*/ 1095 h 1405"/>
                  <a:gd name="T18" fmla="*/ 393 w 1046"/>
                  <a:gd name="T19" fmla="*/ 1187 h 1405"/>
                  <a:gd name="T20" fmla="*/ 694 w 1046"/>
                  <a:gd name="T21" fmla="*/ 1145 h 1405"/>
                  <a:gd name="T22" fmla="*/ 42 w 1046"/>
                  <a:gd name="T23" fmla="*/ 301 h 1405"/>
                  <a:gd name="T24" fmla="*/ 168 w 1046"/>
                  <a:gd name="T25" fmla="*/ 275 h 1405"/>
                  <a:gd name="T26" fmla="*/ 42 w 1046"/>
                  <a:gd name="T27" fmla="*/ 301 h 1405"/>
                  <a:gd name="T28" fmla="*/ 569 w 1046"/>
                  <a:gd name="T29" fmla="*/ 0 h 1405"/>
                  <a:gd name="T30" fmla="*/ 477 w 1046"/>
                  <a:gd name="T31" fmla="*/ 92 h 1405"/>
                  <a:gd name="T32" fmla="*/ 569 w 1046"/>
                  <a:gd name="T33" fmla="*/ 92 h 1405"/>
                  <a:gd name="T34" fmla="*/ 301 w 1046"/>
                  <a:gd name="T35" fmla="*/ 50 h 1405"/>
                  <a:gd name="T36" fmla="*/ 268 w 1046"/>
                  <a:gd name="T37" fmla="*/ 175 h 1405"/>
                  <a:gd name="T38" fmla="*/ 1004 w 1046"/>
                  <a:gd name="T39" fmla="*/ 301 h 1405"/>
                  <a:gd name="T40" fmla="*/ 878 w 1046"/>
                  <a:gd name="T41" fmla="*/ 275 h 1405"/>
                  <a:gd name="T42" fmla="*/ 1004 w 1046"/>
                  <a:gd name="T43" fmla="*/ 301 h 1405"/>
                  <a:gd name="T44" fmla="*/ 744 w 1046"/>
                  <a:gd name="T45" fmla="*/ 50 h 1405"/>
                  <a:gd name="T46" fmla="*/ 778 w 1046"/>
                  <a:gd name="T47" fmla="*/ 175 h 1405"/>
                  <a:gd name="T48" fmla="*/ 84 w 1046"/>
                  <a:gd name="T49" fmla="*/ 526 h 1405"/>
                  <a:gd name="T50" fmla="*/ 0 w 1046"/>
                  <a:gd name="T51" fmla="*/ 485 h 1405"/>
                  <a:gd name="T52" fmla="*/ 92 w 1046"/>
                  <a:gd name="T53" fmla="*/ 568 h 1405"/>
                  <a:gd name="T54" fmla="*/ 953 w 1046"/>
                  <a:gd name="T55" fmla="*/ 485 h 1405"/>
                  <a:gd name="T56" fmla="*/ 953 w 1046"/>
                  <a:gd name="T57" fmla="*/ 568 h 1405"/>
                  <a:gd name="T58" fmla="*/ 1045 w 1046"/>
                  <a:gd name="T59" fmla="*/ 485 h 1405"/>
                  <a:gd name="T60" fmla="*/ 886 w 1046"/>
                  <a:gd name="T61" fmla="*/ 786 h 1405"/>
                  <a:gd name="T62" fmla="*/ 1004 w 1046"/>
                  <a:gd name="T63" fmla="*/ 752 h 1405"/>
                  <a:gd name="T64" fmla="*/ 886 w 1046"/>
                  <a:gd name="T65" fmla="*/ 786 h 1405"/>
                  <a:gd name="T66" fmla="*/ 92 w 1046"/>
                  <a:gd name="T67" fmla="*/ 827 h 1405"/>
                  <a:gd name="T68" fmla="*/ 126 w 1046"/>
                  <a:gd name="T69" fmla="*/ 710 h 1405"/>
                  <a:gd name="T70" fmla="*/ 42 w 1046"/>
                  <a:gd name="T71" fmla="*/ 752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46" h="1405">
                    <a:moveTo>
                      <a:pt x="870" y="526"/>
                    </a:moveTo>
                    <a:cubicBezTo>
                      <a:pt x="870" y="702"/>
                      <a:pt x="694" y="877"/>
                      <a:pt x="694" y="1053"/>
                    </a:cubicBezTo>
                    <a:cubicBezTo>
                      <a:pt x="343" y="1053"/>
                      <a:pt x="343" y="1053"/>
                      <a:pt x="343" y="1053"/>
                    </a:cubicBezTo>
                    <a:cubicBezTo>
                      <a:pt x="343" y="877"/>
                      <a:pt x="176" y="702"/>
                      <a:pt x="176" y="526"/>
                    </a:cubicBezTo>
                    <a:cubicBezTo>
                      <a:pt x="176" y="334"/>
                      <a:pt x="326" y="175"/>
                      <a:pt x="519" y="175"/>
                    </a:cubicBezTo>
                    <a:cubicBezTo>
                      <a:pt x="719" y="175"/>
                      <a:pt x="870" y="334"/>
                      <a:pt x="870" y="526"/>
                    </a:cubicBezTo>
                    <a:close/>
                    <a:moveTo>
                      <a:pt x="652" y="1229"/>
                    </a:moveTo>
                    <a:cubicBezTo>
                      <a:pt x="393" y="1229"/>
                      <a:pt x="393" y="1229"/>
                      <a:pt x="393" y="1229"/>
                    </a:cubicBezTo>
                    <a:cubicBezTo>
                      <a:pt x="368" y="1229"/>
                      <a:pt x="343" y="1245"/>
                      <a:pt x="343" y="1270"/>
                    </a:cubicBezTo>
                    <a:cubicBezTo>
                      <a:pt x="343" y="1296"/>
                      <a:pt x="368" y="1321"/>
                      <a:pt x="393" y="1321"/>
                    </a:cubicBezTo>
                    <a:cubicBezTo>
                      <a:pt x="402" y="1321"/>
                      <a:pt x="402" y="1321"/>
                      <a:pt x="402" y="1321"/>
                    </a:cubicBezTo>
                    <a:cubicBezTo>
                      <a:pt x="418" y="1371"/>
                      <a:pt x="469" y="1404"/>
                      <a:pt x="519" y="1404"/>
                    </a:cubicBezTo>
                    <a:cubicBezTo>
                      <a:pt x="577" y="1404"/>
                      <a:pt x="627" y="1371"/>
                      <a:pt x="644" y="1321"/>
                    </a:cubicBezTo>
                    <a:cubicBezTo>
                      <a:pt x="652" y="1321"/>
                      <a:pt x="652" y="1321"/>
                      <a:pt x="652" y="1321"/>
                    </a:cubicBezTo>
                    <a:cubicBezTo>
                      <a:pt x="677" y="1321"/>
                      <a:pt x="694" y="1296"/>
                      <a:pt x="694" y="1270"/>
                    </a:cubicBezTo>
                    <a:cubicBezTo>
                      <a:pt x="694" y="1245"/>
                      <a:pt x="677" y="1229"/>
                      <a:pt x="652" y="1229"/>
                    </a:cubicBezTo>
                    <a:close/>
                    <a:moveTo>
                      <a:pt x="652" y="1095"/>
                    </a:moveTo>
                    <a:cubicBezTo>
                      <a:pt x="393" y="1095"/>
                      <a:pt x="393" y="1095"/>
                      <a:pt x="393" y="1095"/>
                    </a:cubicBezTo>
                    <a:cubicBezTo>
                      <a:pt x="368" y="1095"/>
                      <a:pt x="343" y="1120"/>
                      <a:pt x="343" y="1145"/>
                    </a:cubicBezTo>
                    <a:cubicBezTo>
                      <a:pt x="343" y="1162"/>
                      <a:pt x="368" y="1187"/>
                      <a:pt x="393" y="1187"/>
                    </a:cubicBezTo>
                    <a:cubicBezTo>
                      <a:pt x="652" y="1187"/>
                      <a:pt x="652" y="1187"/>
                      <a:pt x="652" y="1187"/>
                    </a:cubicBezTo>
                    <a:cubicBezTo>
                      <a:pt x="677" y="1187"/>
                      <a:pt x="694" y="1162"/>
                      <a:pt x="694" y="1145"/>
                    </a:cubicBezTo>
                    <a:cubicBezTo>
                      <a:pt x="694" y="1120"/>
                      <a:pt x="677" y="1095"/>
                      <a:pt x="652" y="1095"/>
                    </a:cubicBezTo>
                    <a:close/>
                    <a:moveTo>
                      <a:pt x="42" y="301"/>
                    </a:moveTo>
                    <a:cubicBezTo>
                      <a:pt x="126" y="351"/>
                      <a:pt x="126" y="351"/>
                      <a:pt x="126" y="351"/>
                    </a:cubicBezTo>
                    <a:cubicBezTo>
                      <a:pt x="134" y="326"/>
                      <a:pt x="151" y="301"/>
                      <a:pt x="168" y="275"/>
                    </a:cubicBezTo>
                    <a:cubicBezTo>
                      <a:pt x="92" y="225"/>
                      <a:pt x="92" y="225"/>
                      <a:pt x="92" y="225"/>
                    </a:cubicBezTo>
                    <a:lnTo>
                      <a:pt x="42" y="301"/>
                    </a:lnTo>
                    <a:close/>
                    <a:moveTo>
                      <a:pt x="569" y="92"/>
                    </a:moveTo>
                    <a:cubicBezTo>
                      <a:pt x="569" y="0"/>
                      <a:pt x="569" y="0"/>
                      <a:pt x="569" y="0"/>
                    </a:cubicBezTo>
                    <a:cubicBezTo>
                      <a:pt x="477" y="0"/>
                      <a:pt x="477" y="0"/>
                      <a:pt x="477" y="0"/>
                    </a:cubicBezTo>
                    <a:cubicBezTo>
                      <a:pt x="477" y="92"/>
                      <a:pt x="477" y="92"/>
                      <a:pt x="477" y="92"/>
                    </a:cubicBezTo>
                    <a:cubicBezTo>
                      <a:pt x="493" y="92"/>
                      <a:pt x="510" y="92"/>
                      <a:pt x="519" y="92"/>
                    </a:cubicBezTo>
                    <a:cubicBezTo>
                      <a:pt x="535" y="92"/>
                      <a:pt x="552" y="92"/>
                      <a:pt x="569" y="92"/>
                    </a:cubicBezTo>
                    <a:close/>
                    <a:moveTo>
                      <a:pt x="343" y="133"/>
                    </a:moveTo>
                    <a:cubicBezTo>
                      <a:pt x="301" y="50"/>
                      <a:pt x="301" y="50"/>
                      <a:pt x="301" y="50"/>
                    </a:cubicBezTo>
                    <a:cubicBezTo>
                      <a:pt x="218" y="92"/>
                      <a:pt x="218" y="92"/>
                      <a:pt x="218" y="92"/>
                    </a:cubicBezTo>
                    <a:cubicBezTo>
                      <a:pt x="268" y="175"/>
                      <a:pt x="268" y="175"/>
                      <a:pt x="268" y="175"/>
                    </a:cubicBezTo>
                    <a:cubicBezTo>
                      <a:pt x="293" y="159"/>
                      <a:pt x="318" y="142"/>
                      <a:pt x="343" y="133"/>
                    </a:cubicBezTo>
                    <a:close/>
                    <a:moveTo>
                      <a:pt x="1004" y="301"/>
                    </a:moveTo>
                    <a:cubicBezTo>
                      <a:pt x="953" y="225"/>
                      <a:pt x="953" y="225"/>
                      <a:pt x="953" y="225"/>
                    </a:cubicBezTo>
                    <a:cubicBezTo>
                      <a:pt x="878" y="275"/>
                      <a:pt x="878" y="275"/>
                      <a:pt x="878" y="275"/>
                    </a:cubicBezTo>
                    <a:cubicBezTo>
                      <a:pt x="895" y="301"/>
                      <a:pt x="912" y="326"/>
                      <a:pt x="920" y="351"/>
                    </a:cubicBezTo>
                    <a:lnTo>
                      <a:pt x="1004" y="301"/>
                    </a:lnTo>
                    <a:close/>
                    <a:moveTo>
                      <a:pt x="820" y="92"/>
                    </a:moveTo>
                    <a:cubicBezTo>
                      <a:pt x="744" y="50"/>
                      <a:pt x="744" y="50"/>
                      <a:pt x="744" y="50"/>
                    </a:cubicBezTo>
                    <a:cubicBezTo>
                      <a:pt x="702" y="133"/>
                      <a:pt x="702" y="133"/>
                      <a:pt x="702" y="133"/>
                    </a:cubicBezTo>
                    <a:cubicBezTo>
                      <a:pt x="727" y="142"/>
                      <a:pt x="753" y="159"/>
                      <a:pt x="778" y="175"/>
                    </a:cubicBezTo>
                    <a:lnTo>
                      <a:pt x="820" y="92"/>
                    </a:lnTo>
                    <a:close/>
                    <a:moveTo>
                      <a:pt x="84" y="526"/>
                    </a:moveTo>
                    <a:cubicBezTo>
                      <a:pt x="84" y="510"/>
                      <a:pt x="84" y="501"/>
                      <a:pt x="92" y="485"/>
                    </a:cubicBezTo>
                    <a:cubicBezTo>
                      <a:pt x="0" y="485"/>
                      <a:pt x="0" y="485"/>
                      <a:pt x="0" y="485"/>
                    </a:cubicBezTo>
                    <a:cubicBezTo>
                      <a:pt x="0" y="568"/>
                      <a:pt x="0" y="568"/>
                      <a:pt x="0" y="568"/>
                    </a:cubicBezTo>
                    <a:cubicBezTo>
                      <a:pt x="92" y="568"/>
                      <a:pt x="92" y="568"/>
                      <a:pt x="92" y="568"/>
                    </a:cubicBezTo>
                    <a:cubicBezTo>
                      <a:pt x="84" y="560"/>
                      <a:pt x="84" y="543"/>
                      <a:pt x="84" y="526"/>
                    </a:cubicBezTo>
                    <a:close/>
                    <a:moveTo>
                      <a:pt x="953" y="485"/>
                    </a:moveTo>
                    <a:cubicBezTo>
                      <a:pt x="953" y="501"/>
                      <a:pt x="962" y="510"/>
                      <a:pt x="962" y="526"/>
                    </a:cubicBezTo>
                    <a:cubicBezTo>
                      <a:pt x="962" y="543"/>
                      <a:pt x="953" y="560"/>
                      <a:pt x="953" y="568"/>
                    </a:cubicBezTo>
                    <a:cubicBezTo>
                      <a:pt x="1045" y="568"/>
                      <a:pt x="1045" y="568"/>
                      <a:pt x="1045" y="568"/>
                    </a:cubicBezTo>
                    <a:cubicBezTo>
                      <a:pt x="1045" y="485"/>
                      <a:pt x="1045" y="485"/>
                      <a:pt x="1045" y="485"/>
                    </a:cubicBezTo>
                    <a:lnTo>
                      <a:pt x="953" y="485"/>
                    </a:lnTo>
                    <a:close/>
                    <a:moveTo>
                      <a:pt x="886" y="786"/>
                    </a:moveTo>
                    <a:cubicBezTo>
                      <a:pt x="953" y="827"/>
                      <a:pt x="953" y="827"/>
                      <a:pt x="953" y="827"/>
                    </a:cubicBezTo>
                    <a:cubicBezTo>
                      <a:pt x="1004" y="752"/>
                      <a:pt x="1004" y="752"/>
                      <a:pt x="1004" y="752"/>
                    </a:cubicBezTo>
                    <a:cubicBezTo>
                      <a:pt x="920" y="710"/>
                      <a:pt x="920" y="710"/>
                      <a:pt x="920" y="710"/>
                    </a:cubicBezTo>
                    <a:cubicBezTo>
                      <a:pt x="912" y="735"/>
                      <a:pt x="895" y="761"/>
                      <a:pt x="886" y="786"/>
                    </a:cubicBezTo>
                    <a:close/>
                    <a:moveTo>
                      <a:pt x="42" y="752"/>
                    </a:moveTo>
                    <a:cubicBezTo>
                      <a:pt x="92" y="827"/>
                      <a:pt x="92" y="827"/>
                      <a:pt x="92" y="827"/>
                    </a:cubicBezTo>
                    <a:cubicBezTo>
                      <a:pt x="159" y="786"/>
                      <a:pt x="159" y="786"/>
                      <a:pt x="159" y="786"/>
                    </a:cubicBezTo>
                    <a:cubicBezTo>
                      <a:pt x="151" y="761"/>
                      <a:pt x="134" y="735"/>
                      <a:pt x="126" y="710"/>
                    </a:cubicBezTo>
                    <a:lnTo>
                      <a:pt x="42" y="752"/>
                    </a:lnTo>
                    <a:close/>
                    <a:moveTo>
                      <a:pt x="42" y="752"/>
                    </a:moveTo>
                    <a:lnTo>
                      <a:pt x="42" y="752"/>
                    </a:lnTo>
                    <a:close/>
                  </a:path>
                </a:pathLst>
              </a:custGeom>
              <a:solidFill>
                <a:schemeClr val="bg1"/>
              </a:solidFill>
              <a:ln>
                <a:noFill/>
              </a:ln>
              <a:effectLst/>
              <a:extLst/>
            </p:spPr>
            <p:txBody>
              <a:bodyPr wrap="none" lIns="243785" tIns="121892" rIns="243785" bIns="121892"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grpSp>
      </p:grpSp>
      <p:cxnSp>
        <p:nvCxnSpPr>
          <p:cNvPr id="121" name="Straight Connector 78"/>
          <p:cNvCxnSpPr/>
          <p:nvPr/>
        </p:nvCxnSpPr>
        <p:spPr>
          <a:xfrm>
            <a:off x="1547547" y="3588606"/>
            <a:ext cx="364384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19" name="TextBox 211"/>
          <p:cNvSpPr txBox="1"/>
          <p:nvPr/>
        </p:nvSpPr>
        <p:spPr>
          <a:xfrm>
            <a:off x="1654628" y="293915"/>
            <a:ext cx="273294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未来展望</a:t>
            </a:r>
            <a:endParaRPr kumimoji="0" lang="zh-CN" altLang="en-US" sz="2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181120995"/>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p:cTn id="7" dur="1000" fill="hold"/>
                                            <p:tgtEl>
                                              <p:spTgt spid="59"/>
                                            </p:tgtEl>
                                            <p:attrNameLst>
                                              <p:attrName>ppt_w</p:attrName>
                                            </p:attrNameLst>
                                          </p:cBhvr>
                                          <p:tavLst>
                                            <p:tav tm="0">
                                              <p:val>
                                                <p:fltVal val="0"/>
                                              </p:val>
                                            </p:tav>
                                            <p:tav tm="100000">
                                              <p:val>
                                                <p:strVal val="#ppt_w"/>
                                              </p:val>
                                            </p:tav>
                                          </p:tavLst>
                                        </p:anim>
                                        <p:anim calcmode="lin" valueType="num">
                                          <p:cBhvr>
                                            <p:cTn id="8" dur="1000" fill="hold"/>
                                            <p:tgtEl>
                                              <p:spTgt spid="59"/>
                                            </p:tgtEl>
                                            <p:attrNameLst>
                                              <p:attrName>ppt_h</p:attrName>
                                            </p:attrNameLst>
                                          </p:cBhvr>
                                          <p:tavLst>
                                            <p:tav tm="0">
                                              <p:val>
                                                <p:fltVal val="0"/>
                                              </p:val>
                                            </p:tav>
                                            <p:tav tm="100000">
                                              <p:val>
                                                <p:strVal val="#ppt_h"/>
                                              </p:val>
                                            </p:tav>
                                          </p:tavLst>
                                        </p:anim>
                                        <p:anim calcmode="lin" valueType="num">
                                          <p:cBhvr>
                                            <p:cTn id="9" dur="1000" fill="hold"/>
                                            <p:tgtEl>
                                              <p:spTgt spid="59"/>
                                            </p:tgtEl>
                                            <p:attrNameLst>
                                              <p:attrName>style.rotation</p:attrName>
                                            </p:attrNameLst>
                                          </p:cBhvr>
                                          <p:tavLst>
                                            <p:tav tm="0">
                                              <p:val>
                                                <p:fltVal val="90"/>
                                              </p:val>
                                            </p:tav>
                                            <p:tav tm="100000">
                                              <p:val>
                                                <p:fltVal val="0"/>
                                              </p:val>
                                            </p:tav>
                                          </p:tavLst>
                                        </p:anim>
                                        <p:animEffect transition="in" filter="fade">
                                          <p:cBhvr>
                                            <p:cTn id="10" dur="1000"/>
                                            <p:tgtEl>
                                              <p:spTgt spid="59"/>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58"/>
                                            </p:tgtEl>
                                            <p:attrNameLst>
                                              <p:attrName>style.visibility</p:attrName>
                                            </p:attrNameLst>
                                          </p:cBhvr>
                                          <p:to>
                                            <p:strVal val="visible"/>
                                          </p:to>
                                        </p:set>
                                        <p:animEffect transition="in" filter="fade">
                                          <p:cBhvr>
                                            <p:cTn id="13" dur="500"/>
                                            <p:tgtEl>
                                              <p:spTgt spid="58"/>
                                            </p:tgtEl>
                                          </p:cBhvr>
                                        </p:animEffect>
                                      </p:childTnLst>
                                    </p:cTn>
                                  </p:par>
                                  <p:par>
                                    <p:cTn id="14" presetID="42" presetClass="path" presetSubtype="0" decel="30000" fill="hold" grpId="1" nodeType="withEffect">
                                      <p:stCondLst>
                                        <p:cond delay="250"/>
                                      </p:stCondLst>
                                      <p:childTnLst>
                                        <p:animMotion origin="layout" path="M -2.08333E-6 -4.81481E-6 L 0.03373 0.04399 " pathEditMode="relative" rAng="0" ptsTypes="AA">
                                          <p:cBhvr>
                                            <p:cTn id="15" dur="750" spd="-100000" fill="hold"/>
                                            <p:tgtEl>
                                              <p:spTgt spid="58"/>
                                            </p:tgtEl>
                                            <p:attrNameLst>
                                              <p:attrName>ppt_x</p:attrName>
                                              <p:attrName>ppt_y</p:attrName>
                                            </p:attrNameLst>
                                          </p:cBhvr>
                                          <p:rCtr x="1680" y="2199"/>
                                        </p:animMotion>
                                      </p:childTnLst>
                                    </p:cTn>
                                  </p:par>
                                  <p:par>
                                    <p:cTn id="16" presetID="31" presetClass="entr" presetSubtype="0" fill="hold" nodeType="withEffect">
                                      <p:stCondLst>
                                        <p:cond delay="500"/>
                                      </p:stCondLst>
                                      <p:childTnLst>
                                        <p:set>
                                          <p:cBhvr>
                                            <p:cTn id="17" dur="1" fill="hold">
                                              <p:stCondLst>
                                                <p:cond delay="0"/>
                                              </p:stCondLst>
                                            </p:cTn>
                                            <p:tgtEl>
                                              <p:spTgt spid="57"/>
                                            </p:tgtEl>
                                            <p:attrNameLst>
                                              <p:attrName>style.visibility</p:attrName>
                                            </p:attrNameLst>
                                          </p:cBhvr>
                                          <p:to>
                                            <p:strVal val="visible"/>
                                          </p:to>
                                        </p:set>
                                        <p:anim calcmode="lin" valueType="num">
                                          <p:cBhvr>
                                            <p:cTn id="18" dur="1000" fill="hold"/>
                                            <p:tgtEl>
                                              <p:spTgt spid="57"/>
                                            </p:tgtEl>
                                            <p:attrNameLst>
                                              <p:attrName>ppt_w</p:attrName>
                                            </p:attrNameLst>
                                          </p:cBhvr>
                                          <p:tavLst>
                                            <p:tav tm="0">
                                              <p:val>
                                                <p:fltVal val="0"/>
                                              </p:val>
                                            </p:tav>
                                            <p:tav tm="100000">
                                              <p:val>
                                                <p:strVal val="#ppt_w"/>
                                              </p:val>
                                            </p:tav>
                                          </p:tavLst>
                                        </p:anim>
                                        <p:anim calcmode="lin" valueType="num">
                                          <p:cBhvr>
                                            <p:cTn id="19" dur="1000" fill="hold"/>
                                            <p:tgtEl>
                                              <p:spTgt spid="57"/>
                                            </p:tgtEl>
                                            <p:attrNameLst>
                                              <p:attrName>ppt_h</p:attrName>
                                            </p:attrNameLst>
                                          </p:cBhvr>
                                          <p:tavLst>
                                            <p:tav tm="0">
                                              <p:val>
                                                <p:fltVal val="0"/>
                                              </p:val>
                                            </p:tav>
                                            <p:tav tm="100000">
                                              <p:val>
                                                <p:strVal val="#ppt_h"/>
                                              </p:val>
                                            </p:tav>
                                          </p:tavLst>
                                        </p:anim>
                                        <p:anim calcmode="lin" valueType="num">
                                          <p:cBhvr>
                                            <p:cTn id="20" dur="1000" fill="hold"/>
                                            <p:tgtEl>
                                              <p:spTgt spid="57"/>
                                            </p:tgtEl>
                                            <p:attrNameLst>
                                              <p:attrName>style.rotation</p:attrName>
                                            </p:attrNameLst>
                                          </p:cBhvr>
                                          <p:tavLst>
                                            <p:tav tm="0">
                                              <p:val>
                                                <p:fltVal val="90"/>
                                              </p:val>
                                            </p:tav>
                                            <p:tav tm="100000">
                                              <p:val>
                                                <p:fltVal val="0"/>
                                              </p:val>
                                            </p:tav>
                                          </p:tavLst>
                                        </p:anim>
                                        <p:animEffect transition="in" filter="fade">
                                          <p:cBhvr>
                                            <p:cTn id="21" dur="1000"/>
                                            <p:tgtEl>
                                              <p:spTgt spid="57"/>
                                            </p:tgtEl>
                                          </p:cBhvr>
                                        </p:animEffect>
                                      </p:childTnLst>
                                    </p:cTn>
                                  </p:par>
                                  <p:par>
                                    <p:cTn id="22" presetID="31" presetClass="entr" presetSubtype="0" fill="hold" nodeType="withEffect">
                                      <p:stCondLst>
                                        <p:cond delay="500"/>
                                      </p:stCondLst>
                                      <p:childTnLst>
                                        <p:set>
                                          <p:cBhvr>
                                            <p:cTn id="23" dur="1" fill="hold">
                                              <p:stCondLst>
                                                <p:cond delay="0"/>
                                              </p:stCondLst>
                                            </p:cTn>
                                            <p:tgtEl>
                                              <p:spTgt spid="38"/>
                                            </p:tgtEl>
                                            <p:attrNameLst>
                                              <p:attrName>style.visibility</p:attrName>
                                            </p:attrNameLst>
                                          </p:cBhvr>
                                          <p:to>
                                            <p:strVal val="visible"/>
                                          </p:to>
                                        </p:set>
                                        <p:anim calcmode="lin" valueType="num">
                                          <p:cBhvr>
                                            <p:cTn id="24" dur="1000" fill="hold"/>
                                            <p:tgtEl>
                                              <p:spTgt spid="38"/>
                                            </p:tgtEl>
                                            <p:attrNameLst>
                                              <p:attrName>ppt_w</p:attrName>
                                            </p:attrNameLst>
                                          </p:cBhvr>
                                          <p:tavLst>
                                            <p:tav tm="0">
                                              <p:val>
                                                <p:fltVal val="0"/>
                                              </p:val>
                                            </p:tav>
                                            <p:tav tm="100000">
                                              <p:val>
                                                <p:strVal val="#ppt_w"/>
                                              </p:val>
                                            </p:tav>
                                          </p:tavLst>
                                        </p:anim>
                                        <p:anim calcmode="lin" valueType="num">
                                          <p:cBhvr>
                                            <p:cTn id="25" dur="1000" fill="hold"/>
                                            <p:tgtEl>
                                              <p:spTgt spid="38"/>
                                            </p:tgtEl>
                                            <p:attrNameLst>
                                              <p:attrName>ppt_h</p:attrName>
                                            </p:attrNameLst>
                                          </p:cBhvr>
                                          <p:tavLst>
                                            <p:tav tm="0">
                                              <p:val>
                                                <p:fltVal val="0"/>
                                              </p:val>
                                            </p:tav>
                                            <p:tav tm="100000">
                                              <p:val>
                                                <p:strVal val="#ppt_h"/>
                                              </p:val>
                                            </p:tav>
                                          </p:tavLst>
                                        </p:anim>
                                        <p:anim calcmode="lin" valueType="num">
                                          <p:cBhvr>
                                            <p:cTn id="26" dur="1000" fill="hold"/>
                                            <p:tgtEl>
                                              <p:spTgt spid="38"/>
                                            </p:tgtEl>
                                            <p:attrNameLst>
                                              <p:attrName>style.rotation</p:attrName>
                                            </p:attrNameLst>
                                          </p:cBhvr>
                                          <p:tavLst>
                                            <p:tav tm="0">
                                              <p:val>
                                                <p:fltVal val="90"/>
                                              </p:val>
                                            </p:tav>
                                            <p:tav tm="100000">
                                              <p:val>
                                                <p:fltVal val="0"/>
                                              </p:val>
                                            </p:tav>
                                          </p:tavLst>
                                        </p:anim>
                                        <p:animEffect transition="in" filter="fade">
                                          <p:cBhvr>
                                            <p:cTn id="27" dur="1000"/>
                                            <p:tgtEl>
                                              <p:spTgt spid="38"/>
                                            </p:tgtEl>
                                          </p:cBhvr>
                                        </p:animEffect>
                                      </p:childTnLst>
                                    </p:cTn>
                                  </p:par>
                                  <p:par>
                                    <p:cTn id="28" presetID="31" presetClass="entr" presetSubtype="0" fill="hold" nodeType="withEffect">
                                      <p:stCondLst>
                                        <p:cond delay="500"/>
                                      </p:stCondLst>
                                      <p:childTnLst>
                                        <p:set>
                                          <p:cBhvr>
                                            <p:cTn id="29" dur="1" fill="hold">
                                              <p:stCondLst>
                                                <p:cond delay="0"/>
                                              </p:stCondLst>
                                            </p:cTn>
                                            <p:tgtEl>
                                              <p:spTgt spid="39"/>
                                            </p:tgtEl>
                                            <p:attrNameLst>
                                              <p:attrName>style.visibility</p:attrName>
                                            </p:attrNameLst>
                                          </p:cBhvr>
                                          <p:to>
                                            <p:strVal val="visible"/>
                                          </p:to>
                                        </p:set>
                                        <p:anim calcmode="lin" valueType="num">
                                          <p:cBhvr>
                                            <p:cTn id="30" dur="1000" fill="hold"/>
                                            <p:tgtEl>
                                              <p:spTgt spid="39"/>
                                            </p:tgtEl>
                                            <p:attrNameLst>
                                              <p:attrName>ppt_w</p:attrName>
                                            </p:attrNameLst>
                                          </p:cBhvr>
                                          <p:tavLst>
                                            <p:tav tm="0">
                                              <p:val>
                                                <p:fltVal val="0"/>
                                              </p:val>
                                            </p:tav>
                                            <p:tav tm="100000">
                                              <p:val>
                                                <p:strVal val="#ppt_w"/>
                                              </p:val>
                                            </p:tav>
                                          </p:tavLst>
                                        </p:anim>
                                        <p:anim calcmode="lin" valueType="num">
                                          <p:cBhvr>
                                            <p:cTn id="31" dur="1000" fill="hold"/>
                                            <p:tgtEl>
                                              <p:spTgt spid="39"/>
                                            </p:tgtEl>
                                            <p:attrNameLst>
                                              <p:attrName>ppt_h</p:attrName>
                                            </p:attrNameLst>
                                          </p:cBhvr>
                                          <p:tavLst>
                                            <p:tav tm="0">
                                              <p:val>
                                                <p:fltVal val="0"/>
                                              </p:val>
                                            </p:tav>
                                            <p:tav tm="100000">
                                              <p:val>
                                                <p:strVal val="#ppt_h"/>
                                              </p:val>
                                            </p:tav>
                                          </p:tavLst>
                                        </p:anim>
                                        <p:anim calcmode="lin" valueType="num">
                                          <p:cBhvr>
                                            <p:cTn id="32" dur="1000" fill="hold"/>
                                            <p:tgtEl>
                                              <p:spTgt spid="39"/>
                                            </p:tgtEl>
                                            <p:attrNameLst>
                                              <p:attrName>style.rotation</p:attrName>
                                            </p:attrNameLst>
                                          </p:cBhvr>
                                          <p:tavLst>
                                            <p:tav tm="0">
                                              <p:val>
                                                <p:fltVal val="90"/>
                                              </p:val>
                                            </p:tav>
                                            <p:tav tm="100000">
                                              <p:val>
                                                <p:fltVal val="0"/>
                                              </p:val>
                                            </p:tav>
                                          </p:tavLst>
                                        </p:anim>
                                        <p:animEffect transition="in" filter="fade">
                                          <p:cBhvr>
                                            <p:cTn id="33" dur="1000"/>
                                            <p:tgtEl>
                                              <p:spTgt spid="39"/>
                                            </p:tgtEl>
                                          </p:cBhvr>
                                        </p:animEffect>
                                      </p:childTnLst>
                                    </p:cTn>
                                  </p:par>
                                  <p:par>
                                    <p:cTn id="34" presetID="31" presetClass="entr" presetSubtype="0" fill="hold" nodeType="withEffect">
                                      <p:stCondLst>
                                        <p:cond delay="500"/>
                                      </p:stCondLst>
                                      <p:childTnLst>
                                        <p:set>
                                          <p:cBhvr>
                                            <p:cTn id="35" dur="1" fill="hold">
                                              <p:stCondLst>
                                                <p:cond delay="0"/>
                                              </p:stCondLst>
                                            </p:cTn>
                                            <p:tgtEl>
                                              <p:spTgt spid="37"/>
                                            </p:tgtEl>
                                            <p:attrNameLst>
                                              <p:attrName>style.visibility</p:attrName>
                                            </p:attrNameLst>
                                          </p:cBhvr>
                                          <p:to>
                                            <p:strVal val="visible"/>
                                          </p:to>
                                        </p:set>
                                        <p:anim calcmode="lin" valueType="num">
                                          <p:cBhvr>
                                            <p:cTn id="36" dur="1000" fill="hold"/>
                                            <p:tgtEl>
                                              <p:spTgt spid="37"/>
                                            </p:tgtEl>
                                            <p:attrNameLst>
                                              <p:attrName>ppt_w</p:attrName>
                                            </p:attrNameLst>
                                          </p:cBhvr>
                                          <p:tavLst>
                                            <p:tav tm="0">
                                              <p:val>
                                                <p:fltVal val="0"/>
                                              </p:val>
                                            </p:tav>
                                            <p:tav tm="100000">
                                              <p:val>
                                                <p:strVal val="#ppt_w"/>
                                              </p:val>
                                            </p:tav>
                                          </p:tavLst>
                                        </p:anim>
                                        <p:anim calcmode="lin" valueType="num">
                                          <p:cBhvr>
                                            <p:cTn id="37" dur="1000" fill="hold"/>
                                            <p:tgtEl>
                                              <p:spTgt spid="37"/>
                                            </p:tgtEl>
                                            <p:attrNameLst>
                                              <p:attrName>ppt_h</p:attrName>
                                            </p:attrNameLst>
                                          </p:cBhvr>
                                          <p:tavLst>
                                            <p:tav tm="0">
                                              <p:val>
                                                <p:fltVal val="0"/>
                                              </p:val>
                                            </p:tav>
                                            <p:tav tm="100000">
                                              <p:val>
                                                <p:strVal val="#ppt_h"/>
                                              </p:val>
                                            </p:tav>
                                          </p:tavLst>
                                        </p:anim>
                                        <p:anim calcmode="lin" valueType="num">
                                          <p:cBhvr>
                                            <p:cTn id="38" dur="1000" fill="hold"/>
                                            <p:tgtEl>
                                              <p:spTgt spid="37"/>
                                            </p:tgtEl>
                                            <p:attrNameLst>
                                              <p:attrName>style.rotation</p:attrName>
                                            </p:attrNameLst>
                                          </p:cBhvr>
                                          <p:tavLst>
                                            <p:tav tm="0">
                                              <p:val>
                                                <p:fltVal val="90"/>
                                              </p:val>
                                            </p:tav>
                                            <p:tav tm="100000">
                                              <p:val>
                                                <p:fltVal val="0"/>
                                              </p:val>
                                            </p:tav>
                                          </p:tavLst>
                                        </p:anim>
                                        <p:animEffect transition="in" filter="fade">
                                          <p:cBhvr>
                                            <p:cTn id="39" dur="1000"/>
                                            <p:tgtEl>
                                              <p:spTgt spid="37"/>
                                            </p:tgtEl>
                                          </p:cBhvr>
                                        </p:animEffect>
                                      </p:childTnLst>
                                    </p:cTn>
                                  </p:par>
                                  <p:par>
                                    <p:cTn id="40" presetID="31" presetClass="entr" presetSubtype="0" fill="hold" nodeType="withEffect">
                                      <p:stCondLst>
                                        <p:cond delay="500"/>
                                      </p:stCondLst>
                                      <p:childTnLst>
                                        <p:set>
                                          <p:cBhvr>
                                            <p:cTn id="41" dur="1" fill="hold">
                                              <p:stCondLst>
                                                <p:cond delay="0"/>
                                              </p:stCondLst>
                                            </p:cTn>
                                            <p:tgtEl>
                                              <p:spTgt spid="33"/>
                                            </p:tgtEl>
                                            <p:attrNameLst>
                                              <p:attrName>style.visibility</p:attrName>
                                            </p:attrNameLst>
                                          </p:cBhvr>
                                          <p:to>
                                            <p:strVal val="visible"/>
                                          </p:to>
                                        </p:set>
                                        <p:anim calcmode="lin" valueType="num">
                                          <p:cBhvr>
                                            <p:cTn id="42" dur="1000" fill="hold"/>
                                            <p:tgtEl>
                                              <p:spTgt spid="33"/>
                                            </p:tgtEl>
                                            <p:attrNameLst>
                                              <p:attrName>ppt_w</p:attrName>
                                            </p:attrNameLst>
                                          </p:cBhvr>
                                          <p:tavLst>
                                            <p:tav tm="0">
                                              <p:val>
                                                <p:fltVal val="0"/>
                                              </p:val>
                                            </p:tav>
                                            <p:tav tm="100000">
                                              <p:val>
                                                <p:strVal val="#ppt_w"/>
                                              </p:val>
                                            </p:tav>
                                          </p:tavLst>
                                        </p:anim>
                                        <p:anim calcmode="lin" valueType="num">
                                          <p:cBhvr>
                                            <p:cTn id="43" dur="1000" fill="hold"/>
                                            <p:tgtEl>
                                              <p:spTgt spid="33"/>
                                            </p:tgtEl>
                                            <p:attrNameLst>
                                              <p:attrName>ppt_h</p:attrName>
                                            </p:attrNameLst>
                                          </p:cBhvr>
                                          <p:tavLst>
                                            <p:tav tm="0">
                                              <p:val>
                                                <p:fltVal val="0"/>
                                              </p:val>
                                            </p:tav>
                                            <p:tav tm="100000">
                                              <p:val>
                                                <p:strVal val="#ppt_h"/>
                                              </p:val>
                                            </p:tav>
                                          </p:tavLst>
                                        </p:anim>
                                        <p:anim calcmode="lin" valueType="num">
                                          <p:cBhvr>
                                            <p:cTn id="44" dur="1000" fill="hold"/>
                                            <p:tgtEl>
                                              <p:spTgt spid="33"/>
                                            </p:tgtEl>
                                            <p:attrNameLst>
                                              <p:attrName>style.rotation</p:attrName>
                                            </p:attrNameLst>
                                          </p:cBhvr>
                                          <p:tavLst>
                                            <p:tav tm="0">
                                              <p:val>
                                                <p:fltVal val="90"/>
                                              </p:val>
                                            </p:tav>
                                            <p:tav tm="100000">
                                              <p:val>
                                                <p:fltVal val="0"/>
                                              </p:val>
                                            </p:tav>
                                          </p:tavLst>
                                        </p:anim>
                                        <p:animEffect transition="in" filter="fade">
                                          <p:cBhvr>
                                            <p:cTn id="45" dur="1000"/>
                                            <p:tgtEl>
                                              <p:spTgt spid="33"/>
                                            </p:tgtEl>
                                          </p:cBhvr>
                                        </p:animEffect>
                                      </p:childTnLst>
                                    </p:cTn>
                                  </p:par>
                                  <p:par>
                                    <p:cTn id="46" presetID="31" presetClass="entr" presetSubtype="0" fill="hold" nodeType="withEffect">
                                      <p:stCondLst>
                                        <p:cond delay="500"/>
                                      </p:stCondLst>
                                      <p:childTnLst>
                                        <p:set>
                                          <p:cBhvr>
                                            <p:cTn id="47" dur="1" fill="hold">
                                              <p:stCondLst>
                                                <p:cond delay="0"/>
                                              </p:stCondLst>
                                            </p:cTn>
                                            <p:tgtEl>
                                              <p:spTgt spid="36"/>
                                            </p:tgtEl>
                                            <p:attrNameLst>
                                              <p:attrName>style.visibility</p:attrName>
                                            </p:attrNameLst>
                                          </p:cBhvr>
                                          <p:to>
                                            <p:strVal val="visible"/>
                                          </p:to>
                                        </p:set>
                                        <p:anim calcmode="lin" valueType="num">
                                          <p:cBhvr>
                                            <p:cTn id="48" dur="1000" fill="hold"/>
                                            <p:tgtEl>
                                              <p:spTgt spid="36"/>
                                            </p:tgtEl>
                                            <p:attrNameLst>
                                              <p:attrName>ppt_w</p:attrName>
                                            </p:attrNameLst>
                                          </p:cBhvr>
                                          <p:tavLst>
                                            <p:tav tm="0">
                                              <p:val>
                                                <p:fltVal val="0"/>
                                              </p:val>
                                            </p:tav>
                                            <p:tav tm="100000">
                                              <p:val>
                                                <p:strVal val="#ppt_w"/>
                                              </p:val>
                                            </p:tav>
                                          </p:tavLst>
                                        </p:anim>
                                        <p:anim calcmode="lin" valueType="num">
                                          <p:cBhvr>
                                            <p:cTn id="49" dur="1000" fill="hold"/>
                                            <p:tgtEl>
                                              <p:spTgt spid="36"/>
                                            </p:tgtEl>
                                            <p:attrNameLst>
                                              <p:attrName>ppt_h</p:attrName>
                                            </p:attrNameLst>
                                          </p:cBhvr>
                                          <p:tavLst>
                                            <p:tav tm="0">
                                              <p:val>
                                                <p:fltVal val="0"/>
                                              </p:val>
                                            </p:tav>
                                            <p:tav tm="100000">
                                              <p:val>
                                                <p:strVal val="#ppt_h"/>
                                              </p:val>
                                            </p:tav>
                                          </p:tavLst>
                                        </p:anim>
                                        <p:anim calcmode="lin" valueType="num">
                                          <p:cBhvr>
                                            <p:cTn id="50" dur="1000" fill="hold"/>
                                            <p:tgtEl>
                                              <p:spTgt spid="36"/>
                                            </p:tgtEl>
                                            <p:attrNameLst>
                                              <p:attrName>style.rotation</p:attrName>
                                            </p:attrNameLst>
                                          </p:cBhvr>
                                          <p:tavLst>
                                            <p:tav tm="0">
                                              <p:val>
                                                <p:fltVal val="90"/>
                                              </p:val>
                                            </p:tav>
                                            <p:tav tm="100000">
                                              <p:val>
                                                <p:fltVal val="0"/>
                                              </p:val>
                                            </p:tav>
                                          </p:tavLst>
                                        </p:anim>
                                        <p:animEffect transition="in" filter="fade">
                                          <p:cBhvr>
                                            <p:cTn id="51" dur="1000"/>
                                            <p:tgtEl>
                                              <p:spTgt spid="36"/>
                                            </p:tgtEl>
                                          </p:cBhvr>
                                        </p:animEffect>
                                      </p:childTnLst>
                                    </p:cTn>
                                  </p:par>
                                  <p:par>
                                    <p:cTn id="52" presetID="31" presetClass="entr" presetSubtype="0" fill="hold" nodeType="withEffect">
                                      <p:stCondLst>
                                        <p:cond delay="500"/>
                                      </p:stCondLst>
                                      <p:childTnLst>
                                        <p:set>
                                          <p:cBhvr>
                                            <p:cTn id="53" dur="1" fill="hold">
                                              <p:stCondLst>
                                                <p:cond delay="0"/>
                                              </p:stCondLst>
                                            </p:cTn>
                                            <p:tgtEl>
                                              <p:spTgt spid="30"/>
                                            </p:tgtEl>
                                            <p:attrNameLst>
                                              <p:attrName>style.visibility</p:attrName>
                                            </p:attrNameLst>
                                          </p:cBhvr>
                                          <p:to>
                                            <p:strVal val="visible"/>
                                          </p:to>
                                        </p:set>
                                        <p:anim calcmode="lin" valueType="num">
                                          <p:cBhvr>
                                            <p:cTn id="54" dur="1000" fill="hold"/>
                                            <p:tgtEl>
                                              <p:spTgt spid="30"/>
                                            </p:tgtEl>
                                            <p:attrNameLst>
                                              <p:attrName>ppt_w</p:attrName>
                                            </p:attrNameLst>
                                          </p:cBhvr>
                                          <p:tavLst>
                                            <p:tav tm="0">
                                              <p:val>
                                                <p:fltVal val="0"/>
                                              </p:val>
                                            </p:tav>
                                            <p:tav tm="100000">
                                              <p:val>
                                                <p:strVal val="#ppt_w"/>
                                              </p:val>
                                            </p:tav>
                                          </p:tavLst>
                                        </p:anim>
                                        <p:anim calcmode="lin" valueType="num">
                                          <p:cBhvr>
                                            <p:cTn id="55" dur="1000" fill="hold"/>
                                            <p:tgtEl>
                                              <p:spTgt spid="30"/>
                                            </p:tgtEl>
                                            <p:attrNameLst>
                                              <p:attrName>ppt_h</p:attrName>
                                            </p:attrNameLst>
                                          </p:cBhvr>
                                          <p:tavLst>
                                            <p:tav tm="0">
                                              <p:val>
                                                <p:fltVal val="0"/>
                                              </p:val>
                                            </p:tav>
                                            <p:tav tm="100000">
                                              <p:val>
                                                <p:strVal val="#ppt_h"/>
                                              </p:val>
                                            </p:tav>
                                          </p:tavLst>
                                        </p:anim>
                                        <p:anim calcmode="lin" valueType="num">
                                          <p:cBhvr>
                                            <p:cTn id="56" dur="1000" fill="hold"/>
                                            <p:tgtEl>
                                              <p:spTgt spid="30"/>
                                            </p:tgtEl>
                                            <p:attrNameLst>
                                              <p:attrName>style.rotation</p:attrName>
                                            </p:attrNameLst>
                                          </p:cBhvr>
                                          <p:tavLst>
                                            <p:tav tm="0">
                                              <p:val>
                                                <p:fltVal val="90"/>
                                              </p:val>
                                            </p:tav>
                                            <p:tav tm="100000">
                                              <p:val>
                                                <p:fltVal val="0"/>
                                              </p:val>
                                            </p:tav>
                                          </p:tavLst>
                                        </p:anim>
                                        <p:animEffect transition="in" filter="fade">
                                          <p:cBhvr>
                                            <p:cTn id="57" dur="1000"/>
                                            <p:tgtEl>
                                              <p:spTgt spid="30"/>
                                            </p:tgtEl>
                                          </p:cBhvr>
                                        </p:animEffect>
                                      </p:childTnLst>
                                    </p:cTn>
                                  </p:par>
                                  <p:par>
                                    <p:cTn id="58" presetID="31" presetClass="entr" presetSubtype="0" fill="hold" nodeType="withEffect">
                                      <p:stCondLst>
                                        <p:cond delay="500"/>
                                      </p:stCondLst>
                                      <p:childTnLst>
                                        <p:set>
                                          <p:cBhvr>
                                            <p:cTn id="59" dur="1" fill="hold">
                                              <p:stCondLst>
                                                <p:cond delay="0"/>
                                              </p:stCondLst>
                                            </p:cTn>
                                            <p:tgtEl>
                                              <p:spTgt spid="34"/>
                                            </p:tgtEl>
                                            <p:attrNameLst>
                                              <p:attrName>style.visibility</p:attrName>
                                            </p:attrNameLst>
                                          </p:cBhvr>
                                          <p:to>
                                            <p:strVal val="visible"/>
                                          </p:to>
                                        </p:set>
                                        <p:anim calcmode="lin" valueType="num">
                                          <p:cBhvr>
                                            <p:cTn id="60" dur="1000" fill="hold"/>
                                            <p:tgtEl>
                                              <p:spTgt spid="34"/>
                                            </p:tgtEl>
                                            <p:attrNameLst>
                                              <p:attrName>ppt_w</p:attrName>
                                            </p:attrNameLst>
                                          </p:cBhvr>
                                          <p:tavLst>
                                            <p:tav tm="0">
                                              <p:val>
                                                <p:fltVal val="0"/>
                                              </p:val>
                                            </p:tav>
                                            <p:tav tm="100000">
                                              <p:val>
                                                <p:strVal val="#ppt_w"/>
                                              </p:val>
                                            </p:tav>
                                          </p:tavLst>
                                        </p:anim>
                                        <p:anim calcmode="lin" valueType="num">
                                          <p:cBhvr>
                                            <p:cTn id="61" dur="1000" fill="hold"/>
                                            <p:tgtEl>
                                              <p:spTgt spid="34"/>
                                            </p:tgtEl>
                                            <p:attrNameLst>
                                              <p:attrName>ppt_h</p:attrName>
                                            </p:attrNameLst>
                                          </p:cBhvr>
                                          <p:tavLst>
                                            <p:tav tm="0">
                                              <p:val>
                                                <p:fltVal val="0"/>
                                              </p:val>
                                            </p:tav>
                                            <p:tav tm="100000">
                                              <p:val>
                                                <p:strVal val="#ppt_h"/>
                                              </p:val>
                                            </p:tav>
                                          </p:tavLst>
                                        </p:anim>
                                        <p:anim calcmode="lin" valueType="num">
                                          <p:cBhvr>
                                            <p:cTn id="62" dur="1000" fill="hold"/>
                                            <p:tgtEl>
                                              <p:spTgt spid="34"/>
                                            </p:tgtEl>
                                            <p:attrNameLst>
                                              <p:attrName>style.rotation</p:attrName>
                                            </p:attrNameLst>
                                          </p:cBhvr>
                                          <p:tavLst>
                                            <p:tav tm="0">
                                              <p:val>
                                                <p:fltVal val="90"/>
                                              </p:val>
                                            </p:tav>
                                            <p:tav tm="100000">
                                              <p:val>
                                                <p:fltVal val="0"/>
                                              </p:val>
                                            </p:tav>
                                          </p:tavLst>
                                        </p:anim>
                                        <p:animEffect transition="in" filter="fade">
                                          <p:cBhvr>
                                            <p:cTn id="63" dur="1000"/>
                                            <p:tgtEl>
                                              <p:spTgt spid="34"/>
                                            </p:tgtEl>
                                          </p:cBhvr>
                                        </p:animEffect>
                                      </p:childTnLst>
                                    </p:cTn>
                                  </p:par>
                                  <p:par>
                                    <p:cTn id="64" presetID="31" presetClass="entr" presetSubtype="0" fill="hold" nodeType="withEffect">
                                      <p:stCondLst>
                                        <p:cond delay="500"/>
                                      </p:stCondLst>
                                      <p:childTnLst>
                                        <p:set>
                                          <p:cBhvr>
                                            <p:cTn id="65" dur="1" fill="hold">
                                              <p:stCondLst>
                                                <p:cond delay="0"/>
                                              </p:stCondLst>
                                            </p:cTn>
                                            <p:tgtEl>
                                              <p:spTgt spid="31"/>
                                            </p:tgtEl>
                                            <p:attrNameLst>
                                              <p:attrName>style.visibility</p:attrName>
                                            </p:attrNameLst>
                                          </p:cBhvr>
                                          <p:to>
                                            <p:strVal val="visible"/>
                                          </p:to>
                                        </p:set>
                                        <p:anim calcmode="lin" valueType="num">
                                          <p:cBhvr>
                                            <p:cTn id="66" dur="1000" fill="hold"/>
                                            <p:tgtEl>
                                              <p:spTgt spid="31"/>
                                            </p:tgtEl>
                                            <p:attrNameLst>
                                              <p:attrName>ppt_w</p:attrName>
                                            </p:attrNameLst>
                                          </p:cBhvr>
                                          <p:tavLst>
                                            <p:tav tm="0">
                                              <p:val>
                                                <p:fltVal val="0"/>
                                              </p:val>
                                            </p:tav>
                                            <p:tav tm="100000">
                                              <p:val>
                                                <p:strVal val="#ppt_w"/>
                                              </p:val>
                                            </p:tav>
                                          </p:tavLst>
                                        </p:anim>
                                        <p:anim calcmode="lin" valueType="num">
                                          <p:cBhvr>
                                            <p:cTn id="67" dur="1000" fill="hold"/>
                                            <p:tgtEl>
                                              <p:spTgt spid="31"/>
                                            </p:tgtEl>
                                            <p:attrNameLst>
                                              <p:attrName>ppt_h</p:attrName>
                                            </p:attrNameLst>
                                          </p:cBhvr>
                                          <p:tavLst>
                                            <p:tav tm="0">
                                              <p:val>
                                                <p:fltVal val="0"/>
                                              </p:val>
                                            </p:tav>
                                            <p:tav tm="100000">
                                              <p:val>
                                                <p:strVal val="#ppt_h"/>
                                              </p:val>
                                            </p:tav>
                                          </p:tavLst>
                                        </p:anim>
                                        <p:anim calcmode="lin" valueType="num">
                                          <p:cBhvr>
                                            <p:cTn id="68" dur="1000" fill="hold"/>
                                            <p:tgtEl>
                                              <p:spTgt spid="31"/>
                                            </p:tgtEl>
                                            <p:attrNameLst>
                                              <p:attrName>style.rotation</p:attrName>
                                            </p:attrNameLst>
                                          </p:cBhvr>
                                          <p:tavLst>
                                            <p:tav tm="0">
                                              <p:val>
                                                <p:fltVal val="90"/>
                                              </p:val>
                                            </p:tav>
                                            <p:tav tm="100000">
                                              <p:val>
                                                <p:fltVal val="0"/>
                                              </p:val>
                                            </p:tav>
                                          </p:tavLst>
                                        </p:anim>
                                        <p:animEffect transition="in" filter="fade">
                                          <p:cBhvr>
                                            <p:cTn id="69" dur="1000"/>
                                            <p:tgtEl>
                                              <p:spTgt spid="31"/>
                                            </p:tgtEl>
                                          </p:cBhvr>
                                        </p:animEffect>
                                      </p:childTnLst>
                                    </p:cTn>
                                  </p:par>
                                  <p:par>
                                    <p:cTn id="70" presetID="31" presetClass="entr" presetSubtype="0" fill="hold" nodeType="withEffect">
                                      <p:stCondLst>
                                        <p:cond delay="500"/>
                                      </p:stCondLst>
                                      <p:childTnLst>
                                        <p:set>
                                          <p:cBhvr>
                                            <p:cTn id="71" dur="1" fill="hold">
                                              <p:stCondLst>
                                                <p:cond delay="0"/>
                                              </p:stCondLst>
                                            </p:cTn>
                                            <p:tgtEl>
                                              <p:spTgt spid="27"/>
                                            </p:tgtEl>
                                            <p:attrNameLst>
                                              <p:attrName>style.visibility</p:attrName>
                                            </p:attrNameLst>
                                          </p:cBhvr>
                                          <p:to>
                                            <p:strVal val="visible"/>
                                          </p:to>
                                        </p:set>
                                        <p:anim calcmode="lin" valueType="num">
                                          <p:cBhvr>
                                            <p:cTn id="72" dur="1000" fill="hold"/>
                                            <p:tgtEl>
                                              <p:spTgt spid="27"/>
                                            </p:tgtEl>
                                            <p:attrNameLst>
                                              <p:attrName>ppt_w</p:attrName>
                                            </p:attrNameLst>
                                          </p:cBhvr>
                                          <p:tavLst>
                                            <p:tav tm="0">
                                              <p:val>
                                                <p:fltVal val="0"/>
                                              </p:val>
                                            </p:tav>
                                            <p:tav tm="100000">
                                              <p:val>
                                                <p:strVal val="#ppt_w"/>
                                              </p:val>
                                            </p:tav>
                                          </p:tavLst>
                                        </p:anim>
                                        <p:anim calcmode="lin" valueType="num">
                                          <p:cBhvr>
                                            <p:cTn id="73" dur="1000" fill="hold"/>
                                            <p:tgtEl>
                                              <p:spTgt spid="27"/>
                                            </p:tgtEl>
                                            <p:attrNameLst>
                                              <p:attrName>ppt_h</p:attrName>
                                            </p:attrNameLst>
                                          </p:cBhvr>
                                          <p:tavLst>
                                            <p:tav tm="0">
                                              <p:val>
                                                <p:fltVal val="0"/>
                                              </p:val>
                                            </p:tav>
                                            <p:tav tm="100000">
                                              <p:val>
                                                <p:strVal val="#ppt_h"/>
                                              </p:val>
                                            </p:tav>
                                          </p:tavLst>
                                        </p:anim>
                                        <p:anim calcmode="lin" valueType="num">
                                          <p:cBhvr>
                                            <p:cTn id="74" dur="1000" fill="hold"/>
                                            <p:tgtEl>
                                              <p:spTgt spid="27"/>
                                            </p:tgtEl>
                                            <p:attrNameLst>
                                              <p:attrName>style.rotation</p:attrName>
                                            </p:attrNameLst>
                                          </p:cBhvr>
                                          <p:tavLst>
                                            <p:tav tm="0">
                                              <p:val>
                                                <p:fltVal val="90"/>
                                              </p:val>
                                            </p:tav>
                                            <p:tav tm="100000">
                                              <p:val>
                                                <p:fltVal val="0"/>
                                              </p:val>
                                            </p:tav>
                                          </p:tavLst>
                                        </p:anim>
                                        <p:animEffect transition="in" filter="fade">
                                          <p:cBhvr>
                                            <p:cTn id="75" dur="1000"/>
                                            <p:tgtEl>
                                              <p:spTgt spid="27"/>
                                            </p:tgtEl>
                                          </p:cBhvr>
                                        </p:animEffect>
                                      </p:childTnLst>
                                    </p:cTn>
                                  </p:par>
                                  <p:par>
                                    <p:cTn id="76" presetID="31" presetClass="entr" presetSubtype="0" fill="hold" nodeType="withEffect">
                                      <p:stCondLst>
                                        <p:cond delay="500"/>
                                      </p:stCondLst>
                                      <p:childTnLst>
                                        <p:set>
                                          <p:cBhvr>
                                            <p:cTn id="77" dur="1" fill="hold">
                                              <p:stCondLst>
                                                <p:cond delay="0"/>
                                              </p:stCondLst>
                                            </p:cTn>
                                            <p:tgtEl>
                                              <p:spTgt spid="35"/>
                                            </p:tgtEl>
                                            <p:attrNameLst>
                                              <p:attrName>style.visibility</p:attrName>
                                            </p:attrNameLst>
                                          </p:cBhvr>
                                          <p:to>
                                            <p:strVal val="visible"/>
                                          </p:to>
                                        </p:set>
                                        <p:anim calcmode="lin" valueType="num">
                                          <p:cBhvr>
                                            <p:cTn id="78" dur="1000" fill="hold"/>
                                            <p:tgtEl>
                                              <p:spTgt spid="35"/>
                                            </p:tgtEl>
                                            <p:attrNameLst>
                                              <p:attrName>ppt_w</p:attrName>
                                            </p:attrNameLst>
                                          </p:cBhvr>
                                          <p:tavLst>
                                            <p:tav tm="0">
                                              <p:val>
                                                <p:fltVal val="0"/>
                                              </p:val>
                                            </p:tav>
                                            <p:tav tm="100000">
                                              <p:val>
                                                <p:strVal val="#ppt_w"/>
                                              </p:val>
                                            </p:tav>
                                          </p:tavLst>
                                        </p:anim>
                                        <p:anim calcmode="lin" valueType="num">
                                          <p:cBhvr>
                                            <p:cTn id="79" dur="1000" fill="hold"/>
                                            <p:tgtEl>
                                              <p:spTgt spid="35"/>
                                            </p:tgtEl>
                                            <p:attrNameLst>
                                              <p:attrName>ppt_h</p:attrName>
                                            </p:attrNameLst>
                                          </p:cBhvr>
                                          <p:tavLst>
                                            <p:tav tm="0">
                                              <p:val>
                                                <p:fltVal val="0"/>
                                              </p:val>
                                            </p:tav>
                                            <p:tav tm="100000">
                                              <p:val>
                                                <p:strVal val="#ppt_h"/>
                                              </p:val>
                                            </p:tav>
                                          </p:tavLst>
                                        </p:anim>
                                        <p:anim calcmode="lin" valueType="num">
                                          <p:cBhvr>
                                            <p:cTn id="80" dur="1000" fill="hold"/>
                                            <p:tgtEl>
                                              <p:spTgt spid="35"/>
                                            </p:tgtEl>
                                            <p:attrNameLst>
                                              <p:attrName>style.rotation</p:attrName>
                                            </p:attrNameLst>
                                          </p:cBhvr>
                                          <p:tavLst>
                                            <p:tav tm="0">
                                              <p:val>
                                                <p:fltVal val="90"/>
                                              </p:val>
                                            </p:tav>
                                            <p:tav tm="100000">
                                              <p:val>
                                                <p:fltVal val="0"/>
                                              </p:val>
                                            </p:tav>
                                          </p:tavLst>
                                        </p:anim>
                                        <p:animEffect transition="in" filter="fade">
                                          <p:cBhvr>
                                            <p:cTn id="81" dur="1000"/>
                                            <p:tgtEl>
                                              <p:spTgt spid="35"/>
                                            </p:tgtEl>
                                          </p:cBhvr>
                                        </p:animEffect>
                                      </p:childTnLst>
                                    </p:cTn>
                                  </p:par>
                                  <p:par>
                                    <p:cTn id="82" presetID="31" presetClass="entr" presetSubtype="0" fill="hold" nodeType="withEffect">
                                      <p:stCondLst>
                                        <p:cond delay="500"/>
                                      </p:stCondLst>
                                      <p:childTnLst>
                                        <p:set>
                                          <p:cBhvr>
                                            <p:cTn id="83" dur="1" fill="hold">
                                              <p:stCondLst>
                                                <p:cond delay="0"/>
                                              </p:stCondLst>
                                            </p:cTn>
                                            <p:tgtEl>
                                              <p:spTgt spid="26"/>
                                            </p:tgtEl>
                                            <p:attrNameLst>
                                              <p:attrName>style.visibility</p:attrName>
                                            </p:attrNameLst>
                                          </p:cBhvr>
                                          <p:to>
                                            <p:strVal val="visible"/>
                                          </p:to>
                                        </p:set>
                                        <p:anim calcmode="lin" valueType="num">
                                          <p:cBhvr>
                                            <p:cTn id="84" dur="1000" fill="hold"/>
                                            <p:tgtEl>
                                              <p:spTgt spid="26"/>
                                            </p:tgtEl>
                                            <p:attrNameLst>
                                              <p:attrName>ppt_w</p:attrName>
                                            </p:attrNameLst>
                                          </p:cBhvr>
                                          <p:tavLst>
                                            <p:tav tm="0">
                                              <p:val>
                                                <p:fltVal val="0"/>
                                              </p:val>
                                            </p:tav>
                                            <p:tav tm="100000">
                                              <p:val>
                                                <p:strVal val="#ppt_w"/>
                                              </p:val>
                                            </p:tav>
                                          </p:tavLst>
                                        </p:anim>
                                        <p:anim calcmode="lin" valueType="num">
                                          <p:cBhvr>
                                            <p:cTn id="85" dur="1000" fill="hold"/>
                                            <p:tgtEl>
                                              <p:spTgt spid="26"/>
                                            </p:tgtEl>
                                            <p:attrNameLst>
                                              <p:attrName>ppt_h</p:attrName>
                                            </p:attrNameLst>
                                          </p:cBhvr>
                                          <p:tavLst>
                                            <p:tav tm="0">
                                              <p:val>
                                                <p:fltVal val="0"/>
                                              </p:val>
                                            </p:tav>
                                            <p:tav tm="100000">
                                              <p:val>
                                                <p:strVal val="#ppt_h"/>
                                              </p:val>
                                            </p:tav>
                                          </p:tavLst>
                                        </p:anim>
                                        <p:anim calcmode="lin" valueType="num">
                                          <p:cBhvr>
                                            <p:cTn id="86" dur="1000" fill="hold"/>
                                            <p:tgtEl>
                                              <p:spTgt spid="26"/>
                                            </p:tgtEl>
                                            <p:attrNameLst>
                                              <p:attrName>style.rotation</p:attrName>
                                            </p:attrNameLst>
                                          </p:cBhvr>
                                          <p:tavLst>
                                            <p:tav tm="0">
                                              <p:val>
                                                <p:fltVal val="90"/>
                                              </p:val>
                                            </p:tav>
                                            <p:tav tm="100000">
                                              <p:val>
                                                <p:fltVal val="0"/>
                                              </p:val>
                                            </p:tav>
                                          </p:tavLst>
                                        </p:anim>
                                        <p:animEffect transition="in" filter="fade">
                                          <p:cBhvr>
                                            <p:cTn id="87" dur="1000"/>
                                            <p:tgtEl>
                                              <p:spTgt spid="26"/>
                                            </p:tgtEl>
                                          </p:cBhvr>
                                        </p:animEffect>
                                      </p:childTnLst>
                                    </p:cTn>
                                  </p:par>
                                  <p:par>
                                    <p:cTn id="88" presetID="31" presetClass="entr" presetSubtype="0" fill="hold" nodeType="withEffect">
                                      <p:stCondLst>
                                        <p:cond delay="500"/>
                                      </p:stCondLst>
                                      <p:childTnLst>
                                        <p:set>
                                          <p:cBhvr>
                                            <p:cTn id="89" dur="1" fill="hold">
                                              <p:stCondLst>
                                                <p:cond delay="0"/>
                                              </p:stCondLst>
                                            </p:cTn>
                                            <p:tgtEl>
                                              <p:spTgt spid="22"/>
                                            </p:tgtEl>
                                            <p:attrNameLst>
                                              <p:attrName>style.visibility</p:attrName>
                                            </p:attrNameLst>
                                          </p:cBhvr>
                                          <p:to>
                                            <p:strVal val="visible"/>
                                          </p:to>
                                        </p:set>
                                        <p:anim calcmode="lin" valueType="num">
                                          <p:cBhvr>
                                            <p:cTn id="90" dur="1000" fill="hold"/>
                                            <p:tgtEl>
                                              <p:spTgt spid="22"/>
                                            </p:tgtEl>
                                            <p:attrNameLst>
                                              <p:attrName>ppt_w</p:attrName>
                                            </p:attrNameLst>
                                          </p:cBhvr>
                                          <p:tavLst>
                                            <p:tav tm="0">
                                              <p:val>
                                                <p:fltVal val="0"/>
                                              </p:val>
                                            </p:tav>
                                            <p:tav tm="100000">
                                              <p:val>
                                                <p:strVal val="#ppt_w"/>
                                              </p:val>
                                            </p:tav>
                                          </p:tavLst>
                                        </p:anim>
                                        <p:anim calcmode="lin" valueType="num">
                                          <p:cBhvr>
                                            <p:cTn id="91" dur="1000" fill="hold"/>
                                            <p:tgtEl>
                                              <p:spTgt spid="22"/>
                                            </p:tgtEl>
                                            <p:attrNameLst>
                                              <p:attrName>ppt_h</p:attrName>
                                            </p:attrNameLst>
                                          </p:cBhvr>
                                          <p:tavLst>
                                            <p:tav tm="0">
                                              <p:val>
                                                <p:fltVal val="0"/>
                                              </p:val>
                                            </p:tav>
                                            <p:tav tm="100000">
                                              <p:val>
                                                <p:strVal val="#ppt_h"/>
                                              </p:val>
                                            </p:tav>
                                          </p:tavLst>
                                        </p:anim>
                                        <p:anim calcmode="lin" valueType="num">
                                          <p:cBhvr>
                                            <p:cTn id="92" dur="1000" fill="hold"/>
                                            <p:tgtEl>
                                              <p:spTgt spid="22"/>
                                            </p:tgtEl>
                                            <p:attrNameLst>
                                              <p:attrName>style.rotation</p:attrName>
                                            </p:attrNameLst>
                                          </p:cBhvr>
                                          <p:tavLst>
                                            <p:tav tm="0">
                                              <p:val>
                                                <p:fltVal val="90"/>
                                              </p:val>
                                            </p:tav>
                                            <p:tav tm="100000">
                                              <p:val>
                                                <p:fltVal val="0"/>
                                              </p:val>
                                            </p:tav>
                                          </p:tavLst>
                                        </p:anim>
                                        <p:animEffect transition="in" filter="fade">
                                          <p:cBhvr>
                                            <p:cTn id="93" dur="1000"/>
                                            <p:tgtEl>
                                              <p:spTgt spid="22"/>
                                            </p:tgtEl>
                                          </p:cBhvr>
                                        </p:animEffect>
                                      </p:childTnLst>
                                    </p:cTn>
                                  </p:par>
                                  <p:par>
                                    <p:cTn id="94" presetID="31" presetClass="entr" presetSubtype="0" fill="hold" nodeType="withEffect">
                                      <p:stCondLst>
                                        <p:cond delay="500"/>
                                      </p:stCondLst>
                                      <p:childTnLst>
                                        <p:set>
                                          <p:cBhvr>
                                            <p:cTn id="95" dur="1" fill="hold">
                                              <p:stCondLst>
                                                <p:cond delay="0"/>
                                              </p:stCondLst>
                                            </p:cTn>
                                            <p:tgtEl>
                                              <p:spTgt spid="25"/>
                                            </p:tgtEl>
                                            <p:attrNameLst>
                                              <p:attrName>style.visibility</p:attrName>
                                            </p:attrNameLst>
                                          </p:cBhvr>
                                          <p:to>
                                            <p:strVal val="visible"/>
                                          </p:to>
                                        </p:set>
                                        <p:anim calcmode="lin" valueType="num">
                                          <p:cBhvr>
                                            <p:cTn id="96" dur="1000" fill="hold"/>
                                            <p:tgtEl>
                                              <p:spTgt spid="25"/>
                                            </p:tgtEl>
                                            <p:attrNameLst>
                                              <p:attrName>ppt_w</p:attrName>
                                            </p:attrNameLst>
                                          </p:cBhvr>
                                          <p:tavLst>
                                            <p:tav tm="0">
                                              <p:val>
                                                <p:fltVal val="0"/>
                                              </p:val>
                                            </p:tav>
                                            <p:tav tm="100000">
                                              <p:val>
                                                <p:strVal val="#ppt_w"/>
                                              </p:val>
                                            </p:tav>
                                          </p:tavLst>
                                        </p:anim>
                                        <p:anim calcmode="lin" valueType="num">
                                          <p:cBhvr>
                                            <p:cTn id="97" dur="1000" fill="hold"/>
                                            <p:tgtEl>
                                              <p:spTgt spid="25"/>
                                            </p:tgtEl>
                                            <p:attrNameLst>
                                              <p:attrName>ppt_h</p:attrName>
                                            </p:attrNameLst>
                                          </p:cBhvr>
                                          <p:tavLst>
                                            <p:tav tm="0">
                                              <p:val>
                                                <p:fltVal val="0"/>
                                              </p:val>
                                            </p:tav>
                                            <p:tav tm="100000">
                                              <p:val>
                                                <p:strVal val="#ppt_h"/>
                                              </p:val>
                                            </p:tav>
                                          </p:tavLst>
                                        </p:anim>
                                        <p:anim calcmode="lin" valueType="num">
                                          <p:cBhvr>
                                            <p:cTn id="98" dur="1000" fill="hold"/>
                                            <p:tgtEl>
                                              <p:spTgt spid="25"/>
                                            </p:tgtEl>
                                            <p:attrNameLst>
                                              <p:attrName>style.rotation</p:attrName>
                                            </p:attrNameLst>
                                          </p:cBhvr>
                                          <p:tavLst>
                                            <p:tav tm="0">
                                              <p:val>
                                                <p:fltVal val="90"/>
                                              </p:val>
                                            </p:tav>
                                            <p:tav tm="100000">
                                              <p:val>
                                                <p:fltVal val="0"/>
                                              </p:val>
                                            </p:tav>
                                          </p:tavLst>
                                        </p:anim>
                                        <p:animEffect transition="in" filter="fade">
                                          <p:cBhvr>
                                            <p:cTn id="99" dur="1000"/>
                                            <p:tgtEl>
                                              <p:spTgt spid="25"/>
                                            </p:tgtEl>
                                          </p:cBhvr>
                                        </p:animEffect>
                                      </p:childTnLst>
                                    </p:cTn>
                                  </p:par>
                                  <p:par>
                                    <p:cTn id="100" presetID="31" presetClass="entr" presetSubtype="0" fill="hold" nodeType="withEffect">
                                      <p:stCondLst>
                                        <p:cond delay="500"/>
                                      </p:stCondLst>
                                      <p:childTnLst>
                                        <p:set>
                                          <p:cBhvr>
                                            <p:cTn id="101" dur="1" fill="hold">
                                              <p:stCondLst>
                                                <p:cond delay="0"/>
                                              </p:stCondLst>
                                            </p:cTn>
                                            <p:tgtEl>
                                              <p:spTgt spid="24"/>
                                            </p:tgtEl>
                                            <p:attrNameLst>
                                              <p:attrName>style.visibility</p:attrName>
                                            </p:attrNameLst>
                                          </p:cBhvr>
                                          <p:to>
                                            <p:strVal val="visible"/>
                                          </p:to>
                                        </p:set>
                                        <p:anim calcmode="lin" valueType="num">
                                          <p:cBhvr>
                                            <p:cTn id="102" dur="1000" fill="hold"/>
                                            <p:tgtEl>
                                              <p:spTgt spid="24"/>
                                            </p:tgtEl>
                                            <p:attrNameLst>
                                              <p:attrName>ppt_w</p:attrName>
                                            </p:attrNameLst>
                                          </p:cBhvr>
                                          <p:tavLst>
                                            <p:tav tm="0">
                                              <p:val>
                                                <p:fltVal val="0"/>
                                              </p:val>
                                            </p:tav>
                                            <p:tav tm="100000">
                                              <p:val>
                                                <p:strVal val="#ppt_w"/>
                                              </p:val>
                                            </p:tav>
                                          </p:tavLst>
                                        </p:anim>
                                        <p:anim calcmode="lin" valueType="num">
                                          <p:cBhvr>
                                            <p:cTn id="103" dur="1000" fill="hold"/>
                                            <p:tgtEl>
                                              <p:spTgt spid="24"/>
                                            </p:tgtEl>
                                            <p:attrNameLst>
                                              <p:attrName>ppt_h</p:attrName>
                                            </p:attrNameLst>
                                          </p:cBhvr>
                                          <p:tavLst>
                                            <p:tav tm="0">
                                              <p:val>
                                                <p:fltVal val="0"/>
                                              </p:val>
                                            </p:tav>
                                            <p:tav tm="100000">
                                              <p:val>
                                                <p:strVal val="#ppt_h"/>
                                              </p:val>
                                            </p:tav>
                                          </p:tavLst>
                                        </p:anim>
                                        <p:anim calcmode="lin" valueType="num">
                                          <p:cBhvr>
                                            <p:cTn id="104" dur="1000" fill="hold"/>
                                            <p:tgtEl>
                                              <p:spTgt spid="24"/>
                                            </p:tgtEl>
                                            <p:attrNameLst>
                                              <p:attrName>style.rotation</p:attrName>
                                            </p:attrNameLst>
                                          </p:cBhvr>
                                          <p:tavLst>
                                            <p:tav tm="0">
                                              <p:val>
                                                <p:fltVal val="90"/>
                                              </p:val>
                                            </p:tav>
                                            <p:tav tm="100000">
                                              <p:val>
                                                <p:fltVal val="0"/>
                                              </p:val>
                                            </p:tav>
                                          </p:tavLst>
                                        </p:anim>
                                        <p:animEffect transition="in" filter="fade">
                                          <p:cBhvr>
                                            <p:cTn id="105" dur="1000"/>
                                            <p:tgtEl>
                                              <p:spTgt spid="24"/>
                                            </p:tgtEl>
                                          </p:cBhvr>
                                        </p:animEffect>
                                      </p:childTnLst>
                                    </p:cTn>
                                  </p:par>
                                  <p:par>
                                    <p:cTn id="106" presetID="31" presetClass="entr" presetSubtype="0" fill="hold" nodeType="withEffect">
                                      <p:stCondLst>
                                        <p:cond delay="500"/>
                                      </p:stCondLst>
                                      <p:childTnLst>
                                        <p:set>
                                          <p:cBhvr>
                                            <p:cTn id="107" dur="1" fill="hold">
                                              <p:stCondLst>
                                                <p:cond delay="0"/>
                                              </p:stCondLst>
                                            </p:cTn>
                                            <p:tgtEl>
                                              <p:spTgt spid="23"/>
                                            </p:tgtEl>
                                            <p:attrNameLst>
                                              <p:attrName>style.visibility</p:attrName>
                                            </p:attrNameLst>
                                          </p:cBhvr>
                                          <p:to>
                                            <p:strVal val="visible"/>
                                          </p:to>
                                        </p:set>
                                        <p:anim calcmode="lin" valueType="num">
                                          <p:cBhvr>
                                            <p:cTn id="108" dur="1000" fill="hold"/>
                                            <p:tgtEl>
                                              <p:spTgt spid="23"/>
                                            </p:tgtEl>
                                            <p:attrNameLst>
                                              <p:attrName>ppt_w</p:attrName>
                                            </p:attrNameLst>
                                          </p:cBhvr>
                                          <p:tavLst>
                                            <p:tav tm="0">
                                              <p:val>
                                                <p:fltVal val="0"/>
                                              </p:val>
                                            </p:tav>
                                            <p:tav tm="100000">
                                              <p:val>
                                                <p:strVal val="#ppt_w"/>
                                              </p:val>
                                            </p:tav>
                                          </p:tavLst>
                                        </p:anim>
                                        <p:anim calcmode="lin" valueType="num">
                                          <p:cBhvr>
                                            <p:cTn id="109" dur="1000" fill="hold"/>
                                            <p:tgtEl>
                                              <p:spTgt spid="23"/>
                                            </p:tgtEl>
                                            <p:attrNameLst>
                                              <p:attrName>ppt_h</p:attrName>
                                            </p:attrNameLst>
                                          </p:cBhvr>
                                          <p:tavLst>
                                            <p:tav tm="0">
                                              <p:val>
                                                <p:fltVal val="0"/>
                                              </p:val>
                                            </p:tav>
                                            <p:tav tm="100000">
                                              <p:val>
                                                <p:strVal val="#ppt_h"/>
                                              </p:val>
                                            </p:tav>
                                          </p:tavLst>
                                        </p:anim>
                                        <p:anim calcmode="lin" valueType="num">
                                          <p:cBhvr>
                                            <p:cTn id="110" dur="1000" fill="hold"/>
                                            <p:tgtEl>
                                              <p:spTgt spid="23"/>
                                            </p:tgtEl>
                                            <p:attrNameLst>
                                              <p:attrName>style.rotation</p:attrName>
                                            </p:attrNameLst>
                                          </p:cBhvr>
                                          <p:tavLst>
                                            <p:tav tm="0">
                                              <p:val>
                                                <p:fltVal val="90"/>
                                              </p:val>
                                            </p:tav>
                                            <p:tav tm="100000">
                                              <p:val>
                                                <p:fltVal val="0"/>
                                              </p:val>
                                            </p:tav>
                                          </p:tavLst>
                                        </p:anim>
                                        <p:animEffect transition="in" filter="fade">
                                          <p:cBhvr>
                                            <p:cTn id="111" dur="1000"/>
                                            <p:tgtEl>
                                              <p:spTgt spid="23"/>
                                            </p:tgtEl>
                                          </p:cBhvr>
                                        </p:animEffect>
                                      </p:childTnLst>
                                    </p:cTn>
                                  </p:par>
                                  <p:par>
                                    <p:cTn id="112" presetID="31" presetClass="entr" presetSubtype="0" fill="hold" nodeType="withEffect">
                                      <p:stCondLst>
                                        <p:cond delay="500"/>
                                      </p:stCondLst>
                                      <p:childTnLst>
                                        <p:set>
                                          <p:cBhvr>
                                            <p:cTn id="113" dur="1" fill="hold">
                                              <p:stCondLst>
                                                <p:cond delay="0"/>
                                              </p:stCondLst>
                                            </p:cTn>
                                            <p:tgtEl>
                                              <p:spTgt spid="56"/>
                                            </p:tgtEl>
                                            <p:attrNameLst>
                                              <p:attrName>style.visibility</p:attrName>
                                            </p:attrNameLst>
                                          </p:cBhvr>
                                          <p:to>
                                            <p:strVal val="visible"/>
                                          </p:to>
                                        </p:set>
                                        <p:anim calcmode="lin" valueType="num">
                                          <p:cBhvr>
                                            <p:cTn id="114" dur="1000" fill="hold"/>
                                            <p:tgtEl>
                                              <p:spTgt spid="56"/>
                                            </p:tgtEl>
                                            <p:attrNameLst>
                                              <p:attrName>ppt_w</p:attrName>
                                            </p:attrNameLst>
                                          </p:cBhvr>
                                          <p:tavLst>
                                            <p:tav tm="0">
                                              <p:val>
                                                <p:fltVal val="0"/>
                                              </p:val>
                                            </p:tav>
                                            <p:tav tm="100000">
                                              <p:val>
                                                <p:strVal val="#ppt_w"/>
                                              </p:val>
                                            </p:tav>
                                          </p:tavLst>
                                        </p:anim>
                                        <p:anim calcmode="lin" valueType="num">
                                          <p:cBhvr>
                                            <p:cTn id="115" dur="1000" fill="hold"/>
                                            <p:tgtEl>
                                              <p:spTgt spid="56"/>
                                            </p:tgtEl>
                                            <p:attrNameLst>
                                              <p:attrName>ppt_h</p:attrName>
                                            </p:attrNameLst>
                                          </p:cBhvr>
                                          <p:tavLst>
                                            <p:tav tm="0">
                                              <p:val>
                                                <p:fltVal val="0"/>
                                              </p:val>
                                            </p:tav>
                                            <p:tav tm="100000">
                                              <p:val>
                                                <p:strVal val="#ppt_h"/>
                                              </p:val>
                                            </p:tav>
                                          </p:tavLst>
                                        </p:anim>
                                        <p:anim calcmode="lin" valueType="num">
                                          <p:cBhvr>
                                            <p:cTn id="116" dur="1000" fill="hold"/>
                                            <p:tgtEl>
                                              <p:spTgt spid="56"/>
                                            </p:tgtEl>
                                            <p:attrNameLst>
                                              <p:attrName>style.rotation</p:attrName>
                                            </p:attrNameLst>
                                          </p:cBhvr>
                                          <p:tavLst>
                                            <p:tav tm="0">
                                              <p:val>
                                                <p:fltVal val="90"/>
                                              </p:val>
                                            </p:tav>
                                            <p:tav tm="100000">
                                              <p:val>
                                                <p:fltVal val="0"/>
                                              </p:val>
                                            </p:tav>
                                          </p:tavLst>
                                        </p:anim>
                                        <p:animEffect transition="in" filter="fade">
                                          <p:cBhvr>
                                            <p:cTn id="117" dur="1000"/>
                                            <p:tgtEl>
                                              <p:spTgt spid="56"/>
                                            </p:tgtEl>
                                          </p:cBhvr>
                                        </p:animEffect>
                                      </p:childTnLst>
                                    </p:cTn>
                                  </p:par>
                                  <p:par>
                                    <p:cTn id="118" presetID="31" presetClass="entr" presetSubtype="0" fill="hold" nodeType="withEffect">
                                      <p:stCondLst>
                                        <p:cond delay="500"/>
                                      </p:stCondLst>
                                      <p:childTnLst>
                                        <p:set>
                                          <p:cBhvr>
                                            <p:cTn id="119" dur="1" fill="hold">
                                              <p:stCondLst>
                                                <p:cond delay="0"/>
                                              </p:stCondLst>
                                            </p:cTn>
                                            <p:tgtEl>
                                              <p:spTgt spid="28"/>
                                            </p:tgtEl>
                                            <p:attrNameLst>
                                              <p:attrName>style.visibility</p:attrName>
                                            </p:attrNameLst>
                                          </p:cBhvr>
                                          <p:to>
                                            <p:strVal val="visible"/>
                                          </p:to>
                                        </p:set>
                                        <p:anim calcmode="lin" valueType="num">
                                          <p:cBhvr>
                                            <p:cTn id="120" dur="1000" fill="hold"/>
                                            <p:tgtEl>
                                              <p:spTgt spid="28"/>
                                            </p:tgtEl>
                                            <p:attrNameLst>
                                              <p:attrName>ppt_w</p:attrName>
                                            </p:attrNameLst>
                                          </p:cBhvr>
                                          <p:tavLst>
                                            <p:tav tm="0">
                                              <p:val>
                                                <p:fltVal val="0"/>
                                              </p:val>
                                            </p:tav>
                                            <p:tav tm="100000">
                                              <p:val>
                                                <p:strVal val="#ppt_w"/>
                                              </p:val>
                                            </p:tav>
                                          </p:tavLst>
                                        </p:anim>
                                        <p:anim calcmode="lin" valueType="num">
                                          <p:cBhvr>
                                            <p:cTn id="121" dur="1000" fill="hold"/>
                                            <p:tgtEl>
                                              <p:spTgt spid="28"/>
                                            </p:tgtEl>
                                            <p:attrNameLst>
                                              <p:attrName>ppt_h</p:attrName>
                                            </p:attrNameLst>
                                          </p:cBhvr>
                                          <p:tavLst>
                                            <p:tav tm="0">
                                              <p:val>
                                                <p:fltVal val="0"/>
                                              </p:val>
                                            </p:tav>
                                            <p:tav tm="100000">
                                              <p:val>
                                                <p:strVal val="#ppt_h"/>
                                              </p:val>
                                            </p:tav>
                                          </p:tavLst>
                                        </p:anim>
                                        <p:anim calcmode="lin" valueType="num">
                                          <p:cBhvr>
                                            <p:cTn id="122" dur="1000" fill="hold"/>
                                            <p:tgtEl>
                                              <p:spTgt spid="28"/>
                                            </p:tgtEl>
                                            <p:attrNameLst>
                                              <p:attrName>style.rotation</p:attrName>
                                            </p:attrNameLst>
                                          </p:cBhvr>
                                          <p:tavLst>
                                            <p:tav tm="0">
                                              <p:val>
                                                <p:fltVal val="90"/>
                                              </p:val>
                                            </p:tav>
                                            <p:tav tm="100000">
                                              <p:val>
                                                <p:fltVal val="0"/>
                                              </p:val>
                                            </p:tav>
                                          </p:tavLst>
                                        </p:anim>
                                        <p:animEffect transition="in" filter="fade">
                                          <p:cBhvr>
                                            <p:cTn id="123" dur="1000"/>
                                            <p:tgtEl>
                                              <p:spTgt spid="28"/>
                                            </p:tgtEl>
                                          </p:cBhvr>
                                        </p:animEffect>
                                      </p:childTnLst>
                                    </p:cTn>
                                  </p:par>
                                  <p:par>
                                    <p:cTn id="124" presetID="31" presetClass="entr" presetSubtype="0" fill="hold" nodeType="withEffect">
                                      <p:stCondLst>
                                        <p:cond delay="500"/>
                                      </p:stCondLst>
                                      <p:childTnLst>
                                        <p:set>
                                          <p:cBhvr>
                                            <p:cTn id="125" dur="1" fill="hold">
                                              <p:stCondLst>
                                                <p:cond delay="0"/>
                                              </p:stCondLst>
                                            </p:cTn>
                                            <p:tgtEl>
                                              <p:spTgt spid="32"/>
                                            </p:tgtEl>
                                            <p:attrNameLst>
                                              <p:attrName>style.visibility</p:attrName>
                                            </p:attrNameLst>
                                          </p:cBhvr>
                                          <p:to>
                                            <p:strVal val="visible"/>
                                          </p:to>
                                        </p:set>
                                        <p:anim calcmode="lin" valueType="num">
                                          <p:cBhvr>
                                            <p:cTn id="126" dur="1000" fill="hold"/>
                                            <p:tgtEl>
                                              <p:spTgt spid="32"/>
                                            </p:tgtEl>
                                            <p:attrNameLst>
                                              <p:attrName>ppt_w</p:attrName>
                                            </p:attrNameLst>
                                          </p:cBhvr>
                                          <p:tavLst>
                                            <p:tav tm="0">
                                              <p:val>
                                                <p:fltVal val="0"/>
                                              </p:val>
                                            </p:tav>
                                            <p:tav tm="100000">
                                              <p:val>
                                                <p:strVal val="#ppt_w"/>
                                              </p:val>
                                            </p:tav>
                                          </p:tavLst>
                                        </p:anim>
                                        <p:anim calcmode="lin" valueType="num">
                                          <p:cBhvr>
                                            <p:cTn id="127" dur="1000" fill="hold"/>
                                            <p:tgtEl>
                                              <p:spTgt spid="32"/>
                                            </p:tgtEl>
                                            <p:attrNameLst>
                                              <p:attrName>ppt_h</p:attrName>
                                            </p:attrNameLst>
                                          </p:cBhvr>
                                          <p:tavLst>
                                            <p:tav tm="0">
                                              <p:val>
                                                <p:fltVal val="0"/>
                                              </p:val>
                                            </p:tav>
                                            <p:tav tm="100000">
                                              <p:val>
                                                <p:strVal val="#ppt_h"/>
                                              </p:val>
                                            </p:tav>
                                          </p:tavLst>
                                        </p:anim>
                                        <p:anim calcmode="lin" valueType="num">
                                          <p:cBhvr>
                                            <p:cTn id="128" dur="1000" fill="hold"/>
                                            <p:tgtEl>
                                              <p:spTgt spid="32"/>
                                            </p:tgtEl>
                                            <p:attrNameLst>
                                              <p:attrName>style.rotation</p:attrName>
                                            </p:attrNameLst>
                                          </p:cBhvr>
                                          <p:tavLst>
                                            <p:tav tm="0">
                                              <p:val>
                                                <p:fltVal val="90"/>
                                              </p:val>
                                            </p:tav>
                                            <p:tav tm="100000">
                                              <p:val>
                                                <p:fltVal val="0"/>
                                              </p:val>
                                            </p:tav>
                                          </p:tavLst>
                                        </p:anim>
                                        <p:animEffect transition="in" filter="fade">
                                          <p:cBhvr>
                                            <p:cTn id="129" dur="1000"/>
                                            <p:tgtEl>
                                              <p:spTgt spid="32"/>
                                            </p:tgtEl>
                                          </p:cBhvr>
                                        </p:animEffect>
                                      </p:childTnLst>
                                    </p:cTn>
                                  </p:par>
                                  <p:par>
                                    <p:cTn id="130" presetID="31" presetClass="entr" presetSubtype="0" fill="hold" nodeType="withEffect">
                                      <p:stCondLst>
                                        <p:cond delay="500"/>
                                      </p:stCondLst>
                                      <p:childTnLst>
                                        <p:set>
                                          <p:cBhvr>
                                            <p:cTn id="131" dur="1" fill="hold">
                                              <p:stCondLst>
                                                <p:cond delay="0"/>
                                              </p:stCondLst>
                                            </p:cTn>
                                            <p:tgtEl>
                                              <p:spTgt spid="29"/>
                                            </p:tgtEl>
                                            <p:attrNameLst>
                                              <p:attrName>style.visibility</p:attrName>
                                            </p:attrNameLst>
                                          </p:cBhvr>
                                          <p:to>
                                            <p:strVal val="visible"/>
                                          </p:to>
                                        </p:set>
                                        <p:anim calcmode="lin" valueType="num">
                                          <p:cBhvr>
                                            <p:cTn id="132" dur="1000" fill="hold"/>
                                            <p:tgtEl>
                                              <p:spTgt spid="29"/>
                                            </p:tgtEl>
                                            <p:attrNameLst>
                                              <p:attrName>ppt_w</p:attrName>
                                            </p:attrNameLst>
                                          </p:cBhvr>
                                          <p:tavLst>
                                            <p:tav tm="0">
                                              <p:val>
                                                <p:fltVal val="0"/>
                                              </p:val>
                                            </p:tav>
                                            <p:tav tm="100000">
                                              <p:val>
                                                <p:strVal val="#ppt_w"/>
                                              </p:val>
                                            </p:tav>
                                          </p:tavLst>
                                        </p:anim>
                                        <p:anim calcmode="lin" valueType="num">
                                          <p:cBhvr>
                                            <p:cTn id="133" dur="1000" fill="hold"/>
                                            <p:tgtEl>
                                              <p:spTgt spid="29"/>
                                            </p:tgtEl>
                                            <p:attrNameLst>
                                              <p:attrName>ppt_h</p:attrName>
                                            </p:attrNameLst>
                                          </p:cBhvr>
                                          <p:tavLst>
                                            <p:tav tm="0">
                                              <p:val>
                                                <p:fltVal val="0"/>
                                              </p:val>
                                            </p:tav>
                                            <p:tav tm="100000">
                                              <p:val>
                                                <p:strVal val="#ppt_h"/>
                                              </p:val>
                                            </p:tav>
                                          </p:tavLst>
                                        </p:anim>
                                        <p:anim calcmode="lin" valueType="num">
                                          <p:cBhvr>
                                            <p:cTn id="134" dur="1000" fill="hold"/>
                                            <p:tgtEl>
                                              <p:spTgt spid="29"/>
                                            </p:tgtEl>
                                            <p:attrNameLst>
                                              <p:attrName>style.rotation</p:attrName>
                                            </p:attrNameLst>
                                          </p:cBhvr>
                                          <p:tavLst>
                                            <p:tav tm="0">
                                              <p:val>
                                                <p:fltVal val="90"/>
                                              </p:val>
                                            </p:tav>
                                            <p:tav tm="100000">
                                              <p:val>
                                                <p:fltVal val="0"/>
                                              </p:val>
                                            </p:tav>
                                          </p:tavLst>
                                        </p:anim>
                                        <p:animEffect transition="in" filter="fade">
                                          <p:cBhvr>
                                            <p:cTn id="135" dur="1000"/>
                                            <p:tgtEl>
                                              <p:spTgt spid="29"/>
                                            </p:tgtEl>
                                          </p:cBhvr>
                                        </p:animEffect>
                                      </p:childTnLst>
                                    </p:cTn>
                                  </p:par>
                                  <p:par>
                                    <p:cTn id="136" presetID="31" presetClass="entr" presetSubtype="0" fill="hold" nodeType="withEffect">
                                      <p:stCondLst>
                                        <p:cond delay="500"/>
                                      </p:stCondLst>
                                      <p:childTnLst>
                                        <p:set>
                                          <p:cBhvr>
                                            <p:cTn id="137" dur="1" fill="hold">
                                              <p:stCondLst>
                                                <p:cond delay="0"/>
                                              </p:stCondLst>
                                            </p:cTn>
                                            <p:tgtEl>
                                              <p:spTgt spid="20"/>
                                            </p:tgtEl>
                                            <p:attrNameLst>
                                              <p:attrName>style.visibility</p:attrName>
                                            </p:attrNameLst>
                                          </p:cBhvr>
                                          <p:to>
                                            <p:strVal val="visible"/>
                                          </p:to>
                                        </p:set>
                                        <p:anim calcmode="lin" valueType="num">
                                          <p:cBhvr>
                                            <p:cTn id="138" dur="1000" fill="hold"/>
                                            <p:tgtEl>
                                              <p:spTgt spid="20"/>
                                            </p:tgtEl>
                                            <p:attrNameLst>
                                              <p:attrName>ppt_w</p:attrName>
                                            </p:attrNameLst>
                                          </p:cBhvr>
                                          <p:tavLst>
                                            <p:tav tm="0">
                                              <p:val>
                                                <p:fltVal val="0"/>
                                              </p:val>
                                            </p:tav>
                                            <p:tav tm="100000">
                                              <p:val>
                                                <p:strVal val="#ppt_w"/>
                                              </p:val>
                                            </p:tav>
                                          </p:tavLst>
                                        </p:anim>
                                        <p:anim calcmode="lin" valueType="num">
                                          <p:cBhvr>
                                            <p:cTn id="139" dur="1000" fill="hold"/>
                                            <p:tgtEl>
                                              <p:spTgt spid="20"/>
                                            </p:tgtEl>
                                            <p:attrNameLst>
                                              <p:attrName>ppt_h</p:attrName>
                                            </p:attrNameLst>
                                          </p:cBhvr>
                                          <p:tavLst>
                                            <p:tav tm="0">
                                              <p:val>
                                                <p:fltVal val="0"/>
                                              </p:val>
                                            </p:tav>
                                            <p:tav tm="100000">
                                              <p:val>
                                                <p:strVal val="#ppt_h"/>
                                              </p:val>
                                            </p:tav>
                                          </p:tavLst>
                                        </p:anim>
                                        <p:anim calcmode="lin" valueType="num">
                                          <p:cBhvr>
                                            <p:cTn id="140" dur="1000" fill="hold"/>
                                            <p:tgtEl>
                                              <p:spTgt spid="20"/>
                                            </p:tgtEl>
                                            <p:attrNameLst>
                                              <p:attrName>style.rotation</p:attrName>
                                            </p:attrNameLst>
                                          </p:cBhvr>
                                          <p:tavLst>
                                            <p:tav tm="0">
                                              <p:val>
                                                <p:fltVal val="90"/>
                                              </p:val>
                                            </p:tav>
                                            <p:tav tm="100000">
                                              <p:val>
                                                <p:fltVal val="0"/>
                                              </p:val>
                                            </p:tav>
                                          </p:tavLst>
                                        </p:anim>
                                        <p:animEffect transition="in" filter="fade">
                                          <p:cBhvr>
                                            <p:cTn id="141" dur="1000"/>
                                            <p:tgtEl>
                                              <p:spTgt spid="20"/>
                                            </p:tgtEl>
                                          </p:cBhvr>
                                        </p:animEffect>
                                      </p:childTnLst>
                                    </p:cTn>
                                  </p:par>
                                  <p:par>
                                    <p:cTn id="142" presetID="31" presetClass="entr" presetSubtype="0" fill="hold" nodeType="withEffect">
                                      <p:stCondLst>
                                        <p:cond delay="500"/>
                                      </p:stCondLst>
                                      <p:childTnLst>
                                        <p:set>
                                          <p:cBhvr>
                                            <p:cTn id="143" dur="1" fill="hold">
                                              <p:stCondLst>
                                                <p:cond delay="0"/>
                                              </p:stCondLst>
                                            </p:cTn>
                                            <p:tgtEl>
                                              <p:spTgt spid="21"/>
                                            </p:tgtEl>
                                            <p:attrNameLst>
                                              <p:attrName>style.visibility</p:attrName>
                                            </p:attrNameLst>
                                          </p:cBhvr>
                                          <p:to>
                                            <p:strVal val="visible"/>
                                          </p:to>
                                        </p:set>
                                        <p:anim calcmode="lin" valueType="num">
                                          <p:cBhvr>
                                            <p:cTn id="144" dur="1000" fill="hold"/>
                                            <p:tgtEl>
                                              <p:spTgt spid="21"/>
                                            </p:tgtEl>
                                            <p:attrNameLst>
                                              <p:attrName>ppt_w</p:attrName>
                                            </p:attrNameLst>
                                          </p:cBhvr>
                                          <p:tavLst>
                                            <p:tav tm="0">
                                              <p:val>
                                                <p:fltVal val="0"/>
                                              </p:val>
                                            </p:tav>
                                            <p:tav tm="100000">
                                              <p:val>
                                                <p:strVal val="#ppt_w"/>
                                              </p:val>
                                            </p:tav>
                                          </p:tavLst>
                                        </p:anim>
                                        <p:anim calcmode="lin" valueType="num">
                                          <p:cBhvr>
                                            <p:cTn id="145" dur="1000" fill="hold"/>
                                            <p:tgtEl>
                                              <p:spTgt spid="21"/>
                                            </p:tgtEl>
                                            <p:attrNameLst>
                                              <p:attrName>ppt_h</p:attrName>
                                            </p:attrNameLst>
                                          </p:cBhvr>
                                          <p:tavLst>
                                            <p:tav tm="0">
                                              <p:val>
                                                <p:fltVal val="0"/>
                                              </p:val>
                                            </p:tav>
                                            <p:tav tm="100000">
                                              <p:val>
                                                <p:strVal val="#ppt_h"/>
                                              </p:val>
                                            </p:tav>
                                          </p:tavLst>
                                        </p:anim>
                                        <p:anim calcmode="lin" valueType="num">
                                          <p:cBhvr>
                                            <p:cTn id="146" dur="1000" fill="hold"/>
                                            <p:tgtEl>
                                              <p:spTgt spid="21"/>
                                            </p:tgtEl>
                                            <p:attrNameLst>
                                              <p:attrName>style.rotation</p:attrName>
                                            </p:attrNameLst>
                                          </p:cBhvr>
                                          <p:tavLst>
                                            <p:tav tm="0">
                                              <p:val>
                                                <p:fltVal val="90"/>
                                              </p:val>
                                            </p:tav>
                                            <p:tav tm="100000">
                                              <p:val>
                                                <p:fltVal val="0"/>
                                              </p:val>
                                            </p:tav>
                                          </p:tavLst>
                                        </p:anim>
                                        <p:animEffect transition="in" filter="fade">
                                          <p:cBhvr>
                                            <p:cTn id="147" dur="1000"/>
                                            <p:tgtEl>
                                              <p:spTgt spid="21"/>
                                            </p:tgtEl>
                                          </p:cBhvr>
                                        </p:animEffect>
                                      </p:childTnLst>
                                    </p:cTn>
                                  </p:par>
                                  <p:par>
                                    <p:cTn id="148" presetID="31" presetClass="entr" presetSubtype="0" fill="hold" nodeType="withEffect">
                                      <p:stCondLst>
                                        <p:cond delay="500"/>
                                      </p:stCondLst>
                                      <p:childTnLst>
                                        <p:set>
                                          <p:cBhvr>
                                            <p:cTn id="149" dur="1" fill="hold">
                                              <p:stCondLst>
                                                <p:cond delay="0"/>
                                              </p:stCondLst>
                                            </p:cTn>
                                            <p:tgtEl>
                                              <p:spTgt spid="12"/>
                                            </p:tgtEl>
                                            <p:attrNameLst>
                                              <p:attrName>style.visibility</p:attrName>
                                            </p:attrNameLst>
                                          </p:cBhvr>
                                          <p:to>
                                            <p:strVal val="visible"/>
                                          </p:to>
                                        </p:set>
                                        <p:anim calcmode="lin" valueType="num">
                                          <p:cBhvr>
                                            <p:cTn id="150" dur="1000" fill="hold"/>
                                            <p:tgtEl>
                                              <p:spTgt spid="12"/>
                                            </p:tgtEl>
                                            <p:attrNameLst>
                                              <p:attrName>ppt_w</p:attrName>
                                            </p:attrNameLst>
                                          </p:cBhvr>
                                          <p:tavLst>
                                            <p:tav tm="0">
                                              <p:val>
                                                <p:fltVal val="0"/>
                                              </p:val>
                                            </p:tav>
                                            <p:tav tm="100000">
                                              <p:val>
                                                <p:strVal val="#ppt_w"/>
                                              </p:val>
                                            </p:tav>
                                          </p:tavLst>
                                        </p:anim>
                                        <p:anim calcmode="lin" valueType="num">
                                          <p:cBhvr>
                                            <p:cTn id="151" dur="1000" fill="hold"/>
                                            <p:tgtEl>
                                              <p:spTgt spid="12"/>
                                            </p:tgtEl>
                                            <p:attrNameLst>
                                              <p:attrName>ppt_h</p:attrName>
                                            </p:attrNameLst>
                                          </p:cBhvr>
                                          <p:tavLst>
                                            <p:tav tm="0">
                                              <p:val>
                                                <p:fltVal val="0"/>
                                              </p:val>
                                            </p:tav>
                                            <p:tav tm="100000">
                                              <p:val>
                                                <p:strVal val="#ppt_h"/>
                                              </p:val>
                                            </p:tav>
                                          </p:tavLst>
                                        </p:anim>
                                        <p:anim calcmode="lin" valueType="num">
                                          <p:cBhvr>
                                            <p:cTn id="152" dur="1000" fill="hold"/>
                                            <p:tgtEl>
                                              <p:spTgt spid="12"/>
                                            </p:tgtEl>
                                            <p:attrNameLst>
                                              <p:attrName>style.rotation</p:attrName>
                                            </p:attrNameLst>
                                          </p:cBhvr>
                                          <p:tavLst>
                                            <p:tav tm="0">
                                              <p:val>
                                                <p:fltVal val="90"/>
                                              </p:val>
                                            </p:tav>
                                            <p:tav tm="100000">
                                              <p:val>
                                                <p:fltVal val="0"/>
                                              </p:val>
                                            </p:tav>
                                          </p:tavLst>
                                        </p:anim>
                                        <p:animEffect transition="in" filter="fade">
                                          <p:cBhvr>
                                            <p:cTn id="153" dur="1000"/>
                                            <p:tgtEl>
                                              <p:spTgt spid="12"/>
                                            </p:tgtEl>
                                          </p:cBhvr>
                                        </p:animEffect>
                                      </p:childTnLst>
                                    </p:cTn>
                                  </p:par>
                                  <p:par>
                                    <p:cTn id="154" presetID="31" presetClass="entr" presetSubtype="0" fill="hold" nodeType="withEffect">
                                      <p:stCondLst>
                                        <p:cond delay="500"/>
                                      </p:stCondLst>
                                      <p:childTnLst>
                                        <p:set>
                                          <p:cBhvr>
                                            <p:cTn id="155" dur="1" fill="hold">
                                              <p:stCondLst>
                                                <p:cond delay="0"/>
                                              </p:stCondLst>
                                            </p:cTn>
                                            <p:tgtEl>
                                              <p:spTgt spid="11"/>
                                            </p:tgtEl>
                                            <p:attrNameLst>
                                              <p:attrName>style.visibility</p:attrName>
                                            </p:attrNameLst>
                                          </p:cBhvr>
                                          <p:to>
                                            <p:strVal val="visible"/>
                                          </p:to>
                                        </p:set>
                                        <p:anim calcmode="lin" valueType="num">
                                          <p:cBhvr>
                                            <p:cTn id="156" dur="1000" fill="hold"/>
                                            <p:tgtEl>
                                              <p:spTgt spid="11"/>
                                            </p:tgtEl>
                                            <p:attrNameLst>
                                              <p:attrName>ppt_w</p:attrName>
                                            </p:attrNameLst>
                                          </p:cBhvr>
                                          <p:tavLst>
                                            <p:tav tm="0">
                                              <p:val>
                                                <p:fltVal val="0"/>
                                              </p:val>
                                            </p:tav>
                                            <p:tav tm="100000">
                                              <p:val>
                                                <p:strVal val="#ppt_w"/>
                                              </p:val>
                                            </p:tav>
                                          </p:tavLst>
                                        </p:anim>
                                        <p:anim calcmode="lin" valueType="num">
                                          <p:cBhvr>
                                            <p:cTn id="157" dur="1000" fill="hold"/>
                                            <p:tgtEl>
                                              <p:spTgt spid="11"/>
                                            </p:tgtEl>
                                            <p:attrNameLst>
                                              <p:attrName>ppt_h</p:attrName>
                                            </p:attrNameLst>
                                          </p:cBhvr>
                                          <p:tavLst>
                                            <p:tav tm="0">
                                              <p:val>
                                                <p:fltVal val="0"/>
                                              </p:val>
                                            </p:tav>
                                            <p:tav tm="100000">
                                              <p:val>
                                                <p:strVal val="#ppt_h"/>
                                              </p:val>
                                            </p:tav>
                                          </p:tavLst>
                                        </p:anim>
                                        <p:anim calcmode="lin" valueType="num">
                                          <p:cBhvr>
                                            <p:cTn id="158" dur="1000" fill="hold"/>
                                            <p:tgtEl>
                                              <p:spTgt spid="11"/>
                                            </p:tgtEl>
                                            <p:attrNameLst>
                                              <p:attrName>style.rotation</p:attrName>
                                            </p:attrNameLst>
                                          </p:cBhvr>
                                          <p:tavLst>
                                            <p:tav tm="0">
                                              <p:val>
                                                <p:fltVal val="90"/>
                                              </p:val>
                                            </p:tav>
                                            <p:tav tm="100000">
                                              <p:val>
                                                <p:fltVal val="0"/>
                                              </p:val>
                                            </p:tav>
                                          </p:tavLst>
                                        </p:anim>
                                        <p:animEffect transition="in" filter="fade">
                                          <p:cBhvr>
                                            <p:cTn id="159" dur="1000"/>
                                            <p:tgtEl>
                                              <p:spTgt spid="11"/>
                                            </p:tgtEl>
                                          </p:cBhvr>
                                        </p:animEffect>
                                      </p:childTnLst>
                                    </p:cTn>
                                  </p:par>
                                  <p:par>
                                    <p:cTn id="160" presetID="31" presetClass="entr" presetSubtype="0" fill="hold" nodeType="withEffect">
                                      <p:stCondLst>
                                        <p:cond delay="500"/>
                                      </p:stCondLst>
                                      <p:childTnLst>
                                        <p:set>
                                          <p:cBhvr>
                                            <p:cTn id="161" dur="1" fill="hold">
                                              <p:stCondLst>
                                                <p:cond delay="0"/>
                                              </p:stCondLst>
                                            </p:cTn>
                                            <p:tgtEl>
                                              <p:spTgt spid="13"/>
                                            </p:tgtEl>
                                            <p:attrNameLst>
                                              <p:attrName>style.visibility</p:attrName>
                                            </p:attrNameLst>
                                          </p:cBhvr>
                                          <p:to>
                                            <p:strVal val="visible"/>
                                          </p:to>
                                        </p:set>
                                        <p:anim calcmode="lin" valueType="num">
                                          <p:cBhvr>
                                            <p:cTn id="162" dur="1000" fill="hold"/>
                                            <p:tgtEl>
                                              <p:spTgt spid="13"/>
                                            </p:tgtEl>
                                            <p:attrNameLst>
                                              <p:attrName>ppt_w</p:attrName>
                                            </p:attrNameLst>
                                          </p:cBhvr>
                                          <p:tavLst>
                                            <p:tav tm="0">
                                              <p:val>
                                                <p:fltVal val="0"/>
                                              </p:val>
                                            </p:tav>
                                            <p:tav tm="100000">
                                              <p:val>
                                                <p:strVal val="#ppt_w"/>
                                              </p:val>
                                            </p:tav>
                                          </p:tavLst>
                                        </p:anim>
                                        <p:anim calcmode="lin" valueType="num">
                                          <p:cBhvr>
                                            <p:cTn id="163" dur="1000" fill="hold"/>
                                            <p:tgtEl>
                                              <p:spTgt spid="13"/>
                                            </p:tgtEl>
                                            <p:attrNameLst>
                                              <p:attrName>ppt_h</p:attrName>
                                            </p:attrNameLst>
                                          </p:cBhvr>
                                          <p:tavLst>
                                            <p:tav tm="0">
                                              <p:val>
                                                <p:fltVal val="0"/>
                                              </p:val>
                                            </p:tav>
                                            <p:tav tm="100000">
                                              <p:val>
                                                <p:strVal val="#ppt_h"/>
                                              </p:val>
                                            </p:tav>
                                          </p:tavLst>
                                        </p:anim>
                                        <p:anim calcmode="lin" valueType="num">
                                          <p:cBhvr>
                                            <p:cTn id="164" dur="1000" fill="hold"/>
                                            <p:tgtEl>
                                              <p:spTgt spid="13"/>
                                            </p:tgtEl>
                                            <p:attrNameLst>
                                              <p:attrName>style.rotation</p:attrName>
                                            </p:attrNameLst>
                                          </p:cBhvr>
                                          <p:tavLst>
                                            <p:tav tm="0">
                                              <p:val>
                                                <p:fltVal val="90"/>
                                              </p:val>
                                            </p:tav>
                                            <p:tav tm="100000">
                                              <p:val>
                                                <p:fltVal val="0"/>
                                              </p:val>
                                            </p:tav>
                                          </p:tavLst>
                                        </p:anim>
                                        <p:animEffect transition="in" filter="fade">
                                          <p:cBhvr>
                                            <p:cTn id="165" dur="1000"/>
                                            <p:tgtEl>
                                              <p:spTgt spid="13"/>
                                            </p:tgtEl>
                                          </p:cBhvr>
                                        </p:animEffect>
                                      </p:childTnLst>
                                    </p:cTn>
                                  </p:par>
                                  <p:par>
                                    <p:cTn id="166" presetID="31" presetClass="entr" presetSubtype="0" fill="hold" nodeType="withEffect">
                                      <p:stCondLst>
                                        <p:cond delay="500"/>
                                      </p:stCondLst>
                                      <p:childTnLst>
                                        <p:set>
                                          <p:cBhvr>
                                            <p:cTn id="167" dur="1" fill="hold">
                                              <p:stCondLst>
                                                <p:cond delay="0"/>
                                              </p:stCondLst>
                                            </p:cTn>
                                            <p:tgtEl>
                                              <p:spTgt spid="2"/>
                                            </p:tgtEl>
                                            <p:attrNameLst>
                                              <p:attrName>style.visibility</p:attrName>
                                            </p:attrNameLst>
                                          </p:cBhvr>
                                          <p:to>
                                            <p:strVal val="visible"/>
                                          </p:to>
                                        </p:set>
                                        <p:anim calcmode="lin" valueType="num">
                                          <p:cBhvr>
                                            <p:cTn id="168" dur="1000" fill="hold"/>
                                            <p:tgtEl>
                                              <p:spTgt spid="2"/>
                                            </p:tgtEl>
                                            <p:attrNameLst>
                                              <p:attrName>ppt_w</p:attrName>
                                            </p:attrNameLst>
                                          </p:cBhvr>
                                          <p:tavLst>
                                            <p:tav tm="0">
                                              <p:val>
                                                <p:fltVal val="0"/>
                                              </p:val>
                                            </p:tav>
                                            <p:tav tm="100000">
                                              <p:val>
                                                <p:strVal val="#ppt_w"/>
                                              </p:val>
                                            </p:tav>
                                          </p:tavLst>
                                        </p:anim>
                                        <p:anim calcmode="lin" valueType="num">
                                          <p:cBhvr>
                                            <p:cTn id="169" dur="1000" fill="hold"/>
                                            <p:tgtEl>
                                              <p:spTgt spid="2"/>
                                            </p:tgtEl>
                                            <p:attrNameLst>
                                              <p:attrName>ppt_h</p:attrName>
                                            </p:attrNameLst>
                                          </p:cBhvr>
                                          <p:tavLst>
                                            <p:tav tm="0">
                                              <p:val>
                                                <p:fltVal val="0"/>
                                              </p:val>
                                            </p:tav>
                                            <p:tav tm="100000">
                                              <p:val>
                                                <p:strVal val="#ppt_h"/>
                                              </p:val>
                                            </p:tav>
                                          </p:tavLst>
                                        </p:anim>
                                        <p:anim calcmode="lin" valueType="num">
                                          <p:cBhvr>
                                            <p:cTn id="170" dur="1000" fill="hold"/>
                                            <p:tgtEl>
                                              <p:spTgt spid="2"/>
                                            </p:tgtEl>
                                            <p:attrNameLst>
                                              <p:attrName>style.rotation</p:attrName>
                                            </p:attrNameLst>
                                          </p:cBhvr>
                                          <p:tavLst>
                                            <p:tav tm="0">
                                              <p:val>
                                                <p:fltVal val="90"/>
                                              </p:val>
                                            </p:tav>
                                            <p:tav tm="100000">
                                              <p:val>
                                                <p:fltVal val="0"/>
                                              </p:val>
                                            </p:tav>
                                          </p:tavLst>
                                        </p:anim>
                                        <p:animEffect transition="in" filter="fade">
                                          <p:cBhvr>
                                            <p:cTn id="171" dur="1000"/>
                                            <p:tgtEl>
                                              <p:spTgt spid="2"/>
                                            </p:tgtEl>
                                          </p:cBhvr>
                                        </p:animEffect>
                                      </p:childTnLst>
                                    </p:cTn>
                                  </p:par>
                                  <p:par>
                                    <p:cTn id="172" presetID="31" presetClass="entr" presetSubtype="0" fill="hold" nodeType="withEffect">
                                      <p:stCondLst>
                                        <p:cond delay="500"/>
                                      </p:stCondLst>
                                      <p:childTnLst>
                                        <p:set>
                                          <p:cBhvr>
                                            <p:cTn id="173" dur="1" fill="hold">
                                              <p:stCondLst>
                                                <p:cond delay="0"/>
                                              </p:stCondLst>
                                            </p:cTn>
                                            <p:tgtEl>
                                              <p:spTgt spid="6"/>
                                            </p:tgtEl>
                                            <p:attrNameLst>
                                              <p:attrName>style.visibility</p:attrName>
                                            </p:attrNameLst>
                                          </p:cBhvr>
                                          <p:to>
                                            <p:strVal val="visible"/>
                                          </p:to>
                                        </p:set>
                                        <p:anim calcmode="lin" valueType="num">
                                          <p:cBhvr>
                                            <p:cTn id="174" dur="1000" fill="hold"/>
                                            <p:tgtEl>
                                              <p:spTgt spid="6"/>
                                            </p:tgtEl>
                                            <p:attrNameLst>
                                              <p:attrName>ppt_w</p:attrName>
                                            </p:attrNameLst>
                                          </p:cBhvr>
                                          <p:tavLst>
                                            <p:tav tm="0">
                                              <p:val>
                                                <p:fltVal val="0"/>
                                              </p:val>
                                            </p:tav>
                                            <p:tav tm="100000">
                                              <p:val>
                                                <p:strVal val="#ppt_w"/>
                                              </p:val>
                                            </p:tav>
                                          </p:tavLst>
                                        </p:anim>
                                        <p:anim calcmode="lin" valueType="num">
                                          <p:cBhvr>
                                            <p:cTn id="175" dur="1000" fill="hold"/>
                                            <p:tgtEl>
                                              <p:spTgt spid="6"/>
                                            </p:tgtEl>
                                            <p:attrNameLst>
                                              <p:attrName>ppt_h</p:attrName>
                                            </p:attrNameLst>
                                          </p:cBhvr>
                                          <p:tavLst>
                                            <p:tav tm="0">
                                              <p:val>
                                                <p:fltVal val="0"/>
                                              </p:val>
                                            </p:tav>
                                            <p:tav tm="100000">
                                              <p:val>
                                                <p:strVal val="#ppt_h"/>
                                              </p:val>
                                            </p:tav>
                                          </p:tavLst>
                                        </p:anim>
                                        <p:anim calcmode="lin" valueType="num">
                                          <p:cBhvr>
                                            <p:cTn id="176" dur="1000" fill="hold"/>
                                            <p:tgtEl>
                                              <p:spTgt spid="6"/>
                                            </p:tgtEl>
                                            <p:attrNameLst>
                                              <p:attrName>style.rotation</p:attrName>
                                            </p:attrNameLst>
                                          </p:cBhvr>
                                          <p:tavLst>
                                            <p:tav tm="0">
                                              <p:val>
                                                <p:fltVal val="90"/>
                                              </p:val>
                                            </p:tav>
                                            <p:tav tm="100000">
                                              <p:val>
                                                <p:fltVal val="0"/>
                                              </p:val>
                                            </p:tav>
                                          </p:tavLst>
                                        </p:anim>
                                        <p:animEffect transition="in" filter="fade">
                                          <p:cBhvr>
                                            <p:cTn id="177" dur="1000"/>
                                            <p:tgtEl>
                                              <p:spTgt spid="6"/>
                                            </p:tgtEl>
                                          </p:cBhvr>
                                        </p:animEffect>
                                      </p:childTnLst>
                                    </p:cTn>
                                  </p:par>
                                  <p:par>
                                    <p:cTn id="178" presetID="31" presetClass="entr" presetSubtype="0" fill="hold" nodeType="withEffect">
                                      <p:stCondLst>
                                        <p:cond delay="500"/>
                                      </p:stCondLst>
                                      <p:childTnLst>
                                        <p:set>
                                          <p:cBhvr>
                                            <p:cTn id="179" dur="1" fill="hold">
                                              <p:stCondLst>
                                                <p:cond delay="0"/>
                                              </p:stCondLst>
                                            </p:cTn>
                                            <p:tgtEl>
                                              <p:spTgt spid="5"/>
                                            </p:tgtEl>
                                            <p:attrNameLst>
                                              <p:attrName>style.visibility</p:attrName>
                                            </p:attrNameLst>
                                          </p:cBhvr>
                                          <p:to>
                                            <p:strVal val="visible"/>
                                          </p:to>
                                        </p:set>
                                        <p:anim calcmode="lin" valueType="num">
                                          <p:cBhvr>
                                            <p:cTn id="180" dur="1000" fill="hold"/>
                                            <p:tgtEl>
                                              <p:spTgt spid="5"/>
                                            </p:tgtEl>
                                            <p:attrNameLst>
                                              <p:attrName>ppt_w</p:attrName>
                                            </p:attrNameLst>
                                          </p:cBhvr>
                                          <p:tavLst>
                                            <p:tav tm="0">
                                              <p:val>
                                                <p:fltVal val="0"/>
                                              </p:val>
                                            </p:tav>
                                            <p:tav tm="100000">
                                              <p:val>
                                                <p:strVal val="#ppt_w"/>
                                              </p:val>
                                            </p:tav>
                                          </p:tavLst>
                                        </p:anim>
                                        <p:anim calcmode="lin" valueType="num">
                                          <p:cBhvr>
                                            <p:cTn id="181" dur="1000" fill="hold"/>
                                            <p:tgtEl>
                                              <p:spTgt spid="5"/>
                                            </p:tgtEl>
                                            <p:attrNameLst>
                                              <p:attrName>ppt_h</p:attrName>
                                            </p:attrNameLst>
                                          </p:cBhvr>
                                          <p:tavLst>
                                            <p:tav tm="0">
                                              <p:val>
                                                <p:fltVal val="0"/>
                                              </p:val>
                                            </p:tav>
                                            <p:tav tm="100000">
                                              <p:val>
                                                <p:strVal val="#ppt_h"/>
                                              </p:val>
                                            </p:tav>
                                          </p:tavLst>
                                        </p:anim>
                                        <p:anim calcmode="lin" valueType="num">
                                          <p:cBhvr>
                                            <p:cTn id="182" dur="1000" fill="hold"/>
                                            <p:tgtEl>
                                              <p:spTgt spid="5"/>
                                            </p:tgtEl>
                                            <p:attrNameLst>
                                              <p:attrName>style.rotation</p:attrName>
                                            </p:attrNameLst>
                                          </p:cBhvr>
                                          <p:tavLst>
                                            <p:tav tm="0">
                                              <p:val>
                                                <p:fltVal val="90"/>
                                              </p:val>
                                            </p:tav>
                                            <p:tav tm="100000">
                                              <p:val>
                                                <p:fltVal val="0"/>
                                              </p:val>
                                            </p:tav>
                                          </p:tavLst>
                                        </p:anim>
                                        <p:animEffect transition="in" filter="fade">
                                          <p:cBhvr>
                                            <p:cTn id="183" dur="1000"/>
                                            <p:tgtEl>
                                              <p:spTgt spid="5"/>
                                            </p:tgtEl>
                                          </p:cBhvr>
                                        </p:animEffect>
                                      </p:childTnLst>
                                    </p:cTn>
                                  </p:par>
                                  <p:par>
                                    <p:cTn id="184" presetID="31" presetClass="entr" presetSubtype="0" fill="hold" nodeType="withEffect">
                                      <p:stCondLst>
                                        <p:cond delay="500"/>
                                      </p:stCondLst>
                                      <p:childTnLst>
                                        <p:set>
                                          <p:cBhvr>
                                            <p:cTn id="185" dur="1" fill="hold">
                                              <p:stCondLst>
                                                <p:cond delay="0"/>
                                              </p:stCondLst>
                                            </p:cTn>
                                            <p:tgtEl>
                                              <p:spTgt spid="3"/>
                                            </p:tgtEl>
                                            <p:attrNameLst>
                                              <p:attrName>style.visibility</p:attrName>
                                            </p:attrNameLst>
                                          </p:cBhvr>
                                          <p:to>
                                            <p:strVal val="visible"/>
                                          </p:to>
                                        </p:set>
                                        <p:anim calcmode="lin" valueType="num">
                                          <p:cBhvr>
                                            <p:cTn id="186" dur="1000" fill="hold"/>
                                            <p:tgtEl>
                                              <p:spTgt spid="3"/>
                                            </p:tgtEl>
                                            <p:attrNameLst>
                                              <p:attrName>ppt_w</p:attrName>
                                            </p:attrNameLst>
                                          </p:cBhvr>
                                          <p:tavLst>
                                            <p:tav tm="0">
                                              <p:val>
                                                <p:fltVal val="0"/>
                                              </p:val>
                                            </p:tav>
                                            <p:tav tm="100000">
                                              <p:val>
                                                <p:strVal val="#ppt_w"/>
                                              </p:val>
                                            </p:tav>
                                          </p:tavLst>
                                        </p:anim>
                                        <p:anim calcmode="lin" valueType="num">
                                          <p:cBhvr>
                                            <p:cTn id="187" dur="1000" fill="hold"/>
                                            <p:tgtEl>
                                              <p:spTgt spid="3"/>
                                            </p:tgtEl>
                                            <p:attrNameLst>
                                              <p:attrName>ppt_h</p:attrName>
                                            </p:attrNameLst>
                                          </p:cBhvr>
                                          <p:tavLst>
                                            <p:tav tm="0">
                                              <p:val>
                                                <p:fltVal val="0"/>
                                              </p:val>
                                            </p:tav>
                                            <p:tav tm="100000">
                                              <p:val>
                                                <p:strVal val="#ppt_h"/>
                                              </p:val>
                                            </p:tav>
                                          </p:tavLst>
                                        </p:anim>
                                        <p:anim calcmode="lin" valueType="num">
                                          <p:cBhvr>
                                            <p:cTn id="188" dur="1000" fill="hold"/>
                                            <p:tgtEl>
                                              <p:spTgt spid="3"/>
                                            </p:tgtEl>
                                            <p:attrNameLst>
                                              <p:attrName>style.rotation</p:attrName>
                                            </p:attrNameLst>
                                          </p:cBhvr>
                                          <p:tavLst>
                                            <p:tav tm="0">
                                              <p:val>
                                                <p:fltVal val="90"/>
                                              </p:val>
                                            </p:tav>
                                            <p:tav tm="100000">
                                              <p:val>
                                                <p:fltVal val="0"/>
                                              </p:val>
                                            </p:tav>
                                          </p:tavLst>
                                        </p:anim>
                                        <p:animEffect transition="in" filter="fade">
                                          <p:cBhvr>
                                            <p:cTn id="189" dur="1000"/>
                                            <p:tgtEl>
                                              <p:spTgt spid="3"/>
                                            </p:tgtEl>
                                          </p:cBhvr>
                                        </p:animEffect>
                                      </p:childTnLst>
                                    </p:cTn>
                                  </p:par>
                                  <p:par>
                                    <p:cTn id="190" presetID="31" presetClass="entr" presetSubtype="0" fill="hold" nodeType="withEffect">
                                      <p:stCondLst>
                                        <p:cond delay="500"/>
                                      </p:stCondLst>
                                      <p:childTnLst>
                                        <p:set>
                                          <p:cBhvr>
                                            <p:cTn id="191" dur="1" fill="hold">
                                              <p:stCondLst>
                                                <p:cond delay="0"/>
                                              </p:stCondLst>
                                            </p:cTn>
                                            <p:tgtEl>
                                              <p:spTgt spid="4"/>
                                            </p:tgtEl>
                                            <p:attrNameLst>
                                              <p:attrName>style.visibility</p:attrName>
                                            </p:attrNameLst>
                                          </p:cBhvr>
                                          <p:to>
                                            <p:strVal val="visible"/>
                                          </p:to>
                                        </p:set>
                                        <p:anim calcmode="lin" valueType="num">
                                          <p:cBhvr>
                                            <p:cTn id="192" dur="1000" fill="hold"/>
                                            <p:tgtEl>
                                              <p:spTgt spid="4"/>
                                            </p:tgtEl>
                                            <p:attrNameLst>
                                              <p:attrName>ppt_w</p:attrName>
                                            </p:attrNameLst>
                                          </p:cBhvr>
                                          <p:tavLst>
                                            <p:tav tm="0">
                                              <p:val>
                                                <p:fltVal val="0"/>
                                              </p:val>
                                            </p:tav>
                                            <p:tav tm="100000">
                                              <p:val>
                                                <p:strVal val="#ppt_w"/>
                                              </p:val>
                                            </p:tav>
                                          </p:tavLst>
                                        </p:anim>
                                        <p:anim calcmode="lin" valueType="num">
                                          <p:cBhvr>
                                            <p:cTn id="193" dur="1000" fill="hold"/>
                                            <p:tgtEl>
                                              <p:spTgt spid="4"/>
                                            </p:tgtEl>
                                            <p:attrNameLst>
                                              <p:attrName>ppt_h</p:attrName>
                                            </p:attrNameLst>
                                          </p:cBhvr>
                                          <p:tavLst>
                                            <p:tav tm="0">
                                              <p:val>
                                                <p:fltVal val="0"/>
                                              </p:val>
                                            </p:tav>
                                            <p:tav tm="100000">
                                              <p:val>
                                                <p:strVal val="#ppt_h"/>
                                              </p:val>
                                            </p:tav>
                                          </p:tavLst>
                                        </p:anim>
                                        <p:anim calcmode="lin" valueType="num">
                                          <p:cBhvr>
                                            <p:cTn id="194" dur="1000" fill="hold"/>
                                            <p:tgtEl>
                                              <p:spTgt spid="4"/>
                                            </p:tgtEl>
                                            <p:attrNameLst>
                                              <p:attrName>style.rotation</p:attrName>
                                            </p:attrNameLst>
                                          </p:cBhvr>
                                          <p:tavLst>
                                            <p:tav tm="0">
                                              <p:val>
                                                <p:fltVal val="90"/>
                                              </p:val>
                                            </p:tav>
                                            <p:tav tm="100000">
                                              <p:val>
                                                <p:fltVal val="0"/>
                                              </p:val>
                                            </p:tav>
                                          </p:tavLst>
                                        </p:anim>
                                        <p:animEffect transition="in" filter="fade">
                                          <p:cBhvr>
                                            <p:cTn id="195" dur="1000"/>
                                            <p:tgtEl>
                                              <p:spTgt spid="4"/>
                                            </p:tgtEl>
                                          </p:cBhvr>
                                        </p:animEffect>
                                      </p:childTnLst>
                                    </p:cTn>
                                  </p:par>
                                  <p:par>
                                    <p:cTn id="196" presetID="31" presetClass="entr" presetSubtype="0" fill="hold" nodeType="withEffect">
                                      <p:stCondLst>
                                        <p:cond delay="500"/>
                                      </p:stCondLst>
                                      <p:childTnLst>
                                        <p:set>
                                          <p:cBhvr>
                                            <p:cTn id="197" dur="1" fill="hold">
                                              <p:stCondLst>
                                                <p:cond delay="0"/>
                                              </p:stCondLst>
                                            </p:cTn>
                                            <p:tgtEl>
                                              <p:spTgt spid="9"/>
                                            </p:tgtEl>
                                            <p:attrNameLst>
                                              <p:attrName>style.visibility</p:attrName>
                                            </p:attrNameLst>
                                          </p:cBhvr>
                                          <p:to>
                                            <p:strVal val="visible"/>
                                          </p:to>
                                        </p:set>
                                        <p:anim calcmode="lin" valueType="num">
                                          <p:cBhvr>
                                            <p:cTn id="198" dur="1000" fill="hold"/>
                                            <p:tgtEl>
                                              <p:spTgt spid="9"/>
                                            </p:tgtEl>
                                            <p:attrNameLst>
                                              <p:attrName>ppt_w</p:attrName>
                                            </p:attrNameLst>
                                          </p:cBhvr>
                                          <p:tavLst>
                                            <p:tav tm="0">
                                              <p:val>
                                                <p:fltVal val="0"/>
                                              </p:val>
                                            </p:tav>
                                            <p:tav tm="100000">
                                              <p:val>
                                                <p:strVal val="#ppt_w"/>
                                              </p:val>
                                            </p:tav>
                                          </p:tavLst>
                                        </p:anim>
                                        <p:anim calcmode="lin" valueType="num">
                                          <p:cBhvr>
                                            <p:cTn id="199" dur="1000" fill="hold"/>
                                            <p:tgtEl>
                                              <p:spTgt spid="9"/>
                                            </p:tgtEl>
                                            <p:attrNameLst>
                                              <p:attrName>ppt_h</p:attrName>
                                            </p:attrNameLst>
                                          </p:cBhvr>
                                          <p:tavLst>
                                            <p:tav tm="0">
                                              <p:val>
                                                <p:fltVal val="0"/>
                                              </p:val>
                                            </p:tav>
                                            <p:tav tm="100000">
                                              <p:val>
                                                <p:strVal val="#ppt_h"/>
                                              </p:val>
                                            </p:tav>
                                          </p:tavLst>
                                        </p:anim>
                                        <p:anim calcmode="lin" valueType="num">
                                          <p:cBhvr>
                                            <p:cTn id="200" dur="1000" fill="hold"/>
                                            <p:tgtEl>
                                              <p:spTgt spid="9"/>
                                            </p:tgtEl>
                                            <p:attrNameLst>
                                              <p:attrName>style.rotation</p:attrName>
                                            </p:attrNameLst>
                                          </p:cBhvr>
                                          <p:tavLst>
                                            <p:tav tm="0">
                                              <p:val>
                                                <p:fltVal val="90"/>
                                              </p:val>
                                            </p:tav>
                                            <p:tav tm="100000">
                                              <p:val>
                                                <p:fltVal val="0"/>
                                              </p:val>
                                            </p:tav>
                                          </p:tavLst>
                                        </p:anim>
                                        <p:animEffect transition="in" filter="fade">
                                          <p:cBhvr>
                                            <p:cTn id="201" dur="1000"/>
                                            <p:tgtEl>
                                              <p:spTgt spid="9"/>
                                            </p:tgtEl>
                                          </p:cBhvr>
                                        </p:animEffect>
                                      </p:childTnLst>
                                    </p:cTn>
                                  </p:par>
                                  <p:par>
                                    <p:cTn id="202" presetID="53" presetClass="entr" presetSubtype="16" fill="hold" grpId="0" nodeType="withEffect">
                                      <p:stCondLst>
                                        <p:cond delay="1000"/>
                                      </p:stCondLst>
                                      <p:childTnLst>
                                        <p:set>
                                          <p:cBhvr>
                                            <p:cTn id="203" dur="1" fill="hold">
                                              <p:stCondLst>
                                                <p:cond delay="0"/>
                                              </p:stCondLst>
                                            </p:cTn>
                                            <p:tgtEl>
                                              <p:spTgt spid="52"/>
                                            </p:tgtEl>
                                            <p:attrNameLst>
                                              <p:attrName>style.visibility</p:attrName>
                                            </p:attrNameLst>
                                          </p:cBhvr>
                                          <p:to>
                                            <p:strVal val="visible"/>
                                          </p:to>
                                        </p:set>
                                        <p:anim calcmode="lin" valueType="num">
                                          <p:cBhvr>
                                            <p:cTn id="204" dur="500" fill="hold"/>
                                            <p:tgtEl>
                                              <p:spTgt spid="52"/>
                                            </p:tgtEl>
                                            <p:attrNameLst>
                                              <p:attrName>ppt_w</p:attrName>
                                            </p:attrNameLst>
                                          </p:cBhvr>
                                          <p:tavLst>
                                            <p:tav tm="0">
                                              <p:val>
                                                <p:fltVal val="0"/>
                                              </p:val>
                                            </p:tav>
                                            <p:tav tm="100000">
                                              <p:val>
                                                <p:strVal val="#ppt_w"/>
                                              </p:val>
                                            </p:tav>
                                          </p:tavLst>
                                        </p:anim>
                                        <p:anim calcmode="lin" valueType="num">
                                          <p:cBhvr>
                                            <p:cTn id="205" dur="500" fill="hold"/>
                                            <p:tgtEl>
                                              <p:spTgt spid="52"/>
                                            </p:tgtEl>
                                            <p:attrNameLst>
                                              <p:attrName>ppt_h</p:attrName>
                                            </p:attrNameLst>
                                          </p:cBhvr>
                                          <p:tavLst>
                                            <p:tav tm="0">
                                              <p:val>
                                                <p:fltVal val="0"/>
                                              </p:val>
                                            </p:tav>
                                            <p:tav tm="100000">
                                              <p:val>
                                                <p:strVal val="#ppt_h"/>
                                              </p:val>
                                            </p:tav>
                                          </p:tavLst>
                                        </p:anim>
                                        <p:animEffect transition="in" filter="fade">
                                          <p:cBhvr>
                                            <p:cTn id="206" dur="500"/>
                                            <p:tgtEl>
                                              <p:spTgt spid="52"/>
                                            </p:tgtEl>
                                          </p:cBhvr>
                                        </p:animEffect>
                                      </p:childTnLst>
                                    </p:cTn>
                                  </p:par>
                                  <p:par>
                                    <p:cTn id="207" presetID="53" presetClass="entr" presetSubtype="16" fill="hold" grpId="0" nodeType="withEffect">
                                      <p:stCondLst>
                                        <p:cond delay="1000"/>
                                      </p:stCondLst>
                                      <p:childTnLst>
                                        <p:set>
                                          <p:cBhvr>
                                            <p:cTn id="208" dur="1" fill="hold">
                                              <p:stCondLst>
                                                <p:cond delay="0"/>
                                              </p:stCondLst>
                                            </p:cTn>
                                            <p:tgtEl>
                                              <p:spTgt spid="53"/>
                                            </p:tgtEl>
                                            <p:attrNameLst>
                                              <p:attrName>style.visibility</p:attrName>
                                            </p:attrNameLst>
                                          </p:cBhvr>
                                          <p:to>
                                            <p:strVal val="visible"/>
                                          </p:to>
                                        </p:set>
                                        <p:anim calcmode="lin" valueType="num">
                                          <p:cBhvr>
                                            <p:cTn id="209" dur="500" fill="hold"/>
                                            <p:tgtEl>
                                              <p:spTgt spid="53"/>
                                            </p:tgtEl>
                                            <p:attrNameLst>
                                              <p:attrName>ppt_w</p:attrName>
                                            </p:attrNameLst>
                                          </p:cBhvr>
                                          <p:tavLst>
                                            <p:tav tm="0">
                                              <p:val>
                                                <p:fltVal val="0"/>
                                              </p:val>
                                            </p:tav>
                                            <p:tav tm="100000">
                                              <p:val>
                                                <p:strVal val="#ppt_w"/>
                                              </p:val>
                                            </p:tav>
                                          </p:tavLst>
                                        </p:anim>
                                        <p:anim calcmode="lin" valueType="num">
                                          <p:cBhvr>
                                            <p:cTn id="210" dur="500" fill="hold"/>
                                            <p:tgtEl>
                                              <p:spTgt spid="53"/>
                                            </p:tgtEl>
                                            <p:attrNameLst>
                                              <p:attrName>ppt_h</p:attrName>
                                            </p:attrNameLst>
                                          </p:cBhvr>
                                          <p:tavLst>
                                            <p:tav tm="0">
                                              <p:val>
                                                <p:fltVal val="0"/>
                                              </p:val>
                                            </p:tav>
                                            <p:tav tm="100000">
                                              <p:val>
                                                <p:strVal val="#ppt_h"/>
                                              </p:val>
                                            </p:tav>
                                          </p:tavLst>
                                        </p:anim>
                                        <p:animEffect transition="in" filter="fade">
                                          <p:cBhvr>
                                            <p:cTn id="211" dur="500"/>
                                            <p:tgtEl>
                                              <p:spTgt spid="53"/>
                                            </p:tgtEl>
                                          </p:cBhvr>
                                        </p:animEffect>
                                      </p:childTnLst>
                                    </p:cTn>
                                  </p:par>
                                  <p:par>
                                    <p:cTn id="212" presetID="53" presetClass="entr" presetSubtype="16" fill="hold" grpId="0" nodeType="withEffect">
                                      <p:stCondLst>
                                        <p:cond delay="1000"/>
                                      </p:stCondLst>
                                      <p:childTnLst>
                                        <p:set>
                                          <p:cBhvr>
                                            <p:cTn id="213" dur="1" fill="hold">
                                              <p:stCondLst>
                                                <p:cond delay="0"/>
                                              </p:stCondLst>
                                            </p:cTn>
                                            <p:tgtEl>
                                              <p:spTgt spid="54"/>
                                            </p:tgtEl>
                                            <p:attrNameLst>
                                              <p:attrName>style.visibility</p:attrName>
                                            </p:attrNameLst>
                                          </p:cBhvr>
                                          <p:to>
                                            <p:strVal val="visible"/>
                                          </p:to>
                                        </p:set>
                                        <p:anim calcmode="lin" valueType="num">
                                          <p:cBhvr>
                                            <p:cTn id="214" dur="500" fill="hold"/>
                                            <p:tgtEl>
                                              <p:spTgt spid="54"/>
                                            </p:tgtEl>
                                            <p:attrNameLst>
                                              <p:attrName>ppt_w</p:attrName>
                                            </p:attrNameLst>
                                          </p:cBhvr>
                                          <p:tavLst>
                                            <p:tav tm="0">
                                              <p:val>
                                                <p:fltVal val="0"/>
                                              </p:val>
                                            </p:tav>
                                            <p:tav tm="100000">
                                              <p:val>
                                                <p:strVal val="#ppt_w"/>
                                              </p:val>
                                            </p:tav>
                                          </p:tavLst>
                                        </p:anim>
                                        <p:anim calcmode="lin" valueType="num">
                                          <p:cBhvr>
                                            <p:cTn id="215" dur="500" fill="hold"/>
                                            <p:tgtEl>
                                              <p:spTgt spid="54"/>
                                            </p:tgtEl>
                                            <p:attrNameLst>
                                              <p:attrName>ppt_h</p:attrName>
                                            </p:attrNameLst>
                                          </p:cBhvr>
                                          <p:tavLst>
                                            <p:tav tm="0">
                                              <p:val>
                                                <p:fltVal val="0"/>
                                              </p:val>
                                            </p:tav>
                                            <p:tav tm="100000">
                                              <p:val>
                                                <p:strVal val="#ppt_h"/>
                                              </p:val>
                                            </p:tav>
                                          </p:tavLst>
                                        </p:anim>
                                        <p:animEffect transition="in" filter="fade">
                                          <p:cBhvr>
                                            <p:cTn id="216" dur="500"/>
                                            <p:tgtEl>
                                              <p:spTgt spid="54"/>
                                            </p:tgtEl>
                                          </p:cBhvr>
                                        </p:animEffect>
                                      </p:childTnLst>
                                    </p:cTn>
                                  </p:par>
                                  <p:par>
                                    <p:cTn id="217" presetID="53" presetClass="entr" presetSubtype="16" fill="hold" grpId="0" nodeType="withEffect">
                                      <p:stCondLst>
                                        <p:cond delay="1000"/>
                                      </p:stCondLst>
                                      <p:childTnLst>
                                        <p:set>
                                          <p:cBhvr>
                                            <p:cTn id="218" dur="1" fill="hold">
                                              <p:stCondLst>
                                                <p:cond delay="0"/>
                                              </p:stCondLst>
                                            </p:cTn>
                                            <p:tgtEl>
                                              <p:spTgt spid="47"/>
                                            </p:tgtEl>
                                            <p:attrNameLst>
                                              <p:attrName>style.visibility</p:attrName>
                                            </p:attrNameLst>
                                          </p:cBhvr>
                                          <p:to>
                                            <p:strVal val="visible"/>
                                          </p:to>
                                        </p:set>
                                        <p:anim calcmode="lin" valueType="num">
                                          <p:cBhvr>
                                            <p:cTn id="219" dur="500" fill="hold"/>
                                            <p:tgtEl>
                                              <p:spTgt spid="47"/>
                                            </p:tgtEl>
                                            <p:attrNameLst>
                                              <p:attrName>ppt_w</p:attrName>
                                            </p:attrNameLst>
                                          </p:cBhvr>
                                          <p:tavLst>
                                            <p:tav tm="0">
                                              <p:val>
                                                <p:fltVal val="0"/>
                                              </p:val>
                                            </p:tav>
                                            <p:tav tm="100000">
                                              <p:val>
                                                <p:strVal val="#ppt_w"/>
                                              </p:val>
                                            </p:tav>
                                          </p:tavLst>
                                        </p:anim>
                                        <p:anim calcmode="lin" valueType="num">
                                          <p:cBhvr>
                                            <p:cTn id="220" dur="500" fill="hold"/>
                                            <p:tgtEl>
                                              <p:spTgt spid="47"/>
                                            </p:tgtEl>
                                            <p:attrNameLst>
                                              <p:attrName>ppt_h</p:attrName>
                                            </p:attrNameLst>
                                          </p:cBhvr>
                                          <p:tavLst>
                                            <p:tav tm="0">
                                              <p:val>
                                                <p:fltVal val="0"/>
                                              </p:val>
                                            </p:tav>
                                            <p:tav tm="100000">
                                              <p:val>
                                                <p:strVal val="#ppt_h"/>
                                              </p:val>
                                            </p:tav>
                                          </p:tavLst>
                                        </p:anim>
                                        <p:animEffect transition="in" filter="fade">
                                          <p:cBhvr>
                                            <p:cTn id="221" dur="500"/>
                                            <p:tgtEl>
                                              <p:spTgt spid="47"/>
                                            </p:tgtEl>
                                          </p:cBhvr>
                                        </p:animEffect>
                                      </p:childTnLst>
                                    </p:cTn>
                                  </p:par>
                                  <p:par>
                                    <p:cTn id="222" presetID="53" presetClass="entr" presetSubtype="16" fill="hold" grpId="0" nodeType="withEffect">
                                      <p:stCondLst>
                                        <p:cond delay="1000"/>
                                      </p:stCondLst>
                                      <p:childTnLst>
                                        <p:set>
                                          <p:cBhvr>
                                            <p:cTn id="223" dur="1" fill="hold">
                                              <p:stCondLst>
                                                <p:cond delay="0"/>
                                              </p:stCondLst>
                                            </p:cTn>
                                            <p:tgtEl>
                                              <p:spTgt spid="41"/>
                                            </p:tgtEl>
                                            <p:attrNameLst>
                                              <p:attrName>style.visibility</p:attrName>
                                            </p:attrNameLst>
                                          </p:cBhvr>
                                          <p:to>
                                            <p:strVal val="visible"/>
                                          </p:to>
                                        </p:set>
                                        <p:anim calcmode="lin" valueType="num">
                                          <p:cBhvr>
                                            <p:cTn id="224" dur="500" fill="hold"/>
                                            <p:tgtEl>
                                              <p:spTgt spid="41"/>
                                            </p:tgtEl>
                                            <p:attrNameLst>
                                              <p:attrName>ppt_w</p:attrName>
                                            </p:attrNameLst>
                                          </p:cBhvr>
                                          <p:tavLst>
                                            <p:tav tm="0">
                                              <p:val>
                                                <p:fltVal val="0"/>
                                              </p:val>
                                            </p:tav>
                                            <p:tav tm="100000">
                                              <p:val>
                                                <p:strVal val="#ppt_w"/>
                                              </p:val>
                                            </p:tav>
                                          </p:tavLst>
                                        </p:anim>
                                        <p:anim calcmode="lin" valueType="num">
                                          <p:cBhvr>
                                            <p:cTn id="225" dur="500" fill="hold"/>
                                            <p:tgtEl>
                                              <p:spTgt spid="41"/>
                                            </p:tgtEl>
                                            <p:attrNameLst>
                                              <p:attrName>ppt_h</p:attrName>
                                            </p:attrNameLst>
                                          </p:cBhvr>
                                          <p:tavLst>
                                            <p:tav tm="0">
                                              <p:val>
                                                <p:fltVal val="0"/>
                                              </p:val>
                                            </p:tav>
                                            <p:tav tm="100000">
                                              <p:val>
                                                <p:strVal val="#ppt_h"/>
                                              </p:val>
                                            </p:tav>
                                          </p:tavLst>
                                        </p:anim>
                                        <p:animEffect transition="in" filter="fade">
                                          <p:cBhvr>
                                            <p:cTn id="226" dur="500"/>
                                            <p:tgtEl>
                                              <p:spTgt spid="41"/>
                                            </p:tgtEl>
                                          </p:cBhvr>
                                        </p:animEffect>
                                      </p:childTnLst>
                                    </p:cTn>
                                  </p:par>
                                  <p:par>
                                    <p:cTn id="227" presetID="53" presetClass="entr" presetSubtype="16" fill="hold" grpId="0" nodeType="withEffect">
                                      <p:stCondLst>
                                        <p:cond delay="1000"/>
                                      </p:stCondLst>
                                      <p:childTnLst>
                                        <p:set>
                                          <p:cBhvr>
                                            <p:cTn id="228" dur="1" fill="hold">
                                              <p:stCondLst>
                                                <p:cond delay="0"/>
                                              </p:stCondLst>
                                            </p:cTn>
                                            <p:tgtEl>
                                              <p:spTgt spid="42"/>
                                            </p:tgtEl>
                                            <p:attrNameLst>
                                              <p:attrName>style.visibility</p:attrName>
                                            </p:attrNameLst>
                                          </p:cBhvr>
                                          <p:to>
                                            <p:strVal val="visible"/>
                                          </p:to>
                                        </p:set>
                                        <p:anim calcmode="lin" valueType="num">
                                          <p:cBhvr>
                                            <p:cTn id="229" dur="500" fill="hold"/>
                                            <p:tgtEl>
                                              <p:spTgt spid="42"/>
                                            </p:tgtEl>
                                            <p:attrNameLst>
                                              <p:attrName>ppt_w</p:attrName>
                                            </p:attrNameLst>
                                          </p:cBhvr>
                                          <p:tavLst>
                                            <p:tav tm="0">
                                              <p:val>
                                                <p:fltVal val="0"/>
                                              </p:val>
                                            </p:tav>
                                            <p:tav tm="100000">
                                              <p:val>
                                                <p:strVal val="#ppt_w"/>
                                              </p:val>
                                            </p:tav>
                                          </p:tavLst>
                                        </p:anim>
                                        <p:anim calcmode="lin" valueType="num">
                                          <p:cBhvr>
                                            <p:cTn id="230" dur="500" fill="hold"/>
                                            <p:tgtEl>
                                              <p:spTgt spid="42"/>
                                            </p:tgtEl>
                                            <p:attrNameLst>
                                              <p:attrName>ppt_h</p:attrName>
                                            </p:attrNameLst>
                                          </p:cBhvr>
                                          <p:tavLst>
                                            <p:tav tm="0">
                                              <p:val>
                                                <p:fltVal val="0"/>
                                              </p:val>
                                            </p:tav>
                                            <p:tav tm="100000">
                                              <p:val>
                                                <p:strVal val="#ppt_h"/>
                                              </p:val>
                                            </p:tav>
                                          </p:tavLst>
                                        </p:anim>
                                        <p:animEffect transition="in" filter="fade">
                                          <p:cBhvr>
                                            <p:cTn id="231" dur="500"/>
                                            <p:tgtEl>
                                              <p:spTgt spid="42"/>
                                            </p:tgtEl>
                                          </p:cBhvr>
                                        </p:animEffect>
                                      </p:childTnLst>
                                    </p:cTn>
                                  </p:par>
                                  <p:par>
                                    <p:cTn id="232" presetID="53" presetClass="entr" presetSubtype="16" fill="hold" grpId="0" nodeType="withEffect">
                                      <p:stCondLst>
                                        <p:cond delay="1000"/>
                                      </p:stCondLst>
                                      <p:childTnLst>
                                        <p:set>
                                          <p:cBhvr>
                                            <p:cTn id="233" dur="1" fill="hold">
                                              <p:stCondLst>
                                                <p:cond delay="0"/>
                                              </p:stCondLst>
                                            </p:cTn>
                                            <p:tgtEl>
                                              <p:spTgt spid="48"/>
                                            </p:tgtEl>
                                            <p:attrNameLst>
                                              <p:attrName>style.visibility</p:attrName>
                                            </p:attrNameLst>
                                          </p:cBhvr>
                                          <p:to>
                                            <p:strVal val="visible"/>
                                          </p:to>
                                        </p:set>
                                        <p:anim calcmode="lin" valueType="num">
                                          <p:cBhvr>
                                            <p:cTn id="234" dur="500" fill="hold"/>
                                            <p:tgtEl>
                                              <p:spTgt spid="48"/>
                                            </p:tgtEl>
                                            <p:attrNameLst>
                                              <p:attrName>ppt_w</p:attrName>
                                            </p:attrNameLst>
                                          </p:cBhvr>
                                          <p:tavLst>
                                            <p:tav tm="0">
                                              <p:val>
                                                <p:fltVal val="0"/>
                                              </p:val>
                                            </p:tav>
                                            <p:tav tm="100000">
                                              <p:val>
                                                <p:strVal val="#ppt_w"/>
                                              </p:val>
                                            </p:tav>
                                          </p:tavLst>
                                        </p:anim>
                                        <p:anim calcmode="lin" valueType="num">
                                          <p:cBhvr>
                                            <p:cTn id="235" dur="500" fill="hold"/>
                                            <p:tgtEl>
                                              <p:spTgt spid="48"/>
                                            </p:tgtEl>
                                            <p:attrNameLst>
                                              <p:attrName>ppt_h</p:attrName>
                                            </p:attrNameLst>
                                          </p:cBhvr>
                                          <p:tavLst>
                                            <p:tav tm="0">
                                              <p:val>
                                                <p:fltVal val="0"/>
                                              </p:val>
                                            </p:tav>
                                            <p:tav tm="100000">
                                              <p:val>
                                                <p:strVal val="#ppt_h"/>
                                              </p:val>
                                            </p:tav>
                                          </p:tavLst>
                                        </p:anim>
                                        <p:animEffect transition="in" filter="fade">
                                          <p:cBhvr>
                                            <p:cTn id="236" dur="500"/>
                                            <p:tgtEl>
                                              <p:spTgt spid="48"/>
                                            </p:tgtEl>
                                          </p:cBhvr>
                                        </p:animEffect>
                                      </p:childTnLst>
                                    </p:cTn>
                                  </p:par>
                                  <p:par>
                                    <p:cTn id="237" presetID="53" presetClass="entr" presetSubtype="16" fill="hold" grpId="0" nodeType="withEffect">
                                      <p:stCondLst>
                                        <p:cond delay="1000"/>
                                      </p:stCondLst>
                                      <p:childTnLst>
                                        <p:set>
                                          <p:cBhvr>
                                            <p:cTn id="238" dur="1" fill="hold">
                                              <p:stCondLst>
                                                <p:cond delay="0"/>
                                              </p:stCondLst>
                                            </p:cTn>
                                            <p:tgtEl>
                                              <p:spTgt spid="43"/>
                                            </p:tgtEl>
                                            <p:attrNameLst>
                                              <p:attrName>style.visibility</p:attrName>
                                            </p:attrNameLst>
                                          </p:cBhvr>
                                          <p:to>
                                            <p:strVal val="visible"/>
                                          </p:to>
                                        </p:set>
                                        <p:anim calcmode="lin" valueType="num">
                                          <p:cBhvr>
                                            <p:cTn id="239" dur="500" fill="hold"/>
                                            <p:tgtEl>
                                              <p:spTgt spid="43"/>
                                            </p:tgtEl>
                                            <p:attrNameLst>
                                              <p:attrName>ppt_w</p:attrName>
                                            </p:attrNameLst>
                                          </p:cBhvr>
                                          <p:tavLst>
                                            <p:tav tm="0">
                                              <p:val>
                                                <p:fltVal val="0"/>
                                              </p:val>
                                            </p:tav>
                                            <p:tav tm="100000">
                                              <p:val>
                                                <p:strVal val="#ppt_w"/>
                                              </p:val>
                                            </p:tav>
                                          </p:tavLst>
                                        </p:anim>
                                        <p:anim calcmode="lin" valueType="num">
                                          <p:cBhvr>
                                            <p:cTn id="240" dur="500" fill="hold"/>
                                            <p:tgtEl>
                                              <p:spTgt spid="43"/>
                                            </p:tgtEl>
                                            <p:attrNameLst>
                                              <p:attrName>ppt_h</p:attrName>
                                            </p:attrNameLst>
                                          </p:cBhvr>
                                          <p:tavLst>
                                            <p:tav tm="0">
                                              <p:val>
                                                <p:fltVal val="0"/>
                                              </p:val>
                                            </p:tav>
                                            <p:tav tm="100000">
                                              <p:val>
                                                <p:strVal val="#ppt_h"/>
                                              </p:val>
                                            </p:tav>
                                          </p:tavLst>
                                        </p:anim>
                                        <p:animEffect transition="in" filter="fade">
                                          <p:cBhvr>
                                            <p:cTn id="241" dur="500"/>
                                            <p:tgtEl>
                                              <p:spTgt spid="43"/>
                                            </p:tgtEl>
                                          </p:cBhvr>
                                        </p:animEffect>
                                      </p:childTnLst>
                                    </p:cTn>
                                  </p:par>
                                  <p:par>
                                    <p:cTn id="242" presetID="53" presetClass="entr" presetSubtype="16" fill="hold" grpId="0" nodeType="withEffect">
                                      <p:stCondLst>
                                        <p:cond delay="1000"/>
                                      </p:stCondLst>
                                      <p:childTnLst>
                                        <p:set>
                                          <p:cBhvr>
                                            <p:cTn id="243" dur="1" fill="hold">
                                              <p:stCondLst>
                                                <p:cond delay="0"/>
                                              </p:stCondLst>
                                            </p:cTn>
                                            <p:tgtEl>
                                              <p:spTgt spid="49"/>
                                            </p:tgtEl>
                                            <p:attrNameLst>
                                              <p:attrName>style.visibility</p:attrName>
                                            </p:attrNameLst>
                                          </p:cBhvr>
                                          <p:to>
                                            <p:strVal val="visible"/>
                                          </p:to>
                                        </p:set>
                                        <p:anim calcmode="lin" valueType="num">
                                          <p:cBhvr>
                                            <p:cTn id="244" dur="500" fill="hold"/>
                                            <p:tgtEl>
                                              <p:spTgt spid="49"/>
                                            </p:tgtEl>
                                            <p:attrNameLst>
                                              <p:attrName>ppt_w</p:attrName>
                                            </p:attrNameLst>
                                          </p:cBhvr>
                                          <p:tavLst>
                                            <p:tav tm="0">
                                              <p:val>
                                                <p:fltVal val="0"/>
                                              </p:val>
                                            </p:tav>
                                            <p:tav tm="100000">
                                              <p:val>
                                                <p:strVal val="#ppt_w"/>
                                              </p:val>
                                            </p:tav>
                                          </p:tavLst>
                                        </p:anim>
                                        <p:anim calcmode="lin" valueType="num">
                                          <p:cBhvr>
                                            <p:cTn id="245" dur="500" fill="hold"/>
                                            <p:tgtEl>
                                              <p:spTgt spid="49"/>
                                            </p:tgtEl>
                                            <p:attrNameLst>
                                              <p:attrName>ppt_h</p:attrName>
                                            </p:attrNameLst>
                                          </p:cBhvr>
                                          <p:tavLst>
                                            <p:tav tm="0">
                                              <p:val>
                                                <p:fltVal val="0"/>
                                              </p:val>
                                            </p:tav>
                                            <p:tav tm="100000">
                                              <p:val>
                                                <p:strVal val="#ppt_h"/>
                                              </p:val>
                                            </p:tav>
                                          </p:tavLst>
                                        </p:anim>
                                        <p:animEffect transition="in" filter="fade">
                                          <p:cBhvr>
                                            <p:cTn id="246" dur="500"/>
                                            <p:tgtEl>
                                              <p:spTgt spid="49"/>
                                            </p:tgtEl>
                                          </p:cBhvr>
                                        </p:animEffect>
                                      </p:childTnLst>
                                    </p:cTn>
                                  </p:par>
                                  <p:par>
                                    <p:cTn id="247" presetID="53" presetClass="entr" presetSubtype="16" fill="hold" grpId="0" nodeType="withEffect">
                                      <p:stCondLst>
                                        <p:cond delay="1000"/>
                                      </p:stCondLst>
                                      <p:childTnLst>
                                        <p:set>
                                          <p:cBhvr>
                                            <p:cTn id="248" dur="1" fill="hold">
                                              <p:stCondLst>
                                                <p:cond delay="0"/>
                                              </p:stCondLst>
                                            </p:cTn>
                                            <p:tgtEl>
                                              <p:spTgt spid="46"/>
                                            </p:tgtEl>
                                            <p:attrNameLst>
                                              <p:attrName>style.visibility</p:attrName>
                                            </p:attrNameLst>
                                          </p:cBhvr>
                                          <p:to>
                                            <p:strVal val="visible"/>
                                          </p:to>
                                        </p:set>
                                        <p:anim calcmode="lin" valueType="num">
                                          <p:cBhvr>
                                            <p:cTn id="249" dur="500" fill="hold"/>
                                            <p:tgtEl>
                                              <p:spTgt spid="46"/>
                                            </p:tgtEl>
                                            <p:attrNameLst>
                                              <p:attrName>ppt_w</p:attrName>
                                            </p:attrNameLst>
                                          </p:cBhvr>
                                          <p:tavLst>
                                            <p:tav tm="0">
                                              <p:val>
                                                <p:fltVal val="0"/>
                                              </p:val>
                                            </p:tav>
                                            <p:tav tm="100000">
                                              <p:val>
                                                <p:strVal val="#ppt_w"/>
                                              </p:val>
                                            </p:tav>
                                          </p:tavLst>
                                        </p:anim>
                                        <p:anim calcmode="lin" valueType="num">
                                          <p:cBhvr>
                                            <p:cTn id="250" dur="500" fill="hold"/>
                                            <p:tgtEl>
                                              <p:spTgt spid="46"/>
                                            </p:tgtEl>
                                            <p:attrNameLst>
                                              <p:attrName>ppt_h</p:attrName>
                                            </p:attrNameLst>
                                          </p:cBhvr>
                                          <p:tavLst>
                                            <p:tav tm="0">
                                              <p:val>
                                                <p:fltVal val="0"/>
                                              </p:val>
                                            </p:tav>
                                            <p:tav tm="100000">
                                              <p:val>
                                                <p:strVal val="#ppt_h"/>
                                              </p:val>
                                            </p:tav>
                                          </p:tavLst>
                                        </p:anim>
                                        <p:animEffect transition="in" filter="fade">
                                          <p:cBhvr>
                                            <p:cTn id="251" dur="500"/>
                                            <p:tgtEl>
                                              <p:spTgt spid="46"/>
                                            </p:tgtEl>
                                          </p:cBhvr>
                                        </p:animEffect>
                                      </p:childTnLst>
                                    </p:cTn>
                                  </p:par>
                                  <p:par>
                                    <p:cTn id="252" presetID="53" presetClass="entr" presetSubtype="16" fill="hold" grpId="0" nodeType="withEffect">
                                      <p:stCondLst>
                                        <p:cond delay="1000"/>
                                      </p:stCondLst>
                                      <p:childTnLst>
                                        <p:set>
                                          <p:cBhvr>
                                            <p:cTn id="253" dur="1" fill="hold">
                                              <p:stCondLst>
                                                <p:cond delay="0"/>
                                              </p:stCondLst>
                                            </p:cTn>
                                            <p:tgtEl>
                                              <p:spTgt spid="51"/>
                                            </p:tgtEl>
                                            <p:attrNameLst>
                                              <p:attrName>style.visibility</p:attrName>
                                            </p:attrNameLst>
                                          </p:cBhvr>
                                          <p:to>
                                            <p:strVal val="visible"/>
                                          </p:to>
                                        </p:set>
                                        <p:anim calcmode="lin" valueType="num">
                                          <p:cBhvr>
                                            <p:cTn id="254" dur="500" fill="hold"/>
                                            <p:tgtEl>
                                              <p:spTgt spid="51"/>
                                            </p:tgtEl>
                                            <p:attrNameLst>
                                              <p:attrName>ppt_w</p:attrName>
                                            </p:attrNameLst>
                                          </p:cBhvr>
                                          <p:tavLst>
                                            <p:tav tm="0">
                                              <p:val>
                                                <p:fltVal val="0"/>
                                              </p:val>
                                            </p:tav>
                                            <p:tav tm="100000">
                                              <p:val>
                                                <p:strVal val="#ppt_w"/>
                                              </p:val>
                                            </p:tav>
                                          </p:tavLst>
                                        </p:anim>
                                        <p:anim calcmode="lin" valueType="num">
                                          <p:cBhvr>
                                            <p:cTn id="255" dur="500" fill="hold"/>
                                            <p:tgtEl>
                                              <p:spTgt spid="51"/>
                                            </p:tgtEl>
                                            <p:attrNameLst>
                                              <p:attrName>ppt_h</p:attrName>
                                            </p:attrNameLst>
                                          </p:cBhvr>
                                          <p:tavLst>
                                            <p:tav tm="0">
                                              <p:val>
                                                <p:fltVal val="0"/>
                                              </p:val>
                                            </p:tav>
                                            <p:tav tm="100000">
                                              <p:val>
                                                <p:strVal val="#ppt_h"/>
                                              </p:val>
                                            </p:tav>
                                          </p:tavLst>
                                        </p:anim>
                                        <p:animEffect transition="in" filter="fade">
                                          <p:cBhvr>
                                            <p:cTn id="256" dur="500"/>
                                            <p:tgtEl>
                                              <p:spTgt spid="51"/>
                                            </p:tgtEl>
                                          </p:cBhvr>
                                        </p:animEffect>
                                      </p:childTnLst>
                                    </p:cTn>
                                  </p:par>
                                  <p:par>
                                    <p:cTn id="257" presetID="53" presetClass="entr" presetSubtype="16" fill="hold" grpId="0" nodeType="withEffect">
                                      <p:stCondLst>
                                        <p:cond delay="1000"/>
                                      </p:stCondLst>
                                      <p:childTnLst>
                                        <p:set>
                                          <p:cBhvr>
                                            <p:cTn id="258" dur="1" fill="hold">
                                              <p:stCondLst>
                                                <p:cond delay="0"/>
                                              </p:stCondLst>
                                            </p:cTn>
                                            <p:tgtEl>
                                              <p:spTgt spid="40"/>
                                            </p:tgtEl>
                                            <p:attrNameLst>
                                              <p:attrName>style.visibility</p:attrName>
                                            </p:attrNameLst>
                                          </p:cBhvr>
                                          <p:to>
                                            <p:strVal val="visible"/>
                                          </p:to>
                                        </p:set>
                                        <p:anim calcmode="lin" valueType="num">
                                          <p:cBhvr>
                                            <p:cTn id="259" dur="500" fill="hold"/>
                                            <p:tgtEl>
                                              <p:spTgt spid="40"/>
                                            </p:tgtEl>
                                            <p:attrNameLst>
                                              <p:attrName>ppt_w</p:attrName>
                                            </p:attrNameLst>
                                          </p:cBhvr>
                                          <p:tavLst>
                                            <p:tav tm="0">
                                              <p:val>
                                                <p:fltVal val="0"/>
                                              </p:val>
                                            </p:tav>
                                            <p:tav tm="100000">
                                              <p:val>
                                                <p:strVal val="#ppt_w"/>
                                              </p:val>
                                            </p:tav>
                                          </p:tavLst>
                                        </p:anim>
                                        <p:anim calcmode="lin" valueType="num">
                                          <p:cBhvr>
                                            <p:cTn id="260" dur="500" fill="hold"/>
                                            <p:tgtEl>
                                              <p:spTgt spid="40"/>
                                            </p:tgtEl>
                                            <p:attrNameLst>
                                              <p:attrName>ppt_h</p:attrName>
                                            </p:attrNameLst>
                                          </p:cBhvr>
                                          <p:tavLst>
                                            <p:tav tm="0">
                                              <p:val>
                                                <p:fltVal val="0"/>
                                              </p:val>
                                            </p:tav>
                                            <p:tav tm="100000">
                                              <p:val>
                                                <p:strVal val="#ppt_h"/>
                                              </p:val>
                                            </p:tav>
                                          </p:tavLst>
                                        </p:anim>
                                        <p:animEffect transition="in" filter="fade">
                                          <p:cBhvr>
                                            <p:cTn id="261" dur="500"/>
                                            <p:tgtEl>
                                              <p:spTgt spid="40"/>
                                            </p:tgtEl>
                                          </p:cBhvr>
                                        </p:animEffect>
                                      </p:childTnLst>
                                    </p:cTn>
                                  </p:par>
                                  <p:par>
                                    <p:cTn id="262" presetID="53" presetClass="entr" presetSubtype="16" fill="hold" grpId="0" nodeType="withEffect">
                                      <p:stCondLst>
                                        <p:cond delay="1000"/>
                                      </p:stCondLst>
                                      <p:childTnLst>
                                        <p:set>
                                          <p:cBhvr>
                                            <p:cTn id="263" dur="1" fill="hold">
                                              <p:stCondLst>
                                                <p:cond delay="0"/>
                                              </p:stCondLst>
                                            </p:cTn>
                                            <p:tgtEl>
                                              <p:spTgt spid="44"/>
                                            </p:tgtEl>
                                            <p:attrNameLst>
                                              <p:attrName>style.visibility</p:attrName>
                                            </p:attrNameLst>
                                          </p:cBhvr>
                                          <p:to>
                                            <p:strVal val="visible"/>
                                          </p:to>
                                        </p:set>
                                        <p:anim calcmode="lin" valueType="num">
                                          <p:cBhvr>
                                            <p:cTn id="264" dur="500" fill="hold"/>
                                            <p:tgtEl>
                                              <p:spTgt spid="44"/>
                                            </p:tgtEl>
                                            <p:attrNameLst>
                                              <p:attrName>ppt_w</p:attrName>
                                            </p:attrNameLst>
                                          </p:cBhvr>
                                          <p:tavLst>
                                            <p:tav tm="0">
                                              <p:val>
                                                <p:fltVal val="0"/>
                                              </p:val>
                                            </p:tav>
                                            <p:tav tm="100000">
                                              <p:val>
                                                <p:strVal val="#ppt_w"/>
                                              </p:val>
                                            </p:tav>
                                          </p:tavLst>
                                        </p:anim>
                                        <p:anim calcmode="lin" valueType="num">
                                          <p:cBhvr>
                                            <p:cTn id="265" dur="500" fill="hold"/>
                                            <p:tgtEl>
                                              <p:spTgt spid="44"/>
                                            </p:tgtEl>
                                            <p:attrNameLst>
                                              <p:attrName>ppt_h</p:attrName>
                                            </p:attrNameLst>
                                          </p:cBhvr>
                                          <p:tavLst>
                                            <p:tav tm="0">
                                              <p:val>
                                                <p:fltVal val="0"/>
                                              </p:val>
                                            </p:tav>
                                            <p:tav tm="100000">
                                              <p:val>
                                                <p:strVal val="#ppt_h"/>
                                              </p:val>
                                            </p:tav>
                                          </p:tavLst>
                                        </p:anim>
                                        <p:animEffect transition="in" filter="fade">
                                          <p:cBhvr>
                                            <p:cTn id="266" dur="500"/>
                                            <p:tgtEl>
                                              <p:spTgt spid="44"/>
                                            </p:tgtEl>
                                          </p:cBhvr>
                                        </p:animEffect>
                                      </p:childTnLst>
                                    </p:cTn>
                                  </p:par>
                                  <p:par>
                                    <p:cTn id="267" presetID="53" presetClass="entr" presetSubtype="16" fill="hold" grpId="0" nodeType="withEffect">
                                      <p:stCondLst>
                                        <p:cond delay="1000"/>
                                      </p:stCondLst>
                                      <p:childTnLst>
                                        <p:set>
                                          <p:cBhvr>
                                            <p:cTn id="268" dur="1" fill="hold">
                                              <p:stCondLst>
                                                <p:cond delay="0"/>
                                              </p:stCondLst>
                                            </p:cTn>
                                            <p:tgtEl>
                                              <p:spTgt spid="50"/>
                                            </p:tgtEl>
                                            <p:attrNameLst>
                                              <p:attrName>style.visibility</p:attrName>
                                            </p:attrNameLst>
                                          </p:cBhvr>
                                          <p:to>
                                            <p:strVal val="visible"/>
                                          </p:to>
                                        </p:set>
                                        <p:anim calcmode="lin" valueType="num">
                                          <p:cBhvr>
                                            <p:cTn id="269" dur="500" fill="hold"/>
                                            <p:tgtEl>
                                              <p:spTgt spid="50"/>
                                            </p:tgtEl>
                                            <p:attrNameLst>
                                              <p:attrName>ppt_w</p:attrName>
                                            </p:attrNameLst>
                                          </p:cBhvr>
                                          <p:tavLst>
                                            <p:tav tm="0">
                                              <p:val>
                                                <p:fltVal val="0"/>
                                              </p:val>
                                            </p:tav>
                                            <p:tav tm="100000">
                                              <p:val>
                                                <p:strVal val="#ppt_w"/>
                                              </p:val>
                                            </p:tav>
                                          </p:tavLst>
                                        </p:anim>
                                        <p:anim calcmode="lin" valueType="num">
                                          <p:cBhvr>
                                            <p:cTn id="270" dur="500" fill="hold"/>
                                            <p:tgtEl>
                                              <p:spTgt spid="50"/>
                                            </p:tgtEl>
                                            <p:attrNameLst>
                                              <p:attrName>ppt_h</p:attrName>
                                            </p:attrNameLst>
                                          </p:cBhvr>
                                          <p:tavLst>
                                            <p:tav tm="0">
                                              <p:val>
                                                <p:fltVal val="0"/>
                                              </p:val>
                                            </p:tav>
                                            <p:tav tm="100000">
                                              <p:val>
                                                <p:strVal val="#ppt_h"/>
                                              </p:val>
                                            </p:tav>
                                          </p:tavLst>
                                        </p:anim>
                                        <p:animEffect transition="in" filter="fade">
                                          <p:cBhvr>
                                            <p:cTn id="271" dur="500"/>
                                            <p:tgtEl>
                                              <p:spTgt spid="50"/>
                                            </p:tgtEl>
                                          </p:cBhvr>
                                        </p:animEffect>
                                      </p:childTnLst>
                                    </p:cTn>
                                  </p:par>
                                  <p:par>
                                    <p:cTn id="272" presetID="53" presetClass="entr" presetSubtype="16" fill="hold" grpId="0" nodeType="withEffect">
                                      <p:stCondLst>
                                        <p:cond delay="1000"/>
                                      </p:stCondLst>
                                      <p:childTnLst>
                                        <p:set>
                                          <p:cBhvr>
                                            <p:cTn id="273" dur="1" fill="hold">
                                              <p:stCondLst>
                                                <p:cond delay="0"/>
                                              </p:stCondLst>
                                            </p:cTn>
                                            <p:tgtEl>
                                              <p:spTgt spid="45"/>
                                            </p:tgtEl>
                                            <p:attrNameLst>
                                              <p:attrName>style.visibility</p:attrName>
                                            </p:attrNameLst>
                                          </p:cBhvr>
                                          <p:to>
                                            <p:strVal val="visible"/>
                                          </p:to>
                                        </p:set>
                                        <p:anim calcmode="lin" valueType="num">
                                          <p:cBhvr>
                                            <p:cTn id="274" dur="500" fill="hold"/>
                                            <p:tgtEl>
                                              <p:spTgt spid="45"/>
                                            </p:tgtEl>
                                            <p:attrNameLst>
                                              <p:attrName>ppt_w</p:attrName>
                                            </p:attrNameLst>
                                          </p:cBhvr>
                                          <p:tavLst>
                                            <p:tav tm="0">
                                              <p:val>
                                                <p:fltVal val="0"/>
                                              </p:val>
                                            </p:tav>
                                            <p:tav tm="100000">
                                              <p:val>
                                                <p:strVal val="#ppt_w"/>
                                              </p:val>
                                            </p:tav>
                                          </p:tavLst>
                                        </p:anim>
                                        <p:anim calcmode="lin" valueType="num">
                                          <p:cBhvr>
                                            <p:cTn id="275" dur="500" fill="hold"/>
                                            <p:tgtEl>
                                              <p:spTgt spid="45"/>
                                            </p:tgtEl>
                                            <p:attrNameLst>
                                              <p:attrName>ppt_h</p:attrName>
                                            </p:attrNameLst>
                                          </p:cBhvr>
                                          <p:tavLst>
                                            <p:tav tm="0">
                                              <p:val>
                                                <p:fltVal val="0"/>
                                              </p:val>
                                            </p:tav>
                                            <p:tav tm="100000">
                                              <p:val>
                                                <p:strVal val="#ppt_h"/>
                                              </p:val>
                                            </p:tav>
                                          </p:tavLst>
                                        </p:anim>
                                        <p:animEffect transition="in" filter="fade">
                                          <p:cBhvr>
                                            <p:cTn id="276" dur="500"/>
                                            <p:tgtEl>
                                              <p:spTgt spid="45"/>
                                            </p:tgtEl>
                                          </p:cBhvr>
                                        </p:animEffect>
                                      </p:childTnLst>
                                    </p:cTn>
                                  </p:par>
                                  <p:par>
                                    <p:cTn id="277" presetID="53" presetClass="entr" presetSubtype="16" fill="hold" grpId="0" nodeType="withEffect">
                                      <p:stCondLst>
                                        <p:cond delay="1000"/>
                                      </p:stCondLst>
                                      <p:childTnLst>
                                        <p:set>
                                          <p:cBhvr>
                                            <p:cTn id="278" dur="1" fill="hold">
                                              <p:stCondLst>
                                                <p:cond delay="0"/>
                                              </p:stCondLst>
                                            </p:cTn>
                                            <p:tgtEl>
                                              <p:spTgt spid="10"/>
                                            </p:tgtEl>
                                            <p:attrNameLst>
                                              <p:attrName>style.visibility</p:attrName>
                                            </p:attrNameLst>
                                          </p:cBhvr>
                                          <p:to>
                                            <p:strVal val="visible"/>
                                          </p:to>
                                        </p:set>
                                        <p:anim calcmode="lin" valueType="num">
                                          <p:cBhvr>
                                            <p:cTn id="279" dur="500" fill="hold"/>
                                            <p:tgtEl>
                                              <p:spTgt spid="10"/>
                                            </p:tgtEl>
                                            <p:attrNameLst>
                                              <p:attrName>ppt_w</p:attrName>
                                            </p:attrNameLst>
                                          </p:cBhvr>
                                          <p:tavLst>
                                            <p:tav tm="0">
                                              <p:val>
                                                <p:fltVal val="0"/>
                                              </p:val>
                                            </p:tav>
                                            <p:tav tm="100000">
                                              <p:val>
                                                <p:strVal val="#ppt_w"/>
                                              </p:val>
                                            </p:tav>
                                          </p:tavLst>
                                        </p:anim>
                                        <p:anim calcmode="lin" valueType="num">
                                          <p:cBhvr>
                                            <p:cTn id="280" dur="500" fill="hold"/>
                                            <p:tgtEl>
                                              <p:spTgt spid="10"/>
                                            </p:tgtEl>
                                            <p:attrNameLst>
                                              <p:attrName>ppt_h</p:attrName>
                                            </p:attrNameLst>
                                          </p:cBhvr>
                                          <p:tavLst>
                                            <p:tav tm="0">
                                              <p:val>
                                                <p:fltVal val="0"/>
                                              </p:val>
                                            </p:tav>
                                            <p:tav tm="100000">
                                              <p:val>
                                                <p:strVal val="#ppt_h"/>
                                              </p:val>
                                            </p:tav>
                                          </p:tavLst>
                                        </p:anim>
                                        <p:animEffect transition="in" filter="fade">
                                          <p:cBhvr>
                                            <p:cTn id="281" dur="500"/>
                                            <p:tgtEl>
                                              <p:spTgt spid="10"/>
                                            </p:tgtEl>
                                          </p:cBhvr>
                                        </p:animEffect>
                                      </p:childTnLst>
                                    </p:cTn>
                                  </p:par>
                                  <p:par>
                                    <p:cTn id="282" presetID="53" presetClass="entr" presetSubtype="16" fill="hold" grpId="0" nodeType="withEffect">
                                      <p:stCondLst>
                                        <p:cond delay="1000"/>
                                      </p:stCondLst>
                                      <p:childTnLst>
                                        <p:set>
                                          <p:cBhvr>
                                            <p:cTn id="283" dur="1" fill="hold">
                                              <p:stCondLst>
                                                <p:cond delay="0"/>
                                              </p:stCondLst>
                                            </p:cTn>
                                            <p:tgtEl>
                                              <p:spTgt spid="17"/>
                                            </p:tgtEl>
                                            <p:attrNameLst>
                                              <p:attrName>style.visibility</p:attrName>
                                            </p:attrNameLst>
                                          </p:cBhvr>
                                          <p:to>
                                            <p:strVal val="visible"/>
                                          </p:to>
                                        </p:set>
                                        <p:anim calcmode="lin" valueType="num">
                                          <p:cBhvr>
                                            <p:cTn id="284" dur="500" fill="hold"/>
                                            <p:tgtEl>
                                              <p:spTgt spid="17"/>
                                            </p:tgtEl>
                                            <p:attrNameLst>
                                              <p:attrName>ppt_w</p:attrName>
                                            </p:attrNameLst>
                                          </p:cBhvr>
                                          <p:tavLst>
                                            <p:tav tm="0">
                                              <p:val>
                                                <p:fltVal val="0"/>
                                              </p:val>
                                            </p:tav>
                                            <p:tav tm="100000">
                                              <p:val>
                                                <p:strVal val="#ppt_w"/>
                                              </p:val>
                                            </p:tav>
                                          </p:tavLst>
                                        </p:anim>
                                        <p:anim calcmode="lin" valueType="num">
                                          <p:cBhvr>
                                            <p:cTn id="285" dur="500" fill="hold"/>
                                            <p:tgtEl>
                                              <p:spTgt spid="17"/>
                                            </p:tgtEl>
                                            <p:attrNameLst>
                                              <p:attrName>ppt_h</p:attrName>
                                            </p:attrNameLst>
                                          </p:cBhvr>
                                          <p:tavLst>
                                            <p:tav tm="0">
                                              <p:val>
                                                <p:fltVal val="0"/>
                                              </p:val>
                                            </p:tav>
                                            <p:tav tm="100000">
                                              <p:val>
                                                <p:strVal val="#ppt_h"/>
                                              </p:val>
                                            </p:tav>
                                          </p:tavLst>
                                        </p:anim>
                                        <p:animEffect transition="in" filter="fade">
                                          <p:cBhvr>
                                            <p:cTn id="286" dur="500"/>
                                            <p:tgtEl>
                                              <p:spTgt spid="17"/>
                                            </p:tgtEl>
                                          </p:cBhvr>
                                        </p:animEffect>
                                      </p:childTnLst>
                                    </p:cTn>
                                  </p:par>
                                  <p:par>
                                    <p:cTn id="287" presetID="53" presetClass="entr" presetSubtype="16" fill="hold" grpId="0" nodeType="withEffect">
                                      <p:stCondLst>
                                        <p:cond delay="1000"/>
                                      </p:stCondLst>
                                      <p:childTnLst>
                                        <p:set>
                                          <p:cBhvr>
                                            <p:cTn id="288" dur="1" fill="hold">
                                              <p:stCondLst>
                                                <p:cond delay="0"/>
                                              </p:stCondLst>
                                            </p:cTn>
                                            <p:tgtEl>
                                              <p:spTgt spid="15"/>
                                            </p:tgtEl>
                                            <p:attrNameLst>
                                              <p:attrName>style.visibility</p:attrName>
                                            </p:attrNameLst>
                                          </p:cBhvr>
                                          <p:to>
                                            <p:strVal val="visible"/>
                                          </p:to>
                                        </p:set>
                                        <p:anim calcmode="lin" valueType="num">
                                          <p:cBhvr>
                                            <p:cTn id="289" dur="500" fill="hold"/>
                                            <p:tgtEl>
                                              <p:spTgt spid="15"/>
                                            </p:tgtEl>
                                            <p:attrNameLst>
                                              <p:attrName>ppt_w</p:attrName>
                                            </p:attrNameLst>
                                          </p:cBhvr>
                                          <p:tavLst>
                                            <p:tav tm="0">
                                              <p:val>
                                                <p:fltVal val="0"/>
                                              </p:val>
                                            </p:tav>
                                            <p:tav tm="100000">
                                              <p:val>
                                                <p:strVal val="#ppt_w"/>
                                              </p:val>
                                            </p:tav>
                                          </p:tavLst>
                                        </p:anim>
                                        <p:anim calcmode="lin" valueType="num">
                                          <p:cBhvr>
                                            <p:cTn id="290" dur="500" fill="hold"/>
                                            <p:tgtEl>
                                              <p:spTgt spid="15"/>
                                            </p:tgtEl>
                                            <p:attrNameLst>
                                              <p:attrName>ppt_h</p:attrName>
                                            </p:attrNameLst>
                                          </p:cBhvr>
                                          <p:tavLst>
                                            <p:tav tm="0">
                                              <p:val>
                                                <p:fltVal val="0"/>
                                              </p:val>
                                            </p:tav>
                                            <p:tav tm="100000">
                                              <p:val>
                                                <p:strVal val="#ppt_h"/>
                                              </p:val>
                                            </p:tav>
                                          </p:tavLst>
                                        </p:anim>
                                        <p:animEffect transition="in" filter="fade">
                                          <p:cBhvr>
                                            <p:cTn id="291" dur="500"/>
                                            <p:tgtEl>
                                              <p:spTgt spid="15"/>
                                            </p:tgtEl>
                                          </p:cBhvr>
                                        </p:animEffect>
                                      </p:childTnLst>
                                    </p:cTn>
                                  </p:par>
                                  <p:par>
                                    <p:cTn id="292" presetID="53" presetClass="entr" presetSubtype="16" fill="hold" grpId="0" nodeType="withEffect">
                                      <p:stCondLst>
                                        <p:cond delay="1000"/>
                                      </p:stCondLst>
                                      <p:childTnLst>
                                        <p:set>
                                          <p:cBhvr>
                                            <p:cTn id="293" dur="1" fill="hold">
                                              <p:stCondLst>
                                                <p:cond delay="0"/>
                                              </p:stCondLst>
                                            </p:cTn>
                                            <p:tgtEl>
                                              <p:spTgt spid="19"/>
                                            </p:tgtEl>
                                            <p:attrNameLst>
                                              <p:attrName>style.visibility</p:attrName>
                                            </p:attrNameLst>
                                          </p:cBhvr>
                                          <p:to>
                                            <p:strVal val="visible"/>
                                          </p:to>
                                        </p:set>
                                        <p:anim calcmode="lin" valueType="num">
                                          <p:cBhvr>
                                            <p:cTn id="294" dur="500" fill="hold"/>
                                            <p:tgtEl>
                                              <p:spTgt spid="19"/>
                                            </p:tgtEl>
                                            <p:attrNameLst>
                                              <p:attrName>ppt_w</p:attrName>
                                            </p:attrNameLst>
                                          </p:cBhvr>
                                          <p:tavLst>
                                            <p:tav tm="0">
                                              <p:val>
                                                <p:fltVal val="0"/>
                                              </p:val>
                                            </p:tav>
                                            <p:tav tm="100000">
                                              <p:val>
                                                <p:strVal val="#ppt_w"/>
                                              </p:val>
                                            </p:tav>
                                          </p:tavLst>
                                        </p:anim>
                                        <p:anim calcmode="lin" valueType="num">
                                          <p:cBhvr>
                                            <p:cTn id="295" dur="500" fill="hold"/>
                                            <p:tgtEl>
                                              <p:spTgt spid="19"/>
                                            </p:tgtEl>
                                            <p:attrNameLst>
                                              <p:attrName>ppt_h</p:attrName>
                                            </p:attrNameLst>
                                          </p:cBhvr>
                                          <p:tavLst>
                                            <p:tav tm="0">
                                              <p:val>
                                                <p:fltVal val="0"/>
                                              </p:val>
                                            </p:tav>
                                            <p:tav tm="100000">
                                              <p:val>
                                                <p:strVal val="#ppt_h"/>
                                              </p:val>
                                            </p:tav>
                                          </p:tavLst>
                                        </p:anim>
                                        <p:animEffect transition="in" filter="fade">
                                          <p:cBhvr>
                                            <p:cTn id="296" dur="500"/>
                                            <p:tgtEl>
                                              <p:spTgt spid="19"/>
                                            </p:tgtEl>
                                          </p:cBhvr>
                                        </p:animEffect>
                                      </p:childTnLst>
                                    </p:cTn>
                                  </p:par>
                                  <p:par>
                                    <p:cTn id="297" presetID="53" presetClass="entr" presetSubtype="16" fill="hold" grpId="0" nodeType="withEffect">
                                      <p:stCondLst>
                                        <p:cond delay="1000"/>
                                      </p:stCondLst>
                                      <p:childTnLst>
                                        <p:set>
                                          <p:cBhvr>
                                            <p:cTn id="298" dur="1" fill="hold">
                                              <p:stCondLst>
                                                <p:cond delay="0"/>
                                              </p:stCondLst>
                                            </p:cTn>
                                            <p:tgtEl>
                                              <p:spTgt spid="8"/>
                                            </p:tgtEl>
                                            <p:attrNameLst>
                                              <p:attrName>style.visibility</p:attrName>
                                            </p:attrNameLst>
                                          </p:cBhvr>
                                          <p:to>
                                            <p:strVal val="visible"/>
                                          </p:to>
                                        </p:set>
                                        <p:anim calcmode="lin" valueType="num">
                                          <p:cBhvr>
                                            <p:cTn id="299" dur="500" fill="hold"/>
                                            <p:tgtEl>
                                              <p:spTgt spid="8"/>
                                            </p:tgtEl>
                                            <p:attrNameLst>
                                              <p:attrName>ppt_w</p:attrName>
                                            </p:attrNameLst>
                                          </p:cBhvr>
                                          <p:tavLst>
                                            <p:tav tm="0">
                                              <p:val>
                                                <p:fltVal val="0"/>
                                              </p:val>
                                            </p:tav>
                                            <p:tav tm="100000">
                                              <p:val>
                                                <p:strVal val="#ppt_w"/>
                                              </p:val>
                                            </p:tav>
                                          </p:tavLst>
                                        </p:anim>
                                        <p:anim calcmode="lin" valueType="num">
                                          <p:cBhvr>
                                            <p:cTn id="300" dur="500" fill="hold"/>
                                            <p:tgtEl>
                                              <p:spTgt spid="8"/>
                                            </p:tgtEl>
                                            <p:attrNameLst>
                                              <p:attrName>ppt_h</p:attrName>
                                            </p:attrNameLst>
                                          </p:cBhvr>
                                          <p:tavLst>
                                            <p:tav tm="0">
                                              <p:val>
                                                <p:fltVal val="0"/>
                                              </p:val>
                                            </p:tav>
                                            <p:tav tm="100000">
                                              <p:val>
                                                <p:strVal val="#ppt_h"/>
                                              </p:val>
                                            </p:tav>
                                          </p:tavLst>
                                        </p:anim>
                                        <p:animEffect transition="in" filter="fade">
                                          <p:cBhvr>
                                            <p:cTn id="301" dur="500"/>
                                            <p:tgtEl>
                                              <p:spTgt spid="8"/>
                                            </p:tgtEl>
                                          </p:cBhvr>
                                        </p:animEffect>
                                      </p:childTnLst>
                                    </p:cTn>
                                  </p:par>
                                  <p:par>
                                    <p:cTn id="302" presetID="53" presetClass="entr" presetSubtype="16" fill="hold" grpId="0" nodeType="withEffect">
                                      <p:stCondLst>
                                        <p:cond delay="1000"/>
                                      </p:stCondLst>
                                      <p:childTnLst>
                                        <p:set>
                                          <p:cBhvr>
                                            <p:cTn id="303" dur="1" fill="hold">
                                              <p:stCondLst>
                                                <p:cond delay="0"/>
                                              </p:stCondLst>
                                            </p:cTn>
                                            <p:tgtEl>
                                              <p:spTgt spid="7"/>
                                            </p:tgtEl>
                                            <p:attrNameLst>
                                              <p:attrName>style.visibility</p:attrName>
                                            </p:attrNameLst>
                                          </p:cBhvr>
                                          <p:to>
                                            <p:strVal val="visible"/>
                                          </p:to>
                                        </p:set>
                                        <p:anim calcmode="lin" valueType="num">
                                          <p:cBhvr>
                                            <p:cTn id="304" dur="500" fill="hold"/>
                                            <p:tgtEl>
                                              <p:spTgt spid="7"/>
                                            </p:tgtEl>
                                            <p:attrNameLst>
                                              <p:attrName>ppt_w</p:attrName>
                                            </p:attrNameLst>
                                          </p:cBhvr>
                                          <p:tavLst>
                                            <p:tav tm="0">
                                              <p:val>
                                                <p:fltVal val="0"/>
                                              </p:val>
                                            </p:tav>
                                            <p:tav tm="100000">
                                              <p:val>
                                                <p:strVal val="#ppt_w"/>
                                              </p:val>
                                            </p:tav>
                                          </p:tavLst>
                                        </p:anim>
                                        <p:anim calcmode="lin" valueType="num">
                                          <p:cBhvr>
                                            <p:cTn id="305" dur="500" fill="hold"/>
                                            <p:tgtEl>
                                              <p:spTgt spid="7"/>
                                            </p:tgtEl>
                                            <p:attrNameLst>
                                              <p:attrName>ppt_h</p:attrName>
                                            </p:attrNameLst>
                                          </p:cBhvr>
                                          <p:tavLst>
                                            <p:tav tm="0">
                                              <p:val>
                                                <p:fltVal val="0"/>
                                              </p:val>
                                            </p:tav>
                                            <p:tav tm="100000">
                                              <p:val>
                                                <p:strVal val="#ppt_h"/>
                                              </p:val>
                                            </p:tav>
                                          </p:tavLst>
                                        </p:anim>
                                        <p:animEffect transition="in" filter="fade">
                                          <p:cBhvr>
                                            <p:cTn id="306" dur="500"/>
                                            <p:tgtEl>
                                              <p:spTgt spid="7"/>
                                            </p:tgtEl>
                                          </p:cBhvr>
                                        </p:animEffect>
                                      </p:childTnLst>
                                    </p:cTn>
                                  </p:par>
                                  <p:par>
                                    <p:cTn id="307" presetID="53" presetClass="entr" presetSubtype="16" fill="hold" grpId="0" nodeType="withEffect">
                                      <p:stCondLst>
                                        <p:cond delay="1000"/>
                                      </p:stCondLst>
                                      <p:childTnLst>
                                        <p:set>
                                          <p:cBhvr>
                                            <p:cTn id="308" dur="1" fill="hold">
                                              <p:stCondLst>
                                                <p:cond delay="0"/>
                                              </p:stCondLst>
                                            </p:cTn>
                                            <p:tgtEl>
                                              <p:spTgt spid="16"/>
                                            </p:tgtEl>
                                            <p:attrNameLst>
                                              <p:attrName>style.visibility</p:attrName>
                                            </p:attrNameLst>
                                          </p:cBhvr>
                                          <p:to>
                                            <p:strVal val="visible"/>
                                          </p:to>
                                        </p:set>
                                        <p:anim calcmode="lin" valueType="num">
                                          <p:cBhvr>
                                            <p:cTn id="309" dur="500" fill="hold"/>
                                            <p:tgtEl>
                                              <p:spTgt spid="16"/>
                                            </p:tgtEl>
                                            <p:attrNameLst>
                                              <p:attrName>ppt_w</p:attrName>
                                            </p:attrNameLst>
                                          </p:cBhvr>
                                          <p:tavLst>
                                            <p:tav tm="0">
                                              <p:val>
                                                <p:fltVal val="0"/>
                                              </p:val>
                                            </p:tav>
                                            <p:tav tm="100000">
                                              <p:val>
                                                <p:strVal val="#ppt_w"/>
                                              </p:val>
                                            </p:tav>
                                          </p:tavLst>
                                        </p:anim>
                                        <p:anim calcmode="lin" valueType="num">
                                          <p:cBhvr>
                                            <p:cTn id="310" dur="500" fill="hold"/>
                                            <p:tgtEl>
                                              <p:spTgt spid="16"/>
                                            </p:tgtEl>
                                            <p:attrNameLst>
                                              <p:attrName>ppt_h</p:attrName>
                                            </p:attrNameLst>
                                          </p:cBhvr>
                                          <p:tavLst>
                                            <p:tav tm="0">
                                              <p:val>
                                                <p:fltVal val="0"/>
                                              </p:val>
                                            </p:tav>
                                            <p:tav tm="100000">
                                              <p:val>
                                                <p:strVal val="#ppt_h"/>
                                              </p:val>
                                            </p:tav>
                                          </p:tavLst>
                                        </p:anim>
                                        <p:animEffect transition="in" filter="fade">
                                          <p:cBhvr>
                                            <p:cTn id="311" dur="500"/>
                                            <p:tgtEl>
                                              <p:spTgt spid="16"/>
                                            </p:tgtEl>
                                          </p:cBhvr>
                                        </p:animEffect>
                                      </p:childTnLst>
                                    </p:cTn>
                                  </p:par>
                                  <p:par>
                                    <p:cTn id="312" presetID="53" presetClass="entr" presetSubtype="16" fill="hold" grpId="0" nodeType="withEffect">
                                      <p:stCondLst>
                                        <p:cond delay="1000"/>
                                      </p:stCondLst>
                                      <p:childTnLst>
                                        <p:set>
                                          <p:cBhvr>
                                            <p:cTn id="313" dur="1" fill="hold">
                                              <p:stCondLst>
                                                <p:cond delay="0"/>
                                              </p:stCondLst>
                                            </p:cTn>
                                            <p:tgtEl>
                                              <p:spTgt spid="14"/>
                                            </p:tgtEl>
                                            <p:attrNameLst>
                                              <p:attrName>style.visibility</p:attrName>
                                            </p:attrNameLst>
                                          </p:cBhvr>
                                          <p:to>
                                            <p:strVal val="visible"/>
                                          </p:to>
                                        </p:set>
                                        <p:anim calcmode="lin" valueType="num">
                                          <p:cBhvr>
                                            <p:cTn id="314" dur="500" fill="hold"/>
                                            <p:tgtEl>
                                              <p:spTgt spid="14"/>
                                            </p:tgtEl>
                                            <p:attrNameLst>
                                              <p:attrName>ppt_w</p:attrName>
                                            </p:attrNameLst>
                                          </p:cBhvr>
                                          <p:tavLst>
                                            <p:tav tm="0">
                                              <p:val>
                                                <p:fltVal val="0"/>
                                              </p:val>
                                            </p:tav>
                                            <p:tav tm="100000">
                                              <p:val>
                                                <p:strVal val="#ppt_w"/>
                                              </p:val>
                                            </p:tav>
                                          </p:tavLst>
                                        </p:anim>
                                        <p:anim calcmode="lin" valueType="num">
                                          <p:cBhvr>
                                            <p:cTn id="315" dur="500" fill="hold"/>
                                            <p:tgtEl>
                                              <p:spTgt spid="14"/>
                                            </p:tgtEl>
                                            <p:attrNameLst>
                                              <p:attrName>ppt_h</p:attrName>
                                            </p:attrNameLst>
                                          </p:cBhvr>
                                          <p:tavLst>
                                            <p:tav tm="0">
                                              <p:val>
                                                <p:fltVal val="0"/>
                                              </p:val>
                                            </p:tav>
                                            <p:tav tm="100000">
                                              <p:val>
                                                <p:strVal val="#ppt_h"/>
                                              </p:val>
                                            </p:tav>
                                          </p:tavLst>
                                        </p:anim>
                                        <p:animEffect transition="in" filter="fade">
                                          <p:cBhvr>
                                            <p:cTn id="316" dur="500"/>
                                            <p:tgtEl>
                                              <p:spTgt spid="14"/>
                                            </p:tgtEl>
                                          </p:cBhvr>
                                        </p:animEffect>
                                      </p:childTnLst>
                                    </p:cTn>
                                  </p:par>
                                  <p:par>
                                    <p:cTn id="317" presetID="53" presetClass="entr" presetSubtype="16" fill="hold" grpId="0" nodeType="withEffect">
                                      <p:stCondLst>
                                        <p:cond delay="1000"/>
                                      </p:stCondLst>
                                      <p:childTnLst>
                                        <p:set>
                                          <p:cBhvr>
                                            <p:cTn id="318" dur="1" fill="hold">
                                              <p:stCondLst>
                                                <p:cond delay="0"/>
                                              </p:stCondLst>
                                            </p:cTn>
                                            <p:tgtEl>
                                              <p:spTgt spid="18"/>
                                            </p:tgtEl>
                                            <p:attrNameLst>
                                              <p:attrName>style.visibility</p:attrName>
                                            </p:attrNameLst>
                                          </p:cBhvr>
                                          <p:to>
                                            <p:strVal val="visible"/>
                                          </p:to>
                                        </p:set>
                                        <p:anim calcmode="lin" valueType="num">
                                          <p:cBhvr>
                                            <p:cTn id="319" dur="500" fill="hold"/>
                                            <p:tgtEl>
                                              <p:spTgt spid="18"/>
                                            </p:tgtEl>
                                            <p:attrNameLst>
                                              <p:attrName>ppt_w</p:attrName>
                                            </p:attrNameLst>
                                          </p:cBhvr>
                                          <p:tavLst>
                                            <p:tav tm="0">
                                              <p:val>
                                                <p:fltVal val="0"/>
                                              </p:val>
                                            </p:tav>
                                            <p:tav tm="100000">
                                              <p:val>
                                                <p:strVal val="#ppt_w"/>
                                              </p:val>
                                            </p:tav>
                                          </p:tavLst>
                                        </p:anim>
                                        <p:anim calcmode="lin" valueType="num">
                                          <p:cBhvr>
                                            <p:cTn id="320" dur="500" fill="hold"/>
                                            <p:tgtEl>
                                              <p:spTgt spid="18"/>
                                            </p:tgtEl>
                                            <p:attrNameLst>
                                              <p:attrName>ppt_h</p:attrName>
                                            </p:attrNameLst>
                                          </p:cBhvr>
                                          <p:tavLst>
                                            <p:tav tm="0">
                                              <p:val>
                                                <p:fltVal val="0"/>
                                              </p:val>
                                            </p:tav>
                                            <p:tav tm="100000">
                                              <p:val>
                                                <p:strVal val="#ppt_h"/>
                                              </p:val>
                                            </p:tav>
                                          </p:tavLst>
                                        </p:anim>
                                        <p:animEffect transition="in" filter="fade">
                                          <p:cBhvr>
                                            <p:cTn id="321" dur="500"/>
                                            <p:tgtEl>
                                              <p:spTgt spid="18"/>
                                            </p:tgtEl>
                                          </p:cBhvr>
                                        </p:animEffect>
                                      </p:childTnLst>
                                    </p:cTn>
                                  </p:par>
                                </p:childTnLst>
                              </p:cTn>
                            </p:par>
                            <p:par>
                              <p:cTn id="322" fill="hold">
                                <p:stCondLst>
                                  <p:cond delay="1500"/>
                                </p:stCondLst>
                                <p:childTnLst>
                                  <p:par>
                                    <p:cTn id="323" presetID="22" presetClass="entr" presetSubtype="4" fill="hold" nodeType="afterEffect">
                                      <p:stCondLst>
                                        <p:cond delay="0"/>
                                      </p:stCondLst>
                                      <p:childTnLst>
                                        <p:set>
                                          <p:cBhvr>
                                            <p:cTn id="324" dur="1" fill="hold">
                                              <p:stCondLst>
                                                <p:cond delay="0"/>
                                              </p:stCondLst>
                                            </p:cTn>
                                            <p:tgtEl>
                                              <p:spTgt spid="80"/>
                                            </p:tgtEl>
                                            <p:attrNameLst>
                                              <p:attrName>style.visibility</p:attrName>
                                            </p:attrNameLst>
                                          </p:cBhvr>
                                          <p:to>
                                            <p:strVal val="visible"/>
                                          </p:to>
                                        </p:set>
                                        <p:animEffect transition="in" filter="wipe(down)">
                                          <p:cBhvr>
                                            <p:cTn id="325" dur="500"/>
                                            <p:tgtEl>
                                              <p:spTgt spid="80"/>
                                            </p:tgtEl>
                                          </p:cBhvr>
                                        </p:animEffect>
                                      </p:childTnLst>
                                    </p:cTn>
                                  </p:par>
                                </p:childTnLst>
                              </p:cTn>
                            </p:par>
                            <p:par>
                              <p:cTn id="326" fill="hold">
                                <p:stCondLst>
                                  <p:cond delay="2000"/>
                                </p:stCondLst>
                                <p:childTnLst>
                                  <p:par>
                                    <p:cTn id="327" presetID="16" presetClass="entr" presetSubtype="37" fill="hold" nodeType="afterEffect">
                                      <p:stCondLst>
                                        <p:cond delay="0"/>
                                      </p:stCondLst>
                                      <p:childTnLst>
                                        <p:set>
                                          <p:cBhvr>
                                            <p:cTn id="328" dur="1" fill="hold">
                                              <p:stCondLst>
                                                <p:cond delay="0"/>
                                              </p:stCondLst>
                                            </p:cTn>
                                            <p:tgtEl>
                                              <p:spTgt spid="121"/>
                                            </p:tgtEl>
                                            <p:attrNameLst>
                                              <p:attrName>style.visibility</p:attrName>
                                            </p:attrNameLst>
                                          </p:cBhvr>
                                          <p:to>
                                            <p:strVal val="visible"/>
                                          </p:to>
                                        </p:set>
                                        <p:animEffect transition="in" filter="barn(outVertical)">
                                          <p:cBhvr>
                                            <p:cTn id="329" dur="500"/>
                                            <p:tgtEl>
                                              <p:spTgt spid="121"/>
                                            </p:tgtEl>
                                          </p:cBhvr>
                                        </p:animEffect>
                                      </p:childTnLst>
                                    </p:cTn>
                                  </p:par>
                                </p:childTnLst>
                              </p:cTn>
                            </p:par>
                            <p:par>
                              <p:cTn id="330" fill="hold">
                                <p:stCondLst>
                                  <p:cond delay="2500"/>
                                </p:stCondLst>
                                <p:childTnLst>
                                  <p:par>
                                    <p:cTn id="331" presetID="2" presetClass="entr" presetSubtype="8" fill="hold" nodeType="afterEffect" p14:presetBounceEnd="50000">
                                      <p:stCondLst>
                                        <p:cond delay="0"/>
                                      </p:stCondLst>
                                      <p:childTnLst>
                                        <p:set>
                                          <p:cBhvr>
                                            <p:cTn id="332" dur="1" fill="hold">
                                              <p:stCondLst>
                                                <p:cond delay="0"/>
                                              </p:stCondLst>
                                            </p:cTn>
                                            <p:tgtEl>
                                              <p:spTgt spid="62"/>
                                            </p:tgtEl>
                                            <p:attrNameLst>
                                              <p:attrName>style.visibility</p:attrName>
                                            </p:attrNameLst>
                                          </p:cBhvr>
                                          <p:to>
                                            <p:strVal val="visible"/>
                                          </p:to>
                                        </p:set>
                                        <p:anim calcmode="lin" valueType="num" p14:bounceEnd="50000">
                                          <p:cBhvr additive="base">
                                            <p:cTn id="333" dur="1000" fill="hold"/>
                                            <p:tgtEl>
                                              <p:spTgt spid="62"/>
                                            </p:tgtEl>
                                            <p:attrNameLst>
                                              <p:attrName>ppt_x</p:attrName>
                                            </p:attrNameLst>
                                          </p:cBhvr>
                                          <p:tavLst>
                                            <p:tav tm="0">
                                              <p:val>
                                                <p:strVal val="0-#ppt_w/2"/>
                                              </p:val>
                                            </p:tav>
                                            <p:tav tm="100000">
                                              <p:val>
                                                <p:strVal val="#ppt_x"/>
                                              </p:val>
                                            </p:tav>
                                          </p:tavLst>
                                        </p:anim>
                                        <p:anim calcmode="lin" valueType="num" p14:bounceEnd="50000">
                                          <p:cBhvr additive="base">
                                            <p:cTn id="334" dur="1000" fill="hold"/>
                                            <p:tgtEl>
                                              <p:spTgt spid="62"/>
                                            </p:tgtEl>
                                            <p:attrNameLst>
                                              <p:attrName>ppt_y</p:attrName>
                                            </p:attrNameLst>
                                          </p:cBhvr>
                                          <p:tavLst>
                                            <p:tav tm="0">
                                              <p:val>
                                                <p:strVal val="#ppt_y"/>
                                              </p:val>
                                            </p:tav>
                                            <p:tav tm="100000">
                                              <p:val>
                                                <p:strVal val="#ppt_y"/>
                                              </p:val>
                                            </p:tav>
                                          </p:tavLst>
                                        </p:anim>
                                      </p:childTnLst>
                                    </p:cTn>
                                  </p:par>
                                  <p:par>
                                    <p:cTn id="335" presetID="2" presetClass="entr" presetSubtype="8" fill="hold" nodeType="withEffect" p14:presetBounceEnd="50000">
                                      <p:stCondLst>
                                        <p:cond delay="250"/>
                                      </p:stCondLst>
                                      <p:childTnLst>
                                        <p:set>
                                          <p:cBhvr>
                                            <p:cTn id="336" dur="1" fill="hold">
                                              <p:stCondLst>
                                                <p:cond delay="0"/>
                                              </p:stCondLst>
                                            </p:cTn>
                                            <p:tgtEl>
                                              <p:spTgt spid="67"/>
                                            </p:tgtEl>
                                            <p:attrNameLst>
                                              <p:attrName>style.visibility</p:attrName>
                                            </p:attrNameLst>
                                          </p:cBhvr>
                                          <p:to>
                                            <p:strVal val="visible"/>
                                          </p:to>
                                        </p:set>
                                        <p:anim calcmode="lin" valueType="num" p14:bounceEnd="50000">
                                          <p:cBhvr additive="base">
                                            <p:cTn id="337" dur="1000" fill="hold"/>
                                            <p:tgtEl>
                                              <p:spTgt spid="67"/>
                                            </p:tgtEl>
                                            <p:attrNameLst>
                                              <p:attrName>ppt_x</p:attrName>
                                            </p:attrNameLst>
                                          </p:cBhvr>
                                          <p:tavLst>
                                            <p:tav tm="0">
                                              <p:val>
                                                <p:strVal val="0-#ppt_w/2"/>
                                              </p:val>
                                            </p:tav>
                                            <p:tav tm="100000">
                                              <p:val>
                                                <p:strVal val="#ppt_x"/>
                                              </p:val>
                                            </p:tav>
                                          </p:tavLst>
                                        </p:anim>
                                        <p:anim calcmode="lin" valueType="num" p14:bounceEnd="50000">
                                          <p:cBhvr additive="base">
                                            <p:cTn id="338" dur="1000" fill="hold"/>
                                            <p:tgtEl>
                                              <p:spTgt spid="67"/>
                                            </p:tgtEl>
                                            <p:attrNameLst>
                                              <p:attrName>ppt_y</p:attrName>
                                            </p:attrNameLst>
                                          </p:cBhvr>
                                          <p:tavLst>
                                            <p:tav tm="0">
                                              <p:val>
                                                <p:strVal val="#ppt_y"/>
                                              </p:val>
                                            </p:tav>
                                            <p:tav tm="100000">
                                              <p:val>
                                                <p:strVal val="#ppt_y"/>
                                              </p:val>
                                            </p:tav>
                                          </p:tavLst>
                                        </p:anim>
                                      </p:childTnLst>
                                    </p:cTn>
                                  </p:par>
                                  <p:par>
                                    <p:cTn id="339" presetID="10" presetClass="entr" presetSubtype="0" fill="hold" grpId="0" nodeType="withEffect">
                                      <p:stCondLst>
                                        <p:cond delay="1500"/>
                                      </p:stCondLst>
                                      <p:childTnLst>
                                        <p:set>
                                          <p:cBhvr>
                                            <p:cTn id="340" dur="1" fill="hold">
                                              <p:stCondLst>
                                                <p:cond delay="0"/>
                                              </p:stCondLst>
                                            </p:cTn>
                                            <p:tgtEl>
                                              <p:spTgt spid="61"/>
                                            </p:tgtEl>
                                            <p:attrNameLst>
                                              <p:attrName>style.visibility</p:attrName>
                                            </p:attrNameLst>
                                          </p:cBhvr>
                                          <p:to>
                                            <p:strVal val="visible"/>
                                          </p:to>
                                        </p:set>
                                        <p:animEffect transition="in" filter="fade">
                                          <p:cBhvr>
                                            <p:cTn id="341" dur="500"/>
                                            <p:tgtEl>
                                              <p:spTgt spid="61"/>
                                            </p:tgtEl>
                                          </p:cBhvr>
                                        </p:animEffect>
                                      </p:childTnLst>
                                    </p:cTn>
                                  </p:par>
                                  <p:par>
                                    <p:cTn id="342" presetID="10" presetClass="entr" presetSubtype="0" fill="hold" grpId="0" nodeType="withEffect">
                                      <p:stCondLst>
                                        <p:cond delay="1500"/>
                                      </p:stCondLst>
                                      <p:childTnLst>
                                        <p:set>
                                          <p:cBhvr>
                                            <p:cTn id="343" dur="1" fill="hold">
                                              <p:stCondLst>
                                                <p:cond delay="0"/>
                                              </p:stCondLst>
                                            </p:cTn>
                                            <p:tgtEl>
                                              <p:spTgt spid="66"/>
                                            </p:tgtEl>
                                            <p:attrNameLst>
                                              <p:attrName>style.visibility</p:attrName>
                                            </p:attrNameLst>
                                          </p:cBhvr>
                                          <p:to>
                                            <p:strVal val="visible"/>
                                          </p:to>
                                        </p:set>
                                        <p:animEffect transition="in" filter="fade">
                                          <p:cBhvr>
                                            <p:cTn id="344"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P spid="14" grpId="0" animBg="1"/>
          <p:bldP spid="15" grpId="0" animBg="1"/>
          <p:bldP spid="16" grpId="0" animBg="1"/>
          <p:bldP spid="17" grpId="0" animBg="1"/>
          <p:bldP spid="18" grpId="0" animBg="1"/>
          <p:bldP spid="1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8" grpId="0"/>
          <p:bldP spid="58" grpId="1"/>
          <p:bldP spid="61" grpId="0"/>
          <p:bldP spid="6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p:cTn id="7" dur="1000" fill="hold"/>
                                            <p:tgtEl>
                                              <p:spTgt spid="59"/>
                                            </p:tgtEl>
                                            <p:attrNameLst>
                                              <p:attrName>ppt_w</p:attrName>
                                            </p:attrNameLst>
                                          </p:cBhvr>
                                          <p:tavLst>
                                            <p:tav tm="0">
                                              <p:val>
                                                <p:fltVal val="0"/>
                                              </p:val>
                                            </p:tav>
                                            <p:tav tm="100000">
                                              <p:val>
                                                <p:strVal val="#ppt_w"/>
                                              </p:val>
                                            </p:tav>
                                          </p:tavLst>
                                        </p:anim>
                                        <p:anim calcmode="lin" valueType="num">
                                          <p:cBhvr>
                                            <p:cTn id="8" dur="1000" fill="hold"/>
                                            <p:tgtEl>
                                              <p:spTgt spid="59"/>
                                            </p:tgtEl>
                                            <p:attrNameLst>
                                              <p:attrName>ppt_h</p:attrName>
                                            </p:attrNameLst>
                                          </p:cBhvr>
                                          <p:tavLst>
                                            <p:tav tm="0">
                                              <p:val>
                                                <p:fltVal val="0"/>
                                              </p:val>
                                            </p:tav>
                                            <p:tav tm="100000">
                                              <p:val>
                                                <p:strVal val="#ppt_h"/>
                                              </p:val>
                                            </p:tav>
                                          </p:tavLst>
                                        </p:anim>
                                        <p:anim calcmode="lin" valueType="num">
                                          <p:cBhvr>
                                            <p:cTn id="9" dur="1000" fill="hold"/>
                                            <p:tgtEl>
                                              <p:spTgt spid="59"/>
                                            </p:tgtEl>
                                            <p:attrNameLst>
                                              <p:attrName>style.rotation</p:attrName>
                                            </p:attrNameLst>
                                          </p:cBhvr>
                                          <p:tavLst>
                                            <p:tav tm="0">
                                              <p:val>
                                                <p:fltVal val="90"/>
                                              </p:val>
                                            </p:tav>
                                            <p:tav tm="100000">
                                              <p:val>
                                                <p:fltVal val="0"/>
                                              </p:val>
                                            </p:tav>
                                          </p:tavLst>
                                        </p:anim>
                                        <p:animEffect transition="in" filter="fade">
                                          <p:cBhvr>
                                            <p:cTn id="10" dur="1000"/>
                                            <p:tgtEl>
                                              <p:spTgt spid="59"/>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58"/>
                                            </p:tgtEl>
                                            <p:attrNameLst>
                                              <p:attrName>style.visibility</p:attrName>
                                            </p:attrNameLst>
                                          </p:cBhvr>
                                          <p:to>
                                            <p:strVal val="visible"/>
                                          </p:to>
                                        </p:set>
                                        <p:animEffect transition="in" filter="fade">
                                          <p:cBhvr>
                                            <p:cTn id="13" dur="500"/>
                                            <p:tgtEl>
                                              <p:spTgt spid="58"/>
                                            </p:tgtEl>
                                          </p:cBhvr>
                                        </p:animEffect>
                                      </p:childTnLst>
                                    </p:cTn>
                                  </p:par>
                                  <p:par>
                                    <p:cTn id="14" presetID="42" presetClass="path" presetSubtype="0" decel="30000" fill="hold" grpId="1" nodeType="withEffect">
                                      <p:stCondLst>
                                        <p:cond delay="250"/>
                                      </p:stCondLst>
                                      <p:childTnLst>
                                        <p:animMotion origin="layout" path="M -2.08333E-6 -4.81481E-6 L 0.03373 0.04399 " pathEditMode="relative" rAng="0" ptsTypes="AA">
                                          <p:cBhvr>
                                            <p:cTn id="15" dur="750" spd="-100000" fill="hold"/>
                                            <p:tgtEl>
                                              <p:spTgt spid="58"/>
                                            </p:tgtEl>
                                            <p:attrNameLst>
                                              <p:attrName>ppt_x</p:attrName>
                                              <p:attrName>ppt_y</p:attrName>
                                            </p:attrNameLst>
                                          </p:cBhvr>
                                          <p:rCtr x="1680" y="2199"/>
                                        </p:animMotion>
                                      </p:childTnLst>
                                    </p:cTn>
                                  </p:par>
                                  <p:par>
                                    <p:cTn id="16" presetID="31" presetClass="entr" presetSubtype="0" fill="hold" nodeType="withEffect">
                                      <p:stCondLst>
                                        <p:cond delay="500"/>
                                      </p:stCondLst>
                                      <p:childTnLst>
                                        <p:set>
                                          <p:cBhvr>
                                            <p:cTn id="17" dur="1" fill="hold">
                                              <p:stCondLst>
                                                <p:cond delay="0"/>
                                              </p:stCondLst>
                                            </p:cTn>
                                            <p:tgtEl>
                                              <p:spTgt spid="57"/>
                                            </p:tgtEl>
                                            <p:attrNameLst>
                                              <p:attrName>style.visibility</p:attrName>
                                            </p:attrNameLst>
                                          </p:cBhvr>
                                          <p:to>
                                            <p:strVal val="visible"/>
                                          </p:to>
                                        </p:set>
                                        <p:anim calcmode="lin" valueType="num">
                                          <p:cBhvr>
                                            <p:cTn id="18" dur="1000" fill="hold"/>
                                            <p:tgtEl>
                                              <p:spTgt spid="57"/>
                                            </p:tgtEl>
                                            <p:attrNameLst>
                                              <p:attrName>ppt_w</p:attrName>
                                            </p:attrNameLst>
                                          </p:cBhvr>
                                          <p:tavLst>
                                            <p:tav tm="0">
                                              <p:val>
                                                <p:fltVal val="0"/>
                                              </p:val>
                                            </p:tav>
                                            <p:tav tm="100000">
                                              <p:val>
                                                <p:strVal val="#ppt_w"/>
                                              </p:val>
                                            </p:tav>
                                          </p:tavLst>
                                        </p:anim>
                                        <p:anim calcmode="lin" valueType="num">
                                          <p:cBhvr>
                                            <p:cTn id="19" dur="1000" fill="hold"/>
                                            <p:tgtEl>
                                              <p:spTgt spid="57"/>
                                            </p:tgtEl>
                                            <p:attrNameLst>
                                              <p:attrName>ppt_h</p:attrName>
                                            </p:attrNameLst>
                                          </p:cBhvr>
                                          <p:tavLst>
                                            <p:tav tm="0">
                                              <p:val>
                                                <p:fltVal val="0"/>
                                              </p:val>
                                            </p:tav>
                                            <p:tav tm="100000">
                                              <p:val>
                                                <p:strVal val="#ppt_h"/>
                                              </p:val>
                                            </p:tav>
                                          </p:tavLst>
                                        </p:anim>
                                        <p:anim calcmode="lin" valueType="num">
                                          <p:cBhvr>
                                            <p:cTn id="20" dur="1000" fill="hold"/>
                                            <p:tgtEl>
                                              <p:spTgt spid="57"/>
                                            </p:tgtEl>
                                            <p:attrNameLst>
                                              <p:attrName>style.rotation</p:attrName>
                                            </p:attrNameLst>
                                          </p:cBhvr>
                                          <p:tavLst>
                                            <p:tav tm="0">
                                              <p:val>
                                                <p:fltVal val="90"/>
                                              </p:val>
                                            </p:tav>
                                            <p:tav tm="100000">
                                              <p:val>
                                                <p:fltVal val="0"/>
                                              </p:val>
                                            </p:tav>
                                          </p:tavLst>
                                        </p:anim>
                                        <p:animEffect transition="in" filter="fade">
                                          <p:cBhvr>
                                            <p:cTn id="21" dur="1000"/>
                                            <p:tgtEl>
                                              <p:spTgt spid="57"/>
                                            </p:tgtEl>
                                          </p:cBhvr>
                                        </p:animEffect>
                                      </p:childTnLst>
                                    </p:cTn>
                                  </p:par>
                                  <p:par>
                                    <p:cTn id="22" presetID="31" presetClass="entr" presetSubtype="0" fill="hold" nodeType="withEffect">
                                      <p:stCondLst>
                                        <p:cond delay="500"/>
                                      </p:stCondLst>
                                      <p:childTnLst>
                                        <p:set>
                                          <p:cBhvr>
                                            <p:cTn id="23" dur="1" fill="hold">
                                              <p:stCondLst>
                                                <p:cond delay="0"/>
                                              </p:stCondLst>
                                            </p:cTn>
                                            <p:tgtEl>
                                              <p:spTgt spid="38"/>
                                            </p:tgtEl>
                                            <p:attrNameLst>
                                              <p:attrName>style.visibility</p:attrName>
                                            </p:attrNameLst>
                                          </p:cBhvr>
                                          <p:to>
                                            <p:strVal val="visible"/>
                                          </p:to>
                                        </p:set>
                                        <p:anim calcmode="lin" valueType="num">
                                          <p:cBhvr>
                                            <p:cTn id="24" dur="1000" fill="hold"/>
                                            <p:tgtEl>
                                              <p:spTgt spid="38"/>
                                            </p:tgtEl>
                                            <p:attrNameLst>
                                              <p:attrName>ppt_w</p:attrName>
                                            </p:attrNameLst>
                                          </p:cBhvr>
                                          <p:tavLst>
                                            <p:tav tm="0">
                                              <p:val>
                                                <p:fltVal val="0"/>
                                              </p:val>
                                            </p:tav>
                                            <p:tav tm="100000">
                                              <p:val>
                                                <p:strVal val="#ppt_w"/>
                                              </p:val>
                                            </p:tav>
                                          </p:tavLst>
                                        </p:anim>
                                        <p:anim calcmode="lin" valueType="num">
                                          <p:cBhvr>
                                            <p:cTn id="25" dur="1000" fill="hold"/>
                                            <p:tgtEl>
                                              <p:spTgt spid="38"/>
                                            </p:tgtEl>
                                            <p:attrNameLst>
                                              <p:attrName>ppt_h</p:attrName>
                                            </p:attrNameLst>
                                          </p:cBhvr>
                                          <p:tavLst>
                                            <p:tav tm="0">
                                              <p:val>
                                                <p:fltVal val="0"/>
                                              </p:val>
                                            </p:tav>
                                            <p:tav tm="100000">
                                              <p:val>
                                                <p:strVal val="#ppt_h"/>
                                              </p:val>
                                            </p:tav>
                                          </p:tavLst>
                                        </p:anim>
                                        <p:anim calcmode="lin" valueType="num">
                                          <p:cBhvr>
                                            <p:cTn id="26" dur="1000" fill="hold"/>
                                            <p:tgtEl>
                                              <p:spTgt spid="38"/>
                                            </p:tgtEl>
                                            <p:attrNameLst>
                                              <p:attrName>style.rotation</p:attrName>
                                            </p:attrNameLst>
                                          </p:cBhvr>
                                          <p:tavLst>
                                            <p:tav tm="0">
                                              <p:val>
                                                <p:fltVal val="90"/>
                                              </p:val>
                                            </p:tav>
                                            <p:tav tm="100000">
                                              <p:val>
                                                <p:fltVal val="0"/>
                                              </p:val>
                                            </p:tav>
                                          </p:tavLst>
                                        </p:anim>
                                        <p:animEffect transition="in" filter="fade">
                                          <p:cBhvr>
                                            <p:cTn id="27" dur="1000"/>
                                            <p:tgtEl>
                                              <p:spTgt spid="38"/>
                                            </p:tgtEl>
                                          </p:cBhvr>
                                        </p:animEffect>
                                      </p:childTnLst>
                                    </p:cTn>
                                  </p:par>
                                  <p:par>
                                    <p:cTn id="28" presetID="31" presetClass="entr" presetSubtype="0" fill="hold" nodeType="withEffect">
                                      <p:stCondLst>
                                        <p:cond delay="500"/>
                                      </p:stCondLst>
                                      <p:childTnLst>
                                        <p:set>
                                          <p:cBhvr>
                                            <p:cTn id="29" dur="1" fill="hold">
                                              <p:stCondLst>
                                                <p:cond delay="0"/>
                                              </p:stCondLst>
                                            </p:cTn>
                                            <p:tgtEl>
                                              <p:spTgt spid="39"/>
                                            </p:tgtEl>
                                            <p:attrNameLst>
                                              <p:attrName>style.visibility</p:attrName>
                                            </p:attrNameLst>
                                          </p:cBhvr>
                                          <p:to>
                                            <p:strVal val="visible"/>
                                          </p:to>
                                        </p:set>
                                        <p:anim calcmode="lin" valueType="num">
                                          <p:cBhvr>
                                            <p:cTn id="30" dur="1000" fill="hold"/>
                                            <p:tgtEl>
                                              <p:spTgt spid="39"/>
                                            </p:tgtEl>
                                            <p:attrNameLst>
                                              <p:attrName>ppt_w</p:attrName>
                                            </p:attrNameLst>
                                          </p:cBhvr>
                                          <p:tavLst>
                                            <p:tav tm="0">
                                              <p:val>
                                                <p:fltVal val="0"/>
                                              </p:val>
                                            </p:tav>
                                            <p:tav tm="100000">
                                              <p:val>
                                                <p:strVal val="#ppt_w"/>
                                              </p:val>
                                            </p:tav>
                                          </p:tavLst>
                                        </p:anim>
                                        <p:anim calcmode="lin" valueType="num">
                                          <p:cBhvr>
                                            <p:cTn id="31" dur="1000" fill="hold"/>
                                            <p:tgtEl>
                                              <p:spTgt spid="39"/>
                                            </p:tgtEl>
                                            <p:attrNameLst>
                                              <p:attrName>ppt_h</p:attrName>
                                            </p:attrNameLst>
                                          </p:cBhvr>
                                          <p:tavLst>
                                            <p:tav tm="0">
                                              <p:val>
                                                <p:fltVal val="0"/>
                                              </p:val>
                                            </p:tav>
                                            <p:tav tm="100000">
                                              <p:val>
                                                <p:strVal val="#ppt_h"/>
                                              </p:val>
                                            </p:tav>
                                          </p:tavLst>
                                        </p:anim>
                                        <p:anim calcmode="lin" valueType="num">
                                          <p:cBhvr>
                                            <p:cTn id="32" dur="1000" fill="hold"/>
                                            <p:tgtEl>
                                              <p:spTgt spid="39"/>
                                            </p:tgtEl>
                                            <p:attrNameLst>
                                              <p:attrName>style.rotation</p:attrName>
                                            </p:attrNameLst>
                                          </p:cBhvr>
                                          <p:tavLst>
                                            <p:tav tm="0">
                                              <p:val>
                                                <p:fltVal val="90"/>
                                              </p:val>
                                            </p:tav>
                                            <p:tav tm="100000">
                                              <p:val>
                                                <p:fltVal val="0"/>
                                              </p:val>
                                            </p:tav>
                                          </p:tavLst>
                                        </p:anim>
                                        <p:animEffect transition="in" filter="fade">
                                          <p:cBhvr>
                                            <p:cTn id="33" dur="1000"/>
                                            <p:tgtEl>
                                              <p:spTgt spid="39"/>
                                            </p:tgtEl>
                                          </p:cBhvr>
                                        </p:animEffect>
                                      </p:childTnLst>
                                    </p:cTn>
                                  </p:par>
                                  <p:par>
                                    <p:cTn id="34" presetID="31" presetClass="entr" presetSubtype="0" fill="hold" nodeType="withEffect">
                                      <p:stCondLst>
                                        <p:cond delay="500"/>
                                      </p:stCondLst>
                                      <p:childTnLst>
                                        <p:set>
                                          <p:cBhvr>
                                            <p:cTn id="35" dur="1" fill="hold">
                                              <p:stCondLst>
                                                <p:cond delay="0"/>
                                              </p:stCondLst>
                                            </p:cTn>
                                            <p:tgtEl>
                                              <p:spTgt spid="37"/>
                                            </p:tgtEl>
                                            <p:attrNameLst>
                                              <p:attrName>style.visibility</p:attrName>
                                            </p:attrNameLst>
                                          </p:cBhvr>
                                          <p:to>
                                            <p:strVal val="visible"/>
                                          </p:to>
                                        </p:set>
                                        <p:anim calcmode="lin" valueType="num">
                                          <p:cBhvr>
                                            <p:cTn id="36" dur="1000" fill="hold"/>
                                            <p:tgtEl>
                                              <p:spTgt spid="37"/>
                                            </p:tgtEl>
                                            <p:attrNameLst>
                                              <p:attrName>ppt_w</p:attrName>
                                            </p:attrNameLst>
                                          </p:cBhvr>
                                          <p:tavLst>
                                            <p:tav tm="0">
                                              <p:val>
                                                <p:fltVal val="0"/>
                                              </p:val>
                                            </p:tav>
                                            <p:tav tm="100000">
                                              <p:val>
                                                <p:strVal val="#ppt_w"/>
                                              </p:val>
                                            </p:tav>
                                          </p:tavLst>
                                        </p:anim>
                                        <p:anim calcmode="lin" valueType="num">
                                          <p:cBhvr>
                                            <p:cTn id="37" dur="1000" fill="hold"/>
                                            <p:tgtEl>
                                              <p:spTgt spid="37"/>
                                            </p:tgtEl>
                                            <p:attrNameLst>
                                              <p:attrName>ppt_h</p:attrName>
                                            </p:attrNameLst>
                                          </p:cBhvr>
                                          <p:tavLst>
                                            <p:tav tm="0">
                                              <p:val>
                                                <p:fltVal val="0"/>
                                              </p:val>
                                            </p:tav>
                                            <p:tav tm="100000">
                                              <p:val>
                                                <p:strVal val="#ppt_h"/>
                                              </p:val>
                                            </p:tav>
                                          </p:tavLst>
                                        </p:anim>
                                        <p:anim calcmode="lin" valueType="num">
                                          <p:cBhvr>
                                            <p:cTn id="38" dur="1000" fill="hold"/>
                                            <p:tgtEl>
                                              <p:spTgt spid="37"/>
                                            </p:tgtEl>
                                            <p:attrNameLst>
                                              <p:attrName>style.rotation</p:attrName>
                                            </p:attrNameLst>
                                          </p:cBhvr>
                                          <p:tavLst>
                                            <p:tav tm="0">
                                              <p:val>
                                                <p:fltVal val="90"/>
                                              </p:val>
                                            </p:tav>
                                            <p:tav tm="100000">
                                              <p:val>
                                                <p:fltVal val="0"/>
                                              </p:val>
                                            </p:tav>
                                          </p:tavLst>
                                        </p:anim>
                                        <p:animEffect transition="in" filter="fade">
                                          <p:cBhvr>
                                            <p:cTn id="39" dur="1000"/>
                                            <p:tgtEl>
                                              <p:spTgt spid="37"/>
                                            </p:tgtEl>
                                          </p:cBhvr>
                                        </p:animEffect>
                                      </p:childTnLst>
                                    </p:cTn>
                                  </p:par>
                                  <p:par>
                                    <p:cTn id="40" presetID="31" presetClass="entr" presetSubtype="0" fill="hold" nodeType="withEffect">
                                      <p:stCondLst>
                                        <p:cond delay="500"/>
                                      </p:stCondLst>
                                      <p:childTnLst>
                                        <p:set>
                                          <p:cBhvr>
                                            <p:cTn id="41" dur="1" fill="hold">
                                              <p:stCondLst>
                                                <p:cond delay="0"/>
                                              </p:stCondLst>
                                            </p:cTn>
                                            <p:tgtEl>
                                              <p:spTgt spid="33"/>
                                            </p:tgtEl>
                                            <p:attrNameLst>
                                              <p:attrName>style.visibility</p:attrName>
                                            </p:attrNameLst>
                                          </p:cBhvr>
                                          <p:to>
                                            <p:strVal val="visible"/>
                                          </p:to>
                                        </p:set>
                                        <p:anim calcmode="lin" valueType="num">
                                          <p:cBhvr>
                                            <p:cTn id="42" dur="1000" fill="hold"/>
                                            <p:tgtEl>
                                              <p:spTgt spid="33"/>
                                            </p:tgtEl>
                                            <p:attrNameLst>
                                              <p:attrName>ppt_w</p:attrName>
                                            </p:attrNameLst>
                                          </p:cBhvr>
                                          <p:tavLst>
                                            <p:tav tm="0">
                                              <p:val>
                                                <p:fltVal val="0"/>
                                              </p:val>
                                            </p:tav>
                                            <p:tav tm="100000">
                                              <p:val>
                                                <p:strVal val="#ppt_w"/>
                                              </p:val>
                                            </p:tav>
                                          </p:tavLst>
                                        </p:anim>
                                        <p:anim calcmode="lin" valueType="num">
                                          <p:cBhvr>
                                            <p:cTn id="43" dur="1000" fill="hold"/>
                                            <p:tgtEl>
                                              <p:spTgt spid="33"/>
                                            </p:tgtEl>
                                            <p:attrNameLst>
                                              <p:attrName>ppt_h</p:attrName>
                                            </p:attrNameLst>
                                          </p:cBhvr>
                                          <p:tavLst>
                                            <p:tav tm="0">
                                              <p:val>
                                                <p:fltVal val="0"/>
                                              </p:val>
                                            </p:tav>
                                            <p:tav tm="100000">
                                              <p:val>
                                                <p:strVal val="#ppt_h"/>
                                              </p:val>
                                            </p:tav>
                                          </p:tavLst>
                                        </p:anim>
                                        <p:anim calcmode="lin" valueType="num">
                                          <p:cBhvr>
                                            <p:cTn id="44" dur="1000" fill="hold"/>
                                            <p:tgtEl>
                                              <p:spTgt spid="33"/>
                                            </p:tgtEl>
                                            <p:attrNameLst>
                                              <p:attrName>style.rotation</p:attrName>
                                            </p:attrNameLst>
                                          </p:cBhvr>
                                          <p:tavLst>
                                            <p:tav tm="0">
                                              <p:val>
                                                <p:fltVal val="90"/>
                                              </p:val>
                                            </p:tav>
                                            <p:tav tm="100000">
                                              <p:val>
                                                <p:fltVal val="0"/>
                                              </p:val>
                                            </p:tav>
                                          </p:tavLst>
                                        </p:anim>
                                        <p:animEffect transition="in" filter="fade">
                                          <p:cBhvr>
                                            <p:cTn id="45" dur="1000"/>
                                            <p:tgtEl>
                                              <p:spTgt spid="33"/>
                                            </p:tgtEl>
                                          </p:cBhvr>
                                        </p:animEffect>
                                      </p:childTnLst>
                                    </p:cTn>
                                  </p:par>
                                  <p:par>
                                    <p:cTn id="46" presetID="31" presetClass="entr" presetSubtype="0" fill="hold" nodeType="withEffect">
                                      <p:stCondLst>
                                        <p:cond delay="500"/>
                                      </p:stCondLst>
                                      <p:childTnLst>
                                        <p:set>
                                          <p:cBhvr>
                                            <p:cTn id="47" dur="1" fill="hold">
                                              <p:stCondLst>
                                                <p:cond delay="0"/>
                                              </p:stCondLst>
                                            </p:cTn>
                                            <p:tgtEl>
                                              <p:spTgt spid="36"/>
                                            </p:tgtEl>
                                            <p:attrNameLst>
                                              <p:attrName>style.visibility</p:attrName>
                                            </p:attrNameLst>
                                          </p:cBhvr>
                                          <p:to>
                                            <p:strVal val="visible"/>
                                          </p:to>
                                        </p:set>
                                        <p:anim calcmode="lin" valueType="num">
                                          <p:cBhvr>
                                            <p:cTn id="48" dur="1000" fill="hold"/>
                                            <p:tgtEl>
                                              <p:spTgt spid="36"/>
                                            </p:tgtEl>
                                            <p:attrNameLst>
                                              <p:attrName>ppt_w</p:attrName>
                                            </p:attrNameLst>
                                          </p:cBhvr>
                                          <p:tavLst>
                                            <p:tav tm="0">
                                              <p:val>
                                                <p:fltVal val="0"/>
                                              </p:val>
                                            </p:tav>
                                            <p:tav tm="100000">
                                              <p:val>
                                                <p:strVal val="#ppt_w"/>
                                              </p:val>
                                            </p:tav>
                                          </p:tavLst>
                                        </p:anim>
                                        <p:anim calcmode="lin" valueType="num">
                                          <p:cBhvr>
                                            <p:cTn id="49" dur="1000" fill="hold"/>
                                            <p:tgtEl>
                                              <p:spTgt spid="36"/>
                                            </p:tgtEl>
                                            <p:attrNameLst>
                                              <p:attrName>ppt_h</p:attrName>
                                            </p:attrNameLst>
                                          </p:cBhvr>
                                          <p:tavLst>
                                            <p:tav tm="0">
                                              <p:val>
                                                <p:fltVal val="0"/>
                                              </p:val>
                                            </p:tav>
                                            <p:tav tm="100000">
                                              <p:val>
                                                <p:strVal val="#ppt_h"/>
                                              </p:val>
                                            </p:tav>
                                          </p:tavLst>
                                        </p:anim>
                                        <p:anim calcmode="lin" valueType="num">
                                          <p:cBhvr>
                                            <p:cTn id="50" dur="1000" fill="hold"/>
                                            <p:tgtEl>
                                              <p:spTgt spid="36"/>
                                            </p:tgtEl>
                                            <p:attrNameLst>
                                              <p:attrName>style.rotation</p:attrName>
                                            </p:attrNameLst>
                                          </p:cBhvr>
                                          <p:tavLst>
                                            <p:tav tm="0">
                                              <p:val>
                                                <p:fltVal val="90"/>
                                              </p:val>
                                            </p:tav>
                                            <p:tav tm="100000">
                                              <p:val>
                                                <p:fltVal val="0"/>
                                              </p:val>
                                            </p:tav>
                                          </p:tavLst>
                                        </p:anim>
                                        <p:animEffect transition="in" filter="fade">
                                          <p:cBhvr>
                                            <p:cTn id="51" dur="1000"/>
                                            <p:tgtEl>
                                              <p:spTgt spid="36"/>
                                            </p:tgtEl>
                                          </p:cBhvr>
                                        </p:animEffect>
                                      </p:childTnLst>
                                    </p:cTn>
                                  </p:par>
                                  <p:par>
                                    <p:cTn id="52" presetID="31" presetClass="entr" presetSubtype="0" fill="hold" nodeType="withEffect">
                                      <p:stCondLst>
                                        <p:cond delay="500"/>
                                      </p:stCondLst>
                                      <p:childTnLst>
                                        <p:set>
                                          <p:cBhvr>
                                            <p:cTn id="53" dur="1" fill="hold">
                                              <p:stCondLst>
                                                <p:cond delay="0"/>
                                              </p:stCondLst>
                                            </p:cTn>
                                            <p:tgtEl>
                                              <p:spTgt spid="30"/>
                                            </p:tgtEl>
                                            <p:attrNameLst>
                                              <p:attrName>style.visibility</p:attrName>
                                            </p:attrNameLst>
                                          </p:cBhvr>
                                          <p:to>
                                            <p:strVal val="visible"/>
                                          </p:to>
                                        </p:set>
                                        <p:anim calcmode="lin" valueType="num">
                                          <p:cBhvr>
                                            <p:cTn id="54" dur="1000" fill="hold"/>
                                            <p:tgtEl>
                                              <p:spTgt spid="30"/>
                                            </p:tgtEl>
                                            <p:attrNameLst>
                                              <p:attrName>ppt_w</p:attrName>
                                            </p:attrNameLst>
                                          </p:cBhvr>
                                          <p:tavLst>
                                            <p:tav tm="0">
                                              <p:val>
                                                <p:fltVal val="0"/>
                                              </p:val>
                                            </p:tav>
                                            <p:tav tm="100000">
                                              <p:val>
                                                <p:strVal val="#ppt_w"/>
                                              </p:val>
                                            </p:tav>
                                          </p:tavLst>
                                        </p:anim>
                                        <p:anim calcmode="lin" valueType="num">
                                          <p:cBhvr>
                                            <p:cTn id="55" dur="1000" fill="hold"/>
                                            <p:tgtEl>
                                              <p:spTgt spid="30"/>
                                            </p:tgtEl>
                                            <p:attrNameLst>
                                              <p:attrName>ppt_h</p:attrName>
                                            </p:attrNameLst>
                                          </p:cBhvr>
                                          <p:tavLst>
                                            <p:tav tm="0">
                                              <p:val>
                                                <p:fltVal val="0"/>
                                              </p:val>
                                            </p:tav>
                                            <p:tav tm="100000">
                                              <p:val>
                                                <p:strVal val="#ppt_h"/>
                                              </p:val>
                                            </p:tav>
                                          </p:tavLst>
                                        </p:anim>
                                        <p:anim calcmode="lin" valueType="num">
                                          <p:cBhvr>
                                            <p:cTn id="56" dur="1000" fill="hold"/>
                                            <p:tgtEl>
                                              <p:spTgt spid="30"/>
                                            </p:tgtEl>
                                            <p:attrNameLst>
                                              <p:attrName>style.rotation</p:attrName>
                                            </p:attrNameLst>
                                          </p:cBhvr>
                                          <p:tavLst>
                                            <p:tav tm="0">
                                              <p:val>
                                                <p:fltVal val="90"/>
                                              </p:val>
                                            </p:tav>
                                            <p:tav tm="100000">
                                              <p:val>
                                                <p:fltVal val="0"/>
                                              </p:val>
                                            </p:tav>
                                          </p:tavLst>
                                        </p:anim>
                                        <p:animEffect transition="in" filter="fade">
                                          <p:cBhvr>
                                            <p:cTn id="57" dur="1000"/>
                                            <p:tgtEl>
                                              <p:spTgt spid="30"/>
                                            </p:tgtEl>
                                          </p:cBhvr>
                                        </p:animEffect>
                                      </p:childTnLst>
                                    </p:cTn>
                                  </p:par>
                                  <p:par>
                                    <p:cTn id="58" presetID="31" presetClass="entr" presetSubtype="0" fill="hold" nodeType="withEffect">
                                      <p:stCondLst>
                                        <p:cond delay="500"/>
                                      </p:stCondLst>
                                      <p:childTnLst>
                                        <p:set>
                                          <p:cBhvr>
                                            <p:cTn id="59" dur="1" fill="hold">
                                              <p:stCondLst>
                                                <p:cond delay="0"/>
                                              </p:stCondLst>
                                            </p:cTn>
                                            <p:tgtEl>
                                              <p:spTgt spid="34"/>
                                            </p:tgtEl>
                                            <p:attrNameLst>
                                              <p:attrName>style.visibility</p:attrName>
                                            </p:attrNameLst>
                                          </p:cBhvr>
                                          <p:to>
                                            <p:strVal val="visible"/>
                                          </p:to>
                                        </p:set>
                                        <p:anim calcmode="lin" valueType="num">
                                          <p:cBhvr>
                                            <p:cTn id="60" dur="1000" fill="hold"/>
                                            <p:tgtEl>
                                              <p:spTgt spid="34"/>
                                            </p:tgtEl>
                                            <p:attrNameLst>
                                              <p:attrName>ppt_w</p:attrName>
                                            </p:attrNameLst>
                                          </p:cBhvr>
                                          <p:tavLst>
                                            <p:tav tm="0">
                                              <p:val>
                                                <p:fltVal val="0"/>
                                              </p:val>
                                            </p:tav>
                                            <p:tav tm="100000">
                                              <p:val>
                                                <p:strVal val="#ppt_w"/>
                                              </p:val>
                                            </p:tav>
                                          </p:tavLst>
                                        </p:anim>
                                        <p:anim calcmode="lin" valueType="num">
                                          <p:cBhvr>
                                            <p:cTn id="61" dur="1000" fill="hold"/>
                                            <p:tgtEl>
                                              <p:spTgt spid="34"/>
                                            </p:tgtEl>
                                            <p:attrNameLst>
                                              <p:attrName>ppt_h</p:attrName>
                                            </p:attrNameLst>
                                          </p:cBhvr>
                                          <p:tavLst>
                                            <p:tav tm="0">
                                              <p:val>
                                                <p:fltVal val="0"/>
                                              </p:val>
                                            </p:tav>
                                            <p:tav tm="100000">
                                              <p:val>
                                                <p:strVal val="#ppt_h"/>
                                              </p:val>
                                            </p:tav>
                                          </p:tavLst>
                                        </p:anim>
                                        <p:anim calcmode="lin" valueType="num">
                                          <p:cBhvr>
                                            <p:cTn id="62" dur="1000" fill="hold"/>
                                            <p:tgtEl>
                                              <p:spTgt spid="34"/>
                                            </p:tgtEl>
                                            <p:attrNameLst>
                                              <p:attrName>style.rotation</p:attrName>
                                            </p:attrNameLst>
                                          </p:cBhvr>
                                          <p:tavLst>
                                            <p:tav tm="0">
                                              <p:val>
                                                <p:fltVal val="90"/>
                                              </p:val>
                                            </p:tav>
                                            <p:tav tm="100000">
                                              <p:val>
                                                <p:fltVal val="0"/>
                                              </p:val>
                                            </p:tav>
                                          </p:tavLst>
                                        </p:anim>
                                        <p:animEffect transition="in" filter="fade">
                                          <p:cBhvr>
                                            <p:cTn id="63" dur="1000"/>
                                            <p:tgtEl>
                                              <p:spTgt spid="34"/>
                                            </p:tgtEl>
                                          </p:cBhvr>
                                        </p:animEffect>
                                      </p:childTnLst>
                                    </p:cTn>
                                  </p:par>
                                  <p:par>
                                    <p:cTn id="64" presetID="31" presetClass="entr" presetSubtype="0" fill="hold" nodeType="withEffect">
                                      <p:stCondLst>
                                        <p:cond delay="500"/>
                                      </p:stCondLst>
                                      <p:childTnLst>
                                        <p:set>
                                          <p:cBhvr>
                                            <p:cTn id="65" dur="1" fill="hold">
                                              <p:stCondLst>
                                                <p:cond delay="0"/>
                                              </p:stCondLst>
                                            </p:cTn>
                                            <p:tgtEl>
                                              <p:spTgt spid="31"/>
                                            </p:tgtEl>
                                            <p:attrNameLst>
                                              <p:attrName>style.visibility</p:attrName>
                                            </p:attrNameLst>
                                          </p:cBhvr>
                                          <p:to>
                                            <p:strVal val="visible"/>
                                          </p:to>
                                        </p:set>
                                        <p:anim calcmode="lin" valueType="num">
                                          <p:cBhvr>
                                            <p:cTn id="66" dur="1000" fill="hold"/>
                                            <p:tgtEl>
                                              <p:spTgt spid="31"/>
                                            </p:tgtEl>
                                            <p:attrNameLst>
                                              <p:attrName>ppt_w</p:attrName>
                                            </p:attrNameLst>
                                          </p:cBhvr>
                                          <p:tavLst>
                                            <p:tav tm="0">
                                              <p:val>
                                                <p:fltVal val="0"/>
                                              </p:val>
                                            </p:tav>
                                            <p:tav tm="100000">
                                              <p:val>
                                                <p:strVal val="#ppt_w"/>
                                              </p:val>
                                            </p:tav>
                                          </p:tavLst>
                                        </p:anim>
                                        <p:anim calcmode="lin" valueType="num">
                                          <p:cBhvr>
                                            <p:cTn id="67" dur="1000" fill="hold"/>
                                            <p:tgtEl>
                                              <p:spTgt spid="31"/>
                                            </p:tgtEl>
                                            <p:attrNameLst>
                                              <p:attrName>ppt_h</p:attrName>
                                            </p:attrNameLst>
                                          </p:cBhvr>
                                          <p:tavLst>
                                            <p:tav tm="0">
                                              <p:val>
                                                <p:fltVal val="0"/>
                                              </p:val>
                                            </p:tav>
                                            <p:tav tm="100000">
                                              <p:val>
                                                <p:strVal val="#ppt_h"/>
                                              </p:val>
                                            </p:tav>
                                          </p:tavLst>
                                        </p:anim>
                                        <p:anim calcmode="lin" valueType="num">
                                          <p:cBhvr>
                                            <p:cTn id="68" dur="1000" fill="hold"/>
                                            <p:tgtEl>
                                              <p:spTgt spid="31"/>
                                            </p:tgtEl>
                                            <p:attrNameLst>
                                              <p:attrName>style.rotation</p:attrName>
                                            </p:attrNameLst>
                                          </p:cBhvr>
                                          <p:tavLst>
                                            <p:tav tm="0">
                                              <p:val>
                                                <p:fltVal val="90"/>
                                              </p:val>
                                            </p:tav>
                                            <p:tav tm="100000">
                                              <p:val>
                                                <p:fltVal val="0"/>
                                              </p:val>
                                            </p:tav>
                                          </p:tavLst>
                                        </p:anim>
                                        <p:animEffect transition="in" filter="fade">
                                          <p:cBhvr>
                                            <p:cTn id="69" dur="1000"/>
                                            <p:tgtEl>
                                              <p:spTgt spid="31"/>
                                            </p:tgtEl>
                                          </p:cBhvr>
                                        </p:animEffect>
                                      </p:childTnLst>
                                    </p:cTn>
                                  </p:par>
                                  <p:par>
                                    <p:cTn id="70" presetID="31" presetClass="entr" presetSubtype="0" fill="hold" nodeType="withEffect">
                                      <p:stCondLst>
                                        <p:cond delay="500"/>
                                      </p:stCondLst>
                                      <p:childTnLst>
                                        <p:set>
                                          <p:cBhvr>
                                            <p:cTn id="71" dur="1" fill="hold">
                                              <p:stCondLst>
                                                <p:cond delay="0"/>
                                              </p:stCondLst>
                                            </p:cTn>
                                            <p:tgtEl>
                                              <p:spTgt spid="27"/>
                                            </p:tgtEl>
                                            <p:attrNameLst>
                                              <p:attrName>style.visibility</p:attrName>
                                            </p:attrNameLst>
                                          </p:cBhvr>
                                          <p:to>
                                            <p:strVal val="visible"/>
                                          </p:to>
                                        </p:set>
                                        <p:anim calcmode="lin" valueType="num">
                                          <p:cBhvr>
                                            <p:cTn id="72" dur="1000" fill="hold"/>
                                            <p:tgtEl>
                                              <p:spTgt spid="27"/>
                                            </p:tgtEl>
                                            <p:attrNameLst>
                                              <p:attrName>ppt_w</p:attrName>
                                            </p:attrNameLst>
                                          </p:cBhvr>
                                          <p:tavLst>
                                            <p:tav tm="0">
                                              <p:val>
                                                <p:fltVal val="0"/>
                                              </p:val>
                                            </p:tav>
                                            <p:tav tm="100000">
                                              <p:val>
                                                <p:strVal val="#ppt_w"/>
                                              </p:val>
                                            </p:tav>
                                          </p:tavLst>
                                        </p:anim>
                                        <p:anim calcmode="lin" valueType="num">
                                          <p:cBhvr>
                                            <p:cTn id="73" dur="1000" fill="hold"/>
                                            <p:tgtEl>
                                              <p:spTgt spid="27"/>
                                            </p:tgtEl>
                                            <p:attrNameLst>
                                              <p:attrName>ppt_h</p:attrName>
                                            </p:attrNameLst>
                                          </p:cBhvr>
                                          <p:tavLst>
                                            <p:tav tm="0">
                                              <p:val>
                                                <p:fltVal val="0"/>
                                              </p:val>
                                            </p:tav>
                                            <p:tav tm="100000">
                                              <p:val>
                                                <p:strVal val="#ppt_h"/>
                                              </p:val>
                                            </p:tav>
                                          </p:tavLst>
                                        </p:anim>
                                        <p:anim calcmode="lin" valueType="num">
                                          <p:cBhvr>
                                            <p:cTn id="74" dur="1000" fill="hold"/>
                                            <p:tgtEl>
                                              <p:spTgt spid="27"/>
                                            </p:tgtEl>
                                            <p:attrNameLst>
                                              <p:attrName>style.rotation</p:attrName>
                                            </p:attrNameLst>
                                          </p:cBhvr>
                                          <p:tavLst>
                                            <p:tav tm="0">
                                              <p:val>
                                                <p:fltVal val="90"/>
                                              </p:val>
                                            </p:tav>
                                            <p:tav tm="100000">
                                              <p:val>
                                                <p:fltVal val="0"/>
                                              </p:val>
                                            </p:tav>
                                          </p:tavLst>
                                        </p:anim>
                                        <p:animEffect transition="in" filter="fade">
                                          <p:cBhvr>
                                            <p:cTn id="75" dur="1000"/>
                                            <p:tgtEl>
                                              <p:spTgt spid="27"/>
                                            </p:tgtEl>
                                          </p:cBhvr>
                                        </p:animEffect>
                                      </p:childTnLst>
                                    </p:cTn>
                                  </p:par>
                                  <p:par>
                                    <p:cTn id="76" presetID="31" presetClass="entr" presetSubtype="0" fill="hold" nodeType="withEffect">
                                      <p:stCondLst>
                                        <p:cond delay="500"/>
                                      </p:stCondLst>
                                      <p:childTnLst>
                                        <p:set>
                                          <p:cBhvr>
                                            <p:cTn id="77" dur="1" fill="hold">
                                              <p:stCondLst>
                                                <p:cond delay="0"/>
                                              </p:stCondLst>
                                            </p:cTn>
                                            <p:tgtEl>
                                              <p:spTgt spid="35"/>
                                            </p:tgtEl>
                                            <p:attrNameLst>
                                              <p:attrName>style.visibility</p:attrName>
                                            </p:attrNameLst>
                                          </p:cBhvr>
                                          <p:to>
                                            <p:strVal val="visible"/>
                                          </p:to>
                                        </p:set>
                                        <p:anim calcmode="lin" valueType="num">
                                          <p:cBhvr>
                                            <p:cTn id="78" dur="1000" fill="hold"/>
                                            <p:tgtEl>
                                              <p:spTgt spid="35"/>
                                            </p:tgtEl>
                                            <p:attrNameLst>
                                              <p:attrName>ppt_w</p:attrName>
                                            </p:attrNameLst>
                                          </p:cBhvr>
                                          <p:tavLst>
                                            <p:tav tm="0">
                                              <p:val>
                                                <p:fltVal val="0"/>
                                              </p:val>
                                            </p:tav>
                                            <p:tav tm="100000">
                                              <p:val>
                                                <p:strVal val="#ppt_w"/>
                                              </p:val>
                                            </p:tav>
                                          </p:tavLst>
                                        </p:anim>
                                        <p:anim calcmode="lin" valueType="num">
                                          <p:cBhvr>
                                            <p:cTn id="79" dur="1000" fill="hold"/>
                                            <p:tgtEl>
                                              <p:spTgt spid="35"/>
                                            </p:tgtEl>
                                            <p:attrNameLst>
                                              <p:attrName>ppt_h</p:attrName>
                                            </p:attrNameLst>
                                          </p:cBhvr>
                                          <p:tavLst>
                                            <p:tav tm="0">
                                              <p:val>
                                                <p:fltVal val="0"/>
                                              </p:val>
                                            </p:tav>
                                            <p:tav tm="100000">
                                              <p:val>
                                                <p:strVal val="#ppt_h"/>
                                              </p:val>
                                            </p:tav>
                                          </p:tavLst>
                                        </p:anim>
                                        <p:anim calcmode="lin" valueType="num">
                                          <p:cBhvr>
                                            <p:cTn id="80" dur="1000" fill="hold"/>
                                            <p:tgtEl>
                                              <p:spTgt spid="35"/>
                                            </p:tgtEl>
                                            <p:attrNameLst>
                                              <p:attrName>style.rotation</p:attrName>
                                            </p:attrNameLst>
                                          </p:cBhvr>
                                          <p:tavLst>
                                            <p:tav tm="0">
                                              <p:val>
                                                <p:fltVal val="90"/>
                                              </p:val>
                                            </p:tav>
                                            <p:tav tm="100000">
                                              <p:val>
                                                <p:fltVal val="0"/>
                                              </p:val>
                                            </p:tav>
                                          </p:tavLst>
                                        </p:anim>
                                        <p:animEffect transition="in" filter="fade">
                                          <p:cBhvr>
                                            <p:cTn id="81" dur="1000"/>
                                            <p:tgtEl>
                                              <p:spTgt spid="35"/>
                                            </p:tgtEl>
                                          </p:cBhvr>
                                        </p:animEffect>
                                      </p:childTnLst>
                                    </p:cTn>
                                  </p:par>
                                  <p:par>
                                    <p:cTn id="82" presetID="31" presetClass="entr" presetSubtype="0" fill="hold" nodeType="withEffect">
                                      <p:stCondLst>
                                        <p:cond delay="500"/>
                                      </p:stCondLst>
                                      <p:childTnLst>
                                        <p:set>
                                          <p:cBhvr>
                                            <p:cTn id="83" dur="1" fill="hold">
                                              <p:stCondLst>
                                                <p:cond delay="0"/>
                                              </p:stCondLst>
                                            </p:cTn>
                                            <p:tgtEl>
                                              <p:spTgt spid="26"/>
                                            </p:tgtEl>
                                            <p:attrNameLst>
                                              <p:attrName>style.visibility</p:attrName>
                                            </p:attrNameLst>
                                          </p:cBhvr>
                                          <p:to>
                                            <p:strVal val="visible"/>
                                          </p:to>
                                        </p:set>
                                        <p:anim calcmode="lin" valueType="num">
                                          <p:cBhvr>
                                            <p:cTn id="84" dur="1000" fill="hold"/>
                                            <p:tgtEl>
                                              <p:spTgt spid="26"/>
                                            </p:tgtEl>
                                            <p:attrNameLst>
                                              <p:attrName>ppt_w</p:attrName>
                                            </p:attrNameLst>
                                          </p:cBhvr>
                                          <p:tavLst>
                                            <p:tav tm="0">
                                              <p:val>
                                                <p:fltVal val="0"/>
                                              </p:val>
                                            </p:tav>
                                            <p:tav tm="100000">
                                              <p:val>
                                                <p:strVal val="#ppt_w"/>
                                              </p:val>
                                            </p:tav>
                                          </p:tavLst>
                                        </p:anim>
                                        <p:anim calcmode="lin" valueType="num">
                                          <p:cBhvr>
                                            <p:cTn id="85" dur="1000" fill="hold"/>
                                            <p:tgtEl>
                                              <p:spTgt spid="26"/>
                                            </p:tgtEl>
                                            <p:attrNameLst>
                                              <p:attrName>ppt_h</p:attrName>
                                            </p:attrNameLst>
                                          </p:cBhvr>
                                          <p:tavLst>
                                            <p:tav tm="0">
                                              <p:val>
                                                <p:fltVal val="0"/>
                                              </p:val>
                                            </p:tav>
                                            <p:tav tm="100000">
                                              <p:val>
                                                <p:strVal val="#ppt_h"/>
                                              </p:val>
                                            </p:tav>
                                          </p:tavLst>
                                        </p:anim>
                                        <p:anim calcmode="lin" valueType="num">
                                          <p:cBhvr>
                                            <p:cTn id="86" dur="1000" fill="hold"/>
                                            <p:tgtEl>
                                              <p:spTgt spid="26"/>
                                            </p:tgtEl>
                                            <p:attrNameLst>
                                              <p:attrName>style.rotation</p:attrName>
                                            </p:attrNameLst>
                                          </p:cBhvr>
                                          <p:tavLst>
                                            <p:tav tm="0">
                                              <p:val>
                                                <p:fltVal val="90"/>
                                              </p:val>
                                            </p:tav>
                                            <p:tav tm="100000">
                                              <p:val>
                                                <p:fltVal val="0"/>
                                              </p:val>
                                            </p:tav>
                                          </p:tavLst>
                                        </p:anim>
                                        <p:animEffect transition="in" filter="fade">
                                          <p:cBhvr>
                                            <p:cTn id="87" dur="1000"/>
                                            <p:tgtEl>
                                              <p:spTgt spid="26"/>
                                            </p:tgtEl>
                                          </p:cBhvr>
                                        </p:animEffect>
                                      </p:childTnLst>
                                    </p:cTn>
                                  </p:par>
                                  <p:par>
                                    <p:cTn id="88" presetID="31" presetClass="entr" presetSubtype="0" fill="hold" nodeType="withEffect">
                                      <p:stCondLst>
                                        <p:cond delay="500"/>
                                      </p:stCondLst>
                                      <p:childTnLst>
                                        <p:set>
                                          <p:cBhvr>
                                            <p:cTn id="89" dur="1" fill="hold">
                                              <p:stCondLst>
                                                <p:cond delay="0"/>
                                              </p:stCondLst>
                                            </p:cTn>
                                            <p:tgtEl>
                                              <p:spTgt spid="22"/>
                                            </p:tgtEl>
                                            <p:attrNameLst>
                                              <p:attrName>style.visibility</p:attrName>
                                            </p:attrNameLst>
                                          </p:cBhvr>
                                          <p:to>
                                            <p:strVal val="visible"/>
                                          </p:to>
                                        </p:set>
                                        <p:anim calcmode="lin" valueType="num">
                                          <p:cBhvr>
                                            <p:cTn id="90" dur="1000" fill="hold"/>
                                            <p:tgtEl>
                                              <p:spTgt spid="22"/>
                                            </p:tgtEl>
                                            <p:attrNameLst>
                                              <p:attrName>ppt_w</p:attrName>
                                            </p:attrNameLst>
                                          </p:cBhvr>
                                          <p:tavLst>
                                            <p:tav tm="0">
                                              <p:val>
                                                <p:fltVal val="0"/>
                                              </p:val>
                                            </p:tav>
                                            <p:tav tm="100000">
                                              <p:val>
                                                <p:strVal val="#ppt_w"/>
                                              </p:val>
                                            </p:tav>
                                          </p:tavLst>
                                        </p:anim>
                                        <p:anim calcmode="lin" valueType="num">
                                          <p:cBhvr>
                                            <p:cTn id="91" dur="1000" fill="hold"/>
                                            <p:tgtEl>
                                              <p:spTgt spid="22"/>
                                            </p:tgtEl>
                                            <p:attrNameLst>
                                              <p:attrName>ppt_h</p:attrName>
                                            </p:attrNameLst>
                                          </p:cBhvr>
                                          <p:tavLst>
                                            <p:tav tm="0">
                                              <p:val>
                                                <p:fltVal val="0"/>
                                              </p:val>
                                            </p:tav>
                                            <p:tav tm="100000">
                                              <p:val>
                                                <p:strVal val="#ppt_h"/>
                                              </p:val>
                                            </p:tav>
                                          </p:tavLst>
                                        </p:anim>
                                        <p:anim calcmode="lin" valueType="num">
                                          <p:cBhvr>
                                            <p:cTn id="92" dur="1000" fill="hold"/>
                                            <p:tgtEl>
                                              <p:spTgt spid="22"/>
                                            </p:tgtEl>
                                            <p:attrNameLst>
                                              <p:attrName>style.rotation</p:attrName>
                                            </p:attrNameLst>
                                          </p:cBhvr>
                                          <p:tavLst>
                                            <p:tav tm="0">
                                              <p:val>
                                                <p:fltVal val="90"/>
                                              </p:val>
                                            </p:tav>
                                            <p:tav tm="100000">
                                              <p:val>
                                                <p:fltVal val="0"/>
                                              </p:val>
                                            </p:tav>
                                          </p:tavLst>
                                        </p:anim>
                                        <p:animEffect transition="in" filter="fade">
                                          <p:cBhvr>
                                            <p:cTn id="93" dur="1000"/>
                                            <p:tgtEl>
                                              <p:spTgt spid="22"/>
                                            </p:tgtEl>
                                          </p:cBhvr>
                                        </p:animEffect>
                                      </p:childTnLst>
                                    </p:cTn>
                                  </p:par>
                                  <p:par>
                                    <p:cTn id="94" presetID="31" presetClass="entr" presetSubtype="0" fill="hold" nodeType="withEffect">
                                      <p:stCondLst>
                                        <p:cond delay="500"/>
                                      </p:stCondLst>
                                      <p:childTnLst>
                                        <p:set>
                                          <p:cBhvr>
                                            <p:cTn id="95" dur="1" fill="hold">
                                              <p:stCondLst>
                                                <p:cond delay="0"/>
                                              </p:stCondLst>
                                            </p:cTn>
                                            <p:tgtEl>
                                              <p:spTgt spid="25"/>
                                            </p:tgtEl>
                                            <p:attrNameLst>
                                              <p:attrName>style.visibility</p:attrName>
                                            </p:attrNameLst>
                                          </p:cBhvr>
                                          <p:to>
                                            <p:strVal val="visible"/>
                                          </p:to>
                                        </p:set>
                                        <p:anim calcmode="lin" valueType="num">
                                          <p:cBhvr>
                                            <p:cTn id="96" dur="1000" fill="hold"/>
                                            <p:tgtEl>
                                              <p:spTgt spid="25"/>
                                            </p:tgtEl>
                                            <p:attrNameLst>
                                              <p:attrName>ppt_w</p:attrName>
                                            </p:attrNameLst>
                                          </p:cBhvr>
                                          <p:tavLst>
                                            <p:tav tm="0">
                                              <p:val>
                                                <p:fltVal val="0"/>
                                              </p:val>
                                            </p:tav>
                                            <p:tav tm="100000">
                                              <p:val>
                                                <p:strVal val="#ppt_w"/>
                                              </p:val>
                                            </p:tav>
                                          </p:tavLst>
                                        </p:anim>
                                        <p:anim calcmode="lin" valueType="num">
                                          <p:cBhvr>
                                            <p:cTn id="97" dur="1000" fill="hold"/>
                                            <p:tgtEl>
                                              <p:spTgt spid="25"/>
                                            </p:tgtEl>
                                            <p:attrNameLst>
                                              <p:attrName>ppt_h</p:attrName>
                                            </p:attrNameLst>
                                          </p:cBhvr>
                                          <p:tavLst>
                                            <p:tav tm="0">
                                              <p:val>
                                                <p:fltVal val="0"/>
                                              </p:val>
                                            </p:tav>
                                            <p:tav tm="100000">
                                              <p:val>
                                                <p:strVal val="#ppt_h"/>
                                              </p:val>
                                            </p:tav>
                                          </p:tavLst>
                                        </p:anim>
                                        <p:anim calcmode="lin" valueType="num">
                                          <p:cBhvr>
                                            <p:cTn id="98" dur="1000" fill="hold"/>
                                            <p:tgtEl>
                                              <p:spTgt spid="25"/>
                                            </p:tgtEl>
                                            <p:attrNameLst>
                                              <p:attrName>style.rotation</p:attrName>
                                            </p:attrNameLst>
                                          </p:cBhvr>
                                          <p:tavLst>
                                            <p:tav tm="0">
                                              <p:val>
                                                <p:fltVal val="90"/>
                                              </p:val>
                                            </p:tav>
                                            <p:tav tm="100000">
                                              <p:val>
                                                <p:fltVal val="0"/>
                                              </p:val>
                                            </p:tav>
                                          </p:tavLst>
                                        </p:anim>
                                        <p:animEffect transition="in" filter="fade">
                                          <p:cBhvr>
                                            <p:cTn id="99" dur="1000"/>
                                            <p:tgtEl>
                                              <p:spTgt spid="25"/>
                                            </p:tgtEl>
                                          </p:cBhvr>
                                        </p:animEffect>
                                      </p:childTnLst>
                                    </p:cTn>
                                  </p:par>
                                  <p:par>
                                    <p:cTn id="100" presetID="31" presetClass="entr" presetSubtype="0" fill="hold" nodeType="withEffect">
                                      <p:stCondLst>
                                        <p:cond delay="500"/>
                                      </p:stCondLst>
                                      <p:childTnLst>
                                        <p:set>
                                          <p:cBhvr>
                                            <p:cTn id="101" dur="1" fill="hold">
                                              <p:stCondLst>
                                                <p:cond delay="0"/>
                                              </p:stCondLst>
                                            </p:cTn>
                                            <p:tgtEl>
                                              <p:spTgt spid="24"/>
                                            </p:tgtEl>
                                            <p:attrNameLst>
                                              <p:attrName>style.visibility</p:attrName>
                                            </p:attrNameLst>
                                          </p:cBhvr>
                                          <p:to>
                                            <p:strVal val="visible"/>
                                          </p:to>
                                        </p:set>
                                        <p:anim calcmode="lin" valueType="num">
                                          <p:cBhvr>
                                            <p:cTn id="102" dur="1000" fill="hold"/>
                                            <p:tgtEl>
                                              <p:spTgt spid="24"/>
                                            </p:tgtEl>
                                            <p:attrNameLst>
                                              <p:attrName>ppt_w</p:attrName>
                                            </p:attrNameLst>
                                          </p:cBhvr>
                                          <p:tavLst>
                                            <p:tav tm="0">
                                              <p:val>
                                                <p:fltVal val="0"/>
                                              </p:val>
                                            </p:tav>
                                            <p:tav tm="100000">
                                              <p:val>
                                                <p:strVal val="#ppt_w"/>
                                              </p:val>
                                            </p:tav>
                                          </p:tavLst>
                                        </p:anim>
                                        <p:anim calcmode="lin" valueType="num">
                                          <p:cBhvr>
                                            <p:cTn id="103" dur="1000" fill="hold"/>
                                            <p:tgtEl>
                                              <p:spTgt spid="24"/>
                                            </p:tgtEl>
                                            <p:attrNameLst>
                                              <p:attrName>ppt_h</p:attrName>
                                            </p:attrNameLst>
                                          </p:cBhvr>
                                          <p:tavLst>
                                            <p:tav tm="0">
                                              <p:val>
                                                <p:fltVal val="0"/>
                                              </p:val>
                                            </p:tav>
                                            <p:tav tm="100000">
                                              <p:val>
                                                <p:strVal val="#ppt_h"/>
                                              </p:val>
                                            </p:tav>
                                          </p:tavLst>
                                        </p:anim>
                                        <p:anim calcmode="lin" valueType="num">
                                          <p:cBhvr>
                                            <p:cTn id="104" dur="1000" fill="hold"/>
                                            <p:tgtEl>
                                              <p:spTgt spid="24"/>
                                            </p:tgtEl>
                                            <p:attrNameLst>
                                              <p:attrName>style.rotation</p:attrName>
                                            </p:attrNameLst>
                                          </p:cBhvr>
                                          <p:tavLst>
                                            <p:tav tm="0">
                                              <p:val>
                                                <p:fltVal val="90"/>
                                              </p:val>
                                            </p:tav>
                                            <p:tav tm="100000">
                                              <p:val>
                                                <p:fltVal val="0"/>
                                              </p:val>
                                            </p:tav>
                                          </p:tavLst>
                                        </p:anim>
                                        <p:animEffect transition="in" filter="fade">
                                          <p:cBhvr>
                                            <p:cTn id="105" dur="1000"/>
                                            <p:tgtEl>
                                              <p:spTgt spid="24"/>
                                            </p:tgtEl>
                                          </p:cBhvr>
                                        </p:animEffect>
                                      </p:childTnLst>
                                    </p:cTn>
                                  </p:par>
                                  <p:par>
                                    <p:cTn id="106" presetID="31" presetClass="entr" presetSubtype="0" fill="hold" nodeType="withEffect">
                                      <p:stCondLst>
                                        <p:cond delay="500"/>
                                      </p:stCondLst>
                                      <p:childTnLst>
                                        <p:set>
                                          <p:cBhvr>
                                            <p:cTn id="107" dur="1" fill="hold">
                                              <p:stCondLst>
                                                <p:cond delay="0"/>
                                              </p:stCondLst>
                                            </p:cTn>
                                            <p:tgtEl>
                                              <p:spTgt spid="23"/>
                                            </p:tgtEl>
                                            <p:attrNameLst>
                                              <p:attrName>style.visibility</p:attrName>
                                            </p:attrNameLst>
                                          </p:cBhvr>
                                          <p:to>
                                            <p:strVal val="visible"/>
                                          </p:to>
                                        </p:set>
                                        <p:anim calcmode="lin" valueType="num">
                                          <p:cBhvr>
                                            <p:cTn id="108" dur="1000" fill="hold"/>
                                            <p:tgtEl>
                                              <p:spTgt spid="23"/>
                                            </p:tgtEl>
                                            <p:attrNameLst>
                                              <p:attrName>ppt_w</p:attrName>
                                            </p:attrNameLst>
                                          </p:cBhvr>
                                          <p:tavLst>
                                            <p:tav tm="0">
                                              <p:val>
                                                <p:fltVal val="0"/>
                                              </p:val>
                                            </p:tav>
                                            <p:tav tm="100000">
                                              <p:val>
                                                <p:strVal val="#ppt_w"/>
                                              </p:val>
                                            </p:tav>
                                          </p:tavLst>
                                        </p:anim>
                                        <p:anim calcmode="lin" valueType="num">
                                          <p:cBhvr>
                                            <p:cTn id="109" dur="1000" fill="hold"/>
                                            <p:tgtEl>
                                              <p:spTgt spid="23"/>
                                            </p:tgtEl>
                                            <p:attrNameLst>
                                              <p:attrName>ppt_h</p:attrName>
                                            </p:attrNameLst>
                                          </p:cBhvr>
                                          <p:tavLst>
                                            <p:tav tm="0">
                                              <p:val>
                                                <p:fltVal val="0"/>
                                              </p:val>
                                            </p:tav>
                                            <p:tav tm="100000">
                                              <p:val>
                                                <p:strVal val="#ppt_h"/>
                                              </p:val>
                                            </p:tav>
                                          </p:tavLst>
                                        </p:anim>
                                        <p:anim calcmode="lin" valueType="num">
                                          <p:cBhvr>
                                            <p:cTn id="110" dur="1000" fill="hold"/>
                                            <p:tgtEl>
                                              <p:spTgt spid="23"/>
                                            </p:tgtEl>
                                            <p:attrNameLst>
                                              <p:attrName>style.rotation</p:attrName>
                                            </p:attrNameLst>
                                          </p:cBhvr>
                                          <p:tavLst>
                                            <p:tav tm="0">
                                              <p:val>
                                                <p:fltVal val="90"/>
                                              </p:val>
                                            </p:tav>
                                            <p:tav tm="100000">
                                              <p:val>
                                                <p:fltVal val="0"/>
                                              </p:val>
                                            </p:tav>
                                          </p:tavLst>
                                        </p:anim>
                                        <p:animEffect transition="in" filter="fade">
                                          <p:cBhvr>
                                            <p:cTn id="111" dur="1000"/>
                                            <p:tgtEl>
                                              <p:spTgt spid="23"/>
                                            </p:tgtEl>
                                          </p:cBhvr>
                                        </p:animEffect>
                                      </p:childTnLst>
                                    </p:cTn>
                                  </p:par>
                                  <p:par>
                                    <p:cTn id="112" presetID="31" presetClass="entr" presetSubtype="0" fill="hold" nodeType="withEffect">
                                      <p:stCondLst>
                                        <p:cond delay="500"/>
                                      </p:stCondLst>
                                      <p:childTnLst>
                                        <p:set>
                                          <p:cBhvr>
                                            <p:cTn id="113" dur="1" fill="hold">
                                              <p:stCondLst>
                                                <p:cond delay="0"/>
                                              </p:stCondLst>
                                            </p:cTn>
                                            <p:tgtEl>
                                              <p:spTgt spid="56"/>
                                            </p:tgtEl>
                                            <p:attrNameLst>
                                              <p:attrName>style.visibility</p:attrName>
                                            </p:attrNameLst>
                                          </p:cBhvr>
                                          <p:to>
                                            <p:strVal val="visible"/>
                                          </p:to>
                                        </p:set>
                                        <p:anim calcmode="lin" valueType="num">
                                          <p:cBhvr>
                                            <p:cTn id="114" dur="1000" fill="hold"/>
                                            <p:tgtEl>
                                              <p:spTgt spid="56"/>
                                            </p:tgtEl>
                                            <p:attrNameLst>
                                              <p:attrName>ppt_w</p:attrName>
                                            </p:attrNameLst>
                                          </p:cBhvr>
                                          <p:tavLst>
                                            <p:tav tm="0">
                                              <p:val>
                                                <p:fltVal val="0"/>
                                              </p:val>
                                            </p:tav>
                                            <p:tav tm="100000">
                                              <p:val>
                                                <p:strVal val="#ppt_w"/>
                                              </p:val>
                                            </p:tav>
                                          </p:tavLst>
                                        </p:anim>
                                        <p:anim calcmode="lin" valueType="num">
                                          <p:cBhvr>
                                            <p:cTn id="115" dur="1000" fill="hold"/>
                                            <p:tgtEl>
                                              <p:spTgt spid="56"/>
                                            </p:tgtEl>
                                            <p:attrNameLst>
                                              <p:attrName>ppt_h</p:attrName>
                                            </p:attrNameLst>
                                          </p:cBhvr>
                                          <p:tavLst>
                                            <p:tav tm="0">
                                              <p:val>
                                                <p:fltVal val="0"/>
                                              </p:val>
                                            </p:tav>
                                            <p:tav tm="100000">
                                              <p:val>
                                                <p:strVal val="#ppt_h"/>
                                              </p:val>
                                            </p:tav>
                                          </p:tavLst>
                                        </p:anim>
                                        <p:anim calcmode="lin" valueType="num">
                                          <p:cBhvr>
                                            <p:cTn id="116" dur="1000" fill="hold"/>
                                            <p:tgtEl>
                                              <p:spTgt spid="56"/>
                                            </p:tgtEl>
                                            <p:attrNameLst>
                                              <p:attrName>style.rotation</p:attrName>
                                            </p:attrNameLst>
                                          </p:cBhvr>
                                          <p:tavLst>
                                            <p:tav tm="0">
                                              <p:val>
                                                <p:fltVal val="90"/>
                                              </p:val>
                                            </p:tav>
                                            <p:tav tm="100000">
                                              <p:val>
                                                <p:fltVal val="0"/>
                                              </p:val>
                                            </p:tav>
                                          </p:tavLst>
                                        </p:anim>
                                        <p:animEffect transition="in" filter="fade">
                                          <p:cBhvr>
                                            <p:cTn id="117" dur="1000"/>
                                            <p:tgtEl>
                                              <p:spTgt spid="56"/>
                                            </p:tgtEl>
                                          </p:cBhvr>
                                        </p:animEffect>
                                      </p:childTnLst>
                                    </p:cTn>
                                  </p:par>
                                  <p:par>
                                    <p:cTn id="118" presetID="31" presetClass="entr" presetSubtype="0" fill="hold" nodeType="withEffect">
                                      <p:stCondLst>
                                        <p:cond delay="500"/>
                                      </p:stCondLst>
                                      <p:childTnLst>
                                        <p:set>
                                          <p:cBhvr>
                                            <p:cTn id="119" dur="1" fill="hold">
                                              <p:stCondLst>
                                                <p:cond delay="0"/>
                                              </p:stCondLst>
                                            </p:cTn>
                                            <p:tgtEl>
                                              <p:spTgt spid="28"/>
                                            </p:tgtEl>
                                            <p:attrNameLst>
                                              <p:attrName>style.visibility</p:attrName>
                                            </p:attrNameLst>
                                          </p:cBhvr>
                                          <p:to>
                                            <p:strVal val="visible"/>
                                          </p:to>
                                        </p:set>
                                        <p:anim calcmode="lin" valueType="num">
                                          <p:cBhvr>
                                            <p:cTn id="120" dur="1000" fill="hold"/>
                                            <p:tgtEl>
                                              <p:spTgt spid="28"/>
                                            </p:tgtEl>
                                            <p:attrNameLst>
                                              <p:attrName>ppt_w</p:attrName>
                                            </p:attrNameLst>
                                          </p:cBhvr>
                                          <p:tavLst>
                                            <p:tav tm="0">
                                              <p:val>
                                                <p:fltVal val="0"/>
                                              </p:val>
                                            </p:tav>
                                            <p:tav tm="100000">
                                              <p:val>
                                                <p:strVal val="#ppt_w"/>
                                              </p:val>
                                            </p:tav>
                                          </p:tavLst>
                                        </p:anim>
                                        <p:anim calcmode="lin" valueType="num">
                                          <p:cBhvr>
                                            <p:cTn id="121" dur="1000" fill="hold"/>
                                            <p:tgtEl>
                                              <p:spTgt spid="28"/>
                                            </p:tgtEl>
                                            <p:attrNameLst>
                                              <p:attrName>ppt_h</p:attrName>
                                            </p:attrNameLst>
                                          </p:cBhvr>
                                          <p:tavLst>
                                            <p:tav tm="0">
                                              <p:val>
                                                <p:fltVal val="0"/>
                                              </p:val>
                                            </p:tav>
                                            <p:tav tm="100000">
                                              <p:val>
                                                <p:strVal val="#ppt_h"/>
                                              </p:val>
                                            </p:tav>
                                          </p:tavLst>
                                        </p:anim>
                                        <p:anim calcmode="lin" valueType="num">
                                          <p:cBhvr>
                                            <p:cTn id="122" dur="1000" fill="hold"/>
                                            <p:tgtEl>
                                              <p:spTgt spid="28"/>
                                            </p:tgtEl>
                                            <p:attrNameLst>
                                              <p:attrName>style.rotation</p:attrName>
                                            </p:attrNameLst>
                                          </p:cBhvr>
                                          <p:tavLst>
                                            <p:tav tm="0">
                                              <p:val>
                                                <p:fltVal val="90"/>
                                              </p:val>
                                            </p:tav>
                                            <p:tav tm="100000">
                                              <p:val>
                                                <p:fltVal val="0"/>
                                              </p:val>
                                            </p:tav>
                                          </p:tavLst>
                                        </p:anim>
                                        <p:animEffect transition="in" filter="fade">
                                          <p:cBhvr>
                                            <p:cTn id="123" dur="1000"/>
                                            <p:tgtEl>
                                              <p:spTgt spid="28"/>
                                            </p:tgtEl>
                                          </p:cBhvr>
                                        </p:animEffect>
                                      </p:childTnLst>
                                    </p:cTn>
                                  </p:par>
                                  <p:par>
                                    <p:cTn id="124" presetID="31" presetClass="entr" presetSubtype="0" fill="hold" nodeType="withEffect">
                                      <p:stCondLst>
                                        <p:cond delay="500"/>
                                      </p:stCondLst>
                                      <p:childTnLst>
                                        <p:set>
                                          <p:cBhvr>
                                            <p:cTn id="125" dur="1" fill="hold">
                                              <p:stCondLst>
                                                <p:cond delay="0"/>
                                              </p:stCondLst>
                                            </p:cTn>
                                            <p:tgtEl>
                                              <p:spTgt spid="32"/>
                                            </p:tgtEl>
                                            <p:attrNameLst>
                                              <p:attrName>style.visibility</p:attrName>
                                            </p:attrNameLst>
                                          </p:cBhvr>
                                          <p:to>
                                            <p:strVal val="visible"/>
                                          </p:to>
                                        </p:set>
                                        <p:anim calcmode="lin" valueType="num">
                                          <p:cBhvr>
                                            <p:cTn id="126" dur="1000" fill="hold"/>
                                            <p:tgtEl>
                                              <p:spTgt spid="32"/>
                                            </p:tgtEl>
                                            <p:attrNameLst>
                                              <p:attrName>ppt_w</p:attrName>
                                            </p:attrNameLst>
                                          </p:cBhvr>
                                          <p:tavLst>
                                            <p:tav tm="0">
                                              <p:val>
                                                <p:fltVal val="0"/>
                                              </p:val>
                                            </p:tav>
                                            <p:tav tm="100000">
                                              <p:val>
                                                <p:strVal val="#ppt_w"/>
                                              </p:val>
                                            </p:tav>
                                          </p:tavLst>
                                        </p:anim>
                                        <p:anim calcmode="lin" valueType="num">
                                          <p:cBhvr>
                                            <p:cTn id="127" dur="1000" fill="hold"/>
                                            <p:tgtEl>
                                              <p:spTgt spid="32"/>
                                            </p:tgtEl>
                                            <p:attrNameLst>
                                              <p:attrName>ppt_h</p:attrName>
                                            </p:attrNameLst>
                                          </p:cBhvr>
                                          <p:tavLst>
                                            <p:tav tm="0">
                                              <p:val>
                                                <p:fltVal val="0"/>
                                              </p:val>
                                            </p:tav>
                                            <p:tav tm="100000">
                                              <p:val>
                                                <p:strVal val="#ppt_h"/>
                                              </p:val>
                                            </p:tav>
                                          </p:tavLst>
                                        </p:anim>
                                        <p:anim calcmode="lin" valueType="num">
                                          <p:cBhvr>
                                            <p:cTn id="128" dur="1000" fill="hold"/>
                                            <p:tgtEl>
                                              <p:spTgt spid="32"/>
                                            </p:tgtEl>
                                            <p:attrNameLst>
                                              <p:attrName>style.rotation</p:attrName>
                                            </p:attrNameLst>
                                          </p:cBhvr>
                                          <p:tavLst>
                                            <p:tav tm="0">
                                              <p:val>
                                                <p:fltVal val="90"/>
                                              </p:val>
                                            </p:tav>
                                            <p:tav tm="100000">
                                              <p:val>
                                                <p:fltVal val="0"/>
                                              </p:val>
                                            </p:tav>
                                          </p:tavLst>
                                        </p:anim>
                                        <p:animEffect transition="in" filter="fade">
                                          <p:cBhvr>
                                            <p:cTn id="129" dur="1000"/>
                                            <p:tgtEl>
                                              <p:spTgt spid="32"/>
                                            </p:tgtEl>
                                          </p:cBhvr>
                                        </p:animEffect>
                                      </p:childTnLst>
                                    </p:cTn>
                                  </p:par>
                                  <p:par>
                                    <p:cTn id="130" presetID="31" presetClass="entr" presetSubtype="0" fill="hold" nodeType="withEffect">
                                      <p:stCondLst>
                                        <p:cond delay="500"/>
                                      </p:stCondLst>
                                      <p:childTnLst>
                                        <p:set>
                                          <p:cBhvr>
                                            <p:cTn id="131" dur="1" fill="hold">
                                              <p:stCondLst>
                                                <p:cond delay="0"/>
                                              </p:stCondLst>
                                            </p:cTn>
                                            <p:tgtEl>
                                              <p:spTgt spid="29"/>
                                            </p:tgtEl>
                                            <p:attrNameLst>
                                              <p:attrName>style.visibility</p:attrName>
                                            </p:attrNameLst>
                                          </p:cBhvr>
                                          <p:to>
                                            <p:strVal val="visible"/>
                                          </p:to>
                                        </p:set>
                                        <p:anim calcmode="lin" valueType="num">
                                          <p:cBhvr>
                                            <p:cTn id="132" dur="1000" fill="hold"/>
                                            <p:tgtEl>
                                              <p:spTgt spid="29"/>
                                            </p:tgtEl>
                                            <p:attrNameLst>
                                              <p:attrName>ppt_w</p:attrName>
                                            </p:attrNameLst>
                                          </p:cBhvr>
                                          <p:tavLst>
                                            <p:tav tm="0">
                                              <p:val>
                                                <p:fltVal val="0"/>
                                              </p:val>
                                            </p:tav>
                                            <p:tav tm="100000">
                                              <p:val>
                                                <p:strVal val="#ppt_w"/>
                                              </p:val>
                                            </p:tav>
                                          </p:tavLst>
                                        </p:anim>
                                        <p:anim calcmode="lin" valueType="num">
                                          <p:cBhvr>
                                            <p:cTn id="133" dur="1000" fill="hold"/>
                                            <p:tgtEl>
                                              <p:spTgt spid="29"/>
                                            </p:tgtEl>
                                            <p:attrNameLst>
                                              <p:attrName>ppt_h</p:attrName>
                                            </p:attrNameLst>
                                          </p:cBhvr>
                                          <p:tavLst>
                                            <p:tav tm="0">
                                              <p:val>
                                                <p:fltVal val="0"/>
                                              </p:val>
                                            </p:tav>
                                            <p:tav tm="100000">
                                              <p:val>
                                                <p:strVal val="#ppt_h"/>
                                              </p:val>
                                            </p:tav>
                                          </p:tavLst>
                                        </p:anim>
                                        <p:anim calcmode="lin" valueType="num">
                                          <p:cBhvr>
                                            <p:cTn id="134" dur="1000" fill="hold"/>
                                            <p:tgtEl>
                                              <p:spTgt spid="29"/>
                                            </p:tgtEl>
                                            <p:attrNameLst>
                                              <p:attrName>style.rotation</p:attrName>
                                            </p:attrNameLst>
                                          </p:cBhvr>
                                          <p:tavLst>
                                            <p:tav tm="0">
                                              <p:val>
                                                <p:fltVal val="90"/>
                                              </p:val>
                                            </p:tav>
                                            <p:tav tm="100000">
                                              <p:val>
                                                <p:fltVal val="0"/>
                                              </p:val>
                                            </p:tav>
                                          </p:tavLst>
                                        </p:anim>
                                        <p:animEffect transition="in" filter="fade">
                                          <p:cBhvr>
                                            <p:cTn id="135" dur="1000"/>
                                            <p:tgtEl>
                                              <p:spTgt spid="29"/>
                                            </p:tgtEl>
                                          </p:cBhvr>
                                        </p:animEffect>
                                      </p:childTnLst>
                                    </p:cTn>
                                  </p:par>
                                  <p:par>
                                    <p:cTn id="136" presetID="31" presetClass="entr" presetSubtype="0" fill="hold" nodeType="withEffect">
                                      <p:stCondLst>
                                        <p:cond delay="500"/>
                                      </p:stCondLst>
                                      <p:childTnLst>
                                        <p:set>
                                          <p:cBhvr>
                                            <p:cTn id="137" dur="1" fill="hold">
                                              <p:stCondLst>
                                                <p:cond delay="0"/>
                                              </p:stCondLst>
                                            </p:cTn>
                                            <p:tgtEl>
                                              <p:spTgt spid="20"/>
                                            </p:tgtEl>
                                            <p:attrNameLst>
                                              <p:attrName>style.visibility</p:attrName>
                                            </p:attrNameLst>
                                          </p:cBhvr>
                                          <p:to>
                                            <p:strVal val="visible"/>
                                          </p:to>
                                        </p:set>
                                        <p:anim calcmode="lin" valueType="num">
                                          <p:cBhvr>
                                            <p:cTn id="138" dur="1000" fill="hold"/>
                                            <p:tgtEl>
                                              <p:spTgt spid="20"/>
                                            </p:tgtEl>
                                            <p:attrNameLst>
                                              <p:attrName>ppt_w</p:attrName>
                                            </p:attrNameLst>
                                          </p:cBhvr>
                                          <p:tavLst>
                                            <p:tav tm="0">
                                              <p:val>
                                                <p:fltVal val="0"/>
                                              </p:val>
                                            </p:tav>
                                            <p:tav tm="100000">
                                              <p:val>
                                                <p:strVal val="#ppt_w"/>
                                              </p:val>
                                            </p:tav>
                                          </p:tavLst>
                                        </p:anim>
                                        <p:anim calcmode="lin" valueType="num">
                                          <p:cBhvr>
                                            <p:cTn id="139" dur="1000" fill="hold"/>
                                            <p:tgtEl>
                                              <p:spTgt spid="20"/>
                                            </p:tgtEl>
                                            <p:attrNameLst>
                                              <p:attrName>ppt_h</p:attrName>
                                            </p:attrNameLst>
                                          </p:cBhvr>
                                          <p:tavLst>
                                            <p:tav tm="0">
                                              <p:val>
                                                <p:fltVal val="0"/>
                                              </p:val>
                                            </p:tav>
                                            <p:tav tm="100000">
                                              <p:val>
                                                <p:strVal val="#ppt_h"/>
                                              </p:val>
                                            </p:tav>
                                          </p:tavLst>
                                        </p:anim>
                                        <p:anim calcmode="lin" valueType="num">
                                          <p:cBhvr>
                                            <p:cTn id="140" dur="1000" fill="hold"/>
                                            <p:tgtEl>
                                              <p:spTgt spid="20"/>
                                            </p:tgtEl>
                                            <p:attrNameLst>
                                              <p:attrName>style.rotation</p:attrName>
                                            </p:attrNameLst>
                                          </p:cBhvr>
                                          <p:tavLst>
                                            <p:tav tm="0">
                                              <p:val>
                                                <p:fltVal val="90"/>
                                              </p:val>
                                            </p:tav>
                                            <p:tav tm="100000">
                                              <p:val>
                                                <p:fltVal val="0"/>
                                              </p:val>
                                            </p:tav>
                                          </p:tavLst>
                                        </p:anim>
                                        <p:animEffect transition="in" filter="fade">
                                          <p:cBhvr>
                                            <p:cTn id="141" dur="1000"/>
                                            <p:tgtEl>
                                              <p:spTgt spid="20"/>
                                            </p:tgtEl>
                                          </p:cBhvr>
                                        </p:animEffect>
                                      </p:childTnLst>
                                    </p:cTn>
                                  </p:par>
                                  <p:par>
                                    <p:cTn id="142" presetID="31" presetClass="entr" presetSubtype="0" fill="hold" nodeType="withEffect">
                                      <p:stCondLst>
                                        <p:cond delay="500"/>
                                      </p:stCondLst>
                                      <p:childTnLst>
                                        <p:set>
                                          <p:cBhvr>
                                            <p:cTn id="143" dur="1" fill="hold">
                                              <p:stCondLst>
                                                <p:cond delay="0"/>
                                              </p:stCondLst>
                                            </p:cTn>
                                            <p:tgtEl>
                                              <p:spTgt spid="21"/>
                                            </p:tgtEl>
                                            <p:attrNameLst>
                                              <p:attrName>style.visibility</p:attrName>
                                            </p:attrNameLst>
                                          </p:cBhvr>
                                          <p:to>
                                            <p:strVal val="visible"/>
                                          </p:to>
                                        </p:set>
                                        <p:anim calcmode="lin" valueType="num">
                                          <p:cBhvr>
                                            <p:cTn id="144" dur="1000" fill="hold"/>
                                            <p:tgtEl>
                                              <p:spTgt spid="21"/>
                                            </p:tgtEl>
                                            <p:attrNameLst>
                                              <p:attrName>ppt_w</p:attrName>
                                            </p:attrNameLst>
                                          </p:cBhvr>
                                          <p:tavLst>
                                            <p:tav tm="0">
                                              <p:val>
                                                <p:fltVal val="0"/>
                                              </p:val>
                                            </p:tav>
                                            <p:tav tm="100000">
                                              <p:val>
                                                <p:strVal val="#ppt_w"/>
                                              </p:val>
                                            </p:tav>
                                          </p:tavLst>
                                        </p:anim>
                                        <p:anim calcmode="lin" valueType="num">
                                          <p:cBhvr>
                                            <p:cTn id="145" dur="1000" fill="hold"/>
                                            <p:tgtEl>
                                              <p:spTgt spid="21"/>
                                            </p:tgtEl>
                                            <p:attrNameLst>
                                              <p:attrName>ppt_h</p:attrName>
                                            </p:attrNameLst>
                                          </p:cBhvr>
                                          <p:tavLst>
                                            <p:tav tm="0">
                                              <p:val>
                                                <p:fltVal val="0"/>
                                              </p:val>
                                            </p:tav>
                                            <p:tav tm="100000">
                                              <p:val>
                                                <p:strVal val="#ppt_h"/>
                                              </p:val>
                                            </p:tav>
                                          </p:tavLst>
                                        </p:anim>
                                        <p:anim calcmode="lin" valueType="num">
                                          <p:cBhvr>
                                            <p:cTn id="146" dur="1000" fill="hold"/>
                                            <p:tgtEl>
                                              <p:spTgt spid="21"/>
                                            </p:tgtEl>
                                            <p:attrNameLst>
                                              <p:attrName>style.rotation</p:attrName>
                                            </p:attrNameLst>
                                          </p:cBhvr>
                                          <p:tavLst>
                                            <p:tav tm="0">
                                              <p:val>
                                                <p:fltVal val="90"/>
                                              </p:val>
                                            </p:tav>
                                            <p:tav tm="100000">
                                              <p:val>
                                                <p:fltVal val="0"/>
                                              </p:val>
                                            </p:tav>
                                          </p:tavLst>
                                        </p:anim>
                                        <p:animEffect transition="in" filter="fade">
                                          <p:cBhvr>
                                            <p:cTn id="147" dur="1000"/>
                                            <p:tgtEl>
                                              <p:spTgt spid="21"/>
                                            </p:tgtEl>
                                          </p:cBhvr>
                                        </p:animEffect>
                                      </p:childTnLst>
                                    </p:cTn>
                                  </p:par>
                                  <p:par>
                                    <p:cTn id="148" presetID="31" presetClass="entr" presetSubtype="0" fill="hold" nodeType="withEffect">
                                      <p:stCondLst>
                                        <p:cond delay="500"/>
                                      </p:stCondLst>
                                      <p:childTnLst>
                                        <p:set>
                                          <p:cBhvr>
                                            <p:cTn id="149" dur="1" fill="hold">
                                              <p:stCondLst>
                                                <p:cond delay="0"/>
                                              </p:stCondLst>
                                            </p:cTn>
                                            <p:tgtEl>
                                              <p:spTgt spid="12"/>
                                            </p:tgtEl>
                                            <p:attrNameLst>
                                              <p:attrName>style.visibility</p:attrName>
                                            </p:attrNameLst>
                                          </p:cBhvr>
                                          <p:to>
                                            <p:strVal val="visible"/>
                                          </p:to>
                                        </p:set>
                                        <p:anim calcmode="lin" valueType="num">
                                          <p:cBhvr>
                                            <p:cTn id="150" dur="1000" fill="hold"/>
                                            <p:tgtEl>
                                              <p:spTgt spid="12"/>
                                            </p:tgtEl>
                                            <p:attrNameLst>
                                              <p:attrName>ppt_w</p:attrName>
                                            </p:attrNameLst>
                                          </p:cBhvr>
                                          <p:tavLst>
                                            <p:tav tm="0">
                                              <p:val>
                                                <p:fltVal val="0"/>
                                              </p:val>
                                            </p:tav>
                                            <p:tav tm="100000">
                                              <p:val>
                                                <p:strVal val="#ppt_w"/>
                                              </p:val>
                                            </p:tav>
                                          </p:tavLst>
                                        </p:anim>
                                        <p:anim calcmode="lin" valueType="num">
                                          <p:cBhvr>
                                            <p:cTn id="151" dur="1000" fill="hold"/>
                                            <p:tgtEl>
                                              <p:spTgt spid="12"/>
                                            </p:tgtEl>
                                            <p:attrNameLst>
                                              <p:attrName>ppt_h</p:attrName>
                                            </p:attrNameLst>
                                          </p:cBhvr>
                                          <p:tavLst>
                                            <p:tav tm="0">
                                              <p:val>
                                                <p:fltVal val="0"/>
                                              </p:val>
                                            </p:tav>
                                            <p:tav tm="100000">
                                              <p:val>
                                                <p:strVal val="#ppt_h"/>
                                              </p:val>
                                            </p:tav>
                                          </p:tavLst>
                                        </p:anim>
                                        <p:anim calcmode="lin" valueType="num">
                                          <p:cBhvr>
                                            <p:cTn id="152" dur="1000" fill="hold"/>
                                            <p:tgtEl>
                                              <p:spTgt spid="12"/>
                                            </p:tgtEl>
                                            <p:attrNameLst>
                                              <p:attrName>style.rotation</p:attrName>
                                            </p:attrNameLst>
                                          </p:cBhvr>
                                          <p:tavLst>
                                            <p:tav tm="0">
                                              <p:val>
                                                <p:fltVal val="90"/>
                                              </p:val>
                                            </p:tav>
                                            <p:tav tm="100000">
                                              <p:val>
                                                <p:fltVal val="0"/>
                                              </p:val>
                                            </p:tav>
                                          </p:tavLst>
                                        </p:anim>
                                        <p:animEffect transition="in" filter="fade">
                                          <p:cBhvr>
                                            <p:cTn id="153" dur="1000"/>
                                            <p:tgtEl>
                                              <p:spTgt spid="12"/>
                                            </p:tgtEl>
                                          </p:cBhvr>
                                        </p:animEffect>
                                      </p:childTnLst>
                                    </p:cTn>
                                  </p:par>
                                  <p:par>
                                    <p:cTn id="154" presetID="31" presetClass="entr" presetSubtype="0" fill="hold" nodeType="withEffect">
                                      <p:stCondLst>
                                        <p:cond delay="500"/>
                                      </p:stCondLst>
                                      <p:childTnLst>
                                        <p:set>
                                          <p:cBhvr>
                                            <p:cTn id="155" dur="1" fill="hold">
                                              <p:stCondLst>
                                                <p:cond delay="0"/>
                                              </p:stCondLst>
                                            </p:cTn>
                                            <p:tgtEl>
                                              <p:spTgt spid="11"/>
                                            </p:tgtEl>
                                            <p:attrNameLst>
                                              <p:attrName>style.visibility</p:attrName>
                                            </p:attrNameLst>
                                          </p:cBhvr>
                                          <p:to>
                                            <p:strVal val="visible"/>
                                          </p:to>
                                        </p:set>
                                        <p:anim calcmode="lin" valueType="num">
                                          <p:cBhvr>
                                            <p:cTn id="156" dur="1000" fill="hold"/>
                                            <p:tgtEl>
                                              <p:spTgt spid="11"/>
                                            </p:tgtEl>
                                            <p:attrNameLst>
                                              <p:attrName>ppt_w</p:attrName>
                                            </p:attrNameLst>
                                          </p:cBhvr>
                                          <p:tavLst>
                                            <p:tav tm="0">
                                              <p:val>
                                                <p:fltVal val="0"/>
                                              </p:val>
                                            </p:tav>
                                            <p:tav tm="100000">
                                              <p:val>
                                                <p:strVal val="#ppt_w"/>
                                              </p:val>
                                            </p:tav>
                                          </p:tavLst>
                                        </p:anim>
                                        <p:anim calcmode="lin" valueType="num">
                                          <p:cBhvr>
                                            <p:cTn id="157" dur="1000" fill="hold"/>
                                            <p:tgtEl>
                                              <p:spTgt spid="11"/>
                                            </p:tgtEl>
                                            <p:attrNameLst>
                                              <p:attrName>ppt_h</p:attrName>
                                            </p:attrNameLst>
                                          </p:cBhvr>
                                          <p:tavLst>
                                            <p:tav tm="0">
                                              <p:val>
                                                <p:fltVal val="0"/>
                                              </p:val>
                                            </p:tav>
                                            <p:tav tm="100000">
                                              <p:val>
                                                <p:strVal val="#ppt_h"/>
                                              </p:val>
                                            </p:tav>
                                          </p:tavLst>
                                        </p:anim>
                                        <p:anim calcmode="lin" valueType="num">
                                          <p:cBhvr>
                                            <p:cTn id="158" dur="1000" fill="hold"/>
                                            <p:tgtEl>
                                              <p:spTgt spid="11"/>
                                            </p:tgtEl>
                                            <p:attrNameLst>
                                              <p:attrName>style.rotation</p:attrName>
                                            </p:attrNameLst>
                                          </p:cBhvr>
                                          <p:tavLst>
                                            <p:tav tm="0">
                                              <p:val>
                                                <p:fltVal val="90"/>
                                              </p:val>
                                            </p:tav>
                                            <p:tav tm="100000">
                                              <p:val>
                                                <p:fltVal val="0"/>
                                              </p:val>
                                            </p:tav>
                                          </p:tavLst>
                                        </p:anim>
                                        <p:animEffect transition="in" filter="fade">
                                          <p:cBhvr>
                                            <p:cTn id="159" dur="1000"/>
                                            <p:tgtEl>
                                              <p:spTgt spid="11"/>
                                            </p:tgtEl>
                                          </p:cBhvr>
                                        </p:animEffect>
                                      </p:childTnLst>
                                    </p:cTn>
                                  </p:par>
                                  <p:par>
                                    <p:cTn id="160" presetID="31" presetClass="entr" presetSubtype="0" fill="hold" nodeType="withEffect">
                                      <p:stCondLst>
                                        <p:cond delay="500"/>
                                      </p:stCondLst>
                                      <p:childTnLst>
                                        <p:set>
                                          <p:cBhvr>
                                            <p:cTn id="161" dur="1" fill="hold">
                                              <p:stCondLst>
                                                <p:cond delay="0"/>
                                              </p:stCondLst>
                                            </p:cTn>
                                            <p:tgtEl>
                                              <p:spTgt spid="13"/>
                                            </p:tgtEl>
                                            <p:attrNameLst>
                                              <p:attrName>style.visibility</p:attrName>
                                            </p:attrNameLst>
                                          </p:cBhvr>
                                          <p:to>
                                            <p:strVal val="visible"/>
                                          </p:to>
                                        </p:set>
                                        <p:anim calcmode="lin" valueType="num">
                                          <p:cBhvr>
                                            <p:cTn id="162" dur="1000" fill="hold"/>
                                            <p:tgtEl>
                                              <p:spTgt spid="13"/>
                                            </p:tgtEl>
                                            <p:attrNameLst>
                                              <p:attrName>ppt_w</p:attrName>
                                            </p:attrNameLst>
                                          </p:cBhvr>
                                          <p:tavLst>
                                            <p:tav tm="0">
                                              <p:val>
                                                <p:fltVal val="0"/>
                                              </p:val>
                                            </p:tav>
                                            <p:tav tm="100000">
                                              <p:val>
                                                <p:strVal val="#ppt_w"/>
                                              </p:val>
                                            </p:tav>
                                          </p:tavLst>
                                        </p:anim>
                                        <p:anim calcmode="lin" valueType="num">
                                          <p:cBhvr>
                                            <p:cTn id="163" dur="1000" fill="hold"/>
                                            <p:tgtEl>
                                              <p:spTgt spid="13"/>
                                            </p:tgtEl>
                                            <p:attrNameLst>
                                              <p:attrName>ppt_h</p:attrName>
                                            </p:attrNameLst>
                                          </p:cBhvr>
                                          <p:tavLst>
                                            <p:tav tm="0">
                                              <p:val>
                                                <p:fltVal val="0"/>
                                              </p:val>
                                            </p:tav>
                                            <p:tav tm="100000">
                                              <p:val>
                                                <p:strVal val="#ppt_h"/>
                                              </p:val>
                                            </p:tav>
                                          </p:tavLst>
                                        </p:anim>
                                        <p:anim calcmode="lin" valueType="num">
                                          <p:cBhvr>
                                            <p:cTn id="164" dur="1000" fill="hold"/>
                                            <p:tgtEl>
                                              <p:spTgt spid="13"/>
                                            </p:tgtEl>
                                            <p:attrNameLst>
                                              <p:attrName>style.rotation</p:attrName>
                                            </p:attrNameLst>
                                          </p:cBhvr>
                                          <p:tavLst>
                                            <p:tav tm="0">
                                              <p:val>
                                                <p:fltVal val="90"/>
                                              </p:val>
                                            </p:tav>
                                            <p:tav tm="100000">
                                              <p:val>
                                                <p:fltVal val="0"/>
                                              </p:val>
                                            </p:tav>
                                          </p:tavLst>
                                        </p:anim>
                                        <p:animEffect transition="in" filter="fade">
                                          <p:cBhvr>
                                            <p:cTn id="165" dur="1000"/>
                                            <p:tgtEl>
                                              <p:spTgt spid="13"/>
                                            </p:tgtEl>
                                          </p:cBhvr>
                                        </p:animEffect>
                                      </p:childTnLst>
                                    </p:cTn>
                                  </p:par>
                                  <p:par>
                                    <p:cTn id="166" presetID="31" presetClass="entr" presetSubtype="0" fill="hold" nodeType="withEffect">
                                      <p:stCondLst>
                                        <p:cond delay="500"/>
                                      </p:stCondLst>
                                      <p:childTnLst>
                                        <p:set>
                                          <p:cBhvr>
                                            <p:cTn id="167" dur="1" fill="hold">
                                              <p:stCondLst>
                                                <p:cond delay="0"/>
                                              </p:stCondLst>
                                            </p:cTn>
                                            <p:tgtEl>
                                              <p:spTgt spid="2"/>
                                            </p:tgtEl>
                                            <p:attrNameLst>
                                              <p:attrName>style.visibility</p:attrName>
                                            </p:attrNameLst>
                                          </p:cBhvr>
                                          <p:to>
                                            <p:strVal val="visible"/>
                                          </p:to>
                                        </p:set>
                                        <p:anim calcmode="lin" valueType="num">
                                          <p:cBhvr>
                                            <p:cTn id="168" dur="1000" fill="hold"/>
                                            <p:tgtEl>
                                              <p:spTgt spid="2"/>
                                            </p:tgtEl>
                                            <p:attrNameLst>
                                              <p:attrName>ppt_w</p:attrName>
                                            </p:attrNameLst>
                                          </p:cBhvr>
                                          <p:tavLst>
                                            <p:tav tm="0">
                                              <p:val>
                                                <p:fltVal val="0"/>
                                              </p:val>
                                            </p:tav>
                                            <p:tav tm="100000">
                                              <p:val>
                                                <p:strVal val="#ppt_w"/>
                                              </p:val>
                                            </p:tav>
                                          </p:tavLst>
                                        </p:anim>
                                        <p:anim calcmode="lin" valueType="num">
                                          <p:cBhvr>
                                            <p:cTn id="169" dur="1000" fill="hold"/>
                                            <p:tgtEl>
                                              <p:spTgt spid="2"/>
                                            </p:tgtEl>
                                            <p:attrNameLst>
                                              <p:attrName>ppt_h</p:attrName>
                                            </p:attrNameLst>
                                          </p:cBhvr>
                                          <p:tavLst>
                                            <p:tav tm="0">
                                              <p:val>
                                                <p:fltVal val="0"/>
                                              </p:val>
                                            </p:tav>
                                            <p:tav tm="100000">
                                              <p:val>
                                                <p:strVal val="#ppt_h"/>
                                              </p:val>
                                            </p:tav>
                                          </p:tavLst>
                                        </p:anim>
                                        <p:anim calcmode="lin" valueType="num">
                                          <p:cBhvr>
                                            <p:cTn id="170" dur="1000" fill="hold"/>
                                            <p:tgtEl>
                                              <p:spTgt spid="2"/>
                                            </p:tgtEl>
                                            <p:attrNameLst>
                                              <p:attrName>style.rotation</p:attrName>
                                            </p:attrNameLst>
                                          </p:cBhvr>
                                          <p:tavLst>
                                            <p:tav tm="0">
                                              <p:val>
                                                <p:fltVal val="90"/>
                                              </p:val>
                                            </p:tav>
                                            <p:tav tm="100000">
                                              <p:val>
                                                <p:fltVal val="0"/>
                                              </p:val>
                                            </p:tav>
                                          </p:tavLst>
                                        </p:anim>
                                        <p:animEffect transition="in" filter="fade">
                                          <p:cBhvr>
                                            <p:cTn id="171" dur="1000"/>
                                            <p:tgtEl>
                                              <p:spTgt spid="2"/>
                                            </p:tgtEl>
                                          </p:cBhvr>
                                        </p:animEffect>
                                      </p:childTnLst>
                                    </p:cTn>
                                  </p:par>
                                  <p:par>
                                    <p:cTn id="172" presetID="31" presetClass="entr" presetSubtype="0" fill="hold" nodeType="withEffect">
                                      <p:stCondLst>
                                        <p:cond delay="500"/>
                                      </p:stCondLst>
                                      <p:childTnLst>
                                        <p:set>
                                          <p:cBhvr>
                                            <p:cTn id="173" dur="1" fill="hold">
                                              <p:stCondLst>
                                                <p:cond delay="0"/>
                                              </p:stCondLst>
                                            </p:cTn>
                                            <p:tgtEl>
                                              <p:spTgt spid="6"/>
                                            </p:tgtEl>
                                            <p:attrNameLst>
                                              <p:attrName>style.visibility</p:attrName>
                                            </p:attrNameLst>
                                          </p:cBhvr>
                                          <p:to>
                                            <p:strVal val="visible"/>
                                          </p:to>
                                        </p:set>
                                        <p:anim calcmode="lin" valueType="num">
                                          <p:cBhvr>
                                            <p:cTn id="174" dur="1000" fill="hold"/>
                                            <p:tgtEl>
                                              <p:spTgt spid="6"/>
                                            </p:tgtEl>
                                            <p:attrNameLst>
                                              <p:attrName>ppt_w</p:attrName>
                                            </p:attrNameLst>
                                          </p:cBhvr>
                                          <p:tavLst>
                                            <p:tav tm="0">
                                              <p:val>
                                                <p:fltVal val="0"/>
                                              </p:val>
                                            </p:tav>
                                            <p:tav tm="100000">
                                              <p:val>
                                                <p:strVal val="#ppt_w"/>
                                              </p:val>
                                            </p:tav>
                                          </p:tavLst>
                                        </p:anim>
                                        <p:anim calcmode="lin" valueType="num">
                                          <p:cBhvr>
                                            <p:cTn id="175" dur="1000" fill="hold"/>
                                            <p:tgtEl>
                                              <p:spTgt spid="6"/>
                                            </p:tgtEl>
                                            <p:attrNameLst>
                                              <p:attrName>ppt_h</p:attrName>
                                            </p:attrNameLst>
                                          </p:cBhvr>
                                          <p:tavLst>
                                            <p:tav tm="0">
                                              <p:val>
                                                <p:fltVal val="0"/>
                                              </p:val>
                                            </p:tav>
                                            <p:tav tm="100000">
                                              <p:val>
                                                <p:strVal val="#ppt_h"/>
                                              </p:val>
                                            </p:tav>
                                          </p:tavLst>
                                        </p:anim>
                                        <p:anim calcmode="lin" valueType="num">
                                          <p:cBhvr>
                                            <p:cTn id="176" dur="1000" fill="hold"/>
                                            <p:tgtEl>
                                              <p:spTgt spid="6"/>
                                            </p:tgtEl>
                                            <p:attrNameLst>
                                              <p:attrName>style.rotation</p:attrName>
                                            </p:attrNameLst>
                                          </p:cBhvr>
                                          <p:tavLst>
                                            <p:tav tm="0">
                                              <p:val>
                                                <p:fltVal val="90"/>
                                              </p:val>
                                            </p:tav>
                                            <p:tav tm="100000">
                                              <p:val>
                                                <p:fltVal val="0"/>
                                              </p:val>
                                            </p:tav>
                                          </p:tavLst>
                                        </p:anim>
                                        <p:animEffect transition="in" filter="fade">
                                          <p:cBhvr>
                                            <p:cTn id="177" dur="1000"/>
                                            <p:tgtEl>
                                              <p:spTgt spid="6"/>
                                            </p:tgtEl>
                                          </p:cBhvr>
                                        </p:animEffect>
                                      </p:childTnLst>
                                    </p:cTn>
                                  </p:par>
                                  <p:par>
                                    <p:cTn id="178" presetID="31" presetClass="entr" presetSubtype="0" fill="hold" nodeType="withEffect">
                                      <p:stCondLst>
                                        <p:cond delay="500"/>
                                      </p:stCondLst>
                                      <p:childTnLst>
                                        <p:set>
                                          <p:cBhvr>
                                            <p:cTn id="179" dur="1" fill="hold">
                                              <p:stCondLst>
                                                <p:cond delay="0"/>
                                              </p:stCondLst>
                                            </p:cTn>
                                            <p:tgtEl>
                                              <p:spTgt spid="5"/>
                                            </p:tgtEl>
                                            <p:attrNameLst>
                                              <p:attrName>style.visibility</p:attrName>
                                            </p:attrNameLst>
                                          </p:cBhvr>
                                          <p:to>
                                            <p:strVal val="visible"/>
                                          </p:to>
                                        </p:set>
                                        <p:anim calcmode="lin" valueType="num">
                                          <p:cBhvr>
                                            <p:cTn id="180" dur="1000" fill="hold"/>
                                            <p:tgtEl>
                                              <p:spTgt spid="5"/>
                                            </p:tgtEl>
                                            <p:attrNameLst>
                                              <p:attrName>ppt_w</p:attrName>
                                            </p:attrNameLst>
                                          </p:cBhvr>
                                          <p:tavLst>
                                            <p:tav tm="0">
                                              <p:val>
                                                <p:fltVal val="0"/>
                                              </p:val>
                                            </p:tav>
                                            <p:tav tm="100000">
                                              <p:val>
                                                <p:strVal val="#ppt_w"/>
                                              </p:val>
                                            </p:tav>
                                          </p:tavLst>
                                        </p:anim>
                                        <p:anim calcmode="lin" valueType="num">
                                          <p:cBhvr>
                                            <p:cTn id="181" dur="1000" fill="hold"/>
                                            <p:tgtEl>
                                              <p:spTgt spid="5"/>
                                            </p:tgtEl>
                                            <p:attrNameLst>
                                              <p:attrName>ppt_h</p:attrName>
                                            </p:attrNameLst>
                                          </p:cBhvr>
                                          <p:tavLst>
                                            <p:tav tm="0">
                                              <p:val>
                                                <p:fltVal val="0"/>
                                              </p:val>
                                            </p:tav>
                                            <p:tav tm="100000">
                                              <p:val>
                                                <p:strVal val="#ppt_h"/>
                                              </p:val>
                                            </p:tav>
                                          </p:tavLst>
                                        </p:anim>
                                        <p:anim calcmode="lin" valueType="num">
                                          <p:cBhvr>
                                            <p:cTn id="182" dur="1000" fill="hold"/>
                                            <p:tgtEl>
                                              <p:spTgt spid="5"/>
                                            </p:tgtEl>
                                            <p:attrNameLst>
                                              <p:attrName>style.rotation</p:attrName>
                                            </p:attrNameLst>
                                          </p:cBhvr>
                                          <p:tavLst>
                                            <p:tav tm="0">
                                              <p:val>
                                                <p:fltVal val="90"/>
                                              </p:val>
                                            </p:tav>
                                            <p:tav tm="100000">
                                              <p:val>
                                                <p:fltVal val="0"/>
                                              </p:val>
                                            </p:tav>
                                          </p:tavLst>
                                        </p:anim>
                                        <p:animEffect transition="in" filter="fade">
                                          <p:cBhvr>
                                            <p:cTn id="183" dur="1000"/>
                                            <p:tgtEl>
                                              <p:spTgt spid="5"/>
                                            </p:tgtEl>
                                          </p:cBhvr>
                                        </p:animEffect>
                                      </p:childTnLst>
                                    </p:cTn>
                                  </p:par>
                                  <p:par>
                                    <p:cTn id="184" presetID="31" presetClass="entr" presetSubtype="0" fill="hold" nodeType="withEffect">
                                      <p:stCondLst>
                                        <p:cond delay="500"/>
                                      </p:stCondLst>
                                      <p:childTnLst>
                                        <p:set>
                                          <p:cBhvr>
                                            <p:cTn id="185" dur="1" fill="hold">
                                              <p:stCondLst>
                                                <p:cond delay="0"/>
                                              </p:stCondLst>
                                            </p:cTn>
                                            <p:tgtEl>
                                              <p:spTgt spid="3"/>
                                            </p:tgtEl>
                                            <p:attrNameLst>
                                              <p:attrName>style.visibility</p:attrName>
                                            </p:attrNameLst>
                                          </p:cBhvr>
                                          <p:to>
                                            <p:strVal val="visible"/>
                                          </p:to>
                                        </p:set>
                                        <p:anim calcmode="lin" valueType="num">
                                          <p:cBhvr>
                                            <p:cTn id="186" dur="1000" fill="hold"/>
                                            <p:tgtEl>
                                              <p:spTgt spid="3"/>
                                            </p:tgtEl>
                                            <p:attrNameLst>
                                              <p:attrName>ppt_w</p:attrName>
                                            </p:attrNameLst>
                                          </p:cBhvr>
                                          <p:tavLst>
                                            <p:tav tm="0">
                                              <p:val>
                                                <p:fltVal val="0"/>
                                              </p:val>
                                            </p:tav>
                                            <p:tav tm="100000">
                                              <p:val>
                                                <p:strVal val="#ppt_w"/>
                                              </p:val>
                                            </p:tav>
                                          </p:tavLst>
                                        </p:anim>
                                        <p:anim calcmode="lin" valueType="num">
                                          <p:cBhvr>
                                            <p:cTn id="187" dur="1000" fill="hold"/>
                                            <p:tgtEl>
                                              <p:spTgt spid="3"/>
                                            </p:tgtEl>
                                            <p:attrNameLst>
                                              <p:attrName>ppt_h</p:attrName>
                                            </p:attrNameLst>
                                          </p:cBhvr>
                                          <p:tavLst>
                                            <p:tav tm="0">
                                              <p:val>
                                                <p:fltVal val="0"/>
                                              </p:val>
                                            </p:tav>
                                            <p:tav tm="100000">
                                              <p:val>
                                                <p:strVal val="#ppt_h"/>
                                              </p:val>
                                            </p:tav>
                                          </p:tavLst>
                                        </p:anim>
                                        <p:anim calcmode="lin" valueType="num">
                                          <p:cBhvr>
                                            <p:cTn id="188" dur="1000" fill="hold"/>
                                            <p:tgtEl>
                                              <p:spTgt spid="3"/>
                                            </p:tgtEl>
                                            <p:attrNameLst>
                                              <p:attrName>style.rotation</p:attrName>
                                            </p:attrNameLst>
                                          </p:cBhvr>
                                          <p:tavLst>
                                            <p:tav tm="0">
                                              <p:val>
                                                <p:fltVal val="90"/>
                                              </p:val>
                                            </p:tav>
                                            <p:tav tm="100000">
                                              <p:val>
                                                <p:fltVal val="0"/>
                                              </p:val>
                                            </p:tav>
                                          </p:tavLst>
                                        </p:anim>
                                        <p:animEffect transition="in" filter="fade">
                                          <p:cBhvr>
                                            <p:cTn id="189" dur="1000"/>
                                            <p:tgtEl>
                                              <p:spTgt spid="3"/>
                                            </p:tgtEl>
                                          </p:cBhvr>
                                        </p:animEffect>
                                      </p:childTnLst>
                                    </p:cTn>
                                  </p:par>
                                  <p:par>
                                    <p:cTn id="190" presetID="31" presetClass="entr" presetSubtype="0" fill="hold" nodeType="withEffect">
                                      <p:stCondLst>
                                        <p:cond delay="500"/>
                                      </p:stCondLst>
                                      <p:childTnLst>
                                        <p:set>
                                          <p:cBhvr>
                                            <p:cTn id="191" dur="1" fill="hold">
                                              <p:stCondLst>
                                                <p:cond delay="0"/>
                                              </p:stCondLst>
                                            </p:cTn>
                                            <p:tgtEl>
                                              <p:spTgt spid="4"/>
                                            </p:tgtEl>
                                            <p:attrNameLst>
                                              <p:attrName>style.visibility</p:attrName>
                                            </p:attrNameLst>
                                          </p:cBhvr>
                                          <p:to>
                                            <p:strVal val="visible"/>
                                          </p:to>
                                        </p:set>
                                        <p:anim calcmode="lin" valueType="num">
                                          <p:cBhvr>
                                            <p:cTn id="192" dur="1000" fill="hold"/>
                                            <p:tgtEl>
                                              <p:spTgt spid="4"/>
                                            </p:tgtEl>
                                            <p:attrNameLst>
                                              <p:attrName>ppt_w</p:attrName>
                                            </p:attrNameLst>
                                          </p:cBhvr>
                                          <p:tavLst>
                                            <p:tav tm="0">
                                              <p:val>
                                                <p:fltVal val="0"/>
                                              </p:val>
                                            </p:tav>
                                            <p:tav tm="100000">
                                              <p:val>
                                                <p:strVal val="#ppt_w"/>
                                              </p:val>
                                            </p:tav>
                                          </p:tavLst>
                                        </p:anim>
                                        <p:anim calcmode="lin" valueType="num">
                                          <p:cBhvr>
                                            <p:cTn id="193" dur="1000" fill="hold"/>
                                            <p:tgtEl>
                                              <p:spTgt spid="4"/>
                                            </p:tgtEl>
                                            <p:attrNameLst>
                                              <p:attrName>ppt_h</p:attrName>
                                            </p:attrNameLst>
                                          </p:cBhvr>
                                          <p:tavLst>
                                            <p:tav tm="0">
                                              <p:val>
                                                <p:fltVal val="0"/>
                                              </p:val>
                                            </p:tav>
                                            <p:tav tm="100000">
                                              <p:val>
                                                <p:strVal val="#ppt_h"/>
                                              </p:val>
                                            </p:tav>
                                          </p:tavLst>
                                        </p:anim>
                                        <p:anim calcmode="lin" valueType="num">
                                          <p:cBhvr>
                                            <p:cTn id="194" dur="1000" fill="hold"/>
                                            <p:tgtEl>
                                              <p:spTgt spid="4"/>
                                            </p:tgtEl>
                                            <p:attrNameLst>
                                              <p:attrName>style.rotation</p:attrName>
                                            </p:attrNameLst>
                                          </p:cBhvr>
                                          <p:tavLst>
                                            <p:tav tm="0">
                                              <p:val>
                                                <p:fltVal val="90"/>
                                              </p:val>
                                            </p:tav>
                                            <p:tav tm="100000">
                                              <p:val>
                                                <p:fltVal val="0"/>
                                              </p:val>
                                            </p:tav>
                                          </p:tavLst>
                                        </p:anim>
                                        <p:animEffect transition="in" filter="fade">
                                          <p:cBhvr>
                                            <p:cTn id="195" dur="1000"/>
                                            <p:tgtEl>
                                              <p:spTgt spid="4"/>
                                            </p:tgtEl>
                                          </p:cBhvr>
                                        </p:animEffect>
                                      </p:childTnLst>
                                    </p:cTn>
                                  </p:par>
                                  <p:par>
                                    <p:cTn id="196" presetID="31" presetClass="entr" presetSubtype="0" fill="hold" nodeType="withEffect">
                                      <p:stCondLst>
                                        <p:cond delay="500"/>
                                      </p:stCondLst>
                                      <p:childTnLst>
                                        <p:set>
                                          <p:cBhvr>
                                            <p:cTn id="197" dur="1" fill="hold">
                                              <p:stCondLst>
                                                <p:cond delay="0"/>
                                              </p:stCondLst>
                                            </p:cTn>
                                            <p:tgtEl>
                                              <p:spTgt spid="9"/>
                                            </p:tgtEl>
                                            <p:attrNameLst>
                                              <p:attrName>style.visibility</p:attrName>
                                            </p:attrNameLst>
                                          </p:cBhvr>
                                          <p:to>
                                            <p:strVal val="visible"/>
                                          </p:to>
                                        </p:set>
                                        <p:anim calcmode="lin" valueType="num">
                                          <p:cBhvr>
                                            <p:cTn id="198" dur="1000" fill="hold"/>
                                            <p:tgtEl>
                                              <p:spTgt spid="9"/>
                                            </p:tgtEl>
                                            <p:attrNameLst>
                                              <p:attrName>ppt_w</p:attrName>
                                            </p:attrNameLst>
                                          </p:cBhvr>
                                          <p:tavLst>
                                            <p:tav tm="0">
                                              <p:val>
                                                <p:fltVal val="0"/>
                                              </p:val>
                                            </p:tav>
                                            <p:tav tm="100000">
                                              <p:val>
                                                <p:strVal val="#ppt_w"/>
                                              </p:val>
                                            </p:tav>
                                          </p:tavLst>
                                        </p:anim>
                                        <p:anim calcmode="lin" valueType="num">
                                          <p:cBhvr>
                                            <p:cTn id="199" dur="1000" fill="hold"/>
                                            <p:tgtEl>
                                              <p:spTgt spid="9"/>
                                            </p:tgtEl>
                                            <p:attrNameLst>
                                              <p:attrName>ppt_h</p:attrName>
                                            </p:attrNameLst>
                                          </p:cBhvr>
                                          <p:tavLst>
                                            <p:tav tm="0">
                                              <p:val>
                                                <p:fltVal val="0"/>
                                              </p:val>
                                            </p:tav>
                                            <p:tav tm="100000">
                                              <p:val>
                                                <p:strVal val="#ppt_h"/>
                                              </p:val>
                                            </p:tav>
                                          </p:tavLst>
                                        </p:anim>
                                        <p:anim calcmode="lin" valueType="num">
                                          <p:cBhvr>
                                            <p:cTn id="200" dur="1000" fill="hold"/>
                                            <p:tgtEl>
                                              <p:spTgt spid="9"/>
                                            </p:tgtEl>
                                            <p:attrNameLst>
                                              <p:attrName>style.rotation</p:attrName>
                                            </p:attrNameLst>
                                          </p:cBhvr>
                                          <p:tavLst>
                                            <p:tav tm="0">
                                              <p:val>
                                                <p:fltVal val="90"/>
                                              </p:val>
                                            </p:tav>
                                            <p:tav tm="100000">
                                              <p:val>
                                                <p:fltVal val="0"/>
                                              </p:val>
                                            </p:tav>
                                          </p:tavLst>
                                        </p:anim>
                                        <p:animEffect transition="in" filter="fade">
                                          <p:cBhvr>
                                            <p:cTn id="201" dur="1000"/>
                                            <p:tgtEl>
                                              <p:spTgt spid="9"/>
                                            </p:tgtEl>
                                          </p:cBhvr>
                                        </p:animEffect>
                                      </p:childTnLst>
                                    </p:cTn>
                                  </p:par>
                                  <p:par>
                                    <p:cTn id="202" presetID="53" presetClass="entr" presetSubtype="16" fill="hold" grpId="0" nodeType="withEffect">
                                      <p:stCondLst>
                                        <p:cond delay="1000"/>
                                      </p:stCondLst>
                                      <p:childTnLst>
                                        <p:set>
                                          <p:cBhvr>
                                            <p:cTn id="203" dur="1" fill="hold">
                                              <p:stCondLst>
                                                <p:cond delay="0"/>
                                              </p:stCondLst>
                                            </p:cTn>
                                            <p:tgtEl>
                                              <p:spTgt spid="52"/>
                                            </p:tgtEl>
                                            <p:attrNameLst>
                                              <p:attrName>style.visibility</p:attrName>
                                            </p:attrNameLst>
                                          </p:cBhvr>
                                          <p:to>
                                            <p:strVal val="visible"/>
                                          </p:to>
                                        </p:set>
                                        <p:anim calcmode="lin" valueType="num">
                                          <p:cBhvr>
                                            <p:cTn id="204" dur="500" fill="hold"/>
                                            <p:tgtEl>
                                              <p:spTgt spid="52"/>
                                            </p:tgtEl>
                                            <p:attrNameLst>
                                              <p:attrName>ppt_w</p:attrName>
                                            </p:attrNameLst>
                                          </p:cBhvr>
                                          <p:tavLst>
                                            <p:tav tm="0">
                                              <p:val>
                                                <p:fltVal val="0"/>
                                              </p:val>
                                            </p:tav>
                                            <p:tav tm="100000">
                                              <p:val>
                                                <p:strVal val="#ppt_w"/>
                                              </p:val>
                                            </p:tav>
                                          </p:tavLst>
                                        </p:anim>
                                        <p:anim calcmode="lin" valueType="num">
                                          <p:cBhvr>
                                            <p:cTn id="205" dur="500" fill="hold"/>
                                            <p:tgtEl>
                                              <p:spTgt spid="52"/>
                                            </p:tgtEl>
                                            <p:attrNameLst>
                                              <p:attrName>ppt_h</p:attrName>
                                            </p:attrNameLst>
                                          </p:cBhvr>
                                          <p:tavLst>
                                            <p:tav tm="0">
                                              <p:val>
                                                <p:fltVal val="0"/>
                                              </p:val>
                                            </p:tav>
                                            <p:tav tm="100000">
                                              <p:val>
                                                <p:strVal val="#ppt_h"/>
                                              </p:val>
                                            </p:tav>
                                          </p:tavLst>
                                        </p:anim>
                                        <p:animEffect transition="in" filter="fade">
                                          <p:cBhvr>
                                            <p:cTn id="206" dur="500"/>
                                            <p:tgtEl>
                                              <p:spTgt spid="52"/>
                                            </p:tgtEl>
                                          </p:cBhvr>
                                        </p:animEffect>
                                      </p:childTnLst>
                                    </p:cTn>
                                  </p:par>
                                  <p:par>
                                    <p:cTn id="207" presetID="53" presetClass="entr" presetSubtype="16" fill="hold" grpId="0" nodeType="withEffect">
                                      <p:stCondLst>
                                        <p:cond delay="1000"/>
                                      </p:stCondLst>
                                      <p:childTnLst>
                                        <p:set>
                                          <p:cBhvr>
                                            <p:cTn id="208" dur="1" fill="hold">
                                              <p:stCondLst>
                                                <p:cond delay="0"/>
                                              </p:stCondLst>
                                            </p:cTn>
                                            <p:tgtEl>
                                              <p:spTgt spid="53"/>
                                            </p:tgtEl>
                                            <p:attrNameLst>
                                              <p:attrName>style.visibility</p:attrName>
                                            </p:attrNameLst>
                                          </p:cBhvr>
                                          <p:to>
                                            <p:strVal val="visible"/>
                                          </p:to>
                                        </p:set>
                                        <p:anim calcmode="lin" valueType="num">
                                          <p:cBhvr>
                                            <p:cTn id="209" dur="500" fill="hold"/>
                                            <p:tgtEl>
                                              <p:spTgt spid="53"/>
                                            </p:tgtEl>
                                            <p:attrNameLst>
                                              <p:attrName>ppt_w</p:attrName>
                                            </p:attrNameLst>
                                          </p:cBhvr>
                                          <p:tavLst>
                                            <p:tav tm="0">
                                              <p:val>
                                                <p:fltVal val="0"/>
                                              </p:val>
                                            </p:tav>
                                            <p:tav tm="100000">
                                              <p:val>
                                                <p:strVal val="#ppt_w"/>
                                              </p:val>
                                            </p:tav>
                                          </p:tavLst>
                                        </p:anim>
                                        <p:anim calcmode="lin" valueType="num">
                                          <p:cBhvr>
                                            <p:cTn id="210" dur="500" fill="hold"/>
                                            <p:tgtEl>
                                              <p:spTgt spid="53"/>
                                            </p:tgtEl>
                                            <p:attrNameLst>
                                              <p:attrName>ppt_h</p:attrName>
                                            </p:attrNameLst>
                                          </p:cBhvr>
                                          <p:tavLst>
                                            <p:tav tm="0">
                                              <p:val>
                                                <p:fltVal val="0"/>
                                              </p:val>
                                            </p:tav>
                                            <p:tav tm="100000">
                                              <p:val>
                                                <p:strVal val="#ppt_h"/>
                                              </p:val>
                                            </p:tav>
                                          </p:tavLst>
                                        </p:anim>
                                        <p:animEffect transition="in" filter="fade">
                                          <p:cBhvr>
                                            <p:cTn id="211" dur="500"/>
                                            <p:tgtEl>
                                              <p:spTgt spid="53"/>
                                            </p:tgtEl>
                                          </p:cBhvr>
                                        </p:animEffect>
                                      </p:childTnLst>
                                    </p:cTn>
                                  </p:par>
                                  <p:par>
                                    <p:cTn id="212" presetID="53" presetClass="entr" presetSubtype="16" fill="hold" grpId="0" nodeType="withEffect">
                                      <p:stCondLst>
                                        <p:cond delay="1000"/>
                                      </p:stCondLst>
                                      <p:childTnLst>
                                        <p:set>
                                          <p:cBhvr>
                                            <p:cTn id="213" dur="1" fill="hold">
                                              <p:stCondLst>
                                                <p:cond delay="0"/>
                                              </p:stCondLst>
                                            </p:cTn>
                                            <p:tgtEl>
                                              <p:spTgt spid="54"/>
                                            </p:tgtEl>
                                            <p:attrNameLst>
                                              <p:attrName>style.visibility</p:attrName>
                                            </p:attrNameLst>
                                          </p:cBhvr>
                                          <p:to>
                                            <p:strVal val="visible"/>
                                          </p:to>
                                        </p:set>
                                        <p:anim calcmode="lin" valueType="num">
                                          <p:cBhvr>
                                            <p:cTn id="214" dur="500" fill="hold"/>
                                            <p:tgtEl>
                                              <p:spTgt spid="54"/>
                                            </p:tgtEl>
                                            <p:attrNameLst>
                                              <p:attrName>ppt_w</p:attrName>
                                            </p:attrNameLst>
                                          </p:cBhvr>
                                          <p:tavLst>
                                            <p:tav tm="0">
                                              <p:val>
                                                <p:fltVal val="0"/>
                                              </p:val>
                                            </p:tav>
                                            <p:tav tm="100000">
                                              <p:val>
                                                <p:strVal val="#ppt_w"/>
                                              </p:val>
                                            </p:tav>
                                          </p:tavLst>
                                        </p:anim>
                                        <p:anim calcmode="lin" valueType="num">
                                          <p:cBhvr>
                                            <p:cTn id="215" dur="500" fill="hold"/>
                                            <p:tgtEl>
                                              <p:spTgt spid="54"/>
                                            </p:tgtEl>
                                            <p:attrNameLst>
                                              <p:attrName>ppt_h</p:attrName>
                                            </p:attrNameLst>
                                          </p:cBhvr>
                                          <p:tavLst>
                                            <p:tav tm="0">
                                              <p:val>
                                                <p:fltVal val="0"/>
                                              </p:val>
                                            </p:tav>
                                            <p:tav tm="100000">
                                              <p:val>
                                                <p:strVal val="#ppt_h"/>
                                              </p:val>
                                            </p:tav>
                                          </p:tavLst>
                                        </p:anim>
                                        <p:animEffect transition="in" filter="fade">
                                          <p:cBhvr>
                                            <p:cTn id="216" dur="500"/>
                                            <p:tgtEl>
                                              <p:spTgt spid="54"/>
                                            </p:tgtEl>
                                          </p:cBhvr>
                                        </p:animEffect>
                                      </p:childTnLst>
                                    </p:cTn>
                                  </p:par>
                                  <p:par>
                                    <p:cTn id="217" presetID="53" presetClass="entr" presetSubtype="16" fill="hold" grpId="0" nodeType="withEffect">
                                      <p:stCondLst>
                                        <p:cond delay="1000"/>
                                      </p:stCondLst>
                                      <p:childTnLst>
                                        <p:set>
                                          <p:cBhvr>
                                            <p:cTn id="218" dur="1" fill="hold">
                                              <p:stCondLst>
                                                <p:cond delay="0"/>
                                              </p:stCondLst>
                                            </p:cTn>
                                            <p:tgtEl>
                                              <p:spTgt spid="47"/>
                                            </p:tgtEl>
                                            <p:attrNameLst>
                                              <p:attrName>style.visibility</p:attrName>
                                            </p:attrNameLst>
                                          </p:cBhvr>
                                          <p:to>
                                            <p:strVal val="visible"/>
                                          </p:to>
                                        </p:set>
                                        <p:anim calcmode="lin" valueType="num">
                                          <p:cBhvr>
                                            <p:cTn id="219" dur="500" fill="hold"/>
                                            <p:tgtEl>
                                              <p:spTgt spid="47"/>
                                            </p:tgtEl>
                                            <p:attrNameLst>
                                              <p:attrName>ppt_w</p:attrName>
                                            </p:attrNameLst>
                                          </p:cBhvr>
                                          <p:tavLst>
                                            <p:tav tm="0">
                                              <p:val>
                                                <p:fltVal val="0"/>
                                              </p:val>
                                            </p:tav>
                                            <p:tav tm="100000">
                                              <p:val>
                                                <p:strVal val="#ppt_w"/>
                                              </p:val>
                                            </p:tav>
                                          </p:tavLst>
                                        </p:anim>
                                        <p:anim calcmode="lin" valueType="num">
                                          <p:cBhvr>
                                            <p:cTn id="220" dur="500" fill="hold"/>
                                            <p:tgtEl>
                                              <p:spTgt spid="47"/>
                                            </p:tgtEl>
                                            <p:attrNameLst>
                                              <p:attrName>ppt_h</p:attrName>
                                            </p:attrNameLst>
                                          </p:cBhvr>
                                          <p:tavLst>
                                            <p:tav tm="0">
                                              <p:val>
                                                <p:fltVal val="0"/>
                                              </p:val>
                                            </p:tav>
                                            <p:tav tm="100000">
                                              <p:val>
                                                <p:strVal val="#ppt_h"/>
                                              </p:val>
                                            </p:tav>
                                          </p:tavLst>
                                        </p:anim>
                                        <p:animEffect transition="in" filter="fade">
                                          <p:cBhvr>
                                            <p:cTn id="221" dur="500"/>
                                            <p:tgtEl>
                                              <p:spTgt spid="47"/>
                                            </p:tgtEl>
                                          </p:cBhvr>
                                        </p:animEffect>
                                      </p:childTnLst>
                                    </p:cTn>
                                  </p:par>
                                  <p:par>
                                    <p:cTn id="222" presetID="53" presetClass="entr" presetSubtype="16" fill="hold" grpId="0" nodeType="withEffect">
                                      <p:stCondLst>
                                        <p:cond delay="1000"/>
                                      </p:stCondLst>
                                      <p:childTnLst>
                                        <p:set>
                                          <p:cBhvr>
                                            <p:cTn id="223" dur="1" fill="hold">
                                              <p:stCondLst>
                                                <p:cond delay="0"/>
                                              </p:stCondLst>
                                            </p:cTn>
                                            <p:tgtEl>
                                              <p:spTgt spid="41"/>
                                            </p:tgtEl>
                                            <p:attrNameLst>
                                              <p:attrName>style.visibility</p:attrName>
                                            </p:attrNameLst>
                                          </p:cBhvr>
                                          <p:to>
                                            <p:strVal val="visible"/>
                                          </p:to>
                                        </p:set>
                                        <p:anim calcmode="lin" valueType="num">
                                          <p:cBhvr>
                                            <p:cTn id="224" dur="500" fill="hold"/>
                                            <p:tgtEl>
                                              <p:spTgt spid="41"/>
                                            </p:tgtEl>
                                            <p:attrNameLst>
                                              <p:attrName>ppt_w</p:attrName>
                                            </p:attrNameLst>
                                          </p:cBhvr>
                                          <p:tavLst>
                                            <p:tav tm="0">
                                              <p:val>
                                                <p:fltVal val="0"/>
                                              </p:val>
                                            </p:tav>
                                            <p:tav tm="100000">
                                              <p:val>
                                                <p:strVal val="#ppt_w"/>
                                              </p:val>
                                            </p:tav>
                                          </p:tavLst>
                                        </p:anim>
                                        <p:anim calcmode="lin" valueType="num">
                                          <p:cBhvr>
                                            <p:cTn id="225" dur="500" fill="hold"/>
                                            <p:tgtEl>
                                              <p:spTgt spid="41"/>
                                            </p:tgtEl>
                                            <p:attrNameLst>
                                              <p:attrName>ppt_h</p:attrName>
                                            </p:attrNameLst>
                                          </p:cBhvr>
                                          <p:tavLst>
                                            <p:tav tm="0">
                                              <p:val>
                                                <p:fltVal val="0"/>
                                              </p:val>
                                            </p:tav>
                                            <p:tav tm="100000">
                                              <p:val>
                                                <p:strVal val="#ppt_h"/>
                                              </p:val>
                                            </p:tav>
                                          </p:tavLst>
                                        </p:anim>
                                        <p:animEffect transition="in" filter="fade">
                                          <p:cBhvr>
                                            <p:cTn id="226" dur="500"/>
                                            <p:tgtEl>
                                              <p:spTgt spid="41"/>
                                            </p:tgtEl>
                                          </p:cBhvr>
                                        </p:animEffect>
                                      </p:childTnLst>
                                    </p:cTn>
                                  </p:par>
                                  <p:par>
                                    <p:cTn id="227" presetID="53" presetClass="entr" presetSubtype="16" fill="hold" grpId="0" nodeType="withEffect">
                                      <p:stCondLst>
                                        <p:cond delay="1000"/>
                                      </p:stCondLst>
                                      <p:childTnLst>
                                        <p:set>
                                          <p:cBhvr>
                                            <p:cTn id="228" dur="1" fill="hold">
                                              <p:stCondLst>
                                                <p:cond delay="0"/>
                                              </p:stCondLst>
                                            </p:cTn>
                                            <p:tgtEl>
                                              <p:spTgt spid="42"/>
                                            </p:tgtEl>
                                            <p:attrNameLst>
                                              <p:attrName>style.visibility</p:attrName>
                                            </p:attrNameLst>
                                          </p:cBhvr>
                                          <p:to>
                                            <p:strVal val="visible"/>
                                          </p:to>
                                        </p:set>
                                        <p:anim calcmode="lin" valueType="num">
                                          <p:cBhvr>
                                            <p:cTn id="229" dur="500" fill="hold"/>
                                            <p:tgtEl>
                                              <p:spTgt spid="42"/>
                                            </p:tgtEl>
                                            <p:attrNameLst>
                                              <p:attrName>ppt_w</p:attrName>
                                            </p:attrNameLst>
                                          </p:cBhvr>
                                          <p:tavLst>
                                            <p:tav tm="0">
                                              <p:val>
                                                <p:fltVal val="0"/>
                                              </p:val>
                                            </p:tav>
                                            <p:tav tm="100000">
                                              <p:val>
                                                <p:strVal val="#ppt_w"/>
                                              </p:val>
                                            </p:tav>
                                          </p:tavLst>
                                        </p:anim>
                                        <p:anim calcmode="lin" valueType="num">
                                          <p:cBhvr>
                                            <p:cTn id="230" dur="500" fill="hold"/>
                                            <p:tgtEl>
                                              <p:spTgt spid="42"/>
                                            </p:tgtEl>
                                            <p:attrNameLst>
                                              <p:attrName>ppt_h</p:attrName>
                                            </p:attrNameLst>
                                          </p:cBhvr>
                                          <p:tavLst>
                                            <p:tav tm="0">
                                              <p:val>
                                                <p:fltVal val="0"/>
                                              </p:val>
                                            </p:tav>
                                            <p:tav tm="100000">
                                              <p:val>
                                                <p:strVal val="#ppt_h"/>
                                              </p:val>
                                            </p:tav>
                                          </p:tavLst>
                                        </p:anim>
                                        <p:animEffect transition="in" filter="fade">
                                          <p:cBhvr>
                                            <p:cTn id="231" dur="500"/>
                                            <p:tgtEl>
                                              <p:spTgt spid="42"/>
                                            </p:tgtEl>
                                          </p:cBhvr>
                                        </p:animEffect>
                                      </p:childTnLst>
                                    </p:cTn>
                                  </p:par>
                                  <p:par>
                                    <p:cTn id="232" presetID="53" presetClass="entr" presetSubtype="16" fill="hold" grpId="0" nodeType="withEffect">
                                      <p:stCondLst>
                                        <p:cond delay="1000"/>
                                      </p:stCondLst>
                                      <p:childTnLst>
                                        <p:set>
                                          <p:cBhvr>
                                            <p:cTn id="233" dur="1" fill="hold">
                                              <p:stCondLst>
                                                <p:cond delay="0"/>
                                              </p:stCondLst>
                                            </p:cTn>
                                            <p:tgtEl>
                                              <p:spTgt spid="48"/>
                                            </p:tgtEl>
                                            <p:attrNameLst>
                                              <p:attrName>style.visibility</p:attrName>
                                            </p:attrNameLst>
                                          </p:cBhvr>
                                          <p:to>
                                            <p:strVal val="visible"/>
                                          </p:to>
                                        </p:set>
                                        <p:anim calcmode="lin" valueType="num">
                                          <p:cBhvr>
                                            <p:cTn id="234" dur="500" fill="hold"/>
                                            <p:tgtEl>
                                              <p:spTgt spid="48"/>
                                            </p:tgtEl>
                                            <p:attrNameLst>
                                              <p:attrName>ppt_w</p:attrName>
                                            </p:attrNameLst>
                                          </p:cBhvr>
                                          <p:tavLst>
                                            <p:tav tm="0">
                                              <p:val>
                                                <p:fltVal val="0"/>
                                              </p:val>
                                            </p:tav>
                                            <p:tav tm="100000">
                                              <p:val>
                                                <p:strVal val="#ppt_w"/>
                                              </p:val>
                                            </p:tav>
                                          </p:tavLst>
                                        </p:anim>
                                        <p:anim calcmode="lin" valueType="num">
                                          <p:cBhvr>
                                            <p:cTn id="235" dur="500" fill="hold"/>
                                            <p:tgtEl>
                                              <p:spTgt spid="48"/>
                                            </p:tgtEl>
                                            <p:attrNameLst>
                                              <p:attrName>ppt_h</p:attrName>
                                            </p:attrNameLst>
                                          </p:cBhvr>
                                          <p:tavLst>
                                            <p:tav tm="0">
                                              <p:val>
                                                <p:fltVal val="0"/>
                                              </p:val>
                                            </p:tav>
                                            <p:tav tm="100000">
                                              <p:val>
                                                <p:strVal val="#ppt_h"/>
                                              </p:val>
                                            </p:tav>
                                          </p:tavLst>
                                        </p:anim>
                                        <p:animEffect transition="in" filter="fade">
                                          <p:cBhvr>
                                            <p:cTn id="236" dur="500"/>
                                            <p:tgtEl>
                                              <p:spTgt spid="48"/>
                                            </p:tgtEl>
                                          </p:cBhvr>
                                        </p:animEffect>
                                      </p:childTnLst>
                                    </p:cTn>
                                  </p:par>
                                  <p:par>
                                    <p:cTn id="237" presetID="53" presetClass="entr" presetSubtype="16" fill="hold" grpId="0" nodeType="withEffect">
                                      <p:stCondLst>
                                        <p:cond delay="1000"/>
                                      </p:stCondLst>
                                      <p:childTnLst>
                                        <p:set>
                                          <p:cBhvr>
                                            <p:cTn id="238" dur="1" fill="hold">
                                              <p:stCondLst>
                                                <p:cond delay="0"/>
                                              </p:stCondLst>
                                            </p:cTn>
                                            <p:tgtEl>
                                              <p:spTgt spid="43"/>
                                            </p:tgtEl>
                                            <p:attrNameLst>
                                              <p:attrName>style.visibility</p:attrName>
                                            </p:attrNameLst>
                                          </p:cBhvr>
                                          <p:to>
                                            <p:strVal val="visible"/>
                                          </p:to>
                                        </p:set>
                                        <p:anim calcmode="lin" valueType="num">
                                          <p:cBhvr>
                                            <p:cTn id="239" dur="500" fill="hold"/>
                                            <p:tgtEl>
                                              <p:spTgt spid="43"/>
                                            </p:tgtEl>
                                            <p:attrNameLst>
                                              <p:attrName>ppt_w</p:attrName>
                                            </p:attrNameLst>
                                          </p:cBhvr>
                                          <p:tavLst>
                                            <p:tav tm="0">
                                              <p:val>
                                                <p:fltVal val="0"/>
                                              </p:val>
                                            </p:tav>
                                            <p:tav tm="100000">
                                              <p:val>
                                                <p:strVal val="#ppt_w"/>
                                              </p:val>
                                            </p:tav>
                                          </p:tavLst>
                                        </p:anim>
                                        <p:anim calcmode="lin" valueType="num">
                                          <p:cBhvr>
                                            <p:cTn id="240" dur="500" fill="hold"/>
                                            <p:tgtEl>
                                              <p:spTgt spid="43"/>
                                            </p:tgtEl>
                                            <p:attrNameLst>
                                              <p:attrName>ppt_h</p:attrName>
                                            </p:attrNameLst>
                                          </p:cBhvr>
                                          <p:tavLst>
                                            <p:tav tm="0">
                                              <p:val>
                                                <p:fltVal val="0"/>
                                              </p:val>
                                            </p:tav>
                                            <p:tav tm="100000">
                                              <p:val>
                                                <p:strVal val="#ppt_h"/>
                                              </p:val>
                                            </p:tav>
                                          </p:tavLst>
                                        </p:anim>
                                        <p:animEffect transition="in" filter="fade">
                                          <p:cBhvr>
                                            <p:cTn id="241" dur="500"/>
                                            <p:tgtEl>
                                              <p:spTgt spid="43"/>
                                            </p:tgtEl>
                                          </p:cBhvr>
                                        </p:animEffect>
                                      </p:childTnLst>
                                    </p:cTn>
                                  </p:par>
                                  <p:par>
                                    <p:cTn id="242" presetID="53" presetClass="entr" presetSubtype="16" fill="hold" grpId="0" nodeType="withEffect">
                                      <p:stCondLst>
                                        <p:cond delay="1000"/>
                                      </p:stCondLst>
                                      <p:childTnLst>
                                        <p:set>
                                          <p:cBhvr>
                                            <p:cTn id="243" dur="1" fill="hold">
                                              <p:stCondLst>
                                                <p:cond delay="0"/>
                                              </p:stCondLst>
                                            </p:cTn>
                                            <p:tgtEl>
                                              <p:spTgt spid="49"/>
                                            </p:tgtEl>
                                            <p:attrNameLst>
                                              <p:attrName>style.visibility</p:attrName>
                                            </p:attrNameLst>
                                          </p:cBhvr>
                                          <p:to>
                                            <p:strVal val="visible"/>
                                          </p:to>
                                        </p:set>
                                        <p:anim calcmode="lin" valueType="num">
                                          <p:cBhvr>
                                            <p:cTn id="244" dur="500" fill="hold"/>
                                            <p:tgtEl>
                                              <p:spTgt spid="49"/>
                                            </p:tgtEl>
                                            <p:attrNameLst>
                                              <p:attrName>ppt_w</p:attrName>
                                            </p:attrNameLst>
                                          </p:cBhvr>
                                          <p:tavLst>
                                            <p:tav tm="0">
                                              <p:val>
                                                <p:fltVal val="0"/>
                                              </p:val>
                                            </p:tav>
                                            <p:tav tm="100000">
                                              <p:val>
                                                <p:strVal val="#ppt_w"/>
                                              </p:val>
                                            </p:tav>
                                          </p:tavLst>
                                        </p:anim>
                                        <p:anim calcmode="lin" valueType="num">
                                          <p:cBhvr>
                                            <p:cTn id="245" dur="500" fill="hold"/>
                                            <p:tgtEl>
                                              <p:spTgt spid="49"/>
                                            </p:tgtEl>
                                            <p:attrNameLst>
                                              <p:attrName>ppt_h</p:attrName>
                                            </p:attrNameLst>
                                          </p:cBhvr>
                                          <p:tavLst>
                                            <p:tav tm="0">
                                              <p:val>
                                                <p:fltVal val="0"/>
                                              </p:val>
                                            </p:tav>
                                            <p:tav tm="100000">
                                              <p:val>
                                                <p:strVal val="#ppt_h"/>
                                              </p:val>
                                            </p:tav>
                                          </p:tavLst>
                                        </p:anim>
                                        <p:animEffect transition="in" filter="fade">
                                          <p:cBhvr>
                                            <p:cTn id="246" dur="500"/>
                                            <p:tgtEl>
                                              <p:spTgt spid="49"/>
                                            </p:tgtEl>
                                          </p:cBhvr>
                                        </p:animEffect>
                                      </p:childTnLst>
                                    </p:cTn>
                                  </p:par>
                                  <p:par>
                                    <p:cTn id="247" presetID="53" presetClass="entr" presetSubtype="16" fill="hold" grpId="0" nodeType="withEffect">
                                      <p:stCondLst>
                                        <p:cond delay="1000"/>
                                      </p:stCondLst>
                                      <p:childTnLst>
                                        <p:set>
                                          <p:cBhvr>
                                            <p:cTn id="248" dur="1" fill="hold">
                                              <p:stCondLst>
                                                <p:cond delay="0"/>
                                              </p:stCondLst>
                                            </p:cTn>
                                            <p:tgtEl>
                                              <p:spTgt spid="46"/>
                                            </p:tgtEl>
                                            <p:attrNameLst>
                                              <p:attrName>style.visibility</p:attrName>
                                            </p:attrNameLst>
                                          </p:cBhvr>
                                          <p:to>
                                            <p:strVal val="visible"/>
                                          </p:to>
                                        </p:set>
                                        <p:anim calcmode="lin" valueType="num">
                                          <p:cBhvr>
                                            <p:cTn id="249" dur="500" fill="hold"/>
                                            <p:tgtEl>
                                              <p:spTgt spid="46"/>
                                            </p:tgtEl>
                                            <p:attrNameLst>
                                              <p:attrName>ppt_w</p:attrName>
                                            </p:attrNameLst>
                                          </p:cBhvr>
                                          <p:tavLst>
                                            <p:tav tm="0">
                                              <p:val>
                                                <p:fltVal val="0"/>
                                              </p:val>
                                            </p:tav>
                                            <p:tav tm="100000">
                                              <p:val>
                                                <p:strVal val="#ppt_w"/>
                                              </p:val>
                                            </p:tav>
                                          </p:tavLst>
                                        </p:anim>
                                        <p:anim calcmode="lin" valueType="num">
                                          <p:cBhvr>
                                            <p:cTn id="250" dur="500" fill="hold"/>
                                            <p:tgtEl>
                                              <p:spTgt spid="46"/>
                                            </p:tgtEl>
                                            <p:attrNameLst>
                                              <p:attrName>ppt_h</p:attrName>
                                            </p:attrNameLst>
                                          </p:cBhvr>
                                          <p:tavLst>
                                            <p:tav tm="0">
                                              <p:val>
                                                <p:fltVal val="0"/>
                                              </p:val>
                                            </p:tav>
                                            <p:tav tm="100000">
                                              <p:val>
                                                <p:strVal val="#ppt_h"/>
                                              </p:val>
                                            </p:tav>
                                          </p:tavLst>
                                        </p:anim>
                                        <p:animEffect transition="in" filter="fade">
                                          <p:cBhvr>
                                            <p:cTn id="251" dur="500"/>
                                            <p:tgtEl>
                                              <p:spTgt spid="46"/>
                                            </p:tgtEl>
                                          </p:cBhvr>
                                        </p:animEffect>
                                      </p:childTnLst>
                                    </p:cTn>
                                  </p:par>
                                  <p:par>
                                    <p:cTn id="252" presetID="53" presetClass="entr" presetSubtype="16" fill="hold" grpId="0" nodeType="withEffect">
                                      <p:stCondLst>
                                        <p:cond delay="1000"/>
                                      </p:stCondLst>
                                      <p:childTnLst>
                                        <p:set>
                                          <p:cBhvr>
                                            <p:cTn id="253" dur="1" fill="hold">
                                              <p:stCondLst>
                                                <p:cond delay="0"/>
                                              </p:stCondLst>
                                            </p:cTn>
                                            <p:tgtEl>
                                              <p:spTgt spid="51"/>
                                            </p:tgtEl>
                                            <p:attrNameLst>
                                              <p:attrName>style.visibility</p:attrName>
                                            </p:attrNameLst>
                                          </p:cBhvr>
                                          <p:to>
                                            <p:strVal val="visible"/>
                                          </p:to>
                                        </p:set>
                                        <p:anim calcmode="lin" valueType="num">
                                          <p:cBhvr>
                                            <p:cTn id="254" dur="500" fill="hold"/>
                                            <p:tgtEl>
                                              <p:spTgt spid="51"/>
                                            </p:tgtEl>
                                            <p:attrNameLst>
                                              <p:attrName>ppt_w</p:attrName>
                                            </p:attrNameLst>
                                          </p:cBhvr>
                                          <p:tavLst>
                                            <p:tav tm="0">
                                              <p:val>
                                                <p:fltVal val="0"/>
                                              </p:val>
                                            </p:tav>
                                            <p:tav tm="100000">
                                              <p:val>
                                                <p:strVal val="#ppt_w"/>
                                              </p:val>
                                            </p:tav>
                                          </p:tavLst>
                                        </p:anim>
                                        <p:anim calcmode="lin" valueType="num">
                                          <p:cBhvr>
                                            <p:cTn id="255" dur="500" fill="hold"/>
                                            <p:tgtEl>
                                              <p:spTgt spid="51"/>
                                            </p:tgtEl>
                                            <p:attrNameLst>
                                              <p:attrName>ppt_h</p:attrName>
                                            </p:attrNameLst>
                                          </p:cBhvr>
                                          <p:tavLst>
                                            <p:tav tm="0">
                                              <p:val>
                                                <p:fltVal val="0"/>
                                              </p:val>
                                            </p:tav>
                                            <p:tav tm="100000">
                                              <p:val>
                                                <p:strVal val="#ppt_h"/>
                                              </p:val>
                                            </p:tav>
                                          </p:tavLst>
                                        </p:anim>
                                        <p:animEffect transition="in" filter="fade">
                                          <p:cBhvr>
                                            <p:cTn id="256" dur="500"/>
                                            <p:tgtEl>
                                              <p:spTgt spid="51"/>
                                            </p:tgtEl>
                                          </p:cBhvr>
                                        </p:animEffect>
                                      </p:childTnLst>
                                    </p:cTn>
                                  </p:par>
                                  <p:par>
                                    <p:cTn id="257" presetID="53" presetClass="entr" presetSubtype="16" fill="hold" grpId="0" nodeType="withEffect">
                                      <p:stCondLst>
                                        <p:cond delay="1000"/>
                                      </p:stCondLst>
                                      <p:childTnLst>
                                        <p:set>
                                          <p:cBhvr>
                                            <p:cTn id="258" dur="1" fill="hold">
                                              <p:stCondLst>
                                                <p:cond delay="0"/>
                                              </p:stCondLst>
                                            </p:cTn>
                                            <p:tgtEl>
                                              <p:spTgt spid="40"/>
                                            </p:tgtEl>
                                            <p:attrNameLst>
                                              <p:attrName>style.visibility</p:attrName>
                                            </p:attrNameLst>
                                          </p:cBhvr>
                                          <p:to>
                                            <p:strVal val="visible"/>
                                          </p:to>
                                        </p:set>
                                        <p:anim calcmode="lin" valueType="num">
                                          <p:cBhvr>
                                            <p:cTn id="259" dur="500" fill="hold"/>
                                            <p:tgtEl>
                                              <p:spTgt spid="40"/>
                                            </p:tgtEl>
                                            <p:attrNameLst>
                                              <p:attrName>ppt_w</p:attrName>
                                            </p:attrNameLst>
                                          </p:cBhvr>
                                          <p:tavLst>
                                            <p:tav tm="0">
                                              <p:val>
                                                <p:fltVal val="0"/>
                                              </p:val>
                                            </p:tav>
                                            <p:tav tm="100000">
                                              <p:val>
                                                <p:strVal val="#ppt_w"/>
                                              </p:val>
                                            </p:tav>
                                          </p:tavLst>
                                        </p:anim>
                                        <p:anim calcmode="lin" valueType="num">
                                          <p:cBhvr>
                                            <p:cTn id="260" dur="500" fill="hold"/>
                                            <p:tgtEl>
                                              <p:spTgt spid="40"/>
                                            </p:tgtEl>
                                            <p:attrNameLst>
                                              <p:attrName>ppt_h</p:attrName>
                                            </p:attrNameLst>
                                          </p:cBhvr>
                                          <p:tavLst>
                                            <p:tav tm="0">
                                              <p:val>
                                                <p:fltVal val="0"/>
                                              </p:val>
                                            </p:tav>
                                            <p:tav tm="100000">
                                              <p:val>
                                                <p:strVal val="#ppt_h"/>
                                              </p:val>
                                            </p:tav>
                                          </p:tavLst>
                                        </p:anim>
                                        <p:animEffect transition="in" filter="fade">
                                          <p:cBhvr>
                                            <p:cTn id="261" dur="500"/>
                                            <p:tgtEl>
                                              <p:spTgt spid="40"/>
                                            </p:tgtEl>
                                          </p:cBhvr>
                                        </p:animEffect>
                                      </p:childTnLst>
                                    </p:cTn>
                                  </p:par>
                                  <p:par>
                                    <p:cTn id="262" presetID="53" presetClass="entr" presetSubtype="16" fill="hold" grpId="0" nodeType="withEffect">
                                      <p:stCondLst>
                                        <p:cond delay="1000"/>
                                      </p:stCondLst>
                                      <p:childTnLst>
                                        <p:set>
                                          <p:cBhvr>
                                            <p:cTn id="263" dur="1" fill="hold">
                                              <p:stCondLst>
                                                <p:cond delay="0"/>
                                              </p:stCondLst>
                                            </p:cTn>
                                            <p:tgtEl>
                                              <p:spTgt spid="44"/>
                                            </p:tgtEl>
                                            <p:attrNameLst>
                                              <p:attrName>style.visibility</p:attrName>
                                            </p:attrNameLst>
                                          </p:cBhvr>
                                          <p:to>
                                            <p:strVal val="visible"/>
                                          </p:to>
                                        </p:set>
                                        <p:anim calcmode="lin" valueType="num">
                                          <p:cBhvr>
                                            <p:cTn id="264" dur="500" fill="hold"/>
                                            <p:tgtEl>
                                              <p:spTgt spid="44"/>
                                            </p:tgtEl>
                                            <p:attrNameLst>
                                              <p:attrName>ppt_w</p:attrName>
                                            </p:attrNameLst>
                                          </p:cBhvr>
                                          <p:tavLst>
                                            <p:tav tm="0">
                                              <p:val>
                                                <p:fltVal val="0"/>
                                              </p:val>
                                            </p:tav>
                                            <p:tav tm="100000">
                                              <p:val>
                                                <p:strVal val="#ppt_w"/>
                                              </p:val>
                                            </p:tav>
                                          </p:tavLst>
                                        </p:anim>
                                        <p:anim calcmode="lin" valueType="num">
                                          <p:cBhvr>
                                            <p:cTn id="265" dur="500" fill="hold"/>
                                            <p:tgtEl>
                                              <p:spTgt spid="44"/>
                                            </p:tgtEl>
                                            <p:attrNameLst>
                                              <p:attrName>ppt_h</p:attrName>
                                            </p:attrNameLst>
                                          </p:cBhvr>
                                          <p:tavLst>
                                            <p:tav tm="0">
                                              <p:val>
                                                <p:fltVal val="0"/>
                                              </p:val>
                                            </p:tav>
                                            <p:tav tm="100000">
                                              <p:val>
                                                <p:strVal val="#ppt_h"/>
                                              </p:val>
                                            </p:tav>
                                          </p:tavLst>
                                        </p:anim>
                                        <p:animEffect transition="in" filter="fade">
                                          <p:cBhvr>
                                            <p:cTn id="266" dur="500"/>
                                            <p:tgtEl>
                                              <p:spTgt spid="44"/>
                                            </p:tgtEl>
                                          </p:cBhvr>
                                        </p:animEffect>
                                      </p:childTnLst>
                                    </p:cTn>
                                  </p:par>
                                  <p:par>
                                    <p:cTn id="267" presetID="53" presetClass="entr" presetSubtype="16" fill="hold" grpId="0" nodeType="withEffect">
                                      <p:stCondLst>
                                        <p:cond delay="1000"/>
                                      </p:stCondLst>
                                      <p:childTnLst>
                                        <p:set>
                                          <p:cBhvr>
                                            <p:cTn id="268" dur="1" fill="hold">
                                              <p:stCondLst>
                                                <p:cond delay="0"/>
                                              </p:stCondLst>
                                            </p:cTn>
                                            <p:tgtEl>
                                              <p:spTgt spid="50"/>
                                            </p:tgtEl>
                                            <p:attrNameLst>
                                              <p:attrName>style.visibility</p:attrName>
                                            </p:attrNameLst>
                                          </p:cBhvr>
                                          <p:to>
                                            <p:strVal val="visible"/>
                                          </p:to>
                                        </p:set>
                                        <p:anim calcmode="lin" valueType="num">
                                          <p:cBhvr>
                                            <p:cTn id="269" dur="500" fill="hold"/>
                                            <p:tgtEl>
                                              <p:spTgt spid="50"/>
                                            </p:tgtEl>
                                            <p:attrNameLst>
                                              <p:attrName>ppt_w</p:attrName>
                                            </p:attrNameLst>
                                          </p:cBhvr>
                                          <p:tavLst>
                                            <p:tav tm="0">
                                              <p:val>
                                                <p:fltVal val="0"/>
                                              </p:val>
                                            </p:tav>
                                            <p:tav tm="100000">
                                              <p:val>
                                                <p:strVal val="#ppt_w"/>
                                              </p:val>
                                            </p:tav>
                                          </p:tavLst>
                                        </p:anim>
                                        <p:anim calcmode="lin" valueType="num">
                                          <p:cBhvr>
                                            <p:cTn id="270" dur="500" fill="hold"/>
                                            <p:tgtEl>
                                              <p:spTgt spid="50"/>
                                            </p:tgtEl>
                                            <p:attrNameLst>
                                              <p:attrName>ppt_h</p:attrName>
                                            </p:attrNameLst>
                                          </p:cBhvr>
                                          <p:tavLst>
                                            <p:tav tm="0">
                                              <p:val>
                                                <p:fltVal val="0"/>
                                              </p:val>
                                            </p:tav>
                                            <p:tav tm="100000">
                                              <p:val>
                                                <p:strVal val="#ppt_h"/>
                                              </p:val>
                                            </p:tav>
                                          </p:tavLst>
                                        </p:anim>
                                        <p:animEffect transition="in" filter="fade">
                                          <p:cBhvr>
                                            <p:cTn id="271" dur="500"/>
                                            <p:tgtEl>
                                              <p:spTgt spid="50"/>
                                            </p:tgtEl>
                                          </p:cBhvr>
                                        </p:animEffect>
                                      </p:childTnLst>
                                    </p:cTn>
                                  </p:par>
                                  <p:par>
                                    <p:cTn id="272" presetID="53" presetClass="entr" presetSubtype="16" fill="hold" grpId="0" nodeType="withEffect">
                                      <p:stCondLst>
                                        <p:cond delay="1000"/>
                                      </p:stCondLst>
                                      <p:childTnLst>
                                        <p:set>
                                          <p:cBhvr>
                                            <p:cTn id="273" dur="1" fill="hold">
                                              <p:stCondLst>
                                                <p:cond delay="0"/>
                                              </p:stCondLst>
                                            </p:cTn>
                                            <p:tgtEl>
                                              <p:spTgt spid="45"/>
                                            </p:tgtEl>
                                            <p:attrNameLst>
                                              <p:attrName>style.visibility</p:attrName>
                                            </p:attrNameLst>
                                          </p:cBhvr>
                                          <p:to>
                                            <p:strVal val="visible"/>
                                          </p:to>
                                        </p:set>
                                        <p:anim calcmode="lin" valueType="num">
                                          <p:cBhvr>
                                            <p:cTn id="274" dur="500" fill="hold"/>
                                            <p:tgtEl>
                                              <p:spTgt spid="45"/>
                                            </p:tgtEl>
                                            <p:attrNameLst>
                                              <p:attrName>ppt_w</p:attrName>
                                            </p:attrNameLst>
                                          </p:cBhvr>
                                          <p:tavLst>
                                            <p:tav tm="0">
                                              <p:val>
                                                <p:fltVal val="0"/>
                                              </p:val>
                                            </p:tav>
                                            <p:tav tm="100000">
                                              <p:val>
                                                <p:strVal val="#ppt_w"/>
                                              </p:val>
                                            </p:tav>
                                          </p:tavLst>
                                        </p:anim>
                                        <p:anim calcmode="lin" valueType="num">
                                          <p:cBhvr>
                                            <p:cTn id="275" dur="500" fill="hold"/>
                                            <p:tgtEl>
                                              <p:spTgt spid="45"/>
                                            </p:tgtEl>
                                            <p:attrNameLst>
                                              <p:attrName>ppt_h</p:attrName>
                                            </p:attrNameLst>
                                          </p:cBhvr>
                                          <p:tavLst>
                                            <p:tav tm="0">
                                              <p:val>
                                                <p:fltVal val="0"/>
                                              </p:val>
                                            </p:tav>
                                            <p:tav tm="100000">
                                              <p:val>
                                                <p:strVal val="#ppt_h"/>
                                              </p:val>
                                            </p:tav>
                                          </p:tavLst>
                                        </p:anim>
                                        <p:animEffect transition="in" filter="fade">
                                          <p:cBhvr>
                                            <p:cTn id="276" dur="500"/>
                                            <p:tgtEl>
                                              <p:spTgt spid="45"/>
                                            </p:tgtEl>
                                          </p:cBhvr>
                                        </p:animEffect>
                                      </p:childTnLst>
                                    </p:cTn>
                                  </p:par>
                                  <p:par>
                                    <p:cTn id="277" presetID="53" presetClass="entr" presetSubtype="16" fill="hold" grpId="0" nodeType="withEffect">
                                      <p:stCondLst>
                                        <p:cond delay="1000"/>
                                      </p:stCondLst>
                                      <p:childTnLst>
                                        <p:set>
                                          <p:cBhvr>
                                            <p:cTn id="278" dur="1" fill="hold">
                                              <p:stCondLst>
                                                <p:cond delay="0"/>
                                              </p:stCondLst>
                                            </p:cTn>
                                            <p:tgtEl>
                                              <p:spTgt spid="10"/>
                                            </p:tgtEl>
                                            <p:attrNameLst>
                                              <p:attrName>style.visibility</p:attrName>
                                            </p:attrNameLst>
                                          </p:cBhvr>
                                          <p:to>
                                            <p:strVal val="visible"/>
                                          </p:to>
                                        </p:set>
                                        <p:anim calcmode="lin" valueType="num">
                                          <p:cBhvr>
                                            <p:cTn id="279" dur="500" fill="hold"/>
                                            <p:tgtEl>
                                              <p:spTgt spid="10"/>
                                            </p:tgtEl>
                                            <p:attrNameLst>
                                              <p:attrName>ppt_w</p:attrName>
                                            </p:attrNameLst>
                                          </p:cBhvr>
                                          <p:tavLst>
                                            <p:tav tm="0">
                                              <p:val>
                                                <p:fltVal val="0"/>
                                              </p:val>
                                            </p:tav>
                                            <p:tav tm="100000">
                                              <p:val>
                                                <p:strVal val="#ppt_w"/>
                                              </p:val>
                                            </p:tav>
                                          </p:tavLst>
                                        </p:anim>
                                        <p:anim calcmode="lin" valueType="num">
                                          <p:cBhvr>
                                            <p:cTn id="280" dur="500" fill="hold"/>
                                            <p:tgtEl>
                                              <p:spTgt spid="10"/>
                                            </p:tgtEl>
                                            <p:attrNameLst>
                                              <p:attrName>ppt_h</p:attrName>
                                            </p:attrNameLst>
                                          </p:cBhvr>
                                          <p:tavLst>
                                            <p:tav tm="0">
                                              <p:val>
                                                <p:fltVal val="0"/>
                                              </p:val>
                                            </p:tav>
                                            <p:tav tm="100000">
                                              <p:val>
                                                <p:strVal val="#ppt_h"/>
                                              </p:val>
                                            </p:tav>
                                          </p:tavLst>
                                        </p:anim>
                                        <p:animEffect transition="in" filter="fade">
                                          <p:cBhvr>
                                            <p:cTn id="281" dur="500"/>
                                            <p:tgtEl>
                                              <p:spTgt spid="10"/>
                                            </p:tgtEl>
                                          </p:cBhvr>
                                        </p:animEffect>
                                      </p:childTnLst>
                                    </p:cTn>
                                  </p:par>
                                  <p:par>
                                    <p:cTn id="282" presetID="53" presetClass="entr" presetSubtype="16" fill="hold" grpId="0" nodeType="withEffect">
                                      <p:stCondLst>
                                        <p:cond delay="1000"/>
                                      </p:stCondLst>
                                      <p:childTnLst>
                                        <p:set>
                                          <p:cBhvr>
                                            <p:cTn id="283" dur="1" fill="hold">
                                              <p:stCondLst>
                                                <p:cond delay="0"/>
                                              </p:stCondLst>
                                            </p:cTn>
                                            <p:tgtEl>
                                              <p:spTgt spid="17"/>
                                            </p:tgtEl>
                                            <p:attrNameLst>
                                              <p:attrName>style.visibility</p:attrName>
                                            </p:attrNameLst>
                                          </p:cBhvr>
                                          <p:to>
                                            <p:strVal val="visible"/>
                                          </p:to>
                                        </p:set>
                                        <p:anim calcmode="lin" valueType="num">
                                          <p:cBhvr>
                                            <p:cTn id="284" dur="500" fill="hold"/>
                                            <p:tgtEl>
                                              <p:spTgt spid="17"/>
                                            </p:tgtEl>
                                            <p:attrNameLst>
                                              <p:attrName>ppt_w</p:attrName>
                                            </p:attrNameLst>
                                          </p:cBhvr>
                                          <p:tavLst>
                                            <p:tav tm="0">
                                              <p:val>
                                                <p:fltVal val="0"/>
                                              </p:val>
                                            </p:tav>
                                            <p:tav tm="100000">
                                              <p:val>
                                                <p:strVal val="#ppt_w"/>
                                              </p:val>
                                            </p:tav>
                                          </p:tavLst>
                                        </p:anim>
                                        <p:anim calcmode="lin" valueType="num">
                                          <p:cBhvr>
                                            <p:cTn id="285" dur="500" fill="hold"/>
                                            <p:tgtEl>
                                              <p:spTgt spid="17"/>
                                            </p:tgtEl>
                                            <p:attrNameLst>
                                              <p:attrName>ppt_h</p:attrName>
                                            </p:attrNameLst>
                                          </p:cBhvr>
                                          <p:tavLst>
                                            <p:tav tm="0">
                                              <p:val>
                                                <p:fltVal val="0"/>
                                              </p:val>
                                            </p:tav>
                                            <p:tav tm="100000">
                                              <p:val>
                                                <p:strVal val="#ppt_h"/>
                                              </p:val>
                                            </p:tav>
                                          </p:tavLst>
                                        </p:anim>
                                        <p:animEffect transition="in" filter="fade">
                                          <p:cBhvr>
                                            <p:cTn id="286" dur="500"/>
                                            <p:tgtEl>
                                              <p:spTgt spid="17"/>
                                            </p:tgtEl>
                                          </p:cBhvr>
                                        </p:animEffect>
                                      </p:childTnLst>
                                    </p:cTn>
                                  </p:par>
                                  <p:par>
                                    <p:cTn id="287" presetID="53" presetClass="entr" presetSubtype="16" fill="hold" grpId="0" nodeType="withEffect">
                                      <p:stCondLst>
                                        <p:cond delay="1000"/>
                                      </p:stCondLst>
                                      <p:childTnLst>
                                        <p:set>
                                          <p:cBhvr>
                                            <p:cTn id="288" dur="1" fill="hold">
                                              <p:stCondLst>
                                                <p:cond delay="0"/>
                                              </p:stCondLst>
                                            </p:cTn>
                                            <p:tgtEl>
                                              <p:spTgt spid="15"/>
                                            </p:tgtEl>
                                            <p:attrNameLst>
                                              <p:attrName>style.visibility</p:attrName>
                                            </p:attrNameLst>
                                          </p:cBhvr>
                                          <p:to>
                                            <p:strVal val="visible"/>
                                          </p:to>
                                        </p:set>
                                        <p:anim calcmode="lin" valueType="num">
                                          <p:cBhvr>
                                            <p:cTn id="289" dur="500" fill="hold"/>
                                            <p:tgtEl>
                                              <p:spTgt spid="15"/>
                                            </p:tgtEl>
                                            <p:attrNameLst>
                                              <p:attrName>ppt_w</p:attrName>
                                            </p:attrNameLst>
                                          </p:cBhvr>
                                          <p:tavLst>
                                            <p:tav tm="0">
                                              <p:val>
                                                <p:fltVal val="0"/>
                                              </p:val>
                                            </p:tav>
                                            <p:tav tm="100000">
                                              <p:val>
                                                <p:strVal val="#ppt_w"/>
                                              </p:val>
                                            </p:tav>
                                          </p:tavLst>
                                        </p:anim>
                                        <p:anim calcmode="lin" valueType="num">
                                          <p:cBhvr>
                                            <p:cTn id="290" dur="500" fill="hold"/>
                                            <p:tgtEl>
                                              <p:spTgt spid="15"/>
                                            </p:tgtEl>
                                            <p:attrNameLst>
                                              <p:attrName>ppt_h</p:attrName>
                                            </p:attrNameLst>
                                          </p:cBhvr>
                                          <p:tavLst>
                                            <p:tav tm="0">
                                              <p:val>
                                                <p:fltVal val="0"/>
                                              </p:val>
                                            </p:tav>
                                            <p:tav tm="100000">
                                              <p:val>
                                                <p:strVal val="#ppt_h"/>
                                              </p:val>
                                            </p:tav>
                                          </p:tavLst>
                                        </p:anim>
                                        <p:animEffect transition="in" filter="fade">
                                          <p:cBhvr>
                                            <p:cTn id="291" dur="500"/>
                                            <p:tgtEl>
                                              <p:spTgt spid="15"/>
                                            </p:tgtEl>
                                          </p:cBhvr>
                                        </p:animEffect>
                                      </p:childTnLst>
                                    </p:cTn>
                                  </p:par>
                                  <p:par>
                                    <p:cTn id="292" presetID="53" presetClass="entr" presetSubtype="16" fill="hold" grpId="0" nodeType="withEffect">
                                      <p:stCondLst>
                                        <p:cond delay="1000"/>
                                      </p:stCondLst>
                                      <p:childTnLst>
                                        <p:set>
                                          <p:cBhvr>
                                            <p:cTn id="293" dur="1" fill="hold">
                                              <p:stCondLst>
                                                <p:cond delay="0"/>
                                              </p:stCondLst>
                                            </p:cTn>
                                            <p:tgtEl>
                                              <p:spTgt spid="19"/>
                                            </p:tgtEl>
                                            <p:attrNameLst>
                                              <p:attrName>style.visibility</p:attrName>
                                            </p:attrNameLst>
                                          </p:cBhvr>
                                          <p:to>
                                            <p:strVal val="visible"/>
                                          </p:to>
                                        </p:set>
                                        <p:anim calcmode="lin" valueType="num">
                                          <p:cBhvr>
                                            <p:cTn id="294" dur="500" fill="hold"/>
                                            <p:tgtEl>
                                              <p:spTgt spid="19"/>
                                            </p:tgtEl>
                                            <p:attrNameLst>
                                              <p:attrName>ppt_w</p:attrName>
                                            </p:attrNameLst>
                                          </p:cBhvr>
                                          <p:tavLst>
                                            <p:tav tm="0">
                                              <p:val>
                                                <p:fltVal val="0"/>
                                              </p:val>
                                            </p:tav>
                                            <p:tav tm="100000">
                                              <p:val>
                                                <p:strVal val="#ppt_w"/>
                                              </p:val>
                                            </p:tav>
                                          </p:tavLst>
                                        </p:anim>
                                        <p:anim calcmode="lin" valueType="num">
                                          <p:cBhvr>
                                            <p:cTn id="295" dur="500" fill="hold"/>
                                            <p:tgtEl>
                                              <p:spTgt spid="19"/>
                                            </p:tgtEl>
                                            <p:attrNameLst>
                                              <p:attrName>ppt_h</p:attrName>
                                            </p:attrNameLst>
                                          </p:cBhvr>
                                          <p:tavLst>
                                            <p:tav tm="0">
                                              <p:val>
                                                <p:fltVal val="0"/>
                                              </p:val>
                                            </p:tav>
                                            <p:tav tm="100000">
                                              <p:val>
                                                <p:strVal val="#ppt_h"/>
                                              </p:val>
                                            </p:tav>
                                          </p:tavLst>
                                        </p:anim>
                                        <p:animEffect transition="in" filter="fade">
                                          <p:cBhvr>
                                            <p:cTn id="296" dur="500"/>
                                            <p:tgtEl>
                                              <p:spTgt spid="19"/>
                                            </p:tgtEl>
                                          </p:cBhvr>
                                        </p:animEffect>
                                      </p:childTnLst>
                                    </p:cTn>
                                  </p:par>
                                  <p:par>
                                    <p:cTn id="297" presetID="53" presetClass="entr" presetSubtype="16" fill="hold" grpId="0" nodeType="withEffect">
                                      <p:stCondLst>
                                        <p:cond delay="1000"/>
                                      </p:stCondLst>
                                      <p:childTnLst>
                                        <p:set>
                                          <p:cBhvr>
                                            <p:cTn id="298" dur="1" fill="hold">
                                              <p:stCondLst>
                                                <p:cond delay="0"/>
                                              </p:stCondLst>
                                            </p:cTn>
                                            <p:tgtEl>
                                              <p:spTgt spid="8"/>
                                            </p:tgtEl>
                                            <p:attrNameLst>
                                              <p:attrName>style.visibility</p:attrName>
                                            </p:attrNameLst>
                                          </p:cBhvr>
                                          <p:to>
                                            <p:strVal val="visible"/>
                                          </p:to>
                                        </p:set>
                                        <p:anim calcmode="lin" valueType="num">
                                          <p:cBhvr>
                                            <p:cTn id="299" dur="500" fill="hold"/>
                                            <p:tgtEl>
                                              <p:spTgt spid="8"/>
                                            </p:tgtEl>
                                            <p:attrNameLst>
                                              <p:attrName>ppt_w</p:attrName>
                                            </p:attrNameLst>
                                          </p:cBhvr>
                                          <p:tavLst>
                                            <p:tav tm="0">
                                              <p:val>
                                                <p:fltVal val="0"/>
                                              </p:val>
                                            </p:tav>
                                            <p:tav tm="100000">
                                              <p:val>
                                                <p:strVal val="#ppt_w"/>
                                              </p:val>
                                            </p:tav>
                                          </p:tavLst>
                                        </p:anim>
                                        <p:anim calcmode="lin" valueType="num">
                                          <p:cBhvr>
                                            <p:cTn id="300" dur="500" fill="hold"/>
                                            <p:tgtEl>
                                              <p:spTgt spid="8"/>
                                            </p:tgtEl>
                                            <p:attrNameLst>
                                              <p:attrName>ppt_h</p:attrName>
                                            </p:attrNameLst>
                                          </p:cBhvr>
                                          <p:tavLst>
                                            <p:tav tm="0">
                                              <p:val>
                                                <p:fltVal val="0"/>
                                              </p:val>
                                            </p:tav>
                                            <p:tav tm="100000">
                                              <p:val>
                                                <p:strVal val="#ppt_h"/>
                                              </p:val>
                                            </p:tav>
                                          </p:tavLst>
                                        </p:anim>
                                        <p:animEffect transition="in" filter="fade">
                                          <p:cBhvr>
                                            <p:cTn id="301" dur="500"/>
                                            <p:tgtEl>
                                              <p:spTgt spid="8"/>
                                            </p:tgtEl>
                                          </p:cBhvr>
                                        </p:animEffect>
                                      </p:childTnLst>
                                    </p:cTn>
                                  </p:par>
                                  <p:par>
                                    <p:cTn id="302" presetID="53" presetClass="entr" presetSubtype="16" fill="hold" grpId="0" nodeType="withEffect">
                                      <p:stCondLst>
                                        <p:cond delay="1000"/>
                                      </p:stCondLst>
                                      <p:childTnLst>
                                        <p:set>
                                          <p:cBhvr>
                                            <p:cTn id="303" dur="1" fill="hold">
                                              <p:stCondLst>
                                                <p:cond delay="0"/>
                                              </p:stCondLst>
                                            </p:cTn>
                                            <p:tgtEl>
                                              <p:spTgt spid="7"/>
                                            </p:tgtEl>
                                            <p:attrNameLst>
                                              <p:attrName>style.visibility</p:attrName>
                                            </p:attrNameLst>
                                          </p:cBhvr>
                                          <p:to>
                                            <p:strVal val="visible"/>
                                          </p:to>
                                        </p:set>
                                        <p:anim calcmode="lin" valueType="num">
                                          <p:cBhvr>
                                            <p:cTn id="304" dur="500" fill="hold"/>
                                            <p:tgtEl>
                                              <p:spTgt spid="7"/>
                                            </p:tgtEl>
                                            <p:attrNameLst>
                                              <p:attrName>ppt_w</p:attrName>
                                            </p:attrNameLst>
                                          </p:cBhvr>
                                          <p:tavLst>
                                            <p:tav tm="0">
                                              <p:val>
                                                <p:fltVal val="0"/>
                                              </p:val>
                                            </p:tav>
                                            <p:tav tm="100000">
                                              <p:val>
                                                <p:strVal val="#ppt_w"/>
                                              </p:val>
                                            </p:tav>
                                          </p:tavLst>
                                        </p:anim>
                                        <p:anim calcmode="lin" valueType="num">
                                          <p:cBhvr>
                                            <p:cTn id="305" dur="500" fill="hold"/>
                                            <p:tgtEl>
                                              <p:spTgt spid="7"/>
                                            </p:tgtEl>
                                            <p:attrNameLst>
                                              <p:attrName>ppt_h</p:attrName>
                                            </p:attrNameLst>
                                          </p:cBhvr>
                                          <p:tavLst>
                                            <p:tav tm="0">
                                              <p:val>
                                                <p:fltVal val="0"/>
                                              </p:val>
                                            </p:tav>
                                            <p:tav tm="100000">
                                              <p:val>
                                                <p:strVal val="#ppt_h"/>
                                              </p:val>
                                            </p:tav>
                                          </p:tavLst>
                                        </p:anim>
                                        <p:animEffect transition="in" filter="fade">
                                          <p:cBhvr>
                                            <p:cTn id="306" dur="500"/>
                                            <p:tgtEl>
                                              <p:spTgt spid="7"/>
                                            </p:tgtEl>
                                          </p:cBhvr>
                                        </p:animEffect>
                                      </p:childTnLst>
                                    </p:cTn>
                                  </p:par>
                                  <p:par>
                                    <p:cTn id="307" presetID="53" presetClass="entr" presetSubtype="16" fill="hold" grpId="0" nodeType="withEffect">
                                      <p:stCondLst>
                                        <p:cond delay="1000"/>
                                      </p:stCondLst>
                                      <p:childTnLst>
                                        <p:set>
                                          <p:cBhvr>
                                            <p:cTn id="308" dur="1" fill="hold">
                                              <p:stCondLst>
                                                <p:cond delay="0"/>
                                              </p:stCondLst>
                                            </p:cTn>
                                            <p:tgtEl>
                                              <p:spTgt spid="16"/>
                                            </p:tgtEl>
                                            <p:attrNameLst>
                                              <p:attrName>style.visibility</p:attrName>
                                            </p:attrNameLst>
                                          </p:cBhvr>
                                          <p:to>
                                            <p:strVal val="visible"/>
                                          </p:to>
                                        </p:set>
                                        <p:anim calcmode="lin" valueType="num">
                                          <p:cBhvr>
                                            <p:cTn id="309" dur="500" fill="hold"/>
                                            <p:tgtEl>
                                              <p:spTgt spid="16"/>
                                            </p:tgtEl>
                                            <p:attrNameLst>
                                              <p:attrName>ppt_w</p:attrName>
                                            </p:attrNameLst>
                                          </p:cBhvr>
                                          <p:tavLst>
                                            <p:tav tm="0">
                                              <p:val>
                                                <p:fltVal val="0"/>
                                              </p:val>
                                            </p:tav>
                                            <p:tav tm="100000">
                                              <p:val>
                                                <p:strVal val="#ppt_w"/>
                                              </p:val>
                                            </p:tav>
                                          </p:tavLst>
                                        </p:anim>
                                        <p:anim calcmode="lin" valueType="num">
                                          <p:cBhvr>
                                            <p:cTn id="310" dur="500" fill="hold"/>
                                            <p:tgtEl>
                                              <p:spTgt spid="16"/>
                                            </p:tgtEl>
                                            <p:attrNameLst>
                                              <p:attrName>ppt_h</p:attrName>
                                            </p:attrNameLst>
                                          </p:cBhvr>
                                          <p:tavLst>
                                            <p:tav tm="0">
                                              <p:val>
                                                <p:fltVal val="0"/>
                                              </p:val>
                                            </p:tav>
                                            <p:tav tm="100000">
                                              <p:val>
                                                <p:strVal val="#ppt_h"/>
                                              </p:val>
                                            </p:tav>
                                          </p:tavLst>
                                        </p:anim>
                                        <p:animEffect transition="in" filter="fade">
                                          <p:cBhvr>
                                            <p:cTn id="311" dur="500"/>
                                            <p:tgtEl>
                                              <p:spTgt spid="16"/>
                                            </p:tgtEl>
                                          </p:cBhvr>
                                        </p:animEffect>
                                      </p:childTnLst>
                                    </p:cTn>
                                  </p:par>
                                  <p:par>
                                    <p:cTn id="312" presetID="53" presetClass="entr" presetSubtype="16" fill="hold" grpId="0" nodeType="withEffect">
                                      <p:stCondLst>
                                        <p:cond delay="1000"/>
                                      </p:stCondLst>
                                      <p:childTnLst>
                                        <p:set>
                                          <p:cBhvr>
                                            <p:cTn id="313" dur="1" fill="hold">
                                              <p:stCondLst>
                                                <p:cond delay="0"/>
                                              </p:stCondLst>
                                            </p:cTn>
                                            <p:tgtEl>
                                              <p:spTgt spid="14"/>
                                            </p:tgtEl>
                                            <p:attrNameLst>
                                              <p:attrName>style.visibility</p:attrName>
                                            </p:attrNameLst>
                                          </p:cBhvr>
                                          <p:to>
                                            <p:strVal val="visible"/>
                                          </p:to>
                                        </p:set>
                                        <p:anim calcmode="lin" valueType="num">
                                          <p:cBhvr>
                                            <p:cTn id="314" dur="500" fill="hold"/>
                                            <p:tgtEl>
                                              <p:spTgt spid="14"/>
                                            </p:tgtEl>
                                            <p:attrNameLst>
                                              <p:attrName>ppt_w</p:attrName>
                                            </p:attrNameLst>
                                          </p:cBhvr>
                                          <p:tavLst>
                                            <p:tav tm="0">
                                              <p:val>
                                                <p:fltVal val="0"/>
                                              </p:val>
                                            </p:tav>
                                            <p:tav tm="100000">
                                              <p:val>
                                                <p:strVal val="#ppt_w"/>
                                              </p:val>
                                            </p:tav>
                                          </p:tavLst>
                                        </p:anim>
                                        <p:anim calcmode="lin" valueType="num">
                                          <p:cBhvr>
                                            <p:cTn id="315" dur="500" fill="hold"/>
                                            <p:tgtEl>
                                              <p:spTgt spid="14"/>
                                            </p:tgtEl>
                                            <p:attrNameLst>
                                              <p:attrName>ppt_h</p:attrName>
                                            </p:attrNameLst>
                                          </p:cBhvr>
                                          <p:tavLst>
                                            <p:tav tm="0">
                                              <p:val>
                                                <p:fltVal val="0"/>
                                              </p:val>
                                            </p:tav>
                                            <p:tav tm="100000">
                                              <p:val>
                                                <p:strVal val="#ppt_h"/>
                                              </p:val>
                                            </p:tav>
                                          </p:tavLst>
                                        </p:anim>
                                        <p:animEffect transition="in" filter="fade">
                                          <p:cBhvr>
                                            <p:cTn id="316" dur="500"/>
                                            <p:tgtEl>
                                              <p:spTgt spid="14"/>
                                            </p:tgtEl>
                                          </p:cBhvr>
                                        </p:animEffect>
                                      </p:childTnLst>
                                    </p:cTn>
                                  </p:par>
                                  <p:par>
                                    <p:cTn id="317" presetID="53" presetClass="entr" presetSubtype="16" fill="hold" grpId="0" nodeType="withEffect">
                                      <p:stCondLst>
                                        <p:cond delay="1000"/>
                                      </p:stCondLst>
                                      <p:childTnLst>
                                        <p:set>
                                          <p:cBhvr>
                                            <p:cTn id="318" dur="1" fill="hold">
                                              <p:stCondLst>
                                                <p:cond delay="0"/>
                                              </p:stCondLst>
                                            </p:cTn>
                                            <p:tgtEl>
                                              <p:spTgt spid="18"/>
                                            </p:tgtEl>
                                            <p:attrNameLst>
                                              <p:attrName>style.visibility</p:attrName>
                                            </p:attrNameLst>
                                          </p:cBhvr>
                                          <p:to>
                                            <p:strVal val="visible"/>
                                          </p:to>
                                        </p:set>
                                        <p:anim calcmode="lin" valueType="num">
                                          <p:cBhvr>
                                            <p:cTn id="319" dur="500" fill="hold"/>
                                            <p:tgtEl>
                                              <p:spTgt spid="18"/>
                                            </p:tgtEl>
                                            <p:attrNameLst>
                                              <p:attrName>ppt_w</p:attrName>
                                            </p:attrNameLst>
                                          </p:cBhvr>
                                          <p:tavLst>
                                            <p:tav tm="0">
                                              <p:val>
                                                <p:fltVal val="0"/>
                                              </p:val>
                                            </p:tav>
                                            <p:tav tm="100000">
                                              <p:val>
                                                <p:strVal val="#ppt_w"/>
                                              </p:val>
                                            </p:tav>
                                          </p:tavLst>
                                        </p:anim>
                                        <p:anim calcmode="lin" valueType="num">
                                          <p:cBhvr>
                                            <p:cTn id="320" dur="500" fill="hold"/>
                                            <p:tgtEl>
                                              <p:spTgt spid="18"/>
                                            </p:tgtEl>
                                            <p:attrNameLst>
                                              <p:attrName>ppt_h</p:attrName>
                                            </p:attrNameLst>
                                          </p:cBhvr>
                                          <p:tavLst>
                                            <p:tav tm="0">
                                              <p:val>
                                                <p:fltVal val="0"/>
                                              </p:val>
                                            </p:tav>
                                            <p:tav tm="100000">
                                              <p:val>
                                                <p:strVal val="#ppt_h"/>
                                              </p:val>
                                            </p:tav>
                                          </p:tavLst>
                                        </p:anim>
                                        <p:animEffect transition="in" filter="fade">
                                          <p:cBhvr>
                                            <p:cTn id="321" dur="500"/>
                                            <p:tgtEl>
                                              <p:spTgt spid="18"/>
                                            </p:tgtEl>
                                          </p:cBhvr>
                                        </p:animEffect>
                                      </p:childTnLst>
                                    </p:cTn>
                                  </p:par>
                                </p:childTnLst>
                              </p:cTn>
                            </p:par>
                            <p:par>
                              <p:cTn id="322" fill="hold">
                                <p:stCondLst>
                                  <p:cond delay="1500"/>
                                </p:stCondLst>
                                <p:childTnLst>
                                  <p:par>
                                    <p:cTn id="323" presetID="22" presetClass="entr" presetSubtype="4" fill="hold" nodeType="afterEffect">
                                      <p:stCondLst>
                                        <p:cond delay="0"/>
                                      </p:stCondLst>
                                      <p:childTnLst>
                                        <p:set>
                                          <p:cBhvr>
                                            <p:cTn id="324" dur="1" fill="hold">
                                              <p:stCondLst>
                                                <p:cond delay="0"/>
                                              </p:stCondLst>
                                            </p:cTn>
                                            <p:tgtEl>
                                              <p:spTgt spid="80"/>
                                            </p:tgtEl>
                                            <p:attrNameLst>
                                              <p:attrName>style.visibility</p:attrName>
                                            </p:attrNameLst>
                                          </p:cBhvr>
                                          <p:to>
                                            <p:strVal val="visible"/>
                                          </p:to>
                                        </p:set>
                                        <p:animEffect transition="in" filter="wipe(down)">
                                          <p:cBhvr>
                                            <p:cTn id="325" dur="500"/>
                                            <p:tgtEl>
                                              <p:spTgt spid="80"/>
                                            </p:tgtEl>
                                          </p:cBhvr>
                                        </p:animEffect>
                                      </p:childTnLst>
                                    </p:cTn>
                                  </p:par>
                                </p:childTnLst>
                              </p:cTn>
                            </p:par>
                            <p:par>
                              <p:cTn id="326" fill="hold">
                                <p:stCondLst>
                                  <p:cond delay="2000"/>
                                </p:stCondLst>
                                <p:childTnLst>
                                  <p:par>
                                    <p:cTn id="327" presetID="16" presetClass="entr" presetSubtype="37" fill="hold" nodeType="afterEffect">
                                      <p:stCondLst>
                                        <p:cond delay="0"/>
                                      </p:stCondLst>
                                      <p:childTnLst>
                                        <p:set>
                                          <p:cBhvr>
                                            <p:cTn id="328" dur="1" fill="hold">
                                              <p:stCondLst>
                                                <p:cond delay="0"/>
                                              </p:stCondLst>
                                            </p:cTn>
                                            <p:tgtEl>
                                              <p:spTgt spid="121"/>
                                            </p:tgtEl>
                                            <p:attrNameLst>
                                              <p:attrName>style.visibility</p:attrName>
                                            </p:attrNameLst>
                                          </p:cBhvr>
                                          <p:to>
                                            <p:strVal val="visible"/>
                                          </p:to>
                                        </p:set>
                                        <p:animEffect transition="in" filter="barn(outVertical)">
                                          <p:cBhvr>
                                            <p:cTn id="329" dur="500"/>
                                            <p:tgtEl>
                                              <p:spTgt spid="121"/>
                                            </p:tgtEl>
                                          </p:cBhvr>
                                        </p:animEffect>
                                      </p:childTnLst>
                                    </p:cTn>
                                  </p:par>
                                </p:childTnLst>
                              </p:cTn>
                            </p:par>
                            <p:par>
                              <p:cTn id="330" fill="hold">
                                <p:stCondLst>
                                  <p:cond delay="2500"/>
                                </p:stCondLst>
                                <p:childTnLst>
                                  <p:par>
                                    <p:cTn id="331" presetID="2" presetClass="entr" presetSubtype="8" fill="hold" nodeType="afterEffect">
                                      <p:stCondLst>
                                        <p:cond delay="0"/>
                                      </p:stCondLst>
                                      <p:childTnLst>
                                        <p:set>
                                          <p:cBhvr>
                                            <p:cTn id="332" dur="1" fill="hold">
                                              <p:stCondLst>
                                                <p:cond delay="0"/>
                                              </p:stCondLst>
                                            </p:cTn>
                                            <p:tgtEl>
                                              <p:spTgt spid="62"/>
                                            </p:tgtEl>
                                            <p:attrNameLst>
                                              <p:attrName>style.visibility</p:attrName>
                                            </p:attrNameLst>
                                          </p:cBhvr>
                                          <p:to>
                                            <p:strVal val="visible"/>
                                          </p:to>
                                        </p:set>
                                        <p:anim calcmode="lin" valueType="num">
                                          <p:cBhvr additive="base">
                                            <p:cTn id="333" dur="1000" fill="hold"/>
                                            <p:tgtEl>
                                              <p:spTgt spid="62"/>
                                            </p:tgtEl>
                                            <p:attrNameLst>
                                              <p:attrName>ppt_x</p:attrName>
                                            </p:attrNameLst>
                                          </p:cBhvr>
                                          <p:tavLst>
                                            <p:tav tm="0">
                                              <p:val>
                                                <p:strVal val="0-#ppt_w/2"/>
                                              </p:val>
                                            </p:tav>
                                            <p:tav tm="100000">
                                              <p:val>
                                                <p:strVal val="#ppt_x"/>
                                              </p:val>
                                            </p:tav>
                                          </p:tavLst>
                                        </p:anim>
                                        <p:anim calcmode="lin" valueType="num">
                                          <p:cBhvr additive="base">
                                            <p:cTn id="334" dur="1000" fill="hold"/>
                                            <p:tgtEl>
                                              <p:spTgt spid="62"/>
                                            </p:tgtEl>
                                            <p:attrNameLst>
                                              <p:attrName>ppt_y</p:attrName>
                                            </p:attrNameLst>
                                          </p:cBhvr>
                                          <p:tavLst>
                                            <p:tav tm="0">
                                              <p:val>
                                                <p:strVal val="#ppt_y"/>
                                              </p:val>
                                            </p:tav>
                                            <p:tav tm="100000">
                                              <p:val>
                                                <p:strVal val="#ppt_y"/>
                                              </p:val>
                                            </p:tav>
                                          </p:tavLst>
                                        </p:anim>
                                      </p:childTnLst>
                                    </p:cTn>
                                  </p:par>
                                  <p:par>
                                    <p:cTn id="335" presetID="2" presetClass="entr" presetSubtype="8" fill="hold" nodeType="withEffect">
                                      <p:stCondLst>
                                        <p:cond delay="250"/>
                                      </p:stCondLst>
                                      <p:childTnLst>
                                        <p:set>
                                          <p:cBhvr>
                                            <p:cTn id="336" dur="1" fill="hold">
                                              <p:stCondLst>
                                                <p:cond delay="0"/>
                                              </p:stCondLst>
                                            </p:cTn>
                                            <p:tgtEl>
                                              <p:spTgt spid="67"/>
                                            </p:tgtEl>
                                            <p:attrNameLst>
                                              <p:attrName>style.visibility</p:attrName>
                                            </p:attrNameLst>
                                          </p:cBhvr>
                                          <p:to>
                                            <p:strVal val="visible"/>
                                          </p:to>
                                        </p:set>
                                        <p:anim calcmode="lin" valueType="num">
                                          <p:cBhvr additive="base">
                                            <p:cTn id="337" dur="1000" fill="hold"/>
                                            <p:tgtEl>
                                              <p:spTgt spid="67"/>
                                            </p:tgtEl>
                                            <p:attrNameLst>
                                              <p:attrName>ppt_x</p:attrName>
                                            </p:attrNameLst>
                                          </p:cBhvr>
                                          <p:tavLst>
                                            <p:tav tm="0">
                                              <p:val>
                                                <p:strVal val="0-#ppt_w/2"/>
                                              </p:val>
                                            </p:tav>
                                            <p:tav tm="100000">
                                              <p:val>
                                                <p:strVal val="#ppt_x"/>
                                              </p:val>
                                            </p:tav>
                                          </p:tavLst>
                                        </p:anim>
                                        <p:anim calcmode="lin" valueType="num">
                                          <p:cBhvr additive="base">
                                            <p:cTn id="338" dur="1000" fill="hold"/>
                                            <p:tgtEl>
                                              <p:spTgt spid="67"/>
                                            </p:tgtEl>
                                            <p:attrNameLst>
                                              <p:attrName>ppt_y</p:attrName>
                                            </p:attrNameLst>
                                          </p:cBhvr>
                                          <p:tavLst>
                                            <p:tav tm="0">
                                              <p:val>
                                                <p:strVal val="#ppt_y"/>
                                              </p:val>
                                            </p:tav>
                                            <p:tav tm="100000">
                                              <p:val>
                                                <p:strVal val="#ppt_y"/>
                                              </p:val>
                                            </p:tav>
                                          </p:tavLst>
                                        </p:anim>
                                      </p:childTnLst>
                                    </p:cTn>
                                  </p:par>
                                  <p:par>
                                    <p:cTn id="339" presetID="10" presetClass="entr" presetSubtype="0" fill="hold" grpId="0" nodeType="withEffect">
                                      <p:stCondLst>
                                        <p:cond delay="1500"/>
                                      </p:stCondLst>
                                      <p:childTnLst>
                                        <p:set>
                                          <p:cBhvr>
                                            <p:cTn id="340" dur="1" fill="hold">
                                              <p:stCondLst>
                                                <p:cond delay="0"/>
                                              </p:stCondLst>
                                            </p:cTn>
                                            <p:tgtEl>
                                              <p:spTgt spid="61"/>
                                            </p:tgtEl>
                                            <p:attrNameLst>
                                              <p:attrName>style.visibility</p:attrName>
                                            </p:attrNameLst>
                                          </p:cBhvr>
                                          <p:to>
                                            <p:strVal val="visible"/>
                                          </p:to>
                                        </p:set>
                                        <p:animEffect transition="in" filter="fade">
                                          <p:cBhvr>
                                            <p:cTn id="341" dur="500"/>
                                            <p:tgtEl>
                                              <p:spTgt spid="61"/>
                                            </p:tgtEl>
                                          </p:cBhvr>
                                        </p:animEffect>
                                      </p:childTnLst>
                                    </p:cTn>
                                  </p:par>
                                  <p:par>
                                    <p:cTn id="342" presetID="10" presetClass="entr" presetSubtype="0" fill="hold" grpId="0" nodeType="withEffect">
                                      <p:stCondLst>
                                        <p:cond delay="1500"/>
                                      </p:stCondLst>
                                      <p:childTnLst>
                                        <p:set>
                                          <p:cBhvr>
                                            <p:cTn id="343" dur="1" fill="hold">
                                              <p:stCondLst>
                                                <p:cond delay="0"/>
                                              </p:stCondLst>
                                            </p:cTn>
                                            <p:tgtEl>
                                              <p:spTgt spid="66"/>
                                            </p:tgtEl>
                                            <p:attrNameLst>
                                              <p:attrName>style.visibility</p:attrName>
                                            </p:attrNameLst>
                                          </p:cBhvr>
                                          <p:to>
                                            <p:strVal val="visible"/>
                                          </p:to>
                                        </p:set>
                                        <p:animEffect transition="in" filter="fade">
                                          <p:cBhvr>
                                            <p:cTn id="344"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P spid="14" grpId="0" animBg="1"/>
          <p:bldP spid="15" grpId="0" animBg="1"/>
          <p:bldP spid="16" grpId="0" animBg="1"/>
          <p:bldP spid="17" grpId="0" animBg="1"/>
          <p:bldP spid="18" grpId="0" animBg="1"/>
          <p:bldP spid="1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8" grpId="0"/>
          <p:bldP spid="58" grpId="1"/>
          <p:bldP spid="61" grpId="0"/>
          <p:bldP spid="66"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25188" y="3198167"/>
            <a:ext cx="274434" cy="461665"/>
          </a:xfrm>
          <a:prstGeom prst="rect">
            <a:avLst/>
          </a:prstGeom>
          <a:noFill/>
        </p:spPr>
        <p:txBody>
          <a:bodyPr wrap="none" rtlCol="0">
            <a:spAutoFit/>
          </a:bodyPr>
          <a:lstStyle>
            <a:defPPr>
              <a:defRPr lang="zh-CN"/>
            </a:defPPr>
            <a:lvl1pPr algn="ctr">
              <a:defRPr sz="2400" kern="2000" spc="100">
                <a:cs typeface="Arial" pitchFamily="34" charset="0"/>
              </a:defRPr>
            </a:lvl1pPr>
          </a:lstStyle>
          <a:p>
            <a:r>
              <a:rPr lang="en-US" altLang="zh-CN" dirty="0"/>
              <a:t>.</a:t>
            </a:r>
            <a:endParaRPr lang="zh-CN" altLang="en-US" dirty="0"/>
          </a:p>
        </p:txBody>
      </p:sp>
      <p:sp>
        <p:nvSpPr>
          <p:cNvPr id="4" name="文本框 3"/>
          <p:cNvSpPr txBox="1"/>
          <p:nvPr/>
        </p:nvSpPr>
        <p:spPr>
          <a:xfrm>
            <a:off x="3791860" y="3198167"/>
            <a:ext cx="274434" cy="461665"/>
          </a:xfrm>
          <a:prstGeom prst="rect">
            <a:avLst/>
          </a:prstGeom>
          <a:noFill/>
        </p:spPr>
        <p:txBody>
          <a:bodyPr wrap="none" rtlCol="0">
            <a:spAutoFit/>
          </a:bodyPr>
          <a:lstStyle>
            <a:defPPr>
              <a:defRPr lang="zh-CN"/>
            </a:defPPr>
            <a:lvl1pPr algn="ctr">
              <a:defRPr sz="2400" kern="2000" spc="100">
                <a:cs typeface="Arial" pitchFamily="34" charset="0"/>
              </a:defRPr>
            </a:lvl1pPr>
          </a:lstStyle>
          <a:p>
            <a:r>
              <a:rPr lang="en-US" altLang="zh-CN" dirty="0"/>
              <a:t>.</a:t>
            </a:r>
            <a:endParaRPr lang="zh-CN" altLang="en-US" dirty="0"/>
          </a:p>
        </p:txBody>
      </p:sp>
      <p:sp>
        <p:nvSpPr>
          <p:cNvPr id="5" name="文本框 4"/>
          <p:cNvSpPr txBox="1"/>
          <p:nvPr/>
        </p:nvSpPr>
        <p:spPr>
          <a:xfrm>
            <a:off x="3870443" y="3198167"/>
            <a:ext cx="274434" cy="461665"/>
          </a:xfrm>
          <a:prstGeom prst="rect">
            <a:avLst/>
          </a:prstGeom>
          <a:noFill/>
        </p:spPr>
        <p:txBody>
          <a:bodyPr wrap="none" rtlCol="0">
            <a:spAutoFit/>
          </a:bodyPr>
          <a:lstStyle>
            <a:defPPr>
              <a:defRPr lang="zh-CN"/>
            </a:defPPr>
            <a:lvl1pPr algn="ctr">
              <a:defRPr sz="2400" kern="2000" spc="100">
                <a:cs typeface="Arial" pitchFamily="34" charset="0"/>
              </a:defRPr>
            </a:lvl1pPr>
          </a:lstStyle>
          <a:p>
            <a:r>
              <a:rPr lang="en-US" altLang="zh-CN" dirty="0"/>
              <a:t>.</a:t>
            </a:r>
            <a:endParaRPr lang="zh-CN" altLang="en-US" dirty="0"/>
          </a:p>
        </p:txBody>
      </p:sp>
      <p:sp>
        <p:nvSpPr>
          <p:cNvPr id="6" name="椭圆 5"/>
          <p:cNvSpPr/>
          <p:nvPr/>
        </p:nvSpPr>
        <p:spPr>
          <a:xfrm>
            <a:off x="-153162" y="2188750"/>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84226" y="251488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95326" y="265141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210321" y="182203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419871" y="207920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81051" y="297526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08051" y="266728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338201" y="286413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153162" y="2188750"/>
            <a:ext cx="72000" cy="72000"/>
          </a:xfrm>
          <a:prstGeom prst="ellipse">
            <a:avLst/>
          </a:prstGeom>
          <a:solidFill>
            <a:schemeClr val="tx1"/>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46151" y="3133444"/>
            <a:ext cx="72000" cy="72000"/>
          </a:xfrm>
          <a:prstGeom prst="ellipse">
            <a:avLst/>
          </a:prstGeom>
          <a:solidFill>
            <a:schemeClr val="tx1"/>
          </a:solidFill>
          <a:ln>
            <a:noFill/>
          </a:ln>
          <a:effectLst>
            <a:glow rad="25400">
              <a:schemeClr val="tx1">
                <a:alpha val="8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300101" y="181321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81759" y="1880625"/>
            <a:ext cx="144000" cy="144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30996" y="2653881"/>
            <a:ext cx="126000" cy="126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231045" y="3189574"/>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74689" y="2507742"/>
            <a:ext cx="43200" cy="43200"/>
          </a:xfrm>
          <a:prstGeom prst="ellipse">
            <a:avLst/>
          </a:prstGeom>
          <a:solidFill>
            <a:schemeClr val="tx1"/>
          </a:solidFill>
          <a:ln>
            <a:noFill/>
          </a:ln>
          <a:effectLst>
            <a:glow rad="12700">
              <a:schemeClr val="tx1">
                <a:alpha val="8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285813" y="2999868"/>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0076325" y="2310130"/>
            <a:ext cx="72000" cy="72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10066499" y="1762190"/>
            <a:ext cx="50400" cy="50400"/>
          </a:xfrm>
          <a:prstGeom prst="ellipse">
            <a:avLst/>
          </a:prstGeom>
          <a:solidFill>
            <a:schemeClr val="tx1">
              <a:lumMod val="85000"/>
              <a:lumOff val="1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0164016" y="2397968"/>
            <a:ext cx="108000" cy="108000"/>
          </a:xfrm>
          <a:prstGeom prst="ellipse">
            <a:avLst/>
          </a:prstGeom>
          <a:solidFill>
            <a:schemeClr val="tx1">
              <a:lumMod val="85000"/>
              <a:lumOff val="1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765637" y="2073923"/>
            <a:ext cx="180000" cy="180000"/>
          </a:xfrm>
          <a:prstGeom prst="ellipse">
            <a:avLst/>
          </a:prstGeom>
          <a:solidFill>
            <a:schemeClr val="tx1">
              <a:lumMod val="85000"/>
              <a:lumOff val="15000"/>
              <a:alpha val="9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9986735" y="2164703"/>
            <a:ext cx="144000" cy="144000"/>
          </a:xfrm>
          <a:prstGeom prst="ellipse">
            <a:avLst/>
          </a:prstGeom>
          <a:solidFill>
            <a:schemeClr val="tx1">
              <a:lumMod val="85000"/>
              <a:lumOff val="15000"/>
              <a:alpha val="6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10145355" y="3013789"/>
            <a:ext cx="108000" cy="108000"/>
          </a:xfrm>
          <a:prstGeom prst="ellipse">
            <a:avLst/>
          </a:prstGeom>
          <a:solidFill>
            <a:schemeClr val="tx1">
              <a:lumMod val="85000"/>
              <a:lumOff val="15000"/>
              <a:alpha val="6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10061380" y="4124131"/>
            <a:ext cx="72000" cy="72000"/>
          </a:xfrm>
          <a:prstGeom prst="ellipse">
            <a:avLst/>
          </a:prstGeom>
          <a:solidFill>
            <a:schemeClr val="tx1">
              <a:lumMod val="85000"/>
              <a:lumOff val="15000"/>
              <a:alpha val="61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11349005" y="4534678"/>
            <a:ext cx="72000" cy="72000"/>
          </a:xfrm>
          <a:prstGeom prst="ellipse">
            <a:avLst/>
          </a:prstGeom>
          <a:solidFill>
            <a:schemeClr val="tx1">
              <a:lumMod val="85000"/>
              <a:lumOff val="15000"/>
              <a:alpha val="61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2839865" y="1266190"/>
            <a:ext cx="162000" cy="162000"/>
          </a:xfrm>
          <a:prstGeom prst="ellipse">
            <a:avLst/>
          </a:prstGeom>
          <a:solidFill>
            <a:schemeClr val="tx1">
              <a:lumMod val="85000"/>
              <a:lumOff val="15000"/>
              <a:alpha val="7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2864368" y="1072087"/>
            <a:ext cx="180000" cy="180000"/>
          </a:xfrm>
          <a:prstGeom prst="ellipse">
            <a:avLst/>
          </a:prstGeom>
          <a:solidFill>
            <a:schemeClr val="tx1">
              <a:lumMod val="85000"/>
              <a:lumOff val="15000"/>
              <a:alpha val="27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2619633" y="930340"/>
            <a:ext cx="144000" cy="144000"/>
          </a:xfrm>
          <a:prstGeom prst="ellipse">
            <a:avLst/>
          </a:prstGeom>
          <a:solidFill>
            <a:schemeClr val="tx1">
              <a:lumMod val="85000"/>
              <a:lumOff val="15000"/>
              <a:alpha val="28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a:off x="637462" y="3804870"/>
            <a:ext cx="126000" cy="126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4695335" y="3152040"/>
            <a:ext cx="216000" cy="216000"/>
          </a:xfrm>
          <a:prstGeom prst="ellipse">
            <a:avLst/>
          </a:prstGeom>
          <a:solidFill>
            <a:schemeClr val="tx1">
              <a:lumMod val="85000"/>
              <a:lumOff val="15000"/>
              <a:alpha val="5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1063248" y="643399"/>
            <a:ext cx="144000" cy="144000"/>
          </a:xfrm>
          <a:prstGeom prst="ellipse">
            <a:avLst/>
          </a:prstGeom>
          <a:solidFill>
            <a:schemeClr val="tx1">
              <a:lumMod val="85000"/>
              <a:lumOff val="15000"/>
              <a:alpha val="4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a:off x="2266173" y="501781"/>
            <a:ext cx="108000" cy="108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a:off x="3438719" y="4283841"/>
            <a:ext cx="108000" cy="108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10229694" y="2044130"/>
            <a:ext cx="43200" cy="43200"/>
          </a:xfrm>
          <a:prstGeom prst="ellipse">
            <a:avLst/>
          </a:prstGeom>
          <a:solidFill>
            <a:schemeClr val="tx1">
              <a:lumMod val="85000"/>
              <a:lumOff val="1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2210253" y="2998561"/>
            <a:ext cx="730250" cy="730250"/>
          </a:xfrm>
          <a:prstGeom prst="ellipse">
            <a:avLst/>
          </a:prstGeom>
          <a:solidFill>
            <a:schemeClr val="bg1">
              <a:lumMod val="50000"/>
              <a:alpha val="87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p:nvPr/>
        </p:nvSpPr>
        <p:spPr>
          <a:xfrm>
            <a:off x="221083" y="4851400"/>
            <a:ext cx="2006600" cy="2006600"/>
          </a:xfrm>
          <a:prstGeom prst="ellipse">
            <a:avLst/>
          </a:prstGeom>
          <a:solidFill>
            <a:schemeClr val="bg1">
              <a:lumMod val="65000"/>
              <a:alpha val="87000"/>
            </a:schemeClr>
          </a:solidFill>
          <a:ln>
            <a:noFill/>
          </a:ln>
          <a:effectLst>
            <a:softEdge rad="304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p:cNvSpPr/>
          <p:nvPr/>
        </p:nvSpPr>
        <p:spPr>
          <a:xfrm>
            <a:off x="9083675" y="224064"/>
            <a:ext cx="939800" cy="939800"/>
          </a:xfrm>
          <a:prstGeom prst="ellipse">
            <a:avLst/>
          </a:prstGeom>
          <a:solidFill>
            <a:schemeClr val="bg1">
              <a:lumMod val="50000"/>
              <a:alpha val="87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a:off x="10167906" y="4233636"/>
            <a:ext cx="939800" cy="939800"/>
          </a:xfrm>
          <a:prstGeom prst="ellipse">
            <a:avLst/>
          </a:prstGeom>
          <a:solidFill>
            <a:srgbClr val="999999"/>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1186958" y="2041641"/>
            <a:ext cx="1107440" cy="1107440"/>
          </a:xfrm>
          <a:prstGeom prst="ellipse">
            <a:avLst/>
          </a:prstGeom>
          <a:solidFill>
            <a:schemeClr val="bg1">
              <a:lumMod val="65000"/>
              <a:alpha val="73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文本框 128"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txBox="1"/>
          <p:nvPr/>
        </p:nvSpPr>
        <p:spPr>
          <a:xfrm>
            <a:off x="2210253" y="3398393"/>
            <a:ext cx="10336964" cy="1107996"/>
          </a:xfrm>
          <a:prstGeom prst="rect">
            <a:avLst/>
          </a:prstGeom>
          <a:noFill/>
        </p:spPr>
        <p:txBody>
          <a:bodyPr wrap="square" rtlCol="0">
            <a:spAutoFit/>
          </a:bodyPr>
          <a:lstStyle>
            <a:defPPr>
              <a:defRPr lang="zh-CN"/>
            </a:defPPr>
            <a:lvl1pPr algn="ctr">
              <a:defRPr sz="2400" kern="2000" spc="100">
                <a:cs typeface="Arial" pitchFamily="34" charset="0"/>
              </a:defRPr>
            </a:lvl1pPr>
          </a:lstStyle>
          <a:p>
            <a:r>
              <a:rPr lang="zh-CN" altLang="en-US" sz="6600" dirty="0" smtClean="0">
                <a:latin typeface="宋体" panose="02010600030101010101" pitchFamily="2" charset="-122"/>
                <a:ea typeface="宋体" panose="02010600030101010101" pitchFamily="2" charset="-122"/>
              </a:rPr>
              <a:t>欢迎各位老师</a:t>
            </a:r>
            <a:r>
              <a:rPr lang="zh-CN" altLang="en-US" sz="6600" dirty="0" smtClean="0">
                <a:latin typeface="宋体" panose="02010600030101010101" pitchFamily="2" charset="-122"/>
                <a:ea typeface="宋体" panose="02010600030101010101" pitchFamily="2" charset="-122"/>
              </a:rPr>
              <a:t>批评指正！</a:t>
            </a:r>
            <a:endParaRPr lang="zh-CN" altLang="en-US" sz="6600" dirty="0">
              <a:latin typeface="宋体" panose="02010600030101010101" pitchFamily="2" charset="-122"/>
              <a:ea typeface="宋体" panose="02010600030101010101" pitchFamily="2" charset="-122"/>
            </a:endParaRPr>
          </a:p>
        </p:txBody>
      </p:sp>
      <p:sp>
        <p:nvSpPr>
          <p:cNvPr id="44" name="文本框 43"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txBox="1"/>
          <p:nvPr/>
        </p:nvSpPr>
        <p:spPr>
          <a:xfrm>
            <a:off x="-2404849" y="2439189"/>
            <a:ext cx="10336964" cy="923330"/>
          </a:xfrm>
          <a:prstGeom prst="rect">
            <a:avLst/>
          </a:prstGeom>
          <a:noFill/>
        </p:spPr>
        <p:txBody>
          <a:bodyPr wrap="square" rtlCol="0">
            <a:spAutoFit/>
          </a:bodyPr>
          <a:lstStyle>
            <a:defPPr>
              <a:defRPr lang="zh-CN"/>
            </a:defPPr>
            <a:lvl1pPr algn="ctr">
              <a:defRPr sz="2400" kern="2000" spc="100">
                <a:cs typeface="Arial" pitchFamily="34" charset="0"/>
              </a:defRPr>
            </a:lvl1pPr>
          </a:lstStyle>
          <a:p>
            <a:r>
              <a:rPr lang="zh-CN" altLang="en-US" sz="5400" dirty="0">
                <a:latin typeface="宋体" panose="02010600030101010101" pitchFamily="2" charset="-122"/>
                <a:ea typeface="宋体" panose="02010600030101010101" pitchFamily="2" charset="-122"/>
              </a:rPr>
              <a:t>感谢聆听，</a:t>
            </a:r>
            <a:endParaRPr lang="en-US" altLang="zh-CN" sz="54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866256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1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0" presetClass="path" presetSubtype="0" accel="50000" fill="hold" grpId="1" nodeType="withEffect">
                                  <p:stCondLst>
                                    <p:cond delay="2000"/>
                                  </p:stCondLst>
                                  <p:childTnLst>
                                    <p:animMotion origin="layout" path="M 4.16667E-6 -0.00046 C 0.11901 -0.01157 0.19635 -0.03495 0.2651 -0.07917 C 0.33359 -0.12338 0.36015 -0.15532 0.41106 -0.1669 C 0.46198 -0.1787 0.5138 -0.14005 0.56796 -0.12523 C 0.62239 -0.11065 0.71106 -0.13472 0.74218 -0.1544 " pathEditMode="relative" rAng="0" ptsTypes="AAAAA">
                                      <p:cBhvr>
                                        <p:cTn id="15" dur="2000" fill="hold"/>
                                        <p:tgtEl>
                                          <p:spTgt spid="5"/>
                                        </p:tgtEl>
                                        <p:attrNameLst>
                                          <p:attrName>ppt_x</p:attrName>
                                          <p:attrName>ppt_y</p:attrName>
                                        </p:attrNameLst>
                                      </p:cBhvr>
                                      <p:rCtr x="37109" y="-8426"/>
                                    </p:animMotion>
                                  </p:childTnLst>
                                </p:cTn>
                              </p:par>
                              <p:par>
                                <p:cTn id="16" presetID="0" presetClass="path" presetSubtype="0" accel="50000" fill="hold" grpId="0" nodeType="withEffect">
                                  <p:stCondLst>
                                    <p:cond delay="1500"/>
                                  </p:stCondLst>
                                  <p:childTnLst>
                                    <p:animMotion origin="layout" path="M -2.91667E-6 -2.22222E-6 C 0.18282 0.00255 0.1961 0.29954 0.29584 0.29074 C 0.39545 0.28195 0.51576 0.0831 0.60339 0.06459 C 0.69089 0.04584 0.75847 0.17408 0.82097 0.17824 C 0.8836 0.18264 0.93672 0.10533 0.97917 0.09005 C 1.02201 0.07408 1.05065 0.09028 1.07982 0.10579 " pathEditMode="relative" rAng="0" ptsTypes="AAAAAA">
                                      <p:cBhvr>
                                        <p:cTn id="17" dur="2000" fill="hold"/>
                                        <p:tgtEl>
                                          <p:spTgt spid="6"/>
                                        </p:tgtEl>
                                        <p:attrNameLst>
                                          <p:attrName>ppt_x</p:attrName>
                                          <p:attrName>ppt_y</p:attrName>
                                        </p:attrNameLst>
                                      </p:cBhvr>
                                      <p:rCtr x="53984" y="14537"/>
                                    </p:animMotion>
                                  </p:childTnLst>
                                </p:cTn>
                              </p:par>
                              <p:par>
                                <p:cTn id="18" presetID="0" presetClass="path" presetSubtype="0" accel="50000" fill="hold" grpId="0" nodeType="withEffect">
                                  <p:stCondLst>
                                    <p:cond delay="1750"/>
                                  </p:stCondLst>
                                  <p:childTnLst>
                                    <p:animMotion origin="layout" path="M 4.375E-6 4.07407E-6 C 0.08945 -0.02292 0.21015 -0.075 0.30989 -0.05232 C 0.40911 -0.02963 0.50976 0.12083 0.59648 0.13541 C 0.68307 0.15 0.76419 0.03703 0.82955 0.03541 C 0.89505 0.03356 0.94713 0.14051 0.98971 0.12523 C 1.03216 0.10926 1.0513 0.09884 1.08059 0.08634 " pathEditMode="relative" rAng="0" ptsTypes="AAAAAA">
                                      <p:cBhvr>
                                        <p:cTn id="19" dur="1850" fill="hold"/>
                                        <p:tgtEl>
                                          <p:spTgt spid="7"/>
                                        </p:tgtEl>
                                        <p:attrNameLst>
                                          <p:attrName>ppt_x</p:attrName>
                                          <p:attrName>ppt_y</p:attrName>
                                        </p:attrNameLst>
                                      </p:cBhvr>
                                      <p:rCtr x="54023" y="3912"/>
                                    </p:animMotion>
                                  </p:childTnLst>
                                </p:cTn>
                              </p:par>
                              <p:par>
                                <p:cTn id="20" presetID="0" presetClass="path" presetSubtype="0" accel="50000" fill="hold" grpId="0" nodeType="withEffect">
                                  <p:stCondLst>
                                    <p:cond delay="1750"/>
                                  </p:stCondLst>
                                  <p:childTnLst>
                                    <p:animMotion origin="layout" path="M 2.70833E-6 -0.00092 C 0.11536 0.02361 0.19036 -0.15717 0.28515 -0.15046 C 0.37903 -0.14352 0.4789 0.01875 0.56562 0.04051 C 0.65208 0.06204 0.73489 -0.0243 0.80416 -0.02106 C 0.87343 -0.01759 0.93867 0.07616 0.98125 0.06088 C 1.0237 0.04491 1.05495 0.02662 1.07903 -0.00185 " pathEditMode="relative" rAng="0" ptsTypes="AAAAAA">
                                      <p:cBhvr>
                                        <p:cTn id="21" dur="2200" fill="hold"/>
                                        <p:tgtEl>
                                          <p:spTgt spid="8"/>
                                        </p:tgtEl>
                                        <p:attrNameLst>
                                          <p:attrName>ppt_x</p:attrName>
                                          <p:attrName>ppt_y</p:attrName>
                                        </p:attrNameLst>
                                      </p:cBhvr>
                                      <p:rCtr x="53945" y="-4329"/>
                                    </p:animMotion>
                                  </p:childTnLst>
                                </p:cTn>
                              </p:par>
                              <p:par>
                                <p:cTn id="22" presetID="0" presetClass="path" presetSubtype="0" accel="50000" fill="hold" grpId="0" nodeType="withEffect">
                                  <p:stCondLst>
                                    <p:cond delay="1500"/>
                                  </p:stCondLst>
                                  <p:childTnLst>
                                    <p:animMotion origin="layout" path="M 4.58333E-6 0 C 0.21419 0.01574 0.20625 0.15463 0.29622 0.16481 C 0.38606 0.175 0.4496 0.06065 0.53893 0.06065 C 0.62786 0.06088 0.7539 0.15556 0.83046 0.16528 C 0.90716 0.17477 0.95872 0.11944 0.99882 0.11806 C 1.03867 0.1169 1.08085 0.11435 1.10872 0.13403 " pathEditMode="relative" rAng="0" ptsTypes="AAAAAA">
                                      <p:cBhvr>
                                        <p:cTn id="23" dur="2100" fill="hold"/>
                                        <p:tgtEl>
                                          <p:spTgt spid="9"/>
                                        </p:tgtEl>
                                        <p:attrNameLst>
                                          <p:attrName>ppt_x</p:attrName>
                                          <p:attrName>ppt_y</p:attrName>
                                        </p:attrNameLst>
                                      </p:cBhvr>
                                      <p:rCtr x="55430" y="8310"/>
                                    </p:animMotion>
                                  </p:childTnLst>
                                </p:cTn>
                              </p:par>
                              <p:par>
                                <p:cTn id="24" presetID="0" presetClass="path" presetSubtype="0" accel="50000" fill="hold" grpId="0" nodeType="withEffect">
                                  <p:stCondLst>
                                    <p:cond delay="1600"/>
                                  </p:stCondLst>
                                  <p:childTnLst>
                                    <p:animMotion origin="layout" path="M 2.08333E-6 0 C 0.20586 0.08495 0.26133 0.28264 0.34857 0.28287 C 0.43568 0.28287 0.51575 0.21551 0.55612 0.17731 C 0.59648 0.13889 0.64648 0.08519 0.70755 0.08611 C 0.76823 0.08704 0.88099 0.18449 0.92122 0.18287 C 0.96081 0.18171 1.07357 0.17824 1.10872 0.13102 " pathEditMode="relative" rAng="0" ptsTypes="AAAAAA">
                                      <p:cBhvr>
                                        <p:cTn id="25" dur="1900" fill="hold"/>
                                        <p:tgtEl>
                                          <p:spTgt spid="10"/>
                                        </p:tgtEl>
                                        <p:attrNameLst>
                                          <p:attrName>ppt_x</p:attrName>
                                          <p:attrName>ppt_y</p:attrName>
                                        </p:attrNameLst>
                                      </p:cBhvr>
                                      <p:rCtr x="55430" y="14144"/>
                                    </p:animMotion>
                                  </p:childTnLst>
                                </p:cTn>
                              </p:par>
                              <p:par>
                                <p:cTn id="26" presetID="0" presetClass="path" presetSubtype="0" accel="50000" fill="hold" grpId="0" nodeType="withEffect">
                                  <p:stCondLst>
                                    <p:cond delay="1750"/>
                                  </p:stCondLst>
                                  <p:childTnLst>
                                    <p:animMotion origin="layout" path="M 3.95833E-6 4.44444E-6 C 0.10208 -0.04908 0.21653 -0.11968 0.30768 -0.10232 C 0.39908 -0.0845 0.46875 0.08726 0.54713 0.10532 C 0.62565 0.12314 0.70755 0.00439 0.77799 0.00532 C 0.8483 0.00648 0.92682 0.12685 0.96953 0.11157 C 1.01185 0.0956 1.06171 0.07199 1.08606 0.04351 " pathEditMode="relative" rAng="0" ptsTypes="AAAAAA">
                                      <p:cBhvr>
                                        <p:cTn id="27" dur="2000" fill="hold"/>
                                        <p:tgtEl>
                                          <p:spTgt spid="11"/>
                                        </p:tgtEl>
                                        <p:attrNameLst>
                                          <p:attrName>ppt_x</p:attrName>
                                          <p:attrName>ppt_y</p:attrName>
                                        </p:attrNameLst>
                                      </p:cBhvr>
                                      <p:rCtr x="54297" y="370"/>
                                    </p:animMotion>
                                  </p:childTnLst>
                                </p:cTn>
                              </p:par>
                              <p:par>
                                <p:cTn id="28" presetID="0" presetClass="path" presetSubtype="0" accel="50000" fill="hold" grpId="0" nodeType="withEffect">
                                  <p:stCondLst>
                                    <p:cond delay="1750"/>
                                  </p:stCondLst>
                                  <p:childTnLst>
                                    <p:animMotion origin="layout" path="M 6.25E-7 -0.00093 C 0.08945 -0.02361 0.23542 0.26597 0.33333 0.26921 C 0.43125 0.27268 0.52266 0.02616 0.5875 0.01921 C 0.65234 0.01227 0.71289 0.13495 0.77943 0.14398 C 0.84557 0.15324 0.94323 0.08958 0.98581 0.0743 C 1.02825 0.05833 1.0513 0.09791 1.0806 0.08541 " pathEditMode="relative" rAng="0" ptsTypes="AAAAAA">
                                      <p:cBhvr>
                                        <p:cTn id="29" dur="1800" fill="hold"/>
                                        <p:tgtEl>
                                          <p:spTgt spid="12"/>
                                        </p:tgtEl>
                                        <p:attrNameLst>
                                          <p:attrName>ppt_x</p:attrName>
                                          <p:attrName>ppt_y</p:attrName>
                                        </p:attrNameLst>
                                      </p:cBhvr>
                                      <p:rCtr x="54023" y="13426"/>
                                    </p:animMotion>
                                  </p:childTnLst>
                                </p:cTn>
                              </p:par>
                              <p:par>
                                <p:cTn id="30" presetID="0" presetClass="path" presetSubtype="0" accel="50000" fill="hold" grpId="0" nodeType="withEffect">
                                  <p:stCondLst>
                                    <p:cond delay="1750"/>
                                  </p:stCondLst>
                                  <p:childTnLst>
                                    <p:animMotion origin="layout" path="M 1.45833E-6 -0.00092 C 0.11523 0.02361 0.20664 -0.0368 0.30169 -0.03009 C 0.39557 -0.02315 0.47864 0.03565 0.56562 0.04028 C 0.65247 0.04491 0.7539 -0.00555 0.82318 -0.00231 C 0.89258 0.00116 0.93854 0.07593 0.98125 0.06065 C 1.02357 0.04468 1.05495 0.02639 1.07904 -0.00185 " pathEditMode="relative" rAng="0" ptsTypes="AAAAAA">
                                      <p:cBhvr>
                                        <p:cTn id="31" dur="2000" fill="hold"/>
                                        <p:tgtEl>
                                          <p:spTgt spid="13"/>
                                        </p:tgtEl>
                                        <p:attrNameLst>
                                          <p:attrName>ppt_x</p:attrName>
                                          <p:attrName>ppt_y</p:attrName>
                                        </p:attrNameLst>
                                      </p:cBhvr>
                                      <p:rCtr x="53945" y="1667"/>
                                    </p:animMotion>
                                  </p:childTnLst>
                                </p:cTn>
                              </p:par>
                              <p:par>
                                <p:cTn id="32" presetID="35" presetClass="path" presetSubtype="0" accel="50000" fill="hold" grpId="1" nodeType="withEffect">
                                  <p:stCondLst>
                                    <p:cond delay="2250"/>
                                  </p:stCondLst>
                                  <p:childTnLst>
                                    <p:animMotion origin="layout" path="M 3.125E-6 0 L -0.33399 0 " pathEditMode="relative" rAng="0" ptsTypes="AA">
                                      <p:cBhvr>
                                        <p:cTn id="33" dur="1250" fill="hold"/>
                                        <p:tgtEl>
                                          <p:spTgt spid="3"/>
                                        </p:tgtEl>
                                        <p:attrNameLst>
                                          <p:attrName>ppt_x</p:attrName>
                                          <p:attrName>ppt_y</p:attrName>
                                        </p:attrNameLst>
                                      </p:cBhvr>
                                      <p:rCtr x="-16706" y="0"/>
                                    </p:animMotion>
                                  </p:childTnLst>
                                </p:cTn>
                              </p:par>
                              <p:par>
                                <p:cTn id="34" presetID="35" presetClass="path" presetSubtype="0" accel="50000" fill="hold" grpId="1" nodeType="withEffect">
                                  <p:stCondLst>
                                    <p:cond delay="2250"/>
                                  </p:stCondLst>
                                  <p:childTnLst>
                                    <p:animMotion origin="layout" path="M 4.375E-6 0 L -0.3306 0 " pathEditMode="relative" rAng="0" ptsTypes="AA">
                                      <p:cBhvr>
                                        <p:cTn id="35" dur="1500" fill="hold"/>
                                        <p:tgtEl>
                                          <p:spTgt spid="4"/>
                                        </p:tgtEl>
                                        <p:attrNameLst>
                                          <p:attrName>ppt_x</p:attrName>
                                          <p:attrName>ppt_y</p:attrName>
                                        </p:attrNameLst>
                                      </p:cBhvr>
                                      <p:rCtr x="-16536" y="0"/>
                                    </p:animMotion>
                                  </p:childTnLst>
                                </p:cTn>
                              </p:par>
                              <p:par>
                                <p:cTn id="36" presetID="0" presetClass="path" presetSubtype="0" fill="hold" grpId="0" nodeType="withEffect">
                                  <p:stCondLst>
                                    <p:cond delay="2500"/>
                                  </p:stCondLst>
                                  <p:childTnLst>
                                    <p:animMotion origin="layout" path="M -4.79167E-6 4.44444E-6 C 0.20964 0.00347 0.22487 0.41944 0.33933 0.40717 C 0.45352 0.39467 0.59154 0.1162 0.69206 0.09027 C 0.79245 0.06412 0.86993 0.24375 0.94167 0.24953 C 1.01355 0.25555 1.07448 0.14745 1.12318 0.12592 C 1.17227 0.1037 1.20521 0.12638 1.23868 0.14814 " pathEditMode="relative" rAng="0" ptsTypes="AAAAAA">
                                      <p:cBhvr>
                                        <p:cTn id="37" dur="1449" fill="hold"/>
                                        <p:tgtEl>
                                          <p:spTgt spid="14"/>
                                        </p:tgtEl>
                                        <p:attrNameLst>
                                          <p:attrName>ppt_x</p:attrName>
                                          <p:attrName>ppt_y</p:attrName>
                                        </p:attrNameLst>
                                      </p:cBhvr>
                                      <p:rCtr x="61927" y="20370"/>
                                    </p:animMotion>
                                  </p:childTnLst>
                                </p:cTn>
                              </p:par>
                              <p:par>
                                <p:cTn id="38" presetID="0" presetClass="path" presetSubtype="0" fill="hold" grpId="0" nodeType="withEffect">
                                  <p:stCondLst>
                                    <p:cond delay="2750"/>
                                  </p:stCondLst>
                                  <p:childTnLst>
                                    <p:animMotion origin="layout" path="M 3.75E-6 3.7037E-6 C 0.09843 -0.04144 0.23138 -0.13542 0.34114 -0.09445 C 0.45039 -0.05348 0.56119 0.21828 0.65677 0.24444 C 0.75208 0.27083 0.8414 0.06689 0.91341 0.06389 C 0.98541 0.06064 1.04283 0.2537 1.08971 0.22615 C 1.13645 0.19722 1.15755 0.17847 1.18984 0.15601 " pathEditMode="relative" rAng="0" ptsTypes="AAAAAA">
                                      <p:cBhvr>
                                        <p:cTn id="39" dur="1122" fill="hold"/>
                                        <p:tgtEl>
                                          <p:spTgt spid="15"/>
                                        </p:tgtEl>
                                        <p:attrNameLst>
                                          <p:attrName>ppt_x</p:attrName>
                                          <p:attrName>ppt_y</p:attrName>
                                        </p:attrNameLst>
                                      </p:cBhvr>
                                      <p:rCtr x="59492" y="7106"/>
                                    </p:animMotion>
                                  </p:childTnLst>
                                </p:cTn>
                              </p:par>
                              <p:par>
                                <p:cTn id="40" presetID="0" presetClass="path" presetSubtype="0" fill="hold" grpId="0" nodeType="withEffect">
                                  <p:stCondLst>
                                    <p:cond delay="2638"/>
                                  </p:stCondLst>
                                  <p:childTnLst>
                                    <p:animMotion origin="layout" path="M -3.54167E-6 -0.00023 C 0.11524 0.02384 0.20092 -0.20486 0.30287 -0.18148 C 0.4043 -0.1581 0.52266 0.11806 0.61094 0.13982 C 0.69909 0.16181 0.77227 -0.01967 0.83217 -0.05023 C 0.89258 -0.08102 0.93946 -0.0588 0.97188 -0.04444 C 1.00417 -0.03009 1.05495 0.02685 1.07904 -0.00139 " pathEditMode="relative" rAng="0" ptsTypes="AAAAAA">
                                      <p:cBhvr>
                                        <p:cTn id="41" dur="1480" fill="hold"/>
                                        <p:tgtEl>
                                          <p:spTgt spid="16"/>
                                        </p:tgtEl>
                                        <p:attrNameLst>
                                          <p:attrName>ppt_x</p:attrName>
                                          <p:attrName>ppt_y</p:attrName>
                                        </p:attrNameLst>
                                      </p:cBhvr>
                                      <p:rCtr x="53945" y="-2060"/>
                                    </p:animMotion>
                                  </p:childTnLst>
                                </p:cTn>
                              </p:par>
                              <p:par>
                                <p:cTn id="42" presetID="0" presetClass="path" presetSubtype="0" fill="hold" grpId="0" nodeType="withEffect">
                                  <p:stCondLst>
                                    <p:cond delay="2938"/>
                                  </p:stCondLst>
                                  <p:childTnLst>
                                    <p:animMotion origin="layout" path="M -2.5E-6 0.00093 C 0.25404 0.02246 0.25977 0.32454 0.38373 0.32408 C 0.50782 0.32338 0.63789 -0.00833 0.74375 -0.00185 C 0.84935 0.00463 0.93412 0.34468 1.01836 0.36273 C 1.10235 0.38056 1.20078 0.10764 1.24844 0.10556 C 1.29545 0.10394 1.28203 0.16644 1.31511 0.19468 " pathEditMode="relative" rAng="0" ptsTypes="AAAAAA">
                                      <p:cBhvr>
                                        <p:cTn id="43" dur="1246" fill="hold"/>
                                        <p:tgtEl>
                                          <p:spTgt spid="17"/>
                                        </p:tgtEl>
                                        <p:attrNameLst>
                                          <p:attrName>ppt_x</p:attrName>
                                          <p:attrName>ppt_y</p:attrName>
                                        </p:attrNameLst>
                                      </p:cBhvr>
                                      <p:rCtr x="65755" y="17963"/>
                                    </p:animMotion>
                                  </p:childTnLst>
                                </p:cTn>
                              </p:par>
                              <p:par>
                                <p:cTn id="44" presetID="0" presetClass="path" presetSubtype="0" fill="hold" grpId="0" nodeType="withEffect">
                                  <p:stCondLst>
                                    <p:cond delay="2788"/>
                                  </p:stCondLst>
                                  <p:childTnLst>
                                    <p:animMotion origin="layout" path="M 1.25E-6 -4.81481E-6 C 0.22708 0.11783 0.28841 0.39237 0.38463 0.39283 C 0.48073 0.39283 0.56914 0.29908 0.61367 0.24607 C 0.65833 0.19283 0.71341 0.11829 0.78086 0.11945 C 0.84779 0.12084 0.97226 0.25602 1.01667 0.25394 C 1.06042 0.25232 1.18489 0.24746 1.2237 0.18195 " pathEditMode="relative" rAng="0" ptsTypes="AAAAAA">
                                      <p:cBhvr>
                                        <p:cTn id="45" dur="1310" fill="hold"/>
                                        <p:tgtEl>
                                          <p:spTgt spid="18"/>
                                        </p:tgtEl>
                                        <p:attrNameLst>
                                          <p:attrName>ppt_x</p:attrName>
                                          <p:attrName>ppt_y</p:attrName>
                                        </p:attrNameLst>
                                      </p:cBhvr>
                                      <p:rCtr x="61185" y="19630"/>
                                    </p:animMotion>
                                  </p:childTnLst>
                                </p:cTn>
                              </p:par>
                              <p:par>
                                <p:cTn id="46" presetID="0" presetClass="path" presetSubtype="0" fill="hold" grpId="0" nodeType="withEffect">
                                  <p:stCondLst>
                                    <p:cond delay="2863"/>
                                  </p:stCondLst>
                                  <p:childTnLst>
                                    <p:animMotion origin="layout" path="M -2.5E-6 0.06458 C 0.11237 -0.01482 0.23841 -0.12871 0.3388 -0.1007 C 0.43959 -0.072 0.51628 0.20555 0.60261 0.23472 C 0.68907 0.26342 0.7793 0.07175 0.8569 0.07314 C 0.93438 0.075 1.02084 0.26944 1.06797 0.24467 C 1.11459 0.21898 1.16953 0.18078 1.19636 0.13495 " pathEditMode="relative" rAng="0" ptsTypes="AAAAAA">
                                      <p:cBhvr>
                                        <p:cTn id="47" dur="1407" fill="hold"/>
                                        <p:tgtEl>
                                          <p:spTgt spid="19"/>
                                        </p:tgtEl>
                                        <p:attrNameLst>
                                          <p:attrName>ppt_x</p:attrName>
                                          <p:attrName>ppt_y</p:attrName>
                                        </p:attrNameLst>
                                      </p:cBhvr>
                                      <p:rCtr x="59818" y="625"/>
                                    </p:animMotion>
                                  </p:childTnLst>
                                </p:cTn>
                              </p:par>
                              <p:par>
                                <p:cTn id="48" presetID="0" presetClass="path" presetSubtype="0" fill="hold" grpId="0" nodeType="withEffect">
                                  <p:stCondLst>
                                    <p:cond delay="2713"/>
                                  </p:stCondLst>
                                  <p:childTnLst>
                                    <p:animMotion origin="layout" path="M -1.73472E-18 -0.00093 C 0.08945 -0.02361 0.23542 0.26597 0.33333 0.26921 C 0.43125 0.27269 0.52266 0.02616 0.5875 0.01921 C 0.65234 0.01227 0.71289 0.13495 0.77943 0.14398 C 0.84557 0.15324 0.94323 0.08958 0.98581 0.07431 C 1.02826 0.05833 1.0513 0.09792 1.0806 0.08542 " pathEditMode="relative" rAng="0" ptsTypes="AAAAAA">
                                      <p:cBhvr>
                                        <p:cTn id="49" dur="1121" fill="hold"/>
                                        <p:tgtEl>
                                          <p:spTgt spid="20"/>
                                        </p:tgtEl>
                                        <p:attrNameLst>
                                          <p:attrName>ppt_x</p:attrName>
                                          <p:attrName>ppt_y</p:attrName>
                                        </p:attrNameLst>
                                      </p:cBhvr>
                                      <p:rCtr x="54023" y="13426"/>
                                    </p:animMotion>
                                  </p:childTnLst>
                                </p:cTn>
                              </p:par>
                              <p:par>
                                <p:cTn id="50" presetID="0" presetClass="path" presetSubtype="0" fill="hold" grpId="0" nodeType="withEffect">
                                  <p:stCondLst>
                                    <p:cond delay="2563"/>
                                  </p:stCondLst>
                                  <p:childTnLst>
                                    <p:animMotion origin="layout" path="M 4.58333E-6 0.07801 C 0.12565 0.16759 0.22526 -0.05278 0.3289 -0.02847 C 0.43138 -0.00301 0.522 0.21134 0.61679 0.22824 C 0.71158 0.24514 0.82213 0.06111 0.89765 0.07292 C 0.97343 0.08565 1.02356 0.35833 1.07005 0.30255 C 1.11627 0.24444 1.15052 0.17755 1.17682 0.07454 " pathEditMode="relative" rAng="0" ptsTypes="AAAAAA">
                                      <p:cBhvr>
                                        <p:cTn id="51" dur="1337" fill="hold"/>
                                        <p:tgtEl>
                                          <p:spTgt spid="21"/>
                                        </p:tgtEl>
                                        <p:attrNameLst>
                                          <p:attrName>ppt_x</p:attrName>
                                          <p:attrName>ppt_y</p:attrName>
                                        </p:attrNameLst>
                                      </p:cBhvr>
                                      <p:rCtr x="58841" y="6157"/>
                                    </p:animMotion>
                                  </p:childTnLst>
                                </p:cTn>
                              </p:par>
                              <p:par>
                                <p:cTn id="52" presetID="10" presetClass="entr" presetSubtype="0" fill="hold" grpId="0" nodeType="withEffect">
                                  <p:stCondLst>
                                    <p:cond delay="275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375"/>
                                        <p:tgtEl>
                                          <p:spTgt spid="31"/>
                                        </p:tgtEl>
                                      </p:cBhvr>
                                    </p:animEffect>
                                  </p:childTnLst>
                                </p:cTn>
                              </p:par>
                              <p:par>
                                <p:cTn id="55" presetID="0" presetClass="path" presetSubtype="0" decel="46000" fill="hold" grpId="1" nodeType="withEffect">
                                  <p:stCondLst>
                                    <p:cond delay="2750"/>
                                  </p:stCondLst>
                                  <p:childTnLst>
                                    <p:animMotion origin="layout" path="M -0.00026 -0.0007 C -0.10885 -0.00232 -0.16679 -0.00278 -0.23528 -0.00324 C -0.30364 -0.00417 -0.42695 -0.00533 -0.6207 -0.00741 " pathEditMode="relative" rAng="0" ptsTypes="AAA">
                                      <p:cBhvr>
                                        <p:cTn id="56" dur="1125" spd="-100000" fill="hold"/>
                                        <p:tgtEl>
                                          <p:spTgt spid="31"/>
                                        </p:tgtEl>
                                        <p:attrNameLst>
                                          <p:attrName>ppt_x</p:attrName>
                                          <p:attrName>ppt_y</p:attrName>
                                        </p:attrNameLst>
                                      </p:cBhvr>
                                      <p:rCtr x="-31029" y="-347"/>
                                    </p:animMotion>
                                  </p:childTnLst>
                                </p:cTn>
                              </p:par>
                              <p:par>
                                <p:cTn id="57" presetID="10" presetClass="entr" presetSubtype="0" fill="hold" grpId="0" nodeType="withEffect">
                                  <p:stCondLst>
                                    <p:cond delay="2750"/>
                                  </p:stCondLst>
                                  <p:childTnLst>
                                    <p:set>
                                      <p:cBhvr>
                                        <p:cTn id="58" dur="1" fill="hold">
                                          <p:stCondLst>
                                            <p:cond delay="0"/>
                                          </p:stCondLst>
                                        </p:cTn>
                                        <p:tgtEl>
                                          <p:spTgt spid="38"/>
                                        </p:tgtEl>
                                        <p:attrNameLst>
                                          <p:attrName>style.visibility</p:attrName>
                                        </p:attrNameLst>
                                      </p:cBhvr>
                                      <p:to>
                                        <p:strVal val="visible"/>
                                      </p:to>
                                    </p:set>
                                    <p:animEffect transition="in" filter="fade">
                                      <p:cBhvr>
                                        <p:cTn id="59" dur="375"/>
                                        <p:tgtEl>
                                          <p:spTgt spid="38"/>
                                        </p:tgtEl>
                                      </p:cBhvr>
                                    </p:animEffect>
                                  </p:childTnLst>
                                </p:cTn>
                              </p:par>
                              <p:par>
                                <p:cTn id="60" presetID="0" presetClass="path" presetSubtype="0" decel="46000" fill="hold" grpId="1" nodeType="withEffect">
                                  <p:stCondLst>
                                    <p:cond delay="2750"/>
                                  </p:stCondLst>
                                  <p:childTnLst>
                                    <p:animMotion origin="layout" path="M -0.00026 -0.00208 C -0.01758 -0.00046 -0.02682 7.40741E-7 -0.03737 0.00093 C -0.04844 0.00162 -0.06771 0.00301 -0.09831 0.00602 " pathEditMode="relative" rAng="0" ptsTypes="AAA">
                                      <p:cBhvr>
                                        <p:cTn id="61" dur="1125" spd="-100000" fill="hold"/>
                                        <p:tgtEl>
                                          <p:spTgt spid="38"/>
                                        </p:tgtEl>
                                        <p:attrNameLst>
                                          <p:attrName>ppt_x</p:attrName>
                                          <p:attrName>ppt_y</p:attrName>
                                        </p:attrNameLst>
                                      </p:cBhvr>
                                      <p:rCtr x="-4909" y="394"/>
                                    </p:animMotion>
                                  </p:childTnLst>
                                </p:cTn>
                              </p:par>
                              <p:par>
                                <p:cTn id="62" presetID="10" presetClass="entr" presetSubtype="0" fill="hold" grpId="0" nodeType="withEffect">
                                  <p:stCondLst>
                                    <p:cond delay="3078"/>
                                  </p:stCondLst>
                                  <p:childTnLst>
                                    <p:set>
                                      <p:cBhvr>
                                        <p:cTn id="63" dur="1" fill="hold">
                                          <p:stCondLst>
                                            <p:cond delay="0"/>
                                          </p:stCondLst>
                                        </p:cTn>
                                        <p:tgtEl>
                                          <p:spTgt spid="32"/>
                                        </p:tgtEl>
                                        <p:attrNameLst>
                                          <p:attrName>style.visibility</p:attrName>
                                        </p:attrNameLst>
                                      </p:cBhvr>
                                      <p:to>
                                        <p:strVal val="visible"/>
                                      </p:to>
                                    </p:set>
                                    <p:animEffect transition="in" filter="fade">
                                      <p:cBhvr>
                                        <p:cTn id="64" dur="375"/>
                                        <p:tgtEl>
                                          <p:spTgt spid="32"/>
                                        </p:tgtEl>
                                      </p:cBhvr>
                                    </p:animEffect>
                                  </p:childTnLst>
                                </p:cTn>
                              </p:par>
                              <p:par>
                                <p:cTn id="65" presetID="0" presetClass="path" presetSubtype="0" decel="46000" fill="hold" grpId="1" nodeType="withEffect">
                                  <p:stCondLst>
                                    <p:cond delay="3078"/>
                                  </p:stCondLst>
                                  <p:childTnLst>
                                    <p:animMotion origin="layout" path="M -0.00026 -0.0007 C -0.00755 -0.0007 -0.02461 0.00116 -0.04375 0.00324 C -0.06341 0.00463 0.01016 0.00069 -0.11667 0.00926 C -0.14362 0.0118 -0.67292 0.04375 -0.8069 0.05347 " pathEditMode="relative" rAng="0" ptsTypes="AAAA">
                                      <p:cBhvr>
                                        <p:cTn id="66" dur="1125" spd="-100000" fill="hold"/>
                                        <p:tgtEl>
                                          <p:spTgt spid="32"/>
                                        </p:tgtEl>
                                        <p:attrNameLst>
                                          <p:attrName>ppt_x</p:attrName>
                                          <p:attrName>ppt_y</p:attrName>
                                        </p:attrNameLst>
                                      </p:cBhvr>
                                      <p:rCtr x="-40339" y="2708"/>
                                    </p:animMotion>
                                  </p:childTnLst>
                                </p:cTn>
                              </p:par>
                              <p:par>
                                <p:cTn id="67" presetID="6" presetClass="emph" presetSubtype="0" fill="hold" grpId="2" nodeType="withEffect">
                                  <p:stCondLst>
                                    <p:cond delay="3078"/>
                                  </p:stCondLst>
                                  <p:childTnLst>
                                    <p:animScale>
                                      <p:cBhvr>
                                        <p:cTn id="68" dur="7" fill="hold"/>
                                        <p:tgtEl>
                                          <p:spTgt spid="32"/>
                                        </p:tgtEl>
                                      </p:cBhvr>
                                      <p:by x="300000" y="300000"/>
                                    </p:animScale>
                                  </p:childTnLst>
                                </p:cTn>
                              </p:par>
                              <p:par>
                                <p:cTn id="69" presetID="6" presetClass="emph" presetSubtype="0" decel="100000" fill="hold" grpId="3" nodeType="withEffect">
                                  <p:stCondLst>
                                    <p:cond delay="3078"/>
                                  </p:stCondLst>
                                  <p:childTnLst>
                                    <p:animScale>
                                      <p:cBhvr>
                                        <p:cTn id="70" dur="1125" fill="hold"/>
                                        <p:tgtEl>
                                          <p:spTgt spid="32"/>
                                        </p:tgtEl>
                                      </p:cBhvr>
                                      <p:by x="33000" y="33000"/>
                                    </p:animScale>
                                  </p:childTnLst>
                                </p:cTn>
                              </p:par>
                              <p:par>
                                <p:cTn id="71" presetID="10" presetClass="entr" presetSubtype="0" fill="hold" grpId="0" nodeType="withEffect">
                                  <p:stCondLst>
                                    <p:cond delay="3078"/>
                                  </p:stCondLst>
                                  <p:childTnLst>
                                    <p:set>
                                      <p:cBhvr>
                                        <p:cTn id="72" dur="1" fill="hold">
                                          <p:stCondLst>
                                            <p:cond delay="0"/>
                                          </p:stCondLst>
                                        </p:cTn>
                                        <p:tgtEl>
                                          <p:spTgt spid="25"/>
                                        </p:tgtEl>
                                        <p:attrNameLst>
                                          <p:attrName>style.visibility</p:attrName>
                                        </p:attrNameLst>
                                      </p:cBhvr>
                                      <p:to>
                                        <p:strVal val="visible"/>
                                      </p:to>
                                    </p:set>
                                    <p:animEffect transition="in" filter="fade">
                                      <p:cBhvr>
                                        <p:cTn id="73" dur="375"/>
                                        <p:tgtEl>
                                          <p:spTgt spid="25"/>
                                        </p:tgtEl>
                                      </p:cBhvr>
                                    </p:animEffect>
                                  </p:childTnLst>
                                </p:cTn>
                              </p:par>
                              <p:par>
                                <p:cTn id="74" presetID="0" presetClass="path" presetSubtype="0" decel="46000" fill="hold" grpId="1" nodeType="withEffect">
                                  <p:stCondLst>
                                    <p:cond delay="3078"/>
                                  </p:stCondLst>
                                  <p:childTnLst>
                                    <p:animMotion origin="layout" path="M -0.00026 -0.00069 C -0.12344 0.02176 -0.18959 0.03079 -0.26654 0.03958 C -0.34492 0.05093 -0.48477 0.07037 -0.70521 0.1037 " pathEditMode="relative" rAng="0" ptsTypes="AAA">
                                      <p:cBhvr>
                                        <p:cTn id="75" dur="1125" spd="-100000" fill="hold"/>
                                        <p:tgtEl>
                                          <p:spTgt spid="25"/>
                                        </p:tgtEl>
                                        <p:attrNameLst>
                                          <p:attrName>ppt_x</p:attrName>
                                          <p:attrName>ppt_y</p:attrName>
                                        </p:attrNameLst>
                                      </p:cBhvr>
                                      <p:rCtr x="-35247" y="5208"/>
                                    </p:animMotion>
                                  </p:childTnLst>
                                </p:cTn>
                              </p:par>
                              <p:par>
                                <p:cTn id="76" presetID="10" presetClass="entr" presetSubtype="0" fill="hold" grpId="0" nodeType="withEffect">
                                  <p:stCondLst>
                                    <p:cond delay="3078"/>
                                  </p:stCondLst>
                                  <p:childTnLst>
                                    <p:set>
                                      <p:cBhvr>
                                        <p:cTn id="77" dur="1" fill="hold">
                                          <p:stCondLst>
                                            <p:cond delay="0"/>
                                          </p:stCondLst>
                                        </p:cTn>
                                        <p:tgtEl>
                                          <p:spTgt spid="99"/>
                                        </p:tgtEl>
                                        <p:attrNameLst>
                                          <p:attrName>style.visibility</p:attrName>
                                        </p:attrNameLst>
                                      </p:cBhvr>
                                      <p:to>
                                        <p:strVal val="visible"/>
                                      </p:to>
                                    </p:set>
                                    <p:animEffect transition="in" filter="fade">
                                      <p:cBhvr>
                                        <p:cTn id="78" dur="375"/>
                                        <p:tgtEl>
                                          <p:spTgt spid="99"/>
                                        </p:tgtEl>
                                      </p:cBhvr>
                                    </p:animEffect>
                                  </p:childTnLst>
                                </p:cTn>
                              </p:par>
                              <p:par>
                                <p:cTn id="79" presetID="0" presetClass="path" presetSubtype="0" decel="46000" fill="hold" grpId="1" nodeType="withEffect">
                                  <p:stCondLst>
                                    <p:cond delay="3078"/>
                                  </p:stCondLst>
                                  <p:childTnLst>
                                    <p:animMotion origin="layout" path="M -0.00027 -0.0007 C -0.02605 0.00393 -0.03985 0.00555 -0.05599 0.0074 C -0.0724 0.00972 -0.1017 0.01365 -0.14792 0.0206 " pathEditMode="relative" rAng="0" ptsTypes="AAA">
                                      <p:cBhvr>
                                        <p:cTn id="80" dur="1125" spd="-100000" fill="hold"/>
                                        <p:tgtEl>
                                          <p:spTgt spid="99"/>
                                        </p:tgtEl>
                                        <p:attrNameLst>
                                          <p:attrName>ppt_x</p:attrName>
                                          <p:attrName>ppt_y</p:attrName>
                                        </p:attrNameLst>
                                      </p:cBhvr>
                                      <p:rCtr x="-7383" y="1065"/>
                                    </p:animMotion>
                                  </p:childTnLst>
                                </p:cTn>
                              </p:par>
                              <p:par>
                                <p:cTn id="81" presetID="6" presetClass="emph" presetSubtype="0" fill="hold" grpId="2" nodeType="withEffect">
                                  <p:stCondLst>
                                    <p:cond delay="3078"/>
                                  </p:stCondLst>
                                  <p:childTnLst>
                                    <p:animScale>
                                      <p:cBhvr>
                                        <p:cTn id="82" dur="7" fill="hold"/>
                                        <p:tgtEl>
                                          <p:spTgt spid="99"/>
                                        </p:tgtEl>
                                      </p:cBhvr>
                                      <p:by x="300000" y="300000"/>
                                    </p:animScale>
                                  </p:childTnLst>
                                </p:cTn>
                              </p:par>
                              <p:par>
                                <p:cTn id="83" presetID="6" presetClass="emph" presetSubtype="0" decel="100000" fill="hold" grpId="3" nodeType="withEffect">
                                  <p:stCondLst>
                                    <p:cond delay="3078"/>
                                  </p:stCondLst>
                                  <p:childTnLst>
                                    <p:animScale>
                                      <p:cBhvr>
                                        <p:cTn id="84" dur="1125" fill="hold"/>
                                        <p:tgtEl>
                                          <p:spTgt spid="99"/>
                                        </p:tgtEl>
                                      </p:cBhvr>
                                      <p:by x="33000" y="33000"/>
                                    </p:animScale>
                                  </p:childTnLst>
                                </p:cTn>
                              </p:par>
                              <p:par>
                                <p:cTn id="85" presetID="10" presetClass="entr" presetSubtype="0" fill="hold" grpId="0" nodeType="withEffect">
                                  <p:stCondLst>
                                    <p:cond delay="3265"/>
                                  </p:stCondLst>
                                  <p:childTnLst>
                                    <p:set>
                                      <p:cBhvr>
                                        <p:cTn id="86" dur="1" fill="hold">
                                          <p:stCondLst>
                                            <p:cond delay="0"/>
                                          </p:stCondLst>
                                        </p:cTn>
                                        <p:tgtEl>
                                          <p:spTgt spid="55"/>
                                        </p:tgtEl>
                                        <p:attrNameLst>
                                          <p:attrName>style.visibility</p:attrName>
                                        </p:attrNameLst>
                                      </p:cBhvr>
                                      <p:to>
                                        <p:strVal val="visible"/>
                                      </p:to>
                                    </p:set>
                                    <p:animEffect transition="in" filter="fade">
                                      <p:cBhvr>
                                        <p:cTn id="87" dur="375"/>
                                        <p:tgtEl>
                                          <p:spTgt spid="55"/>
                                        </p:tgtEl>
                                      </p:cBhvr>
                                    </p:animEffect>
                                  </p:childTnLst>
                                </p:cTn>
                              </p:par>
                              <p:par>
                                <p:cTn id="88" presetID="0" presetClass="path" presetSubtype="0" decel="100000" fill="hold" grpId="1" nodeType="withEffect">
                                  <p:stCondLst>
                                    <p:cond delay="3265"/>
                                  </p:stCondLst>
                                  <p:childTnLst>
                                    <p:animMotion origin="layout" path="M 1.11022E-16 2.59259E-6 C -0.01706 -0.00486 -0.0362 -0.0088 -0.0668 -0.01204 C -0.0974 -0.01528 -0.19023 -0.02014 -0.30469 -0.0206 " pathEditMode="relative" rAng="0" ptsTypes="AAA">
                                      <p:cBhvr>
                                        <p:cTn id="89" dur="1313" spd="-100000" fill="hold"/>
                                        <p:tgtEl>
                                          <p:spTgt spid="55"/>
                                        </p:tgtEl>
                                        <p:attrNameLst>
                                          <p:attrName>ppt_x</p:attrName>
                                          <p:attrName>ppt_y</p:attrName>
                                        </p:attrNameLst>
                                      </p:cBhvr>
                                      <p:rCtr x="-15234" y="-1042"/>
                                    </p:animMotion>
                                  </p:childTnLst>
                                </p:cTn>
                              </p:par>
                              <p:par>
                                <p:cTn id="90" presetID="6" presetClass="emph" presetSubtype="0" fill="hold" grpId="2" nodeType="withEffect">
                                  <p:stCondLst>
                                    <p:cond delay="3265"/>
                                  </p:stCondLst>
                                  <p:childTnLst>
                                    <p:animScale>
                                      <p:cBhvr>
                                        <p:cTn id="91" dur="7" fill="hold"/>
                                        <p:tgtEl>
                                          <p:spTgt spid="55"/>
                                        </p:tgtEl>
                                      </p:cBhvr>
                                      <p:by x="300000" y="300000"/>
                                    </p:animScale>
                                  </p:childTnLst>
                                </p:cTn>
                              </p:par>
                              <p:par>
                                <p:cTn id="92" presetID="6" presetClass="emph" presetSubtype="0" fill="hold" grpId="3" nodeType="withEffect">
                                  <p:stCondLst>
                                    <p:cond delay="3265"/>
                                  </p:stCondLst>
                                  <p:childTnLst>
                                    <p:animScale>
                                      <p:cBhvr>
                                        <p:cTn id="93" dur="1313" fill="hold"/>
                                        <p:tgtEl>
                                          <p:spTgt spid="55"/>
                                        </p:tgtEl>
                                      </p:cBhvr>
                                      <p:by x="33000" y="33000"/>
                                    </p:animScale>
                                  </p:childTnLst>
                                </p:cTn>
                              </p:par>
                              <p:par>
                                <p:cTn id="94" presetID="10" presetClass="entr" presetSubtype="0" fill="hold" grpId="0" nodeType="withEffect">
                                  <p:stCondLst>
                                    <p:cond delay="3265"/>
                                  </p:stCondLst>
                                  <p:childTnLst>
                                    <p:set>
                                      <p:cBhvr>
                                        <p:cTn id="95" dur="1" fill="hold">
                                          <p:stCondLst>
                                            <p:cond delay="0"/>
                                          </p:stCondLst>
                                        </p:cTn>
                                        <p:tgtEl>
                                          <p:spTgt spid="126"/>
                                        </p:tgtEl>
                                        <p:attrNameLst>
                                          <p:attrName>style.visibility</p:attrName>
                                        </p:attrNameLst>
                                      </p:cBhvr>
                                      <p:to>
                                        <p:strVal val="visible"/>
                                      </p:to>
                                    </p:set>
                                    <p:animEffect transition="in" filter="fade">
                                      <p:cBhvr>
                                        <p:cTn id="96" dur="375"/>
                                        <p:tgtEl>
                                          <p:spTgt spid="126"/>
                                        </p:tgtEl>
                                      </p:cBhvr>
                                    </p:animEffect>
                                  </p:childTnLst>
                                </p:cTn>
                              </p:par>
                              <p:par>
                                <p:cTn id="97" presetID="0" presetClass="path" presetSubtype="0" decel="46000" fill="hold" grpId="1" nodeType="withEffect">
                                  <p:stCondLst>
                                    <p:cond delay="3265"/>
                                  </p:stCondLst>
                                  <p:childTnLst>
                                    <p:animMotion origin="layout" path="M -3.33333E-6 3.7037E-6 C -0.05286 0.00185 -0.08424 0.00509 -0.11224 0.00694 C -0.13958 0.00879 -0.20156 0.01481 -0.29882 0.02754 " pathEditMode="relative" rAng="0" ptsTypes="AAA">
                                      <p:cBhvr>
                                        <p:cTn id="98" dur="1500" spd="-100000" fill="hold"/>
                                        <p:tgtEl>
                                          <p:spTgt spid="126"/>
                                        </p:tgtEl>
                                        <p:attrNameLst>
                                          <p:attrName>ppt_x</p:attrName>
                                          <p:attrName>ppt_y</p:attrName>
                                        </p:attrNameLst>
                                      </p:cBhvr>
                                      <p:rCtr x="-14948" y="1366"/>
                                    </p:animMotion>
                                  </p:childTnLst>
                                </p:cTn>
                              </p:par>
                              <p:par>
                                <p:cTn id="99" presetID="10" presetClass="entr" presetSubtype="0" fill="hold" grpId="0" nodeType="withEffect">
                                  <p:stCondLst>
                                    <p:cond delay="2640"/>
                                  </p:stCondLst>
                                  <p:childTnLst>
                                    <p:set>
                                      <p:cBhvr>
                                        <p:cTn id="100" dur="1" fill="hold">
                                          <p:stCondLst>
                                            <p:cond delay="0"/>
                                          </p:stCondLst>
                                        </p:cTn>
                                        <p:tgtEl>
                                          <p:spTgt spid="117"/>
                                        </p:tgtEl>
                                        <p:attrNameLst>
                                          <p:attrName>style.visibility</p:attrName>
                                        </p:attrNameLst>
                                      </p:cBhvr>
                                      <p:to>
                                        <p:strVal val="visible"/>
                                      </p:to>
                                    </p:set>
                                    <p:animEffect transition="in" filter="fade">
                                      <p:cBhvr>
                                        <p:cTn id="101" dur="375"/>
                                        <p:tgtEl>
                                          <p:spTgt spid="117"/>
                                        </p:tgtEl>
                                      </p:cBhvr>
                                    </p:animEffect>
                                  </p:childTnLst>
                                </p:cTn>
                              </p:par>
                              <p:par>
                                <p:cTn id="102" presetID="0" presetClass="path" presetSubtype="0" decel="46000" fill="hold" grpId="1" nodeType="withEffect">
                                  <p:stCondLst>
                                    <p:cond delay="2640"/>
                                  </p:stCondLst>
                                  <p:childTnLst>
                                    <p:animMotion origin="layout" path="M 2.5E-6 3.46945E-18 C -0.0444 0.00532 -0.06862 0.00718 -0.09662 0.01019 C -0.125 0.01273 -0.17591 0.01713 -0.25612 0.02708 " pathEditMode="relative" rAng="0" ptsTypes="AAA">
                                      <p:cBhvr>
                                        <p:cTn id="103" dur="1313" spd="-100000" fill="hold"/>
                                        <p:tgtEl>
                                          <p:spTgt spid="117"/>
                                        </p:tgtEl>
                                        <p:attrNameLst>
                                          <p:attrName>ppt_x</p:attrName>
                                          <p:attrName>ppt_y</p:attrName>
                                        </p:attrNameLst>
                                      </p:cBhvr>
                                      <p:rCtr x="-12812" y="1343"/>
                                    </p:animMotion>
                                  </p:childTnLst>
                                </p:cTn>
                              </p:par>
                              <p:par>
                                <p:cTn id="104" presetID="10" presetClass="entr" presetSubtype="0" fill="hold" grpId="0" nodeType="withEffect">
                                  <p:stCondLst>
                                    <p:cond delay="3078"/>
                                  </p:stCondLst>
                                  <p:childTnLst>
                                    <p:set>
                                      <p:cBhvr>
                                        <p:cTn id="105" dur="1" fill="hold">
                                          <p:stCondLst>
                                            <p:cond delay="0"/>
                                          </p:stCondLst>
                                        </p:cTn>
                                        <p:tgtEl>
                                          <p:spTgt spid="123"/>
                                        </p:tgtEl>
                                        <p:attrNameLst>
                                          <p:attrName>style.visibility</p:attrName>
                                        </p:attrNameLst>
                                      </p:cBhvr>
                                      <p:to>
                                        <p:strVal val="visible"/>
                                      </p:to>
                                    </p:set>
                                    <p:animEffect transition="in" filter="fade">
                                      <p:cBhvr>
                                        <p:cTn id="106" dur="375"/>
                                        <p:tgtEl>
                                          <p:spTgt spid="123"/>
                                        </p:tgtEl>
                                      </p:cBhvr>
                                    </p:animEffect>
                                  </p:childTnLst>
                                </p:cTn>
                              </p:par>
                              <p:par>
                                <p:cTn id="107" presetID="0" presetClass="path" presetSubtype="0" decel="46000" fill="hold" grpId="1" nodeType="withEffect">
                                  <p:stCondLst>
                                    <p:cond delay="3078"/>
                                  </p:stCondLst>
                                  <p:childTnLst>
                                    <p:animMotion origin="layout" path="M -0.00013 -0.00023 C -0.06028 0.00416 -0.33086 0.03009 -0.3733 0.03333 C -0.41601 0.03657 -0.50117 0.03796 -0.74817 0.03773 " pathEditMode="relative" rAng="0" ptsTypes="AAA">
                                      <p:cBhvr>
                                        <p:cTn id="108" dur="1688" spd="-100000" fill="hold"/>
                                        <p:tgtEl>
                                          <p:spTgt spid="123"/>
                                        </p:tgtEl>
                                        <p:attrNameLst>
                                          <p:attrName>ppt_x</p:attrName>
                                          <p:attrName>ppt_y</p:attrName>
                                        </p:attrNameLst>
                                      </p:cBhvr>
                                      <p:rCtr x="-37409" y="1898"/>
                                    </p:animMotion>
                                  </p:childTnLst>
                                </p:cTn>
                              </p:par>
                              <p:par>
                                <p:cTn id="109" presetID="6" presetClass="emph" presetSubtype="0" fill="hold" grpId="2" nodeType="withEffect">
                                  <p:stCondLst>
                                    <p:cond delay="3078"/>
                                  </p:stCondLst>
                                  <p:childTnLst>
                                    <p:animScale>
                                      <p:cBhvr>
                                        <p:cTn id="110" dur="7" fill="hold"/>
                                        <p:tgtEl>
                                          <p:spTgt spid="123"/>
                                        </p:tgtEl>
                                      </p:cBhvr>
                                      <p:by x="500000" y="500000"/>
                                    </p:animScale>
                                  </p:childTnLst>
                                </p:cTn>
                              </p:par>
                              <p:par>
                                <p:cTn id="111" presetID="6" presetClass="emph" presetSubtype="0" decel="100000" fill="hold" grpId="3" nodeType="withEffect">
                                  <p:stCondLst>
                                    <p:cond delay="3078"/>
                                  </p:stCondLst>
                                  <p:childTnLst>
                                    <p:animScale>
                                      <p:cBhvr>
                                        <p:cTn id="112" dur="1688" fill="hold"/>
                                        <p:tgtEl>
                                          <p:spTgt spid="123"/>
                                        </p:tgtEl>
                                      </p:cBhvr>
                                      <p:by x="20000" y="20000"/>
                                    </p:animScale>
                                  </p:childTnLst>
                                </p:cTn>
                              </p:par>
                              <p:par>
                                <p:cTn id="113" presetID="10" presetClass="entr" presetSubtype="0" fill="hold" grpId="0" nodeType="withEffect">
                                  <p:stCondLst>
                                    <p:cond delay="3445"/>
                                  </p:stCondLst>
                                  <p:childTnLst>
                                    <p:set>
                                      <p:cBhvr>
                                        <p:cTn id="114" dur="1" fill="hold">
                                          <p:stCondLst>
                                            <p:cond delay="0"/>
                                          </p:stCondLst>
                                        </p:cTn>
                                        <p:tgtEl>
                                          <p:spTgt spid="57"/>
                                        </p:tgtEl>
                                        <p:attrNameLst>
                                          <p:attrName>style.visibility</p:attrName>
                                        </p:attrNameLst>
                                      </p:cBhvr>
                                      <p:to>
                                        <p:strVal val="visible"/>
                                      </p:to>
                                    </p:set>
                                    <p:animEffect transition="in" filter="fade">
                                      <p:cBhvr>
                                        <p:cTn id="115" dur="375"/>
                                        <p:tgtEl>
                                          <p:spTgt spid="57"/>
                                        </p:tgtEl>
                                      </p:cBhvr>
                                    </p:animEffect>
                                  </p:childTnLst>
                                </p:cTn>
                              </p:par>
                              <p:par>
                                <p:cTn id="116" presetID="0" presetClass="path" presetSubtype="0" decel="46000" fill="hold" grpId="1" nodeType="withEffect">
                                  <p:stCondLst>
                                    <p:cond delay="3445"/>
                                  </p:stCondLst>
                                  <p:childTnLst>
                                    <p:animMotion origin="layout" path="M -0.00039 -0.00069 C -0.00273 -0.00069 -0.00716 -0.00208 -0.01263 -0.00301 C -0.01797 -0.00393 -0.02683 -0.00555 -0.03295 -0.00648 C -0.0401 -0.00741 -0.1875 -0.02384 -0.22448 -0.02824 " pathEditMode="relative" rAng="0" ptsTypes="AAAA">
                                      <p:cBhvr>
                                        <p:cTn id="117" dur="1125" spd="-100000" fill="hold"/>
                                        <p:tgtEl>
                                          <p:spTgt spid="57"/>
                                        </p:tgtEl>
                                        <p:attrNameLst>
                                          <p:attrName>ppt_x</p:attrName>
                                          <p:attrName>ppt_y</p:attrName>
                                        </p:attrNameLst>
                                      </p:cBhvr>
                                      <p:rCtr x="-11211" y="-1389"/>
                                    </p:animMotion>
                                  </p:childTnLst>
                                </p:cTn>
                              </p:par>
                              <p:par>
                                <p:cTn id="118" presetID="6" presetClass="emph" presetSubtype="0" fill="hold" grpId="2" nodeType="withEffect">
                                  <p:stCondLst>
                                    <p:cond delay="3445"/>
                                  </p:stCondLst>
                                  <p:childTnLst>
                                    <p:animScale>
                                      <p:cBhvr>
                                        <p:cTn id="119" dur="7" fill="hold"/>
                                        <p:tgtEl>
                                          <p:spTgt spid="57"/>
                                        </p:tgtEl>
                                      </p:cBhvr>
                                      <p:by x="300000" y="300000"/>
                                    </p:animScale>
                                  </p:childTnLst>
                                </p:cTn>
                              </p:par>
                              <p:par>
                                <p:cTn id="120" presetID="6" presetClass="emph" presetSubtype="0" decel="100000" fill="hold" grpId="3" nodeType="withEffect">
                                  <p:stCondLst>
                                    <p:cond delay="3445"/>
                                  </p:stCondLst>
                                  <p:childTnLst>
                                    <p:animScale>
                                      <p:cBhvr>
                                        <p:cTn id="121" dur="1125" fill="hold"/>
                                        <p:tgtEl>
                                          <p:spTgt spid="57"/>
                                        </p:tgtEl>
                                      </p:cBhvr>
                                      <p:by x="33000" y="33000"/>
                                    </p:animScale>
                                  </p:childTnLst>
                                </p:cTn>
                              </p:par>
                              <p:par>
                                <p:cTn id="122" presetID="10" presetClass="entr" presetSubtype="0" fill="hold" grpId="0" nodeType="withEffect">
                                  <p:stCondLst>
                                    <p:cond delay="3468"/>
                                  </p:stCondLst>
                                  <p:childTnLst>
                                    <p:set>
                                      <p:cBhvr>
                                        <p:cTn id="123" dur="1" fill="hold">
                                          <p:stCondLst>
                                            <p:cond delay="0"/>
                                          </p:stCondLst>
                                        </p:cTn>
                                        <p:tgtEl>
                                          <p:spTgt spid="58"/>
                                        </p:tgtEl>
                                        <p:attrNameLst>
                                          <p:attrName>style.visibility</p:attrName>
                                        </p:attrNameLst>
                                      </p:cBhvr>
                                      <p:to>
                                        <p:strVal val="visible"/>
                                      </p:to>
                                    </p:set>
                                    <p:animEffect transition="in" filter="fade">
                                      <p:cBhvr>
                                        <p:cTn id="124" dur="375"/>
                                        <p:tgtEl>
                                          <p:spTgt spid="58"/>
                                        </p:tgtEl>
                                      </p:cBhvr>
                                    </p:animEffect>
                                  </p:childTnLst>
                                </p:cTn>
                              </p:par>
                              <p:par>
                                <p:cTn id="125" presetID="0" presetClass="path" presetSubtype="0" decel="46000" fill="hold" grpId="1" nodeType="withEffect">
                                  <p:stCondLst>
                                    <p:cond delay="3468"/>
                                  </p:stCondLst>
                                  <p:childTnLst>
                                    <p:animMotion origin="layout" path="M -0.00026 -0.0007 C -0.05234 0.00069 -0.08046 0.00138 -0.11302 0.00185 C -0.14635 0.00277 -0.20573 0.00393 -0.29921 0.00648 " pathEditMode="relative" rAng="0" ptsTypes="AAA">
                                      <p:cBhvr>
                                        <p:cTn id="126" dur="1125" spd="-100000" fill="hold"/>
                                        <p:tgtEl>
                                          <p:spTgt spid="58"/>
                                        </p:tgtEl>
                                        <p:attrNameLst>
                                          <p:attrName>ppt_x</p:attrName>
                                          <p:attrName>ppt_y</p:attrName>
                                        </p:attrNameLst>
                                      </p:cBhvr>
                                      <p:rCtr x="-14948" y="347"/>
                                    </p:animMotion>
                                  </p:childTnLst>
                                </p:cTn>
                              </p:par>
                              <p:par>
                                <p:cTn id="127" presetID="6" presetClass="emph" presetSubtype="0" fill="hold" grpId="2" nodeType="withEffect">
                                  <p:stCondLst>
                                    <p:cond delay="3468"/>
                                  </p:stCondLst>
                                  <p:childTnLst>
                                    <p:animScale>
                                      <p:cBhvr>
                                        <p:cTn id="128" dur="7" fill="hold"/>
                                        <p:tgtEl>
                                          <p:spTgt spid="58"/>
                                        </p:tgtEl>
                                      </p:cBhvr>
                                      <p:by x="300000" y="300000"/>
                                    </p:animScale>
                                  </p:childTnLst>
                                </p:cTn>
                              </p:par>
                              <p:par>
                                <p:cTn id="129" presetID="6" presetClass="emph" presetSubtype="0" decel="100000" fill="hold" grpId="3" nodeType="withEffect">
                                  <p:stCondLst>
                                    <p:cond delay="3468"/>
                                  </p:stCondLst>
                                  <p:childTnLst>
                                    <p:animScale>
                                      <p:cBhvr>
                                        <p:cTn id="130" dur="1125" fill="hold"/>
                                        <p:tgtEl>
                                          <p:spTgt spid="58"/>
                                        </p:tgtEl>
                                      </p:cBhvr>
                                      <p:by x="33000" y="33000"/>
                                    </p:animScale>
                                  </p:childTnLst>
                                </p:cTn>
                              </p:par>
                              <p:par>
                                <p:cTn id="131" presetID="10" presetClass="entr" presetSubtype="0" fill="hold" grpId="0" nodeType="withEffect">
                                  <p:stCondLst>
                                    <p:cond delay="3295"/>
                                  </p:stCondLst>
                                  <p:childTnLst>
                                    <p:set>
                                      <p:cBhvr>
                                        <p:cTn id="132" dur="1" fill="hold">
                                          <p:stCondLst>
                                            <p:cond delay="0"/>
                                          </p:stCondLst>
                                        </p:cTn>
                                        <p:tgtEl>
                                          <p:spTgt spid="66"/>
                                        </p:tgtEl>
                                        <p:attrNameLst>
                                          <p:attrName>style.visibility</p:attrName>
                                        </p:attrNameLst>
                                      </p:cBhvr>
                                      <p:to>
                                        <p:strVal val="visible"/>
                                      </p:to>
                                    </p:set>
                                    <p:animEffect transition="in" filter="fade">
                                      <p:cBhvr>
                                        <p:cTn id="133" dur="375"/>
                                        <p:tgtEl>
                                          <p:spTgt spid="66"/>
                                        </p:tgtEl>
                                      </p:cBhvr>
                                    </p:animEffect>
                                  </p:childTnLst>
                                </p:cTn>
                              </p:par>
                              <p:par>
                                <p:cTn id="134" presetID="0" presetClass="path" presetSubtype="0" decel="46000" fill="hold" grpId="1" nodeType="withEffect">
                                  <p:stCondLst>
                                    <p:cond delay="3295"/>
                                  </p:stCondLst>
                                  <p:childTnLst>
                                    <p:animMotion origin="layout" path="M -0.00026 -0.0007 C -0.03424 0.00069 -0.0526 0.00116 -0.07382 0.00185 C -0.09544 0.00254 -0.13424 0.0037 -0.19518 0.00602 " pathEditMode="relative" rAng="0" ptsTypes="AAA">
                                      <p:cBhvr>
                                        <p:cTn id="135" dur="1125" spd="-100000" fill="hold"/>
                                        <p:tgtEl>
                                          <p:spTgt spid="66"/>
                                        </p:tgtEl>
                                        <p:attrNameLst>
                                          <p:attrName>ppt_x</p:attrName>
                                          <p:attrName>ppt_y</p:attrName>
                                        </p:attrNameLst>
                                      </p:cBhvr>
                                      <p:rCtr x="-9753" y="324"/>
                                    </p:animMotion>
                                  </p:childTnLst>
                                </p:cTn>
                              </p:par>
                              <p:par>
                                <p:cTn id="136" presetID="10" presetClass="entr" presetSubtype="0" fill="hold" grpId="0" nodeType="withEffect">
                                  <p:stCondLst>
                                    <p:cond delay="3295"/>
                                  </p:stCondLst>
                                  <p:childTnLst>
                                    <p:set>
                                      <p:cBhvr>
                                        <p:cTn id="137" dur="1" fill="hold">
                                          <p:stCondLst>
                                            <p:cond delay="0"/>
                                          </p:stCondLst>
                                        </p:cTn>
                                        <p:tgtEl>
                                          <p:spTgt spid="94"/>
                                        </p:tgtEl>
                                        <p:attrNameLst>
                                          <p:attrName>style.visibility</p:attrName>
                                        </p:attrNameLst>
                                      </p:cBhvr>
                                      <p:to>
                                        <p:strVal val="visible"/>
                                      </p:to>
                                    </p:set>
                                    <p:animEffect transition="in" filter="fade">
                                      <p:cBhvr>
                                        <p:cTn id="138" dur="375"/>
                                        <p:tgtEl>
                                          <p:spTgt spid="94"/>
                                        </p:tgtEl>
                                      </p:cBhvr>
                                    </p:animEffect>
                                  </p:childTnLst>
                                </p:cTn>
                              </p:par>
                              <p:par>
                                <p:cTn id="139" presetID="0" presetClass="path" presetSubtype="0" decel="46000" fill="hold" grpId="1" nodeType="withEffect">
                                  <p:stCondLst>
                                    <p:cond delay="3295"/>
                                  </p:stCondLst>
                                  <p:childTnLst>
                                    <p:animMotion origin="layout" path="M -0.00026 -0.0007 C -0.01302 -0.00232 -0.01992 -0.00278 -0.02787 -0.00348 C -0.03594 -0.00417 -0.05052 -0.00533 -0.07331 -0.00741 " pathEditMode="relative" rAng="0" ptsTypes="AAA">
                                      <p:cBhvr>
                                        <p:cTn id="140" dur="1125" spd="-100000" fill="hold"/>
                                        <p:tgtEl>
                                          <p:spTgt spid="94"/>
                                        </p:tgtEl>
                                        <p:attrNameLst>
                                          <p:attrName>ppt_x</p:attrName>
                                          <p:attrName>ppt_y</p:attrName>
                                        </p:attrNameLst>
                                      </p:cBhvr>
                                      <p:rCtr x="-3659" y="-347"/>
                                    </p:animMotion>
                                  </p:childTnLst>
                                </p:cTn>
                              </p:par>
                              <p:par>
                                <p:cTn id="141" presetID="10" presetClass="entr" presetSubtype="0" fill="hold" grpId="0" nodeType="withEffect">
                                  <p:stCondLst>
                                    <p:cond delay="3295"/>
                                  </p:stCondLst>
                                  <p:childTnLst>
                                    <p:set>
                                      <p:cBhvr>
                                        <p:cTn id="142" dur="1" fill="hold">
                                          <p:stCondLst>
                                            <p:cond delay="0"/>
                                          </p:stCondLst>
                                        </p:cTn>
                                        <p:tgtEl>
                                          <p:spTgt spid="78"/>
                                        </p:tgtEl>
                                        <p:attrNameLst>
                                          <p:attrName>style.visibility</p:attrName>
                                        </p:attrNameLst>
                                      </p:cBhvr>
                                      <p:to>
                                        <p:strVal val="visible"/>
                                      </p:to>
                                    </p:set>
                                    <p:animEffect transition="in" filter="fade">
                                      <p:cBhvr>
                                        <p:cTn id="143" dur="375"/>
                                        <p:tgtEl>
                                          <p:spTgt spid="78"/>
                                        </p:tgtEl>
                                      </p:cBhvr>
                                    </p:animEffect>
                                  </p:childTnLst>
                                </p:cTn>
                              </p:par>
                              <p:par>
                                <p:cTn id="144" presetID="0" presetClass="path" presetSubtype="0" decel="46000" fill="hold" grpId="1" nodeType="withEffect">
                                  <p:stCondLst>
                                    <p:cond delay="3295"/>
                                  </p:stCondLst>
                                  <p:childTnLst>
                                    <p:animMotion origin="layout" path="M -0.00026 -0.00069 C -0.0095 -0.00231 -0.01445 -0.00277 -0.02031 -0.00347 C -0.02617 -0.00416 -0.03659 -0.00532 -0.05312 -0.0074 " pathEditMode="relative" rAng="0" ptsTypes="AAA">
                                      <p:cBhvr>
                                        <p:cTn id="145" dur="1125" spd="-100000" fill="hold"/>
                                        <p:tgtEl>
                                          <p:spTgt spid="78"/>
                                        </p:tgtEl>
                                        <p:attrNameLst>
                                          <p:attrName>ppt_x</p:attrName>
                                          <p:attrName>ppt_y</p:attrName>
                                        </p:attrNameLst>
                                      </p:cBhvr>
                                      <p:rCtr x="-2643" y="-347"/>
                                    </p:animMotion>
                                  </p:childTnLst>
                                </p:cTn>
                              </p:par>
                              <p:par>
                                <p:cTn id="146" presetID="6" presetClass="emph" presetSubtype="0" fill="hold" grpId="2" nodeType="withEffect">
                                  <p:stCondLst>
                                    <p:cond delay="3295"/>
                                  </p:stCondLst>
                                  <p:childTnLst>
                                    <p:animScale>
                                      <p:cBhvr>
                                        <p:cTn id="147" dur="7" fill="hold"/>
                                        <p:tgtEl>
                                          <p:spTgt spid="78"/>
                                        </p:tgtEl>
                                      </p:cBhvr>
                                      <p:by x="300000" y="300000"/>
                                    </p:animScale>
                                  </p:childTnLst>
                                </p:cTn>
                              </p:par>
                              <p:par>
                                <p:cTn id="148" presetID="6" presetClass="emph" presetSubtype="0" decel="100000" fill="hold" grpId="3" nodeType="withEffect">
                                  <p:stCondLst>
                                    <p:cond delay="3295"/>
                                  </p:stCondLst>
                                  <p:childTnLst>
                                    <p:animScale>
                                      <p:cBhvr>
                                        <p:cTn id="149" dur="1125" fill="hold"/>
                                        <p:tgtEl>
                                          <p:spTgt spid="78"/>
                                        </p:tgtEl>
                                      </p:cBhvr>
                                      <p:by x="33000" y="33000"/>
                                    </p:animScale>
                                  </p:childTnLst>
                                </p:cTn>
                              </p:par>
                              <p:par>
                                <p:cTn id="150" presetID="10" presetClass="entr" presetSubtype="0" fill="hold" grpId="0" nodeType="withEffect">
                                  <p:stCondLst>
                                    <p:cond delay="3520"/>
                                  </p:stCondLst>
                                  <p:childTnLst>
                                    <p:set>
                                      <p:cBhvr>
                                        <p:cTn id="151" dur="1" fill="hold">
                                          <p:stCondLst>
                                            <p:cond delay="0"/>
                                          </p:stCondLst>
                                        </p:cTn>
                                        <p:tgtEl>
                                          <p:spTgt spid="89"/>
                                        </p:tgtEl>
                                        <p:attrNameLst>
                                          <p:attrName>style.visibility</p:attrName>
                                        </p:attrNameLst>
                                      </p:cBhvr>
                                      <p:to>
                                        <p:strVal val="visible"/>
                                      </p:to>
                                    </p:set>
                                    <p:animEffect transition="in" filter="fade">
                                      <p:cBhvr>
                                        <p:cTn id="152" dur="375"/>
                                        <p:tgtEl>
                                          <p:spTgt spid="89"/>
                                        </p:tgtEl>
                                      </p:cBhvr>
                                    </p:animEffect>
                                  </p:childTnLst>
                                </p:cTn>
                              </p:par>
                              <p:par>
                                <p:cTn id="153" presetID="0" presetClass="path" presetSubtype="0" decel="46000" fill="hold" grpId="1" nodeType="withEffect">
                                  <p:stCondLst>
                                    <p:cond delay="3520"/>
                                  </p:stCondLst>
                                  <p:childTnLst>
                                    <p:animMotion origin="layout" path="M 7.03105E-17 4.44444E-6 C -0.05299 0.00463 -0.05872 0.00925 -0.07357 0.0074 C -0.08854 0.00532 -0.12109 0.00138 -0.17448 -0.0095 " pathEditMode="relative" rAng="0" ptsTypes="AAA">
                                      <p:cBhvr>
                                        <p:cTn id="154" dur="1125" spd="-100000" fill="hold"/>
                                        <p:tgtEl>
                                          <p:spTgt spid="89"/>
                                        </p:tgtEl>
                                        <p:attrNameLst>
                                          <p:attrName>ppt_x</p:attrName>
                                          <p:attrName>ppt_y</p:attrName>
                                        </p:attrNameLst>
                                      </p:cBhvr>
                                      <p:rCtr x="-8724" y="-93"/>
                                    </p:animMotion>
                                  </p:childTnLst>
                                </p:cTn>
                              </p:par>
                              <p:par>
                                <p:cTn id="155" presetID="10" presetClass="entr" presetSubtype="0" fill="hold" grpId="0" nodeType="withEffect">
                                  <p:stCondLst>
                                    <p:cond delay="3520"/>
                                  </p:stCondLst>
                                  <p:childTnLst>
                                    <p:set>
                                      <p:cBhvr>
                                        <p:cTn id="156" dur="1" fill="hold">
                                          <p:stCondLst>
                                            <p:cond delay="0"/>
                                          </p:stCondLst>
                                        </p:cTn>
                                        <p:tgtEl>
                                          <p:spTgt spid="56"/>
                                        </p:tgtEl>
                                        <p:attrNameLst>
                                          <p:attrName>style.visibility</p:attrName>
                                        </p:attrNameLst>
                                      </p:cBhvr>
                                      <p:to>
                                        <p:strVal val="visible"/>
                                      </p:to>
                                    </p:set>
                                    <p:animEffect transition="in" filter="fade">
                                      <p:cBhvr>
                                        <p:cTn id="157" dur="375"/>
                                        <p:tgtEl>
                                          <p:spTgt spid="56"/>
                                        </p:tgtEl>
                                      </p:cBhvr>
                                    </p:animEffect>
                                  </p:childTnLst>
                                </p:cTn>
                              </p:par>
                              <p:par>
                                <p:cTn id="158" presetID="0" presetClass="path" presetSubtype="0" decel="46000" fill="hold" grpId="1" nodeType="withEffect">
                                  <p:stCondLst>
                                    <p:cond delay="3520"/>
                                  </p:stCondLst>
                                  <p:childTnLst>
                                    <p:animMotion origin="layout" path="M -0.00026 -0.00069 C -0.0013 -0.00139 -0.00404 -0.00139 -0.00664 -0.00139 C -0.00873 -0.00162 -0.01276 -0.00162 -0.01589 -0.00278 C -0.01966 -0.00278 -0.03919 -0.00486 -0.04675 -0.00555 " pathEditMode="relative" rAng="0" ptsTypes="AAAA">
                                      <p:cBhvr>
                                        <p:cTn id="159" dur="1125" spd="-100000" fill="hold"/>
                                        <p:tgtEl>
                                          <p:spTgt spid="56"/>
                                        </p:tgtEl>
                                        <p:attrNameLst>
                                          <p:attrName>ppt_x</p:attrName>
                                          <p:attrName>ppt_y</p:attrName>
                                        </p:attrNameLst>
                                      </p:cBhvr>
                                      <p:rCtr x="-2331" y="-255"/>
                                    </p:animMotion>
                                  </p:childTnLst>
                                </p:cTn>
                              </p:par>
                              <p:par>
                                <p:cTn id="160" presetID="6" presetClass="emph" presetSubtype="0" fill="hold" grpId="2" nodeType="withEffect">
                                  <p:stCondLst>
                                    <p:cond delay="3520"/>
                                  </p:stCondLst>
                                  <p:childTnLst>
                                    <p:animScale>
                                      <p:cBhvr>
                                        <p:cTn id="161" dur="7" fill="hold"/>
                                        <p:tgtEl>
                                          <p:spTgt spid="56"/>
                                        </p:tgtEl>
                                      </p:cBhvr>
                                      <p:by x="300000" y="300000"/>
                                    </p:animScale>
                                  </p:childTnLst>
                                </p:cTn>
                              </p:par>
                              <p:par>
                                <p:cTn id="162" presetID="6" presetClass="emph" presetSubtype="0" decel="100000" fill="hold" grpId="3" nodeType="withEffect">
                                  <p:stCondLst>
                                    <p:cond delay="3520"/>
                                  </p:stCondLst>
                                  <p:childTnLst>
                                    <p:animScale>
                                      <p:cBhvr>
                                        <p:cTn id="163" dur="1125" fill="hold"/>
                                        <p:tgtEl>
                                          <p:spTgt spid="56"/>
                                        </p:tgtEl>
                                      </p:cBhvr>
                                      <p:by x="33000" y="33000"/>
                                    </p:animScale>
                                  </p:childTnLst>
                                </p:cTn>
                              </p:par>
                              <p:par>
                                <p:cTn id="164" presetID="10" presetClass="entr" presetSubtype="0" fill="hold" grpId="0" nodeType="withEffect">
                                  <p:stCondLst>
                                    <p:cond delay="3453"/>
                                  </p:stCondLst>
                                  <p:childTnLst>
                                    <p:set>
                                      <p:cBhvr>
                                        <p:cTn id="165" dur="1" fill="hold">
                                          <p:stCondLst>
                                            <p:cond delay="0"/>
                                          </p:stCondLst>
                                        </p:cTn>
                                        <p:tgtEl>
                                          <p:spTgt spid="95"/>
                                        </p:tgtEl>
                                        <p:attrNameLst>
                                          <p:attrName>style.visibility</p:attrName>
                                        </p:attrNameLst>
                                      </p:cBhvr>
                                      <p:to>
                                        <p:strVal val="visible"/>
                                      </p:to>
                                    </p:set>
                                    <p:animEffect transition="in" filter="fade">
                                      <p:cBhvr>
                                        <p:cTn id="166" dur="375"/>
                                        <p:tgtEl>
                                          <p:spTgt spid="95"/>
                                        </p:tgtEl>
                                      </p:cBhvr>
                                    </p:animEffect>
                                  </p:childTnLst>
                                </p:cTn>
                              </p:par>
                              <p:par>
                                <p:cTn id="167" presetID="0" presetClass="path" presetSubtype="0" decel="46000" fill="hold" grpId="1" nodeType="withEffect">
                                  <p:stCondLst>
                                    <p:cond delay="3453"/>
                                  </p:stCondLst>
                                  <p:childTnLst>
                                    <p:animMotion origin="layout" path="M -0.00026 -0.0007 C -0.0069 -0.0007 -0.02434 0.01504 -0.04049 0.02268 C -0.05716 0.0294 -0.07447 0.03565 -0.0996 0.0412 C -0.12434 0.04629 -0.12942 0.03171 -0.17734 0.04491 " pathEditMode="relative" rAng="0" ptsTypes="AAAA">
                                      <p:cBhvr>
                                        <p:cTn id="168" dur="1125" spd="-100000" fill="hold"/>
                                        <p:tgtEl>
                                          <p:spTgt spid="95"/>
                                        </p:tgtEl>
                                        <p:attrNameLst>
                                          <p:attrName>ppt_x</p:attrName>
                                          <p:attrName>ppt_y</p:attrName>
                                        </p:attrNameLst>
                                      </p:cBhvr>
                                      <p:rCtr x="-8854" y="2269"/>
                                    </p:animMotion>
                                  </p:childTnLst>
                                </p:cTn>
                              </p:par>
                              <p:par>
                                <p:cTn id="169" presetID="10" presetClass="entr" presetSubtype="0" fill="hold" grpId="0" nodeType="withEffect">
                                  <p:stCondLst>
                                    <p:cond delay="3265"/>
                                  </p:stCondLst>
                                  <p:childTnLst>
                                    <p:set>
                                      <p:cBhvr>
                                        <p:cTn id="170" dur="1" fill="hold">
                                          <p:stCondLst>
                                            <p:cond delay="0"/>
                                          </p:stCondLst>
                                        </p:cTn>
                                        <p:tgtEl>
                                          <p:spTgt spid="97"/>
                                        </p:tgtEl>
                                        <p:attrNameLst>
                                          <p:attrName>style.visibility</p:attrName>
                                        </p:attrNameLst>
                                      </p:cBhvr>
                                      <p:to>
                                        <p:strVal val="visible"/>
                                      </p:to>
                                    </p:set>
                                    <p:animEffect transition="in" filter="fade">
                                      <p:cBhvr>
                                        <p:cTn id="171" dur="375"/>
                                        <p:tgtEl>
                                          <p:spTgt spid="97"/>
                                        </p:tgtEl>
                                      </p:cBhvr>
                                    </p:animEffect>
                                  </p:childTnLst>
                                </p:cTn>
                              </p:par>
                              <p:par>
                                <p:cTn id="172" presetID="0" presetClass="path" presetSubtype="0" decel="46000" fill="hold" grpId="1" nodeType="withEffect">
                                  <p:stCondLst>
                                    <p:cond delay="3265"/>
                                  </p:stCondLst>
                                  <p:childTnLst>
                                    <p:animMotion origin="layout" path="M -0.00026 -0.0007 C -0.02617 -0.00394 -0.03034 -0.00394 -0.04701 -0.0088 C -0.06458 -0.01505 -0.075 -0.02153 -0.10169 -0.03727 " pathEditMode="relative" rAng="0" ptsTypes="AAA">
                                      <p:cBhvr>
                                        <p:cTn id="173" dur="1125" spd="-100000" fill="hold"/>
                                        <p:tgtEl>
                                          <p:spTgt spid="97"/>
                                        </p:tgtEl>
                                        <p:attrNameLst>
                                          <p:attrName>ppt_x</p:attrName>
                                          <p:attrName>ppt_y</p:attrName>
                                        </p:attrNameLst>
                                      </p:cBhvr>
                                      <p:rCtr x="-5078" y="-1829"/>
                                    </p:animMotion>
                                  </p:childTnLst>
                                </p:cTn>
                              </p:par>
                              <p:par>
                                <p:cTn id="174" presetID="10" presetClass="entr" presetSubtype="0" fill="hold" grpId="0" nodeType="withEffect">
                                  <p:stCondLst>
                                    <p:cond delay="2703"/>
                                  </p:stCondLst>
                                  <p:childTnLst>
                                    <p:set>
                                      <p:cBhvr>
                                        <p:cTn id="175" dur="1" fill="hold">
                                          <p:stCondLst>
                                            <p:cond delay="0"/>
                                          </p:stCondLst>
                                        </p:cTn>
                                        <p:tgtEl>
                                          <p:spTgt spid="81"/>
                                        </p:tgtEl>
                                        <p:attrNameLst>
                                          <p:attrName>style.visibility</p:attrName>
                                        </p:attrNameLst>
                                      </p:cBhvr>
                                      <p:to>
                                        <p:strVal val="visible"/>
                                      </p:to>
                                    </p:set>
                                    <p:animEffect transition="in" filter="fade">
                                      <p:cBhvr>
                                        <p:cTn id="176" dur="375"/>
                                        <p:tgtEl>
                                          <p:spTgt spid="81"/>
                                        </p:tgtEl>
                                      </p:cBhvr>
                                    </p:animEffect>
                                  </p:childTnLst>
                                </p:cTn>
                              </p:par>
                              <p:par>
                                <p:cTn id="177" presetID="0" presetClass="path" presetSubtype="0" decel="46000" fill="hold" grpId="1" nodeType="withEffect">
                                  <p:stCondLst>
                                    <p:cond delay="2703"/>
                                  </p:stCondLst>
                                  <p:childTnLst>
                                    <p:animMotion origin="layout" path="M -0.00026 -0.0007 C -0.01172 -0.00232 -0.01784 -0.00278 -0.02487 -0.00347 C -0.03216 -0.00417 -0.04518 -0.00533 -0.06549 -0.00741 " pathEditMode="relative" rAng="0" ptsTypes="AAA">
                                      <p:cBhvr>
                                        <p:cTn id="178" dur="1125" spd="-100000" fill="hold"/>
                                        <p:tgtEl>
                                          <p:spTgt spid="81"/>
                                        </p:tgtEl>
                                        <p:attrNameLst>
                                          <p:attrName>ppt_x</p:attrName>
                                          <p:attrName>ppt_y</p:attrName>
                                        </p:attrNameLst>
                                      </p:cBhvr>
                                      <p:rCtr x="-3268" y="-347"/>
                                    </p:animMotion>
                                  </p:childTnLst>
                                </p:cTn>
                              </p:par>
                              <p:par>
                                <p:cTn id="179" presetID="10" presetClass="entr" presetSubtype="0" fill="hold" grpId="0" nodeType="withEffect">
                                  <p:stCondLst>
                                    <p:cond delay="2890"/>
                                  </p:stCondLst>
                                  <p:childTnLst>
                                    <p:set>
                                      <p:cBhvr>
                                        <p:cTn id="180" dur="1" fill="hold">
                                          <p:stCondLst>
                                            <p:cond delay="0"/>
                                          </p:stCondLst>
                                        </p:cTn>
                                        <p:tgtEl>
                                          <p:spTgt spid="72"/>
                                        </p:tgtEl>
                                        <p:attrNameLst>
                                          <p:attrName>style.visibility</p:attrName>
                                        </p:attrNameLst>
                                      </p:cBhvr>
                                      <p:to>
                                        <p:strVal val="visible"/>
                                      </p:to>
                                    </p:set>
                                    <p:animEffect transition="in" filter="fade">
                                      <p:cBhvr>
                                        <p:cTn id="181" dur="375"/>
                                        <p:tgtEl>
                                          <p:spTgt spid="72"/>
                                        </p:tgtEl>
                                      </p:cBhvr>
                                    </p:animEffect>
                                  </p:childTnLst>
                                </p:cTn>
                              </p:par>
                              <p:par>
                                <p:cTn id="182" presetID="0" presetClass="path" presetSubtype="0" decel="46000" fill="hold" grpId="1" nodeType="withEffect">
                                  <p:stCondLst>
                                    <p:cond delay="2890"/>
                                  </p:stCondLst>
                                  <p:childTnLst>
                                    <p:animMotion origin="layout" path="M -0.00026 -0.00069 C -0.01159 0.00232 -0.01771 0.00325 -0.02487 0.0044 C -0.03216 0.00602 -0.04505 0.00857 -0.06537 0.0132 " pathEditMode="relative" rAng="0" ptsTypes="AAA">
                                      <p:cBhvr>
                                        <p:cTn id="183" dur="1125" spd="-100000" fill="hold"/>
                                        <p:tgtEl>
                                          <p:spTgt spid="72"/>
                                        </p:tgtEl>
                                        <p:attrNameLst>
                                          <p:attrName>ppt_x</p:attrName>
                                          <p:attrName>ppt_y</p:attrName>
                                        </p:attrNameLst>
                                      </p:cBhvr>
                                      <p:rCtr x="-3255" y="694"/>
                                    </p:animMotion>
                                  </p:childTnLst>
                                </p:cTn>
                              </p:par>
                              <p:par>
                                <p:cTn id="184" presetID="6" presetClass="emph" presetSubtype="0" fill="hold" grpId="2" nodeType="withEffect">
                                  <p:stCondLst>
                                    <p:cond delay="3265"/>
                                  </p:stCondLst>
                                  <p:childTnLst>
                                    <p:animScale>
                                      <p:cBhvr>
                                        <p:cTn id="185" dur="7" fill="hold"/>
                                        <p:tgtEl>
                                          <p:spTgt spid="72"/>
                                        </p:tgtEl>
                                      </p:cBhvr>
                                      <p:by x="300000" y="300000"/>
                                    </p:animScale>
                                  </p:childTnLst>
                                </p:cTn>
                              </p:par>
                              <p:par>
                                <p:cTn id="186" presetID="6" presetClass="emph" presetSubtype="0" decel="100000" fill="hold" grpId="3" nodeType="withEffect">
                                  <p:stCondLst>
                                    <p:cond delay="3265"/>
                                  </p:stCondLst>
                                  <p:childTnLst>
                                    <p:animScale>
                                      <p:cBhvr>
                                        <p:cTn id="187" dur="1125" fill="hold"/>
                                        <p:tgtEl>
                                          <p:spTgt spid="72"/>
                                        </p:tgtEl>
                                      </p:cBhvr>
                                      <p:by x="33000" y="33000"/>
                                    </p:animScale>
                                  </p:childTnLst>
                                </p:cTn>
                              </p:par>
                              <p:par>
                                <p:cTn id="188" presetID="10" presetClass="entr" presetSubtype="0" fill="hold" grpId="0" nodeType="withEffect">
                                  <p:stCondLst>
                                    <p:cond delay="3140"/>
                                  </p:stCondLst>
                                  <p:childTnLst>
                                    <p:set>
                                      <p:cBhvr>
                                        <p:cTn id="189" dur="1" fill="hold">
                                          <p:stCondLst>
                                            <p:cond delay="0"/>
                                          </p:stCondLst>
                                        </p:cTn>
                                        <p:tgtEl>
                                          <p:spTgt spid="122"/>
                                        </p:tgtEl>
                                        <p:attrNameLst>
                                          <p:attrName>style.visibility</p:attrName>
                                        </p:attrNameLst>
                                      </p:cBhvr>
                                      <p:to>
                                        <p:strVal val="visible"/>
                                      </p:to>
                                    </p:set>
                                    <p:animEffect transition="in" filter="fade">
                                      <p:cBhvr>
                                        <p:cTn id="190" dur="375"/>
                                        <p:tgtEl>
                                          <p:spTgt spid="122"/>
                                        </p:tgtEl>
                                      </p:cBhvr>
                                    </p:animEffect>
                                  </p:childTnLst>
                                </p:cTn>
                              </p:par>
                              <p:par>
                                <p:cTn id="191" presetID="0" presetClass="path" presetSubtype="0" decel="46000" fill="hold" grpId="1" nodeType="withEffect">
                                  <p:stCondLst>
                                    <p:cond delay="3140"/>
                                  </p:stCondLst>
                                  <p:childTnLst>
                                    <p:animMotion origin="layout" path="M -0.00026 -0.00069 C -0.04597 0.00996 -0.07318 0.02986 -0.0974 0.04005 C -0.12123 0.04977 -0.17526 0.08172 -0.25938 0.15 " pathEditMode="relative" rAng="0" ptsTypes="AAA">
                                      <p:cBhvr>
                                        <p:cTn id="192" dur="1000" spd="-100000" fill="hold"/>
                                        <p:tgtEl>
                                          <p:spTgt spid="122"/>
                                        </p:tgtEl>
                                        <p:attrNameLst>
                                          <p:attrName>ppt_x</p:attrName>
                                          <p:attrName>ppt_y</p:attrName>
                                        </p:attrNameLst>
                                      </p:cBhvr>
                                      <p:rCtr x="-12956" y="7523"/>
                                    </p:animMotion>
                                  </p:childTnLst>
                                </p:cTn>
                              </p:par>
                              <p:par>
                                <p:cTn id="193" presetID="6" presetClass="emph" presetSubtype="0" fill="hold" grpId="2" nodeType="withEffect">
                                  <p:stCondLst>
                                    <p:cond delay="3140"/>
                                  </p:stCondLst>
                                  <p:childTnLst>
                                    <p:animScale>
                                      <p:cBhvr>
                                        <p:cTn id="194" dur="7" fill="hold"/>
                                        <p:tgtEl>
                                          <p:spTgt spid="122"/>
                                        </p:tgtEl>
                                      </p:cBhvr>
                                      <p:by x="500000" y="500000"/>
                                    </p:animScale>
                                  </p:childTnLst>
                                </p:cTn>
                              </p:par>
                              <p:par>
                                <p:cTn id="195" presetID="6" presetClass="emph" presetSubtype="0" decel="100000" fill="hold" grpId="3" nodeType="withEffect">
                                  <p:stCondLst>
                                    <p:cond delay="3140"/>
                                  </p:stCondLst>
                                  <p:childTnLst>
                                    <p:animScale>
                                      <p:cBhvr>
                                        <p:cTn id="196" dur="1000" fill="hold"/>
                                        <p:tgtEl>
                                          <p:spTgt spid="122"/>
                                        </p:tgtEl>
                                      </p:cBhvr>
                                      <p:by x="20000" y="20000"/>
                                    </p:animScale>
                                  </p:childTnLst>
                                </p:cTn>
                              </p:par>
                              <p:par>
                                <p:cTn id="197" presetID="10" presetClass="entr" presetSubtype="0" fill="hold" grpId="0" nodeType="withEffect">
                                  <p:stCondLst>
                                    <p:cond delay="3265"/>
                                  </p:stCondLst>
                                  <p:childTnLst>
                                    <p:set>
                                      <p:cBhvr>
                                        <p:cTn id="198" dur="1" fill="hold">
                                          <p:stCondLst>
                                            <p:cond delay="0"/>
                                          </p:stCondLst>
                                        </p:cTn>
                                        <p:tgtEl>
                                          <p:spTgt spid="124"/>
                                        </p:tgtEl>
                                        <p:attrNameLst>
                                          <p:attrName>style.visibility</p:attrName>
                                        </p:attrNameLst>
                                      </p:cBhvr>
                                      <p:to>
                                        <p:strVal val="visible"/>
                                      </p:to>
                                    </p:set>
                                    <p:animEffect transition="in" filter="fade">
                                      <p:cBhvr>
                                        <p:cTn id="199" dur="375"/>
                                        <p:tgtEl>
                                          <p:spTgt spid="124"/>
                                        </p:tgtEl>
                                      </p:cBhvr>
                                    </p:animEffect>
                                  </p:childTnLst>
                                </p:cTn>
                              </p:par>
                              <p:par>
                                <p:cTn id="200" presetID="0" presetClass="path" presetSubtype="0" decel="100000" fill="hold" grpId="1" nodeType="withEffect">
                                  <p:stCondLst>
                                    <p:cond delay="3265"/>
                                  </p:stCondLst>
                                  <p:childTnLst>
                                    <p:animMotion origin="layout" path="M 3.95833E-6 0.00417 C -0.03829 0.00139 -0.23086 0.00856 -0.25677 0.00995 C -0.28282 0.01111 -0.5375 0.01852 -0.703 0.02106 " pathEditMode="relative" rAng="0" ptsTypes="AAA">
                                      <p:cBhvr>
                                        <p:cTn id="201" dur="1688" spd="-100000" fill="hold"/>
                                        <p:tgtEl>
                                          <p:spTgt spid="124"/>
                                        </p:tgtEl>
                                        <p:attrNameLst>
                                          <p:attrName>ppt_x</p:attrName>
                                          <p:attrName>ppt_y</p:attrName>
                                        </p:attrNameLst>
                                      </p:cBhvr>
                                      <p:rCtr x="-35156" y="810"/>
                                    </p:animMotion>
                                  </p:childTnLst>
                                </p:cTn>
                              </p:par>
                              <p:par>
                                <p:cTn id="202" presetID="6" presetClass="emph" presetSubtype="0" fill="hold" grpId="2" nodeType="withEffect">
                                  <p:stCondLst>
                                    <p:cond delay="3265"/>
                                  </p:stCondLst>
                                  <p:childTnLst>
                                    <p:animScale>
                                      <p:cBhvr>
                                        <p:cTn id="203" dur="7" fill="hold"/>
                                        <p:tgtEl>
                                          <p:spTgt spid="124"/>
                                        </p:tgtEl>
                                      </p:cBhvr>
                                      <p:by x="200000" y="200000"/>
                                    </p:animScale>
                                  </p:childTnLst>
                                </p:cTn>
                              </p:par>
                              <p:par>
                                <p:cTn id="204" presetID="6" presetClass="emph" presetSubtype="0" decel="100000" fill="hold" grpId="3" nodeType="withEffect">
                                  <p:stCondLst>
                                    <p:cond delay="3265"/>
                                  </p:stCondLst>
                                  <p:childTnLst>
                                    <p:animScale>
                                      <p:cBhvr>
                                        <p:cTn id="205" dur="1688" fill="hold"/>
                                        <p:tgtEl>
                                          <p:spTgt spid="124"/>
                                        </p:tgtEl>
                                      </p:cBhvr>
                                      <p:by x="50000" y="50000"/>
                                    </p:animScale>
                                  </p:childTnLst>
                                </p:cTn>
                              </p:par>
                              <p:par>
                                <p:cTn id="206" presetID="10" presetClass="entr" presetSubtype="0" fill="hold" grpId="1" nodeType="withEffect">
                                  <p:stCondLst>
                                    <p:cond delay="1000"/>
                                  </p:stCondLst>
                                  <p:childTnLst>
                                    <p:set>
                                      <p:cBhvr>
                                        <p:cTn id="207" dur="1" fill="hold">
                                          <p:stCondLst>
                                            <p:cond delay="0"/>
                                          </p:stCondLst>
                                        </p:cTn>
                                        <p:tgtEl>
                                          <p:spTgt spid="129"/>
                                        </p:tgtEl>
                                        <p:attrNameLst>
                                          <p:attrName>style.visibility</p:attrName>
                                        </p:attrNameLst>
                                      </p:cBhvr>
                                      <p:to>
                                        <p:strVal val="visible"/>
                                      </p:to>
                                    </p:set>
                                    <p:animEffect transition="in" filter="fade">
                                      <p:cBhvr>
                                        <p:cTn id="208" dur="2000"/>
                                        <p:tgtEl>
                                          <p:spTgt spid="129"/>
                                        </p:tgtEl>
                                      </p:cBhvr>
                                    </p:animEffect>
                                  </p:childTnLst>
                                </p:cTn>
                              </p:par>
                              <p:par>
                                <p:cTn id="209" presetID="42" presetClass="entr" presetSubtype="0" fill="hold" grpId="0" nodeType="withEffect">
                                  <p:stCondLst>
                                    <p:cond delay="1000"/>
                                  </p:stCondLst>
                                  <p:childTnLst>
                                    <p:set>
                                      <p:cBhvr>
                                        <p:cTn id="210" dur="1" fill="hold">
                                          <p:stCondLst>
                                            <p:cond delay="0"/>
                                          </p:stCondLst>
                                        </p:cTn>
                                        <p:tgtEl>
                                          <p:spTgt spid="129"/>
                                        </p:tgtEl>
                                        <p:attrNameLst>
                                          <p:attrName>style.visibility</p:attrName>
                                        </p:attrNameLst>
                                      </p:cBhvr>
                                      <p:to>
                                        <p:strVal val="visible"/>
                                      </p:to>
                                    </p:set>
                                    <p:animEffect transition="in" filter="fade">
                                      <p:cBhvr>
                                        <p:cTn id="211" dur="1500"/>
                                        <p:tgtEl>
                                          <p:spTgt spid="129"/>
                                        </p:tgtEl>
                                      </p:cBhvr>
                                    </p:animEffect>
                                    <p:anim calcmode="lin" valueType="num">
                                      <p:cBhvr>
                                        <p:cTn id="212" dur="1500" fill="hold"/>
                                        <p:tgtEl>
                                          <p:spTgt spid="129"/>
                                        </p:tgtEl>
                                        <p:attrNameLst>
                                          <p:attrName>ppt_x</p:attrName>
                                        </p:attrNameLst>
                                      </p:cBhvr>
                                      <p:tavLst>
                                        <p:tav tm="0">
                                          <p:val>
                                            <p:strVal val="#ppt_x"/>
                                          </p:val>
                                        </p:tav>
                                        <p:tav tm="100000">
                                          <p:val>
                                            <p:strVal val="#ppt_x"/>
                                          </p:val>
                                        </p:tav>
                                      </p:tavLst>
                                    </p:anim>
                                    <p:anim calcmode="lin" valueType="num">
                                      <p:cBhvr>
                                        <p:cTn id="213" dur="1500" fill="hold"/>
                                        <p:tgtEl>
                                          <p:spTgt spid="129"/>
                                        </p:tgtEl>
                                        <p:attrNameLst>
                                          <p:attrName>ppt_y</p:attrName>
                                        </p:attrNameLst>
                                      </p:cBhvr>
                                      <p:tavLst>
                                        <p:tav tm="0">
                                          <p:val>
                                            <p:strVal val="#ppt_y+.1"/>
                                          </p:val>
                                        </p:tav>
                                        <p:tav tm="100000">
                                          <p:val>
                                            <p:strVal val="#ppt_y"/>
                                          </p:val>
                                        </p:tav>
                                      </p:tavLst>
                                    </p:anim>
                                  </p:childTnLst>
                                </p:cTn>
                              </p:par>
                              <p:par>
                                <p:cTn id="214" presetID="10" presetClass="entr" presetSubtype="0" fill="hold" grpId="1" nodeType="withEffect">
                                  <p:stCondLst>
                                    <p:cond delay="1000"/>
                                  </p:stCondLst>
                                  <p:childTnLst>
                                    <p:set>
                                      <p:cBhvr>
                                        <p:cTn id="215" dur="1" fill="hold">
                                          <p:stCondLst>
                                            <p:cond delay="0"/>
                                          </p:stCondLst>
                                        </p:cTn>
                                        <p:tgtEl>
                                          <p:spTgt spid="44"/>
                                        </p:tgtEl>
                                        <p:attrNameLst>
                                          <p:attrName>style.visibility</p:attrName>
                                        </p:attrNameLst>
                                      </p:cBhvr>
                                      <p:to>
                                        <p:strVal val="visible"/>
                                      </p:to>
                                    </p:set>
                                    <p:animEffect transition="in" filter="fade">
                                      <p:cBhvr>
                                        <p:cTn id="216" dur="2000"/>
                                        <p:tgtEl>
                                          <p:spTgt spid="44"/>
                                        </p:tgtEl>
                                      </p:cBhvr>
                                    </p:animEffect>
                                  </p:childTnLst>
                                </p:cTn>
                              </p:par>
                              <p:par>
                                <p:cTn id="217" presetID="42" presetClass="entr" presetSubtype="0" fill="hold" grpId="0" nodeType="withEffect">
                                  <p:stCondLst>
                                    <p:cond delay="1000"/>
                                  </p:stCondLst>
                                  <p:childTnLst>
                                    <p:set>
                                      <p:cBhvr>
                                        <p:cTn id="218" dur="1" fill="hold">
                                          <p:stCondLst>
                                            <p:cond delay="0"/>
                                          </p:stCondLst>
                                        </p:cTn>
                                        <p:tgtEl>
                                          <p:spTgt spid="44"/>
                                        </p:tgtEl>
                                        <p:attrNameLst>
                                          <p:attrName>style.visibility</p:attrName>
                                        </p:attrNameLst>
                                      </p:cBhvr>
                                      <p:to>
                                        <p:strVal val="visible"/>
                                      </p:to>
                                    </p:set>
                                    <p:animEffect transition="in" filter="fade">
                                      <p:cBhvr>
                                        <p:cTn id="219" dur="1500"/>
                                        <p:tgtEl>
                                          <p:spTgt spid="44"/>
                                        </p:tgtEl>
                                      </p:cBhvr>
                                    </p:animEffect>
                                    <p:anim calcmode="lin" valueType="num">
                                      <p:cBhvr>
                                        <p:cTn id="220" dur="1500" fill="hold"/>
                                        <p:tgtEl>
                                          <p:spTgt spid="44"/>
                                        </p:tgtEl>
                                        <p:attrNameLst>
                                          <p:attrName>ppt_x</p:attrName>
                                        </p:attrNameLst>
                                      </p:cBhvr>
                                      <p:tavLst>
                                        <p:tav tm="0">
                                          <p:val>
                                            <p:strVal val="#ppt_x"/>
                                          </p:val>
                                        </p:tav>
                                        <p:tav tm="100000">
                                          <p:val>
                                            <p:strVal val="#ppt_x"/>
                                          </p:val>
                                        </p:tav>
                                      </p:tavLst>
                                    </p:anim>
                                    <p:anim calcmode="lin" valueType="num">
                                      <p:cBhvr>
                                        <p:cTn id="221" dur="15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P spid="5" grpId="0"/>
      <p:bldP spid="5" grpId="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5" grpId="0" animBg="1"/>
      <p:bldP spid="25" grpId="1" animBg="1"/>
      <p:bldP spid="31" grpId="0" animBg="1"/>
      <p:bldP spid="31" grpId="1" animBg="1"/>
      <p:bldP spid="32" grpId="0" animBg="1"/>
      <p:bldP spid="32" grpId="1" animBg="1"/>
      <p:bldP spid="32" grpId="2" animBg="1"/>
      <p:bldP spid="32" grpId="3" animBg="1"/>
      <p:bldP spid="38" grpId="0" animBg="1"/>
      <p:bldP spid="38" grpId="1" animBg="1"/>
      <p:bldP spid="55" grpId="0" animBg="1"/>
      <p:bldP spid="55" grpId="1" animBg="1"/>
      <p:bldP spid="55" grpId="2" animBg="1"/>
      <p:bldP spid="55" grpId="3" animBg="1"/>
      <p:bldP spid="56" grpId="0" animBg="1"/>
      <p:bldP spid="56" grpId="1" animBg="1"/>
      <p:bldP spid="56" grpId="2" animBg="1"/>
      <p:bldP spid="56" grpId="3" animBg="1"/>
      <p:bldP spid="57" grpId="0" animBg="1"/>
      <p:bldP spid="57" grpId="1" animBg="1"/>
      <p:bldP spid="57" grpId="2" animBg="1"/>
      <p:bldP spid="57" grpId="3" animBg="1"/>
      <p:bldP spid="58" grpId="0" animBg="1"/>
      <p:bldP spid="58" grpId="1" animBg="1"/>
      <p:bldP spid="58" grpId="2" animBg="1"/>
      <p:bldP spid="58" grpId="3" animBg="1"/>
      <p:bldP spid="66" grpId="0" animBg="1"/>
      <p:bldP spid="66" grpId="1" animBg="1"/>
      <p:bldP spid="72" grpId="0" animBg="1"/>
      <p:bldP spid="72" grpId="1" animBg="1"/>
      <p:bldP spid="72" grpId="2" animBg="1"/>
      <p:bldP spid="72" grpId="3" animBg="1"/>
      <p:bldP spid="78" grpId="0" animBg="1"/>
      <p:bldP spid="78" grpId="1" animBg="1"/>
      <p:bldP spid="78" grpId="2" animBg="1"/>
      <p:bldP spid="78" grpId="3" animBg="1"/>
      <p:bldP spid="81" grpId="0" animBg="1"/>
      <p:bldP spid="81" grpId="1" animBg="1"/>
      <p:bldP spid="89" grpId="0" animBg="1"/>
      <p:bldP spid="89" grpId="1" animBg="1"/>
      <p:bldP spid="94" grpId="0" animBg="1"/>
      <p:bldP spid="94" grpId="1" animBg="1"/>
      <p:bldP spid="95" grpId="0" animBg="1"/>
      <p:bldP spid="95" grpId="1" animBg="1"/>
      <p:bldP spid="97" grpId="0" animBg="1"/>
      <p:bldP spid="97" grpId="1" animBg="1"/>
      <p:bldP spid="99" grpId="0" animBg="1"/>
      <p:bldP spid="99" grpId="1" animBg="1"/>
      <p:bldP spid="99" grpId="2" animBg="1"/>
      <p:bldP spid="99" grpId="3" animBg="1"/>
      <p:bldP spid="117" grpId="0" animBg="1"/>
      <p:bldP spid="117" grpId="1" animBg="1"/>
      <p:bldP spid="122" grpId="0" animBg="1"/>
      <p:bldP spid="122" grpId="1" animBg="1"/>
      <p:bldP spid="122" grpId="2" animBg="1"/>
      <p:bldP spid="122" grpId="3" animBg="1"/>
      <p:bldP spid="123" grpId="0" animBg="1"/>
      <p:bldP spid="123" grpId="1" animBg="1"/>
      <p:bldP spid="123" grpId="2" animBg="1"/>
      <p:bldP spid="123" grpId="3" animBg="1"/>
      <p:bldP spid="124" grpId="0" animBg="1"/>
      <p:bldP spid="124" grpId="1" animBg="1"/>
      <p:bldP spid="124" grpId="2" animBg="1"/>
      <p:bldP spid="124" grpId="3" animBg="1"/>
      <p:bldP spid="126" grpId="0" animBg="1"/>
      <p:bldP spid="126" grpId="1" animBg="1"/>
      <p:bldP spid="129" grpId="0"/>
      <p:bldP spid="129" grpId="1"/>
      <p:bldP spid="44" grpId="0"/>
      <p:bldP spid="44"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98" y="84602"/>
            <a:ext cx="14191063" cy="6653284"/>
          </a:xfrm>
          <a:prstGeom prst="rect">
            <a:avLst/>
          </a:prstGeom>
        </p:spPr>
      </p:pic>
      <p:sp>
        <p:nvSpPr>
          <p:cNvPr id="13" name="Freeform 220"/>
          <p:cNvSpPr>
            <a:spLocks/>
          </p:cNvSpPr>
          <p:nvPr/>
        </p:nvSpPr>
        <p:spPr bwMode="auto">
          <a:xfrm>
            <a:off x="10578571" y="1439870"/>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文本框 74"/>
          <p:cNvSpPr txBox="1"/>
          <p:nvPr/>
        </p:nvSpPr>
        <p:spPr>
          <a:xfrm>
            <a:off x="4427915" y="239872"/>
            <a:ext cx="3336170" cy="923330"/>
          </a:xfrm>
          <a:prstGeom prst="rect">
            <a:avLst/>
          </a:prstGeom>
          <a:noFill/>
        </p:spPr>
        <p:txBody>
          <a:bodyPr wrap="none" rtlCol="0">
            <a:spAutoFit/>
          </a:bodyPr>
          <a:lstStyle/>
          <a:p>
            <a:r>
              <a:rPr lang="en-US" altLang="zh-CN" sz="5400" dirty="0"/>
              <a:t>CONTENT</a:t>
            </a:r>
            <a:endParaRPr lang="zh-CN" altLang="en-US" sz="5400" dirty="0"/>
          </a:p>
        </p:txBody>
      </p:sp>
      <p:cxnSp>
        <p:nvCxnSpPr>
          <p:cNvPr id="76" name="直接连接符 75"/>
          <p:cNvCxnSpPr/>
          <p:nvPr/>
        </p:nvCxnSpPr>
        <p:spPr>
          <a:xfrm>
            <a:off x="5069497" y="1337211"/>
            <a:ext cx="2053007" cy="0"/>
          </a:xfrm>
          <a:prstGeom prst="line">
            <a:avLst/>
          </a:prstGeom>
          <a:ln w="44450" cap="rnd">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86" name="文本框 85">
            <a:extLst>
              <a:ext uri="{FF2B5EF4-FFF2-40B4-BE49-F238E27FC236}">
                <a16:creationId xmlns:a16="http://schemas.microsoft.com/office/drawing/2014/main" id="{F1957EF6-6CE5-49FA-B7FE-8A82BE3984BB}"/>
              </a:ext>
            </a:extLst>
          </p:cNvPr>
          <p:cNvSpPr txBox="1"/>
          <p:nvPr/>
        </p:nvSpPr>
        <p:spPr>
          <a:xfrm>
            <a:off x="4427915" y="2389096"/>
            <a:ext cx="3516198" cy="707886"/>
          </a:xfrm>
          <a:prstGeom prst="rect">
            <a:avLst/>
          </a:prstGeom>
          <a:noFill/>
        </p:spPr>
        <p:txBody>
          <a:bodyPr wrap="square" rtlCol="0">
            <a:spAutoFit/>
          </a:bodyPr>
          <a:lstStyle/>
          <a:p>
            <a:r>
              <a:rPr lang="en-US" altLang="zh-CN" sz="4000" dirty="0"/>
              <a:t>1</a:t>
            </a:r>
            <a:r>
              <a:rPr lang="zh-CN" altLang="en-US" sz="4000" dirty="0" smtClean="0"/>
              <a:t>、项目简介</a:t>
            </a:r>
            <a:endParaRPr lang="zh-CN" altLang="en-US" sz="4000" dirty="0"/>
          </a:p>
        </p:txBody>
      </p:sp>
      <p:sp>
        <p:nvSpPr>
          <p:cNvPr id="87" name="文本框 86">
            <a:extLst>
              <a:ext uri="{FF2B5EF4-FFF2-40B4-BE49-F238E27FC236}">
                <a16:creationId xmlns:a16="http://schemas.microsoft.com/office/drawing/2014/main" id="{1D6A7CCF-D166-4488-A722-2368D387EBED}"/>
              </a:ext>
            </a:extLst>
          </p:cNvPr>
          <p:cNvSpPr txBox="1"/>
          <p:nvPr/>
        </p:nvSpPr>
        <p:spPr>
          <a:xfrm>
            <a:off x="4427915" y="3270992"/>
            <a:ext cx="3516198" cy="707886"/>
          </a:xfrm>
          <a:prstGeom prst="rect">
            <a:avLst/>
          </a:prstGeom>
          <a:noFill/>
        </p:spPr>
        <p:txBody>
          <a:bodyPr wrap="square" rtlCol="0">
            <a:spAutoFit/>
          </a:bodyPr>
          <a:lstStyle/>
          <a:p>
            <a:r>
              <a:rPr lang="en-US" altLang="zh-CN" sz="4000" dirty="0"/>
              <a:t>2</a:t>
            </a:r>
            <a:r>
              <a:rPr lang="zh-CN" altLang="en-US" sz="4000" dirty="0" smtClean="0"/>
              <a:t>、成果展示</a:t>
            </a:r>
            <a:endParaRPr lang="zh-CN" altLang="en-US" sz="4000" dirty="0"/>
          </a:p>
        </p:txBody>
      </p:sp>
      <p:sp>
        <p:nvSpPr>
          <p:cNvPr id="88" name="文本框 87">
            <a:extLst>
              <a:ext uri="{FF2B5EF4-FFF2-40B4-BE49-F238E27FC236}">
                <a16:creationId xmlns:a16="http://schemas.microsoft.com/office/drawing/2014/main" id="{4EF593E3-94E2-4589-894A-550A4DF4B73A}"/>
              </a:ext>
            </a:extLst>
          </p:cNvPr>
          <p:cNvSpPr txBox="1"/>
          <p:nvPr/>
        </p:nvSpPr>
        <p:spPr>
          <a:xfrm>
            <a:off x="4427915" y="4151903"/>
            <a:ext cx="3516198" cy="1323439"/>
          </a:xfrm>
          <a:prstGeom prst="rect">
            <a:avLst/>
          </a:prstGeom>
          <a:noFill/>
        </p:spPr>
        <p:txBody>
          <a:bodyPr wrap="square" rtlCol="0">
            <a:spAutoFit/>
          </a:bodyPr>
          <a:lstStyle/>
          <a:p>
            <a:r>
              <a:rPr lang="en-US" altLang="zh-CN" sz="4000" dirty="0" smtClean="0"/>
              <a:t>3</a:t>
            </a:r>
            <a:r>
              <a:rPr lang="zh-CN" altLang="en-US" sz="4000" dirty="0" smtClean="0"/>
              <a:t>、感悟与展望</a:t>
            </a:r>
            <a:endParaRPr lang="en-US" altLang="zh-CN" sz="4000" dirty="0" smtClean="0"/>
          </a:p>
          <a:p>
            <a:endParaRPr lang="zh-CN" altLang="en-US" sz="4000" dirty="0"/>
          </a:p>
        </p:txBody>
      </p:sp>
    </p:spTree>
    <p:extLst>
      <p:ext uri="{BB962C8B-B14F-4D97-AF65-F5344CB8AC3E}">
        <p14:creationId xmlns:p14="http://schemas.microsoft.com/office/powerpoint/2010/main" val="3785622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barn(outVertical)">
                                      <p:cBhvr>
                                        <p:cTn id="7" dur="500"/>
                                        <p:tgtEl>
                                          <p:spTgt spid="76"/>
                                        </p:tgtEl>
                                      </p:cBhvr>
                                    </p:animEffect>
                                  </p:childTnLst>
                                </p:cTn>
                              </p:par>
                              <p:par>
                                <p:cTn id="8" presetID="53" presetClass="entr" presetSubtype="16" fill="hold" grpId="0" nodeType="withEffect">
                                  <p:stCondLst>
                                    <p:cond delay="750"/>
                                  </p:stCondLst>
                                  <p:childTnLst>
                                    <p:set>
                                      <p:cBhvr>
                                        <p:cTn id="9" dur="1" fill="hold">
                                          <p:stCondLst>
                                            <p:cond delay="0"/>
                                          </p:stCondLst>
                                        </p:cTn>
                                        <p:tgtEl>
                                          <p:spTgt spid="13"/>
                                        </p:tgtEl>
                                        <p:attrNameLst>
                                          <p:attrName>style.visibility</p:attrName>
                                        </p:attrNameLst>
                                      </p:cBhvr>
                                      <p:to>
                                        <p:strVal val="visible"/>
                                      </p:to>
                                    </p:set>
                                    <p:anim calcmode="lin" valueType="num">
                                      <p:cBhvr>
                                        <p:cTn id="10" dur="750" fill="hold"/>
                                        <p:tgtEl>
                                          <p:spTgt spid="13"/>
                                        </p:tgtEl>
                                        <p:attrNameLst>
                                          <p:attrName>ppt_w</p:attrName>
                                        </p:attrNameLst>
                                      </p:cBhvr>
                                      <p:tavLst>
                                        <p:tav tm="0">
                                          <p:val>
                                            <p:fltVal val="0"/>
                                          </p:val>
                                        </p:tav>
                                        <p:tav tm="100000">
                                          <p:val>
                                            <p:strVal val="#ppt_w"/>
                                          </p:val>
                                        </p:tav>
                                      </p:tavLst>
                                    </p:anim>
                                    <p:anim calcmode="lin" valueType="num">
                                      <p:cBhvr>
                                        <p:cTn id="11" dur="750" fill="hold"/>
                                        <p:tgtEl>
                                          <p:spTgt spid="13"/>
                                        </p:tgtEl>
                                        <p:attrNameLst>
                                          <p:attrName>ppt_h</p:attrName>
                                        </p:attrNameLst>
                                      </p:cBhvr>
                                      <p:tavLst>
                                        <p:tav tm="0">
                                          <p:val>
                                            <p:fltVal val="0"/>
                                          </p:val>
                                        </p:tav>
                                        <p:tav tm="100000">
                                          <p:val>
                                            <p:strVal val="#ppt_h"/>
                                          </p:val>
                                        </p:tav>
                                      </p:tavLst>
                                    </p:anim>
                                    <p:animEffect transition="in" filter="fade">
                                      <p:cBhvr>
                                        <p:cTn id="12" dur="750"/>
                                        <p:tgtEl>
                                          <p:spTgt spid="13"/>
                                        </p:tgtEl>
                                      </p:cBhvr>
                                    </p:animEffect>
                                  </p:childTnLst>
                                </p:cTn>
                              </p:par>
                              <p:par>
                                <p:cTn id="13" presetID="10" presetClass="entr" presetSubtype="0" fill="hold" grpId="0" nodeType="withEffect">
                                  <p:stCondLst>
                                    <p:cond delay="750"/>
                                  </p:stCondLst>
                                  <p:childTnLst>
                                    <p:set>
                                      <p:cBhvr>
                                        <p:cTn id="14" dur="1" fill="hold">
                                          <p:stCondLst>
                                            <p:cond delay="0"/>
                                          </p:stCondLst>
                                        </p:cTn>
                                        <p:tgtEl>
                                          <p:spTgt spid="75"/>
                                        </p:tgtEl>
                                        <p:attrNameLst>
                                          <p:attrName>style.visibility</p:attrName>
                                        </p:attrNameLst>
                                      </p:cBhvr>
                                      <p:to>
                                        <p:strVal val="visible"/>
                                      </p:to>
                                    </p:set>
                                    <p:animEffect transition="in" filter="fade">
                                      <p:cBhvr>
                                        <p:cTn id="15" dur="500"/>
                                        <p:tgtEl>
                                          <p:spTgt spid="75"/>
                                        </p:tgtEl>
                                      </p:cBhvr>
                                    </p:animEffect>
                                  </p:childTnLst>
                                </p:cTn>
                              </p:par>
                              <p:par>
                                <p:cTn id="16" presetID="42" presetClass="path" presetSubtype="0" decel="30000" fill="hold" grpId="1" nodeType="withEffect">
                                  <p:stCondLst>
                                    <p:cond delay="750"/>
                                  </p:stCondLst>
                                  <p:childTnLst>
                                    <p:animMotion origin="layout" path="M 0 4.07407E-6 L 0 -0.12431 " pathEditMode="relative" rAng="0" ptsTypes="AA">
                                      <p:cBhvr>
                                        <p:cTn id="17" dur="750" spd="-100000" fill="hold"/>
                                        <p:tgtEl>
                                          <p:spTgt spid="75"/>
                                        </p:tgtEl>
                                        <p:attrNameLst>
                                          <p:attrName>ppt_x</p:attrName>
                                          <p:attrName>ppt_y</p:attrName>
                                        </p:attrNameLst>
                                      </p:cBhvr>
                                      <p:rCtr x="0" y="-622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75" grpId="0"/>
      <p:bldP spid="75"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Freeform 212"/>
          <p:cNvSpPr>
            <a:spLocks/>
          </p:cNvSpPr>
          <p:nvPr/>
        </p:nvSpPr>
        <p:spPr bwMode="auto">
          <a:xfrm>
            <a:off x="5647587" y="5506821"/>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226"/>
          <p:cNvSpPr>
            <a:spLocks/>
          </p:cNvSpPr>
          <p:nvPr/>
        </p:nvSpPr>
        <p:spPr bwMode="auto">
          <a:xfrm>
            <a:off x="6186172" y="5642860"/>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6" name="Freeform 228"/>
          <p:cNvSpPr>
            <a:spLocks noEditPoints="1"/>
          </p:cNvSpPr>
          <p:nvPr/>
        </p:nvSpPr>
        <p:spPr bwMode="auto">
          <a:xfrm>
            <a:off x="6669041" y="5482677"/>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7" name="Freeform 229"/>
          <p:cNvSpPr>
            <a:spLocks/>
          </p:cNvSpPr>
          <p:nvPr/>
        </p:nvSpPr>
        <p:spPr bwMode="auto">
          <a:xfrm>
            <a:off x="6701077" y="5562536"/>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1" name="文本框 50"/>
          <p:cNvSpPr txBox="1"/>
          <p:nvPr/>
        </p:nvSpPr>
        <p:spPr>
          <a:xfrm>
            <a:off x="3853560" y="0"/>
            <a:ext cx="4502332" cy="5183342"/>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1</a:t>
            </a:r>
          </a:p>
        </p:txBody>
      </p:sp>
      <p:sp useBgFill="1">
        <p:nvSpPr>
          <p:cNvPr id="52" name="矩形 51"/>
          <p:cNvSpPr/>
          <p:nvPr/>
        </p:nvSpPr>
        <p:spPr>
          <a:xfrm>
            <a:off x="3607711" y="2908169"/>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grpSp>
        <p:nvGrpSpPr>
          <p:cNvPr id="75" name="组合 74"/>
          <p:cNvGrpSpPr/>
          <p:nvPr/>
        </p:nvGrpSpPr>
        <p:grpSpPr>
          <a:xfrm>
            <a:off x="3010903" y="2159086"/>
            <a:ext cx="6170194" cy="2234694"/>
            <a:chOff x="5570479" y="2325743"/>
            <a:chExt cx="6408261" cy="2320917"/>
          </a:xfrm>
        </p:grpSpPr>
        <p:sp>
          <p:nvSpPr>
            <p:cNvPr id="76" name="Freeform 77"/>
            <p:cNvSpPr>
              <a:spLocks/>
            </p:cNvSpPr>
            <p:nvPr/>
          </p:nvSpPr>
          <p:spPr bwMode="auto">
            <a:xfrm>
              <a:off x="6383341" y="3299732"/>
              <a:ext cx="71702" cy="61999"/>
            </a:xfrm>
            <a:custGeom>
              <a:avLst/>
              <a:gdLst>
                <a:gd name="T0" fmla="*/ 15 w 30"/>
                <a:gd name="T1" fmla="*/ 0 h 30"/>
                <a:gd name="T2" fmla="*/ 0 w 30"/>
                <a:gd name="T3" fmla="*/ 15 h 30"/>
                <a:gd name="T4" fmla="*/ 14 w 30"/>
                <a:gd name="T5" fmla="*/ 30 h 30"/>
                <a:gd name="T6" fmla="*/ 15 w 30"/>
                <a:gd name="T7" fmla="*/ 30 h 30"/>
                <a:gd name="T8" fmla="*/ 15 w 30"/>
                <a:gd name="T9" fmla="*/ 30 h 30"/>
                <a:gd name="T10" fmla="*/ 30 w 30"/>
                <a:gd name="T11" fmla="*/ 18 h 30"/>
                <a:gd name="T12" fmla="*/ 30 w 30"/>
                <a:gd name="T13" fmla="*/ 17 h 30"/>
                <a:gd name="T14" fmla="*/ 30 w 30"/>
                <a:gd name="T15" fmla="*/ 15 h 30"/>
                <a:gd name="T16" fmla="*/ 15 w 30"/>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30">
                  <a:moveTo>
                    <a:pt x="15" y="0"/>
                  </a:moveTo>
                  <a:cubicBezTo>
                    <a:pt x="7" y="0"/>
                    <a:pt x="0" y="7"/>
                    <a:pt x="0" y="15"/>
                  </a:cubicBezTo>
                  <a:cubicBezTo>
                    <a:pt x="0" y="23"/>
                    <a:pt x="6" y="29"/>
                    <a:pt x="14" y="30"/>
                  </a:cubicBezTo>
                  <a:cubicBezTo>
                    <a:pt x="14" y="30"/>
                    <a:pt x="15" y="30"/>
                    <a:pt x="15" y="30"/>
                  </a:cubicBezTo>
                  <a:cubicBezTo>
                    <a:pt x="15" y="30"/>
                    <a:pt x="15" y="30"/>
                    <a:pt x="15" y="30"/>
                  </a:cubicBezTo>
                  <a:cubicBezTo>
                    <a:pt x="22" y="30"/>
                    <a:pt x="28" y="25"/>
                    <a:pt x="30" y="18"/>
                  </a:cubicBezTo>
                  <a:cubicBezTo>
                    <a:pt x="30" y="18"/>
                    <a:pt x="30" y="17"/>
                    <a:pt x="30" y="17"/>
                  </a:cubicBezTo>
                  <a:cubicBezTo>
                    <a:pt x="30" y="16"/>
                    <a:pt x="30" y="16"/>
                    <a:pt x="30" y="15"/>
                  </a:cubicBezTo>
                  <a:cubicBezTo>
                    <a:pt x="30" y="7"/>
                    <a:pt x="24"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7" name="Freeform 78"/>
            <p:cNvSpPr>
              <a:spLocks/>
            </p:cNvSpPr>
            <p:nvPr/>
          </p:nvSpPr>
          <p:spPr bwMode="auto">
            <a:xfrm>
              <a:off x="6873547" y="3067687"/>
              <a:ext cx="71702" cy="61999"/>
            </a:xfrm>
            <a:custGeom>
              <a:avLst/>
              <a:gdLst>
                <a:gd name="T0" fmla="*/ 15 w 30"/>
                <a:gd name="T1" fmla="*/ 0 h 30"/>
                <a:gd name="T2" fmla="*/ 0 w 30"/>
                <a:gd name="T3" fmla="*/ 15 h 30"/>
                <a:gd name="T4" fmla="*/ 12 w 30"/>
                <a:gd name="T5" fmla="*/ 30 h 30"/>
                <a:gd name="T6" fmla="*/ 14 w 30"/>
                <a:gd name="T7" fmla="*/ 30 h 30"/>
                <a:gd name="T8" fmla="*/ 15 w 30"/>
                <a:gd name="T9" fmla="*/ 30 h 30"/>
                <a:gd name="T10" fmla="*/ 30 w 30"/>
                <a:gd name="T11" fmla="*/ 15 h 30"/>
                <a:gd name="T12" fmla="*/ 29 w 30"/>
                <a:gd name="T13" fmla="*/ 11 h 30"/>
                <a:gd name="T14" fmla="*/ 29 w 30"/>
                <a:gd name="T15" fmla="*/ 9 h 30"/>
                <a:gd name="T16" fmla="*/ 15 w 30"/>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30">
                  <a:moveTo>
                    <a:pt x="15" y="0"/>
                  </a:moveTo>
                  <a:cubicBezTo>
                    <a:pt x="6" y="0"/>
                    <a:pt x="0" y="7"/>
                    <a:pt x="0" y="15"/>
                  </a:cubicBezTo>
                  <a:cubicBezTo>
                    <a:pt x="0" y="22"/>
                    <a:pt x="5" y="28"/>
                    <a:pt x="12" y="30"/>
                  </a:cubicBezTo>
                  <a:cubicBezTo>
                    <a:pt x="12" y="30"/>
                    <a:pt x="13" y="30"/>
                    <a:pt x="14" y="30"/>
                  </a:cubicBezTo>
                  <a:cubicBezTo>
                    <a:pt x="14" y="30"/>
                    <a:pt x="14" y="30"/>
                    <a:pt x="15" y="30"/>
                  </a:cubicBezTo>
                  <a:cubicBezTo>
                    <a:pt x="23" y="30"/>
                    <a:pt x="30" y="23"/>
                    <a:pt x="30" y="15"/>
                  </a:cubicBezTo>
                  <a:cubicBezTo>
                    <a:pt x="30" y="13"/>
                    <a:pt x="30" y="12"/>
                    <a:pt x="29" y="11"/>
                  </a:cubicBezTo>
                  <a:cubicBezTo>
                    <a:pt x="29" y="10"/>
                    <a:pt x="29" y="9"/>
                    <a:pt x="29" y="9"/>
                  </a:cubicBezTo>
                  <a:cubicBezTo>
                    <a:pt x="26" y="4"/>
                    <a:pt x="21"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79"/>
            <p:cNvSpPr>
              <a:spLocks/>
            </p:cNvSpPr>
            <p:nvPr/>
          </p:nvSpPr>
          <p:spPr bwMode="auto">
            <a:xfrm>
              <a:off x="7044288" y="3288903"/>
              <a:ext cx="73723" cy="61999"/>
            </a:xfrm>
            <a:custGeom>
              <a:avLst/>
              <a:gdLst>
                <a:gd name="T0" fmla="*/ 16 w 31"/>
                <a:gd name="T1" fmla="*/ 0 h 30"/>
                <a:gd name="T2" fmla="*/ 0 w 31"/>
                <a:gd name="T3" fmla="*/ 15 h 30"/>
                <a:gd name="T4" fmla="*/ 13 w 31"/>
                <a:gd name="T5" fmla="*/ 30 h 30"/>
                <a:gd name="T6" fmla="*/ 15 w 31"/>
                <a:gd name="T7" fmla="*/ 30 h 30"/>
                <a:gd name="T8" fmla="*/ 16 w 31"/>
                <a:gd name="T9" fmla="*/ 30 h 30"/>
                <a:gd name="T10" fmla="*/ 25 w 31"/>
                <a:gd name="T11" fmla="*/ 26 h 30"/>
                <a:gd name="T12" fmla="*/ 27 w 31"/>
                <a:gd name="T13" fmla="*/ 25 h 30"/>
                <a:gd name="T14" fmla="*/ 31 w 31"/>
                <a:gd name="T15" fmla="*/ 15 h 30"/>
                <a:gd name="T16" fmla="*/ 16 w 31"/>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0">
                  <a:moveTo>
                    <a:pt x="16" y="0"/>
                  </a:moveTo>
                  <a:cubicBezTo>
                    <a:pt x="7" y="0"/>
                    <a:pt x="0" y="7"/>
                    <a:pt x="0" y="15"/>
                  </a:cubicBezTo>
                  <a:cubicBezTo>
                    <a:pt x="0" y="23"/>
                    <a:pt x="6" y="29"/>
                    <a:pt x="13" y="30"/>
                  </a:cubicBezTo>
                  <a:cubicBezTo>
                    <a:pt x="14" y="30"/>
                    <a:pt x="14" y="30"/>
                    <a:pt x="15" y="30"/>
                  </a:cubicBezTo>
                  <a:cubicBezTo>
                    <a:pt x="15" y="30"/>
                    <a:pt x="15" y="30"/>
                    <a:pt x="16" y="30"/>
                  </a:cubicBezTo>
                  <a:cubicBezTo>
                    <a:pt x="19" y="30"/>
                    <a:pt x="23" y="29"/>
                    <a:pt x="25" y="26"/>
                  </a:cubicBezTo>
                  <a:cubicBezTo>
                    <a:pt x="26" y="26"/>
                    <a:pt x="26" y="26"/>
                    <a:pt x="27" y="25"/>
                  </a:cubicBezTo>
                  <a:cubicBezTo>
                    <a:pt x="29" y="23"/>
                    <a:pt x="31" y="19"/>
                    <a:pt x="31" y="15"/>
                  </a:cubicBezTo>
                  <a:cubicBezTo>
                    <a:pt x="31" y="7"/>
                    <a:pt x="24" y="0"/>
                    <a:pt x="16"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9" name="Freeform 80"/>
            <p:cNvSpPr>
              <a:spLocks/>
            </p:cNvSpPr>
            <p:nvPr/>
          </p:nvSpPr>
          <p:spPr bwMode="auto">
            <a:xfrm>
              <a:off x="5570479" y="3534870"/>
              <a:ext cx="74732" cy="61999"/>
            </a:xfrm>
            <a:custGeom>
              <a:avLst/>
              <a:gdLst>
                <a:gd name="T0" fmla="*/ 15 w 31"/>
                <a:gd name="T1" fmla="*/ 0 h 30"/>
                <a:gd name="T2" fmla="*/ 0 w 31"/>
                <a:gd name="T3" fmla="*/ 15 h 30"/>
                <a:gd name="T4" fmla="*/ 15 w 31"/>
                <a:gd name="T5" fmla="*/ 30 h 30"/>
                <a:gd name="T6" fmla="*/ 30 w 31"/>
                <a:gd name="T7" fmla="*/ 17 h 30"/>
                <a:gd name="T8" fmla="*/ 31 w 31"/>
                <a:gd name="T9" fmla="*/ 15 h 30"/>
                <a:gd name="T10" fmla="*/ 31 w 31"/>
                <a:gd name="T11" fmla="*/ 15 h 30"/>
                <a:gd name="T12" fmla="*/ 30 w 31"/>
                <a:gd name="T13" fmla="*/ 13 h 30"/>
                <a:gd name="T14" fmla="*/ 30 w 31"/>
                <a:gd name="T15" fmla="*/ 11 h 30"/>
                <a:gd name="T16" fmla="*/ 15 w 31"/>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0">
                  <a:moveTo>
                    <a:pt x="15" y="0"/>
                  </a:moveTo>
                  <a:cubicBezTo>
                    <a:pt x="7" y="0"/>
                    <a:pt x="0" y="7"/>
                    <a:pt x="0" y="15"/>
                  </a:cubicBezTo>
                  <a:cubicBezTo>
                    <a:pt x="0" y="24"/>
                    <a:pt x="7" y="30"/>
                    <a:pt x="15" y="30"/>
                  </a:cubicBezTo>
                  <a:cubicBezTo>
                    <a:pt x="23" y="30"/>
                    <a:pt x="30" y="25"/>
                    <a:pt x="30" y="17"/>
                  </a:cubicBezTo>
                  <a:cubicBezTo>
                    <a:pt x="31" y="17"/>
                    <a:pt x="31" y="16"/>
                    <a:pt x="31" y="15"/>
                  </a:cubicBezTo>
                  <a:cubicBezTo>
                    <a:pt x="31" y="15"/>
                    <a:pt x="31" y="15"/>
                    <a:pt x="31" y="15"/>
                  </a:cubicBezTo>
                  <a:cubicBezTo>
                    <a:pt x="31" y="15"/>
                    <a:pt x="30" y="14"/>
                    <a:pt x="30" y="13"/>
                  </a:cubicBezTo>
                  <a:cubicBezTo>
                    <a:pt x="30" y="13"/>
                    <a:pt x="30" y="12"/>
                    <a:pt x="30" y="11"/>
                  </a:cubicBezTo>
                  <a:cubicBezTo>
                    <a:pt x="28" y="5"/>
                    <a:pt x="22"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0" name="Freeform 81"/>
            <p:cNvSpPr>
              <a:spLocks/>
            </p:cNvSpPr>
            <p:nvPr/>
          </p:nvSpPr>
          <p:spPr bwMode="auto">
            <a:xfrm>
              <a:off x="6370816" y="3570786"/>
              <a:ext cx="71702" cy="62872"/>
            </a:xfrm>
            <a:custGeom>
              <a:avLst/>
              <a:gdLst>
                <a:gd name="T0" fmla="*/ 15 w 30"/>
                <a:gd name="T1" fmla="*/ 0 h 30"/>
                <a:gd name="T2" fmla="*/ 0 w 30"/>
                <a:gd name="T3" fmla="*/ 12 h 30"/>
                <a:gd name="T4" fmla="*/ 0 w 30"/>
                <a:gd name="T5" fmla="*/ 14 h 30"/>
                <a:gd name="T6" fmla="*/ 0 w 30"/>
                <a:gd name="T7" fmla="*/ 15 h 30"/>
                <a:gd name="T8" fmla="*/ 7 w 30"/>
                <a:gd name="T9" fmla="*/ 28 h 30"/>
                <a:gd name="T10" fmla="*/ 9 w 30"/>
                <a:gd name="T11" fmla="*/ 29 h 30"/>
                <a:gd name="T12" fmla="*/ 15 w 30"/>
                <a:gd name="T13" fmla="*/ 30 h 30"/>
                <a:gd name="T14" fmla="*/ 17 w 30"/>
                <a:gd name="T15" fmla="*/ 30 h 30"/>
                <a:gd name="T16" fmla="*/ 18 w 30"/>
                <a:gd name="T17" fmla="*/ 30 h 30"/>
                <a:gd name="T18" fmla="*/ 26 w 30"/>
                <a:gd name="T19" fmla="*/ 25 h 30"/>
                <a:gd name="T20" fmla="*/ 27 w 30"/>
                <a:gd name="T21" fmla="*/ 23 h 30"/>
                <a:gd name="T22" fmla="*/ 30 w 30"/>
                <a:gd name="T23" fmla="*/ 15 h 30"/>
                <a:gd name="T24" fmla="*/ 30 w 30"/>
                <a:gd name="T25" fmla="*/ 15 h 30"/>
                <a:gd name="T26" fmla="*/ 30 w 30"/>
                <a:gd name="T27" fmla="*/ 13 h 30"/>
                <a:gd name="T28" fmla="*/ 18 w 30"/>
                <a:gd name="T29" fmla="*/ 0 h 30"/>
                <a:gd name="T30" fmla="*/ 17 w 30"/>
                <a:gd name="T31" fmla="*/ 0 h 30"/>
                <a:gd name="T32" fmla="*/ 15 w 30"/>
                <a:gd name="T3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30">
                  <a:moveTo>
                    <a:pt x="15" y="0"/>
                  </a:moveTo>
                  <a:cubicBezTo>
                    <a:pt x="8" y="0"/>
                    <a:pt x="2" y="5"/>
                    <a:pt x="0" y="12"/>
                  </a:cubicBezTo>
                  <a:cubicBezTo>
                    <a:pt x="0" y="12"/>
                    <a:pt x="0" y="13"/>
                    <a:pt x="0" y="14"/>
                  </a:cubicBezTo>
                  <a:cubicBezTo>
                    <a:pt x="0" y="14"/>
                    <a:pt x="0" y="14"/>
                    <a:pt x="0" y="15"/>
                  </a:cubicBezTo>
                  <a:cubicBezTo>
                    <a:pt x="0" y="20"/>
                    <a:pt x="3" y="25"/>
                    <a:pt x="7" y="28"/>
                  </a:cubicBezTo>
                  <a:cubicBezTo>
                    <a:pt x="8" y="28"/>
                    <a:pt x="8" y="28"/>
                    <a:pt x="9" y="29"/>
                  </a:cubicBezTo>
                  <a:cubicBezTo>
                    <a:pt x="11" y="29"/>
                    <a:pt x="13" y="30"/>
                    <a:pt x="15" y="30"/>
                  </a:cubicBezTo>
                  <a:cubicBezTo>
                    <a:pt x="16" y="30"/>
                    <a:pt x="16" y="30"/>
                    <a:pt x="17" y="30"/>
                  </a:cubicBezTo>
                  <a:cubicBezTo>
                    <a:pt x="17" y="30"/>
                    <a:pt x="18" y="30"/>
                    <a:pt x="18" y="30"/>
                  </a:cubicBezTo>
                  <a:cubicBezTo>
                    <a:pt x="21" y="29"/>
                    <a:pt x="24" y="27"/>
                    <a:pt x="26" y="25"/>
                  </a:cubicBezTo>
                  <a:cubicBezTo>
                    <a:pt x="27" y="24"/>
                    <a:pt x="27" y="24"/>
                    <a:pt x="27" y="23"/>
                  </a:cubicBezTo>
                  <a:cubicBezTo>
                    <a:pt x="29" y="21"/>
                    <a:pt x="30" y="18"/>
                    <a:pt x="30" y="15"/>
                  </a:cubicBezTo>
                  <a:cubicBezTo>
                    <a:pt x="30" y="15"/>
                    <a:pt x="30" y="15"/>
                    <a:pt x="30" y="15"/>
                  </a:cubicBezTo>
                  <a:cubicBezTo>
                    <a:pt x="30" y="14"/>
                    <a:pt x="30" y="14"/>
                    <a:pt x="30" y="13"/>
                  </a:cubicBezTo>
                  <a:cubicBezTo>
                    <a:pt x="29" y="7"/>
                    <a:pt x="24" y="1"/>
                    <a:pt x="18" y="0"/>
                  </a:cubicBezTo>
                  <a:cubicBezTo>
                    <a:pt x="18" y="0"/>
                    <a:pt x="17" y="0"/>
                    <a:pt x="17" y="0"/>
                  </a:cubicBezTo>
                  <a:cubicBezTo>
                    <a:pt x="16" y="0"/>
                    <a:pt x="16"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1" name="Freeform 82"/>
            <p:cNvSpPr>
              <a:spLocks/>
            </p:cNvSpPr>
            <p:nvPr/>
          </p:nvSpPr>
          <p:spPr bwMode="auto">
            <a:xfrm>
              <a:off x="7225994" y="4118075"/>
              <a:ext cx="71702" cy="61999"/>
            </a:xfrm>
            <a:custGeom>
              <a:avLst/>
              <a:gdLst>
                <a:gd name="T0" fmla="*/ 15 w 30"/>
                <a:gd name="T1" fmla="*/ 0 h 30"/>
                <a:gd name="T2" fmla="*/ 15 w 30"/>
                <a:gd name="T3" fmla="*/ 0 h 30"/>
                <a:gd name="T4" fmla="*/ 10 w 30"/>
                <a:gd name="T5" fmla="*/ 1 h 30"/>
                <a:gd name="T6" fmla="*/ 8 w 30"/>
                <a:gd name="T7" fmla="*/ 2 h 30"/>
                <a:gd name="T8" fmla="*/ 3 w 30"/>
                <a:gd name="T9" fmla="*/ 6 h 30"/>
                <a:gd name="T10" fmla="*/ 2 w 30"/>
                <a:gd name="T11" fmla="*/ 8 h 30"/>
                <a:gd name="T12" fmla="*/ 0 w 30"/>
                <a:gd name="T13" fmla="*/ 12 h 30"/>
                <a:gd name="T14" fmla="*/ 0 w 30"/>
                <a:gd name="T15" fmla="*/ 14 h 30"/>
                <a:gd name="T16" fmla="*/ 0 w 30"/>
                <a:gd name="T17" fmla="*/ 15 h 30"/>
                <a:gd name="T18" fmla="*/ 15 w 30"/>
                <a:gd name="T19" fmla="*/ 30 h 30"/>
                <a:gd name="T20" fmla="*/ 20 w 30"/>
                <a:gd name="T21" fmla="*/ 29 h 30"/>
                <a:gd name="T22" fmla="*/ 22 w 30"/>
                <a:gd name="T23" fmla="*/ 29 h 30"/>
                <a:gd name="T24" fmla="*/ 30 w 30"/>
                <a:gd name="T25" fmla="*/ 16 h 30"/>
                <a:gd name="T26" fmla="*/ 30 w 30"/>
                <a:gd name="T27" fmla="*/ 15 h 30"/>
                <a:gd name="T28" fmla="*/ 30 w 30"/>
                <a:gd name="T29" fmla="*/ 14 h 30"/>
                <a:gd name="T30" fmla="*/ 29 w 30"/>
                <a:gd name="T31" fmla="*/ 8 h 30"/>
                <a:gd name="T32" fmla="*/ 28 w 30"/>
                <a:gd name="T33" fmla="*/ 6 h 30"/>
                <a:gd name="T34" fmla="*/ 23 w 30"/>
                <a:gd name="T35" fmla="*/ 2 h 30"/>
                <a:gd name="T36" fmla="*/ 21 w 30"/>
                <a:gd name="T37" fmla="*/ 1 h 30"/>
                <a:gd name="T38" fmla="*/ 16 w 30"/>
                <a:gd name="T39" fmla="*/ 0 h 30"/>
                <a:gd name="T40" fmla="*/ 15 w 30"/>
                <a:gd name="T41"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 h="30">
                  <a:moveTo>
                    <a:pt x="15" y="0"/>
                  </a:moveTo>
                  <a:cubicBezTo>
                    <a:pt x="15" y="0"/>
                    <a:pt x="15" y="0"/>
                    <a:pt x="15" y="0"/>
                  </a:cubicBezTo>
                  <a:cubicBezTo>
                    <a:pt x="13" y="0"/>
                    <a:pt x="12" y="0"/>
                    <a:pt x="10" y="1"/>
                  </a:cubicBezTo>
                  <a:cubicBezTo>
                    <a:pt x="10" y="1"/>
                    <a:pt x="9" y="1"/>
                    <a:pt x="8" y="2"/>
                  </a:cubicBezTo>
                  <a:cubicBezTo>
                    <a:pt x="6" y="3"/>
                    <a:pt x="4" y="4"/>
                    <a:pt x="3" y="6"/>
                  </a:cubicBezTo>
                  <a:cubicBezTo>
                    <a:pt x="2" y="7"/>
                    <a:pt x="2" y="8"/>
                    <a:pt x="2" y="8"/>
                  </a:cubicBezTo>
                  <a:cubicBezTo>
                    <a:pt x="1" y="9"/>
                    <a:pt x="1" y="11"/>
                    <a:pt x="0" y="12"/>
                  </a:cubicBezTo>
                  <a:cubicBezTo>
                    <a:pt x="0" y="13"/>
                    <a:pt x="0" y="13"/>
                    <a:pt x="0" y="14"/>
                  </a:cubicBezTo>
                  <a:cubicBezTo>
                    <a:pt x="0" y="14"/>
                    <a:pt x="0" y="15"/>
                    <a:pt x="0" y="15"/>
                  </a:cubicBezTo>
                  <a:cubicBezTo>
                    <a:pt x="0" y="23"/>
                    <a:pt x="7" y="30"/>
                    <a:pt x="15" y="30"/>
                  </a:cubicBezTo>
                  <a:cubicBezTo>
                    <a:pt x="17" y="30"/>
                    <a:pt x="18" y="30"/>
                    <a:pt x="20" y="29"/>
                  </a:cubicBezTo>
                  <a:cubicBezTo>
                    <a:pt x="21" y="29"/>
                    <a:pt x="21" y="29"/>
                    <a:pt x="22" y="29"/>
                  </a:cubicBezTo>
                  <a:cubicBezTo>
                    <a:pt x="26" y="26"/>
                    <a:pt x="30" y="22"/>
                    <a:pt x="30" y="16"/>
                  </a:cubicBezTo>
                  <a:cubicBezTo>
                    <a:pt x="30" y="16"/>
                    <a:pt x="30" y="16"/>
                    <a:pt x="30" y="15"/>
                  </a:cubicBezTo>
                  <a:cubicBezTo>
                    <a:pt x="30" y="15"/>
                    <a:pt x="30" y="15"/>
                    <a:pt x="30" y="14"/>
                  </a:cubicBezTo>
                  <a:cubicBezTo>
                    <a:pt x="30" y="12"/>
                    <a:pt x="29" y="10"/>
                    <a:pt x="29" y="8"/>
                  </a:cubicBezTo>
                  <a:cubicBezTo>
                    <a:pt x="28" y="8"/>
                    <a:pt x="28" y="7"/>
                    <a:pt x="28" y="6"/>
                  </a:cubicBezTo>
                  <a:cubicBezTo>
                    <a:pt x="26" y="5"/>
                    <a:pt x="25" y="3"/>
                    <a:pt x="23" y="2"/>
                  </a:cubicBezTo>
                  <a:cubicBezTo>
                    <a:pt x="22" y="2"/>
                    <a:pt x="22" y="1"/>
                    <a:pt x="21" y="1"/>
                  </a:cubicBezTo>
                  <a:cubicBezTo>
                    <a:pt x="20" y="1"/>
                    <a:pt x="18" y="0"/>
                    <a:pt x="16" y="0"/>
                  </a:cubicBezTo>
                  <a:cubicBezTo>
                    <a:pt x="16" y="0"/>
                    <a:pt x="16"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2" name="Freeform 83"/>
            <p:cNvSpPr>
              <a:spLocks/>
            </p:cNvSpPr>
            <p:nvPr/>
          </p:nvSpPr>
          <p:spPr bwMode="auto">
            <a:xfrm>
              <a:off x="7555183" y="4269142"/>
              <a:ext cx="71702" cy="64619"/>
            </a:xfrm>
            <a:custGeom>
              <a:avLst/>
              <a:gdLst>
                <a:gd name="T0" fmla="*/ 15 w 30"/>
                <a:gd name="T1" fmla="*/ 0 h 31"/>
                <a:gd name="T2" fmla="*/ 7 w 30"/>
                <a:gd name="T3" fmla="*/ 3 h 31"/>
                <a:gd name="T4" fmla="*/ 6 w 30"/>
                <a:gd name="T5" fmla="*/ 4 h 31"/>
                <a:gd name="T6" fmla="*/ 2 w 30"/>
                <a:gd name="T7" fmla="*/ 8 h 31"/>
                <a:gd name="T8" fmla="*/ 2 w 30"/>
                <a:gd name="T9" fmla="*/ 9 h 31"/>
                <a:gd name="T10" fmla="*/ 0 w 30"/>
                <a:gd name="T11" fmla="*/ 13 h 31"/>
                <a:gd name="T12" fmla="*/ 0 w 30"/>
                <a:gd name="T13" fmla="*/ 14 h 31"/>
                <a:gd name="T14" fmla="*/ 0 w 30"/>
                <a:gd name="T15" fmla="*/ 16 h 31"/>
                <a:gd name="T16" fmla="*/ 11 w 30"/>
                <a:gd name="T17" fmla="*/ 30 h 31"/>
                <a:gd name="T18" fmla="*/ 13 w 30"/>
                <a:gd name="T19" fmla="*/ 30 h 31"/>
                <a:gd name="T20" fmla="*/ 15 w 30"/>
                <a:gd name="T21" fmla="*/ 31 h 31"/>
                <a:gd name="T22" fmla="*/ 30 w 30"/>
                <a:gd name="T23" fmla="*/ 16 h 31"/>
                <a:gd name="T24" fmla="*/ 15 w 30"/>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1">
                  <a:moveTo>
                    <a:pt x="15" y="0"/>
                  </a:moveTo>
                  <a:cubicBezTo>
                    <a:pt x="12" y="0"/>
                    <a:pt x="9" y="1"/>
                    <a:pt x="7" y="3"/>
                  </a:cubicBezTo>
                  <a:cubicBezTo>
                    <a:pt x="7" y="3"/>
                    <a:pt x="6" y="4"/>
                    <a:pt x="6" y="4"/>
                  </a:cubicBezTo>
                  <a:cubicBezTo>
                    <a:pt x="4" y="5"/>
                    <a:pt x="3" y="6"/>
                    <a:pt x="2" y="8"/>
                  </a:cubicBezTo>
                  <a:cubicBezTo>
                    <a:pt x="2" y="8"/>
                    <a:pt x="2" y="9"/>
                    <a:pt x="2" y="9"/>
                  </a:cubicBezTo>
                  <a:cubicBezTo>
                    <a:pt x="1" y="10"/>
                    <a:pt x="1" y="11"/>
                    <a:pt x="0" y="13"/>
                  </a:cubicBezTo>
                  <a:cubicBezTo>
                    <a:pt x="0" y="13"/>
                    <a:pt x="0" y="14"/>
                    <a:pt x="0" y="14"/>
                  </a:cubicBezTo>
                  <a:cubicBezTo>
                    <a:pt x="0" y="15"/>
                    <a:pt x="0" y="15"/>
                    <a:pt x="0" y="16"/>
                  </a:cubicBezTo>
                  <a:cubicBezTo>
                    <a:pt x="0" y="22"/>
                    <a:pt x="5" y="28"/>
                    <a:pt x="11" y="30"/>
                  </a:cubicBezTo>
                  <a:cubicBezTo>
                    <a:pt x="11" y="30"/>
                    <a:pt x="12" y="30"/>
                    <a:pt x="13" y="30"/>
                  </a:cubicBezTo>
                  <a:cubicBezTo>
                    <a:pt x="13" y="31"/>
                    <a:pt x="14" y="31"/>
                    <a:pt x="15" y="31"/>
                  </a:cubicBezTo>
                  <a:cubicBezTo>
                    <a:pt x="24" y="31"/>
                    <a:pt x="30" y="24"/>
                    <a:pt x="30" y="16"/>
                  </a:cubicBezTo>
                  <a:cubicBezTo>
                    <a:pt x="30" y="7"/>
                    <a:pt x="24"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3" name="Freeform 84"/>
            <p:cNvSpPr>
              <a:spLocks/>
            </p:cNvSpPr>
            <p:nvPr/>
          </p:nvSpPr>
          <p:spPr bwMode="auto">
            <a:xfrm>
              <a:off x="7657162" y="4000506"/>
              <a:ext cx="71702" cy="61999"/>
            </a:xfrm>
            <a:custGeom>
              <a:avLst/>
              <a:gdLst>
                <a:gd name="T0" fmla="*/ 15 w 30"/>
                <a:gd name="T1" fmla="*/ 0 h 30"/>
                <a:gd name="T2" fmla="*/ 13 w 30"/>
                <a:gd name="T3" fmla="*/ 0 h 30"/>
                <a:gd name="T4" fmla="*/ 11 w 30"/>
                <a:gd name="T5" fmla="*/ 0 h 30"/>
                <a:gd name="T6" fmla="*/ 0 w 30"/>
                <a:gd name="T7" fmla="*/ 15 h 30"/>
                <a:gd name="T8" fmla="*/ 2 w 30"/>
                <a:gd name="T9" fmla="*/ 23 h 30"/>
                <a:gd name="T10" fmla="*/ 4 w 30"/>
                <a:gd name="T11" fmla="*/ 24 h 30"/>
                <a:gd name="T12" fmla="*/ 15 w 30"/>
                <a:gd name="T13" fmla="*/ 30 h 30"/>
                <a:gd name="T14" fmla="*/ 30 w 30"/>
                <a:gd name="T15" fmla="*/ 19 h 30"/>
                <a:gd name="T16" fmla="*/ 30 w 30"/>
                <a:gd name="T17" fmla="*/ 17 h 30"/>
                <a:gd name="T18" fmla="*/ 30 w 30"/>
                <a:gd name="T19" fmla="*/ 15 h 30"/>
                <a:gd name="T20" fmla="*/ 22 w 30"/>
                <a:gd name="T21" fmla="*/ 1 h 30"/>
                <a:gd name="T22" fmla="*/ 21 w 30"/>
                <a:gd name="T23" fmla="*/ 1 h 30"/>
                <a:gd name="T24" fmla="*/ 15 w 30"/>
                <a:gd name="T2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0">
                  <a:moveTo>
                    <a:pt x="15" y="0"/>
                  </a:moveTo>
                  <a:cubicBezTo>
                    <a:pt x="14" y="0"/>
                    <a:pt x="14" y="0"/>
                    <a:pt x="13" y="0"/>
                  </a:cubicBezTo>
                  <a:cubicBezTo>
                    <a:pt x="12" y="0"/>
                    <a:pt x="12" y="0"/>
                    <a:pt x="11" y="0"/>
                  </a:cubicBezTo>
                  <a:cubicBezTo>
                    <a:pt x="5" y="2"/>
                    <a:pt x="0" y="8"/>
                    <a:pt x="0" y="15"/>
                  </a:cubicBezTo>
                  <a:cubicBezTo>
                    <a:pt x="0" y="18"/>
                    <a:pt x="1" y="20"/>
                    <a:pt x="2" y="23"/>
                  </a:cubicBezTo>
                  <a:cubicBezTo>
                    <a:pt x="3" y="23"/>
                    <a:pt x="3" y="24"/>
                    <a:pt x="4" y="24"/>
                  </a:cubicBezTo>
                  <a:cubicBezTo>
                    <a:pt x="6" y="28"/>
                    <a:pt x="11" y="30"/>
                    <a:pt x="15" y="30"/>
                  </a:cubicBezTo>
                  <a:cubicBezTo>
                    <a:pt x="22" y="30"/>
                    <a:pt x="28" y="25"/>
                    <a:pt x="30" y="19"/>
                  </a:cubicBezTo>
                  <a:cubicBezTo>
                    <a:pt x="30" y="18"/>
                    <a:pt x="30" y="17"/>
                    <a:pt x="30" y="17"/>
                  </a:cubicBezTo>
                  <a:cubicBezTo>
                    <a:pt x="30" y="16"/>
                    <a:pt x="30" y="15"/>
                    <a:pt x="30" y="15"/>
                  </a:cubicBezTo>
                  <a:cubicBezTo>
                    <a:pt x="30" y="9"/>
                    <a:pt x="27" y="4"/>
                    <a:pt x="22" y="1"/>
                  </a:cubicBezTo>
                  <a:cubicBezTo>
                    <a:pt x="22" y="1"/>
                    <a:pt x="21" y="1"/>
                    <a:pt x="21" y="1"/>
                  </a:cubicBezTo>
                  <a:cubicBezTo>
                    <a:pt x="19" y="0"/>
                    <a:pt x="17"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 name="Freeform 85"/>
            <p:cNvSpPr>
              <a:spLocks/>
            </p:cNvSpPr>
            <p:nvPr/>
          </p:nvSpPr>
          <p:spPr bwMode="auto">
            <a:xfrm>
              <a:off x="7394167" y="3909909"/>
              <a:ext cx="71702" cy="63746"/>
            </a:xfrm>
            <a:custGeom>
              <a:avLst/>
              <a:gdLst>
                <a:gd name="T0" fmla="*/ 15 w 30"/>
                <a:gd name="T1" fmla="*/ 0 h 31"/>
                <a:gd name="T2" fmla="*/ 14 w 30"/>
                <a:gd name="T3" fmla="*/ 1 h 31"/>
                <a:gd name="T4" fmla="*/ 12 w 30"/>
                <a:gd name="T5" fmla="*/ 1 h 31"/>
                <a:gd name="T6" fmla="*/ 6 w 30"/>
                <a:gd name="T7" fmla="*/ 4 h 31"/>
                <a:gd name="T8" fmla="*/ 0 w 30"/>
                <a:gd name="T9" fmla="*/ 16 h 31"/>
                <a:gd name="T10" fmla="*/ 0 w 30"/>
                <a:gd name="T11" fmla="*/ 17 h 31"/>
                <a:gd name="T12" fmla="*/ 15 w 30"/>
                <a:gd name="T13" fmla="*/ 31 h 31"/>
                <a:gd name="T14" fmla="*/ 28 w 30"/>
                <a:gd name="T15" fmla="*/ 24 h 31"/>
                <a:gd name="T16" fmla="*/ 30 w 30"/>
                <a:gd name="T17" fmla="*/ 21 h 31"/>
                <a:gd name="T18" fmla="*/ 30 w 30"/>
                <a:gd name="T19" fmla="*/ 16 h 31"/>
                <a:gd name="T20" fmla="*/ 30 w 30"/>
                <a:gd name="T21" fmla="*/ 10 h 31"/>
                <a:gd name="T22" fmla="*/ 29 w 30"/>
                <a:gd name="T23" fmla="*/ 9 h 31"/>
                <a:gd name="T24" fmla="*/ 26 w 30"/>
                <a:gd name="T25" fmla="*/ 5 h 31"/>
                <a:gd name="T26" fmla="*/ 24 w 30"/>
                <a:gd name="T27" fmla="*/ 3 h 31"/>
                <a:gd name="T28" fmla="*/ 15 w 30"/>
                <a:gd name="T2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 h="31">
                  <a:moveTo>
                    <a:pt x="15" y="0"/>
                  </a:moveTo>
                  <a:cubicBezTo>
                    <a:pt x="15" y="0"/>
                    <a:pt x="14" y="1"/>
                    <a:pt x="14" y="1"/>
                  </a:cubicBezTo>
                  <a:cubicBezTo>
                    <a:pt x="13" y="1"/>
                    <a:pt x="12" y="1"/>
                    <a:pt x="12" y="1"/>
                  </a:cubicBezTo>
                  <a:cubicBezTo>
                    <a:pt x="10" y="1"/>
                    <a:pt x="7" y="3"/>
                    <a:pt x="6" y="4"/>
                  </a:cubicBezTo>
                  <a:cubicBezTo>
                    <a:pt x="2" y="7"/>
                    <a:pt x="0" y="11"/>
                    <a:pt x="0" y="16"/>
                  </a:cubicBezTo>
                  <a:cubicBezTo>
                    <a:pt x="0" y="16"/>
                    <a:pt x="0" y="16"/>
                    <a:pt x="0" y="17"/>
                  </a:cubicBezTo>
                  <a:cubicBezTo>
                    <a:pt x="1" y="24"/>
                    <a:pt x="7" y="31"/>
                    <a:pt x="15" y="31"/>
                  </a:cubicBezTo>
                  <a:cubicBezTo>
                    <a:pt x="21" y="31"/>
                    <a:pt x="26" y="28"/>
                    <a:pt x="28" y="24"/>
                  </a:cubicBezTo>
                  <a:cubicBezTo>
                    <a:pt x="29" y="23"/>
                    <a:pt x="29" y="22"/>
                    <a:pt x="30" y="21"/>
                  </a:cubicBezTo>
                  <a:cubicBezTo>
                    <a:pt x="30" y="19"/>
                    <a:pt x="30" y="17"/>
                    <a:pt x="30" y="16"/>
                  </a:cubicBezTo>
                  <a:cubicBezTo>
                    <a:pt x="30" y="14"/>
                    <a:pt x="30" y="12"/>
                    <a:pt x="30" y="10"/>
                  </a:cubicBezTo>
                  <a:cubicBezTo>
                    <a:pt x="29" y="10"/>
                    <a:pt x="29" y="9"/>
                    <a:pt x="29" y="9"/>
                  </a:cubicBezTo>
                  <a:cubicBezTo>
                    <a:pt x="28" y="7"/>
                    <a:pt x="27" y="6"/>
                    <a:pt x="26" y="5"/>
                  </a:cubicBezTo>
                  <a:cubicBezTo>
                    <a:pt x="26" y="5"/>
                    <a:pt x="25" y="4"/>
                    <a:pt x="24" y="3"/>
                  </a:cubicBezTo>
                  <a:cubicBezTo>
                    <a:pt x="22" y="2"/>
                    <a:pt x="19"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5" name="Freeform 86"/>
            <p:cNvSpPr>
              <a:spLocks/>
            </p:cNvSpPr>
            <p:nvPr/>
          </p:nvSpPr>
          <p:spPr bwMode="auto">
            <a:xfrm>
              <a:off x="7233844" y="3703551"/>
              <a:ext cx="59583" cy="54141"/>
            </a:xfrm>
            <a:custGeom>
              <a:avLst/>
              <a:gdLst>
                <a:gd name="T0" fmla="*/ 13 w 25"/>
                <a:gd name="T1" fmla="*/ 0 h 26"/>
                <a:gd name="T2" fmla="*/ 0 w 25"/>
                <a:gd name="T3" fmla="*/ 13 h 26"/>
                <a:gd name="T4" fmla="*/ 12 w 25"/>
                <a:gd name="T5" fmla="*/ 25 h 26"/>
                <a:gd name="T6" fmla="*/ 13 w 25"/>
                <a:gd name="T7" fmla="*/ 26 h 26"/>
                <a:gd name="T8" fmla="*/ 13 w 25"/>
                <a:gd name="T9" fmla="*/ 26 h 26"/>
                <a:gd name="T10" fmla="*/ 23 w 25"/>
                <a:gd name="T11" fmla="*/ 20 h 26"/>
                <a:gd name="T12" fmla="*/ 24 w 25"/>
                <a:gd name="T13" fmla="*/ 19 h 26"/>
                <a:gd name="T14" fmla="*/ 25 w 25"/>
                <a:gd name="T15" fmla="*/ 13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6" y="0"/>
                    <a:pt x="0" y="6"/>
                    <a:pt x="0" y="13"/>
                  </a:cubicBezTo>
                  <a:cubicBezTo>
                    <a:pt x="0" y="19"/>
                    <a:pt x="5" y="25"/>
                    <a:pt x="12" y="25"/>
                  </a:cubicBezTo>
                  <a:cubicBezTo>
                    <a:pt x="12" y="26"/>
                    <a:pt x="12" y="26"/>
                    <a:pt x="13" y="26"/>
                  </a:cubicBezTo>
                  <a:cubicBezTo>
                    <a:pt x="13" y="26"/>
                    <a:pt x="13" y="26"/>
                    <a:pt x="13" y="26"/>
                  </a:cubicBezTo>
                  <a:cubicBezTo>
                    <a:pt x="17" y="25"/>
                    <a:pt x="21" y="23"/>
                    <a:pt x="23" y="20"/>
                  </a:cubicBezTo>
                  <a:cubicBezTo>
                    <a:pt x="23" y="20"/>
                    <a:pt x="24" y="19"/>
                    <a:pt x="24" y="19"/>
                  </a:cubicBezTo>
                  <a:cubicBezTo>
                    <a:pt x="25" y="17"/>
                    <a:pt x="25" y="15"/>
                    <a:pt x="25" y="13"/>
                  </a:cubicBezTo>
                  <a:cubicBezTo>
                    <a:pt x="25"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6" name="Freeform 88"/>
            <p:cNvSpPr>
              <a:spLocks/>
            </p:cNvSpPr>
            <p:nvPr/>
          </p:nvSpPr>
          <p:spPr bwMode="auto">
            <a:xfrm>
              <a:off x="7886234" y="2770732"/>
              <a:ext cx="62614" cy="54141"/>
            </a:xfrm>
            <a:custGeom>
              <a:avLst/>
              <a:gdLst>
                <a:gd name="T0" fmla="*/ 13 w 26"/>
                <a:gd name="T1" fmla="*/ 0 h 26"/>
                <a:gd name="T2" fmla="*/ 0 w 26"/>
                <a:gd name="T3" fmla="*/ 13 h 26"/>
                <a:gd name="T4" fmla="*/ 10 w 26"/>
                <a:gd name="T5" fmla="*/ 25 h 26"/>
                <a:gd name="T6" fmla="*/ 12 w 26"/>
                <a:gd name="T7" fmla="*/ 26 h 26"/>
                <a:gd name="T8" fmla="*/ 13 w 26"/>
                <a:gd name="T9" fmla="*/ 26 h 26"/>
                <a:gd name="T10" fmla="*/ 23 w 26"/>
                <a:gd name="T11" fmla="*/ 21 h 26"/>
                <a:gd name="T12" fmla="*/ 24 w 26"/>
                <a:gd name="T13" fmla="*/ 19 h 26"/>
                <a:gd name="T14" fmla="*/ 26 w 26"/>
                <a:gd name="T15" fmla="*/ 13 h 26"/>
                <a:gd name="T16" fmla="*/ 13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3" y="0"/>
                  </a:moveTo>
                  <a:cubicBezTo>
                    <a:pt x="6" y="0"/>
                    <a:pt x="0" y="6"/>
                    <a:pt x="0" y="13"/>
                  </a:cubicBezTo>
                  <a:cubicBezTo>
                    <a:pt x="0" y="19"/>
                    <a:pt x="4" y="24"/>
                    <a:pt x="10" y="25"/>
                  </a:cubicBezTo>
                  <a:cubicBezTo>
                    <a:pt x="10" y="25"/>
                    <a:pt x="11" y="25"/>
                    <a:pt x="12" y="26"/>
                  </a:cubicBezTo>
                  <a:cubicBezTo>
                    <a:pt x="12" y="26"/>
                    <a:pt x="12" y="26"/>
                    <a:pt x="13" y="26"/>
                  </a:cubicBezTo>
                  <a:cubicBezTo>
                    <a:pt x="17" y="26"/>
                    <a:pt x="21" y="24"/>
                    <a:pt x="23" y="21"/>
                  </a:cubicBezTo>
                  <a:cubicBezTo>
                    <a:pt x="23" y="20"/>
                    <a:pt x="24" y="20"/>
                    <a:pt x="24" y="19"/>
                  </a:cubicBezTo>
                  <a:cubicBezTo>
                    <a:pt x="25" y="17"/>
                    <a:pt x="26" y="15"/>
                    <a:pt x="26" y="13"/>
                  </a:cubicBezTo>
                  <a:cubicBezTo>
                    <a:pt x="26"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7" name="Freeform 89"/>
            <p:cNvSpPr>
              <a:spLocks/>
            </p:cNvSpPr>
            <p:nvPr/>
          </p:nvSpPr>
          <p:spPr bwMode="auto">
            <a:xfrm>
              <a:off x="8453993" y="2821781"/>
              <a:ext cx="59583" cy="54141"/>
            </a:xfrm>
            <a:custGeom>
              <a:avLst/>
              <a:gdLst>
                <a:gd name="T0" fmla="*/ 12 w 25"/>
                <a:gd name="T1" fmla="*/ 0 h 26"/>
                <a:gd name="T2" fmla="*/ 0 w 25"/>
                <a:gd name="T3" fmla="*/ 13 h 26"/>
                <a:gd name="T4" fmla="*/ 5 w 25"/>
                <a:gd name="T5" fmla="*/ 23 h 26"/>
                <a:gd name="T6" fmla="*/ 6 w 25"/>
                <a:gd name="T7" fmla="*/ 24 h 26"/>
                <a:gd name="T8" fmla="*/ 12 w 25"/>
                <a:gd name="T9" fmla="*/ 26 h 26"/>
                <a:gd name="T10" fmla="*/ 12 w 25"/>
                <a:gd name="T11" fmla="*/ 26 h 26"/>
                <a:gd name="T12" fmla="*/ 13 w 25"/>
                <a:gd name="T13" fmla="*/ 26 h 26"/>
                <a:gd name="T14" fmla="*/ 25 w 25"/>
                <a:gd name="T15" fmla="*/ 13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5" y="0"/>
                    <a:pt x="0" y="6"/>
                    <a:pt x="0" y="13"/>
                  </a:cubicBezTo>
                  <a:cubicBezTo>
                    <a:pt x="0" y="17"/>
                    <a:pt x="2" y="21"/>
                    <a:pt x="5" y="23"/>
                  </a:cubicBezTo>
                  <a:cubicBezTo>
                    <a:pt x="5" y="24"/>
                    <a:pt x="6" y="24"/>
                    <a:pt x="6" y="24"/>
                  </a:cubicBezTo>
                  <a:cubicBezTo>
                    <a:pt x="8" y="25"/>
                    <a:pt x="10" y="26"/>
                    <a:pt x="12" y="26"/>
                  </a:cubicBezTo>
                  <a:cubicBezTo>
                    <a:pt x="12" y="26"/>
                    <a:pt x="12" y="26"/>
                    <a:pt x="12" y="26"/>
                  </a:cubicBezTo>
                  <a:cubicBezTo>
                    <a:pt x="13" y="26"/>
                    <a:pt x="13" y="26"/>
                    <a:pt x="13" y="26"/>
                  </a:cubicBezTo>
                  <a:cubicBezTo>
                    <a:pt x="20" y="25"/>
                    <a:pt x="25" y="20"/>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8" name="Freeform 90"/>
            <p:cNvSpPr>
              <a:spLocks/>
            </p:cNvSpPr>
            <p:nvPr/>
          </p:nvSpPr>
          <p:spPr bwMode="auto">
            <a:xfrm>
              <a:off x="8771825" y="2623096"/>
              <a:ext cx="62614" cy="52393"/>
            </a:xfrm>
            <a:custGeom>
              <a:avLst/>
              <a:gdLst>
                <a:gd name="T0" fmla="*/ 13 w 26"/>
                <a:gd name="T1" fmla="*/ 0 h 25"/>
                <a:gd name="T2" fmla="*/ 0 w 26"/>
                <a:gd name="T3" fmla="*/ 12 h 25"/>
                <a:gd name="T4" fmla="*/ 7 w 26"/>
                <a:gd name="T5" fmla="*/ 23 h 25"/>
                <a:gd name="T6" fmla="*/ 9 w 26"/>
                <a:gd name="T7" fmla="*/ 24 h 25"/>
                <a:gd name="T8" fmla="*/ 13 w 26"/>
                <a:gd name="T9" fmla="*/ 25 h 25"/>
                <a:gd name="T10" fmla="*/ 16 w 26"/>
                <a:gd name="T11" fmla="*/ 25 h 25"/>
                <a:gd name="T12" fmla="*/ 17 w 26"/>
                <a:gd name="T13" fmla="*/ 24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7"/>
                    <a:pt x="3" y="21"/>
                    <a:pt x="7" y="23"/>
                  </a:cubicBezTo>
                  <a:cubicBezTo>
                    <a:pt x="8" y="24"/>
                    <a:pt x="8" y="24"/>
                    <a:pt x="9" y="24"/>
                  </a:cubicBezTo>
                  <a:cubicBezTo>
                    <a:pt x="10" y="25"/>
                    <a:pt x="11" y="25"/>
                    <a:pt x="13" y="25"/>
                  </a:cubicBezTo>
                  <a:cubicBezTo>
                    <a:pt x="14" y="25"/>
                    <a:pt x="15" y="25"/>
                    <a:pt x="16" y="25"/>
                  </a:cubicBezTo>
                  <a:cubicBezTo>
                    <a:pt x="16" y="24"/>
                    <a:pt x="17" y="24"/>
                    <a:pt x="17" y="24"/>
                  </a:cubicBezTo>
                  <a:cubicBezTo>
                    <a:pt x="22" y="22"/>
                    <a:pt x="26" y="18"/>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9" name="Freeform 91"/>
            <p:cNvSpPr>
              <a:spLocks/>
            </p:cNvSpPr>
            <p:nvPr/>
          </p:nvSpPr>
          <p:spPr bwMode="auto">
            <a:xfrm>
              <a:off x="7302607" y="2483534"/>
              <a:ext cx="61605" cy="51520"/>
            </a:xfrm>
            <a:custGeom>
              <a:avLst/>
              <a:gdLst>
                <a:gd name="T0" fmla="*/ 13 w 26"/>
                <a:gd name="T1" fmla="*/ 0 h 25"/>
                <a:gd name="T2" fmla="*/ 0 w 26"/>
                <a:gd name="T3" fmla="*/ 12 h 25"/>
                <a:gd name="T4" fmla="*/ 13 w 26"/>
                <a:gd name="T5" fmla="*/ 25 h 25"/>
                <a:gd name="T6" fmla="*/ 18 w 26"/>
                <a:gd name="T7" fmla="*/ 24 h 25"/>
                <a:gd name="T8" fmla="*/ 20 w 26"/>
                <a:gd name="T9" fmla="*/ 23 h 25"/>
                <a:gd name="T10" fmla="*/ 25 w 26"/>
                <a:gd name="T11" fmla="*/ 15 h 25"/>
                <a:gd name="T12" fmla="*/ 26 w 26"/>
                <a:gd name="T13" fmla="*/ 13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9"/>
                    <a:pt x="6" y="25"/>
                    <a:pt x="13" y="25"/>
                  </a:cubicBezTo>
                  <a:cubicBezTo>
                    <a:pt x="15" y="25"/>
                    <a:pt x="17" y="25"/>
                    <a:pt x="18" y="24"/>
                  </a:cubicBezTo>
                  <a:cubicBezTo>
                    <a:pt x="19" y="24"/>
                    <a:pt x="19" y="24"/>
                    <a:pt x="20" y="23"/>
                  </a:cubicBezTo>
                  <a:cubicBezTo>
                    <a:pt x="23" y="21"/>
                    <a:pt x="25" y="19"/>
                    <a:pt x="25" y="15"/>
                  </a:cubicBezTo>
                  <a:cubicBezTo>
                    <a:pt x="25" y="15"/>
                    <a:pt x="26" y="14"/>
                    <a:pt x="26" y="13"/>
                  </a:cubicBezTo>
                  <a:cubicBezTo>
                    <a:pt x="26" y="13"/>
                    <a:pt x="26" y="13"/>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0" name="Freeform 92"/>
            <p:cNvSpPr>
              <a:spLocks/>
            </p:cNvSpPr>
            <p:nvPr/>
          </p:nvSpPr>
          <p:spPr bwMode="auto">
            <a:xfrm>
              <a:off x="9322472" y="2325743"/>
              <a:ext cx="61605" cy="51520"/>
            </a:xfrm>
            <a:custGeom>
              <a:avLst/>
              <a:gdLst>
                <a:gd name="T0" fmla="*/ 13 w 26"/>
                <a:gd name="T1" fmla="*/ 0 h 25"/>
                <a:gd name="T2" fmla="*/ 0 w 26"/>
                <a:gd name="T3" fmla="*/ 12 h 25"/>
                <a:gd name="T4" fmla="*/ 7 w 26"/>
                <a:gd name="T5" fmla="*/ 23 h 25"/>
                <a:gd name="T6" fmla="*/ 9 w 26"/>
                <a:gd name="T7" fmla="*/ 24 h 25"/>
                <a:gd name="T8" fmla="*/ 13 w 26"/>
                <a:gd name="T9" fmla="*/ 25 h 25"/>
                <a:gd name="T10" fmla="*/ 23 w 26"/>
                <a:gd name="T11" fmla="*/ 20 h 25"/>
                <a:gd name="T12" fmla="*/ 24 w 26"/>
                <a:gd name="T13" fmla="*/ 19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7"/>
                    <a:pt x="3" y="21"/>
                    <a:pt x="7" y="23"/>
                  </a:cubicBezTo>
                  <a:cubicBezTo>
                    <a:pt x="8" y="24"/>
                    <a:pt x="8" y="24"/>
                    <a:pt x="9" y="24"/>
                  </a:cubicBezTo>
                  <a:cubicBezTo>
                    <a:pt x="10" y="25"/>
                    <a:pt x="12" y="25"/>
                    <a:pt x="13" y="25"/>
                  </a:cubicBezTo>
                  <a:cubicBezTo>
                    <a:pt x="17" y="25"/>
                    <a:pt x="21" y="23"/>
                    <a:pt x="23" y="20"/>
                  </a:cubicBezTo>
                  <a:cubicBezTo>
                    <a:pt x="23" y="20"/>
                    <a:pt x="24" y="19"/>
                    <a:pt x="24" y="19"/>
                  </a:cubicBezTo>
                  <a:cubicBezTo>
                    <a:pt x="25" y="17"/>
                    <a:pt x="26" y="15"/>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1" name="Freeform 93"/>
            <p:cNvSpPr>
              <a:spLocks/>
            </p:cNvSpPr>
            <p:nvPr/>
          </p:nvSpPr>
          <p:spPr bwMode="auto">
            <a:xfrm>
              <a:off x="9570764" y="2839672"/>
              <a:ext cx="60593" cy="52393"/>
            </a:xfrm>
            <a:custGeom>
              <a:avLst/>
              <a:gdLst>
                <a:gd name="T0" fmla="*/ 12 w 25"/>
                <a:gd name="T1" fmla="*/ 0 h 25"/>
                <a:gd name="T2" fmla="*/ 0 w 25"/>
                <a:gd name="T3" fmla="*/ 13 h 25"/>
                <a:gd name="T4" fmla="*/ 4 w 25"/>
                <a:gd name="T5" fmla="*/ 23 h 25"/>
                <a:gd name="T6" fmla="*/ 6 w 25"/>
                <a:gd name="T7" fmla="*/ 24 h 25"/>
                <a:gd name="T8" fmla="*/ 12 w 25"/>
                <a:gd name="T9" fmla="*/ 25 h 25"/>
                <a:gd name="T10" fmla="*/ 17 w 25"/>
                <a:gd name="T11" fmla="*/ 24 h 25"/>
                <a:gd name="T12" fmla="*/ 19 w 25"/>
                <a:gd name="T13" fmla="*/ 24 h 25"/>
                <a:gd name="T14" fmla="*/ 25 w 25"/>
                <a:gd name="T15" fmla="*/ 13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5" y="0"/>
                    <a:pt x="0" y="6"/>
                    <a:pt x="0" y="13"/>
                  </a:cubicBezTo>
                  <a:cubicBezTo>
                    <a:pt x="0" y="17"/>
                    <a:pt x="2" y="20"/>
                    <a:pt x="4" y="23"/>
                  </a:cubicBezTo>
                  <a:cubicBezTo>
                    <a:pt x="5" y="23"/>
                    <a:pt x="5" y="23"/>
                    <a:pt x="6" y="24"/>
                  </a:cubicBezTo>
                  <a:cubicBezTo>
                    <a:pt x="8" y="25"/>
                    <a:pt x="10" y="25"/>
                    <a:pt x="12" y="25"/>
                  </a:cubicBezTo>
                  <a:cubicBezTo>
                    <a:pt x="14" y="25"/>
                    <a:pt x="16" y="25"/>
                    <a:pt x="17" y="24"/>
                  </a:cubicBezTo>
                  <a:cubicBezTo>
                    <a:pt x="18" y="24"/>
                    <a:pt x="19" y="24"/>
                    <a:pt x="19" y="24"/>
                  </a:cubicBezTo>
                  <a:cubicBezTo>
                    <a:pt x="23" y="21"/>
                    <a:pt x="25" y="17"/>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2" name="Freeform 94"/>
            <p:cNvSpPr>
              <a:spLocks/>
            </p:cNvSpPr>
            <p:nvPr/>
          </p:nvSpPr>
          <p:spPr bwMode="auto">
            <a:xfrm>
              <a:off x="9858804" y="2873368"/>
              <a:ext cx="60593" cy="51520"/>
            </a:xfrm>
            <a:custGeom>
              <a:avLst/>
              <a:gdLst>
                <a:gd name="T0" fmla="*/ 13 w 25"/>
                <a:gd name="T1" fmla="*/ 0 h 25"/>
                <a:gd name="T2" fmla="*/ 0 w 25"/>
                <a:gd name="T3" fmla="*/ 12 h 25"/>
                <a:gd name="T4" fmla="*/ 6 w 25"/>
                <a:gd name="T5" fmla="*/ 23 h 25"/>
                <a:gd name="T6" fmla="*/ 8 w 25"/>
                <a:gd name="T7" fmla="*/ 24 h 25"/>
                <a:gd name="T8" fmla="*/ 13 w 25"/>
                <a:gd name="T9" fmla="*/ 25 h 25"/>
                <a:gd name="T10" fmla="*/ 17 w 25"/>
                <a:gd name="T11" fmla="*/ 24 h 25"/>
                <a:gd name="T12" fmla="*/ 18 w 25"/>
                <a:gd name="T13" fmla="*/ 23 h 25"/>
                <a:gd name="T14" fmla="*/ 25 w 25"/>
                <a:gd name="T15" fmla="*/ 12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6" y="0"/>
                    <a:pt x="0" y="5"/>
                    <a:pt x="0" y="12"/>
                  </a:cubicBezTo>
                  <a:cubicBezTo>
                    <a:pt x="0" y="17"/>
                    <a:pt x="2" y="21"/>
                    <a:pt x="6" y="23"/>
                  </a:cubicBezTo>
                  <a:cubicBezTo>
                    <a:pt x="7" y="23"/>
                    <a:pt x="7" y="24"/>
                    <a:pt x="8" y="24"/>
                  </a:cubicBezTo>
                  <a:cubicBezTo>
                    <a:pt x="9" y="25"/>
                    <a:pt x="11" y="25"/>
                    <a:pt x="13" y="25"/>
                  </a:cubicBezTo>
                  <a:cubicBezTo>
                    <a:pt x="14" y="25"/>
                    <a:pt x="15" y="25"/>
                    <a:pt x="17" y="24"/>
                  </a:cubicBezTo>
                  <a:cubicBezTo>
                    <a:pt x="17" y="24"/>
                    <a:pt x="18" y="24"/>
                    <a:pt x="18" y="23"/>
                  </a:cubicBezTo>
                  <a:cubicBezTo>
                    <a:pt x="22" y="21"/>
                    <a:pt x="25" y="17"/>
                    <a:pt x="25" y="12"/>
                  </a:cubicBezTo>
                  <a:cubicBezTo>
                    <a:pt x="25"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3" name="Freeform 95"/>
            <p:cNvSpPr>
              <a:spLocks/>
            </p:cNvSpPr>
            <p:nvPr/>
          </p:nvSpPr>
          <p:spPr bwMode="auto">
            <a:xfrm>
              <a:off x="10135100" y="2825413"/>
              <a:ext cx="62614" cy="51520"/>
            </a:xfrm>
            <a:custGeom>
              <a:avLst/>
              <a:gdLst>
                <a:gd name="T0" fmla="*/ 13 w 26"/>
                <a:gd name="T1" fmla="*/ 0 h 25"/>
                <a:gd name="T2" fmla="*/ 0 w 26"/>
                <a:gd name="T3" fmla="*/ 12 h 25"/>
                <a:gd name="T4" fmla="*/ 11 w 26"/>
                <a:gd name="T5" fmla="*/ 25 h 25"/>
                <a:gd name="T6" fmla="*/ 13 w 26"/>
                <a:gd name="T7" fmla="*/ 25 h 25"/>
                <a:gd name="T8" fmla="*/ 13 w 26"/>
                <a:gd name="T9" fmla="*/ 25 h 25"/>
                <a:gd name="T10" fmla="*/ 21 w 26"/>
                <a:gd name="T11" fmla="*/ 23 h 25"/>
                <a:gd name="T12" fmla="*/ 22 w 26"/>
                <a:gd name="T13" fmla="*/ 22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9"/>
                    <a:pt x="5" y="24"/>
                    <a:pt x="11" y="25"/>
                  </a:cubicBezTo>
                  <a:cubicBezTo>
                    <a:pt x="11" y="25"/>
                    <a:pt x="12" y="25"/>
                    <a:pt x="13" y="25"/>
                  </a:cubicBezTo>
                  <a:cubicBezTo>
                    <a:pt x="13" y="25"/>
                    <a:pt x="13" y="25"/>
                    <a:pt x="13" y="25"/>
                  </a:cubicBezTo>
                  <a:cubicBezTo>
                    <a:pt x="16" y="25"/>
                    <a:pt x="18" y="24"/>
                    <a:pt x="21" y="23"/>
                  </a:cubicBezTo>
                  <a:cubicBezTo>
                    <a:pt x="21" y="22"/>
                    <a:pt x="21" y="22"/>
                    <a:pt x="22" y="22"/>
                  </a:cubicBezTo>
                  <a:cubicBezTo>
                    <a:pt x="24" y="19"/>
                    <a:pt x="26" y="16"/>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4" name="Freeform 96"/>
            <p:cNvSpPr>
              <a:spLocks/>
            </p:cNvSpPr>
            <p:nvPr/>
          </p:nvSpPr>
          <p:spPr bwMode="auto">
            <a:xfrm>
              <a:off x="8402109" y="3012595"/>
              <a:ext cx="59583" cy="51520"/>
            </a:xfrm>
            <a:custGeom>
              <a:avLst/>
              <a:gdLst>
                <a:gd name="T0" fmla="*/ 12 w 25"/>
                <a:gd name="T1" fmla="*/ 0 h 25"/>
                <a:gd name="T2" fmla="*/ 0 w 25"/>
                <a:gd name="T3" fmla="*/ 13 h 25"/>
                <a:gd name="T4" fmla="*/ 12 w 25"/>
                <a:gd name="T5" fmla="*/ 25 h 25"/>
                <a:gd name="T6" fmla="*/ 15 w 25"/>
                <a:gd name="T7" fmla="*/ 25 h 25"/>
                <a:gd name="T8" fmla="*/ 17 w 25"/>
                <a:gd name="T9" fmla="*/ 25 h 25"/>
                <a:gd name="T10" fmla="*/ 21 w 25"/>
                <a:gd name="T11" fmla="*/ 22 h 25"/>
                <a:gd name="T12" fmla="*/ 23 w 25"/>
                <a:gd name="T13" fmla="*/ 20 h 25"/>
                <a:gd name="T14" fmla="*/ 25 w 25"/>
                <a:gd name="T15" fmla="*/ 13 h 25"/>
                <a:gd name="T16" fmla="*/ 25 w 25"/>
                <a:gd name="T17" fmla="*/ 12 h 25"/>
                <a:gd name="T18" fmla="*/ 25 w 25"/>
                <a:gd name="T19" fmla="*/ 10 h 25"/>
                <a:gd name="T20" fmla="*/ 24 w 25"/>
                <a:gd name="T21" fmla="*/ 7 h 25"/>
                <a:gd name="T22" fmla="*/ 22 w 25"/>
                <a:gd name="T23" fmla="*/ 5 h 25"/>
                <a:gd name="T24" fmla="*/ 12 w 25"/>
                <a:gd name="T2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5">
                  <a:moveTo>
                    <a:pt x="12" y="0"/>
                  </a:moveTo>
                  <a:cubicBezTo>
                    <a:pt x="5" y="0"/>
                    <a:pt x="0" y="6"/>
                    <a:pt x="0" y="13"/>
                  </a:cubicBezTo>
                  <a:cubicBezTo>
                    <a:pt x="0" y="20"/>
                    <a:pt x="5" y="25"/>
                    <a:pt x="12" y="25"/>
                  </a:cubicBezTo>
                  <a:cubicBezTo>
                    <a:pt x="13" y="25"/>
                    <a:pt x="14" y="25"/>
                    <a:pt x="15" y="25"/>
                  </a:cubicBezTo>
                  <a:cubicBezTo>
                    <a:pt x="16" y="25"/>
                    <a:pt x="16" y="25"/>
                    <a:pt x="17" y="25"/>
                  </a:cubicBezTo>
                  <a:cubicBezTo>
                    <a:pt x="18" y="24"/>
                    <a:pt x="20" y="23"/>
                    <a:pt x="21" y="22"/>
                  </a:cubicBezTo>
                  <a:cubicBezTo>
                    <a:pt x="22" y="21"/>
                    <a:pt x="22" y="21"/>
                    <a:pt x="23" y="20"/>
                  </a:cubicBezTo>
                  <a:cubicBezTo>
                    <a:pt x="24" y="18"/>
                    <a:pt x="25" y="15"/>
                    <a:pt x="25" y="13"/>
                  </a:cubicBezTo>
                  <a:cubicBezTo>
                    <a:pt x="25" y="12"/>
                    <a:pt x="25" y="12"/>
                    <a:pt x="25" y="12"/>
                  </a:cubicBezTo>
                  <a:cubicBezTo>
                    <a:pt x="25" y="11"/>
                    <a:pt x="25" y="11"/>
                    <a:pt x="25" y="10"/>
                  </a:cubicBezTo>
                  <a:cubicBezTo>
                    <a:pt x="24" y="9"/>
                    <a:pt x="24" y="8"/>
                    <a:pt x="24" y="7"/>
                  </a:cubicBezTo>
                  <a:cubicBezTo>
                    <a:pt x="23" y="6"/>
                    <a:pt x="23" y="5"/>
                    <a:pt x="22" y="5"/>
                  </a:cubicBezTo>
                  <a:cubicBezTo>
                    <a:pt x="20" y="2"/>
                    <a:pt x="16"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5" name="Freeform 97"/>
            <p:cNvSpPr>
              <a:spLocks/>
            </p:cNvSpPr>
            <p:nvPr/>
          </p:nvSpPr>
          <p:spPr bwMode="auto">
            <a:xfrm>
              <a:off x="8004935" y="2972374"/>
              <a:ext cx="59583" cy="51520"/>
            </a:xfrm>
            <a:custGeom>
              <a:avLst/>
              <a:gdLst>
                <a:gd name="T0" fmla="*/ 12 w 25"/>
                <a:gd name="T1" fmla="*/ 0 h 25"/>
                <a:gd name="T2" fmla="*/ 0 w 25"/>
                <a:gd name="T3" fmla="*/ 13 h 25"/>
                <a:gd name="T4" fmla="*/ 0 w 25"/>
                <a:gd name="T5" fmla="*/ 15 h 25"/>
                <a:gd name="T6" fmla="*/ 0 w 25"/>
                <a:gd name="T7" fmla="*/ 17 h 25"/>
                <a:gd name="T8" fmla="*/ 12 w 25"/>
                <a:gd name="T9" fmla="*/ 25 h 25"/>
                <a:gd name="T10" fmla="*/ 13 w 25"/>
                <a:gd name="T11" fmla="*/ 25 h 25"/>
                <a:gd name="T12" fmla="*/ 15 w 25"/>
                <a:gd name="T13" fmla="*/ 25 h 25"/>
                <a:gd name="T14" fmla="*/ 25 w 25"/>
                <a:gd name="T15" fmla="*/ 13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5" y="0"/>
                    <a:pt x="0" y="6"/>
                    <a:pt x="0" y="13"/>
                  </a:cubicBezTo>
                  <a:cubicBezTo>
                    <a:pt x="0" y="14"/>
                    <a:pt x="0" y="14"/>
                    <a:pt x="0" y="15"/>
                  </a:cubicBezTo>
                  <a:cubicBezTo>
                    <a:pt x="0" y="16"/>
                    <a:pt x="0" y="16"/>
                    <a:pt x="0" y="17"/>
                  </a:cubicBezTo>
                  <a:cubicBezTo>
                    <a:pt x="2" y="22"/>
                    <a:pt x="7" y="25"/>
                    <a:pt x="12" y="25"/>
                  </a:cubicBezTo>
                  <a:cubicBezTo>
                    <a:pt x="13" y="25"/>
                    <a:pt x="13" y="25"/>
                    <a:pt x="13" y="25"/>
                  </a:cubicBezTo>
                  <a:cubicBezTo>
                    <a:pt x="14" y="25"/>
                    <a:pt x="15" y="25"/>
                    <a:pt x="15" y="25"/>
                  </a:cubicBezTo>
                  <a:cubicBezTo>
                    <a:pt x="21" y="24"/>
                    <a:pt x="25" y="19"/>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6" name="Freeform 98"/>
            <p:cNvSpPr>
              <a:spLocks/>
            </p:cNvSpPr>
            <p:nvPr/>
          </p:nvSpPr>
          <p:spPr bwMode="auto">
            <a:xfrm>
              <a:off x="7585670" y="3291385"/>
              <a:ext cx="62614" cy="52393"/>
            </a:xfrm>
            <a:custGeom>
              <a:avLst/>
              <a:gdLst>
                <a:gd name="T0" fmla="*/ 13 w 26"/>
                <a:gd name="T1" fmla="*/ 0 h 25"/>
                <a:gd name="T2" fmla="*/ 6 w 26"/>
                <a:gd name="T3" fmla="*/ 2 h 25"/>
                <a:gd name="T4" fmla="*/ 5 w 26"/>
                <a:gd name="T5" fmla="*/ 3 h 25"/>
                <a:gd name="T6" fmla="*/ 0 w 26"/>
                <a:gd name="T7" fmla="*/ 13 h 25"/>
                <a:gd name="T8" fmla="*/ 13 w 26"/>
                <a:gd name="T9" fmla="*/ 25 h 25"/>
                <a:gd name="T10" fmla="*/ 26 w 26"/>
                <a:gd name="T11" fmla="*/ 14 h 25"/>
                <a:gd name="T12" fmla="*/ 26 w 26"/>
                <a:gd name="T13" fmla="*/ 13 h 25"/>
                <a:gd name="T14" fmla="*/ 26 w 26"/>
                <a:gd name="T15" fmla="*/ 12 h 25"/>
                <a:gd name="T16" fmla="*/ 26 w 26"/>
                <a:gd name="T17" fmla="*/ 11 h 25"/>
                <a:gd name="T18" fmla="*/ 26 w 26"/>
                <a:gd name="T19" fmla="*/ 10 h 25"/>
                <a:gd name="T20" fmla="*/ 25 w 26"/>
                <a:gd name="T21" fmla="*/ 8 h 25"/>
                <a:gd name="T22" fmla="*/ 13 w 26"/>
                <a:gd name="T23"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5">
                  <a:moveTo>
                    <a:pt x="13" y="0"/>
                  </a:moveTo>
                  <a:cubicBezTo>
                    <a:pt x="11" y="0"/>
                    <a:pt x="8" y="1"/>
                    <a:pt x="6" y="2"/>
                  </a:cubicBezTo>
                  <a:cubicBezTo>
                    <a:pt x="6" y="2"/>
                    <a:pt x="5" y="3"/>
                    <a:pt x="5" y="3"/>
                  </a:cubicBezTo>
                  <a:cubicBezTo>
                    <a:pt x="2" y="5"/>
                    <a:pt x="0" y="9"/>
                    <a:pt x="0" y="13"/>
                  </a:cubicBezTo>
                  <a:cubicBezTo>
                    <a:pt x="0" y="20"/>
                    <a:pt x="6" y="25"/>
                    <a:pt x="13" y="25"/>
                  </a:cubicBezTo>
                  <a:cubicBezTo>
                    <a:pt x="20" y="25"/>
                    <a:pt x="25" y="20"/>
                    <a:pt x="26" y="14"/>
                  </a:cubicBezTo>
                  <a:cubicBezTo>
                    <a:pt x="26" y="13"/>
                    <a:pt x="26" y="13"/>
                    <a:pt x="26" y="13"/>
                  </a:cubicBezTo>
                  <a:cubicBezTo>
                    <a:pt x="26" y="12"/>
                    <a:pt x="26" y="12"/>
                    <a:pt x="26" y="12"/>
                  </a:cubicBezTo>
                  <a:cubicBezTo>
                    <a:pt x="26" y="12"/>
                    <a:pt x="26" y="12"/>
                    <a:pt x="26" y="11"/>
                  </a:cubicBezTo>
                  <a:cubicBezTo>
                    <a:pt x="26" y="11"/>
                    <a:pt x="26" y="11"/>
                    <a:pt x="26" y="10"/>
                  </a:cubicBezTo>
                  <a:cubicBezTo>
                    <a:pt x="25" y="9"/>
                    <a:pt x="25" y="9"/>
                    <a:pt x="25" y="8"/>
                  </a:cubicBezTo>
                  <a:cubicBezTo>
                    <a:pt x="23" y="3"/>
                    <a:pt x="19"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7" name="Freeform 99"/>
            <p:cNvSpPr>
              <a:spLocks/>
            </p:cNvSpPr>
            <p:nvPr/>
          </p:nvSpPr>
          <p:spPr bwMode="auto">
            <a:xfrm>
              <a:off x="9790820" y="2590275"/>
              <a:ext cx="60593" cy="51520"/>
            </a:xfrm>
            <a:custGeom>
              <a:avLst/>
              <a:gdLst>
                <a:gd name="T0" fmla="*/ 13 w 25"/>
                <a:gd name="T1" fmla="*/ 0 h 25"/>
                <a:gd name="T2" fmla="*/ 0 w 25"/>
                <a:gd name="T3" fmla="*/ 12 h 25"/>
                <a:gd name="T4" fmla="*/ 8 w 25"/>
                <a:gd name="T5" fmla="*/ 24 h 25"/>
                <a:gd name="T6" fmla="*/ 10 w 25"/>
                <a:gd name="T7" fmla="*/ 25 h 25"/>
                <a:gd name="T8" fmla="*/ 13 w 25"/>
                <a:gd name="T9" fmla="*/ 25 h 25"/>
                <a:gd name="T10" fmla="*/ 17 w 25"/>
                <a:gd name="T11" fmla="*/ 24 h 25"/>
                <a:gd name="T12" fmla="*/ 19 w 25"/>
                <a:gd name="T13" fmla="*/ 23 h 25"/>
                <a:gd name="T14" fmla="*/ 25 w 25"/>
                <a:gd name="T15" fmla="*/ 12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6" y="0"/>
                    <a:pt x="0" y="5"/>
                    <a:pt x="0" y="12"/>
                  </a:cubicBezTo>
                  <a:cubicBezTo>
                    <a:pt x="0" y="18"/>
                    <a:pt x="3" y="22"/>
                    <a:pt x="8" y="24"/>
                  </a:cubicBezTo>
                  <a:cubicBezTo>
                    <a:pt x="9" y="24"/>
                    <a:pt x="9" y="24"/>
                    <a:pt x="10" y="25"/>
                  </a:cubicBezTo>
                  <a:cubicBezTo>
                    <a:pt x="11" y="25"/>
                    <a:pt x="12" y="25"/>
                    <a:pt x="13" y="25"/>
                  </a:cubicBezTo>
                  <a:cubicBezTo>
                    <a:pt x="14" y="25"/>
                    <a:pt x="16" y="25"/>
                    <a:pt x="17" y="24"/>
                  </a:cubicBezTo>
                  <a:cubicBezTo>
                    <a:pt x="18" y="24"/>
                    <a:pt x="19" y="24"/>
                    <a:pt x="19" y="23"/>
                  </a:cubicBezTo>
                  <a:cubicBezTo>
                    <a:pt x="23" y="21"/>
                    <a:pt x="25" y="17"/>
                    <a:pt x="25" y="12"/>
                  </a:cubicBezTo>
                  <a:cubicBezTo>
                    <a:pt x="25"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8" name="Freeform 100"/>
            <p:cNvSpPr>
              <a:spLocks/>
            </p:cNvSpPr>
            <p:nvPr/>
          </p:nvSpPr>
          <p:spPr bwMode="auto">
            <a:xfrm>
              <a:off x="10586958" y="2686186"/>
              <a:ext cx="60593" cy="51520"/>
            </a:xfrm>
            <a:custGeom>
              <a:avLst/>
              <a:gdLst>
                <a:gd name="T0" fmla="*/ 12 w 25"/>
                <a:gd name="T1" fmla="*/ 0 h 25"/>
                <a:gd name="T2" fmla="*/ 0 w 25"/>
                <a:gd name="T3" fmla="*/ 10 h 25"/>
                <a:gd name="T4" fmla="*/ 0 w 25"/>
                <a:gd name="T5" fmla="*/ 12 h 25"/>
                <a:gd name="T6" fmla="*/ 0 w 25"/>
                <a:gd name="T7" fmla="*/ 12 h 25"/>
                <a:gd name="T8" fmla="*/ 12 w 25"/>
                <a:gd name="T9" fmla="*/ 25 h 25"/>
                <a:gd name="T10" fmla="*/ 13 w 25"/>
                <a:gd name="T11" fmla="*/ 25 h 25"/>
                <a:gd name="T12" fmla="*/ 15 w 25"/>
                <a:gd name="T13" fmla="*/ 25 h 25"/>
                <a:gd name="T14" fmla="*/ 25 w 25"/>
                <a:gd name="T15" fmla="*/ 12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6" y="0"/>
                    <a:pt x="1" y="4"/>
                    <a:pt x="0" y="10"/>
                  </a:cubicBezTo>
                  <a:cubicBezTo>
                    <a:pt x="0" y="10"/>
                    <a:pt x="0" y="11"/>
                    <a:pt x="0" y="12"/>
                  </a:cubicBezTo>
                  <a:cubicBezTo>
                    <a:pt x="0" y="12"/>
                    <a:pt x="0" y="12"/>
                    <a:pt x="0" y="12"/>
                  </a:cubicBezTo>
                  <a:cubicBezTo>
                    <a:pt x="0" y="19"/>
                    <a:pt x="5" y="25"/>
                    <a:pt x="12" y="25"/>
                  </a:cubicBezTo>
                  <a:cubicBezTo>
                    <a:pt x="13" y="25"/>
                    <a:pt x="13" y="25"/>
                    <a:pt x="13" y="25"/>
                  </a:cubicBezTo>
                  <a:cubicBezTo>
                    <a:pt x="14" y="25"/>
                    <a:pt x="15" y="25"/>
                    <a:pt x="15" y="25"/>
                  </a:cubicBezTo>
                  <a:cubicBezTo>
                    <a:pt x="21" y="23"/>
                    <a:pt x="25" y="18"/>
                    <a:pt x="25" y="12"/>
                  </a:cubicBezTo>
                  <a:cubicBezTo>
                    <a:pt x="25" y="5"/>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9" name="Freeform 101"/>
            <p:cNvSpPr>
              <a:spLocks/>
            </p:cNvSpPr>
            <p:nvPr/>
          </p:nvSpPr>
          <p:spPr bwMode="auto">
            <a:xfrm>
              <a:off x="11357660" y="3214037"/>
              <a:ext cx="59583" cy="52393"/>
            </a:xfrm>
            <a:custGeom>
              <a:avLst/>
              <a:gdLst>
                <a:gd name="T0" fmla="*/ 12 w 25"/>
                <a:gd name="T1" fmla="*/ 0 h 25"/>
                <a:gd name="T2" fmla="*/ 0 w 25"/>
                <a:gd name="T3" fmla="*/ 13 h 25"/>
                <a:gd name="T4" fmla="*/ 2 w 25"/>
                <a:gd name="T5" fmla="*/ 20 h 25"/>
                <a:gd name="T6" fmla="*/ 3 w 25"/>
                <a:gd name="T7" fmla="*/ 21 h 25"/>
                <a:gd name="T8" fmla="*/ 9 w 25"/>
                <a:gd name="T9" fmla="*/ 25 h 25"/>
                <a:gd name="T10" fmla="*/ 10 w 25"/>
                <a:gd name="T11" fmla="*/ 25 h 25"/>
                <a:gd name="T12" fmla="*/ 12 w 25"/>
                <a:gd name="T13" fmla="*/ 25 h 25"/>
                <a:gd name="T14" fmla="*/ 25 w 25"/>
                <a:gd name="T15" fmla="*/ 13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5" y="0"/>
                    <a:pt x="0" y="6"/>
                    <a:pt x="0" y="13"/>
                  </a:cubicBezTo>
                  <a:cubicBezTo>
                    <a:pt x="0" y="15"/>
                    <a:pt x="1" y="18"/>
                    <a:pt x="2" y="20"/>
                  </a:cubicBezTo>
                  <a:cubicBezTo>
                    <a:pt x="2" y="20"/>
                    <a:pt x="3" y="21"/>
                    <a:pt x="3" y="21"/>
                  </a:cubicBezTo>
                  <a:cubicBezTo>
                    <a:pt x="5" y="23"/>
                    <a:pt x="6" y="24"/>
                    <a:pt x="9" y="25"/>
                  </a:cubicBezTo>
                  <a:cubicBezTo>
                    <a:pt x="9" y="25"/>
                    <a:pt x="10" y="25"/>
                    <a:pt x="10" y="25"/>
                  </a:cubicBezTo>
                  <a:cubicBezTo>
                    <a:pt x="11" y="25"/>
                    <a:pt x="12" y="25"/>
                    <a:pt x="12" y="25"/>
                  </a:cubicBezTo>
                  <a:cubicBezTo>
                    <a:pt x="19" y="25"/>
                    <a:pt x="25" y="20"/>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0" name="Freeform 102"/>
            <p:cNvSpPr>
              <a:spLocks/>
            </p:cNvSpPr>
            <p:nvPr/>
          </p:nvSpPr>
          <p:spPr bwMode="auto">
            <a:xfrm>
              <a:off x="10849563" y="3336584"/>
              <a:ext cx="59583" cy="53268"/>
            </a:xfrm>
            <a:custGeom>
              <a:avLst/>
              <a:gdLst>
                <a:gd name="T0" fmla="*/ 12 w 25"/>
                <a:gd name="T1" fmla="*/ 0 h 26"/>
                <a:gd name="T2" fmla="*/ 0 w 25"/>
                <a:gd name="T3" fmla="*/ 13 h 26"/>
                <a:gd name="T4" fmla="*/ 5 w 25"/>
                <a:gd name="T5" fmla="*/ 24 h 26"/>
                <a:gd name="T6" fmla="*/ 7 w 25"/>
                <a:gd name="T7" fmla="*/ 25 h 26"/>
                <a:gd name="T8" fmla="*/ 12 w 25"/>
                <a:gd name="T9" fmla="*/ 26 h 26"/>
                <a:gd name="T10" fmla="*/ 14 w 25"/>
                <a:gd name="T11" fmla="*/ 26 h 26"/>
                <a:gd name="T12" fmla="*/ 16 w 25"/>
                <a:gd name="T13" fmla="*/ 25 h 26"/>
                <a:gd name="T14" fmla="*/ 25 w 25"/>
                <a:gd name="T15" fmla="*/ 13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5" y="0"/>
                    <a:pt x="0" y="6"/>
                    <a:pt x="0" y="13"/>
                  </a:cubicBezTo>
                  <a:cubicBezTo>
                    <a:pt x="0" y="17"/>
                    <a:pt x="2" y="21"/>
                    <a:pt x="5" y="24"/>
                  </a:cubicBezTo>
                  <a:cubicBezTo>
                    <a:pt x="6" y="24"/>
                    <a:pt x="6" y="24"/>
                    <a:pt x="7" y="25"/>
                  </a:cubicBezTo>
                  <a:cubicBezTo>
                    <a:pt x="9" y="25"/>
                    <a:pt x="11" y="26"/>
                    <a:pt x="12" y="26"/>
                  </a:cubicBezTo>
                  <a:cubicBezTo>
                    <a:pt x="13" y="26"/>
                    <a:pt x="13" y="26"/>
                    <a:pt x="14" y="26"/>
                  </a:cubicBezTo>
                  <a:cubicBezTo>
                    <a:pt x="14" y="26"/>
                    <a:pt x="15" y="26"/>
                    <a:pt x="16" y="25"/>
                  </a:cubicBezTo>
                  <a:cubicBezTo>
                    <a:pt x="21" y="24"/>
                    <a:pt x="25" y="19"/>
                    <a:pt x="25" y="13"/>
                  </a:cubicBezTo>
                  <a:cubicBezTo>
                    <a:pt x="25" y="6"/>
                    <a:pt x="20"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1" name="Freeform 103"/>
            <p:cNvSpPr>
              <a:spLocks/>
            </p:cNvSpPr>
            <p:nvPr/>
          </p:nvSpPr>
          <p:spPr bwMode="auto">
            <a:xfrm>
              <a:off x="11010580" y="3974807"/>
              <a:ext cx="59583" cy="51520"/>
            </a:xfrm>
            <a:custGeom>
              <a:avLst/>
              <a:gdLst>
                <a:gd name="T0" fmla="*/ 13 w 25"/>
                <a:gd name="T1" fmla="*/ 0 h 25"/>
                <a:gd name="T2" fmla="*/ 0 w 25"/>
                <a:gd name="T3" fmla="*/ 12 h 25"/>
                <a:gd name="T4" fmla="*/ 13 w 25"/>
                <a:gd name="T5" fmla="*/ 25 h 25"/>
                <a:gd name="T6" fmla="*/ 22 w 25"/>
                <a:gd name="T7" fmla="*/ 21 h 25"/>
                <a:gd name="T8" fmla="*/ 23 w 25"/>
                <a:gd name="T9" fmla="*/ 19 h 25"/>
                <a:gd name="T10" fmla="*/ 23 w 25"/>
                <a:gd name="T11" fmla="*/ 19 h 25"/>
                <a:gd name="T12" fmla="*/ 25 w 25"/>
                <a:gd name="T13" fmla="*/ 17 h 25"/>
                <a:gd name="T14" fmla="*/ 25 w 25"/>
                <a:gd name="T15" fmla="*/ 12 h 25"/>
                <a:gd name="T16" fmla="*/ 25 w 25"/>
                <a:gd name="T17" fmla="*/ 10 h 25"/>
                <a:gd name="T18" fmla="*/ 25 w 25"/>
                <a:gd name="T19" fmla="*/ 8 h 25"/>
                <a:gd name="T20" fmla="*/ 21 w 25"/>
                <a:gd name="T21" fmla="*/ 2 h 25"/>
                <a:gd name="T22" fmla="*/ 18 w 25"/>
                <a:gd name="T23" fmla="*/ 1 h 25"/>
                <a:gd name="T24" fmla="*/ 13 w 25"/>
                <a:gd name="T2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5">
                  <a:moveTo>
                    <a:pt x="13" y="0"/>
                  </a:moveTo>
                  <a:cubicBezTo>
                    <a:pt x="6" y="0"/>
                    <a:pt x="0" y="5"/>
                    <a:pt x="0" y="12"/>
                  </a:cubicBezTo>
                  <a:cubicBezTo>
                    <a:pt x="0" y="19"/>
                    <a:pt x="6" y="25"/>
                    <a:pt x="13" y="25"/>
                  </a:cubicBezTo>
                  <a:cubicBezTo>
                    <a:pt x="16" y="25"/>
                    <a:pt x="20" y="23"/>
                    <a:pt x="22" y="21"/>
                  </a:cubicBezTo>
                  <a:cubicBezTo>
                    <a:pt x="22" y="20"/>
                    <a:pt x="23" y="20"/>
                    <a:pt x="23" y="19"/>
                  </a:cubicBezTo>
                  <a:cubicBezTo>
                    <a:pt x="23" y="19"/>
                    <a:pt x="23" y="19"/>
                    <a:pt x="23" y="19"/>
                  </a:cubicBezTo>
                  <a:cubicBezTo>
                    <a:pt x="24" y="18"/>
                    <a:pt x="24" y="17"/>
                    <a:pt x="25" y="17"/>
                  </a:cubicBezTo>
                  <a:cubicBezTo>
                    <a:pt x="25" y="15"/>
                    <a:pt x="25" y="14"/>
                    <a:pt x="25" y="12"/>
                  </a:cubicBezTo>
                  <a:cubicBezTo>
                    <a:pt x="25" y="12"/>
                    <a:pt x="25" y="11"/>
                    <a:pt x="25" y="10"/>
                  </a:cubicBezTo>
                  <a:cubicBezTo>
                    <a:pt x="25" y="10"/>
                    <a:pt x="25" y="9"/>
                    <a:pt x="25" y="8"/>
                  </a:cubicBezTo>
                  <a:cubicBezTo>
                    <a:pt x="24" y="6"/>
                    <a:pt x="22" y="4"/>
                    <a:pt x="21" y="2"/>
                  </a:cubicBezTo>
                  <a:cubicBezTo>
                    <a:pt x="20" y="2"/>
                    <a:pt x="19" y="1"/>
                    <a:pt x="18" y="1"/>
                  </a:cubicBezTo>
                  <a:cubicBezTo>
                    <a:pt x="17" y="0"/>
                    <a:pt x="15"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2" name="Freeform 104"/>
            <p:cNvSpPr>
              <a:spLocks/>
            </p:cNvSpPr>
            <p:nvPr/>
          </p:nvSpPr>
          <p:spPr bwMode="auto">
            <a:xfrm>
              <a:off x="11341559" y="4552498"/>
              <a:ext cx="59583" cy="53268"/>
            </a:xfrm>
            <a:custGeom>
              <a:avLst/>
              <a:gdLst>
                <a:gd name="T0" fmla="*/ 13 w 25"/>
                <a:gd name="T1" fmla="*/ 0 h 26"/>
                <a:gd name="T2" fmla="*/ 13 w 25"/>
                <a:gd name="T3" fmla="*/ 0 h 26"/>
                <a:gd name="T4" fmla="*/ 11 w 25"/>
                <a:gd name="T5" fmla="*/ 0 h 26"/>
                <a:gd name="T6" fmla="*/ 9 w 25"/>
                <a:gd name="T7" fmla="*/ 1 h 26"/>
                <a:gd name="T8" fmla="*/ 0 w 25"/>
                <a:gd name="T9" fmla="*/ 13 h 26"/>
                <a:gd name="T10" fmla="*/ 13 w 25"/>
                <a:gd name="T11" fmla="*/ 26 h 26"/>
                <a:gd name="T12" fmla="*/ 25 w 25"/>
                <a:gd name="T13" fmla="*/ 13 h 26"/>
                <a:gd name="T14" fmla="*/ 14 w 25"/>
                <a:gd name="T15" fmla="*/ 0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13" y="0"/>
                    <a:pt x="13" y="0"/>
                    <a:pt x="13" y="0"/>
                  </a:cubicBezTo>
                  <a:cubicBezTo>
                    <a:pt x="12" y="0"/>
                    <a:pt x="11" y="0"/>
                    <a:pt x="11" y="0"/>
                  </a:cubicBezTo>
                  <a:cubicBezTo>
                    <a:pt x="10" y="1"/>
                    <a:pt x="9" y="1"/>
                    <a:pt x="9" y="1"/>
                  </a:cubicBezTo>
                  <a:cubicBezTo>
                    <a:pt x="4" y="3"/>
                    <a:pt x="0" y="7"/>
                    <a:pt x="0" y="13"/>
                  </a:cubicBezTo>
                  <a:cubicBezTo>
                    <a:pt x="0" y="20"/>
                    <a:pt x="6" y="26"/>
                    <a:pt x="13" y="26"/>
                  </a:cubicBezTo>
                  <a:cubicBezTo>
                    <a:pt x="20" y="26"/>
                    <a:pt x="25" y="20"/>
                    <a:pt x="25" y="13"/>
                  </a:cubicBezTo>
                  <a:cubicBezTo>
                    <a:pt x="25" y="6"/>
                    <a:pt x="21" y="1"/>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3" name="Freeform 105"/>
            <p:cNvSpPr>
              <a:spLocks/>
            </p:cNvSpPr>
            <p:nvPr/>
          </p:nvSpPr>
          <p:spPr bwMode="auto">
            <a:xfrm>
              <a:off x="11184120" y="4382668"/>
              <a:ext cx="59583" cy="54141"/>
            </a:xfrm>
            <a:custGeom>
              <a:avLst/>
              <a:gdLst>
                <a:gd name="T0" fmla="*/ 12 w 25"/>
                <a:gd name="T1" fmla="*/ 0 h 26"/>
                <a:gd name="T2" fmla="*/ 10 w 25"/>
                <a:gd name="T3" fmla="*/ 0 h 26"/>
                <a:gd name="T4" fmla="*/ 9 w 25"/>
                <a:gd name="T5" fmla="*/ 1 h 26"/>
                <a:gd name="T6" fmla="*/ 4 w 25"/>
                <a:gd name="T7" fmla="*/ 3 h 26"/>
                <a:gd name="T8" fmla="*/ 3 w 25"/>
                <a:gd name="T9" fmla="*/ 4 h 26"/>
                <a:gd name="T10" fmla="*/ 0 w 25"/>
                <a:gd name="T11" fmla="*/ 13 h 26"/>
                <a:gd name="T12" fmla="*/ 12 w 25"/>
                <a:gd name="T13" fmla="*/ 26 h 26"/>
                <a:gd name="T14" fmla="*/ 25 w 25"/>
                <a:gd name="T15" fmla="*/ 13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12" y="0"/>
                    <a:pt x="11" y="0"/>
                    <a:pt x="10" y="0"/>
                  </a:cubicBezTo>
                  <a:cubicBezTo>
                    <a:pt x="10" y="0"/>
                    <a:pt x="9" y="0"/>
                    <a:pt x="9" y="1"/>
                  </a:cubicBezTo>
                  <a:cubicBezTo>
                    <a:pt x="7" y="1"/>
                    <a:pt x="6" y="2"/>
                    <a:pt x="4" y="3"/>
                  </a:cubicBezTo>
                  <a:cubicBezTo>
                    <a:pt x="4" y="3"/>
                    <a:pt x="3" y="4"/>
                    <a:pt x="3" y="4"/>
                  </a:cubicBezTo>
                  <a:cubicBezTo>
                    <a:pt x="1" y="6"/>
                    <a:pt x="0" y="9"/>
                    <a:pt x="0" y="13"/>
                  </a:cubicBezTo>
                  <a:cubicBezTo>
                    <a:pt x="0" y="20"/>
                    <a:pt x="5" y="26"/>
                    <a:pt x="12" y="26"/>
                  </a:cubicBezTo>
                  <a:cubicBezTo>
                    <a:pt x="19" y="26"/>
                    <a:pt x="25" y="20"/>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4" name="Freeform 106"/>
            <p:cNvSpPr>
              <a:spLocks/>
            </p:cNvSpPr>
            <p:nvPr/>
          </p:nvSpPr>
          <p:spPr bwMode="auto">
            <a:xfrm>
              <a:off x="10926494" y="4199790"/>
              <a:ext cx="59583" cy="53268"/>
            </a:xfrm>
            <a:custGeom>
              <a:avLst/>
              <a:gdLst>
                <a:gd name="T0" fmla="*/ 12 w 25"/>
                <a:gd name="T1" fmla="*/ 0 h 26"/>
                <a:gd name="T2" fmla="*/ 11 w 25"/>
                <a:gd name="T3" fmla="*/ 0 h 26"/>
                <a:gd name="T4" fmla="*/ 5 w 25"/>
                <a:gd name="T5" fmla="*/ 3 h 26"/>
                <a:gd name="T6" fmla="*/ 4 w 25"/>
                <a:gd name="T7" fmla="*/ 4 h 26"/>
                <a:gd name="T8" fmla="*/ 0 w 25"/>
                <a:gd name="T9" fmla="*/ 13 h 26"/>
                <a:gd name="T10" fmla="*/ 12 w 25"/>
                <a:gd name="T11" fmla="*/ 26 h 26"/>
                <a:gd name="T12" fmla="*/ 25 w 25"/>
                <a:gd name="T13" fmla="*/ 13 h 26"/>
                <a:gd name="T14" fmla="*/ 13 w 25"/>
                <a:gd name="T15" fmla="*/ 0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12" y="0"/>
                    <a:pt x="11" y="0"/>
                    <a:pt x="11" y="0"/>
                  </a:cubicBezTo>
                  <a:cubicBezTo>
                    <a:pt x="9" y="0"/>
                    <a:pt x="7" y="1"/>
                    <a:pt x="5" y="3"/>
                  </a:cubicBezTo>
                  <a:cubicBezTo>
                    <a:pt x="4" y="3"/>
                    <a:pt x="4" y="3"/>
                    <a:pt x="4" y="4"/>
                  </a:cubicBezTo>
                  <a:cubicBezTo>
                    <a:pt x="1" y="6"/>
                    <a:pt x="0" y="9"/>
                    <a:pt x="0" y="13"/>
                  </a:cubicBezTo>
                  <a:cubicBezTo>
                    <a:pt x="0" y="20"/>
                    <a:pt x="5" y="26"/>
                    <a:pt x="12" y="26"/>
                  </a:cubicBezTo>
                  <a:cubicBezTo>
                    <a:pt x="19" y="26"/>
                    <a:pt x="25" y="20"/>
                    <a:pt x="25" y="13"/>
                  </a:cubicBezTo>
                  <a:cubicBezTo>
                    <a:pt x="25" y="6"/>
                    <a:pt x="20" y="0"/>
                    <a:pt x="13" y="0"/>
                  </a:cubicBezTo>
                  <a:cubicBezTo>
                    <a:pt x="13" y="0"/>
                    <a:pt x="12"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 name="Freeform 107"/>
            <p:cNvSpPr>
              <a:spLocks/>
            </p:cNvSpPr>
            <p:nvPr/>
          </p:nvSpPr>
          <p:spPr bwMode="auto">
            <a:xfrm>
              <a:off x="10393349" y="3989066"/>
              <a:ext cx="59583" cy="52393"/>
            </a:xfrm>
            <a:custGeom>
              <a:avLst/>
              <a:gdLst>
                <a:gd name="T0" fmla="*/ 12 w 25"/>
                <a:gd name="T1" fmla="*/ 0 h 25"/>
                <a:gd name="T2" fmla="*/ 11 w 25"/>
                <a:gd name="T3" fmla="*/ 0 h 25"/>
                <a:gd name="T4" fmla="*/ 0 w 25"/>
                <a:gd name="T5" fmla="*/ 13 h 25"/>
                <a:gd name="T6" fmla="*/ 12 w 25"/>
                <a:gd name="T7" fmla="*/ 25 h 25"/>
                <a:gd name="T8" fmla="*/ 25 w 25"/>
                <a:gd name="T9" fmla="*/ 13 h 25"/>
                <a:gd name="T10" fmla="*/ 16 w 25"/>
                <a:gd name="T11" fmla="*/ 0 h 25"/>
                <a:gd name="T12" fmla="*/ 14 w 25"/>
                <a:gd name="T13" fmla="*/ 0 h 25"/>
                <a:gd name="T14" fmla="*/ 13 w 25"/>
                <a:gd name="T15" fmla="*/ 0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12" y="0"/>
                    <a:pt x="11" y="0"/>
                    <a:pt x="11" y="0"/>
                  </a:cubicBezTo>
                  <a:cubicBezTo>
                    <a:pt x="5" y="1"/>
                    <a:pt x="0" y="6"/>
                    <a:pt x="0" y="13"/>
                  </a:cubicBezTo>
                  <a:cubicBezTo>
                    <a:pt x="0" y="20"/>
                    <a:pt x="5" y="25"/>
                    <a:pt x="12" y="25"/>
                  </a:cubicBezTo>
                  <a:cubicBezTo>
                    <a:pt x="19" y="25"/>
                    <a:pt x="25" y="20"/>
                    <a:pt x="25" y="13"/>
                  </a:cubicBezTo>
                  <a:cubicBezTo>
                    <a:pt x="25" y="7"/>
                    <a:pt x="21" y="2"/>
                    <a:pt x="16" y="0"/>
                  </a:cubicBezTo>
                  <a:cubicBezTo>
                    <a:pt x="15" y="0"/>
                    <a:pt x="15" y="0"/>
                    <a:pt x="14" y="0"/>
                  </a:cubicBezTo>
                  <a:cubicBezTo>
                    <a:pt x="14" y="0"/>
                    <a:pt x="13" y="0"/>
                    <a:pt x="13" y="0"/>
                  </a:cubicBezTo>
                  <a:cubicBezTo>
                    <a:pt x="13" y="0"/>
                    <a:pt x="12"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6" name="Freeform 108"/>
            <p:cNvSpPr>
              <a:spLocks/>
            </p:cNvSpPr>
            <p:nvPr/>
          </p:nvSpPr>
          <p:spPr bwMode="auto">
            <a:xfrm>
              <a:off x="9956815" y="4074822"/>
              <a:ext cx="59583" cy="54141"/>
            </a:xfrm>
            <a:custGeom>
              <a:avLst/>
              <a:gdLst>
                <a:gd name="T0" fmla="*/ 13 w 25"/>
                <a:gd name="T1" fmla="*/ 0 h 26"/>
                <a:gd name="T2" fmla="*/ 0 w 25"/>
                <a:gd name="T3" fmla="*/ 11 h 26"/>
                <a:gd name="T4" fmla="*/ 0 w 25"/>
                <a:gd name="T5" fmla="*/ 13 h 26"/>
                <a:gd name="T6" fmla="*/ 0 w 25"/>
                <a:gd name="T7" fmla="*/ 13 h 26"/>
                <a:gd name="T8" fmla="*/ 13 w 25"/>
                <a:gd name="T9" fmla="*/ 26 h 26"/>
                <a:gd name="T10" fmla="*/ 25 w 25"/>
                <a:gd name="T11" fmla="*/ 13 h 26"/>
                <a:gd name="T12" fmla="*/ 17 w 25"/>
                <a:gd name="T13" fmla="*/ 1 h 26"/>
                <a:gd name="T14" fmla="*/ 15 w 25"/>
                <a:gd name="T15" fmla="*/ 1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6" y="0"/>
                    <a:pt x="1" y="5"/>
                    <a:pt x="0" y="11"/>
                  </a:cubicBezTo>
                  <a:cubicBezTo>
                    <a:pt x="0" y="12"/>
                    <a:pt x="0" y="12"/>
                    <a:pt x="0" y="13"/>
                  </a:cubicBezTo>
                  <a:cubicBezTo>
                    <a:pt x="0" y="13"/>
                    <a:pt x="0" y="13"/>
                    <a:pt x="0" y="13"/>
                  </a:cubicBezTo>
                  <a:cubicBezTo>
                    <a:pt x="0" y="20"/>
                    <a:pt x="6" y="26"/>
                    <a:pt x="13" y="26"/>
                  </a:cubicBezTo>
                  <a:cubicBezTo>
                    <a:pt x="20" y="26"/>
                    <a:pt x="25" y="20"/>
                    <a:pt x="25" y="13"/>
                  </a:cubicBezTo>
                  <a:cubicBezTo>
                    <a:pt x="25" y="8"/>
                    <a:pt x="22" y="3"/>
                    <a:pt x="17" y="1"/>
                  </a:cubicBezTo>
                  <a:cubicBezTo>
                    <a:pt x="16" y="1"/>
                    <a:pt x="16" y="1"/>
                    <a:pt x="15" y="1"/>
                  </a:cubicBezTo>
                  <a:cubicBezTo>
                    <a:pt x="14" y="1"/>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7" name="Freeform 109"/>
            <p:cNvSpPr>
              <a:spLocks/>
            </p:cNvSpPr>
            <p:nvPr/>
          </p:nvSpPr>
          <p:spPr bwMode="auto">
            <a:xfrm>
              <a:off x="9452297" y="4220775"/>
              <a:ext cx="59583" cy="51520"/>
            </a:xfrm>
            <a:custGeom>
              <a:avLst/>
              <a:gdLst>
                <a:gd name="T0" fmla="*/ 13 w 25"/>
                <a:gd name="T1" fmla="*/ 0 h 25"/>
                <a:gd name="T2" fmla="*/ 10 w 25"/>
                <a:gd name="T3" fmla="*/ 0 h 25"/>
                <a:gd name="T4" fmla="*/ 9 w 25"/>
                <a:gd name="T5" fmla="*/ 1 h 25"/>
                <a:gd name="T6" fmla="*/ 5 w 25"/>
                <a:gd name="T7" fmla="*/ 3 h 25"/>
                <a:gd name="T8" fmla="*/ 4 w 25"/>
                <a:gd name="T9" fmla="*/ 4 h 25"/>
                <a:gd name="T10" fmla="*/ 0 w 25"/>
                <a:gd name="T11" fmla="*/ 13 h 25"/>
                <a:gd name="T12" fmla="*/ 13 w 25"/>
                <a:gd name="T13" fmla="*/ 25 h 25"/>
                <a:gd name="T14" fmla="*/ 25 w 25"/>
                <a:gd name="T15" fmla="*/ 13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12" y="0"/>
                    <a:pt x="11" y="0"/>
                    <a:pt x="10" y="0"/>
                  </a:cubicBezTo>
                  <a:cubicBezTo>
                    <a:pt x="10" y="0"/>
                    <a:pt x="9" y="1"/>
                    <a:pt x="9" y="1"/>
                  </a:cubicBezTo>
                  <a:cubicBezTo>
                    <a:pt x="7" y="1"/>
                    <a:pt x="6" y="2"/>
                    <a:pt x="5" y="3"/>
                  </a:cubicBezTo>
                  <a:cubicBezTo>
                    <a:pt x="5" y="3"/>
                    <a:pt x="4" y="3"/>
                    <a:pt x="4" y="4"/>
                  </a:cubicBezTo>
                  <a:cubicBezTo>
                    <a:pt x="1" y="6"/>
                    <a:pt x="0" y="9"/>
                    <a:pt x="0" y="13"/>
                  </a:cubicBezTo>
                  <a:cubicBezTo>
                    <a:pt x="0" y="20"/>
                    <a:pt x="6" y="25"/>
                    <a:pt x="13" y="25"/>
                  </a:cubicBezTo>
                  <a:cubicBezTo>
                    <a:pt x="20" y="25"/>
                    <a:pt x="25" y="20"/>
                    <a:pt x="25" y="13"/>
                  </a:cubicBezTo>
                  <a:cubicBezTo>
                    <a:pt x="25"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8" name="Freeform 110"/>
            <p:cNvSpPr>
              <a:spLocks/>
            </p:cNvSpPr>
            <p:nvPr/>
          </p:nvSpPr>
          <p:spPr bwMode="auto">
            <a:xfrm>
              <a:off x="9109961" y="4062985"/>
              <a:ext cx="62614" cy="51520"/>
            </a:xfrm>
            <a:custGeom>
              <a:avLst/>
              <a:gdLst>
                <a:gd name="T0" fmla="*/ 13 w 26"/>
                <a:gd name="T1" fmla="*/ 0 h 25"/>
                <a:gd name="T2" fmla="*/ 7 w 26"/>
                <a:gd name="T3" fmla="*/ 2 h 25"/>
                <a:gd name="T4" fmla="*/ 6 w 26"/>
                <a:gd name="T5" fmla="*/ 3 h 25"/>
                <a:gd name="T6" fmla="*/ 0 w 26"/>
                <a:gd name="T7" fmla="*/ 13 h 25"/>
                <a:gd name="T8" fmla="*/ 0 w 26"/>
                <a:gd name="T9" fmla="*/ 13 h 25"/>
                <a:gd name="T10" fmla="*/ 1 w 26"/>
                <a:gd name="T11" fmla="*/ 15 h 25"/>
                <a:gd name="T12" fmla="*/ 13 w 26"/>
                <a:gd name="T13" fmla="*/ 25 h 25"/>
                <a:gd name="T14" fmla="*/ 26 w 26"/>
                <a:gd name="T15" fmla="*/ 13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11" y="0"/>
                    <a:pt x="9" y="1"/>
                    <a:pt x="7" y="2"/>
                  </a:cubicBezTo>
                  <a:cubicBezTo>
                    <a:pt x="7" y="2"/>
                    <a:pt x="6" y="2"/>
                    <a:pt x="6" y="3"/>
                  </a:cubicBezTo>
                  <a:cubicBezTo>
                    <a:pt x="2" y="5"/>
                    <a:pt x="0" y="9"/>
                    <a:pt x="0" y="13"/>
                  </a:cubicBezTo>
                  <a:cubicBezTo>
                    <a:pt x="0" y="13"/>
                    <a:pt x="0" y="13"/>
                    <a:pt x="0" y="13"/>
                  </a:cubicBezTo>
                  <a:cubicBezTo>
                    <a:pt x="0" y="14"/>
                    <a:pt x="0" y="14"/>
                    <a:pt x="1" y="15"/>
                  </a:cubicBezTo>
                  <a:cubicBezTo>
                    <a:pt x="2" y="21"/>
                    <a:pt x="7" y="25"/>
                    <a:pt x="13" y="25"/>
                  </a:cubicBezTo>
                  <a:cubicBezTo>
                    <a:pt x="20" y="25"/>
                    <a:pt x="26" y="20"/>
                    <a:pt x="26" y="13"/>
                  </a:cubicBezTo>
                  <a:cubicBezTo>
                    <a:pt x="26"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9" name="Freeform 111"/>
            <p:cNvSpPr>
              <a:spLocks/>
            </p:cNvSpPr>
            <p:nvPr/>
          </p:nvSpPr>
          <p:spPr bwMode="auto">
            <a:xfrm>
              <a:off x="8657324" y="3975816"/>
              <a:ext cx="62614" cy="54141"/>
            </a:xfrm>
            <a:custGeom>
              <a:avLst/>
              <a:gdLst>
                <a:gd name="T0" fmla="*/ 13 w 26"/>
                <a:gd name="T1" fmla="*/ 0 h 26"/>
                <a:gd name="T2" fmla="*/ 0 w 26"/>
                <a:gd name="T3" fmla="*/ 13 h 26"/>
                <a:gd name="T4" fmla="*/ 13 w 26"/>
                <a:gd name="T5" fmla="*/ 26 h 26"/>
                <a:gd name="T6" fmla="*/ 26 w 26"/>
                <a:gd name="T7" fmla="*/ 13 h 26"/>
                <a:gd name="T8" fmla="*/ 23 w 26"/>
                <a:gd name="T9" fmla="*/ 6 h 26"/>
                <a:gd name="T10" fmla="*/ 22 w 26"/>
                <a:gd name="T11" fmla="*/ 5 h 26"/>
                <a:gd name="T12" fmla="*/ 18 w 26"/>
                <a:gd name="T13" fmla="*/ 1 h 26"/>
                <a:gd name="T14" fmla="*/ 16 w 26"/>
                <a:gd name="T15" fmla="*/ 1 h 26"/>
                <a:gd name="T16" fmla="*/ 13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3" y="0"/>
                  </a:moveTo>
                  <a:cubicBezTo>
                    <a:pt x="6" y="0"/>
                    <a:pt x="0" y="6"/>
                    <a:pt x="0" y="13"/>
                  </a:cubicBezTo>
                  <a:cubicBezTo>
                    <a:pt x="0" y="20"/>
                    <a:pt x="6" y="26"/>
                    <a:pt x="13" y="26"/>
                  </a:cubicBezTo>
                  <a:cubicBezTo>
                    <a:pt x="20" y="26"/>
                    <a:pt x="26" y="20"/>
                    <a:pt x="26" y="13"/>
                  </a:cubicBezTo>
                  <a:cubicBezTo>
                    <a:pt x="26" y="10"/>
                    <a:pt x="25" y="8"/>
                    <a:pt x="23" y="6"/>
                  </a:cubicBezTo>
                  <a:cubicBezTo>
                    <a:pt x="23" y="5"/>
                    <a:pt x="23" y="5"/>
                    <a:pt x="22" y="5"/>
                  </a:cubicBezTo>
                  <a:cubicBezTo>
                    <a:pt x="21" y="3"/>
                    <a:pt x="20" y="2"/>
                    <a:pt x="18" y="1"/>
                  </a:cubicBezTo>
                  <a:cubicBezTo>
                    <a:pt x="17" y="1"/>
                    <a:pt x="17" y="1"/>
                    <a:pt x="16" y="1"/>
                  </a:cubicBezTo>
                  <a:cubicBezTo>
                    <a:pt x="15" y="1"/>
                    <a:pt x="14"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0" name="Freeform 112"/>
            <p:cNvSpPr>
              <a:spLocks/>
            </p:cNvSpPr>
            <p:nvPr/>
          </p:nvSpPr>
          <p:spPr bwMode="auto">
            <a:xfrm>
              <a:off x="9482710" y="3801884"/>
              <a:ext cx="59583" cy="52393"/>
            </a:xfrm>
            <a:custGeom>
              <a:avLst/>
              <a:gdLst>
                <a:gd name="T0" fmla="*/ 13 w 25"/>
                <a:gd name="T1" fmla="*/ 0 h 25"/>
                <a:gd name="T2" fmla="*/ 0 w 25"/>
                <a:gd name="T3" fmla="*/ 12 h 25"/>
                <a:gd name="T4" fmla="*/ 13 w 25"/>
                <a:gd name="T5" fmla="*/ 25 h 25"/>
                <a:gd name="T6" fmla="*/ 25 w 25"/>
                <a:gd name="T7" fmla="*/ 12 h 25"/>
                <a:gd name="T8" fmla="*/ 25 w 25"/>
                <a:gd name="T9" fmla="*/ 9 h 25"/>
                <a:gd name="T10" fmla="*/ 24 w 25"/>
                <a:gd name="T11" fmla="*/ 7 h 25"/>
                <a:gd name="T12" fmla="*/ 15 w 25"/>
                <a:gd name="T13" fmla="*/ 0 h 25"/>
                <a:gd name="T14" fmla="*/ 14 w 25"/>
                <a:gd name="T15" fmla="*/ 0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6" y="0"/>
                    <a:pt x="0" y="5"/>
                    <a:pt x="0" y="12"/>
                  </a:cubicBezTo>
                  <a:cubicBezTo>
                    <a:pt x="0" y="19"/>
                    <a:pt x="6" y="25"/>
                    <a:pt x="13" y="25"/>
                  </a:cubicBezTo>
                  <a:cubicBezTo>
                    <a:pt x="20" y="25"/>
                    <a:pt x="25" y="19"/>
                    <a:pt x="25" y="12"/>
                  </a:cubicBezTo>
                  <a:cubicBezTo>
                    <a:pt x="25" y="11"/>
                    <a:pt x="25" y="10"/>
                    <a:pt x="25" y="9"/>
                  </a:cubicBezTo>
                  <a:cubicBezTo>
                    <a:pt x="25" y="8"/>
                    <a:pt x="25" y="8"/>
                    <a:pt x="24" y="7"/>
                  </a:cubicBezTo>
                  <a:cubicBezTo>
                    <a:pt x="23" y="4"/>
                    <a:pt x="19" y="1"/>
                    <a:pt x="15" y="0"/>
                  </a:cubicBezTo>
                  <a:cubicBezTo>
                    <a:pt x="15" y="0"/>
                    <a:pt x="14" y="0"/>
                    <a:pt x="14" y="0"/>
                  </a:cubicBezTo>
                  <a:cubicBezTo>
                    <a:pt x="13"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1" name="Freeform 113"/>
            <p:cNvSpPr>
              <a:spLocks/>
            </p:cNvSpPr>
            <p:nvPr/>
          </p:nvSpPr>
          <p:spPr bwMode="auto">
            <a:xfrm>
              <a:off x="9084914" y="4595140"/>
              <a:ext cx="62614" cy="51520"/>
            </a:xfrm>
            <a:custGeom>
              <a:avLst/>
              <a:gdLst>
                <a:gd name="T0" fmla="*/ 13 w 26"/>
                <a:gd name="T1" fmla="*/ 0 h 25"/>
                <a:gd name="T2" fmla="*/ 8 w 26"/>
                <a:gd name="T3" fmla="*/ 1 h 25"/>
                <a:gd name="T4" fmla="*/ 7 w 26"/>
                <a:gd name="T5" fmla="*/ 2 h 25"/>
                <a:gd name="T6" fmla="*/ 0 w 26"/>
                <a:gd name="T7" fmla="*/ 13 h 25"/>
                <a:gd name="T8" fmla="*/ 13 w 26"/>
                <a:gd name="T9" fmla="*/ 25 h 25"/>
                <a:gd name="T10" fmla="*/ 26 w 26"/>
                <a:gd name="T11" fmla="*/ 13 h 25"/>
                <a:gd name="T12" fmla="*/ 16 w 26"/>
                <a:gd name="T13" fmla="*/ 0 h 25"/>
                <a:gd name="T14" fmla="*/ 14 w 26"/>
                <a:gd name="T15" fmla="*/ 0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11" y="0"/>
                    <a:pt x="10" y="0"/>
                    <a:pt x="8" y="1"/>
                  </a:cubicBezTo>
                  <a:cubicBezTo>
                    <a:pt x="8" y="1"/>
                    <a:pt x="7" y="1"/>
                    <a:pt x="7" y="2"/>
                  </a:cubicBezTo>
                  <a:cubicBezTo>
                    <a:pt x="3" y="4"/>
                    <a:pt x="0" y="8"/>
                    <a:pt x="0" y="13"/>
                  </a:cubicBezTo>
                  <a:cubicBezTo>
                    <a:pt x="0" y="20"/>
                    <a:pt x="6" y="25"/>
                    <a:pt x="13" y="25"/>
                  </a:cubicBezTo>
                  <a:cubicBezTo>
                    <a:pt x="20" y="25"/>
                    <a:pt x="26" y="20"/>
                    <a:pt x="26" y="13"/>
                  </a:cubicBezTo>
                  <a:cubicBezTo>
                    <a:pt x="26" y="7"/>
                    <a:pt x="21" y="2"/>
                    <a:pt x="16" y="0"/>
                  </a:cubicBezTo>
                  <a:cubicBezTo>
                    <a:pt x="15" y="0"/>
                    <a:pt x="15" y="0"/>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2" name="Freeform 114"/>
            <p:cNvSpPr>
              <a:spLocks/>
            </p:cNvSpPr>
            <p:nvPr/>
          </p:nvSpPr>
          <p:spPr bwMode="auto">
            <a:xfrm>
              <a:off x="8360338" y="4356908"/>
              <a:ext cx="62614" cy="51520"/>
            </a:xfrm>
            <a:custGeom>
              <a:avLst/>
              <a:gdLst>
                <a:gd name="T0" fmla="*/ 13 w 26"/>
                <a:gd name="T1" fmla="*/ 0 h 25"/>
                <a:gd name="T2" fmla="*/ 12 w 26"/>
                <a:gd name="T3" fmla="*/ 0 h 25"/>
                <a:gd name="T4" fmla="*/ 2 w 26"/>
                <a:gd name="T5" fmla="*/ 6 h 25"/>
                <a:gd name="T6" fmla="*/ 1 w 26"/>
                <a:gd name="T7" fmla="*/ 7 h 25"/>
                <a:gd name="T8" fmla="*/ 0 w 26"/>
                <a:gd name="T9" fmla="*/ 13 h 25"/>
                <a:gd name="T10" fmla="*/ 13 w 26"/>
                <a:gd name="T11" fmla="*/ 25 h 25"/>
                <a:gd name="T12" fmla="*/ 26 w 26"/>
                <a:gd name="T13" fmla="*/ 13 h 25"/>
                <a:gd name="T14" fmla="*/ 14 w 26"/>
                <a:gd name="T15" fmla="*/ 0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13" y="0"/>
                    <a:pt x="12" y="0"/>
                    <a:pt x="12" y="0"/>
                  </a:cubicBezTo>
                  <a:cubicBezTo>
                    <a:pt x="8" y="0"/>
                    <a:pt x="4" y="3"/>
                    <a:pt x="2" y="6"/>
                  </a:cubicBezTo>
                  <a:cubicBezTo>
                    <a:pt x="2" y="6"/>
                    <a:pt x="2" y="7"/>
                    <a:pt x="1" y="7"/>
                  </a:cubicBezTo>
                  <a:cubicBezTo>
                    <a:pt x="1" y="9"/>
                    <a:pt x="0" y="11"/>
                    <a:pt x="0" y="13"/>
                  </a:cubicBezTo>
                  <a:cubicBezTo>
                    <a:pt x="0" y="20"/>
                    <a:pt x="6" y="25"/>
                    <a:pt x="13" y="25"/>
                  </a:cubicBezTo>
                  <a:cubicBezTo>
                    <a:pt x="20" y="25"/>
                    <a:pt x="26" y="20"/>
                    <a:pt x="26" y="13"/>
                  </a:cubicBezTo>
                  <a:cubicBezTo>
                    <a:pt x="26" y="6"/>
                    <a:pt x="21" y="0"/>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3" name="Freeform 115"/>
            <p:cNvSpPr>
              <a:spLocks/>
            </p:cNvSpPr>
            <p:nvPr/>
          </p:nvSpPr>
          <p:spPr bwMode="auto">
            <a:xfrm>
              <a:off x="7788457" y="4293818"/>
              <a:ext cx="59583" cy="52393"/>
            </a:xfrm>
            <a:custGeom>
              <a:avLst/>
              <a:gdLst>
                <a:gd name="T0" fmla="*/ 12 w 25"/>
                <a:gd name="T1" fmla="*/ 0 h 25"/>
                <a:gd name="T2" fmla="*/ 11 w 25"/>
                <a:gd name="T3" fmla="*/ 0 h 25"/>
                <a:gd name="T4" fmla="*/ 0 w 25"/>
                <a:gd name="T5" fmla="*/ 13 h 25"/>
                <a:gd name="T6" fmla="*/ 12 w 25"/>
                <a:gd name="T7" fmla="*/ 25 h 25"/>
                <a:gd name="T8" fmla="*/ 25 w 25"/>
                <a:gd name="T9" fmla="*/ 13 h 25"/>
                <a:gd name="T10" fmla="*/ 24 w 25"/>
                <a:gd name="T11" fmla="*/ 7 h 25"/>
                <a:gd name="T12" fmla="*/ 23 w 25"/>
                <a:gd name="T13" fmla="*/ 6 h 25"/>
                <a:gd name="T14" fmla="*/ 13 w 25"/>
                <a:gd name="T15" fmla="*/ 0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12" y="0"/>
                    <a:pt x="12" y="0"/>
                    <a:pt x="11" y="0"/>
                  </a:cubicBezTo>
                  <a:cubicBezTo>
                    <a:pt x="5" y="1"/>
                    <a:pt x="0" y="6"/>
                    <a:pt x="0" y="13"/>
                  </a:cubicBezTo>
                  <a:cubicBezTo>
                    <a:pt x="0" y="20"/>
                    <a:pt x="5" y="25"/>
                    <a:pt x="12" y="25"/>
                  </a:cubicBezTo>
                  <a:cubicBezTo>
                    <a:pt x="19" y="25"/>
                    <a:pt x="25" y="20"/>
                    <a:pt x="25" y="13"/>
                  </a:cubicBezTo>
                  <a:cubicBezTo>
                    <a:pt x="25" y="11"/>
                    <a:pt x="25" y="9"/>
                    <a:pt x="24" y="7"/>
                  </a:cubicBezTo>
                  <a:cubicBezTo>
                    <a:pt x="24" y="7"/>
                    <a:pt x="23" y="6"/>
                    <a:pt x="23" y="6"/>
                  </a:cubicBezTo>
                  <a:cubicBezTo>
                    <a:pt x="21" y="3"/>
                    <a:pt x="17" y="0"/>
                    <a:pt x="13" y="0"/>
                  </a:cubicBezTo>
                  <a:cubicBezTo>
                    <a:pt x="13" y="0"/>
                    <a:pt x="13"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7" name="Freeform 116"/>
            <p:cNvSpPr>
              <a:spLocks/>
            </p:cNvSpPr>
            <p:nvPr/>
          </p:nvSpPr>
          <p:spPr bwMode="auto">
            <a:xfrm>
              <a:off x="7983466" y="4085651"/>
              <a:ext cx="59583" cy="54141"/>
            </a:xfrm>
            <a:custGeom>
              <a:avLst/>
              <a:gdLst>
                <a:gd name="T0" fmla="*/ 12 w 25"/>
                <a:gd name="T1" fmla="*/ 0 h 26"/>
                <a:gd name="T2" fmla="*/ 0 w 25"/>
                <a:gd name="T3" fmla="*/ 13 h 26"/>
                <a:gd name="T4" fmla="*/ 0 w 25"/>
                <a:gd name="T5" fmla="*/ 13 h 26"/>
                <a:gd name="T6" fmla="*/ 0 w 25"/>
                <a:gd name="T7" fmla="*/ 15 h 26"/>
                <a:gd name="T8" fmla="*/ 12 w 25"/>
                <a:gd name="T9" fmla="*/ 26 h 26"/>
                <a:gd name="T10" fmla="*/ 14 w 25"/>
                <a:gd name="T11" fmla="*/ 26 h 26"/>
                <a:gd name="T12" fmla="*/ 16 w 25"/>
                <a:gd name="T13" fmla="*/ 25 h 26"/>
                <a:gd name="T14" fmla="*/ 25 w 25"/>
                <a:gd name="T15" fmla="*/ 16 h 26"/>
                <a:gd name="T16" fmla="*/ 25 w 25"/>
                <a:gd name="T17" fmla="*/ 14 h 26"/>
                <a:gd name="T18" fmla="*/ 25 w 25"/>
                <a:gd name="T19" fmla="*/ 13 h 26"/>
                <a:gd name="T20" fmla="*/ 21 w 25"/>
                <a:gd name="T21" fmla="*/ 3 h 26"/>
                <a:gd name="T22" fmla="*/ 19 w 25"/>
                <a:gd name="T23" fmla="*/ 2 h 26"/>
                <a:gd name="T24" fmla="*/ 12 w 25"/>
                <a:gd name="T25"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6">
                  <a:moveTo>
                    <a:pt x="12" y="0"/>
                  </a:moveTo>
                  <a:cubicBezTo>
                    <a:pt x="5" y="0"/>
                    <a:pt x="0" y="6"/>
                    <a:pt x="0" y="13"/>
                  </a:cubicBezTo>
                  <a:cubicBezTo>
                    <a:pt x="0" y="13"/>
                    <a:pt x="0" y="13"/>
                    <a:pt x="0" y="13"/>
                  </a:cubicBezTo>
                  <a:cubicBezTo>
                    <a:pt x="0" y="14"/>
                    <a:pt x="0" y="14"/>
                    <a:pt x="0" y="15"/>
                  </a:cubicBezTo>
                  <a:cubicBezTo>
                    <a:pt x="1" y="21"/>
                    <a:pt x="6" y="26"/>
                    <a:pt x="12" y="26"/>
                  </a:cubicBezTo>
                  <a:cubicBezTo>
                    <a:pt x="13" y="26"/>
                    <a:pt x="13" y="26"/>
                    <a:pt x="14" y="26"/>
                  </a:cubicBezTo>
                  <a:cubicBezTo>
                    <a:pt x="15" y="25"/>
                    <a:pt x="16" y="25"/>
                    <a:pt x="16" y="25"/>
                  </a:cubicBezTo>
                  <a:cubicBezTo>
                    <a:pt x="20" y="24"/>
                    <a:pt x="24" y="20"/>
                    <a:pt x="25" y="16"/>
                  </a:cubicBezTo>
                  <a:cubicBezTo>
                    <a:pt x="25" y="16"/>
                    <a:pt x="25" y="15"/>
                    <a:pt x="25" y="14"/>
                  </a:cubicBezTo>
                  <a:cubicBezTo>
                    <a:pt x="25" y="14"/>
                    <a:pt x="25" y="13"/>
                    <a:pt x="25" y="13"/>
                  </a:cubicBezTo>
                  <a:cubicBezTo>
                    <a:pt x="25" y="9"/>
                    <a:pt x="23" y="6"/>
                    <a:pt x="21" y="3"/>
                  </a:cubicBezTo>
                  <a:cubicBezTo>
                    <a:pt x="20" y="3"/>
                    <a:pt x="20" y="3"/>
                    <a:pt x="19" y="2"/>
                  </a:cubicBezTo>
                  <a:cubicBezTo>
                    <a:pt x="17" y="1"/>
                    <a:pt x="15"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9" name="Freeform 117"/>
            <p:cNvSpPr>
              <a:spLocks/>
            </p:cNvSpPr>
            <p:nvPr/>
          </p:nvSpPr>
          <p:spPr bwMode="auto">
            <a:xfrm>
              <a:off x="7580925" y="4499564"/>
              <a:ext cx="59583" cy="52393"/>
            </a:xfrm>
            <a:custGeom>
              <a:avLst/>
              <a:gdLst>
                <a:gd name="T0" fmla="*/ 13 w 25"/>
                <a:gd name="T1" fmla="*/ 0 h 25"/>
                <a:gd name="T2" fmla="*/ 12 w 25"/>
                <a:gd name="T3" fmla="*/ 0 h 25"/>
                <a:gd name="T4" fmla="*/ 10 w 25"/>
                <a:gd name="T5" fmla="*/ 0 h 25"/>
                <a:gd name="T6" fmla="*/ 4 w 25"/>
                <a:gd name="T7" fmla="*/ 3 h 25"/>
                <a:gd name="T8" fmla="*/ 3 w 25"/>
                <a:gd name="T9" fmla="*/ 4 h 25"/>
                <a:gd name="T10" fmla="*/ 0 w 25"/>
                <a:gd name="T11" fmla="*/ 12 h 25"/>
                <a:gd name="T12" fmla="*/ 13 w 25"/>
                <a:gd name="T13" fmla="*/ 25 h 25"/>
                <a:gd name="T14" fmla="*/ 25 w 25"/>
                <a:gd name="T15" fmla="*/ 12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12" y="0"/>
                    <a:pt x="12" y="0"/>
                    <a:pt x="12" y="0"/>
                  </a:cubicBezTo>
                  <a:cubicBezTo>
                    <a:pt x="11" y="0"/>
                    <a:pt x="11" y="0"/>
                    <a:pt x="10" y="0"/>
                  </a:cubicBezTo>
                  <a:cubicBezTo>
                    <a:pt x="8" y="0"/>
                    <a:pt x="6" y="1"/>
                    <a:pt x="4" y="3"/>
                  </a:cubicBezTo>
                  <a:cubicBezTo>
                    <a:pt x="4" y="3"/>
                    <a:pt x="4" y="3"/>
                    <a:pt x="3" y="4"/>
                  </a:cubicBezTo>
                  <a:cubicBezTo>
                    <a:pt x="1" y="6"/>
                    <a:pt x="0" y="9"/>
                    <a:pt x="0" y="12"/>
                  </a:cubicBezTo>
                  <a:cubicBezTo>
                    <a:pt x="0" y="19"/>
                    <a:pt x="6" y="25"/>
                    <a:pt x="13" y="25"/>
                  </a:cubicBezTo>
                  <a:cubicBezTo>
                    <a:pt x="20" y="25"/>
                    <a:pt x="25" y="19"/>
                    <a:pt x="25" y="12"/>
                  </a:cubicBezTo>
                  <a:cubicBezTo>
                    <a:pt x="25"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0" name="Freeform 118"/>
            <p:cNvSpPr>
              <a:spLocks/>
            </p:cNvSpPr>
            <p:nvPr/>
          </p:nvSpPr>
          <p:spPr bwMode="auto">
            <a:xfrm>
              <a:off x="6446651" y="4305858"/>
              <a:ext cx="59583" cy="51520"/>
            </a:xfrm>
            <a:custGeom>
              <a:avLst/>
              <a:gdLst>
                <a:gd name="T0" fmla="*/ 12 w 25"/>
                <a:gd name="T1" fmla="*/ 0 h 25"/>
                <a:gd name="T2" fmla="*/ 11 w 25"/>
                <a:gd name="T3" fmla="*/ 0 h 25"/>
                <a:gd name="T4" fmla="*/ 9 w 25"/>
                <a:gd name="T5" fmla="*/ 0 h 25"/>
                <a:gd name="T6" fmla="*/ 0 w 25"/>
                <a:gd name="T7" fmla="*/ 12 h 25"/>
                <a:gd name="T8" fmla="*/ 12 w 25"/>
                <a:gd name="T9" fmla="*/ 25 h 25"/>
                <a:gd name="T10" fmla="*/ 25 w 25"/>
                <a:gd name="T11" fmla="*/ 12 h 25"/>
                <a:gd name="T12" fmla="*/ 24 w 25"/>
                <a:gd name="T13" fmla="*/ 7 h 25"/>
                <a:gd name="T14" fmla="*/ 23 w 25"/>
                <a:gd name="T15" fmla="*/ 5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12" y="0"/>
                    <a:pt x="12" y="0"/>
                    <a:pt x="11" y="0"/>
                  </a:cubicBezTo>
                  <a:cubicBezTo>
                    <a:pt x="11" y="0"/>
                    <a:pt x="10" y="0"/>
                    <a:pt x="9" y="0"/>
                  </a:cubicBezTo>
                  <a:cubicBezTo>
                    <a:pt x="4" y="1"/>
                    <a:pt x="0" y="6"/>
                    <a:pt x="0" y="12"/>
                  </a:cubicBezTo>
                  <a:cubicBezTo>
                    <a:pt x="0" y="19"/>
                    <a:pt x="5" y="25"/>
                    <a:pt x="12" y="25"/>
                  </a:cubicBezTo>
                  <a:cubicBezTo>
                    <a:pt x="19" y="25"/>
                    <a:pt x="25" y="19"/>
                    <a:pt x="25" y="12"/>
                  </a:cubicBezTo>
                  <a:cubicBezTo>
                    <a:pt x="25" y="10"/>
                    <a:pt x="24" y="9"/>
                    <a:pt x="24" y="7"/>
                  </a:cubicBezTo>
                  <a:cubicBezTo>
                    <a:pt x="23" y="6"/>
                    <a:pt x="23" y="6"/>
                    <a:pt x="23" y="5"/>
                  </a:cubicBezTo>
                  <a:cubicBezTo>
                    <a:pt x="21" y="2"/>
                    <a:pt x="17"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1" name="Freeform 119"/>
            <p:cNvSpPr>
              <a:spLocks/>
            </p:cNvSpPr>
            <p:nvPr/>
          </p:nvSpPr>
          <p:spPr bwMode="auto">
            <a:xfrm>
              <a:off x="6200926" y="3997474"/>
              <a:ext cx="62614" cy="54141"/>
            </a:xfrm>
            <a:custGeom>
              <a:avLst/>
              <a:gdLst>
                <a:gd name="T0" fmla="*/ 13 w 26"/>
                <a:gd name="T1" fmla="*/ 0 h 26"/>
                <a:gd name="T2" fmla="*/ 0 w 26"/>
                <a:gd name="T3" fmla="*/ 13 h 26"/>
                <a:gd name="T4" fmla="*/ 13 w 26"/>
                <a:gd name="T5" fmla="*/ 26 h 26"/>
                <a:gd name="T6" fmla="*/ 25 w 26"/>
                <a:gd name="T7" fmla="*/ 18 h 26"/>
                <a:gd name="T8" fmla="*/ 25 w 26"/>
                <a:gd name="T9" fmla="*/ 17 h 26"/>
                <a:gd name="T10" fmla="*/ 26 w 26"/>
                <a:gd name="T11" fmla="*/ 13 h 26"/>
                <a:gd name="T12" fmla="*/ 16 w 26"/>
                <a:gd name="T13" fmla="*/ 1 h 26"/>
                <a:gd name="T14" fmla="*/ 14 w 26"/>
                <a:gd name="T15" fmla="*/ 0 h 26"/>
                <a:gd name="T16" fmla="*/ 13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3" y="0"/>
                  </a:moveTo>
                  <a:cubicBezTo>
                    <a:pt x="6" y="0"/>
                    <a:pt x="0" y="6"/>
                    <a:pt x="0" y="13"/>
                  </a:cubicBezTo>
                  <a:cubicBezTo>
                    <a:pt x="0" y="20"/>
                    <a:pt x="6" y="26"/>
                    <a:pt x="13" y="26"/>
                  </a:cubicBezTo>
                  <a:cubicBezTo>
                    <a:pt x="18" y="26"/>
                    <a:pt x="23" y="23"/>
                    <a:pt x="25" y="18"/>
                  </a:cubicBezTo>
                  <a:cubicBezTo>
                    <a:pt x="25" y="18"/>
                    <a:pt x="25" y="17"/>
                    <a:pt x="25" y="17"/>
                  </a:cubicBezTo>
                  <a:cubicBezTo>
                    <a:pt x="26" y="15"/>
                    <a:pt x="26" y="14"/>
                    <a:pt x="26" y="13"/>
                  </a:cubicBezTo>
                  <a:cubicBezTo>
                    <a:pt x="26" y="7"/>
                    <a:pt x="22" y="2"/>
                    <a:pt x="16" y="1"/>
                  </a:cubicBezTo>
                  <a:cubicBezTo>
                    <a:pt x="15" y="0"/>
                    <a:pt x="15" y="0"/>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2" name="Freeform 120"/>
            <p:cNvSpPr>
              <a:spLocks/>
            </p:cNvSpPr>
            <p:nvPr/>
          </p:nvSpPr>
          <p:spPr bwMode="auto">
            <a:xfrm>
              <a:off x="7211595" y="3143413"/>
              <a:ext cx="57564" cy="49774"/>
            </a:xfrm>
            <a:custGeom>
              <a:avLst/>
              <a:gdLst>
                <a:gd name="T0" fmla="*/ 12 w 24"/>
                <a:gd name="T1" fmla="*/ 0 h 24"/>
                <a:gd name="T2" fmla="*/ 0 w 24"/>
                <a:gd name="T3" fmla="*/ 12 h 24"/>
                <a:gd name="T4" fmla="*/ 12 w 24"/>
                <a:gd name="T5" fmla="*/ 24 h 24"/>
                <a:gd name="T6" fmla="*/ 24 w 24"/>
                <a:gd name="T7" fmla="*/ 15 h 24"/>
                <a:gd name="T8" fmla="*/ 24 w 24"/>
                <a:gd name="T9" fmla="*/ 14 h 24"/>
                <a:gd name="T10" fmla="*/ 24 w 24"/>
                <a:gd name="T11" fmla="*/ 12 h 24"/>
                <a:gd name="T12" fmla="*/ 24 w 24"/>
                <a:gd name="T13" fmla="*/ 11 h 24"/>
                <a:gd name="T14" fmla="*/ 24 w 24"/>
                <a:gd name="T15" fmla="*/ 9 h 24"/>
                <a:gd name="T16" fmla="*/ 12 w 24"/>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12" y="0"/>
                  </a:moveTo>
                  <a:cubicBezTo>
                    <a:pt x="5" y="0"/>
                    <a:pt x="0" y="5"/>
                    <a:pt x="0" y="12"/>
                  </a:cubicBezTo>
                  <a:cubicBezTo>
                    <a:pt x="0" y="18"/>
                    <a:pt x="5" y="24"/>
                    <a:pt x="12" y="24"/>
                  </a:cubicBezTo>
                  <a:cubicBezTo>
                    <a:pt x="17" y="24"/>
                    <a:pt x="22" y="20"/>
                    <a:pt x="24" y="15"/>
                  </a:cubicBezTo>
                  <a:cubicBezTo>
                    <a:pt x="24" y="15"/>
                    <a:pt x="24" y="14"/>
                    <a:pt x="24" y="14"/>
                  </a:cubicBezTo>
                  <a:cubicBezTo>
                    <a:pt x="24" y="13"/>
                    <a:pt x="24" y="12"/>
                    <a:pt x="24" y="12"/>
                  </a:cubicBezTo>
                  <a:cubicBezTo>
                    <a:pt x="24" y="11"/>
                    <a:pt x="24" y="11"/>
                    <a:pt x="24" y="11"/>
                  </a:cubicBezTo>
                  <a:cubicBezTo>
                    <a:pt x="24" y="10"/>
                    <a:pt x="24" y="10"/>
                    <a:pt x="24" y="9"/>
                  </a:cubicBezTo>
                  <a:cubicBezTo>
                    <a:pt x="23" y="4"/>
                    <a:pt x="18"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4" name="Freeform 121"/>
            <p:cNvSpPr>
              <a:spLocks/>
            </p:cNvSpPr>
            <p:nvPr/>
          </p:nvSpPr>
          <p:spPr bwMode="auto">
            <a:xfrm>
              <a:off x="8294200" y="3520385"/>
              <a:ext cx="30296" cy="24450"/>
            </a:xfrm>
            <a:custGeom>
              <a:avLst/>
              <a:gdLst>
                <a:gd name="T0" fmla="*/ 6 w 13"/>
                <a:gd name="T1" fmla="*/ 0 h 12"/>
                <a:gd name="T2" fmla="*/ 6 w 13"/>
                <a:gd name="T3" fmla="*/ 0 h 12"/>
                <a:gd name="T4" fmla="*/ 5 w 13"/>
                <a:gd name="T5" fmla="*/ 0 h 12"/>
                <a:gd name="T6" fmla="*/ 1 w 13"/>
                <a:gd name="T7" fmla="*/ 3 h 12"/>
                <a:gd name="T8" fmla="*/ 1 w 13"/>
                <a:gd name="T9" fmla="*/ 4 h 12"/>
                <a:gd name="T10" fmla="*/ 0 w 13"/>
                <a:gd name="T11" fmla="*/ 6 h 12"/>
                <a:gd name="T12" fmla="*/ 6 w 13"/>
                <a:gd name="T13" fmla="*/ 12 h 12"/>
                <a:gd name="T14" fmla="*/ 13 w 13"/>
                <a:gd name="T15" fmla="*/ 6 h 12"/>
                <a:gd name="T16" fmla="*/ 6 w 13"/>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2">
                  <a:moveTo>
                    <a:pt x="6" y="0"/>
                  </a:moveTo>
                  <a:cubicBezTo>
                    <a:pt x="6" y="0"/>
                    <a:pt x="6" y="0"/>
                    <a:pt x="6" y="0"/>
                  </a:cubicBezTo>
                  <a:cubicBezTo>
                    <a:pt x="6" y="0"/>
                    <a:pt x="5" y="0"/>
                    <a:pt x="5" y="0"/>
                  </a:cubicBezTo>
                  <a:cubicBezTo>
                    <a:pt x="3" y="1"/>
                    <a:pt x="2" y="1"/>
                    <a:pt x="1" y="3"/>
                  </a:cubicBezTo>
                  <a:cubicBezTo>
                    <a:pt x="1" y="3"/>
                    <a:pt x="1" y="4"/>
                    <a:pt x="1" y="4"/>
                  </a:cubicBezTo>
                  <a:cubicBezTo>
                    <a:pt x="0" y="5"/>
                    <a:pt x="0" y="5"/>
                    <a:pt x="0" y="6"/>
                  </a:cubicBezTo>
                  <a:cubicBezTo>
                    <a:pt x="0" y="9"/>
                    <a:pt x="3" y="12"/>
                    <a:pt x="6" y="12"/>
                  </a:cubicBezTo>
                  <a:cubicBezTo>
                    <a:pt x="10" y="12"/>
                    <a:pt x="13" y="9"/>
                    <a:pt x="13" y="6"/>
                  </a:cubicBezTo>
                  <a:cubicBezTo>
                    <a:pt x="13" y="3"/>
                    <a:pt x="10" y="0"/>
                    <a:pt x="6"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5" name="Freeform 5"/>
            <p:cNvSpPr>
              <a:spLocks noEditPoints="1"/>
            </p:cNvSpPr>
            <p:nvPr/>
          </p:nvSpPr>
          <p:spPr bwMode="auto">
            <a:xfrm>
              <a:off x="9593904" y="2916138"/>
              <a:ext cx="402543" cy="590394"/>
            </a:xfrm>
            <a:custGeom>
              <a:avLst/>
              <a:gdLst>
                <a:gd name="T0" fmla="*/ 1 w 95"/>
                <a:gd name="T1" fmla="*/ 149 h 153"/>
                <a:gd name="T2" fmla="*/ 5 w 95"/>
                <a:gd name="T3" fmla="*/ 148 h 153"/>
                <a:gd name="T4" fmla="*/ 4 w 95"/>
                <a:gd name="T5" fmla="*/ 146 h 153"/>
                <a:gd name="T6" fmla="*/ 4 w 95"/>
                <a:gd name="T7" fmla="*/ 146 h 153"/>
                <a:gd name="T8" fmla="*/ 11 w 95"/>
                <a:gd name="T9" fmla="*/ 140 h 153"/>
                <a:gd name="T10" fmla="*/ 8 w 95"/>
                <a:gd name="T11" fmla="*/ 145 h 153"/>
                <a:gd name="T12" fmla="*/ 11 w 95"/>
                <a:gd name="T13" fmla="*/ 140 h 153"/>
                <a:gd name="T14" fmla="*/ 3 w 95"/>
                <a:gd name="T15" fmla="*/ 144 h 153"/>
                <a:gd name="T16" fmla="*/ 7 w 95"/>
                <a:gd name="T17" fmla="*/ 139 h 153"/>
                <a:gd name="T18" fmla="*/ 8 w 95"/>
                <a:gd name="T19" fmla="*/ 137 h 153"/>
                <a:gd name="T20" fmla="*/ 8 w 95"/>
                <a:gd name="T21" fmla="*/ 137 h 153"/>
                <a:gd name="T22" fmla="*/ 16 w 95"/>
                <a:gd name="T23" fmla="*/ 137 h 153"/>
                <a:gd name="T24" fmla="*/ 12 w 95"/>
                <a:gd name="T25" fmla="*/ 138 h 153"/>
                <a:gd name="T26" fmla="*/ 16 w 95"/>
                <a:gd name="T27" fmla="*/ 137 h 153"/>
                <a:gd name="T28" fmla="*/ 15 w 95"/>
                <a:gd name="T29" fmla="*/ 135 h 153"/>
                <a:gd name="T30" fmla="*/ 21 w 95"/>
                <a:gd name="T31" fmla="*/ 132 h 153"/>
                <a:gd name="T32" fmla="*/ 9 w 95"/>
                <a:gd name="T33" fmla="*/ 130 h 153"/>
                <a:gd name="T34" fmla="*/ 9 w 95"/>
                <a:gd name="T35" fmla="*/ 135 h 153"/>
                <a:gd name="T36" fmla="*/ 9 w 95"/>
                <a:gd name="T37" fmla="*/ 130 h 153"/>
                <a:gd name="T38" fmla="*/ 20 w 95"/>
                <a:gd name="T39" fmla="*/ 130 h 153"/>
                <a:gd name="T40" fmla="*/ 28 w 95"/>
                <a:gd name="T41" fmla="*/ 124 h 153"/>
                <a:gd name="T42" fmla="*/ 28 w 95"/>
                <a:gd name="T43" fmla="*/ 122 h 153"/>
                <a:gd name="T44" fmla="*/ 30 w 95"/>
                <a:gd name="T45" fmla="*/ 123 h 153"/>
                <a:gd name="T46" fmla="*/ 14 w 95"/>
                <a:gd name="T47" fmla="*/ 119 h 153"/>
                <a:gd name="T48" fmla="*/ 12 w 95"/>
                <a:gd name="T49" fmla="*/ 128 h 153"/>
                <a:gd name="T50" fmla="*/ 14 w 95"/>
                <a:gd name="T51" fmla="*/ 119 h 153"/>
                <a:gd name="T52" fmla="*/ 14 w 95"/>
                <a:gd name="T53" fmla="*/ 118 h 153"/>
                <a:gd name="T54" fmla="*/ 17 w 95"/>
                <a:gd name="T55" fmla="*/ 117 h 153"/>
                <a:gd name="T56" fmla="*/ 20 w 95"/>
                <a:gd name="T57" fmla="*/ 109 h 153"/>
                <a:gd name="T58" fmla="*/ 16 w 95"/>
                <a:gd name="T59" fmla="*/ 114 h 153"/>
                <a:gd name="T60" fmla="*/ 20 w 95"/>
                <a:gd name="T61" fmla="*/ 109 h 153"/>
                <a:gd name="T62" fmla="*/ 19 w 95"/>
                <a:gd name="T63" fmla="*/ 106 h 153"/>
                <a:gd name="T64" fmla="*/ 21 w 95"/>
                <a:gd name="T65" fmla="*/ 105 h 153"/>
                <a:gd name="T66" fmla="*/ 32 w 95"/>
                <a:gd name="T67" fmla="*/ 80 h 153"/>
                <a:gd name="T68" fmla="*/ 21 w 95"/>
                <a:gd name="T69" fmla="*/ 102 h 153"/>
                <a:gd name="T70" fmla="*/ 32 w 95"/>
                <a:gd name="T71" fmla="*/ 80 h 153"/>
                <a:gd name="T72" fmla="*/ 31 w 95"/>
                <a:gd name="T73" fmla="*/ 76 h 153"/>
                <a:gd name="T74" fmla="*/ 33 w 95"/>
                <a:gd name="T75" fmla="*/ 77 h 153"/>
                <a:gd name="T76" fmla="*/ 33 w 95"/>
                <a:gd name="T77" fmla="*/ 71 h 153"/>
                <a:gd name="T78" fmla="*/ 32 w 95"/>
                <a:gd name="T79" fmla="*/ 74 h 153"/>
                <a:gd name="T80" fmla="*/ 34 w 95"/>
                <a:gd name="T81" fmla="*/ 74 h 153"/>
                <a:gd name="T82" fmla="*/ 35 w 95"/>
                <a:gd name="T83" fmla="*/ 71 h 153"/>
                <a:gd name="T84" fmla="*/ 35 w 95"/>
                <a:gd name="T85" fmla="*/ 71 h 153"/>
                <a:gd name="T86" fmla="*/ 81 w 95"/>
                <a:gd name="T87" fmla="*/ 69 h 153"/>
                <a:gd name="T88" fmla="*/ 29 w 95"/>
                <a:gd name="T89" fmla="*/ 121 h 153"/>
                <a:gd name="T90" fmla="*/ 81 w 95"/>
                <a:gd name="T91" fmla="*/ 69 h 153"/>
                <a:gd name="T92" fmla="*/ 91 w 95"/>
                <a:gd name="T93" fmla="*/ 52 h 153"/>
                <a:gd name="T94" fmla="*/ 81 w 95"/>
                <a:gd name="T95" fmla="*/ 67 h 153"/>
                <a:gd name="T96" fmla="*/ 94 w 95"/>
                <a:gd name="T97" fmla="*/ 56 h 153"/>
                <a:gd name="T98" fmla="*/ 94 w 95"/>
                <a:gd name="T99" fmla="*/ 54 h 153"/>
                <a:gd name="T100" fmla="*/ 92 w 95"/>
                <a:gd name="T101" fmla="*/ 48 h 153"/>
                <a:gd name="T102" fmla="*/ 91 w 95"/>
                <a:gd name="T103" fmla="*/ 50 h 153"/>
                <a:gd name="T104" fmla="*/ 92 w 95"/>
                <a:gd name="T105" fmla="*/ 48 h 153"/>
                <a:gd name="T106" fmla="*/ 74 w 95"/>
                <a:gd name="T107" fmla="*/ 1 h 153"/>
                <a:gd name="T108" fmla="*/ 91 w 95"/>
                <a:gd name="T109" fmla="*/ 46 h 153"/>
                <a:gd name="T110" fmla="*/ 63 w 95"/>
                <a:gd name="T111" fmla="*/ 0 h 153"/>
                <a:gd name="T112" fmla="*/ 35 w 95"/>
                <a:gd name="T113" fmla="*/ 70 h 153"/>
                <a:gd name="T114" fmla="*/ 65 w 95"/>
                <a:gd name="T115" fmla="*/ 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5" h="153">
                  <a:moveTo>
                    <a:pt x="2" y="146"/>
                  </a:moveTo>
                  <a:cubicBezTo>
                    <a:pt x="1" y="149"/>
                    <a:pt x="1" y="149"/>
                    <a:pt x="1" y="149"/>
                  </a:cubicBezTo>
                  <a:cubicBezTo>
                    <a:pt x="0" y="153"/>
                    <a:pt x="0" y="153"/>
                    <a:pt x="0" y="153"/>
                  </a:cubicBezTo>
                  <a:cubicBezTo>
                    <a:pt x="5" y="148"/>
                    <a:pt x="5" y="148"/>
                    <a:pt x="5" y="148"/>
                  </a:cubicBezTo>
                  <a:cubicBezTo>
                    <a:pt x="7" y="146"/>
                    <a:pt x="7" y="146"/>
                    <a:pt x="7" y="146"/>
                  </a:cubicBezTo>
                  <a:cubicBezTo>
                    <a:pt x="4" y="146"/>
                    <a:pt x="4" y="146"/>
                    <a:pt x="4" y="146"/>
                  </a:cubicBezTo>
                  <a:cubicBezTo>
                    <a:pt x="4" y="147"/>
                    <a:pt x="4" y="147"/>
                    <a:pt x="4" y="147"/>
                  </a:cubicBezTo>
                  <a:cubicBezTo>
                    <a:pt x="4" y="146"/>
                    <a:pt x="4" y="146"/>
                    <a:pt x="4" y="146"/>
                  </a:cubicBezTo>
                  <a:cubicBezTo>
                    <a:pt x="2" y="146"/>
                    <a:pt x="2" y="146"/>
                    <a:pt x="2" y="146"/>
                  </a:cubicBezTo>
                  <a:moveTo>
                    <a:pt x="11" y="140"/>
                  </a:moveTo>
                  <a:cubicBezTo>
                    <a:pt x="6" y="145"/>
                    <a:pt x="6" y="145"/>
                    <a:pt x="6" y="145"/>
                  </a:cubicBezTo>
                  <a:cubicBezTo>
                    <a:pt x="8" y="145"/>
                    <a:pt x="8" y="145"/>
                    <a:pt x="8" y="145"/>
                  </a:cubicBezTo>
                  <a:cubicBezTo>
                    <a:pt x="13" y="140"/>
                    <a:pt x="13" y="140"/>
                    <a:pt x="13" y="140"/>
                  </a:cubicBezTo>
                  <a:cubicBezTo>
                    <a:pt x="11" y="140"/>
                    <a:pt x="11" y="140"/>
                    <a:pt x="11" y="140"/>
                  </a:cubicBezTo>
                  <a:moveTo>
                    <a:pt x="5" y="139"/>
                  </a:moveTo>
                  <a:cubicBezTo>
                    <a:pt x="3" y="144"/>
                    <a:pt x="3" y="144"/>
                    <a:pt x="3" y="144"/>
                  </a:cubicBezTo>
                  <a:cubicBezTo>
                    <a:pt x="5" y="145"/>
                    <a:pt x="5" y="145"/>
                    <a:pt x="5" y="145"/>
                  </a:cubicBezTo>
                  <a:cubicBezTo>
                    <a:pt x="7" y="139"/>
                    <a:pt x="7" y="139"/>
                    <a:pt x="7" y="139"/>
                  </a:cubicBezTo>
                  <a:cubicBezTo>
                    <a:pt x="5" y="139"/>
                    <a:pt x="5" y="139"/>
                    <a:pt x="5" y="139"/>
                  </a:cubicBezTo>
                  <a:moveTo>
                    <a:pt x="8" y="137"/>
                  </a:moveTo>
                  <a:cubicBezTo>
                    <a:pt x="8" y="137"/>
                    <a:pt x="8" y="137"/>
                    <a:pt x="8" y="137"/>
                  </a:cubicBezTo>
                  <a:cubicBezTo>
                    <a:pt x="8" y="137"/>
                    <a:pt x="8" y="137"/>
                    <a:pt x="8" y="137"/>
                  </a:cubicBezTo>
                  <a:cubicBezTo>
                    <a:pt x="8" y="137"/>
                    <a:pt x="8" y="137"/>
                    <a:pt x="8" y="137"/>
                  </a:cubicBezTo>
                  <a:moveTo>
                    <a:pt x="16" y="137"/>
                  </a:moveTo>
                  <a:cubicBezTo>
                    <a:pt x="14" y="137"/>
                    <a:pt x="14" y="137"/>
                    <a:pt x="14" y="137"/>
                  </a:cubicBezTo>
                  <a:cubicBezTo>
                    <a:pt x="12" y="138"/>
                    <a:pt x="12" y="138"/>
                    <a:pt x="12" y="138"/>
                  </a:cubicBezTo>
                  <a:cubicBezTo>
                    <a:pt x="14" y="139"/>
                    <a:pt x="14" y="139"/>
                    <a:pt x="14" y="139"/>
                  </a:cubicBezTo>
                  <a:cubicBezTo>
                    <a:pt x="16" y="137"/>
                    <a:pt x="16" y="137"/>
                    <a:pt x="16" y="137"/>
                  </a:cubicBezTo>
                  <a:moveTo>
                    <a:pt x="19" y="131"/>
                  </a:moveTo>
                  <a:cubicBezTo>
                    <a:pt x="15" y="135"/>
                    <a:pt x="15" y="135"/>
                    <a:pt x="15" y="135"/>
                  </a:cubicBezTo>
                  <a:cubicBezTo>
                    <a:pt x="18" y="135"/>
                    <a:pt x="18" y="135"/>
                    <a:pt x="18" y="135"/>
                  </a:cubicBezTo>
                  <a:cubicBezTo>
                    <a:pt x="21" y="132"/>
                    <a:pt x="21" y="132"/>
                    <a:pt x="21" y="132"/>
                  </a:cubicBezTo>
                  <a:cubicBezTo>
                    <a:pt x="19" y="131"/>
                    <a:pt x="19" y="131"/>
                    <a:pt x="19" y="131"/>
                  </a:cubicBezTo>
                  <a:moveTo>
                    <a:pt x="9" y="130"/>
                  </a:moveTo>
                  <a:cubicBezTo>
                    <a:pt x="7" y="135"/>
                    <a:pt x="7" y="135"/>
                    <a:pt x="7" y="135"/>
                  </a:cubicBezTo>
                  <a:cubicBezTo>
                    <a:pt x="9" y="135"/>
                    <a:pt x="9" y="135"/>
                    <a:pt x="9" y="135"/>
                  </a:cubicBezTo>
                  <a:cubicBezTo>
                    <a:pt x="11" y="130"/>
                    <a:pt x="11" y="130"/>
                    <a:pt x="11" y="130"/>
                  </a:cubicBezTo>
                  <a:cubicBezTo>
                    <a:pt x="9" y="130"/>
                    <a:pt x="9" y="130"/>
                    <a:pt x="9" y="130"/>
                  </a:cubicBezTo>
                  <a:moveTo>
                    <a:pt x="27" y="123"/>
                  </a:moveTo>
                  <a:cubicBezTo>
                    <a:pt x="20" y="130"/>
                    <a:pt x="20" y="130"/>
                    <a:pt x="20" y="130"/>
                  </a:cubicBezTo>
                  <a:cubicBezTo>
                    <a:pt x="23" y="130"/>
                    <a:pt x="23" y="130"/>
                    <a:pt x="23" y="130"/>
                  </a:cubicBezTo>
                  <a:cubicBezTo>
                    <a:pt x="28" y="124"/>
                    <a:pt x="28" y="124"/>
                    <a:pt x="28" y="124"/>
                  </a:cubicBezTo>
                  <a:cubicBezTo>
                    <a:pt x="27" y="123"/>
                    <a:pt x="27" y="123"/>
                    <a:pt x="27" y="123"/>
                  </a:cubicBezTo>
                  <a:moveTo>
                    <a:pt x="28" y="122"/>
                  </a:moveTo>
                  <a:cubicBezTo>
                    <a:pt x="29" y="123"/>
                    <a:pt x="29" y="123"/>
                    <a:pt x="29" y="123"/>
                  </a:cubicBezTo>
                  <a:cubicBezTo>
                    <a:pt x="30" y="123"/>
                    <a:pt x="30" y="123"/>
                    <a:pt x="30" y="123"/>
                  </a:cubicBezTo>
                  <a:cubicBezTo>
                    <a:pt x="28" y="122"/>
                    <a:pt x="28" y="122"/>
                    <a:pt x="28" y="122"/>
                  </a:cubicBezTo>
                  <a:moveTo>
                    <a:pt x="14" y="119"/>
                  </a:moveTo>
                  <a:cubicBezTo>
                    <a:pt x="10" y="128"/>
                    <a:pt x="10" y="128"/>
                    <a:pt x="10" y="128"/>
                  </a:cubicBezTo>
                  <a:cubicBezTo>
                    <a:pt x="12" y="128"/>
                    <a:pt x="12" y="128"/>
                    <a:pt x="12" y="128"/>
                  </a:cubicBezTo>
                  <a:cubicBezTo>
                    <a:pt x="15" y="120"/>
                    <a:pt x="15" y="120"/>
                    <a:pt x="15" y="120"/>
                  </a:cubicBezTo>
                  <a:cubicBezTo>
                    <a:pt x="14" y="119"/>
                    <a:pt x="14" y="119"/>
                    <a:pt x="14" y="119"/>
                  </a:cubicBezTo>
                  <a:moveTo>
                    <a:pt x="15" y="116"/>
                  </a:moveTo>
                  <a:cubicBezTo>
                    <a:pt x="14" y="118"/>
                    <a:pt x="14" y="118"/>
                    <a:pt x="14" y="118"/>
                  </a:cubicBezTo>
                  <a:cubicBezTo>
                    <a:pt x="16" y="118"/>
                    <a:pt x="16" y="118"/>
                    <a:pt x="16" y="118"/>
                  </a:cubicBezTo>
                  <a:cubicBezTo>
                    <a:pt x="17" y="117"/>
                    <a:pt x="17" y="117"/>
                    <a:pt x="17" y="117"/>
                  </a:cubicBezTo>
                  <a:cubicBezTo>
                    <a:pt x="15" y="116"/>
                    <a:pt x="15" y="116"/>
                    <a:pt x="15" y="116"/>
                  </a:cubicBezTo>
                  <a:moveTo>
                    <a:pt x="20" y="109"/>
                  </a:moveTo>
                  <a:cubicBezTo>
                    <a:pt x="17" y="111"/>
                    <a:pt x="17" y="111"/>
                    <a:pt x="17" y="111"/>
                  </a:cubicBezTo>
                  <a:cubicBezTo>
                    <a:pt x="16" y="114"/>
                    <a:pt x="16" y="114"/>
                    <a:pt x="16" y="114"/>
                  </a:cubicBezTo>
                  <a:cubicBezTo>
                    <a:pt x="17" y="115"/>
                    <a:pt x="17" y="115"/>
                    <a:pt x="17" y="115"/>
                  </a:cubicBezTo>
                  <a:cubicBezTo>
                    <a:pt x="20" y="109"/>
                    <a:pt x="20" y="109"/>
                    <a:pt x="20" y="109"/>
                  </a:cubicBezTo>
                  <a:moveTo>
                    <a:pt x="22" y="103"/>
                  </a:moveTo>
                  <a:cubicBezTo>
                    <a:pt x="19" y="106"/>
                    <a:pt x="19" y="106"/>
                    <a:pt x="19" y="106"/>
                  </a:cubicBezTo>
                  <a:cubicBezTo>
                    <a:pt x="18" y="108"/>
                    <a:pt x="18" y="108"/>
                    <a:pt x="18" y="108"/>
                  </a:cubicBezTo>
                  <a:cubicBezTo>
                    <a:pt x="21" y="105"/>
                    <a:pt x="21" y="105"/>
                    <a:pt x="21" y="105"/>
                  </a:cubicBezTo>
                  <a:cubicBezTo>
                    <a:pt x="22" y="103"/>
                    <a:pt x="22" y="103"/>
                    <a:pt x="22" y="103"/>
                  </a:cubicBezTo>
                  <a:moveTo>
                    <a:pt x="32" y="80"/>
                  </a:moveTo>
                  <a:cubicBezTo>
                    <a:pt x="30" y="81"/>
                    <a:pt x="30" y="81"/>
                    <a:pt x="30" y="81"/>
                  </a:cubicBezTo>
                  <a:cubicBezTo>
                    <a:pt x="21" y="102"/>
                    <a:pt x="21" y="102"/>
                    <a:pt x="21" y="102"/>
                  </a:cubicBezTo>
                  <a:cubicBezTo>
                    <a:pt x="24" y="100"/>
                    <a:pt x="24" y="100"/>
                    <a:pt x="24" y="100"/>
                  </a:cubicBezTo>
                  <a:cubicBezTo>
                    <a:pt x="32" y="80"/>
                    <a:pt x="32" y="80"/>
                    <a:pt x="32" y="80"/>
                  </a:cubicBezTo>
                  <a:moveTo>
                    <a:pt x="33" y="76"/>
                  </a:moveTo>
                  <a:cubicBezTo>
                    <a:pt x="31" y="76"/>
                    <a:pt x="31" y="76"/>
                    <a:pt x="31" y="76"/>
                  </a:cubicBezTo>
                  <a:cubicBezTo>
                    <a:pt x="31" y="78"/>
                    <a:pt x="31" y="78"/>
                    <a:pt x="31" y="78"/>
                  </a:cubicBezTo>
                  <a:cubicBezTo>
                    <a:pt x="33" y="77"/>
                    <a:pt x="33" y="77"/>
                    <a:pt x="33" y="77"/>
                  </a:cubicBezTo>
                  <a:cubicBezTo>
                    <a:pt x="33" y="76"/>
                    <a:pt x="33" y="76"/>
                    <a:pt x="33" y="76"/>
                  </a:cubicBezTo>
                  <a:moveTo>
                    <a:pt x="33" y="71"/>
                  </a:moveTo>
                  <a:cubicBezTo>
                    <a:pt x="33" y="71"/>
                    <a:pt x="33" y="71"/>
                    <a:pt x="33" y="71"/>
                  </a:cubicBezTo>
                  <a:cubicBezTo>
                    <a:pt x="32" y="74"/>
                    <a:pt x="32" y="74"/>
                    <a:pt x="32" y="74"/>
                  </a:cubicBezTo>
                  <a:cubicBezTo>
                    <a:pt x="34" y="74"/>
                    <a:pt x="34" y="74"/>
                    <a:pt x="34" y="74"/>
                  </a:cubicBezTo>
                  <a:cubicBezTo>
                    <a:pt x="34" y="74"/>
                    <a:pt x="34" y="74"/>
                    <a:pt x="34" y="74"/>
                  </a:cubicBezTo>
                  <a:cubicBezTo>
                    <a:pt x="33" y="71"/>
                    <a:pt x="33" y="71"/>
                    <a:pt x="33" y="71"/>
                  </a:cubicBezTo>
                  <a:moveTo>
                    <a:pt x="35" y="71"/>
                  </a:moveTo>
                  <a:cubicBezTo>
                    <a:pt x="35" y="71"/>
                    <a:pt x="35" y="71"/>
                    <a:pt x="35" y="71"/>
                  </a:cubicBezTo>
                  <a:cubicBezTo>
                    <a:pt x="35" y="71"/>
                    <a:pt x="35" y="71"/>
                    <a:pt x="35" y="71"/>
                  </a:cubicBezTo>
                  <a:cubicBezTo>
                    <a:pt x="35" y="71"/>
                    <a:pt x="35" y="71"/>
                    <a:pt x="35" y="71"/>
                  </a:cubicBezTo>
                  <a:moveTo>
                    <a:pt x="81" y="69"/>
                  </a:moveTo>
                  <a:cubicBezTo>
                    <a:pt x="78" y="70"/>
                    <a:pt x="78" y="70"/>
                    <a:pt x="78" y="70"/>
                  </a:cubicBezTo>
                  <a:cubicBezTo>
                    <a:pt x="29" y="121"/>
                    <a:pt x="29" y="121"/>
                    <a:pt x="29" y="121"/>
                  </a:cubicBezTo>
                  <a:cubicBezTo>
                    <a:pt x="31" y="121"/>
                    <a:pt x="31" y="121"/>
                    <a:pt x="31" y="121"/>
                  </a:cubicBezTo>
                  <a:cubicBezTo>
                    <a:pt x="81" y="69"/>
                    <a:pt x="81" y="69"/>
                    <a:pt x="81" y="69"/>
                  </a:cubicBezTo>
                  <a:moveTo>
                    <a:pt x="93" y="50"/>
                  </a:moveTo>
                  <a:cubicBezTo>
                    <a:pt x="91" y="52"/>
                    <a:pt x="91" y="52"/>
                    <a:pt x="91" y="52"/>
                  </a:cubicBezTo>
                  <a:cubicBezTo>
                    <a:pt x="93" y="55"/>
                    <a:pt x="93" y="55"/>
                    <a:pt x="93" y="55"/>
                  </a:cubicBezTo>
                  <a:cubicBezTo>
                    <a:pt x="81" y="67"/>
                    <a:pt x="81" y="67"/>
                    <a:pt x="81" y="67"/>
                  </a:cubicBezTo>
                  <a:cubicBezTo>
                    <a:pt x="84" y="67"/>
                    <a:pt x="84" y="67"/>
                    <a:pt x="84" y="67"/>
                  </a:cubicBezTo>
                  <a:cubicBezTo>
                    <a:pt x="94" y="56"/>
                    <a:pt x="94" y="56"/>
                    <a:pt x="94" y="56"/>
                  </a:cubicBezTo>
                  <a:cubicBezTo>
                    <a:pt x="95" y="55"/>
                    <a:pt x="95" y="55"/>
                    <a:pt x="95" y="55"/>
                  </a:cubicBezTo>
                  <a:cubicBezTo>
                    <a:pt x="94" y="54"/>
                    <a:pt x="94" y="54"/>
                    <a:pt x="94" y="54"/>
                  </a:cubicBezTo>
                  <a:cubicBezTo>
                    <a:pt x="93" y="50"/>
                    <a:pt x="93" y="50"/>
                    <a:pt x="93" y="50"/>
                  </a:cubicBezTo>
                  <a:moveTo>
                    <a:pt x="92" y="48"/>
                  </a:moveTo>
                  <a:cubicBezTo>
                    <a:pt x="90" y="49"/>
                    <a:pt x="90" y="49"/>
                    <a:pt x="90" y="49"/>
                  </a:cubicBezTo>
                  <a:cubicBezTo>
                    <a:pt x="91" y="50"/>
                    <a:pt x="91" y="50"/>
                    <a:pt x="91" y="50"/>
                  </a:cubicBezTo>
                  <a:cubicBezTo>
                    <a:pt x="92" y="49"/>
                    <a:pt x="92" y="49"/>
                    <a:pt x="92" y="49"/>
                  </a:cubicBezTo>
                  <a:cubicBezTo>
                    <a:pt x="92" y="48"/>
                    <a:pt x="92" y="48"/>
                    <a:pt x="92" y="48"/>
                  </a:cubicBezTo>
                  <a:moveTo>
                    <a:pt x="75" y="0"/>
                  </a:moveTo>
                  <a:cubicBezTo>
                    <a:pt x="75" y="1"/>
                    <a:pt x="74" y="1"/>
                    <a:pt x="74" y="1"/>
                  </a:cubicBezTo>
                  <a:cubicBezTo>
                    <a:pt x="90" y="47"/>
                    <a:pt x="90" y="47"/>
                    <a:pt x="90" y="47"/>
                  </a:cubicBezTo>
                  <a:cubicBezTo>
                    <a:pt x="91" y="46"/>
                    <a:pt x="91" y="46"/>
                    <a:pt x="91" y="46"/>
                  </a:cubicBezTo>
                  <a:cubicBezTo>
                    <a:pt x="75" y="0"/>
                    <a:pt x="75" y="0"/>
                    <a:pt x="75" y="0"/>
                  </a:cubicBezTo>
                  <a:moveTo>
                    <a:pt x="63" y="0"/>
                  </a:moveTo>
                  <a:cubicBezTo>
                    <a:pt x="34" y="69"/>
                    <a:pt x="34" y="69"/>
                    <a:pt x="34" y="69"/>
                  </a:cubicBezTo>
                  <a:cubicBezTo>
                    <a:pt x="35" y="70"/>
                    <a:pt x="35" y="70"/>
                    <a:pt x="35" y="70"/>
                  </a:cubicBezTo>
                  <a:cubicBezTo>
                    <a:pt x="36" y="69"/>
                    <a:pt x="36" y="69"/>
                    <a:pt x="36" y="69"/>
                  </a:cubicBezTo>
                  <a:cubicBezTo>
                    <a:pt x="65" y="1"/>
                    <a:pt x="65" y="1"/>
                    <a:pt x="65" y="1"/>
                  </a:cubicBezTo>
                  <a:cubicBezTo>
                    <a:pt x="64" y="1"/>
                    <a:pt x="64" y="0"/>
                    <a:pt x="6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6" name="Freeform 6"/>
            <p:cNvSpPr>
              <a:spLocks noEditPoints="1"/>
            </p:cNvSpPr>
            <p:nvPr/>
          </p:nvSpPr>
          <p:spPr bwMode="auto">
            <a:xfrm>
              <a:off x="8951626" y="2881983"/>
              <a:ext cx="799717" cy="683101"/>
            </a:xfrm>
            <a:custGeom>
              <a:avLst/>
              <a:gdLst>
                <a:gd name="T0" fmla="*/ 5 w 189"/>
                <a:gd name="T1" fmla="*/ 174 h 177"/>
                <a:gd name="T2" fmla="*/ 26 w 189"/>
                <a:gd name="T3" fmla="*/ 162 h 177"/>
                <a:gd name="T4" fmla="*/ 26 w 189"/>
                <a:gd name="T5" fmla="*/ 162 h 177"/>
                <a:gd name="T6" fmla="*/ 29 w 189"/>
                <a:gd name="T7" fmla="*/ 163 h 177"/>
                <a:gd name="T8" fmla="*/ 21 w 189"/>
                <a:gd name="T9" fmla="*/ 154 h 177"/>
                <a:gd name="T10" fmla="*/ 4 w 189"/>
                <a:gd name="T11" fmla="*/ 171 h 177"/>
                <a:gd name="T12" fmla="*/ 24 w 189"/>
                <a:gd name="T13" fmla="*/ 165 h 177"/>
                <a:gd name="T14" fmla="*/ 21 w 189"/>
                <a:gd name="T15" fmla="*/ 154 h 177"/>
                <a:gd name="T16" fmla="*/ 46 w 189"/>
                <a:gd name="T17" fmla="*/ 153 h 177"/>
                <a:gd name="T18" fmla="*/ 47 w 189"/>
                <a:gd name="T19" fmla="*/ 154 h 177"/>
                <a:gd name="T20" fmla="*/ 48 w 189"/>
                <a:gd name="T21" fmla="*/ 152 h 177"/>
                <a:gd name="T22" fmla="*/ 23 w 189"/>
                <a:gd name="T23" fmla="*/ 148 h 177"/>
                <a:gd name="T24" fmla="*/ 22 w 189"/>
                <a:gd name="T25" fmla="*/ 152 h 177"/>
                <a:gd name="T26" fmla="*/ 61 w 189"/>
                <a:gd name="T27" fmla="*/ 147 h 177"/>
                <a:gd name="T28" fmla="*/ 61 w 189"/>
                <a:gd name="T29" fmla="*/ 147 h 177"/>
                <a:gd name="T30" fmla="*/ 55 w 189"/>
                <a:gd name="T31" fmla="*/ 150 h 177"/>
                <a:gd name="T32" fmla="*/ 27 w 189"/>
                <a:gd name="T33" fmla="*/ 144 h 177"/>
                <a:gd name="T34" fmla="*/ 29 w 189"/>
                <a:gd name="T35" fmla="*/ 144 h 177"/>
                <a:gd name="T36" fmla="*/ 62 w 189"/>
                <a:gd name="T37" fmla="*/ 145 h 177"/>
                <a:gd name="T38" fmla="*/ 86 w 189"/>
                <a:gd name="T39" fmla="*/ 133 h 177"/>
                <a:gd name="T40" fmla="*/ 31 w 189"/>
                <a:gd name="T41" fmla="*/ 142 h 177"/>
                <a:gd name="T42" fmla="*/ 95 w 189"/>
                <a:gd name="T43" fmla="*/ 129 h 177"/>
                <a:gd name="T44" fmla="*/ 98 w 189"/>
                <a:gd name="T45" fmla="*/ 130 h 177"/>
                <a:gd name="T46" fmla="*/ 39 w 189"/>
                <a:gd name="T47" fmla="*/ 129 h 177"/>
                <a:gd name="T48" fmla="*/ 43 w 189"/>
                <a:gd name="T49" fmla="*/ 124 h 177"/>
                <a:gd name="T50" fmla="*/ 46 w 189"/>
                <a:gd name="T51" fmla="*/ 123 h 177"/>
                <a:gd name="T52" fmla="*/ 112 w 189"/>
                <a:gd name="T53" fmla="*/ 121 h 177"/>
                <a:gd name="T54" fmla="*/ 113 w 189"/>
                <a:gd name="T55" fmla="*/ 123 h 177"/>
                <a:gd name="T56" fmla="*/ 113 w 189"/>
                <a:gd name="T57" fmla="*/ 120 h 177"/>
                <a:gd name="T58" fmla="*/ 117 w 189"/>
                <a:gd name="T59" fmla="*/ 119 h 177"/>
                <a:gd name="T60" fmla="*/ 123 w 189"/>
                <a:gd name="T61" fmla="*/ 118 h 177"/>
                <a:gd name="T62" fmla="*/ 58 w 189"/>
                <a:gd name="T63" fmla="*/ 106 h 177"/>
                <a:gd name="T64" fmla="*/ 60 w 189"/>
                <a:gd name="T65" fmla="*/ 107 h 177"/>
                <a:gd name="T66" fmla="*/ 61 w 189"/>
                <a:gd name="T67" fmla="*/ 102 h 177"/>
                <a:gd name="T68" fmla="*/ 64 w 189"/>
                <a:gd name="T69" fmla="*/ 102 h 177"/>
                <a:gd name="T70" fmla="*/ 145 w 189"/>
                <a:gd name="T71" fmla="*/ 107 h 177"/>
                <a:gd name="T72" fmla="*/ 75 w 189"/>
                <a:gd name="T73" fmla="*/ 89 h 177"/>
                <a:gd name="T74" fmla="*/ 65 w 189"/>
                <a:gd name="T75" fmla="*/ 100 h 177"/>
                <a:gd name="T76" fmla="*/ 187 w 189"/>
                <a:gd name="T77" fmla="*/ 85 h 177"/>
                <a:gd name="T78" fmla="*/ 183 w 189"/>
                <a:gd name="T79" fmla="*/ 87 h 177"/>
                <a:gd name="T80" fmla="*/ 182 w 189"/>
                <a:gd name="T81" fmla="*/ 90 h 177"/>
                <a:gd name="T82" fmla="*/ 189 w 189"/>
                <a:gd name="T83" fmla="*/ 86 h 177"/>
                <a:gd name="T84" fmla="*/ 187 w 189"/>
                <a:gd name="T85" fmla="*/ 80 h 177"/>
                <a:gd name="T86" fmla="*/ 186 w 189"/>
                <a:gd name="T87" fmla="*/ 83 h 177"/>
                <a:gd name="T88" fmla="*/ 187 w 189"/>
                <a:gd name="T89" fmla="*/ 80 h 177"/>
                <a:gd name="T90" fmla="*/ 185 w 189"/>
                <a:gd name="T91" fmla="*/ 79 h 177"/>
                <a:gd name="T92" fmla="*/ 180 w 189"/>
                <a:gd name="T93" fmla="*/ 58 h 177"/>
                <a:gd name="T94" fmla="*/ 178 w 189"/>
                <a:gd name="T95" fmla="*/ 58 h 177"/>
                <a:gd name="T96" fmla="*/ 117 w 189"/>
                <a:gd name="T97" fmla="*/ 35 h 177"/>
                <a:gd name="T98" fmla="*/ 113 w 189"/>
                <a:gd name="T99" fmla="*/ 42 h 177"/>
                <a:gd name="T100" fmla="*/ 128 w 189"/>
                <a:gd name="T101" fmla="*/ 20 h 177"/>
                <a:gd name="T102" fmla="*/ 131 w 189"/>
                <a:gd name="T103" fmla="*/ 20 h 177"/>
                <a:gd name="T104" fmla="*/ 175 w 189"/>
                <a:gd name="T105" fmla="*/ 50 h 177"/>
                <a:gd name="T106" fmla="*/ 160 w 189"/>
                <a:gd name="T107" fmla="*/ 1 h 177"/>
                <a:gd name="T108" fmla="*/ 165 w 189"/>
                <a:gd name="T109" fmla="*/ 16 h 177"/>
                <a:gd name="T110" fmla="*/ 130 w 189"/>
                <a:gd name="T111" fmla="*/ 18 h 177"/>
                <a:gd name="T112" fmla="*/ 145 w 189"/>
                <a:gd name="T11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9" h="177">
                  <a:moveTo>
                    <a:pt x="3" y="173"/>
                  </a:moveTo>
                  <a:cubicBezTo>
                    <a:pt x="0" y="177"/>
                    <a:pt x="0" y="177"/>
                    <a:pt x="0" y="177"/>
                  </a:cubicBezTo>
                  <a:cubicBezTo>
                    <a:pt x="5" y="174"/>
                    <a:pt x="5" y="174"/>
                    <a:pt x="5" y="174"/>
                  </a:cubicBezTo>
                  <a:cubicBezTo>
                    <a:pt x="3" y="173"/>
                    <a:pt x="3" y="173"/>
                    <a:pt x="3" y="173"/>
                  </a:cubicBezTo>
                  <a:moveTo>
                    <a:pt x="26" y="162"/>
                  </a:moveTo>
                  <a:cubicBezTo>
                    <a:pt x="26" y="162"/>
                    <a:pt x="26" y="162"/>
                    <a:pt x="26" y="162"/>
                  </a:cubicBezTo>
                  <a:cubicBezTo>
                    <a:pt x="26" y="164"/>
                    <a:pt x="26" y="164"/>
                    <a:pt x="26" y="164"/>
                  </a:cubicBezTo>
                  <a:cubicBezTo>
                    <a:pt x="27" y="163"/>
                    <a:pt x="27" y="163"/>
                    <a:pt x="27" y="163"/>
                  </a:cubicBezTo>
                  <a:cubicBezTo>
                    <a:pt x="26" y="162"/>
                    <a:pt x="26" y="162"/>
                    <a:pt x="26" y="162"/>
                  </a:cubicBezTo>
                  <a:moveTo>
                    <a:pt x="41" y="155"/>
                  </a:moveTo>
                  <a:cubicBezTo>
                    <a:pt x="28" y="161"/>
                    <a:pt x="28" y="161"/>
                    <a:pt x="28" y="161"/>
                  </a:cubicBezTo>
                  <a:cubicBezTo>
                    <a:pt x="29" y="163"/>
                    <a:pt x="29" y="163"/>
                    <a:pt x="29" y="163"/>
                  </a:cubicBezTo>
                  <a:cubicBezTo>
                    <a:pt x="41" y="157"/>
                    <a:pt x="41" y="157"/>
                    <a:pt x="41" y="157"/>
                  </a:cubicBezTo>
                  <a:cubicBezTo>
                    <a:pt x="41" y="155"/>
                    <a:pt x="41" y="155"/>
                    <a:pt x="41" y="155"/>
                  </a:cubicBezTo>
                  <a:moveTo>
                    <a:pt x="21" y="154"/>
                  </a:moveTo>
                  <a:cubicBezTo>
                    <a:pt x="18" y="154"/>
                    <a:pt x="18" y="154"/>
                    <a:pt x="18" y="154"/>
                  </a:cubicBezTo>
                  <a:cubicBezTo>
                    <a:pt x="5" y="170"/>
                    <a:pt x="5" y="170"/>
                    <a:pt x="5" y="170"/>
                  </a:cubicBezTo>
                  <a:cubicBezTo>
                    <a:pt x="4" y="171"/>
                    <a:pt x="4" y="171"/>
                    <a:pt x="4" y="171"/>
                  </a:cubicBezTo>
                  <a:cubicBezTo>
                    <a:pt x="7" y="173"/>
                    <a:pt x="7" y="173"/>
                    <a:pt x="7" y="173"/>
                  </a:cubicBezTo>
                  <a:cubicBezTo>
                    <a:pt x="7" y="173"/>
                    <a:pt x="7" y="173"/>
                    <a:pt x="7" y="173"/>
                  </a:cubicBezTo>
                  <a:cubicBezTo>
                    <a:pt x="24" y="165"/>
                    <a:pt x="24" y="165"/>
                    <a:pt x="24" y="165"/>
                  </a:cubicBezTo>
                  <a:cubicBezTo>
                    <a:pt x="24" y="163"/>
                    <a:pt x="24" y="163"/>
                    <a:pt x="24" y="163"/>
                  </a:cubicBezTo>
                  <a:cubicBezTo>
                    <a:pt x="7" y="171"/>
                    <a:pt x="7" y="171"/>
                    <a:pt x="7" y="171"/>
                  </a:cubicBezTo>
                  <a:cubicBezTo>
                    <a:pt x="21" y="154"/>
                    <a:pt x="21" y="154"/>
                    <a:pt x="21" y="154"/>
                  </a:cubicBezTo>
                  <a:cubicBezTo>
                    <a:pt x="21" y="154"/>
                    <a:pt x="21" y="154"/>
                    <a:pt x="21" y="154"/>
                  </a:cubicBezTo>
                  <a:moveTo>
                    <a:pt x="46" y="153"/>
                  </a:moveTo>
                  <a:cubicBezTo>
                    <a:pt x="46" y="153"/>
                    <a:pt x="46" y="153"/>
                    <a:pt x="46" y="153"/>
                  </a:cubicBezTo>
                  <a:cubicBezTo>
                    <a:pt x="42" y="154"/>
                    <a:pt x="42" y="154"/>
                    <a:pt x="42" y="154"/>
                  </a:cubicBezTo>
                  <a:cubicBezTo>
                    <a:pt x="43" y="156"/>
                    <a:pt x="43" y="156"/>
                    <a:pt x="43" y="156"/>
                  </a:cubicBezTo>
                  <a:cubicBezTo>
                    <a:pt x="47" y="154"/>
                    <a:pt x="47" y="154"/>
                    <a:pt x="47" y="154"/>
                  </a:cubicBezTo>
                  <a:cubicBezTo>
                    <a:pt x="46" y="153"/>
                    <a:pt x="46" y="153"/>
                    <a:pt x="46" y="153"/>
                  </a:cubicBezTo>
                  <a:moveTo>
                    <a:pt x="51" y="152"/>
                  </a:moveTo>
                  <a:cubicBezTo>
                    <a:pt x="48" y="152"/>
                    <a:pt x="48" y="152"/>
                    <a:pt x="48" y="152"/>
                  </a:cubicBezTo>
                  <a:cubicBezTo>
                    <a:pt x="48" y="153"/>
                    <a:pt x="48" y="153"/>
                    <a:pt x="48" y="153"/>
                  </a:cubicBezTo>
                  <a:cubicBezTo>
                    <a:pt x="51" y="152"/>
                    <a:pt x="51" y="152"/>
                    <a:pt x="51" y="152"/>
                  </a:cubicBezTo>
                  <a:moveTo>
                    <a:pt x="23" y="148"/>
                  </a:moveTo>
                  <a:cubicBezTo>
                    <a:pt x="21" y="151"/>
                    <a:pt x="21" y="151"/>
                    <a:pt x="21" y="151"/>
                  </a:cubicBezTo>
                  <a:cubicBezTo>
                    <a:pt x="22" y="152"/>
                    <a:pt x="22" y="152"/>
                    <a:pt x="22" y="152"/>
                  </a:cubicBezTo>
                  <a:cubicBezTo>
                    <a:pt x="22" y="152"/>
                    <a:pt x="22" y="152"/>
                    <a:pt x="22" y="152"/>
                  </a:cubicBezTo>
                  <a:cubicBezTo>
                    <a:pt x="23" y="151"/>
                    <a:pt x="23" y="151"/>
                    <a:pt x="23" y="151"/>
                  </a:cubicBezTo>
                  <a:cubicBezTo>
                    <a:pt x="23" y="148"/>
                    <a:pt x="23" y="148"/>
                    <a:pt x="23" y="148"/>
                  </a:cubicBezTo>
                  <a:moveTo>
                    <a:pt x="61" y="147"/>
                  </a:moveTo>
                  <a:cubicBezTo>
                    <a:pt x="60" y="148"/>
                    <a:pt x="60" y="148"/>
                    <a:pt x="60" y="148"/>
                  </a:cubicBezTo>
                  <a:cubicBezTo>
                    <a:pt x="62" y="147"/>
                    <a:pt x="62" y="147"/>
                    <a:pt x="62" y="147"/>
                  </a:cubicBezTo>
                  <a:cubicBezTo>
                    <a:pt x="61" y="147"/>
                    <a:pt x="61" y="147"/>
                    <a:pt x="61" y="147"/>
                  </a:cubicBezTo>
                  <a:moveTo>
                    <a:pt x="59" y="146"/>
                  </a:moveTo>
                  <a:cubicBezTo>
                    <a:pt x="50" y="151"/>
                    <a:pt x="50" y="151"/>
                    <a:pt x="50" y="151"/>
                  </a:cubicBezTo>
                  <a:cubicBezTo>
                    <a:pt x="55" y="150"/>
                    <a:pt x="55" y="150"/>
                    <a:pt x="55" y="150"/>
                  </a:cubicBezTo>
                  <a:cubicBezTo>
                    <a:pt x="57" y="149"/>
                    <a:pt x="57" y="149"/>
                    <a:pt x="57" y="149"/>
                  </a:cubicBezTo>
                  <a:cubicBezTo>
                    <a:pt x="59" y="146"/>
                    <a:pt x="59" y="146"/>
                    <a:pt x="59" y="146"/>
                  </a:cubicBezTo>
                  <a:moveTo>
                    <a:pt x="27" y="144"/>
                  </a:moveTo>
                  <a:cubicBezTo>
                    <a:pt x="25" y="146"/>
                    <a:pt x="25" y="146"/>
                    <a:pt x="25" y="146"/>
                  </a:cubicBezTo>
                  <a:cubicBezTo>
                    <a:pt x="25" y="149"/>
                    <a:pt x="25" y="149"/>
                    <a:pt x="25" y="149"/>
                  </a:cubicBezTo>
                  <a:cubicBezTo>
                    <a:pt x="29" y="144"/>
                    <a:pt x="29" y="144"/>
                    <a:pt x="29" y="144"/>
                  </a:cubicBezTo>
                  <a:cubicBezTo>
                    <a:pt x="27" y="144"/>
                    <a:pt x="27" y="144"/>
                    <a:pt x="27" y="144"/>
                  </a:cubicBezTo>
                  <a:moveTo>
                    <a:pt x="86" y="133"/>
                  </a:moveTo>
                  <a:cubicBezTo>
                    <a:pt x="62" y="145"/>
                    <a:pt x="62" y="145"/>
                    <a:pt x="62" y="145"/>
                  </a:cubicBezTo>
                  <a:cubicBezTo>
                    <a:pt x="66" y="145"/>
                    <a:pt x="66" y="145"/>
                    <a:pt x="66" y="145"/>
                  </a:cubicBezTo>
                  <a:cubicBezTo>
                    <a:pt x="89" y="134"/>
                    <a:pt x="89" y="134"/>
                    <a:pt x="89" y="134"/>
                  </a:cubicBezTo>
                  <a:cubicBezTo>
                    <a:pt x="86" y="133"/>
                    <a:pt x="86" y="133"/>
                    <a:pt x="86" y="133"/>
                  </a:cubicBezTo>
                  <a:moveTo>
                    <a:pt x="37" y="131"/>
                  </a:moveTo>
                  <a:cubicBezTo>
                    <a:pt x="29" y="142"/>
                    <a:pt x="29" y="142"/>
                    <a:pt x="29" y="142"/>
                  </a:cubicBezTo>
                  <a:cubicBezTo>
                    <a:pt x="31" y="142"/>
                    <a:pt x="31" y="142"/>
                    <a:pt x="31" y="142"/>
                  </a:cubicBezTo>
                  <a:cubicBezTo>
                    <a:pt x="38" y="134"/>
                    <a:pt x="38" y="134"/>
                    <a:pt x="38" y="134"/>
                  </a:cubicBezTo>
                  <a:cubicBezTo>
                    <a:pt x="37" y="131"/>
                    <a:pt x="37" y="131"/>
                    <a:pt x="37" y="131"/>
                  </a:cubicBezTo>
                  <a:moveTo>
                    <a:pt x="95" y="129"/>
                  </a:moveTo>
                  <a:cubicBezTo>
                    <a:pt x="89" y="132"/>
                    <a:pt x="89" y="132"/>
                    <a:pt x="89" y="132"/>
                  </a:cubicBezTo>
                  <a:cubicBezTo>
                    <a:pt x="92" y="133"/>
                    <a:pt x="92" y="133"/>
                    <a:pt x="92" y="133"/>
                  </a:cubicBezTo>
                  <a:cubicBezTo>
                    <a:pt x="98" y="130"/>
                    <a:pt x="98" y="130"/>
                    <a:pt x="98" y="130"/>
                  </a:cubicBezTo>
                  <a:cubicBezTo>
                    <a:pt x="95" y="129"/>
                    <a:pt x="95" y="129"/>
                    <a:pt x="95" y="129"/>
                  </a:cubicBezTo>
                  <a:moveTo>
                    <a:pt x="43" y="124"/>
                  </a:moveTo>
                  <a:cubicBezTo>
                    <a:pt x="39" y="129"/>
                    <a:pt x="39" y="129"/>
                    <a:pt x="39" y="129"/>
                  </a:cubicBezTo>
                  <a:cubicBezTo>
                    <a:pt x="40" y="131"/>
                    <a:pt x="40" y="131"/>
                    <a:pt x="40" y="131"/>
                  </a:cubicBezTo>
                  <a:cubicBezTo>
                    <a:pt x="45" y="125"/>
                    <a:pt x="45" y="125"/>
                    <a:pt x="45" y="125"/>
                  </a:cubicBezTo>
                  <a:cubicBezTo>
                    <a:pt x="43" y="124"/>
                    <a:pt x="43" y="124"/>
                    <a:pt x="43" y="124"/>
                  </a:cubicBezTo>
                  <a:moveTo>
                    <a:pt x="45" y="122"/>
                  </a:moveTo>
                  <a:cubicBezTo>
                    <a:pt x="44" y="123"/>
                    <a:pt x="44" y="123"/>
                    <a:pt x="44" y="123"/>
                  </a:cubicBezTo>
                  <a:cubicBezTo>
                    <a:pt x="46" y="123"/>
                    <a:pt x="46" y="123"/>
                    <a:pt x="46" y="123"/>
                  </a:cubicBezTo>
                  <a:cubicBezTo>
                    <a:pt x="47" y="123"/>
                    <a:pt x="47" y="123"/>
                    <a:pt x="47" y="123"/>
                  </a:cubicBezTo>
                  <a:cubicBezTo>
                    <a:pt x="45" y="122"/>
                    <a:pt x="45" y="122"/>
                    <a:pt x="45" y="122"/>
                  </a:cubicBezTo>
                  <a:moveTo>
                    <a:pt x="112" y="121"/>
                  </a:moveTo>
                  <a:cubicBezTo>
                    <a:pt x="97" y="128"/>
                    <a:pt x="97" y="128"/>
                    <a:pt x="97" y="128"/>
                  </a:cubicBezTo>
                  <a:cubicBezTo>
                    <a:pt x="101" y="128"/>
                    <a:pt x="101" y="128"/>
                    <a:pt x="101" y="128"/>
                  </a:cubicBezTo>
                  <a:cubicBezTo>
                    <a:pt x="113" y="123"/>
                    <a:pt x="113" y="123"/>
                    <a:pt x="113" y="123"/>
                  </a:cubicBezTo>
                  <a:cubicBezTo>
                    <a:pt x="112" y="121"/>
                    <a:pt x="112" y="121"/>
                    <a:pt x="112" y="121"/>
                  </a:cubicBezTo>
                  <a:moveTo>
                    <a:pt x="117" y="119"/>
                  </a:moveTo>
                  <a:cubicBezTo>
                    <a:pt x="113" y="120"/>
                    <a:pt x="113" y="120"/>
                    <a:pt x="113" y="120"/>
                  </a:cubicBezTo>
                  <a:cubicBezTo>
                    <a:pt x="114" y="122"/>
                    <a:pt x="114" y="122"/>
                    <a:pt x="114" y="122"/>
                  </a:cubicBezTo>
                  <a:cubicBezTo>
                    <a:pt x="120" y="119"/>
                    <a:pt x="120" y="119"/>
                    <a:pt x="120" y="119"/>
                  </a:cubicBezTo>
                  <a:cubicBezTo>
                    <a:pt x="117" y="119"/>
                    <a:pt x="117" y="119"/>
                    <a:pt x="117" y="119"/>
                  </a:cubicBezTo>
                  <a:moveTo>
                    <a:pt x="141" y="107"/>
                  </a:moveTo>
                  <a:cubicBezTo>
                    <a:pt x="120" y="117"/>
                    <a:pt x="120" y="117"/>
                    <a:pt x="120" y="117"/>
                  </a:cubicBezTo>
                  <a:cubicBezTo>
                    <a:pt x="123" y="118"/>
                    <a:pt x="123" y="118"/>
                    <a:pt x="123" y="118"/>
                  </a:cubicBezTo>
                  <a:cubicBezTo>
                    <a:pt x="143" y="108"/>
                    <a:pt x="143" y="108"/>
                    <a:pt x="143" y="108"/>
                  </a:cubicBezTo>
                  <a:cubicBezTo>
                    <a:pt x="141" y="107"/>
                    <a:pt x="141" y="107"/>
                    <a:pt x="141" y="107"/>
                  </a:cubicBezTo>
                  <a:moveTo>
                    <a:pt x="58" y="106"/>
                  </a:moveTo>
                  <a:cubicBezTo>
                    <a:pt x="46" y="121"/>
                    <a:pt x="46" y="121"/>
                    <a:pt x="46" y="121"/>
                  </a:cubicBezTo>
                  <a:cubicBezTo>
                    <a:pt x="48" y="121"/>
                    <a:pt x="48" y="121"/>
                    <a:pt x="48" y="121"/>
                  </a:cubicBezTo>
                  <a:cubicBezTo>
                    <a:pt x="60" y="107"/>
                    <a:pt x="60" y="107"/>
                    <a:pt x="60" y="107"/>
                  </a:cubicBezTo>
                  <a:cubicBezTo>
                    <a:pt x="58" y="106"/>
                    <a:pt x="58" y="106"/>
                    <a:pt x="58" y="106"/>
                  </a:cubicBezTo>
                  <a:moveTo>
                    <a:pt x="64" y="102"/>
                  </a:moveTo>
                  <a:cubicBezTo>
                    <a:pt x="61" y="102"/>
                    <a:pt x="61" y="102"/>
                    <a:pt x="61" y="102"/>
                  </a:cubicBezTo>
                  <a:cubicBezTo>
                    <a:pt x="59" y="105"/>
                    <a:pt x="59" y="105"/>
                    <a:pt x="59" y="105"/>
                  </a:cubicBezTo>
                  <a:cubicBezTo>
                    <a:pt x="61" y="105"/>
                    <a:pt x="61" y="105"/>
                    <a:pt x="61" y="105"/>
                  </a:cubicBezTo>
                  <a:cubicBezTo>
                    <a:pt x="64" y="102"/>
                    <a:pt x="64" y="102"/>
                    <a:pt x="64" y="102"/>
                  </a:cubicBezTo>
                  <a:moveTo>
                    <a:pt x="165" y="96"/>
                  </a:moveTo>
                  <a:cubicBezTo>
                    <a:pt x="143" y="106"/>
                    <a:pt x="143" y="106"/>
                    <a:pt x="143" y="106"/>
                  </a:cubicBezTo>
                  <a:cubicBezTo>
                    <a:pt x="145" y="107"/>
                    <a:pt x="145" y="107"/>
                    <a:pt x="145" y="107"/>
                  </a:cubicBezTo>
                  <a:cubicBezTo>
                    <a:pt x="164" y="98"/>
                    <a:pt x="164" y="98"/>
                    <a:pt x="164" y="98"/>
                  </a:cubicBezTo>
                  <a:cubicBezTo>
                    <a:pt x="165" y="96"/>
                    <a:pt x="165" y="96"/>
                    <a:pt x="165" y="96"/>
                  </a:cubicBezTo>
                  <a:moveTo>
                    <a:pt x="75" y="89"/>
                  </a:moveTo>
                  <a:cubicBezTo>
                    <a:pt x="72" y="89"/>
                    <a:pt x="72" y="89"/>
                    <a:pt x="72" y="89"/>
                  </a:cubicBezTo>
                  <a:cubicBezTo>
                    <a:pt x="63" y="100"/>
                    <a:pt x="63" y="100"/>
                    <a:pt x="63" y="100"/>
                  </a:cubicBezTo>
                  <a:cubicBezTo>
                    <a:pt x="65" y="100"/>
                    <a:pt x="65" y="100"/>
                    <a:pt x="65" y="100"/>
                  </a:cubicBezTo>
                  <a:cubicBezTo>
                    <a:pt x="75" y="89"/>
                    <a:pt x="75" y="89"/>
                    <a:pt x="75" y="89"/>
                  </a:cubicBezTo>
                  <a:moveTo>
                    <a:pt x="189" y="84"/>
                  </a:moveTo>
                  <a:cubicBezTo>
                    <a:pt x="187" y="85"/>
                    <a:pt x="187" y="85"/>
                    <a:pt x="187" y="85"/>
                  </a:cubicBezTo>
                  <a:cubicBezTo>
                    <a:pt x="187" y="85"/>
                    <a:pt x="187" y="85"/>
                    <a:pt x="187" y="85"/>
                  </a:cubicBezTo>
                  <a:cubicBezTo>
                    <a:pt x="185" y="86"/>
                    <a:pt x="185" y="86"/>
                    <a:pt x="185" y="86"/>
                  </a:cubicBezTo>
                  <a:cubicBezTo>
                    <a:pt x="183" y="87"/>
                    <a:pt x="183" y="87"/>
                    <a:pt x="183" y="87"/>
                  </a:cubicBezTo>
                  <a:cubicBezTo>
                    <a:pt x="167" y="95"/>
                    <a:pt x="167" y="95"/>
                    <a:pt x="167" y="95"/>
                  </a:cubicBezTo>
                  <a:cubicBezTo>
                    <a:pt x="167" y="97"/>
                    <a:pt x="167" y="97"/>
                    <a:pt x="167" y="97"/>
                  </a:cubicBezTo>
                  <a:cubicBezTo>
                    <a:pt x="182" y="90"/>
                    <a:pt x="182" y="90"/>
                    <a:pt x="182" y="90"/>
                  </a:cubicBezTo>
                  <a:cubicBezTo>
                    <a:pt x="184" y="89"/>
                    <a:pt x="184" y="89"/>
                    <a:pt x="184" y="89"/>
                  </a:cubicBezTo>
                  <a:cubicBezTo>
                    <a:pt x="188" y="87"/>
                    <a:pt x="188" y="87"/>
                    <a:pt x="188" y="87"/>
                  </a:cubicBezTo>
                  <a:cubicBezTo>
                    <a:pt x="189" y="86"/>
                    <a:pt x="189" y="86"/>
                    <a:pt x="189" y="86"/>
                  </a:cubicBezTo>
                  <a:cubicBezTo>
                    <a:pt x="189" y="85"/>
                    <a:pt x="189" y="85"/>
                    <a:pt x="189" y="85"/>
                  </a:cubicBezTo>
                  <a:cubicBezTo>
                    <a:pt x="189" y="84"/>
                    <a:pt x="189" y="84"/>
                    <a:pt x="189" y="84"/>
                  </a:cubicBezTo>
                  <a:moveTo>
                    <a:pt x="187" y="80"/>
                  </a:moveTo>
                  <a:cubicBezTo>
                    <a:pt x="185" y="80"/>
                    <a:pt x="185" y="80"/>
                    <a:pt x="185" y="80"/>
                  </a:cubicBezTo>
                  <a:cubicBezTo>
                    <a:pt x="186" y="83"/>
                    <a:pt x="186" y="83"/>
                    <a:pt x="186" y="83"/>
                  </a:cubicBezTo>
                  <a:cubicBezTo>
                    <a:pt x="186" y="83"/>
                    <a:pt x="186" y="83"/>
                    <a:pt x="186" y="83"/>
                  </a:cubicBezTo>
                  <a:cubicBezTo>
                    <a:pt x="188" y="83"/>
                    <a:pt x="188" y="83"/>
                    <a:pt x="188" y="83"/>
                  </a:cubicBezTo>
                  <a:cubicBezTo>
                    <a:pt x="187" y="80"/>
                    <a:pt x="187" y="80"/>
                    <a:pt x="187" y="80"/>
                  </a:cubicBezTo>
                  <a:cubicBezTo>
                    <a:pt x="187" y="80"/>
                    <a:pt x="187" y="80"/>
                    <a:pt x="187" y="80"/>
                  </a:cubicBezTo>
                  <a:moveTo>
                    <a:pt x="180" y="58"/>
                  </a:moveTo>
                  <a:cubicBezTo>
                    <a:pt x="179" y="61"/>
                    <a:pt x="179" y="61"/>
                    <a:pt x="179" y="61"/>
                  </a:cubicBezTo>
                  <a:cubicBezTo>
                    <a:pt x="185" y="79"/>
                    <a:pt x="185" y="79"/>
                    <a:pt x="185" y="79"/>
                  </a:cubicBezTo>
                  <a:cubicBezTo>
                    <a:pt x="187" y="79"/>
                    <a:pt x="187" y="79"/>
                    <a:pt x="187" y="79"/>
                  </a:cubicBezTo>
                  <a:cubicBezTo>
                    <a:pt x="186" y="78"/>
                    <a:pt x="186" y="78"/>
                    <a:pt x="186" y="78"/>
                  </a:cubicBezTo>
                  <a:cubicBezTo>
                    <a:pt x="180" y="58"/>
                    <a:pt x="180" y="58"/>
                    <a:pt x="180" y="58"/>
                  </a:cubicBezTo>
                  <a:moveTo>
                    <a:pt x="177" y="50"/>
                  </a:moveTo>
                  <a:cubicBezTo>
                    <a:pt x="176" y="54"/>
                    <a:pt x="176" y="54"/>
                    <a:pt x="176" y="54"/>
                  </a:cubicBezTo>
                  <a:cubicBezTo>
                    <a:pt x="178" y="58"/>
                    <a:pt x="178" y="58"/>
                    <a:pt x="178" y="58"/>
                  </a:cubicBezTo>
                  <a:cubicBezTo>
                    <a:pt x="179" y="55"/>
                    <a:pt x="179" y="55"/>
                    <a:pt x="179" y="55"/>
                  </a:cubicBezTo>
                  <a:cubicBezTo>
                    <a:pt x="177" y="50"/>
                    <a:pt x="177" y="50"/>
                    <a:pt x="177" y="50"/>
                  </a:cubicBezTo>
                  <a:moveTo>
                    <a:pt x="117" y="35"/>
                  </a:moveTo>
                  <a:cubicBezTo>
                    <a:pt x="74" y="87"/>
                    <a:pt x="74" y="87"/>
                    <a:pt x="74" y="87"/>
                  </a:cubicBezTo>
                  <a:cubicBezTo>
                    <a:pt x="76" y="87"/>
                    <a:pt x="76" y="87"/>
                    <a:pt x="76" y="87"/>
                  </a:cubicBezTo>
                  <a:cubicBezTo>
                    <a:pt x="113" y="42"/>
                    <a:pt x="113" y="42"/>
                    <a:pt x="113" y="42"/>
                  </a:cubicBezTo>
                  <a:cubicBezTo>
                    <a:pt x="117" y="35"/>
                    <a:pt x="117" y="35"/>
                    <a:pt x="117" y="35"/>
                  </a:cubicBezTo>
                  <a:moveTo>
                    <a:pt x="131" y="20"/>
                  </a:moveTo>
                  <a:cubicBezTo>
                    <a:pt x="128" y="20"/>
                    <a:pt x="128" y="20"/>
                    <a:pt x="128" y="20"/>
                  </a:cubicBezTo>
                  <a:cubicBezTo>
                    <a:pt x="122" y="28"/>
                    <a:pt x="122" y="28"/>
                    <a:pt x="122" y="28"/>
                  </a:cubicBezTo>
                  <a:cubicBezTo>
                    <a:pt x="118" y="36"/>
                    <a:pt x="118" y="36"/>
                    <a:pt x="118" y="36"/>
                  </a:cubicBezTo>
                  <a:cubicBezTo>
                    <a:pt x="131" y="20"/>
                    <a:pt x="131" y="20"/>
                    <a:pt x="131" y="20"/>
                  </a:cubicBezTo>
                  <a:moveTo>
                    <a:pt x="166" y="18"/>
                  </a:moveTo>
                  <a:cubicBezTo>
                    <a:pt x="164" y="18"/>
                    <a:pt x="164" y="18"/>
                    <a:pt x="164" y="18"/>
                  </a:cubicBezTo>
                  <a:cubicBezTo>
                    <a:pt x="175" y="50"/>
                    <a:pt x="175" y="50"/>
                    <a:pt x="175" y="50"/>
                  </a:cubicBezTo>
                  <a:cubicBezTo>
                    <a:pt x="176" y="47"/>
                    <a:pt x="176" y="47"/>
                    <a:pt x="176" y="47"/>
                  </a:cubicBezTo>
                  <a:cubicBezTo>
                    <a:pt x="166" y="18"/>
                    <a:pt x="166" y="18"/>
                    <a:pt x="166" y="18"/>
                  </a:cubicBezTo>
                  <a:moveTo>
                    <a:pt x="160" y="1"/>
                  </a:moveTo>
                  <a:cubicBezTo>
                    <a:pt x="160" y="1"/>
                    <a:pt x="159" y="1"/>
                    <a:pt x="158" y="1"/>
                  </a:cubicBezTo>
                  <a:cubicBezTo>
                    <a:pt x="164" y="16"/>
                    <a:pt x="164" y="16"/>
                    <a:pt x="164" y="16"/>
                  </a:cubicBezTo>
                  <a:cubicBezTo>
                    <a:pt x="165" y="16"/>
                    <a:pt x="165" y="16"/>
                    <a:pt x="165" y="16"/>
                  </a:cubicBezTo>
                  <a:cubicBezTo>
                    <a:pt x="160" y="1"/>
                    <a:pt x="160" y="1"/>
                    <a:pt x="160" y="1"/>
                  </a:cubicBezTo>
                  <a:moveTo>
                    <a:pt x="145" y="0"/>
                  </a:moveTo>
                  <a:cubicBezTo>
                    <a:pt x="130" y="18"/>
                    <a:pt x="130" y="18"/>
                    <a:pt x="130" y="18"/>
                  </a:cubicBezTo>
                  <a:cubicBezTo>
                    <a:pt x="132" y="18"/>
                    <a:pt x="132" y="18"/>
                    <a:pt x="132" y="18"/>
                  </a:cubicBezTo>
                  <a:cubicBezTo>
                    <a:pt x="147" y="1"/>
                    <a:pt x="147" y="1"/>
                    <a:pt x="147" y="1"/>
                  </a:cubicBezTo>
                  <a:cubicBezTo>
                    <a:pt x="146" y="0"/>
                    <a:pt x="146" y="0"/>
                    <a:pt x="14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7" name="Freeform 7"/>
            <p:cNvSpPr>
              <a:spLocks noEditPoints="1"/>
            </p:cNvSpPr>
            <p:nvPr/>
          </p:nvSpPr>
          <p:spPr bwMode="auto">
            <a:xfrm>
              <a:off x="9518763" y="2618502"/>
              <a:ext cx="1100281" cy="1221450"/>
            </a:xfrm>
            <a:custGeom>
              <a:avLst/>
              <a:gdLst>
                <a:gd name="T0" fmla="*/ 103 w 260"/>
                <a:gd name="T1" fmla="*/ 311 h 316"/>
                <a:gd name="T2" fmla="*/ 105 w 260"/>
                <a:gd name="T3" fmla="*/ 311 h 316"/>
                <a:gd name="T4" fmla="*/ 132 w 260"/>
                <a:gd name="T5" fmla="*/ 307 h 316"/>
                <a:gd name="T6" fmla="*/ 208 w 260"/>
                <a:gd name="T7" fmla="*/ 303 h 316"/>
                <a:gd name="T8" fmla="*/ 208 w 260"/>
                <a:gd name="T9" fmla="*/ 304 h 316"/>
                <a:gd name="T10" fmla="*/ 209 w 260"/>
                <a:gd name="T11" fmla="*/ 304 h 316"/>
                <a:gd name="T12" fmla="*/ 212 w 260"/>
                <a:gd name="T13" fmla="*/ 304 h 316"/>
                <a:gd name="T14" fmla="*/ 222 w 260"/>
                <a:gd name="T15" fmla="*/ 302 h 316"/>
                <a:gd name="T16" fmla="*/ 249 w 260"/>
                <a:gd name="T17" fmla="*/ 284 h 316"/>
                <a:gd name="T18" fmla="*/ 227 w 260"/>
                <a:gd name="T19" fmla="*/ 303 h 316"/>
                <a:gd name="T20" fmla="*/ 249 w 260"/>
                <a:gd name="T21" fmla="*/ 284 h 316"/>
                <a:gd name="T22" fmla="*/ 248 w 260"/>
                <a:gd name="T23" fmla="*/ 282 h 316"/>
                <a:gd name="T24" fmla="*/ 234 w 260"/>
                <a:gd name="T25" fmla="*/ 261 h 316"/>
                <a:gd name="T26" fmla="*/ 235 w 260"/>
                <a:gd name="T27" fmla="*/ 264 h 316"/>
                <a:gd name="T28" fmla="*/ 13 w 260"/>
                <a:gd name="T29" fmla="*/ 256 h 316"/>
                <a:gd name="T30" fmla="*/ 13 w 260"/>
                <a:gd name="T31" fmla="*/ 256 h 316"/>
                <a:gd name="T32" fmla="*/ 234 w 260"/>
                <a:gd name="T33" fmla="*/ 259 h 316"/>
                <a:gd name="T34" fmla="*/ 11 w 260"/>
                <a:gd name="T35" fmla="*/ 254 h 316"/>
                <a:gd name="T36" fmla="*/ 18 w 260"/>
                <a:gd name="T37" fmla="*/ 223 h 316"/>
                <a:gd name="T38" fmla="*/ 19 w 260"/>
                <a:gd name="T39" fmla="*/ 226 h 316"/>
                <a:gd name="T40" fmla="*/ 18 w 260"/>
                <a:gd name="T41" fmla="*/ 221 h 316"/>
                <a:gd name="T42" fmla="*/ 203 w 260"/>
                <a:gd name="T43" fmla="*/ 207 h 316"/>
                <a:gd name="T44" fmla="*/ 203 w 260"/>
                <a:gd name="T45" fmla="*/ 207 h 316"/>
                <a:gd name="T46" fmla="*/ 24 w 260"/>
                <a:gd name="T47" fmla="*/ 206 h 316"/>
                <a:gd name="T48" fmla="*/ 202 w 260"/>
                <a:gd name="T49" fmla="*/ 205 h 316"/>
                <a:gd name="T50" fmla="*/ 22 w 260"/>
                <a:gd name="T51" fmla="*/ 204 h 316"/>
                <a:gd name="T52" fmla="*/ 27 w 260"/>
                <a:gd name="T53" fmla="*/ 191 h 316"/>
                <a:gd name="T54" fmla="*/ 27 w 260"/>
                <a:gd name="T55" fmla="*/ 192 h 316"/>
                <a:gd name="T56" fmla="*/ 27 w 260"/>
                <a:gd name="T57" fmla="*/ 188 h 316"/>
                <a:gd name="T58" fmla="*/ 200 w 260"/>
                <a:gd name="T59" fmla="*/ 205 h 316"/>
                <a:gd name="T60" fmla="*/ 176 w 260"/>
                <a:gd name="T61" fmla="*/ 166 h 316"/>
                <a:gd name="T62" fmla="*/ 34 w 260"/>
                <a:gd name="T63" fmla="*/ 160 h 316"/>
                <a:gd name="T64" fmla="*/ 33 w 260"/>
                <a:gd name="T65" fmla="*/ 165 h 316"/>
                <a:gd name="T66" fmla="*/ 33 w 260"/>
                <a:gd name="T67" fmla="*/ 156 h 316"/>
                <a:gd name="T68" fmla="*/ 169 w 260"/>
                <a:gd name="T69" fmla="*/ 155 h 316"/>
                <a:gd name="T70" fmla="*/ 36 w 260"/>
                <a:gd name="T71" fmla="*/ 149 h 316"/>
                <a:gd name="T72" fmla="*/ 36 w 260"/>
                <a:gd name="T73" fmla="*/ 149 h 316"/>
                <a:gd name="T74" fmla="*/ 170 w 260"/>
                <a:gd name="T75" fmla="*/ 152 h 316"/>
                <a:gd name="T76" fmla="*/ 165 w 260"/>
                <a:gd name="T77" fmla="*/ 147 h 316"/>
                <a:gd name="T78" fmla="*/ 144 w 260"/>
                <a:gd name="T79" fmla="*/ 112 h 316"/>
                <a:gd name="T80" fmla="*/ 141 w 260"/>
                <a:gd name="T81" fmla="*/ 104 h 316"/>
                <a:gd name="T82" fmla="*/ 141 w 260"/>
                <a:gd name="T83" fmla="*/ 104 h 316"/>
                <a:gd name="T84" fmla="*/ 140 w 260"/>
                <a:gd name="T85" fmla="*/ 102 h 316"/>
                <a:gd name="T86" fmla="*/ 42 w 260"/>
                <a:gd name="T87" fmla="*/ 115 h 316"/>
                <a:gd name="T88" fmla="*/ 37 w 260"/>
                <a:gd name="T89" fmla="*/ 145 h 316"/>
                <a:gd name="T90" fmla="*/ 90 w 260"/>
                <a:gd name="T91" fmla="*/ 23 h 316"/>
                <a:gd name="T92" fmla="*/ 90 w 260"/>
                <a:gd name="T93" fmla="*/ 23 h 316"/>
                <a:gd name="T94" fmla="*/ 68 w 260"/>
                <a:gd name="T95" fmla="*/ 5 h 316"/>
                <a:gd name="T96" fmla="*/ 68 w 260"/>
                <a:gd name="T97" fmla="*/ 3 h 316"/>
                <a:gd name="T98" fmla="*/ 76 w 260"/>
                <a:gd name="T99" fmla="*/ 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0" h="316">
                  <a:moveTo>
                    <a:pt x="104" y="309"/>
                  </a:moveTo>
                  <a:cubicBezTo>
                    <a:pt x="10" y="314"/>
                    <a:pt x="10" y="314"/>
                    <a:pt x="10" y="314"/>
                  </a:cubicBezTo>
                  <a:cubicBezTo>
                    <a:pt x="11" y="315"/>
                    <a:pt x="11" y="315"/>
                    <a:pt x="11" y="316"/>
                  </a:cubicBezTo>
                  <a:cubicBezTo>
                    <a:pt x="103" y="311"/>
                    <a:pt x="103" y="311"/>
                    <a:pt x="103" y="311"/>
                  </a:cubicBezTo>
                  <a:cubicBezTo>
                    <a:pt x="104" y="309"/>
                    <a:pt x="104" y="309"/>
                    <a:pt x="104" y="309"/>
                  </a:cubicBezTo>
                  <a:moveTo>
                    <a:pt x="130" y="307"/>
                  </a:moveTo>
                  <a:cubicBezTo>
                    <a:pt x="106" y="309"/>
                    <a:pt x="106" y="309"/>
                    <a:pt x="106" y="309"/>
                  </a:cubicBezTo>
                  <a:cubicBezTo>
                    <a:pt x="105" y="311"/>
                    <a:pt x="105" y="311"/>
                    <a:pt x="105" y="311"/>
                  </a:cubicBezTo>
                  <a:cubicBezTo>
                    <a:pt x="129" y="309"/>
                    <a:pt x="129" y="309"/>
                    <a:pt x="129" y="309"/>
                  </a:cubicBezTo>
                  <a:cubicBezTo>
                    <a:pt x="130" y="307"/>
                    <a:pt x="130" y="307"/>
                    <a:pt x="130" y="307"/>
                  </a:cubicBezTo>
                  <a:moveTo>
                    <a:pt x="197" y="303"/>
                  </a:moveTo>
                  <a:cubicBezTo>
                    <a:pt x="132" y="307"/>
                    <a:pt x="132" y="307"/>
                    <a:pt x="132" y="307"/>
                  </a:cubicBezTo>
                  <a:cubicBezTo>
                    <a:pt x="131" y="309"/>
                    <a:pt x="131" y="309"/>
                    <a:pt x="131" y="309"/>
                  </a:cubicBezTo>
                  <a:cubicBezTo>
                    <a:pt x="196" y="305"/>
                    <a:pt x="196" y="305"/>
                    <a:pt x="196" y="305"/>
                  </a:cubicBezTo>
                  <a:cubicBezTo>
                    <a:pt x="197" y="303"/>
                    <a:pt x="197" y="303"/>
                    <a:pt x="197" y="303"/>
                  </a:cubicBezTo>
                  <a:moveTo>
                    <a:pt x="208" y="303"/>
                  </a:moveTo>
                  <a:cubicBezTo>
                    <a:pt x="199" y="303"/>
                    <a:pt x="199" y="303"/>
                    <a:pt x="199" y="303"/>
                  </a:cubicBezTo>
                  <a:cubicBezTo>
                    <a:pt x="198" y="305"/>
                    <a:pt x="198" y="305"/>
                    <a:pt x="198" y="305"/>
                  </a:cubicBezTo>
                  <a:cubicBezTo>
                    <a:pt x="207" y="305"/>
                    <a:pt x="207" y="305"/>
                    <a:pt x="207" y="305"/>
                  </a:cubicBezTo>
                  <a:cubicBezTo>
                    <a:pt x="208" y="304"/>
                    <a:pt x="208" y="304"/>
                    <a:pt x="208" y="304"/>
                  </a:cubicBezTo>
                  <a:cubicBezTo>
                    <a:pt x="208" y="303"/>
                    <a:pt x="208" y="303"/>
                    <a:pt x="208" y="303"/>
                  </a:cubicBezTo>
                  <a:moveTo>
                    <a:pt x="211" y="303"/>
                  </a:moveTo>
                  <a:cubicBezTo>
                    <a:pt x="209" y="303"/>
                    <a:pt x="209" y="303"/>
                    <a:pt x="209" y="303"/>
                  </a:cubicBezTo>
                  <a:cubicBezTo>
                    <a:pt x="209" y="304"/>
                    <a:pt x="209" y="304"/>
                    <a:pt x="209" y="304"/>
                  </a:cubicBezTo>
                  <a:cubicBezTo>
                    <a:pt x="211" y="303"/>
                    <a:pt x="211" y="303"/>
                    <a:pt x="211" y="303"/>
                  </a:cubicBezTo>
                  <a:moveTo>
                    <a:pt x="219" y="302"/>
                  </a:moveTo>
                  <a:cubicBezTo>
                    <a:pt x="215" y="302"/>
                    <a:pt x="215" y="302"/>
                    <a:pt x="215" y="302"/>
                  </a:cubicBezTo>
                  <a:cubicBezTo>
                    <a:pt x="212" y="304"/>
                    <a:pt x="212" y="304"/>
                    <a:pt x="212" y="304"/>
                  </a:cubicBezTo>
                  <a:cubicBezTo>
                    <a:pt x="221" y="304"/>
                    <a:pt x="221" y="304"/>
                    <a:pt x="221" y="304"/>
                  </a:cubicBezTo>
                  <a:cubicBezTo>
                    <a:pt x="219" y="302"/>
                    <a:pt x="219" y="302"/>
                    <a:pt x="219" y="302"/>
                  </a:cubicBezTo>
                  <a:moveTo>
                    <a:pt x="226" y="302"/>
                  </a:moveTo>
                  <a:cubicBezTo>
                    <a:pt x="222" y="302"/>
                    <a:pt x="222" y="302"/>
                    <a:pt x="222" y="302"/>
                  </a:cubicBezTo>
                  <a:cubicBezTo>
                    <a:pt x="223" y="304"/>
                    <a:pt x="223" y="304"/>
                    <a:pt x="223" y="304"/>
                  </a:cubicBezTo>
                  <a:cubicBezTo>
                    <a:pt x="226" y="304"/>
                    <a:pt x="226" y="304"/>
                    <a:pt x="226" y="304"/>
                  </a:cubicBezTo>
                  <a:cubicBezTo>
                    <a:pt x="226" y="302"/>
                    <a:pt x="226" y="302"/>
                    <a:pt x="226" y="302"/>
                  </a:cubicBezTo>
                  <a:moveTo>
                    <a:pt x="249" y="284"/>
                  </a:moveTo>
                  <a:cubicBezTo>
                    <a:pt x="248" y="285"/>
                    <a:pt x="248" y="285"/>
                    <a:pt x="248" y="285"/>
                  </a:cubicBezTo>
                  <a:cubicBezTo>
                    <a:pt x="257" y="300"/>
                    <a:pt x="257" y="300"/>
                    <a:pt x="257" y="300"/>
                  </a:cubicBezTo>
                  <a:cubicBezTo>
                    <a:pt x="228" y="302"/>
                    <a:pt x="228" y="302"/>
                    <a:pt x="228" y="302"/>
                  </a:cubicBezTo>
                  <a:cubicBezTo>
                    <a:pt x="227" y="303"/>
                    <a:pt x="227" y="303"/>
                    <a:pt x="227" y="303"/>
                  </a:cubicBezTo>
                  <a:cubicBezTo>
                    <a:pt x="257" y="302"/>
                    <a:pt x="257" y="302"/>
                    <a:pt x="257" y="302"/>
                  </a:cubicBezTo>
                  <a:cubicBezTo>
                    <a:pt x="260" y="302"/>
                    <a:pt x="260" y="302"/>
                    <a:pt x="260" y="302"/>
                  </a:cubicBezTo>
                  <a:cubicBezTo>
                    <a:pt x="259" y="299"/>
                    <a:pt x="259" y="299"/>
                    <a:pt x="259" y="299"/>
                  </a:cubicBezTo>
                  <a:cubicBezTo>
                    <a:pt x="249" y="284"/>
                    <a:pt x="249" y="284"/>
                    <a:pt x="249" y="284"/>
                  </a:cubicBezTo>
                  <a:moveTo>
                    <a:pt x="245" y="280"/>
                  </a:moveTo>
                  <a:cubicBezTo>
                    <a:pt x="247" y="283"/>
                    <a:pt x="247" y="283"/>
                    <a:pt x="247" y="283"/>
                  </a:cubicBezTo>
                  <a:cubicBezTo>
                    <a:pt x="249" y="282"/>
                    <a:pt x="249" y="282"/>
                    <a:pt x="249" y="282"/>
                  </a:cubicBezTo>
                  <a:cubicBezTo>
                    <a:pt x="248" y="282"/>
                    <a:pt x="248" y="282"/>
                    <a:pt x="248" y="282"/>
                  </a:cubicBezTo>
                  <a:cubicBezTo>
                    <a:pt x="245" y="280"/>
                    <a:pt x="245" y="280"/>
                    <a:pt x="245" y="280"/>
                  </a:cubicBezTo>
                  <a:moveTo>
                    <a:pt x="234" y="261"/>
                  </a:moveTo>
                  <a:cubicBezTo>
                    <a:pt x="234" y="261"/>
                    <a:pt x="234" y="261"/>
                    <a:pt x="234" y="261"/>
                  </a:cubicBezTo>
                  <a:cubicBezTo>
                    <a:pt x="234" y="261"/>
                    <a:pt x="234" y="261"/>
                    <a:pt x="234" y="261"/>
                  </a:cubicBezTo>
                  <a:cubicBezTo>
                    <a:pt x="234" y="261"/>
                    <a:pt x="234" y="261"/>
                    <a:pt x="234" y="261"/>
                  </a:cubicBezTo>
                  <a:moveTo>
                    <a:pt x="236" y="261"/>
                  </a:moveTo>
                  <a:cubicBezTo>
                    <a:pt x="236" y="261"/>
                    <a:pt x="236" y="261"/>
                    <a:pt x="236" y="261"/>
                  </a:cubicBezTo>
                  <a:cubicBezTo>
                    <a:pt x="235" y="264"/>
                    <a:pt x="235" y="264"/>
                    <a:pt x="235" y="264"/>
                  </a:cubicBezTo>
                  <a:cubicBezTo>
                    <a:pt x="244" y="278"/>
                    <a:pt x="244" y="278"/>
                    <a:pt x="244" y="278"/>
                  </a:cubicBezTo>
                  <a:cubicBezTo>
                    <a:pt x="247" y="279"/>
                    <a:pt x="247" y="279"/>
                    <a:pt x="247" y="279"/>
                  </a:cubicBezTo>
                  <a:cubicBezTo>
                    <a:pt x="236" y="261"/>
                    <a:pt x="236" y="261"/>
                    <a:pt x="236" y="261"/>
                  </a:cubicBezTo>
                  <a:moveTo>
                    <a:pt x="13" y="256"/>
                  </a:moveTo>
                  <a:cubicBezTo>
                    <a:pt x="11" y="256"/>
                    <a:pt x="11" y="256"/>
                    <a:pt x="11" y="256"/>
                  </a:cubicBezTo>
                  <a:cubicBezTo>
                    <a:pt x="0" y="307"/>
                    <a:pt x="0" y="307"/>
                    <a:pt x="0" y="307"/>
                  </a:cubicBezTo>
                  <a:cubicBezTo>
                    <a:pt x="0" y="307"/>
                    <a:pt x="1" y="307"/>
                    <a:pt x="1" y="307"/>
                  </a:cubicBezTo>
                  <a:cubicBezTo>
                    <a:pt x="13" y="256"/>
                    <a:pt x="13" y="256"/>
                    <a:pt x="13" y="256"/>
                  </a:cubicBezTo>
                  <a:moveTo>
                    <a:pt x="229" y="250"/>
                  </a:moveTo>
                  <a:cubicBezTo>
                    <a:pt x="228" y="251"/>
                    <a:pt x="228" y="251"/>
                    <a:pt x="228" y="251"/>
                  </a:cubicBezTo>
                  <a:cubicBezTo>
                    <a:pt x="233" y="259"/>
                    <a:pt x="233" y="259"/>
                    <a:pt x="233" y="259"/>
                  </a:cubicBezTo>
                  <a:cubicBezTo>
                    <a:pt x="234" y="259"/>
                    <a:pt x="234" y="259"/>
                    <a:pt x="234" y="259"/>
                  </a:cubicBezTo>
                  <a:cubicBezTo>
                    <a:pt x="234" y="259"/>
                    <a:pt x="234" y="259"/>
                    <a:pt x="234" y="259"/>
                  </a:cubicBezTo>
                  <a:cubicBezTo>
                    <a:pt x="229" y="250"/>
                    <a:pt x="229" y="250"/>
                    <a:pt x="229" y="250"/>
                  </a:cubicBezTo>
                  <a:moveTo>
                    <a:pt x="13" y="247"/>
                  </a:moveTo>
                  <a:cubicBezTo>
                    <a:pt x="11" y="254"/>
                    <a:pt x="11" y="254"/>
                    <a:pt x="11" y="254"/>
                  </a:cubicBezTo>
                  <a:cubicBezTo>
                    <a:pt x="13" y="254"/>
                    <a:pt x="13" y="254"/>
                    <a:pt x="13" y="254"/>
                  </a:cubicBezTo>
                  <a:cubicBezTo>
                    <a:pt x="14" y="249"/>
                    <a:pt x="14" y="249"/>
                    <a:pt x="14" y="249"/>
                  </a:cubicBezTo>
                  <a:cubicBezTo>
                    <a:pt x="13" y="247"/>
                    <a:pt x="13" y="247"/>
                    <a:pt x="13" y="247"/>
                  </a:cubicBezTo>
                  <a:moveTo>
                    <a:pt x="18" y="223"/>
                  </a:moveTo>
                  <a:cubicBezTo>
                    <a:pt x="13" y="244"/>
                    <a:pt x="13" y="244"/>
                    <a:pt x="13" y="244"/>
                  </a:cubicBezTo>
                  <a:cubicBezTo>
                    <a:pt x="15" y="247"/>
                    <a:pt x="15" y="247"/>
                    <a:pt x="15" y="247"/>
                  </a:cubicBezTo>
                  <a:cubicBezTo>
                    <a:pt x="18" y="230"/>
                    <a:pt x="18" y="230"/>
                    <a:pt x="18" y="230"/>
                  </a:cubicBezTo>
                  <a:cubicBezTo>
                    <a:pt x="19" y="226"/>
                    <a:pt x="19" y="226"/>
                    <a:pt x="19" y="226"/>
                  </a:cubicBezTo>
                  <a:cubicBezTo>
                    <a:pt x="20" y="223"/>
                    <a:pt x="20" y="223"/>
                    <a:pt x="20" y="223"/>
                  </a:cubicBezTo>
                  <a:cubicBezTo>
                    <a:pt x="18" y="223"/>
                    <a:pt x="18" y="223"/>
                    <a:pt x="18" y="223"/>
                  </a:cubicBezTo>
                  <a:moveTo>
                    <a:pt x="20" y="215"/>
                  </a:moveTo>
                  <a:cubicBezTo>
                    <a:pt x="18" y="221"/>
                    <a:pt x="18" y="221"/>
                    <a:pt x="18" y="221"/>
                  </a:cubicBezTo>
                  <a:cubicBezTo>
                    <a:pt x="20" y="221"/>
                    <a:pt x="20" y="221"/>
                    <a:pt x="20" y="221"/>
                  </a:cubicBezTo>
                  <a:cubicBezTo>
                    <a:pt x="22" y="215"/>
                    <a:pt x="22" y="215"/>
                    <a:pt x="22" y="215"/>
                  </a:cubicBezTo>
                  <a:cubicBezTo>
                    <a:pt x="20" y="215"/>
                    <a:pt x="20" y="215"/>
                    <a:pt x="20" y="215"/>
                  </a:cubicBezTo>
                  <a:moveTo>
                    <a:pt x="203" y="207"/>
                  </a:moveTo>
                  <a:cubicBezTo>
                    <a:pt x="202" y="209"/>
                    <a:pt x="202" y="209"/>
                    <a:pt x="202" y="209"/>
                  </a:cubicBezTo>
                  <a:cubicBezTo>
                    <a:pt x="227" y="250"/>
                    <a:pt x="227" y="250"/>
                    <a:pt x="227" y="250"/>
                  </a:cubicBezTo>
                  <a:cubicBezTo>
                    <a:pt x="228" y="248"/>
                    <a:pt x="228" y="248"/>
                    <a:pt x="228" y="248"/>
                  </a:cubicBezTo>
                  <a:cubicBezTo>
                    <a:pt x="203" y="207"/>
                    <a:pt x="203" y="207"/>
                    <a:pt x="203" y="207"/>
                  </a:cubicBezTo>
                  <a:moveTo>
                    <a:pt x="22" y="206"/>
                  </a:moveTo>
                  <a:cubicBezTo>
                    <a:pt x="20" y="213"/>
                    <a:pt x="20" y="213"/>
                    <a:pt x="20" y="213"/>
                  </a:cubicBezTo>
                  <a:cubicBezTo>
                    <a:pt x="22" y="213"/>
                    <a:pt x="22" y="213"/>
                    <a:pt x="22" y="213"/>
                  </a:cubicBezTo>
                  <a:cubicBezTo>
                    <a:pt x="24" y="206"/>
                    <a:pt x="24" y="206"/>
                    <a:pt x="24" y="206"/>
                  </a:cubicBezTo>
                  <a:cubicBezTo>
                    <a:pt x="22" y="206"/>
                    <a:pt x="22" y="206"/>
                    <a:pt x="22" y="206"/>
                  </a:cubicBezTo>
                  <a:moveTo>
                    <a:pt x="202" y="205"/>
                  </a:moveTo>
                  <a:cubicBezTo>
                    <a:pt x="202" y="206"/>
                    <a:pt x="202" y="206"/>
                    <a:pt x="202" y="206"/>
                  </a:cubicBezTo>
                  <a:cubicBezTo>
                    <a:pt x="202" y="205"/>
                    <a:pt x="202" y="205"/>
                    <a:pt x="202" y="205"/>
                  </a:cubicBezTo>
                  <a:cubicBezTo>
                    <a:pt x="202" y="205"/>
                    <a:pt x="202" y="205"/>
                    <a:pt x="202" y="205"/>
                  </a:cubicBezTo>
                  <a:moveTo>
                    <a:pt x="26" y="195"/>
                  </a:moveTo>
                  <a:cubicBezTo>
                    <a:pt x="24" y="197"/>
                    <a:pt x="24" y="197"/>
                    <a:pt x="24" y="197"/>
                  </a:cubicBezTo>
                  <a:cubicBezTo>
                    <a:pt x="22" y="204"/>
                    <a:pt x="22" y="204"/>
                    <a:pt x="22" y="204"/>
                  </a:cubicBezTo>
                  <a:cubicBezTo>
                    <a:pt x="24" y="205"/>
                    <a:pt x="24" y="205"/>
                    <a:pt x="24" y="205"/>
                  </a:cubicBezTo>
                  <a:cubicBezTo>
                    <a:pt x="26" y="195"/>
                    <a:pt x="26" y="195"/>
                    <a:pt x="26" y="195"/>
                  </a:cubicBezTo>
                  <a:cubicBezTo>
                    <a:pt x="26" y="195"/>
                    <a:pt x="26" y="195"/>
                    <a:pt x="26" y="195"/>
                  </a:cubicBezTo>
                  <a:moveTo>
                    <a:pt x="27" y="191"/>
                  </a:moveTo>
                  <a:cubicBezTo>
                    <a:pt x="25" y="192"/>
                    <a:pt x="25" y="192"/>
                    <a:pt x="25" y="192"/>
                  </a:cubicBezTo>
                  <a:cubicBezTo>
                    <a:pt x="25" y="193"/>
                    <a:pt x="25" y="193"/>
                    <a:pt x="25" y="193"/>
                  </a:cubicBezTo>
                  <a:cubicBezTo>
                    <a:pt x="26" y="193"/>
                    <a:pt x="26" y="193"/>
                    <a:pt x="26" y="193"/>
                  </a:cubicBezTo>
                  <a:cubicBezTo>
                    <a:pt x="27" y="192"/>
                    <a:pt x="27" y="192"/>
                    <a:pt x="27" y="192"/>
                  </a:cubicBezTo>
                  <a:cubicBezTo>
                    <a:pt x="27" y="191"/>
                    <a:pt x="27" y="191"/>
                    <a:pt x="27" y="191"/>
                  </a:cubicBezTo>
                  <a:moveTo>
                    <a:pt x="26" y="188"/>
                  </a:moveTo>
                  <a:cubicBezTo>
                    <a:pt x="25" y="190"/>
                    <a:pt x="25" y="190"/>
                    <a:pt x="25" y="190"/>
                  </a:cubicBezTo>
                  <a:cubicBezTo>
                    <a:pt x="27" y="188"/>
                    <a:pt x="27" y="188"/>
                    <a:pt x="27" y="188"/>
                  </a:cubicBezTo>
                  <a:cubicBezTo>
                    <a:pt x="26" y="188"/>
                    <a:pt x="26" y="188"/>
                    <a:pt x="26" y="188"/>
                  </a:cubicBezTo>
                  <a:moveTo>
                    <a:pt x="182" y="172"/>
                  </a:moveTo>
                  <a:cubicBezTo>
                    <a:pt x="180" y="173"/>
                    <a:pt x="180" y="173"/>
                    <a:pt x="180" y="173"/>
                  </a:cubicBezTo>
                  <a:cubicBezTo>
                    <a:pt x="200" y="205"/>
                    <a:pt x="200" y="205"/>
                    <a:pt x="200" y="205"/>
                  </a:cubicBezTo>
                  <a:cubicBezTo>
                    <a:pt x="200" y="201"/>
                    <a:pt x="200" y="201"/>
                    <a:pt x="200" y="201"/>
                  </a:cubicBezTo>
                  <a:cubicBezTo>
                    <a:pt x="182" y="172"/>
                    <a:pt x="182" y="172"/>
                    <a:pt x="182" y="172"/>
                  </a:cubicBezTo>
                  <a:moveTo>
                    <a:pt x="178" y="165"/>
                  </a:moveTo>
                  <a:cubicBezTo>
                    <a:pt x="176" y="166"/>
                    <a:pt x="176" y="166"/>
                    <a:pt x="176" y="166"/>
                  </a:cubicBezTo>
                  <a:cubicBezTo>
                    <a:pt x="179" y="171"/>
                    <a:pt x="179" y="171"/>
                    <a:pt x="179" y="171"/>
                  </a:cubicBezTo>
                  <a:cubicBezTo>
                    <a:pt x="181" y="170"/>
                    <a:pt x="181" y="170"/>
                    <a:pt x="181" y="170"/>
                  </a:cubicBezTo>
                  <a:cubicBezTo>
                    <a:pt x="178" y="165"/>
                    <a:pt x="178" y="165"/>
                    <a:pt x="178" y="165"/>
                  </a:cubicBezTo>
                  <a:moveTo>
                    <a:pt x="34" y="160"/>
                  </a:moveTo>
                  <a:cubicBezTo>
                    <a:pt x="29" y="175"/>
                    <a:pt x="29" y="175"/>
                    <a:pt x="29" y="175"/>
                  </a:cubicBezTo>
                  <a:cubicBezTo>
                    <a:pt x="26" y="186"/>
                    <a:pt x="26" y="186"/>
                    <a:pt x="26" y="186"/>
                  </a:cubicBezTo>
                  <a:cubicBezTo>
                    <a:pt x="28" y="187"/>
                    <a:pt x="28" y="187"/>
                    <a:pt x="28" y="187"/>
                  </a:cubicBezTo>
                  <a:cubicBezTo>
                    <a:pt x="33" y="165"/>
                    <a:pt x="33" y="165"/>
                    <a:pt x="33" y="165"/>
                  </a:cubicBezTo>
                  <a:cubicBezTo>
                    <a:pt x="33" y="163"/>
                    <a:pt x="33" y="163"/>
                    <a:pt x="33" y="163"/>
                  </a:cubicBezTo>
                  <a:cubicBezTo>
                    <a:pt x="34" y="160"/>
                    <a:pt x="34" y="160"/>
                    <a:pt x="34" y="160"/>
                  </a:cubicBezTo>
                  <a:moveTo>
                    <a:pt x="33" y="155"/>
                  </a:moveTo>
                  <a:cubicBezTo>
                    <a:pt x="33" y="156"/>
                    <a:pt x="33" y="156"/>
                    <a:pt x="33" y="156"/>
                  </a:cubicBezTo>
                  <a:cubicBezTo>
                    <a:pt x="32" y="160"/>
                    <a:pt x="32" y="160"/>
                    <a:pt x="32" y="160"/>
                  </a:cubicBezTo>
                  <a:cubicBezTo>
                    <a:pt x="33" y="155"/>
                    <a:pt x="33" y="155"/>
                    <a:pt x="33" y="155"/>
                  </a:cubicBezTo>
                  <a:moveTo>
                    <a:pt x="171" y="154"/>
                  </a:moveTo>
                  <a:cubicBezTo>
                    <a:pt x="169" y="155"/>
                    <a:pt x="169" y="155"/>
                    <a:pt x="169" y="155"/>
                  </a:cubicBezTo>
                  <a:cubicBezTo>
                    <a:pt x="175" y="164"/>
                    <a:pt x="175" y="164"/>
                    <a:pt x="175" y="164"/>
                  </a:cubicBezTo>
                  <a:cubicBezTo>
                    <a:pt x="177" y="163"/>
                    <a:pt x="177" y="163"/>
                    <a:pt x="177" y="163"/>
                  </a:cubicBezTo>
                  <a:cubicBezTo>
                    <a:pt x="171" y="154"/>
                    <a:pt x="171" y="154"/>
                    <a:pt x="171" y="154"/>
                  </a:cubicBezTo>
                  <a:moveTo>
                    <a:pt x="36" y="149"/>
                  </a:moveTo>
                  <a:cubicBezTo>
                    <a:pt x="34" y="149"/>
                    <a:pt x="34" y="149"/>
                    <a:pt x="34" y="149"/>
                  </a:cubicBezTo>
                  <a:cubicBezTo>
                    <a:pt x="33" y="154"/>
                    <a:pt x="33" y="154"/>
                    <a:pt x="33" y="154"/>
                  </a:cubicBezTo>
                  <a:cubicBezTo>
                    <a:pt x="34" y="154"/>
                    <a:pt x="34" y="154"/>
                    <a:pt x="34" y="154"/>
                  </a:cubicBezTo>
                  <a:cubicBezTo>
                    <a:pt x="36" y="149"/>
                    <a:pt x="36" y="149"/>
                    <a:pt x="36" y="149"/>
                  </a:cubicBezTo>
                  <a:moveTo>
                    <a:pt x="167" y="147"/>
                  </a:moveTo>
                  <a:cubicBezTo>
                    <a:pt x="166" y="150"/>
                    <a:pt x="166" y="150"/>
                    <a:pt x="166" y="150"/>
                  </a:cubicBezTo>
                  <a:cubicBezTo>
                    <a:pt x="168" y="153"/>
                    <a:pt x="168" y="153"/>
                    <a:pt x="168" y="153"/>
                  </a:cubicBezTo>
                  <a:cubicBezTo>
                    <a:pt x="170" y="152"/>
                    <a:pt x="170" y="152"/>
                    <a:pt x="170" y="152"/>
                  </a:cubicBezTo>
                  <a:cubicBezTo>
                    <a:pt x="167" y="147"/>
                    <a:pt x="167" y="147"/>
                    <a:pt x="167" y="147"/>
                  </a:cubicBezTo>
                  <a:moveTo>
                    <a:pt x="164" y="142"/>
                  </a:moveTo>
                  <a:cubicBezTo>
                    <a:pt x="162" y="142"/>
                    <a:pt x="162" y="142"/>
                    <a:pt x="162" y="142"/>
                  </a:cubicBezTo>
                  <a:cubicBezTo>
                    <a:pt x="165" y="147"/>
                    <a:pt x="165" y="147"/>
                    <a:pt x="165" y="147"/>
                  </a:cubicBezTo>
                  <a:cubicBezTo>
                    <a:pt x="166" y="145"/>
                    <a:pt x="166" y="145"/>
                    <a:pt x="166" y="145"/>
                  </a:cubicBezTo>
                  <a:cubicBezTo>
                    <a:pt x="164" y="142"/>
                    <a:pt x="164" y="142"/>
                    <a:pt x="164" y="142"/>
                  </a:cubicBezTo>
                  <a:moveTo>
                    <a:pt x="144" y="109"/>
                  </a:moveTo>
                  <a:cubicBezTo>
                    <a:pt x="144" y="112"/>
                    <a:pt x="144" y="112"/>
                    <a:pt x="144" y="112"/>
                  </a:cubicBezTo>
                  <a:cubicBezTo>
                    <a:pt x="161" y="140"/>
                    <a:pt x="161" y="140"/>
                    <a:pt x="161" y="140"/>
                  </a:cubicBezTo>
                  <a:cubicBezTo>
                    <a:pt x="163" y="140"/>
                    <a:pt x="163" y="140"/>
                    <a:pt x="163" y="140"/>
                  </a:cubicBezTo>
                  <a:cubicBezTo>
                    <a:pt x="144" y="109"/>
                    <a:pt x="144" y="109"/>
                    <a:pt x="144" y="109"/>
                  </a:cubicBezTo>
                  <a:moveTo>
                    <a:pt x="141" y="104"/>
                  </a:moveTo>
                  <a:cubicBezTo>
                    <a:pt x="139" y="105"/>
                    <a:pt x="139" y="105"/>
                    <a:pt x="139" y="105"/>
                  </a:cubicBezTo>
                  <a:cubicBezTo>
                    <a:pt x="142" y="110"/>
                    <a:pt x="142" y="110"/>
                    <a:pt x="142" y="110"/>
                  </a:cubicBezTo>
                  <a:cubicBezTo>
                    <a:pt x="143" y="107"/>
                    <a:pt x="143" y="107"/>
                    <a:pt x="143" y="107"/>
                  </a:cubicBezTo>
                  <a:cubicBezTo>
                    <a:pt x="141" y="104"/>
                    <a:pt x="141" y="104"/>
                    <a:pt x="141" y="104"/>
                  </a:cubicBezTo>
                  <a:moveTo>
                    <a:pt x="139" y="101"/>
                  </a:moveTo>
                  <a:cubicBezTo>
                    <a:pt x="138" y="102"/>
                    <a:pt x="138" y="102"/>
                    <a:pt x="138" y="102"/>
                  </a:cubicBezTo>
                  <a:cubicBezTo>
                    <a:pt x="138" y="103"/>
                    <a:pt x="138" y="103"/>
                    <a:pt x="138" y="103"/>
                  </a:cubicBezTo>
                  <a:cubicBezTo>
                    <a:pt x="140" y="102"/>
                    <a:pt x="140" y="102"/>
                    <a:pt x="140" y="102"/>
                  </a:cubicBezTo>
                  <a:cubicBezTo>
                    <a:pt x="139" y="101"/>
                    <a:pt x="139" y="101"/>
                    <a:pt x="139" y="101"/>
                  </a:cubicBezTo>
                  <a:moveTo>
                    <a:pt x="50" y="85"/>
                  </a:moveTo>
                  <a:cubicBezTo>
                    <a:pt x="49" y="85"/>
                    <a:pt x="49" y="85"/>
                    <a:pt x="49" y="85"/>
                  </a:cubicBezTo>
                  <a:cubicBezTo>
                    <a:pt x="42" y="115"/>
                    <a:pt x="42" y="115"/>
                    <a:pt x="42" y="115"/>
                  </a:cubicBezTo>
                  <a:cubicBezTo>
                    <a:pt x="41" y="118"/>
                    <a:pt x="41" y="118"/>
                    <a:pt x="41" y="118"/>
                  </a:cubicBezTo>
                  <a:cubicBezTo>
                    <a:pt x="35" y="148"/>
                    <a:pt x="35" y="148"/>
                    <a:pt x="35" y="148"/>
                  </a:cubicBezTo>
                  <a:cubicBezTo>
                    <a:pt x="36" y="147"/>
                    <a:pt x="36" y="147"/>
                    <a:pt x="36" y="147"/>
                  </a:cubicBezTo>
                  <a:cubicBezTo>
                    <a:pt x="37" y="145"/>
                    <a:pt x="37" y="145"/>
                    <a:pt x="37" y="145"/>
                  </a:cubicBezTo>
                  <a:cubicBezTo>
                    <a:pt x="42" y="122"/>
                    <a:pt x="42" y="122"/>
                    <a:pt x="42" y="122"/>
                  </a:cubicBezTo>
                  <a:cubicBezTo>
                    <a:pt x="43" y="118"/>
                    <a:pt x="43" y="118"/>
                    <a:pt x="43" y="118"/>
                  </a:cubicBezTo>
                  <a:cubicBezTo>
                    <a:pt x="50" y="85"/>
                    <a:pt x="50" y="85"/>
                    <a:pt x="50" y="85"/>
                  </a:cubicBezTo>
                  <a:moveTo>
                    <a:pt x="90" y="23"/>
                  </a:moveTo>
                  <a:cubicBezTo>
                    <a:pt x="137" y="101"/>
                    <a:pt x="137" y="101"/>
                    <a:pt x="137" y="101"/>
                  </a:cubicBezTo>
                  <a:cubicBezTo>
                    <a:pt x="138" y="100"/>
                    <a:pt x="138" y="100"/>
                    <a:pt x="138" y="100"/>
                  </a:cubicBezTo>
                  <a:cubicBezTo>
                    <a:pt x="94" y="26"/>
                    <a:pt x="94" y="26"/>
                    <a:pt x="94" y="26"/>
                  </a:cubicBezTo>
                  <a:cubicBezTo>
                    <a:pt x="90" y="23"/>
                    <a:pt x="90" y="23"/>
                    <a:pt x="90" y="23"/>
                  </a:cubicBezTo>
                  <a:moveTo>
                    <a:pt x="66" y="4"/>
                  </a:moveTo>
                  <a:cubicBezTo>
                    <a:pt x="49" y="83"/>
                    <a:pt x="49" y="83"/>
                    <a:pt x="49" y="83"/>
                  </a:cubicBezTo>
                  <a:cubicBezTo>
                    <a:pt x="51" y="83"/>
                    <a:pt x="51" y="83"/>
                    <a:pt x="51" y="83"/>
                  </a:cubicBezTo>
                  <a:cubicBezTo>
                    <a:pt x="68" y="5"/>
                    <a:pt x="68" y="5"/>
                    <a:pt x="68" y="5"/>
                  </a:cubicBezTo>
                  <a:cubicBezTo>
                    <a:pt x="66" y="4"/>
                    <a:pt x="66" y="4"/>
                    <a:pt x="66" y="4"/>
                  </a:cubicBezTo>
                  <a:moveTo>
                    <a:pt x="67" y="1"/>
                  </a:moveTo>
                  <a:cubicBezTo>
                    <a:pt x="67" y="2"/>
                    <a:pt x="67" y="2"/>
                    <a:pt x="67" y="2"/>
                  </a:cubicBezTo>
                  <a:cubicBezTo>
                    <a:pt x="68" y="3"/>
                    <a:pt x="68" y="3"/>
                    <a:pt x="68" y="3"/>
                  </a:cubicBezTo>
                  <a:cubicBezTo>
                    <a:pt x="69" y="2"/>
                    <a:pt x="69" y="2"/>
                    <a:pt x="69" y="2"/>
                  </a:cubicBezTo>
                  <a:cubicBezTo>
                    <a:pt x="68" y="1"/>
                    <a:pt x="68" y="1"/>
                    <a:pt x="67" y="1"/>
                  </a:cubicBezTo>
                  <a:moveTo>
                    <a:pt x="78" y="0"/>
                  </a:moveTo>
                  <a:cubicBezTo>
                    <a:pt x="78" y="1"/>
                    <a:pt x="77" y="1"/>
                    <a:pt x="76" y="1"/>
                  </a:cubicBezTo>
                  <a:cubicBezTo>
                    <a:pt x="87" y="18"/>
                    <a:pt x="87" y="18"/>
                    <a:pt x="87" y="18"/>
                  </a:cubicBezTo>
                  <a:cubicBezTo>
                    <a:pt x="91" y="22"/>
                    <a:pt x="91" y="22"/>
                    <a:pt x="91" y="22"/>
                  </a:cubicBezTo>
                  <a:cubicBezTo>
                    <a:pt x="78" y="0"/>
                    <a:pt x="78" y="0"/>
                    <a:pt x="78"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8" name="Freeform 8"/>
            <p:cNvSpPr>
              <a:spLocks noEditPoints="1"/>
            </p:cNvSpPr>
            <p:nvPr/>
          </p:nvSpPr>
          <p:spPr bwMode="auto">
            <a:xfrm>
              <a:off x="7319990" y="2989328"/>
              <a:ext cx="754990" cy="483051"/>
            </a:xfrm>
            <a:custGeom>
              <a:avLst/>
              <a:gdLst>
                <a:gd name="T0" fmla="*/ 169 w 178"/>
                <a:gd name="T1" fmla="*/ 125 h 125"/>
                <a:gd name="T2" fmla="*/ 170 w 178"/>
                <a:gd name="T3" fmla="*/ 125 h 125"/>
                <a:gd name="T4" fmla="*/ 170 w 178"/>
                <a:gd name="T5" fmla="*/ 124 h 125"/>
                <a:gd name="T6" fmla="*/ 165 w 178"/>
                <a:gd name="T7" fmla="*/ 124 h 125"/>
                <a:gd name="T8" fmla="*/ 167 w 178"/>
                <a:gd name="T9" fmla="*/ 125 h 125"/>
                <a:gd name="T10" fmla="*/ 167 w 178"/>
                <a:gd name="T11" fmla="*/ 124 h 125"/>
                <a:gd name="T12" fmla="*/ 150 w 178"/>
                <a:gd name="T13" fmla="*/ 123 h 125"/>
                <a:gd name="T14" fmla="*/ 149 w 178"/>
                <a:gd name="T15" fmla="*/ 125 h 125"/>
                <a:gd name="T16" fmla="*/ 163 w 178"/>
                <a:gd name="T17" fmla="*/ 125 h 125"/>
                <a:gd name="T18" fmla="*/ 150 w 178"/>
                <a:gd name="T19" fmla="*/ 123 h 125"/>
                <a:gd name="T20" fmla="*/ 130 w 178"/>
                <a:gd name="T21" fmla="*/ 125 h 125"/>
                <a:gd name="T22" fmla="*/ 146 w 178"/>
                <a:gd name="T23" fmla="*/ 124 h 125"/>
                <a:gd name="T24" fmla="*/ 130 w 178"/>
                <a:gd name="T25" fmla="*/ 123 h 125"/>
                <a:gd name="T26" fmla="*/ 59 w 178"/>
                <a:gd name="T27" fmla="*/ 125 h 125"/>
                <a:gd name="T28" fmla="*/ 129 w 178"/>
                <a:gd name="T29" fmla="*/ 123 h 125"/>
                <a:gd name="T30" fmla="*/ 14 w 178"/>
                <a:gd name="T31" fmla="*/ 123 h 125"/>
                <a:gd name="T32" fmla="*/ 57 w 178"/>
                <a:gd name="T33" fmla="*/ 125 h 125"/>
                <a:gd name="T34" fmla="*/ 14 w 178"/>
                <a:gd name="T35" fmla="*/ 123 h 125"/>
                <a:gd name="T36" fmla="*/ 175 w 178"/>
                <a:gd name="T37" fmla="*/ 121 h 125"/>
                <a:gd name="T38" fmla="*/ 174 w 178"/>
                <a:gd name="T39" fmla="*/ 124 h 125"/>
                <a:gd name="T40" fmla="*/ 176 w 178"/>
                <a:gd name="T41" fmla="*/ 125 h 125"/>
                <a:gd name="T42" fmla="*/ 177 w 178"/>
                <a:gd name="T43" fmla="*/ 123 h 125"/>
                <a:gd name="T44" fmla="*/ 176 w 178"/>
                <a:gd name="T45" fmla="*/ 121 h 125"/>
                <a:gd name="T46" fmla="*/ 177 w 178"/>
                <a:gd name="T47" fmla="*/ 119 h 125"/>
                <a:gd name="T48" fmla="*/ 177 w 178"/>
                <a:gd name="T49" fmla="*/ 119 h 125"/>
                <a:gd name="T50" fmla="*/ 175 w 178"/>
                <a:gd name="T51" fmla="*/ 114 h 125"/>
                <a:gd name="T52" fmla="*/ 175 w 178"/>
                <a:gd name="T53" fmla="*/ 118 h 125"/>
                <a:gd name="T54" fmla="*/ 177 w 178"/>
                <a:gd name="T55" fmla="*/ 113 h 125"/>
                <a:gd name="T56" fmla="*/ 173 w 178"/>
                <a:gd name="T57" fmla="*/ 77 h 125"/>
                <a:gd name="T58" fmla="*/ 175 w 178"/>
                <a:gd name="T59" fmla="*/ 92 h 125"/>
                <a:gd name="T60" fmla="*/ 175 w 178"/>
                <a:gd name="T61" fmla="*/ 77 h 125"/>
                <a:gd name="T62" fmla="*/ 0 w 178"/>
                <a:gd name="T63" fmla="*/ 123 h 125"/>
                <a:gd name="T64" fmla="*/ 2 w 178"/>
                <a:gd name="T65" fmla="*/ 124 h 125"/>
                <a:gd name="T66" fmla="*/ 12 w 178"/>
                <a:gd name="T67" fmla="*/ 123 h 125"/>
                <a:gd name="T68" fmla="*/ 2 w 178"/>
                <a:gd name="T69" fmla="*/ 71 h 125"/>
                <a:gd name="T70" fmla="*/ 0 w 178"/>
                <a:gd name="T71" fmla="*/ 50 h 125"/>
                <a:gd name="T72" fmla="*/ 2 w 178"/>
                <a:gd name="T73" fmla="*/ 61 h 125"/>
                <a:gd name="T74" fmla="*/ 0 w 178"/>
                <a:gd name="T75" fmla="*/ 50 h 125"/>
                <a:gd name="T76" fmla="*/ 0 w 178"/>
                <a:gd name="T77" fmla="*/ 42 h 125"/>
                <a:gd name="T78" fmla="*/ 2 w 178"/>
                <a:gd name="T79" fmla="*/ 49 h 125"/>
                <a:gd name="T80" fmla="*/ 0 w 178"/>
                <a:gd name="T81" fmla="*/ 38 h 125"/>
                <a:gd name="T82" fmla="*/ 2 w 178"/>
                <a:gd name="T83" fmla="*/ 40 h 125"/>
                <a:gd name="T84" fmla="*/ 1 w 178"/>
                <a:gd name="T85" fmla="*/ 38 h 125"/>
                <a:gd name="T86" fmla="*/ 172 w 178"/>
                <a:gd name="T87" fmla="*/ 28 h 125"/>
                <a:gd name="T88" fmla="*/ 173 w 178"/>
                <a:gd name="T89" fmla="*/ 75 h 125"/>
                <a:gd name="T90" fmla="*/ 172 w 178"/>
                <a:gd name="T91" fmla="*/ 28 h 125"/>
                <a:gd name="T92" fmla="*/ 5 w 178"/>
                <a:gd name="T93" fmla="*/ 31 h 125"/>
                <a:gd name="T94" fmla="*/ 38 w 178"/>
                <a:gd name="T95" fmla="*/ 27 h 125"/>
                <a:gd name="T96" fmla="*/ 171 w 178"/>
                <a:gd name="T97" fmla="*/ 10 h 125"/>
                <a:gd name="T98" fmla="*/ 170 w 178"/>
                <a:gd name="T99" fmla="*/ 26 h 125"/>
                <a:gd name="T100" fmla="*/ 171 w 178"/>
                <a:gd name="T101" fmla="*/ 10 h 125"/>
                <a:gd name="T102" fmla="*/ 39 w 178"/>
                <a:gd name="T103" fmla="*/ 24 h 125"/>
                <a:gd name="T104" fmla="*/ 135 w 178"/>
                <a:gd name="T105" fmla="*/ 6 h 125"/>
                <a:gd name="T106" fmla="*/ 156 w 178"/>
                <a:gd name="T107" fmla="*/ 0 h 125"/>
                <a:gd name="T108" fmla="*/ 137 w 178"/>
                <a:gd name="T109" fmla="*/ 6 h 125"/>
                <a:gd name="T110" fmla="*/ 156 w 178"/>
                <a:gd name="T111"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25">
                  <a:moveTo>
                    <a:pt x="170" y="124"/>
                  </a:moveTo>
                  <a:cubicBezTo>
                    <a:pt x="169" y="125"/>
                    <a:pt x="169" y="125"/>
                    <a:pt x="169" y="125"/>
                  </a:cubicBezTo>
                  <a:cubicBezTo>
                    <a:pt x="169" y="125"/>
                    <a:pt x="169" y="125"/>
                    <a:pt x="169" y="125"/>
                  </a:cubicBezTo>
                  <a:cubicBezTo>
                    <a:pt x="170" y="125"/>
                    <a:pt x="170" y="125"/>
                    <a:pt x="170" y="125"/>
                  </a:cubicBezTo>
                  <a:cubicBezTo>
                    <a:pt x="171" y="124"/>
                    <a:pt x="171" y="124"/>
                    <a:pt x="171" y="124"/>
                  </a:cubicBezTo>
                  <a:cubicBezTo>
                    <a:pt x="170" y="124"/>
                    <a:pt x="170" y="124"/>
                    <a:pt x="170" y="124"/>
                  </a:cubicBezTo>
                  <a:moveTo>
                    <a:pt x="165" y="124"/>
                  </a:moveTo>
                  <a:cubicBezTo>
                    <a:pt x="165" y="124"/>
                    <a:pt x="165" y="124"/>
                    <a:pt x="165" y="124"/>
                  </a:cubicBezTo>
                  <a:cubicBezTo>
                    <a:pt x="166" y="125"/>
                    <a:pt x="166" y="125"/>
                    <a:pt x="166" y="125"/>
                  </a:cubicBezTo>
                  <a:cubicBezTo>
                    <a:pt x="167" y="125"/>
                    <a:pt x="167" y="125"/>
                    <a:pt x="167" y="125"/>
                  </a:cubicBezTo>
                  <a:cubicBezTo>
                    <a:pt x="167" y="125"/>
                    <a:pt x="167" y="125"/>
                    <a:pt x="167" y="125"/>
                  </a:cubicBezTo>
                  <a:cubicBezTo>
                    <a:pt x="167" y="124"/>
                    <a:pt x="167" y="124"/>
                    <a:pt x="167" y="124"/>
                  </a:cubicBezTo>
                  <a:cubicBezTo>
                    <a:pt x="165" y="124"/>
                    <a:pt x="165" y="124"/>
                    <a:pt x="165" y="124"/>
                  </a:cubicBezTo>
                  <a:moveTo>
                    <a:pt x="150" y="123"/>
                  </a:moveTo>
                  <a:cubicBezTo>
                    <a:pt x="148" y="125"/>
                    <a:pt x="148" y="125"/>
                    <a:pt x="148" y="125"/>
                  </a:cubicBezTo>
                  <a:cubicBezTo>
                    <a:pt x="149" y="125"/>
                    <a:pt x="149" y="125"/>
                    <a:pt x="149" y="125"/>
                  </a:cubicBezTo>
                  <a:cubicBezTo>
                    <a:pt x="163" y="125"/>
                    <a:pt x="163" y="125"/>
                    <a:pt x="163" y="125"/>
                  </a:cubicBezTo>
                  <a:cubicBezTo>
                    <a:pt x="163" y="125"/>
                    <a:pt x="163" y="125"/>
                    <a:pt x="163" y="125"/>
                  </a:cubicBezTo>
                  <a:cubicBezTo>
                    <a:pt x="161" y="123"/>
                    <a:pt x="161" y="123"/>
                    <a:pt x="161" y="123"/>
                  </a:cubicBezTo>
                  <a:cubicBezTo>
                    <a:pt x="150" y="123"/>
                    <a:pt x="150" y="123"/>
                    <a:pt x="150" y="123"/>
                  </a:cubicBezTo>
                  <a:moveTo>
                    <a:pt x="130" y="123"/>
                  </a:moveTo>
                  <a:cubicBezTo>
                    <a:pt x="130" y="125"/>
                    <a:pt x="130" y="125"/>
                    <a:pt x="130" y="125"/>
                  </a:cubicBezTo>
                  <a:cubicBezTo>
                    <a:pt x="144" y="125"/>
                    <a:pt x="144" y="125"/>
                    <a:pt x="144" y="125"/>
                  </a:cubicBezTo>
                  <a:cubicBezTo>
                    <a:pt x="146" y="124"/>
                    <a:pt x="146" y="124"/>
                    <a:pt x="146" y="124"/>
                  </a:cubicBezTo>
                  <a:cubicBezTo>
                    <a:pt x="146" y="123"/>
                    <a:pt x="146" y="123"/>
                    <a:pt x="146" y="123"/>
                  </a:cubicBezTo>
                  <a:cubicBezTo>
                    <a:pt x="130" y="123"/>
                    <a:pt x="130" y="123"/>
                    <a:pt x="130" y="123"/>
                  </a:cubicBezTo>
                  <a:moveTo>
                    <a:pt x="58" y="123"/>
                  </a:moveTo>
                  <a:cubicBezTo>
                    <a:pt x="59" y="125"/>
                    <a:pt x="59" y="125"/>
                    <a:pt x="59" y="125"/>
                  </a:cubicBezTo>
                  <a:cubicBezTo>
                    <a:pt x="128" y="125"/>
                    <a:pt x="128" y="125"/>
                    <a:pt x="128" y="125"/>
                  </a:cubicBezTo>
                  <a:cubicBezTo>
                    <a:pt x="129" y="123"/>
                    <a:pt x="129" y="123"/>
                    <a:pt x="129" y="123"/>
                  </a:cubicBezTo>
                  <a:cubicBezTo>
                    <a:pt x="58" y="123"/>
                    <a:pt x="58" y="123"/>
                    <a:pt x="58" y="123"/>
                  </a:cubicBezTo>
                  <a:moveTo>
                    <a:pt x="14" y="123"/>
                  </a:moveTo>
                  <a:cubicBezTo>
                    <a:pt x="14" y="124"/>
                    <a:pt x="14" y="124"/>
                    <a:pt x="14" y="124"/>
                  </a:cubicBezTo>
                  <a:cubicBezTo>
                    <a:pt x="57" y="125"/>
                    <a:pt x="57" y="125"/>
                    <a:pt x="57" y="125"/>
                  </a:cubicBezTo>
                  <a:cubicBezTo>
                    <a:pt x="56" y="123"/>
                    <a:pt x="56" y="123"/>
                    <a:pt x="56" y="123"/>
                  </a:cubicBezTo>
                  <a:cubicBezTo>
                    <a:pt x="14" y="123"/>
                    <a:pt x="14" y="123"/>
                    <a:pt x="14" y="123"/>
                  </a:cubicBezTo>
                  <a:moveTo>
                    <a:pt x="176" y="121"/>
                  </a:moveTo>
                  <a:cubicBezTo>
                    <a:pt x="175" y="121"/>
                    <a:pt x="175" y="121"/>
                    <a:pt x="175" y="121"/>
                  </a:cubicBezTo>
                  <a:cubicBezTo>
                    <a:pt x="176" y="124"/>
                    <a:pt x="176" y="124"/>
                    <a:pt x="176" y="124"/>
                  </a:cubicBezTo>
                  <a:cubicBezTo>
                    <a:pt x="174" y="124"/>
                    <a:pt x="174" y="124"/>
                    <a:pt x="174" y="124"/>
                  </a:cubicBezTo>
                  <a:cubicBezTo>
                    <a:pt x="172" y="125"/>
                    <a:pt x="172" y="125"/>
                    <a:pt x="172" y="125"/>
                  </a:cubicBezTo>
                  <a:cubicBezTo>
                    <a:pt x="176" y="125"/>
                    <a:pt x="176" y="125"/>
                    <a:pt x="176" y="125"/>
                  </a:cubicBezTo>
                  <a:cubicBezTo>
                    <a:pt x="178" y="125"/>
                    <a:pt x="178" y="125"/>
                    <a:pt x="178" y="125"/>
                  </a:cubicBezTo>
                  <a:cubicBezTo>
                    <a:pt x="177" y="123"/>
                    <a:pt x="177" y="123"/>
                    <a:pt x="177" y="123"/>
                  </a:cubicBezTo>
                  <a:cubicBezTo>
                    <a:pt x="177" y="121"/>
                    <a:pt x="177" y="121"/>
                    <a:pt x="177" y="121"/>
                  </a:cubicBezTo>
                  <a:cubicBezTo>
                    <a:pt x="176" y="121"/>
                    <a:pt x="176" y="121"/>
                    <a:pt x="176" y="121"/>
                  </a:cubicBezTo>
                  <a:moveTo>
                    <a:pt x="177" y="119"/>
                  </a:moveTo>
                  <a:cubicBezTo>
                    <a:pt x="177" y="119"/>
                    <a:pt x="177" y="119"/>
                    <a:pt x="177" y="119"/>
                  </a:cubicBezTo>
                  <a:cubicBezTo>
                    <a:pt x="177" y="119"/>
                    <a:pt x="177" y="119"/>
                    <a:pt x="177" y="119"/>
                  </a:cubicBezTo>
                  <a:cubicBezTo>
                    <a:pt x="177" y="119"/>
                    <a:pt x="177" y="119"/>
                    <a:pt x="177" y="119"/>
                  </a:cubicBezTo>
                  <a:moveTo>
                    <a:pt x="177" y="113"/>
                  </a:moveTo>
                  <a:cubicBezTo>
                    <a:pt x="176" y="114"/>
                    <a:pt x="176" y="114"/>
                    <a:pt x="175" y="114"/>
                  </a:cubicBezTo>
                  <a:cubicBezTo>
                    <a:pt x="175" y="118"/>
                    <a:pt x="175" y="118"/>
                    <a:pt x="175" y="118"/>
                  </a:cubicBezTo>
                  <a:cubicBezTo>
                    <a:pt x="175" y="118"/>
                    <a:pt x="175" y="118"/>
                    <a:pt x="175" y="118"/>
                  </a:cubicBezTo>
                  <a:cubicBezTo>
                    <a:pt x="177" y="117"/>
                    <a:pt x="177" y="117"/>
                    <a:pt x="177" y="117"/>
                  </a:cubicBezTo>
                  <a:cubicBezTo>
                    <a:pt x="177" y="113"/>
                    <a:pt x="177" y="113"/>
                    <a:pt x="177" y="113"/>
                  </a:cubicBezTo>
                  <a:moveTo>
                    <a:pt x="175" y="77"/>
                  </a:moveTo>
                  <a:cubicBezTo>
                    <a:pt x="173" y="77"/>
                    <a:pt x="173" y="77"/>
                    <a:pt x="173" y="77"/>
                  </a:cubicBezTo>
                  <a:cubicBezTo>
                    <a:pt x="174" y="92"/>
                    <a:pt x="174" y="92"/>
                    <a:pt x="174" y="92"/>
                  </a:cubicBezTo>
                  <a:cubicBezTo>
                    <a:pt x="174" y="92"/>
                    <a:pt x="175" y="92"/>
                    <a:pt x="175" y="92"/>
                  </a:cubicBezTo>
                  <a:cubicBezTo>
                    <a:pt x="176" y="92"/>
                    <a:pt x="176" y="92"/>
                    <a:pt x="176" y="92"/>
                  </a:cubicBezTo>
                  <a:cubicBezTo>
                    <a:pt x="175" y="77"/>
                    <a:pt x="175" y="77"/>
                    <a:pt x="175" y="77"/>
                  </a:cubicBezTo>
                  <a:moveTo>
                    <a:pt x="0" y="62"/>
                  </a:moveTo>
                  <a:cubicBezTo>
                    <a:pt x="0" y="123"/>
                    <a:pt x="0" y="123"/>
                    <a:pt x="0" y="123"/>
                  </a:cubicBezTo>
                  <a:cubicBezTo>
                    <a:pt x="0" y="124"/>
                    <a:pt x="0" y="124"/>
                    <a:pt x="0" y="124"/>
                  </a:cubicBezTo>
                  <a:cubicBezTo>
                    <a:pt x="2" y="124"/>
                    <a:pt x="2" y="124"/>
                    <a:pt x="2" y="124"/>
                  </a:cubicBezTo>
                  <a:cubicBezTo>
                    <a:pt x="12" y="124"/>
                    <a:pt x="12" y="124"/>
                    <a:pt x="12" y="124"/>
                  </a:cubicBezTo>
                  <a:cubicBezTo>
                    <a:pt x="12" y="123"/>
                    <a:pt x="12" y="123"/>
                    <a:pt x="12" y="123"/>
                  </a:cubicBezTo>
                  <a:cubicBezTo>
                    <a:pt x="2" y="123"/>
                    <a:pt x="2" y="123"/>
                    <a:pt x="2" y="123"/>
                  </a:cubicBezTo>
                  <a:cubicBezTo>
                    <a:pt x="2" y="71"/>
                    <a:pt x="2" y="71"/>
                    <a:pt x="2" y="71"/>
                  </a:cubicBezTo>
                  <a:cubicBezTo>
                    <a:pt x="0" y="62"/>
                    <a:pt x="0" y="62"/>
                    <a:pt x="0" y="62"/>
                  </a:cubicBezTo>
                  <a:moveTo>
                    <a:pt x="0" y="50"/>
                  </a:moveTo>
                  <a:cubicBezTo>
                    <a:pt x="0" y="52"/>
                    <a:pt x="0" y="52"/>
                    <a:pt x="0" y="52"/>
                  </a:cubicBezTo>
                  <a:cubicBezTo>
                    <a:pt x="2" y="61"/>
                    <a:pt x="2" y="61"/>
                    <a:pt x="2" y="61"/>
                  </a:cubicBezTo>
                  <a:cubicBezTo>
                    <a:pt x="2" y="51"/>
                    <a:pt x="2" y="51"/>
                    <a:pt x="2" y="51"/>
                  </a:cubicBezTo>
                  <a:cubicBezTo>
                    <a:pt x="0" y="50"/>
                    <a:pt x="0" y="50"/>
                    <a:pt x="0" y="50"/>
                  </a:cubicBezTo>
                  <a:moveTo>
                    <a:pt x="2" y="42"/>
                  </a:moveTo>
                  <a:cubicBezTo>
                    <a:pt x="0" y="42"/>
                    <a:pt x="0" y="42"/>
                    <a:pt x="0" y="42"/>
                  </a:cubicBezTo>
                  <a:cubicBezTo>
                    <a:pt x="0" y="48"/>
                    <a:pt x="0" y="48"/>
                    <a:pt x="0" y="48"/>
                  </a:cubicBezTo>
                  <a:cubicBezTo>
                    <a:pt x="2" y="49"/>
                    <a:pt x="2" y="49"/>
                    <a:pt x="2" y="49"/>
                  </a:cubicBezTo>
                  <a:cubicBezTo>
                    <a:pt x="2" y="42"/>
                    <a:pt x="2" y="42"/>
                    <a:pt x="2" y="42"/>
                  </a:cubicBezTo>
                  <a:moveTo>
                    <a:pt x="0" y="38"/>
                  </a:moveTo>
                  <a:cubicBezTo>
                    <a:pt x="0" y="40"/>
                    <a:pt x="0" y="40"/>
                    <a:pt x="0" y="40"/>
                  </a:cubicBezTo>
                  <a:cubicBezTo>
                    <a:pt x="2" y="40"/>
                    <a:pt x="2" y="40"/>
                    <a:pt x="2" y="40"/>
                  </a:cubicBezTo>
                  <a:cubicBezTo>
                    <a:pt x="2" y="38"/>
                    <a:pt x="2" y="38"/>
                    <a:pt x="2" y="38"/>
                  </a:cubicBezTo>
                  <a:cubicBezTo>
                    <a:pt x="2" y="38"/>
                    <a:pt x="1" y="38"/>
                    <a:pt x="1" y="38"/>
                  </a:cubicBezTo>
                  <a:cubicBezTo>
                    <a:pt x="1" y="38"/>
                    <a:pt x="0" y="38"/>
                    <a:pt x="0" y="38"/>
                  </a:cubicBezTo>
                  <a:moveTo>
                    <a:pt x="172" y="28"/>
                  </a:moveTo>
                  <a:cubicBezTo>
                    <a:pt x="170" y="28"/>
                    <a:pt x="170" y="28"/>
                    <a:pt x="170" y="28"/>
                  </a:cubicBezTo>
                  <a:cubicBezTo>
                    <a:pt x="173" y="75"/>
                    <a:pt x="173" y="75"/>
                    <a:pt x="173" y="75"/>
                  </a:cubicBezTo>
                  <a:cubicBezTo>
                    <a:pt x="175" y="75"/>
                    <a:pt x="175" y="75"/>
                    <a:pt x="175" y="75"/>
                  </a:cubicBezTo>
                  <a:cubicBezTo>
                    <a:pt x="172" y="28"/>
                    <a:pt x="172" y="28"/>
                    <a:pt x="172" y="28"/>
                  </a:cubicBezTo>
                  <a:moveTo>
                    <a:pt x="37" y="25"/>
                  </a:moveTo>
                  <a:cubicBezTo>
                    <a:pt x="5" y="31"/>
                    <a:pt x="5" y="31"/>
                    <a:pt x="5" y="31"/>
                  </a:cubicBezTo>
                  <a:cubicBezTo>
                    <a:pt x="6" y="32"/>
                    <a:pt x="6" y="33"/>
                    <a:pt x="6" y="33"/>
                  </a:cubicBezTo>
                  <a:cubicBezTo>
                    <a:pt x="38" y="27"/>
                    <a:pt x="38" y="27"/>
                    <a:pt x="38" y="27"/>
                  </a:cubicBezTo>
                  <a:cubicBezTo>
                    <a:pt x="37" y="25"/>
                    <a:pt x="37" y="25"/>
                    <a:pt x="37" y="25"/>
                  </a:cubicBezTo>
                  <a:moveTo>
                    <a:pt x="171" y="10"/>
                  </a:moveTo>
                  <a:cubicBezTo>
                    <a:pt x="171" y="10"/>
                    <a:pt x="170" y="10"/>
                    <a:pt x="169" y="10"/>
                  </a:cubicBezTo>
                  <a:cubicBezTo>
                    <a:pt x="170" y="26"/>
                    <a:pt x="170" y="26"/>
                    <a:pt x="170" y="26"/>
                  </a:cubicBezTo>
                  <a:cubicBezTo>
                    <a:pt x="172" y="26"/>
                    <a:pt x="172" y="26"/>
                    <a:pt x="172" y="26"/>
                  </a:cubicBezTo>
                  <a:cubicBezTo>
                    <a:pt x="171" y="10"/>
                    <a:pt x="171" y="10"/>
                    <a:pt x="171" y="10"/>
                  </a:cubicBezTo>
                  <a:moveTo>
                    <a:pt x="135" y="5"/>
                  </a:moveTo>
                  <a:cubicBezTo>
                    <a:pt x="39" y="24"/>
                    <a:pt x="39" y="24"/>
                    <a:pt x="39" y="24"/>
                  </a:cubicBezTo>
                  <a:cubicBezTo>
                    <a:pt x="39" y="26"/>
                    <a:pt x="39" y="26"/>
                    <a:pt x="39" y="26"/>
                  </a:cubicBezTo>
                  <a:cubicBezTo>
                    <a:pt x="135" y="6"/>
                    <a:pt x="135" y="6"/>
                    <a:pt x="135" y="6"/>
                  </a:cubicBezTo>
                  <a:cubicBezTo>
                    <a:pt x="135" y="5"/>
                    <a:pt x="135" y="5"/>
                    <a:pt x="135" y="5"/>
                  </a:cubicBezTo>
                  <a:moveTo>
                    <a:pt x="156" y="0"/>
                  </a:moveTo>
                  <a:cubicBezTo>
                    <a:pt x="137" y="4"/>
                    <a:pt x="137" y="4"/>
                    <a:pt x="137" y="4"/>
                  </a:cubicBezTo>
                  <a:cubicBezTo>
                    <a:pt x="137" y="6"/>
                    <a:pt x="137" y="6"/>
                    <a:pt x="137" y="6"/>
                  </a:cubicBezTo>
                  <a:cubicBezTo>
                    <a:pt x="156" y="2"/>
                    <a:pt x="156" y="2"/>
                    <a:pt x="156" y="2"/>
                  </a:cubicBezTo>
                  <a:cubicBezTo>
                    <a:pt x="156" y="1"/>
                    <a:pt x="156" y="1"/>
                    <a:pt x="15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9" name="Freeform 9"/>
            <p:cNvSpPr>
              <a:spLocks noEditPoints="1"/>
            </p:cNvSpPr>
            <p:nvPr/>
          </p:nvSpPr>
          <p:spPr bwMode="auto">
            <a:xfrm>
              <a:off x="8565186" y="2963305"/>
              <a:ext cx="186064" cy="528591"/>
            </a:xfrm>
            <a:custGeom>
              <a:avLst/>
              <a:gdLst>
                <a:gd name="T0" fmla="*/ 19 w 104"/>
                <a:gd name="T1" fmla="*/ 320 h 325"/>
                <a:gd name="T2" fmla="*/ 24 w 104"/>
                <a:gd name="T3" fmla="*/ 325 h 325"/>
                <a:gd name="T4" fmla="*/ 26 w 104"/>
                <a:gd name="T5" fmla="*/ 323 h 325"/>
                <a:gd name="T6" fmla="*/ 24 w 104"/>
                <a:gd name="T7" fmla="*/ 320 h 325"/>
                <a:gd name="T8" fmla="*/ 17 w 104"/>
                <a:gd name="T9" fmla="*/ 296 h 325"/>
                <a:gd name="T10" fmla="*/ 29 w 104"/>
                <a:gd name="T11" fmla="*/ 313 h 325"/>
                <a:gd name="T12" fmla="*/ 62 w 104"/>
                <a:gd name="T13" fmla="*/ 287 h 325"/>
                <a:gd name="T14" fmla="*/ 22 w 104"/>
                <a:gd name="T15" fmla="*/ 275 h 325"/>
                <a:gd name="T16" fmla="*/ 17 w 104"/>
                <a:gd name="T17" fmla="*/ 282 h 325"/>
                <a:gd name="T18" fmla="*/ 22 w 104"/>
                <a:gd name="T19" fmla="*/ 275 h 325"/>
                <a:gd name="T20" fmla="*/ 62 w 104"/>
                <a:gd name="T21" fmla="*/ 280 h 325"/>
                <a:gd name="T22" fmla="*/ 76 w 104"/>
                <a:gd name="T23" fmla="*/ 273 h 325"/>
                <a:gd name="T24" fmla="*/ 17 w 104"/>
                <a:gd name="T25" fmla="*/ 266 h 325"/>
                <a:gd name="T26" fmla="*/ 19 w 104"/>
                <a:gd name="T27" fmla="*/ 270 h 325"/>
                <a:gd name="T28" fmla="*/ 17 w 104"/>
                <a:gd name="T29" fmla="*/ 266 h 325"/>
                <a:gd name="T30" fmla="*/ 74 w 104"/>
                <a:gd name="T31" fmla="*/ 268 h 325"/>
                <a:gd name="T32" fmla="*/ 83 w 104"/>
                <a:gd name="T33" fmla="*/ 266 h 325"/>
                <a:gd name="T34" fmla="*/ 95 w 104"/>
                <a:gd name="T35" fmla="*/ 247 h 325"/>
                <a:gd name="T36" fmla="*/ 85 w 104"/>
                <a:gd name="T37" fmla="*/ 261 h 325"/>
                <a:gd name="T38" fmla="*/ 95 w 104"/>
                <a:gd name="T39" fmla="*/ 247 h 325"/>
                <a:gd name="T40" fmla="*/ 14 w 104"/>
                <a:gd name="T41" fmla="*/ 263 h 325"/>
                <a:gd name="T42" fmla="*/ 19 w 104"/>
                <a:gd name="T43" fmla="*/ 244 h 325"/>
                <a:gd name="T44" fmla="*/ 97 w 104"/>
                <a:gd name="T45" fmla="*/ 225 h 325"/>
                <a:gd name="T46" fmla="*/ 100 w 104"/>
                <a:gd name="T47" fmla="*/ 244 h 325"/>
                <a:gd name="T48" fmla="*/ 102 w 104"/>
                <a:gd name="T49" fmla="*/ 247 h 325"/>
                <a:gd name="T50" fmla="*/ 104 w 104"/>
                <a:gd name="T51" fmla="*/ 244 h 325"/>
                <a:gd name="T52" fmla="*/ 97 w 104"/>
                <a:gd name="T53" fmla="*/ 225 h 325"/>
                <a:gd name="T54" fmla="*/ 14 w 104"/>
                <a:gd name="T55" fmla="*/ 235 h 325"/>
                <a:gd name="T56" fmla="*/ 17 w 104"/>
                <a:gd name="T57" fmla="*/ 199 h 325"/>
                <a:gd name="T58" fmla="*/ 14 w 104"/>
                <a:gd name="T59" fmla="*/ 183 h 325"/>
                <a:gd name="T60" fmla="*/ 12 w 104"/>
                <a:gd name="T61" fmla="*/ 190 h 325"/>
                <a:gd name="T62" fmla="*/ 14 w 104"/>
                <a:gd name="T63" fmla="*/ 183 h 325"/>
                <a:gd name="T64" fmla="*/ 71 w 104"/>
                <a:gd name="T65" fmla="*/ 178 h 325"/>
                <a:gd name="T66" fmla="*/ 95 w 104"/>
                <a:gd name="T67" fmla="*/ 223 h 325"/>
                <a:gd name="T68" fmla="*/ 10 w 104"/>
                <a:gd name="T69" fmla="*/ 173 h 325"/>
                <a:gd name="T70" fmla="*/ 14 w 104"/>
                <a:gd name="T71" fmla="*/ 178 h 325"/>
                <a:gd name="T72" fmla="*/ 10 w 104"/>
                <a:gd name="T73" fmla="*/ 173 h 325"/>
                <a:gd name="T74" fmla="*/ 71 w 104"/>
                <a:gd name="T75" fmla="*/ 175 h 325"/>
                <a:gd name="T76" fmla="*/ 62 w 104"/>
                <a:gd name="T77" fmla="*/ 145 h 325"/>
                <a:gd name="T78" fmla="*/ 7 w 104"/>
                <a:gd name="T79" fmla="*/ 133 h 325"/>
                <a:gd name="T80" fmla="*/ 14 w 104"/>
                <a:gd name="T81" fmla="*/ 171 h 325"/>
                <a:gd name="T82" fmla="*/ 7 w 104"/>
                <a:gd name="T83" fmla="*/ 133 h 325"/>
                <a:gd name="T84" fmla="*/ 3 w 104"/>
                <a:gd name="T85" fmla="*/ 45 h 325"/>
                <a:gd name="T86" fmla="*/ 12 w 104"/>
                <a:gd name="T87" fmla="*/ 130 h 325"/>
                <a:gd name="T88" fmla="*/ 5 w 104"/>
                <a:gd name="T89" fmla="*/ 33 h 325"/>
                <a:gd name="T90" fmla="*/ 3 w 104"/>
                <a:gd name="T91" fmla="*/ 35 h 325"/>
                <a:gd name="T92" fmla="*/ 14 w 104"/>
                <a:gd name="T93" fmla="*/ 31 h 325"/>
                <a:gd name="T94" fmla="*/ 10 w 104"/>
                <a:gd name="T95" fmla="*/ 31 h 325"/>
                <a:gd name="T96" fmla="*/ 59 w 104"/>
                <a:gd name="T97" fmla="*/ 140 h 325"/>
                <a:gd name="T98" fmla="*/ 12 w 104"/>
                <a:gd name="T99" fmla="*/ 26 h 325"/>
                <a:gd name="T100" fmla="*/ 12 w 104"/>
                <a:gd name="T101" fmla="*/ 28 h 325"/>
                <a:gd name="T102" fmla="*/ 0 w 104"/>
                <a:gd name="T103" fmla="*/ 0 h 325"/>
                <a:gd name="T104" fmla="*/ 3 w 104"/>
                <a:gd name="T105" fmla="*/ 28 h 325"/>
                <a:gd name="T106" fmla="*/ 7 w 104"/>
                <a:gd name="T107" fmla="*/ 26 h 325"/>
                <a:gd name="T108" fmla="*/ 10 w 104"/>
                <a:gd name="T109" fmla="*/ 21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 h="325">
                  <a:moveTo>
                    <a:pt x="17" y="296"/>
                  </a:moveTo>
                  <a:lnTo>
                    <a:pt x="19" y="320"/>
                  </a:lnTo>
                  <a:lnTo>
                    <a:pt x="19" y="325"/>
                  </a:lnTo>
                  <a:lnTo>
                    <a:pt x="24" y="325"/>
                  </a:lnTo>
                  <a:lnTo>
                    <a:pt x="26" y="323"/>
                  </a:lnTo>
                  <a:lnTo>
                    <a:pt x="26" y="323"/>
                  </a:lnTo>
                  <a:lnTo>
                    <a:pt x="26" y="318"/>
                  </a:lnTo>
                  <a:lnTo>
                    <a:pt x="24" y="320"/>
                  </a:lnTo>
                  <a:lnTo>
                    <a:pt x="22" y="311"/>
                  </a:lnTo>
                  <a:lnTo>
                    <a:pt x="17" y="296"/>
                  </a:lnTo>
                  <a:close/>
                  <a:moveTo>
                    <a:pt x="59" y="282"/>
                  </a:moveTo>
                  <a:lnTo>
                    <a:pt x="29" y="313"/>
                  </a:lnTo>
                  <a:lnTo>
                    <a:pt x="31" y="318"/>
                  </a:lnTo>
                  <a:lnTo>
                    <a:pt x="62" y="287"/>
                  </a:lnTo>
                  <a:lnTo>
                    <a:pt x="59" y="282"/>
                  </a:lnTo>
                  <a:close/>
                  <a:moveTo>
                    <a:pt x="22" y="275"/>
                  </a:moveTo>
                  <a:lnTo>
                    <a:pt x="17" y="277"/>
                  </a:lnTo>
                  <a:lnTo>
                    <a:pt x="17" y="282"/>
                  </a:lnTo>
                  <a:lnTo>
                    <a:pt x="22" y="296"/>
                  </a:lnTo>
                  <a:lnTo>
                    <a:pt x="22" y="275"/>
                  </a:lnTo>
                  <a:close/>
                  <a:moveTo>
                    <a:pt x="71" y="273"/>
                  </a:moveTo>
                  <a:lnTo>
                    <a:pt x="62" y="280"/>
                  </a:lnTo>
                  <a:lnTo>
                    <a:pt x="67" y="282"/>
                  </a:lnTo>
                  <a:lnTo>
                    <a:pt x="76" y="273"/>
                  </a:lnTo>
                  <a:lnTo>
                    <a:pt x="71" y="273"/>
                  </a:lnTo>
                  <a:close/>
                  <a:moveTo>
                    <a:pt x="17" y="266"/>
                  </a:moveTo>
                  <a:lnTo>
                    <a:pt x="17" y="273"/>
                  </a:lnTo>
                  <a:lnTo>
                    <a:pt x="19" y="270"/>
                  </a:lnTo>
                  <a:lnTo>
                    <a:pt x="19" y="268"/>
                  </a:lnTo>
                  <a:lnTo>
                    <a:pt x="17" y="266"/>
                  </a:lnTo>
                  <a:close/>
                  <a:moveTo>
                    <a:pt x="81" y="261"/>
                  </a:moveTo>
                  <a:lnTo>
                    <a:pt x="74" y="268"/>
                  </a:lnTo>
                  <a:lnTo>
                    <a:pt x="81" y="268"/>
                  </a:lnTo>
                  <a:lnTo>
                    <a:pt x="83" y="266"/>
                  </a:lnTo>
                  <a:lnTo>
                    <a:pt x="81" y="261"/>
                  </a:lnTo>
                  <a:close/>
                  <a:moveTo>
                    <a:pt x="95" y="247"/>
                  </a:moveTo>
                  <a:lnTo>
                    <a:pt x="83" y="259"/>
                  </a:lnTo>
                  <a:lnTo>
                    <a:pt x="85" y="261"/>
                  </a:lnTo>
                  <a:lnTo>
                    <a:pt x="100" y="249"/>
                  </a:lnTo>
                  <a:lnTo>
                    <a:pt x="95" y="247"/>
                  </a:lnTo>
                  <a:close/>
                  <a:moveTo>
                    <a:pt x="14" y="240"/>
                  </a:moveTo>
                  <a:lnTo>
                    <a:pt x="14" y="263"/>
                  </a:lnTo>
                  <a:lnTo>
                    <a:pt x="19" y="263"/>
                  </a:lnTo>
                  <a:lnTo>
                    <a:pt x="19" y="244"/>
                  </a:lnTo>
                  <a:lnTo>
                    <a:pt x="14" y="240"/>
                  </a:lnTo>
                  <a:close/>
                  <a:moveTo>
                    <a:pt x="97" y="225"/>
                  </a:moveTo>
                  <a:lnTo>
                    <a:pt x="93" y="228"/>
                  </a:lnTo>
                  <a:lnTo>
                    <a:pt x="100" y="244"/>
                  </a:lnTo>
                  <a:lnTo>
                    <a:pt x="97" y="244"/>
                  </a:lnTo>
                  <a:lnTo>
                    <a:pt x="102" y="247"/>
                  </a:lnTo>
                  <a:lnTo>
                    <a:pt x="102" y="247"/>
                  </a:lnTo>
                  <a:lnTo>
                    <a:pt x="104" y="244"/>
                  </a:lnTo>
                  <a:lnTo>
                    <a:pt x="102" y="242"/>
                  </a:lnTo>
                  <a:lnTo>
                    <a:pt x="97" y="225"/>
                  </a:lnTo>
                  <a:close/>
                  <a:moveTo>
                    <a:pt x="12" y="197"/>
                  </a:moveTo>
                  <a:lnTo>
                    <a:pt x="14" y="235"/>
                  </a:lnTo>
                  <a:lnTo>
                    <a:pt x="19" y="237"/>
                  </a:lnTo>
                  <a:lnTo>
                    <a:pt x="17" y="199"/>
                  </a:lnTo>
                  <a:lnTo>
                    <a:pt x="12" y="197"/>
                  </a:lnTo>
                  <a:close/>
                  <a:moveTo>
                    <a:pt x="14" y="183"/>
                  </a:moveTo>
                  <a:lnTo>
                    <a:pt x="12" y="183"/>
                  </a:lnTo>
                  <a:lnTo>
                    <a:pt x="12" y="190"/>
                  </a:lnTo>
                  <a:lnTo>
                    <a:pt x="17" y="194"/>
                  </a:lnTo>
                  <a:lnTo>
                    <a:pt x="14" y="183"/>
                  </a:lnTo>
                  <a:close/>
                  <a:moveTo>
                    <a:pt x="76" y="178"/>
                  </a:moveTo>
                  <a:lnTo>
                    <a:pt x="71" y="178"/>
                  </a:lnTo>
                  <a:lnTo>
                    <a:pt x="90" y="225"/>
                  </a:lnTo>
                  <a:lnTo>
                    <a:pt x="95" y="223"/>
                  </a:lnTo>
                  <a:lnTo>
                    <a:pt x="76" y="178"/>
                  </a:lnTo>
                  <a:close/>
                  <a:moveTo>
                    <a:pt x="10" y="173"/>
                  </a:moveTo>
                  <a:lnTo>
                    <a:pt x="12" y="178"/>
                  </a:lnTo>
                  <a:lnTo>
                    <a:pt x="14" y="178"/>
                  </a:lnTo>
                  <a:lnTo>
                    <a:pt x="14" y="178"/>
                  </a:lnTo>
                  <a:lnTo>
                    <a:pt x="10" y="173"/>
                  </a:lnTo>
                  <a:close/>
                  <a:moveTo>
                    <a:pt x="57" y="142"/>
                  </a:moveTo>
                  <a:lnTo>
                    <a:pt x="71" y="175"/>
                  </a:lnTo>
                  <a:lnTo>
                    <a:pt x="74" y="175"/>
                  </a:lnTo>
                  <a:lnTo>
                    <a:pt x="62" y="145"/>
                  </a:lnTo>
                  <a:lnTo>
                    <a:pt x="57" y="142"/>
                  </a:lnTo>
                  <a:close/>
                  <a:moveTo>
                    <a:pt x="7" y="133"/>
                  </a:moveTo>
                  <a:lnTo>
                    <a:pt x="10" y="168"/>
                  </a:lnTo>
                  <a:lnTo>
                    <a:pt x="14" y="171"/>
                  </a:lnTo>
                  <a:lnTo>
                    <a:pt x="12" y="135"/>
                  </a:lnTo>
                  <a:lnTo>
                    <a:pt x="7" y="133"/>
                  </a:lnTo>
                  <a:close/>
                  <a:moveTo>
                    <a:pt x="7" y="35"/>
                  </a:moveTo>
                  <a:lnTo>
                    <a:pt x="3" y="45"/>
                  </a:lnTo>
                  <a:lnTo>
                    <a:pt x="7" y="128"/>
                  </a:lnTo>
                  <a:lnTo>
                    <a:pt x="12" y="130"/>
                  </a:lnTo>
                  <a:lnTo>
                    <a:pt x="7" y="35"/>
                  </a:lnTo>
                  <a:close/>
                  <a:moveTo>
                    <a:pt x="5" y="33"/>
                  </a:moveTo>
                  <a:lnTo>
                    <a:pt x="3" y="33"/>
                  </a:lnTo>
                  <a:lnTo>
                    <a:pt x="3" y="35"/>
                  </a:lnTo>
                  <a:lnTo>
                    <a:pt x="5" y="33"/>
                  </a:lnTo>
                  <a:close/>
                  <a:moveTo>
                    <a:pt x="14" y="31"/>
                  </a:moveTo>
                  <a:lnTo>
                    <a:pt x="10" y="31"/>
                  </a:lnTo>
                  <a:lnTo>
                    <a:pt x="10" y="31"/>
                  </a:lnTo>
                  <a:lnTo>
                    <a:pt x="55" y="137"/>
                  </a:lnTo>
                  <a:lnTo>
                    <a:pt x="59" y="140"/>
                  </a:lnTo>
                  <a:lnTo>
                    <a:pt x="14" y="31"/>
                  </a:lnTo>
                  <a:close/>
                  <a:moveTo>
                    <a:pt x="12" y="26"/>
                  </a:moveTo>
                  <a:lnTo>
                    <a:pt x="12" y="28"/>
                  </a:lnTo>
                  <a:lnTo>
                    <a:pt x="12" y="28"/>
                  </a:lnTo>
                  <a:lnTo>
                    <a:pt x="12" y="26"/>
                  </a:lnTo>
                  <a:close/>
                  <a:moveTo>
                    <a:pt x="0" y="0"/>
                  </a:moveTo>
                  <a:lnTo>
                    <a:pt x="3" y="26"/>
                  </a:lnTo>
                  <a:lnTo>
                    <a:pt x="3" y="28"/>
                  </a:lnTo>
                  <a:lnTo>
                    <a:pt x="7" y="28"/>
                  </a:lnTo>
                  <a:lnTo>
                    <a:pt x="7" y="26"/>
                  </a:lnTo>
                  <a:lnTo>
                    <a:pt x="7" y="26"/>
                  </a:lnTo>
                  <a:lnTo>
                    <a:pt x="10" y="21"/>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0" name="Freeform 10"/>
            <p:cNvSpPr>
              <a:spLocks noEditPoints="1"/>
            </p:cNvSpPr>
            <p:nvPr/>
          </p:nvSpPr>
          <p:spPr bwMode="auto">
            <a:xfrm>
              <a:off x="8565186" y="2963305"/>
              <a:ext cx="186064" cy="528591"/>
            </a:xfrm>
            <a:custGeom>
              <a:avLst/>
              <a:gdLst>
                <a:gd name="T0" fmla="*/ 19 w 104"/>
                <a:gd name="T1" fmla="*/ 320 h 325"/>
                <a:gd name="T2" fmla="*/ 24 w 104"/>
                <a:gd name="T3" fmla="*/ 325 h 325"/>
                <a:gd name="T4" fmla="*/ 26 w 104"/>
                <a:gd name="T5" fmla="*/ 323 h 325"/>
                <a:gd name="T6" fmla="*/ 24 w 104"/>
                <a:gd name="T7" fmla="*/ 320 h 325"/>
                <a:gd name="T8" fmla="*/ 17 w 104"/>
                <a:gd name="T9" fmla="*/ 296 h 325"/>
                <a:gd name="T10" fmla="*/ 29 w 104"/>
                <a:gd name="T11" fmla="*/ 313 h 325"/>
                <a:gd name="T12" fmla="*/ 62 w 104"/>
                <a:gd name="T13" fmla="*/ 287 h 325"/>
                <a:gd name="T14" fmla="*/ 22 w 104"/>
                <a:gd name="T15" fmla="*/ 275 h 325"/>
                <a:gd name="T16" fmla="*/ 17 w 104"/>
                <a:gd name="T17" fmla="*/ 282 h 325"/>
                <a:gd name="T18" fmla="*/ 22 w 104"/>
                <a:gd name="T19" fmla="*/ 275 h 325"/>
                <a:gd name="T20" fmla="*/ 62 w 104"/>
                <a:gd name="T21" fmla="*/ 280 h 325"/>
                <a:gd name="T22" fmla="*/ 76 w 104"/>
                <a:gd name="T23" fmla="*/ 273 h 325"/>
                <a:gd name="T24" fmla="*/ 17 w 104"/>
                <a:gd name="T25" fmla="*/ 266 h 325"/>
                <a:gd name="T26" fmla="*/ 19 w 104"/>
                <a:gd name="T27" fmla="*/ 270 h 325"/>
                <a:gd name="T28" fmla="*/ 17 w 104"/>
                <a:gd name="T29" fmla="*/ 266 h 325"/>
                <a:gd name="T30" fmla="*/ 74 w 104"/>
                <a:gd name="T31" fmla="*/ 268 h 325"/>
                <a:gd name="T32" fmla="*/ 83 w 104"/>
                <a:gd name="T33" fmla="*/ 266 h 325"/>
                <a:gd name="T34" fmla="*/ 95 w 104"/>
                <a:gd name="T35" fmla="*/ 247 h 325"/>
                <a:gd name="T36" fmla="*/ 85 w 104"/>
                <a:gd name="T37" fmla="*/ 261 h 325"/>
                <a:gd name="T38" fmla="*/ 95 w 104"/>
                <a:gd name="T39" fmla="*/ 247 h 325"/>
                <a:gd name="T40" fmla="*/ 14 w 104"/>
                <a:gd name="T41" fmla="*/ 263 h 325"/>
                <a:gd name="T42" fmla="*/ 19 w 104"/>
                <a:gd name="T43" fmla="*/ 244 h 325"/>
                <a:gd name="T44" fmla="*/ 97 w 104"/>
                <a:gd name="T45" fmla="*/ 225 h 325"/>
                <a:gd name="T46" fmla="*/ 100 w 104"/>
                <a:gd name="T47" fmla="*/ 244 h 325"/>
                <a:gd name="T48" fmla="*/ 102 w 104"/>
                <a:gd name="T49" fmla="*/ 247 h 325"/>
                <a:gd name="T50" fmla="*/ 104 w 104"/>
                <a:gd name="T51" fmla="*/ 244 h 325"/>
                <a:gd name="T52" fmla="*/ 97 w 104"/>
                <a:gd name="T53" fmla="*/ 225 h 325"/>
                <a:gd name="T54" fmla="*/ 14 w 104"/>
                <a:gd name="T55" fmla="*/ 235 h 325"/>
                <a:gd name="T56" fmla="*/ 17 w 104"/>
                <a:gd name="T57" fmla="*/ 199 h 325"/>
                <a:gd name="T58" fmla="*/ 14 w 104"/>
                <a:gd name="T59" fmla="*/ 183 h 325"/>
                <a:gd name="T60" fmla="*/ 12 w 104"/>
                <a:gd name="T61" fmla="*/ 190 h 325"/>
                <a:gd name="T62" fmla="*/ 14 w 104"/>
                <a:gd name="T63" fmla="*/ 183 h 325"/>
                <a:gd name="T64" fmla="*/ 71 w 104"/>
                <a:gd name="T65" fmla="*/ 178 h 325"/>
                <a:gd name="T66" fmla="*/ 95 w 104"/>
                <a:gd name="T67" fmla="*/ 223 h 325"/>
                <a:gd name="T68" fmla="*/ 10 w 104"/>
                <a:gd name="T69" fmla="*/ 173 h 325"/>
                <a:gd name="T70" fmla="*/ 14 w 104"/>
                <a:gd name="T71" fmla="*/ 178 h 325"/>
                <a:gd name="T72" fmla="*/ 10 w 104"/>
                <a:gd name="T73" fmla="*/ 173 h 325"/>
                <a:gd name="T74" fmla="*/ 71 w 104"/>
                <a:gd name="T75" fmla="*/ 175 h 325"/>
                <a:gd name="T76" fmla="*/ 62 w 104"/>
                <a:gd name="T77" fmla="*/ 145 h 325"/>
                <a:gd name="T78" fmla="*/ 7 w 104"/>
                <a:gd name="T79" fmla="*/ 133 h 325"/>
                <a:gd name="T80" fmla="*/ 14 w 104"/>
                <a:gd name="T81" fmla="*/ 171 h 325"/>
                <a:gd name="T82" fmla="*/ 7 w 104"/>
                <a:gd name="T83" fmla="*/ 133 h 325"/>
                <a:gd name="T84" fmla="*/ 3 w 104"/>
                <a:gd name="T85" fmla="*/ 45 h 325"/>
                <a:gd name="T86" fmla="*/ 12 w 104"/>
                <a:gd name="T87" fmla="*/ 130 h 325"/>
                <a:gd name="T88" fmla="*/ 5 w 104"/>
                <a:gd name="T89" fmla="*/ 33 h 325"/>
                <a:gd name="T90" fmla="*/ 3 w 104"/>
                <a:gd name="T91" fmla="*/ 35 h 325"/>
                <a:gd name="T92" fmla="*/ 14 w 104"/>
                <a:gd name="T93" fmla="*/ 31 h 325"/>
                <a:gd name="T94" fmla="*/ 10 w 104"/>
                <a:gd name="T95" fmla="*/ 31 h 325"/>
                <a:gd name="T96" fmla="*/ 59 w 104"/>
                <a:gd name="T97" fmla="*/ 140 h 325"/>
                <a:gd name="T98" fmla="*/ 12 w 104"/>
                <a:gd name="T99" fmla="*/ 26 h 325"/>
                <a:gd name="T100" fmla="*/ 12 w 104"/>
                <a:gd name="T101" fmla="*/ 28 h 325"/>
                <a:gd name="T102" fmla="*/ 0 w 104"/>
                <a:gd name="T103" fmla="*/ 0 h 325"/>
                <a:gd name="T104" fmla="*/ 3 w 104"/>
                <a:gd name="T105" fmla="*/ 28 h 325"/>
                <a:gd name="T106" fmla="*/ 7 w 104"/>
                <a:gd name="T107" fmla="*/ 26 h 325"/>
                <a:gd name="T108" fmla="*/ 10 w 104"/>
                <a:gd name="T109" fmla="*/ 21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 h="325">
                  <a:moveTo>
                    <a:pt x="17" y="296"/>
                  </a:moveTo>
                  <a:lnTo>
                    <a:pt x="19" y="320"/>
                  </a:lnTo>
                  <a:lnTo>
                    <a:pt x="19" y="325"/>
                  </a:lnTo>
                  <a:lnTo>
                    <a:pt x="24" y="325"/>
                  </a:lnTo>
                  <a:lnTo>
                    <a:pt x="26" y="323"/>
                  </a:lnTo>
                  <a:lnTo>
                    <a:pt x="26" y="323"/>
                  </a:lnTo>
                  <a:lnTo>
                    <a:pt x="26" y="318"/>
                  </a:lnTo>
                  <a:lnTo>
                    <a:pt x="24" y="320"/>
                  </a:lnTo>
                  <a:lnTo>
                    <a:pt x="22" y="311"/>
                  </a:lnTo>
                  <a:lnTo>
                    <a:pt x="17" y="296"/>
                  </a:lnTo>
                  <a:moveTo>
                    <a:pt x="59" y="282"/>
                  </a:moveTo>
                  <a:lnTo>
                    <a:pt x="29" y="313"/>
                  </a:lnTo>
                  <a:lnTo>
                    <a:pt x="31" y="318"/>
                  </a:lnTo>
                  <a:lnTo>
                    <a:pt x="62" y="287"/>
                  </a:lnTo>
                  <a:lnTo>
                    <a:pt x="59" y="282"/>
                  </a:lnTo>
                  <a:moveTo>
                    <a:pt x="22" y="275"/>
                  </a:moveTo>
                  <a:lnTo>
                    <a:pt x="17" y="277"/>
                  </a:lnTo>
                  <a:lnTo>
                    <a:pt x="17" y="282"/>
                  </a:lnTo>
                  <a:lnTo>
                    <a:pt x="22" y="296"/>
                  </a:lnTo>
                  <a:lnTo>
                    <a:pt x="22" y="275"/>
                  </a:lnTo>
                  <a:moveTo>
                    <a:pt x="71" y="273"/>
                  </a:moveTo>
                  <a:lnTo>
                    <a:pt x="62" y="280"/>
                  </a:lnTo>
                  <a:lnTo>
                    <a:pt x="67" y="282"/>
                  </a:lnTo>
                  <a:lnTo>
                    <a:pt x="76" y="273"/>
                  </a:lnTo>
                  <a:lnTo>
                    <a:pt x="71" y="273"/>
                  </a:lnTo>
                  <a:moveTo>
                    <a:pt x="17" y="266"/>
                  </a:moveTo>
                  <a:lnTo>
                    <a:pt x="17" y="273"/>
                  </a:lnTo>
                  <a:lnTo>
                    <a:pt x="19" y="270"/>
                  </a:lnTo>
                  <a:lnTo>
                    <a:pt x="19" y="268"/>
                  </a:lnTo>
                  <a:lnTo>
                    <a:pt x="17" y="266"/>
                  </a:lnTo>
                  <a:moveTo>
                    <a:pt x="81" y="261"/>
                  </a:moveTo>
                  <a:lnTo>
                    <a:pt x="74" y="268"/>
                  </a:lnTo>
                  <a:lnTo>
                    <a:pt x="81" y="268"/>
                  </a:lnTo>
                  <a:lnTo>
                    <a:pt x="83" y="266"/>
                  </a:lnTo>
                  <a:lnTo>
                    <a:pt x="81" y="261"/>
                  </a:lnTo>
                  <a:moveTo>
                    <a:pt x="95" y="247"/>
                  </a:moveTo>
                  <a:lnTo>
                    <a:pt x="83" y="259"/>
                  </a:lnTo>
                  <a:lnTo>
                    <a:pt x="85" y="261"/>
                  </a:lnTo>
                  <a:lnTo>
                    <a:pt x="100" y="249"/>
                  </a:lnTo>
                  <a:lnTo>
                    <a:pt x="95" y="247"/>
                  </a:lnTo>
                  <a:moveTo>
                    <a:pt x="14" y="240"/>
                  </a:moveTo>
                  <a:lnTo>
                    <a:pt x="14" y="263"/>
                  </a:lnTo>
                  <a:lnTo>
                    <a:pt x="19" y="263"/>
                  </a:lnTo>
                  <a:lnTo>
                    <a:pt x="19" y="244"/>
                  </a:lnTo>
                  <a:lnTo>
                    <a:pt x="14" y="240"/>
                  </a:lnTo>
                  <a:moveTo>
                    <a:pt x="97" y="225"/>
                  </a:moveTo>
                  <a:lnTo>
                    <a:pt x="93" y="228"/>
                  </a:lnTo>
                  <a:lnTo>
                    <a:pt x="100" y="244"/>
                  </a:lnTo>
                  <a:lnTo>
                    <a:pt x="97" y="244"/>
                  </a:lnTo>
                  <a:lnTo>
                    <a:pt x="102" y="247"/>
                  </a:lnTo>
                  <a:lnTo>
                    <a:pt x="102" y="247"/>
                  </a:lnTo>
                  <a:lnTo>
                    <a:pt x="104" y="244"/>
                  </a:lnTo>
                  <a:lnTo>
                    <a:pt x="102" y="242"/>
                  </a:lnTo>
                  <a:lnTo>
                    <a:pt x="97" y="225"/>
                  </a:lnTo>
                  <a:moveTo>
                    <a:pt x="12" y="197"/>
                  </a:moveTo>
                  <a:lnTo>
                    <a:pt x="14" y="235"/>
                  </a:lnTo>
                  <a:lnTo>
                    <a:pt x="19" y="237"/>
                  </a:lnTo>
                  <a:lnTo>
                    <a:pt x="17" y="199"/>
                  </a:lnTo>
                  <a:lnTo>
                    <a:pt x="12" y="197"/>
                  </a:lnTo>
                  <a:moveTo>
                    <a:pt x="14" y="183"/>
                  </a:moveTo>
                  <a:lnTo>
                    <a:pt x="12" y="183"/>
                  </a:lnTo>
                  <a:lnTo>
                    <a:pt x="12" y="190"/>
                  </a:lnTo>
                  <a:lnTo>
                    <a:pt x="17" y="194"/>
                  </a:lnTo>
                  <a:lnTo>
                    <a:pt x="14" y="183"/>
                  </a:lnTo>
                  <a:moveTo>
                    <a:pt x="76" y="178"/>
                  </a:moveTo>
                  <a:lnTo>
                    <a:pt x="71" y="178"/>
                  </a:lnTo>
                  <a:lnTo>
                    <a:pt x="90" y="225"/>
                  </a:lnTo>
                  <a:lnTo>
                    <a:pt x="95" y="223"/>
                  </a:lnTo>
                  <a:lnTo>
                    <a:pt x="76" y="178"/>
                  </a:lnTo>
                  <a:moveTo>
                    <a:pt x="10" y="173"/>
                  </a:moveTo>
                  <a:lnTo>
                    <a:pt x="12" y="178"/>
                  </a:lnTo>
                  <a:lnTo>
                    <a:pt x="14" y="178"/>
                  </a:lnTo>
                  <a:lnTo>
                    <a:pt x="14" y="178"/>
                  </a:lnTo>
                  <a:lnTo>
                    <a:pt x="10" y="173"/>
                  </a:lnTo>
                  <a:moveTo>
                    <a:pt x="57" y="142"/>
                  </a:moveTo>
                  <a:lnTo>
                    <a:pt x="71" y="175"/>
                  </a:lnTo>
                  <a:lnTo>
                    <a:pt x="74" y="175"/>
                  </a:lnTo>
                  <a:lnTo>
                    <a:pt x="62" y="145"/>
                  </a:lnTo>
                  <a:lnTo>
                    <a:pt x="57" y="142"/>
                  </a:lnTo>
                  <a:moveTo>
                    <a:pt x="7" y="133"/>
                  </a:moveTo>
                  <a:lnTo>
                    <a:pt x="10" y="168"/>
                  </a:lnTo>
                  <a:lnTo>
                    <a:pt x="14" y="171"/>
                  </a:lnTo>
                  <a:lnTo>
                    <a:pt x="12" y="135"/>
                  </a:lnTo>
                  <a:lnTo>
                    <a:pt x="7" y="133"/>
                  </a:lnTo>
                  <a:moveTo>
                    <a:pt x="7" y="35"/>
                  </a:moveTo>
                  <a:lnTo>
                    <a:pt x="3" y="45"/>
                  </a:lnTo>
                  <a:lnTo>
                    <a:pt x="7" y="128"/>
                  </a:lnTo>
                  <a:lnTo>
                    <a:pt x="12" y="130"/>
                  </a:lnTo>
                  <a:lnTo>
                    <a:pt x="7" y="35"/>
                  </a:lnTo>
                  <a:moveTo>
                    <a:pt x="5" y="33"/>
                  </a:moveTo>
                  <a:lnTo>
                    <a:pt x="3" y="33"/>
                  </a:lnTo>
                  <a:lnTo>
                    <a:pt x="3" y="35"/>
                  </a:lnTo>
                  <a:lnTo>
                    <a:pt x="5" y="33"/>
                  </a:lnTo>
                  <a:moveTo>
                    <a:pt x="14" y="31"/>
                  </a:moveTo>
                  <a:lnTo>
                    <a:pt x="10" y="31"/>
                  </a:lnTo>
                  <a:lnTo>
                    <a:pt x="10" y="31"/>
                  </a:lnTo>
                  <a:lnTo>
                    <a:pt x="55" y="137"/>
                  </a:lnTo>
                  <a:lnTo>
                    <a:pt x="59" y="140"/>
                  </a:lnTo>
                  <a:lnTo>
                    <a:pt x="14" y="31"/>
                  </a:lnTo>
                  <a:moveTo>
                    <a:pt x="12" y="26"/>
                  </a:moveTo>
                  <a:lnTo>
                    <a:pt x="12" y="28"/>
                  </a:lnTo>
                  <a:lnTo>
                    <a:pt x="12" y="28"/>
                  </a:lnTo>
                  <a:lnTo>
                    <a:pt x="12" y="26"/>
                  </a:lnTo>
                  <a:moveTo>
                    <a:pt x="0" y="0"/>
                  </a:moveTo>
                  <a:lnTo>
                    <a:pt x="3" y="26"/>
                  </a:lnTo>
                  <a:lnTo>
                    <a:pt x="3" y="28"/>
                  </a:lnTo>
                  <a:lnTo>
                    <a:pt x="7" y="28"/>
                  </a:lnTo>
                  <a:lnTo>
                    <a:pt x="7" y="26"/>
                  </a:lnTo>
                  <a:lnTo>
                    <a:pt x="7" y="26"/>
                  </a:lnTo>
                  <a:lnTo>
                    <a:pt x="10" y="21"/>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1" name="Freeform 11"/>
            <p:cNvSpPr>
              <a:spLocks noEditPoints="1"/>
            </p:cNvSpPr>
            <p:nvPr/>
          </p:nvSpPr>
          <p:spPr bwMode="auto">
            <a:xfrm>
              <a:off x="7353983" y="2468869"/>
              <a:ext cx="1046609" cy="1543482"/>
            </a:xfrm>
            <a:custGeom>
              <a:avLst/>
              <a:gdLst>
                <a:gd name="T0" fmla="*/ 87 w 247"/>
                <a:gd name="T1" fmla="*/ 400 h 400"/>
                <a:gd name="T2" fmla="*/ 72 w 247"/>
                <a:gd name="T3" fmla="*/ 379 h 400"/>
                <a:gd name="T4" fmla="*/ 75 w 247"/>
                <a:gd name="T5" fmla="*/ 382 h 400"/>
                <a:gd name="T6" fmla="*/ 98 w 247"/>
                <a:gd name="T7" fmla="*/ 377 h 400"/>
                <a:gd name="T8" fmla="*/ 100 w 247"/>
                <a:gd name="T9" fmla="*/ 377 h 400"/>
                <a:gd name="T10" fmla="*/ 71 w 247"/>
                <a:gd name="T11" fmla="*/ 376 h 400"/>
                <a:gd name="T12" fmla="*/ 72 w 247"/>
                <a:gd name="T13" fmla="*/ 371 h 400"/>
                <a:gd name="T14" fmla="*/ 72 w 247"/>
                <a:gd name="T15" fmla="*/ 371 h 400"/>
                <a:gd name="T16" fmla="*/ 99 w 247"/>
                <a:gd name="T17" fmla="*/ 375 h 400"/>
                <a:gd name="T18" fmla="*/ 116 w 247"/>
                <a:gd name="T19" fmla="*/ 342 h 400"/>
                <a:gd name="T20" fmla="*/ 108 w 247"/>
                <a:gd name="T21" fmla="*/ 362 h 400"/>
                <a:gd name="T22" fmla="*/ 61 w 247"/>
                <a:gd name="T23" fmla="*/ 321 h 400"/>
                <a:gd name="T24" fmla="*/ 63 w 247"/>
                <a:gd name="T25" fmla="*/ 324 h 400"/>
                <a:gd name="T26" fmla="*/ 61 w 247"/>
                <a:gd name="T27" fmla="*/ 319 h 400"/>
                <a:gd name="T28" fmla="*/ 61 w 247"/>
                <a:gd name="T29" fmla="*/ 312 h 400"/>
                <a:gd name="T30" fmla="*/ 62 w 247"/>
                <a:gd name="T31" fmla="*/ 317 h 400"/>
                <a:gd name="T32" fmla="*/ 118 w 247"/>
                <a:gd name="T33" fmla="*/ 338 h 400"/>
                <a:gd name="T34" fmla="*/ 133 w 247"/>
                <a:gd name="T35" fmla="*/ 311 h 400"/>
                <a:gd name="T36" fmla="*/ 60 w 247"/>
                <a:gd name="T37" fmla="*/ 310 h 400"/>
                <a:gd name="T38" fmla="*/ 138 w 247"/>
                <a:gd name="T39" fmla="*/ 299 h 400"/>
                <a:gd name="T40" fmla="*/ 140 w 247"/>
                <a:gd name="T41" fmla="*/ 300 h 400"/>
                <a:gd name="T42" fmla="*/ 58 w 247"/>
                <a:gd name="T43" fmla="*/ 306 h 400"/>
                <a:gd name="T44" fmla="*/ 55 w 247"/>
                <a:gd name="T45" fmla="*/ 292 h 400"/>
                <a:gd name="T46" fmla="*/ 57 w 247"/>
                <a:gd name="T47" fmla="*/ 290 h 400"/>
                <a:gd name="T48" fmla="*/ 148 w 247"/>
                <a:gd name="T49" fmla="*/ 282 h 400"/>
                <a:gd name="T50" fmla="*/ 149 w 247"/>
                <a:gd name="T51" fmla="*/ 284 h 400"/>
                <a:gd name="T52" fmla="*/ 150 w 247"/>
                <a:gd name="T53" fmla="*/ 277 h 400"/>
                <a:gd name="T54" fmla="*/ 155 w 247"/>
                <a:gd name="T55" fmla="*/ 271 h 400"/>
                <a:gd name="T56" fmla="*/ 154 w 247"/>
                <a:gd name="T57" fmla="*/ 270 h 400"/>
                <a:gd name="T58" fmla="*/ 158 w 247"/>
                <a:gd name="T59" fmla="*/ 262 h 400"/>
                <a:gd name="T60" fmla="*/ 159 w 247"/>
                <a:gd name="T61" fmla="*/ 263 h 400"/>
                <a:gd name="T62" fmla="*/ 159 w 247"/>
                <a:gd name="T63" fmla="*/ 260 h 400"/>
                <a:gd name="T64" fmla="*/ 159 w 247"/>
                <a:gd name="T65" fmla="*/ 260 h 400"/>
                <a:gd name="T66" fmla="*/ 161 w 247"/>
                <a:gd name="T67" fmla="*/ 260 h 400"/>
                <a:gd name="T68" fmla="*/ 162 w 247"/>
                <a:gd name="T69" fmla="*/ 253 h 400"/>
                <a:gd name="T70" fmla="*/ 163 w 247"/>
                <a:gd name="T71" fmla="*/ 252 h 400"/>
                <a:gd name="T72" fmla="*/ 175 w 247"/>
                <a:gd name="T73" fmla="*/ 230 h 400"/>
                <a:gd name="T74" fmla="*/ 174 w 247"/>
                <a:gd name="T75" fmla="*/ 235 h 400"/>
                <a:gd name="T76" fmla="*/ 187 w 247"/>
                <a:gd name="T77" fmla="*/ 211 h 400"/>
                <a:gd name="T78" fmla="*/ 178 w 247"/>
                <a:gd name="T79" fmla="*/ 228 h 400"/>
                <a:gd name="T80" fmla="*/ 48 w 247"/>
                <a:gd name="T81" fmla="*/ 258 h 400"/>
                <a:gd name="T82" fmla="*/ 56 w 247"/>
                <a:gd name="T83" fmla="*/ 286 h 400"/>
                <a:gd name="T84" fmla="*/ 40 w 247"/>
                <a:gd name="T85" fmla="*/ 205 h 400"/>
                <a:gd name="T86" fmla="*/ 32 w 247"/>
                <a:gd name="T87" fmla="*/ 174 h 400"/>
                <a:gd name="T88" fmla="*/ 34 w 247"/>
                <a:gd name="T89" fmla="*/ 174 h 400"/>
                <a:gd name="T90" fmla="*/ 186 w 247"/>
                <a:gd name="T91" fmla="*/ 209 h 400"/>
                <a:gd name="T92" fmla="*/ 214 w 247"/>
                <a:gd name="T93" fmla="*/ 154 h 400"/>
                <a:gd name="T94" fmla="*/ 216 w 247"/>
                <a:gd name="T95" fmla="*/ 156 h 400"/>
                <a:gd name="T96" fmla="*/ 215 w 247"/>
                <a:gd name="T97" fmla="*/ 153 h 400"/>
                <a:gd name="T98" fmla="*/ 220 w 247"/>
                <a:gd name="T99" fmla="*/ 143 h 400"/>
                <a:gd name="T100" fmla="*/ 223 w 247"/>
                <a:gd name="T101" fmla="*/ 142 h 400"/>
                <a:gd name="T102" fmla="*/ 2 w 247"/>
                <a:gd name="T103" fmla="*/ 10 h 400"/>
                <a:gd name="T104" fmla="*/ 30 w 247"/>
                <a:gd name="T105" fmla="*/ 162 h 400"/>
                <a:gd name="T106" fmla="*/ 31 w 247"/>
                <a:gd name="T107" fmla="*/ 161 h 400"/>
                <a:gd name="T108" fmla="*/ 8 w 247"/>
                <a:gd name="T109" fmla="*/ 0 h 400"/>
                <a:gd name="T110" fmla="*/ 222 w 247"/>
                <a:gd name="T111" fmla="*/ 139 h 400"/>
                <a:gd name="T112" fmla="*/ 247 w 247"/>
                <a:gd name="T113" fmla="*/ 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7" h="400">
                  <a:moveTo>
                    <a:pt x="87" y="397"/>
                  </a:moveTo>
                  <a:cubicBezTo>
                    <a:pt x="86" y="400"/>
                    <a:pt x="86" y="400"/>
                    <a:pt x="86" y="400"/>
                  </a:cubicBezTo>
                  <a:cubicBezTo>
                    <a:pt x="86" y="400"/>
                    <a:pt x="87" y="400"/>
                    <a:pt x="87" y="400"/>
                  </a:cubicBezTo>
                  <a:cubicBezTo>
                    <a:pt x="88" y="398"/>
                    <a:pt x="88" y="398"/>
                    <a:pt x="88" y="398"/>
                  </a:cubicBezTo>
                  <a:cubicBezTo>
                    <a:pt x="87" y="397"/>
                    <a:pt x="87" y="397"/>
                    <a:pt x="87" y="397"/>
                  </a:cubicBezTo>
                  <a:moveTo>
                    <a:pt x="72" y="379"/>
                  </a:moveTo>
                  <a:cubicBezTo>
                    <a:pt x="76" y="399"/>
                    <a:pt x="76" y="399"/>
                    <a:pt x="76" y="399"/>
                  </a:cubicBezTo>
                  <a:cubicBezTo>
                    <a:pt x="77" y="399"/>
                    <a:pt x="77" y="399"/>
                    <a:pt x="78" y="399"/>
                  </a:cubicBezTo>
                  <a:cubicBezTo>
                    <a:pt x="75" y="382"/>
                    <a:pt x="75" y="382"/>
                    <a:pt x="75" y="382"/>
                  </a:cubicBezTo>
                  <a:cubicBezTo>
                    <a:pt x="72" y="379"/>
                    <a:pt x="72" y="379"/>
                    <a:pt x="72" y="379"/>
                  </a:cubicBezTo>
                  <a:moveTo>
                    <a:pt x="100" y="377"/>
                  </a:moveTo>
                  <a:cubicBezTo>
                    <a:pt x="98" y="377"/>
                    <a:pt x="98" y="377"/>
                    <a:pt x="98" y="377"/>
                  </a:cubicBezTo>
                  <a:cubicBezTo>
                    <a:pt x="88" y="395"/>
                    <a:pt x="88" y="395"/>
                    <a:pt x="88" y="395"/>
                  </a:cubicBezTo>
                  <a:cubicBezTo>
                    <a:pt x="89" y="397"/>
                    <a:pt x="89" y="397"/>
                    <a:pt x="89" y="397"/>
                  </a:cubicBezTo>
                  <a:cubicBezTo>
                    <a:pt x="100" y="377"/>
                    <a:pt x="100" y="377"/>
                    <a:pt x="100" y="377"/>
                  </a:cubicBezTo>
                  <a:moveTo>
                    <a:pt x="73" y="374"/>
                  </a:moveTo>
                  <a:cubicBezTo>
                    <a:pt x="71" y="374"/>
                    <a:pt x="71" y="374"/>
                    <a:pt x="71" y="374"/>
                  </a:cubicBezTo>
                  <a:cubicBezTo>
                    <a:pt x="71" y="376"/>
                    <a:pt x="71" y="376"/>
                    <a:pt x="71" y="376"/>
                  </a:cubicBezTo>
                  <a:cubicBezTo>
                    <a:pt x="74" y="379"/>
                    <a:pt x="74" y="379"/>
                    <a:pt x="74" y="379"/>
                  </a:cubicBezTo>
                  <a:cubicBezTo>
                    <a:pt x="73" y="374"/>
                    <a:pt x="73" y="374"/>
                    <a:pt x="73" y="374"/>
                  </a:cubicBezTo>
                  <a:moveTo>
                    <a:pt x="72" y="371"/>
                  </a:moveTo>
                  <a:cubicBezTo>
                    <a:pt x="71" y="372"/>
                    <a:pt x="71" y="372"/>
                    <a:pt x="71" y="372"/>
                  </a:cubicBezTo>
                  <a:cubicBezTo>
                    <a:pt x="72" y="372"/>
                    <a:pt x="72" y="372"/>
                    <a:pt x="72" y="372"/>
                  </a:cubicBezTo>
                  <a:cubicBezTo>
                    <a:pt x="72" y="371"/>
                    <a:pt x="72" y="371"/>
                    <a:pt x="72" y="371"/>
                  </a:cubicBezTo>
                  <a:moveTo>
                    <a:pt x="106" y="365"/>
                  </a:moveTo>
                  <a:cubicBezTo>
                    <a:pt x="103" y="367"/>
                    <a:pt x="103" y="367"/>
                    <a:pt x="103" y="367"/>
                  </a:cubicBezTo>
                  <a:cubicBezTo>
                    <a:pt x="99" y="375"/>
                    <a:pt x="99" y="375"/>
                    <a:pt x="99" y="375"/>
                  </a:cubicBezTo>
                  <a:cubicBezTo>
                    <a:pt x="101" y="375"/>
                    <a:pt x="101" y="375"/>
                    <a:pt x="101" y="375"/>
                  </a:cubicBezTo>
                  <a:cubicBezTo>
                    <a:pt x="106" y="365"/>
                    <a:pt x="106" y="365"/>
                    <a:pt x="106" y="365"/>
                  </a:cubicBezTo>
                  <a:moveTo>
                    <a:pt x="116" y="342"/>
                  </a:moveTo>
                  <a:cubicBezTo>
                    <a:pt x="105" y="363"/>
                    <a:pt x="105" y="363"/>
                    <a:pt x="105" y="363"/>
                  </a:cubicBezTo>
                  <a:cubicBezTo>
                    <a:pt x="105" y="363"/>
                    <a:pt x="105" y="363"/>
                    <a:pt x="105" y="363"/>
                  </a:cubicBezTo>
                  <a:cubicBezTo>
                    <a:pt x="108" y="362"/>
                    <a:pt x="108" y="362"/>
                    <a:pt x="108" y="362"/>
                  </a:cubicBezTo>
                  <a:cubicBezTo>
                    <a:pt x="116" y="347"/>
                    <a:pt x="116" y="347"/>
                    <a:pt x="116" y="347"/>
                  </a:cubicBezTo>
                  <a:cubicBezTo>
                    <a:pt x="116" y="342"/>
                    <a:pt x="116" y="342"/>
                    <a:pt x="116" y="342"/>
                  </a:cubicBezTo>
                  <a:moveTo>
                    <a:pt x="61" y="321"/>
                  </a:moveTo>
                  <a:cubicBezTo>
                    <a:pt x="70" y="370"/>
                    <a:pt x="70" y="370"/>
                    <a:pt x="70" y="370"/>
                  </a:cubicBezTo>
                  <a:cubicBezTo>
                    <a:pt x="72" y="368"/>
                    <a:pt x="72" y="368"/>
                    <a:pt x="72" y="368"/>
                  </a:cubicBezTo>
                  <a:cubicBezTo>
                    <a:pt x="63" y="324"/>
                    <a:pt x="63" y="324"/>
                    <a:pt x="63" y="324"/>
                  </a:cubicBezTo>
                  <a:cubicBezTo>
                    <a:pt x="61" y="321"/>
                    <a:pt x="61" y="321"/>
                    <a:pt x="61" y="321"/>
                  </a:cubicBezTo>
                  <a:moveTo>
                    <a:pt x="62" y="319"/>
                  </a:moveTo>
                  <a:cubicBezTo>
                    <a:pt x="61" y="319"/>
                    <a:pt x="61" y="319"/>
                    <a:pt x="61" y="319"/>
                  </a:cubicBezTo>
                  <a:cubicBezTo>
                    <a:pt x="62" y="320"/>
                    <a:pt x="62" y="320"/>
                    <a:pt x="62" y="320"/>
                  </a:cubicBezTo>
                  <a:cubicBezTo>
                    <a:pt x="62" y="319"/>
                    <a:pt x="62" y="319"/>
                    <a:pt x="62" y="319"/>
                  </a:cubicBezTo>
                  <a:moveTo>
                    <a:pt x="61" y="312"/>
                  </a:moveTo>
                  <a:cubicBezTo>
                    <a:pt x="59" y="313"/>
                    <a:pt x="59" y="313"/>
                    <a:pt x="59" y="313"/>
                  </a:cubicBezTo>
                  <a:cubicBezTo>
                    <a:pt x="60" y="318"/>
                    <a:pt x="60" y="318"/>
                    <a:pt x="60" y="318"/>
                  </a:cubicBezTo>
                  <a:cubicBezTo>
                    <a:pt x="62" y="317"/>
                    <a:pt x="62" y="317"/>
                    <a:pt x="62" y="317"/>
                  </a:cubicBezTo>
                  <a:cubicBezTo>
                    <a:pt x="61" y="312"/>
                    <a:pt x="61" y="312"/>
                    <a:pt x="61" y="312"/>
                  </a:cubicBezTo>
                  <a:moveTo>
                    <a:pt x="133" y="311"/>
                  </a:moveTo>
                  <a:cubicBezTo>
                    <a:pt x="118" y="338"/>
                    <a:pt x="118" y="338"/>
                    <a:pt x="118" y="338"/>
                  </a:cubicBezTo>
                  <a:cubicBezTo>
                    <a:pt x="118" y="343"/>
                    <a:pt x="118" y="343"/>
                    <a:pt x="118" y="343"/>
                  </a:cubicBezTo>
                  <a:cubicBezTo>
                    <a:pt x="134" y="311"/>
                    <a:pt x="134" y="311"/>
                    <a:pt x="134" y="311"/>
                  </a:cubicBezTo>
                  <a:cubicBezTo>
                    <a:pt x="133" y="311"/>
                    <a:pt x="133" y="311"/>
                    <a:pt x="133" y="311"/>
                  </a:cubicBezTo>
                  <a:moveTo>
                    <a:pt x="58" y="308"/>
                  </a:moveTo>
                  <a:cubicBezTo>
                    <a:pt x="59" y="311"/>
                    <a:pt x="59" y="311"/>
                    <a:pt x="59" y="311"/>
                  </a:cubicBezTo>
                  <a:cubicBezTo>
                    <a:pt x="60" y="310"/>
                    <a:pt x="60" y="310"/>
                    <a:pt x="60" y="310"/>
                  </a:cubicBezTo>
                  <a:cubicBezTo>
                    <a:pt x="60" y="308"/>
                    <a:pt x="60" y="308"/>
                    <a:pt x="60" y="308"/>
                  </a:cubicBezTo>
                  <a:cubicBezTo>
                    <a:pt x="58" y="308"/>
                    <a:pt x="58" y="308"/>
                    <a:pt x="58" y="308"/>
                  </a:cubicBezTo>
                  <a:moveTo>
                    <a:pt x="138" y="299"/>
                  </a:moveTo>
                  <a:cubicBezTo>
                    <a:pt x="133" y="309"/>
                    <a:pt x="133" y="309"/>
                    <a:pt x="133" y="309"/>
                  </a:cubicBezTo>
                  <a:cubicBezTo>
                    <a:pt x="135" y="309"/>
                    <a:pt x="135" y="309"/>
                    <a:pt x="135" y="309"/>
                  </a:cubicBezTo>
                  <a:cubicBezTo>
                    <a:pt x="140" y="300"/>
                    <a:pt x="140" y="300"/>
                    <a:pt x="140" y="300"/>
                  </a:cubicBezTo>
                  <a:cubicBezTo>
                    <a:pt x="138" y="299"/>
                    <a:pt x="138" y="299"/>
                    <a:pt x="138" y="299"/>
                  </a:cubicBezTo>
                  <a:moveTo>
                    <a:pt x="55" y="292"/>
                  </a:moveTo>
                  <a:cubicBezTo>
                    <a:pt x="58" y="306"/>
                    <a:pt x="58" y="306"/>
                    <a:pt x="58" y="306"/>
                  </a:cubicBezTo>
                  <a:cubicBezTo>
                    <a:pt x="60" y="306"/>
                    <a:pt x="60" y="306"/>
                    <a:pt x="60" y="306"/>
                  </a:cubicBezTo>
                  <a:cubicBezTo>
                    <a:pt x="57" y="292"/>
                    <a:pt x="57" y="292"/>
                    <a:pt x="57" y="292"/>
                  </a:cubicBezTo>
                  <a:cubicBezTo>
                    <a:pt x="55" y="292"/>
                    <a:pt x="55" y="292"/>
                    <a:pt x="55" y="292"/>
                  </a:cubicBezTo>
                  <a:moveTo>
                    <a:pt x="54" y="288"/>
                  </a:moveTo>
                  <a:cubicBezTo>
                    <a:pt x="55" y="290"/>
                    <a:pt x="55" y="290"/>
                    <a:pt x="55" y="290"/>
                  </a:cubicBezTo>
                  <a:cubicBezTo>
                    <a:pt x="57" y="290"/>
                    <a:pt x="57" y="290"/>
                    <a:pt x="57" y="290"/>
                  </a:cubicBezTo>
                  <a:cubicBezTo>
                    <a:pt x="56" y="288"/>
                    <a:pt x="56" y="288"/>
                    <a:pt x="56" y="288"/>
                  </a:cubicBezTo>
                  <a:cubicBezTo>
                    <a:pt x="54" y="288"/>
                    <a:pt x="54" y="288"/>
                    <a:pt x="54" y="288"/>
                  </a:cubicBezTo>
                  <a:moveTo>
                    <a:pt x="148" y="282"/>
                  </a:moveTo>
                  <a:cubicBezTo>
                    <a:pt x="139" y="298"/>
                    <a:pt x="139" y="298"/>
                    <a:pt x="139" y="298"/>
                  </a:cubicBezTo>
                  <a:cubicBezTo>
                    <a:pt x="141" y="298"/>
                    <a:pt x="141" y="298"/>
                    <a:pt x="141" y="298"/>
                  </a:cubicBezTo>
                  <a:cubicBezTo>
                    <a:pt x="149" y="284"/>
                    <a:pt x="149" y="284"/>
                    <a:pt x="149" y="284"/>
                  </a:cubicBezTo>
                  <a:cubicBezTo>
                    <a:pt x="148" y="282"/>
                    <a:pt x="148" y="282"/>
                    <a:pt x="148" y="282"/>
                  </a:cubicBezTo>
                  <a:moveTo>
                    <a:pt x="155" y="271"/>
                  </a:moveTo>
                  <a:cubicBezTo>
                    <a:pt x="150" y="277"/>
                    <a:pt x="150" y="277"/>
                    <a:pt x="150" y="277"/>
                  </a:cubicBezTo>
                  <a:cubicBezTo>
                    <a:pt x="149" y="279"/>
                    <a:pt x="149" y="279"/>
                    <a:pt x="149" y="279"/>
                  </a:cubicBezTo>
                  <a:cubicBezTo>
                    <a:pt x="150" y="282"/>
                    <a:pt x="150" y="282"/>
                    <a:pt x="150" y="282"/>
                  </a:cubicBezTo>
                  <a:cubicBezTo>
                    <a:pt x="155" y="271"/>
                    <a:pt x="155" y="271"/>
                    <a:pt x="155" y="271"/>
                  </a:cubicBezTo>
                  <a:cubicBezTo>
                    <a:pt x="155" y="271"/>
                    <a:pt x="155" y="271"/>
                    <a:pt x="155" y="271"/>
                  </a:cubicBezTo>
                  <a:moveTo>
                    <a:pt x="155" y="267"/>
                  </a:moveTo>
                  <a:cubicBezTo>
                    <a:pt x="154" y="270"/>
                    <a:pt x="154" y="270"/>
                    <a:pt x="154" y="270"/>
                  </a:cubicBezTo>
                  <a:cubicBezTo>
                    <a:pt x="155" y="268"/>
                    <a:pt x="155" y="268"/>
                    <a:pt x="155" y="268"/>
                  </a:cubicBezTo>
                  <a:cubicBezTo>
                    <a:pt x="155" y="267"/>
                    <a:pt x="155" y="267"/>
                    <a:pt x="155" y="267"/>
                  </a:cubicBezTo>
                  <a:moveTo>
                    <a:pt x="158" y="262"/>
                  </a:moveTo>
                  <a:cubicBezTo>
                    <a:pt x="157" y="264"/>
                    <a:pt x="157" y="264"/>
                    <a:pt x="157" y="264"/>
                  </a:cubicBezTo>
                  <a:cubicBezTo>
                    <a:pt x="157" y="266"/>
                    <a:pt x="157" y="266"/>
                    <a:pt x="157" y="266"/>
                  </a:cubicBezTo>
                  <a:cubicBezTo>
                    <a:pt x="159" y="263"/>
                    <a:pt x="159" y="263"/>
                    <a:pt x="159" y="263"/>
                  </a:cubicBezTo>
                  <a:cubicBezTo>
                    <a:pt x="158" y="262"/>
                    <a:pt x="158" y="262"/>
                    <a:pt x="158" y="262"/>
                  </a:cubicBezTo>
                  <a:moveTo>
                    <a:pt x="159" y="260"/>
                  </a:moveTo>
                  <a:cubicBezTo>
                    <a:pt x="159" y="260"/>
                    <a:pt x="159" y="260"/>
                    <a:pt x="159" y="260"/>
                  </a:cubicBezTo>
                  <a:cubicBezTo>
                    <a:pt x="159" y="261"/>
                    <a:pt x="159" y="261"/>
                    <a:pt x="159" y="261"/>
                  </a:cubicBezTo>
                  <a:cubicBezTo>
                    <a:pt x="159" y="261"/>
                    <a:pt x="159" y="261"/>
                    <a:pt x="159" y="261"/>
                  </a:cubicBezTo>
                  <a:cubicBezTo>
                    <a:pt x="159" y="260"/>
                    <a:pt x="159" y="260"/>
                    <a:pt x="159" y="260"/>
                  </a:cubicBezTo>
                  <a:moveTo>
                    <a:pt x="162" y="253"/>
                  </a:moveTo>
                  <a:cubicBezTo>
                    <a:pt x="161" y="257"/>
                    <a:pt x="161" y="257"/>
                    <a:pt x="161" y="257"/>
                  </a:cubicBezTo>
                  <a:cubicBezTo>
                    <a:pt x="161" y="260"/>
                    <a:pt x="161" y="260"/>
                    <a:pt x="161" y="260"/>
                  </a:cubicBezTo>
                  <a:cubicBezTo>
                    <a:pt x="162" y="259"/>
                    <a:pt x="162" y="259"/>
                    <a:pt x="162" y="259"/>
                  </a:cubicBezTo>
                  <a:cubicBezTo>
                    <a:pt x="164" y="254"/>
                    <a:pt x="164" y="254"/>
                    <a:pt x="164" y="254"/>
                  </a:cubicBezTo>
                  <a:cubicBezTo>
                    <a:pt x="162" y="253"/>
                    <a:pt x="162" y="253"/>
                    <a:pt x="162" y="253"/>
                  </a:cubicBezTo>
                  <a:moveTo>
                    <a:pt x="166" y="250"/>
                  </a:moveTo>
                  <a:cubicBezTo>
                    <a:pt x="166" y="250"/>
                    <a:pt x="165" y="251"/>
                    <a:pt x="164" y="251"/>
                  </a:cubicBezTo>
                  <a:cubicBezTo>
                    <a:pt x="163" y="252"/>
                    <a:pt x="163" y="252"/>
                    <a:pt x="163" y="252"/>
                  </a:cubicBezTo>
                  <a:cubicBezTo>
                    <a:pt x="165" y="253"/>
                    <a:pt x="165" y="253"/>
                    <a:pt x="165" y="253"/>
                  </a:cubicBezTo>
                  <a:cubicBezTo>
                    <a:pt x="166" y="250"/>
                    <a:pt x="166" y="250"/>
                    <a:pt x="166" y="250"/>
                  </a:cubicBezTo>
                  <a:moveTo>
                    <a:pt x="175" y="230"/>
                  </a:moveTo>
                  <a:cubicBezTo>
                    <a:pt x="173" y="234"/>
                    <a:pt x="173" y="234"/>
                    <a:pt x="173" y="234"/>
                  </a:cubicBezTo>
                  <a:cubicBezTo>
                    <a:pt x="173" y="234"/>
                    <a:pt x="173" y="235"/>
                    <a:pt x="173" y="236"/>
                  </a:cubicBezTo>
                  <a:cubicBezTo>
                    <a:pt x="174" y="235"/>
                    <a:pt x="174" y="235"/>
                    <a:pt x="174" y="235"/>
                  </a:cubicBezTo>
                  <a:cubicBezTo>
                    <a:pt x="177" y="230"/>
                    <a:pt x="177" y="230"/>
                    <a:pt x="177" y="230"/>
                  </a:cubicBezTo>
                  <a:cubicBezTo>
                    <a:pt x="175" y="230"/>
                    <a:pt x="175" y="230"/>
                    <a:pt x="175" y="230"/>
                  </a:cubicBezTo>
                  <a:moveTo>
                    <a:pt x="187" y="211"/>
                  </a:moveTo>
                  <a:cubicBezTo>
                    <a:pt x="185" y="211"/>
                    <a:pt x="185" y="211"/>
                    <a:pt x="185" y="211"/>
                  </a:cubicBezTo>
                  <a:cubicBezTo>
                    <a:pt x="176" y="228"/>
                    <a:pt x="176" y="228"/>
                    <a:pt x="176" y="228"/>
                  </a:cubicBezTo>
                  <a:cubicBezTo>
                    <a:pt x="178" y="228"/>
                    <a:pt x="178" y="228"/>
                    <a:pt x="178" y="228"/>
                  </a:cubicBezTo>
                  <a:cubicBezTo>
                    <a:pt x="187" y="211"/>
                    <a:pt x="187" y="211"/>
                    <a:pt x="187" y="211"/>
                  </a:cubicBezTo>
                  <a:moveTo>
                    <a:pt x="38" y="204"/>
                  </a:moveTo>
                  <a:cubicBezTo>
                    <a:pt x="48" y="258"/>
                    <a:pt x="48" y="258"/>
                    <a:pt x="48" y="258"/>
                  </a:cubicBezTo>
                  <a:cubicBezTo>
                    <a:pt x="49" y="260"/>
                    <a:pt x="49" y="260"/>
                    <a:pt x="49" y="260"/>
                  </a:cubicBezTo>
                  <a:cubicBezTo>
                    <a:pt x="54" y="286"/>
                    <a:pt x="54" y="286"/>
                    <a:pt x="54" y="286"/>
                  </a:cubicBezTo>
                  <a:cubicBezTo>
                    <a:pt x="56" y="286"/>
                    <a:pt x="56" y="286"/>
                    <a:pt x="56" y="286"/>
                  </a:cubicBezTo>
                  <a:cubicBezTo>
                    <a:pt x="51" y="260"/>
                    <a:pt x="51" y="260"/>
                    <a:pt x="51" y="260"/>
                  </a:cubicBezTo>
                  <a:cubicBezTo>
                    <a:pt x="50" y="258"/>
                    <a:pt x="50" y="258"/>
                    <a:pt x="50" y="258"/>
                  </a:cubicBezTo>
                  <a:cubicBezTo>
                    <a:pt x="40" y="205"/>
                    <a:pt x="40" y="205"/>
                    <a:pt x="40" y="205"/>
                  </a:cubicBezTo>
                  <a:cubicBezTo>
                    <a:pt x="38" y="204"/>
                    <a:pt x="38" y="204"/>
                    <a:pt x="38" y="204"/>
                  </a:cubicBezTo>
                  <a:moveTo>
                    <a:pt x="34" y="174"/>
                  </a:moveTo>
                  <a:cubicBezTo>
                    <a:pt x="32" y="174"/>
                    <a:pt x="32" y="174"/>
                    <a:pt x="32" y="174"/>
                  </a:cubicBezTo>
                  <a:cubicBezTo>
                    <a:pt x="37" y="202"/>
                    <a:pt x="37" y="202"/>
                    <a:pt x="37" y="202"/>
                  </a:cubicBezTo>
                  <a:cubicBezTo>
                    <a:pt x="39" y="202"/>
                    <a:pt x="39" y="202"/>
                    <a:pt x="39" y="202"/>
                  </a:cubicBezTo>
                  <a:cubicBezTo>
                    <a:pt x="34" y="174"/>
                    <a:pt x="34" y="174"/>
                    <a:pt x="34" y="174"/>
                  </a:cubicBezTo>
                  <a:moveTo>
                    <a:pt x="214" y="159"/>
                  </a:moveTo>
                  <a:cubicBezTo>
                    <a:pt x="212" y="159"/>
                    <a:pt x="212" y="159"/>
                    <a:pt x="212" y="159"/>
                  </a:cubicBezTo>
                  <a:cubicBezTo>
                    <a:pt x="186" y="209"/>
                    <a:pt x="186" y="209"/>
                    <a:pt x="186" y="209"/>
                  </a:cubicBezTo>
                  <a:cubicBezTo>
                    <a:pt x="188" y="209"/>
                    <a:pt x="188" y="209"/>
                    <a:pt x="188" y="209"/>
                  </a:cubicBezTo>
                  <a:cubicBezTo>
                    <a:pt x="214" y="159"/>
                    <a:pt x="214" y="159"/>
                    <a:pt x="214" y="159"/>
                  </a:cubicBezTo>
                  <a:moveTo>
                    <a:pt x="214" y="154"/>
                  </a:moveTo>
                  <a:cubicBezTo>
                    <a:pt x="213" y="157"/>
                    <a:pt x="213" y="157"/>
                    <a:pt x="213" y="157"/>
                  </a:cubicBezTo>
                  <a:cubicBezTo>
                    <a:pt x="215" y="157"/>
                    <a:pt x="215" y="157"/>
                    <a:pt x="215" y="157"/>
                  </a:cubicBezTo>
                  <a:cubicBezTo>
                    <a:pt x="216" y="156"/>
                    <a:pt x="216" y="156"/>
                    <a:pt x="216" y="156"/>
                  </a:cubicBezTo>
                  <a:cubicBezTo>
                    <a:pt x="214" y="154"/>
                    <a:pt x="214" y="154"/>
                    <a:pt x="214" y="154"/>
                  </a:cubicBezTo>
                  <a:moveTo>
                    <a:pt x="220" y="143"/>
                  </a:moveTo>
                  <a:cubicBezTo>
                    <a:pt x="215" y="153"/>
                    <a:pt x="215" y="153"/>
                    <a:pt x="215" y="153"/>
                  </a:cubicBezTo>
                  <a:cubicBezTo>
                    <a:pt x="217" y="154"/>
                    <a:pt x="217" y="154"/>
                    <a:pt x="217" y="154"/>
                  </a:cubicBezTo>
                  <a:cubicBezTo>
                    <a:pt x="222" y="144"/>
                    <a:pt x="222" y="144"/>
                    <a:pt x="222" y="144"/>
                  </a:cubicBezTo>
                  <a:cubicBezTo>
                    <a:pt x="220" y="143"/>
                    <a:pt x="220" y="143"/>
                    <a:pt x="220" y="143"/>
                  </a:cubicBezTo>
                  <a:moveTo>
                    <a:pt x="221" y="141"/>
                  </a:moveTo>
                  <a:cubicBezTo>
                    <a:pt x="221" y="141"/>
                    <a:pt x="221" y="141"/>
                    <a:pt x="221" y="141"/>
                  </a:cubicBezTo>
                  <a:cubicBezTo>
                    <a:pt x="223" y="142"/>
                    <a:pt x="223" y="142"/>
                    <a:pt x="223" y="142"/>
                  </a:cubicBezTo>
                  <a:cubicBezTo>
                    <a:pt x="223" y="142"/>
                    <a:pt x="223" y="142"/>
                    <a:pt x="223" y="142"/>
                  </a:cubicBezTo>
                  <a:cubicBezTo>
                    <a:pt x="221" y="141"/>
                    <a:pt x="221" y="141"/>
                    <a:pt x="221" y="141"/>
                  </a:cubicBezTo>
                  <a:moveTo>
                    <a:pt x="2" y="10"/>
                  </a:moveTo>
                  <a:cubicBezTo>
                    <a:pt x="1" y="11"/>
                    <a:pt x="1" y="11"/>
                    <a:pt x="0" y="11"/>
                  </a:cubicBezTo>
                  <a:cubicBezTo>
                    <a:pt x="29" y="160"/>
                    <a:pt x="29" y="160"/>
                    <a:pt x="29" y="160"/>
                  </a:cubicBezTo>
                  <a:cubicBezTo>
                    <a:pt x="30" y="162"/>
                    <a:pt x="30" y="162"/>
                    <a:pt x="30" y="162"/>
                  </a:cubicBezTo>
                  <a:cubicBezTo>
                    <a:pt x="32" y="172"/>
                    <a:pt x="32" y="172"/>
                    <a:pt x="32" y="172"/>
                  </a:cubicBezTo>
                  <a:cubicBezTo>
                    <a:pt x="33" y="172"/>
                    <a:pt x="33" y="172"/>
                    <a:pt x="33" y="172"/>
                  </a:cubicBezTo>
                  <a:cubicBezTo>
                    <a:pt x="31" y="161"/>
                    <a:pt x="31" y="161"/>
                    <a:pt x="31" y="161"/>
                  </a:cubicBezTo>
                  <a:cubicBezTo>
                    <a:pt x="31" y="159"/>
                    <a:pt x="31" y="159"/>
                    <a:pt x="31" y="159"/>
                  </a:cubicBezTo>
                  <a:cubicBezTo>
                    <a:pt x="2" y="10"/>
                    <a:pt x="2" y="10"/>
                    <a:pt x="2" y="10"/>
                  </a:cubicBezTo>
                  <a:moveTo>
                    <a:pt x="8" y="0"/>
                  </a:moveTo>
                  <a:cubicBezTo>
                    <a:pt x="8" y="1"/>
                    <a:pt x="7" y="2"/>
                    <a:pt x="7" y="2"/>
                  </a:cubicBezTo>
                  <a:cubicBezTo>
                    <a:pt x="244" y="97"/>
                    <a:pt x="244" y="97"/>
                    <a:pt x="244" y="97"/>
                  </a:cubicBezTo>
                  <a:cubicBezTo>
                    <a:pt x="222" y="139"/>
                    <a:pt x="222" y="139"/>
                    <a:pt x="222" y="139"/>
                  </a:cubicBezTo>
                  <a:cubicBezTo>
                    <a:pt x="224" y="140"/>
                    <a:pt x="224" y="140"/>
                    <a:pt x="224" y="140"/>
                  </a:cubicBezTo>
                  <a:cubicBezTo>
                    <a:pt x="246" y="98"/>
                    <a:pt x="246" y="98"/>
                    <a:pt x="246" y="98"/>
                  </a:cubicBezTo>
                  <a:cubicBezTo>
                    <a:pt x="247" y="96"/>
                    <a:pt x="247" y="96"/>
                    <a:pt x="247" y="96"/>
                  </a:cubicBezTo>
                  <a:cubicBezTo>
                    <a:pt x="245" y="95"/>
                    <a:pt x="245" y="95"/>
                    <a:pt x="245" y="95"/>
                  </a:cubicBezTo>
                  <a:cubicBezTo>
                    <a:pt x="8" y="0"/>
                    <a:pt x="8" y="0"/>
                    <a:pt x="8"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2" name="Freeform 12"/>
            <p:cNvSpPr>
              <a:spLocks noEditPoints="1"/>
            </p:cNvSpPr>
            <p:nvPr/>
          </p:nvSpPr>
          <p:spPr bwMode="auto">
            <a:xfrm>
              <a:off x="9915938" y="2668920"/>
              <a:ext cx="814030" cy="1236087"/>
            </a:xfrm>
            <a:custGeom>
              <a:avLst/>
              <a:gdLst>
                <a:gd name="T0" fmla="*/ 192 w 192"/>
                <a:gd name="T1" fmla="*/ 319 h 320"/>
                <a:gd name="T2" fmla="*/ 188 w 192"/>
                <a:gd name="T3" fmla="*/ 299 h 320"/>
                <a:gd name="T4" fmla="*/ 183 w 192"/>
                <a:gd name="T5" fmla="*/ 304 h 320"/>
                <a:gd name="T6" fmla="*/ 190 w 192"/>
                <a:gd name="T7" fmla="*/ 299 h 320"/>
                <a:gd name="T8" fmla="*/ 178 w 192"/>
                <a:gd name="T9" fmla="*/ 298 h 320"/>
                <a:gd name="T10" fmla="*/ 180 w 192"/>
                <a:gd name="T11" fmla="*/ 296 h 320"/>
                <a:gd name="T12" fmla="*/ 177 w 192"/>
                <a:gd name="T13" fmla="*/ 296 h 320"/>
                <a:gd name="T14" fmla="*/ 188 w 192"/>
                <a:gd name="T15" fmla="*/ 285 h 320"/>
                <a:gd name="T16" fmla="*/ 190 w 192"/>
                <a:gd name="T17" fmla="*/ 295 h 320"/>
                <a:gd name="T18" fmla="*/ 188 w 192"/>
                <a:gd name="T19" fmla="*/ 285 h 320"/>
                <a:gd name="T20" fmla="*/ 177 w 192"/>
                <a:gd name="T21" fmla="*/ 291 h 320"/>
                <a:gd name="T22" fmla="*/ 188 w 192"/>
                <a:gd name="T23" fmla="*/ 270 h 320"/>
                <a:gd name="T24" fmla="*/ 188 w 192"/>
                <a:gd name="T25" fmla="*/ 283 h 320"/>
                <a:gd name="T26" fmla="*/ 162 w 192"/>
                <a:gd name="T27" fmla="*/ 267 h 320"/>
                <a:gd name="T28" fmla="*/ 165 w 192"/>
                <a:gd name="T29" fmla="*/ 272 h 320"/>
                <a:gd name="T30" fmla="*/ 185 w 192"/>
                <a:gd name="T31" fmla="*/ 254 h 320"/>
                <a:gd name="T32" fmla="*/ 187 w 192"/>
                <a:gd name="T33" fmla="*/ 254 h 320"/>
                <a:gd name="T34" fmla="*/ 148 w 192"/>
                <a:gd name="T35" fmla="*/ 248 h 320"/>
                <a:gd name="T36" fmla="*/ 150 w 192"/>
                <a:gd name="T37" fmla="*/ 248 h 320"/>
                <a:gd name="T38" fmla="*/ 147 w 192"/>
                <a:gd name="T39" fmla="*/ 246 h 320"/>
                <a:gd name="T40" fmla="*/ 144 w 192"/>
                <a:gd name="T41" fmla="*/ 238 h 320"/>
                <a:gd name="T42" fmla="*/ 142 w 192"/>
                <a:gd name="T43" fmla="*/ 236 h 320"/>
                <a:gd name="T44" fmla="*/ 112 w 192"/>
                <a:gd name="T45" fmla="*/ 188 h 320"/>
                <a:gd name="T46" fmla="*/ 139 w 192"/>
                <a:gd name="T47" fmla="*/ 230 h 320"/>
                <a:gd name="T48" fmla="*/ 106 w 192"/>
                <a:gd name="T49" fmla="*/ 175 h 320"/>
                <a:gd name="T50" fmla="*/ 112 w 192"/>
                <a:gd name="T51" fmla="*/ 184 h 320"/>
                <a:gd name="T52" fmla="*/ 185 w 192"/>
                <a:gd name="T53" fmla="*/ 253 h 320"/>
                <a:gd name="T54" fmla="*/ 178 w 192"/>
                <a:gd name="T55" fmla="*/ 168 h 320"/>
                <a:gd name="T56" fmla="*/ 105 w 192"/>
                <a:gd name="T57" fmla="*/ 176 h 320"/>
                <a:gd name="T58" fmla="*/ 90 w 192"/>
                <a:gd name="T59" fmla="*/ 148 h 320"/>
                <a:gd name="T60" fmla="*/ 92 w 192"/>
                <a:gd name="T61" fmla="*/ 152 h 320"/>
                <a:gd name="T62" fmla="*/ 82 w 192"/>
                <a:gd name="T63" fmla="*/ 138 h 320"/>
                <a:gd name="T64" fmla="*/ 83 w 192"/>
                <a:gd name="T65" fmla="*/ 137 h 320"/>
                <a:gd name="T66" fmla="*/ 81 w 192"/>
                <a:gd name="T67" fmla="*/ 136 h 320"/>
                <a:gd name="T68" fmla="*/ 75 w 192"/>
                <a:gd name="T69" fmla="*/ 124 h 320"/>
                <a:gd name="T70" fmla="*/ 77 w 192"/>
                <a:gd name="T71" fmla="*/ 127 h 320"/>
                <a:gd name="T72" fmla="*/ 52 w 192"/>
                <a:gd name="T73" fmla="*/ 87 h 320"/>
                <a:gd name="T74" fmla="*/ 74 w 192"/>
                <a:gd name="T75" fmla="*/ 121 h 320"/>
                <a:gd name="T76" fmla="*/ 50 w 192"/>
                <a:gd name="T77" fmla="*/ 85 h 320"/>
                <a:gd name="T78" fmla="*/ 51 w 192"/>
                <a:gd name="T79" fmla="*/ 84 h 320"/>
                <a:gd name="T80" fmla="*/ 178 w 192"/>
                <a:gd name="T81" fmla="*/ 165 h 320"/>
                <a:gd name="T82" fmla="*/ 168 w 192"/>
                <a:gd name="T83" fmla="*/ 41 h 320"/>
                <a:gd name="T84" fmla="*/ 170 w 192"/>
                <a:gd name="T85" fmla="*/ 41 h 320"/>
                <a:gd name="T86" fmla="*/ 49 w 192"/>
                <a:gd name="T87" fmla="*/ 83 h 320"/>
                <a:gd name="T88" fmla="*/ 13 w 192"/>
                <a:gd name="T89" fmla="*/ 24 h 320"/>
                <a:gd name="T90" fmla="*/ 168 w 192"/>
                <a:gd name="T91" fmla="*/ 39 h 320"/>
                <a:gd name="T92" fmla="*/ 153 w 192"/>
                <a:gd name="T93" fmla="*/ 0 h 320"/>
                <a:gd name="T94" fmla="*/ 2 w 192"/>
                <a:gd name="T95" fmla="*/ 6 h 320"/>
                <a:gd name="T96" fmla="*/ 3 w 192"/>
                <a:gd name="T97" fmla="*/ 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2" h="320">
                  <a:moveTo>
                    <a:pt x="190" y="317"/>
                  </a:moveTo>
                  <a:cubicBezTo>
                    <a:pt x="192" y="320"/>
                    <a:pt x="192" y="320"/>
                    <a:pt x="192" y="320"/>
                  </a:cubicBezTo>
                  <a:cubicBezTo>
                    <a:pt x="192" y="319"/>
                    <a:pt x="192" y="319"/>
                    <a:pt x="192" y="319"/>
                  </a:cubicBezTo>
                  <a:cubicBezTo>
                    <a:pt x="190" y="317"/>
                    <a:pt x="190" y="317"/>
                    <a:pt x="190" y="317"/>
                  </a:cubicBezTo>
                  <a:moveTo>
                    <a:pt x="189" y="298"/>
                  </a:moveTo>
                  <a:cubicBezTo>
                    <a:pt x="188" y="299"/>
                    <a:pt x="188" y="299"/>
                    <a:pt x="188" y="299"/>
                  </a:cubicBezTo>
                  <a:cubicBezTo>
                    <a:pt x="190" y="313"/>
                    <a:pt x="190" y="313"/>
                    <a:pt x="190" y="313"/>
                  </a:cubicBezTo>
                  <a:cubicBezTo>
                    <a:pt x="184" y="303"/>
                    <a:pt x="184" y="303"/>
                    <a:pt x="184" y="303"/>
                  </a:cubicBezTo>
                  <a:cubicBezTo>
                    <a:pt x="183" y="304"/>
                    <a:pt x="183" y="304"/>
                    <a:pt x="183" y="304"/>
                  </a:cubicBezTo>
                  <a:cubicBezTo>
                    <a:pt x="192" y="316"/>
                    <a:pt x="192" y="316"/>
                    <a:pt x="192" y="316"/>
                  </a:cubicBezTo>
                  <a:cubicBezTo>
                    <a:pt x="191" y="313"/>
                    <a:pt x="191" y="313"/>
                    <a:pt x="191" y="313"/>
                  </a:cubicBezTo>
                  <a:cubicBezTo>
                    <a:pt x="190" y="299"/>
                    <a:pt x="190" y="299"/>
                    <a:pt x="190" y="299"/>
                  </a:cubicBezTo>
                  <a:cubicBezTo>
                    <a:pt x="189" y="298"/>
                    <a:pt x="189" y="298"/>
                    <a:pt x="189" y="298"/>
                  </a:cubicBezTo>
                  <a:moveTo>
                    <a:pt x="180" y="296"/>
                  </a:moveTo>
                  <a:cubicBezTo>
                    <a:pt x="178" y="298"/>
                    <a:pt x="178" y="298"/>
                    <a:pt x="178" y="298"/>
                  </a:cubicBezTo>
                  <a:cubicBezTo>
                    <a:pt x="182" y="303"/>
                    <a:pt x="182" y="303"/>
                    <a:pt x="182" y="303"/>
                  </a:cubicBezTo>
                  <a:cubicBezTo>
                    <a:pt x="183" y="302"/>
                    <a:pt x="183" y="302"/>
                    <a:pt x="183" y="302"/>
                  </a:cubicBezTo>
                  <a:cubicBezTo>
                    <a:pt x="180" y="296"/>
                    <a:pt x="180" y="296"/>
                    <a:pt x="180" y="296"/>
                  </a:cubicBezTo>
                  <a:moveTo>
                    <a:pt x="178" y="293"/>
                  </a:moveTo>
                  <a:cubicBezTo>
                    <a:pt x="177" y="295"/>
                    <a:pt x="177" y="295"/>
                    <a:pt x="177" y="295"/>
                  </a:cubicBezTo>
                  <a:cubicBezTo>
                    <a:pt x="177" y="296"/>
                    <a:pt x="177" y="296"/>
                    <a:pt x="177" y="296"/>
                  </a:cubicBezTo>
                  <a:cubicBezTo>
                    <a:pt x="179" y="295"/>
                    <a:pt x="179" y="295"/>
                    <a:pt x="179" y="295"/>
                  </a:cubicBezTo>
                  <a:cubicBezTo>
                    <a:pt x="178" y="293"/>
                    <a:pt x="178" y="293"/>
                    <a:pt x="178" y="293"/>
                  </a:cubicBezTo>
                  <a:moveTo>
                    <a:pt x="188" y="285"/>
                  </a:moveTo>
                  <a:cubicBezTo>
                    <a:pt x="187" y="286"/>
                    <a:pt x="187" y="286"/>
                    <a:pt x="187" y="286"/>
                  </a:cubicBezTo>
                  <a:cubicBezTo>
                    <a:pt x="188" y="293"/>
                    <a:pt x="188" y="293"/>
                    <a:pt x="188" y="293"/>
                  </a:cubicBezTo>
                  <a:cubicBezTo>
                    <a:pt x="190" y="295"/>
                    <a:pt x="190" y="295"/>
                    <a:pt x="190" y="295"/>
                  </a:cubicBezTo>
                  <a:cubicBezTo>
                    <a:pt x="190" y="295"/>
                    <a:pt x="190" y="295"/>
                    <a:pt x="190" y="295"/>
                  </a:cubicBezTo>
                  <a:cubicBezTo>
                    <a:pt x="189" y="285"/>
                    <a:pt x="189" y="285"/>
                    <a:pt x="189" y="285"/>
                  </a:cubicBezTo>
                  <a:cubicBezTo>
                    <a:pt x="188" y="285"/>
                    <a:pt x="188" y="285"/>
                    <a:pt x="188" y="285"/>
                  </a:cubicBezTo>
                  <a:moveTo>
                    <a:pt x="164" y="273"/>
                  </a:moveTo>
                  <a:cubicBezTo>
                    <a:pt x="176" y="293"/>
                    <a:pt x="176" y="293"/>
                    <a:pt x="176" y="293"/>
                  </a:cubicBezTo>
                  <a:cubicBezTo>
                    <a:pt x="177" y="291"/>
                    <a:pt x="177" y="291"/>
                    <a:pt x="177" y="291"/>
                  </a:cubicBezTo>
                  <a:cubicBezTo>
                    <a:pt x="166" y="275"/>
                    <a:pt x="166" y="275"/>
                    <a:pt x="166" y="275"/>
                  </a:cubicBezTo>
                  <a:cubicBezTo>
                    <a:pt x="164" y="273"/>
                    <a:pt x="164" y="273"/>
                    <a:pt x="164" y="273"/>
                  </a:cubicBezTo>
                  <a:moveTo>
                    <a:pt x="188" y="270"/>
                  </a:moveTo>
                  <a:cubicBezTo>
                    <a:pt x="186" y="273"/>
                    <a:pt x="186" y="273"/>
                    <a:pt x="186" y="273"/>
                  </a:cubicBezTo>
                  <a:cubicBezTo>
                    <a:pt x="187" y="282"/>
                    <a:pt x="187" y="282"/>
                    <a:pt x="187" y="282"/>
                  </a:cubicBezTo>
                  <a:cubicBezTo>
                    <a:pt x="188" y="283"/>
                    <a:pt x="188" y="283"/>
                    <a:pt x="188" y="283"/>
                  </a:cubicBezTo>
                  <a:cubicBezTo>
                    <a:pt x="189" y="281"/>
                    <a:pt x="189" y="281"/>
                    <a:pt x="189" y="281"/>
                  </a:cubicBezTo>
                  <a:cubicBezTo>
                    <a:pt x="188" y="270"/>
                    <a:pt x="188" y="270"/>
                    <a:pt x="188" y="270"/>
                  </a:cubicBezTo>
                  <a:moveTo>
                    <a:pt x="162" y="267"/>
                  </a:moveTo>
                  <a:cubicBezTo>
                    <a:pt x="160" y="268"/>
                    <a:pt x="160" y="268"/>
                    <a:pt x="160" y="268"/>
                  </a:cubicBezTo>
                  <a:cubicBezTo>
                    <a:pt x="162" y="270"/>
                    <a:pt x="162" y="270"/>
                    <a:pt x="162" y="270"/>
                  </a:cubicBezTo>
                  <a:cubicBezTo>
                    <a:pt x="165" y="272"/>
                    <a:pt x="165" y="272"/>
                    <a:pt x="165" y="272"/>
                  </a:cubicBezTo>
                  <a:cubicBezTo>
                    <a:pt x="162" y="267"/>
                    <a:pt x="162" y="267"/>
                    <a:pt x="162" y="267"/>
                  </a:cubicBezTo>
                  <a:moveTo>
                    <a:pt x="187" y="254"/>
                  </a:moveTo>
                  <a:cubicBezTo>
                    <a:pt x="185" y="254"/>
                    <a:pt x="185" y="254"/>
                    <a:pt x="185" y="254"/>
                  </a:cubicBezTo>
                  <a:cubicBezTo>
                    <a:pt x="186" y="269"/>
                    <a:pt x="186" y="269"/>
                    <a:pt x="186" y="269"/>
                  </a:cubicBezTo>
                  <a:cubicBezTo>
                    <a:pt x="188" y="266"/>
                    <a:pt x="188" y="266"/>
                    <a:pt x="188" y="266"/>
                  </a:cubicBezTo>
                  <a:cubicBezTo>
                    <a:pt x="187" y="254"/>
                    <a:pt x="187" y="254"/>
                    <a:pt x="187" y="254"/>
                  </a:cubicBezTo>
                  <a:moveTo>
                    <a:pt x="150" y="248"/>
                  </a:moveTo>
                  <a:cubicBezTo>
                    <a:pt x="150" y="248"/>
                    <a:pt x="150" y="248"/>
                    <a:pt x="150" y="248"/>
                  </a:cubicBezTo>
                  <a:cubicBezTo>
                    <a:pt x="148" y="248"/>
                    <a:pt x="148" y="248"/>
                    <a:pt x="148" y="248"/>
                  </a:cubicBezTo>
                  <a:cubicBezTo>
                    <a:pt x="159" y="266"/>
                    <a:pt x="159" y="266"/>
                    <a:pt x="159" y="266"/>
                  </a:cubicBezTo>
                  <a:cubicBezTo>
                    <a:pt x="161" y="266"/>
                    <a:pt x="161" y="266"/>
                    <a:pt x="161" y="266"/>
                  </a:cubicBezTo>
                  <a:cubicBezTo>
                    <a:pt x="150" y="248"/>
                    <a:pt x="150" y="248"/>
                    <a:pt x="150" y="248"/>
                  </a:cubicBezTo>
                  <a:moveTo>
                    <a:pt x="144" y="238"/>
                  </a:moveTo>
                  <a:cubicBezTo>
                    <a:pt x="143" y="240"/>
                    <a:pt x="143" y="240"/>
                    <a:pt x="143" y="240"/>
                  </a:cubicBezTo>
                  <a:cubicBezTo>
                    <a:pt x="147" y="246"/>
                    <a:pt x="147" y="246"/>
                    <a:pt x="147" y="246"/>
                  </a:cubicBezTo>
                  <a:cubicBezTo>
                    <a:pt x="149" y="246"/>
                    <a:pt x="149" y="246"/>
                    <a:pt x="149" y="246"/>
                  </a:cubicBezTo>
                  <a:cubicBezTo>
                    <a:pt x="148" y="245"/>
                    <a:pt x="148" y="245"/>
                    <a:pt x="148" y="245"/>
                  </a:cubicBezTo>
                  <a:cubicBezTo>
                    <a:pt x="144" y="238"/>
                    <a:pt x="144" y="238"/>
                    <a:pt x="144" y="238"/>
                  </a:cubicBezTo>
                  <a:moveTo>
                    <a:pt x="139" y="232"/>
                  </a:moveTo>
                  <a:cubicBezTo>
                    <a:pt x="142" y="237"/>
                    <a:pt x="142" y="237"/>
                    <a:pt x="142" y="237"/>
                  </a:cubicBezTo>
                  <a:cubicBezTo>
                    <a:pt x="142" y="236"/>
                    <a:pt x="142" y="236"/>
                    <a:pt x="142" y="236"/>
                  </a:cubicBezTo>
                  <a:cubicBezTo>
                    <a:pt x="139" y="232"/>
                    <a:pt x="139" y="232"/>
                    <a:pt x="139" y="232"/>
                  </a:cubicBezTo>
                  <a:moveTo>
                    <a:pt x="113" y="186"/>
                  </a:moveTo>
                  <a:cubicBezTo>
                    <a:pt x="112" y="188"/>
                    <a:pt x="112" y="188"/>
                    <a:pt x="112" y="188"/>
                  </a:cubicBezTo>
                  <a:cubicBezTo>
                    <a:pt x="137" y="229"/>
                    <a:pt x="137" y="229"/>
                    <a:pt x="137" y="229"/>
                  </a:cubicBezTo>
                  <a:cubicBezTo>
                    <a:pt x="138" y="228"/>
                    <a:pt x="138" y="228"/>
                    <a:pt x="138" y="228"/>
                  </a:cubicBezTo>
                  <a:cubicBezTo>
                    <a:pt x="139" y="230"/>
                    <a:pt x="139" y="230"/>
                    <a:pt x="139" y="230"/>
                  </a:cubicBezTo>
                  <a:cubicBezTo>
                    <a:pt x="140" y="231"/>
                    <a:pt x="140" y="231"/>
                    <a:pt x="140" y="231"/>
                  </a:cubicBezTo>
                  <a:cubicBezTo>
                    <a:pt x="113" y="186"/>
                    <a:pt x="113" y="186"/>
                    <a:pt x="113" y="186"/>
                  </a:cubicBezTo>
                  <a:moveTo>
                    <a:pt x="106" y="175"/>
                  </a:moveTo>
                  <a:cubicBezTo>
                    <a:pt x="107" y="179"/>
                    <a:pt x="107" y="179"/>
                    <a:pt x="107" y="179"/>
                  </a:cubicBezTo>
                  <a:cubicBezTo>
                    <a:pt x="111" y="186"/>
                    <a:pt x="111" y="186"/>
                    <a:pt x="111" y="186"/>
                  </a:cubicBezTo>
                  <a:cubicBezTo>
                    <a:pt x="112" y="184"/>
                    <a:pt x="112" y="184"/>
                    <a:pt x="112" y="184"/>
                  </a:cubicBezTo>
                  <a:cubicBezTo>
                    <a:pt x="106" y="175"/>
                    <a:pt x="106" y="175"/>
                    <a:pt x="106" y="175"/>
                  </a:cubicBezTo>
                  <a:moveTo>
                    <a:pt x="178" y="168"/>
                  </a:moveTo>
                  <a:cubicBezTo>
                    <a:pt x="185" y="253"/>
                    <a:pt x="185" y="253"/>
                    <a:pt x="185" y="253"/>
                  </a:cubicBezTo>
                  <a:cubicBezTo>
                    <a:pt x="187" y="252"/>
                    <a:pt x="187" y="252"/>
                    <a:pt x="187" y="252"/>
                  </a:cubicBezTo>
                  <a:cubicBezTo>
                    <a:pt x="180" y="170"/>
                    <a:pt x="180" y="170"/>
                    <a:pt x="180" y="170"/>
                  </a:cubicBezTo>
                  <a:cubicBezTo>
                    <a:pt x="178" y="168"/>
                    <a:pt x="178" y="168"/>
                    <a:pt x="178" y="168"/>
                  </a:cubicBezTo>
                  <a:moveTo>
                    <a:pt x="93" y="154"/>
                  </a:moveTo>
                  <a:cubicBezTo>
                    <a:pt x="92" y="155"/>
                    <a:pt x="92" y="155"/>
                    <a:pt x="92" y="155"/>
                  </a:cubicBezTo>
                  <a:cubicBezTo>
                    <a:pt x="105" y="176"/>
                    <a:pt x="105" y="176"/>
                    <a:pt x="105" y="176"/>
                  </a:cubicBezTo>
                  <a:cubicBezTo>
                    <a:pt x="104" y="172"/>
                    <a:pt x="104" y="172"/>
                    <a:pt x="104" y="172"/>
                  </a:cubicBezTo>
                  <a:cubicBezTo>
                    <a:pt x="93" y="154"/>
                    <a:pt x="93" y="154"/>
                    <a:pt x="93" y="154"/>
                  </a:cubicBezTo>
                  <a:moveTo>
                    <a:pt x="90" y="148"/>
                  </a:moveTo>
                  <a:cubicBezTo>
                    <a:pt x="88" y="149"/>
                    <a:pt x="88" y="149"/>
                    <a:pt x="88" y="149"/>
                  </a:cubicBezTo>
                  <a:cubicBezTo>
                    <a:pt x="91" y="153"/>
                    <a:pt x="91" y="153"/>
                    <a:pt x="91" y="153"/>
                  </a:cubicBezTo>
                  <a:cubicBezTo>
                    <a:pt x="92" y="152"/>
                    <a:pt x="92" y="152"/>
                    <a:pt x="92" y="152"/>
                  </a:cubicBezTo>
                  <a:cubicBezTo>
                    <a:pt x="90" y="148"/>
                    <a:pt x="90" y="148"/>
                    <a:pt x="90" y="148"/>
                  </a:cubicBezTo>
                  <a:moveTo>
                    <a:pt x="83" y="137"/>
                  </a:moveTo>
                  <a:cubicBezTo>
                    <a:pt x="82" y="138"/>
                    <a:pt x="82" y="138"/>
                    <a:pt x="82" y="138"/>
                  </a:cubicBezTo>
                  <a:cubicBezTo>
                    <a:pt x="87" y="147"/>
                    <a:pt x="87" y="147"/>
                    <a:pt x="87" y="147"/>
                  </a:cubicBezTo>
                  <a:cubicBezTo>
                    <a:pt x="89" y="146"/>
                    <a:pt x="89" y="146"/>
                    <a:pt x="89" y="146"/>
                  </a:cubicBezTo>
                  <a:cubicBezTo>
                    <a:pt x="83" y="137"/>
                    <a:pt x="83" y="137"/>
                    <a:pt x="83" y="137"/>
                  </a:cubicBezTo>
                  <a:moveTo>
                    <a:pt x="78" y="128"/>
                  </a:moveTo>
                  <a:cubicBezTo>
                    <a:pt x="76" y="129"/>
                    <a:pt x="76" y="129"/>
                    <a:pt x="76" y="129"/>
                  </a:cubicBezTo>
                  <a:cubicBezTo>
                    <a:pt x="81" y="136"/>
                    <a:pt x="81" y="136"/>
                    <a:pt x="81" y="136"/>
                  </a:cubicBezTo>
                  <a:cubicBezTo>
                    <a:pt x="82" y="135"/>
                    <a:pt x="82" y="135"/>
                    <a:pt x="82" y="135"/>
                  </a:cubicBezTo>
                  <a:cubicBezTo>
                    <a:pt x="78" y="128"/>
                    <a:pt x="78" y="128"/>
                    <a:pt x="78" y="128"/>
                  </a:cubicBezTo>
                  <a:moveTo>
                    <a:pt x="75" y="124"/>
                  </a:moveTo>
                  <a:cubicBezTo>
                    <a:pt x="75" y="126"/>
                    <a:pt x="75" y="126"/>
                    <a:pt x="75" y="126"/>
                  </a:cubicBezTo>
                  <a:cubicBezTo>
                    <a:pt x="75" y="127"/>
                    <a:pt x="75" y="127"/>
                    <a:pt x="75" y="127"/>
                  </a:cubicBezTo>
                  <a:cubicBezTo>
                    <a:pt x="77" y="127"/>
                    <a:pt x="77" y="127"/>
                    <a:pt x="77" y="127"/>
                  </a:cubicBezTo>
                  <a:cubicBezTo>
                    <a:pt x="75" y="124"/>
                    <a:pt x="75" y="124"/>
                    <a:pt x="75" y="124"/>
                  </a:cubicBezTo>
                  <a:moveTo>
                    <a:pt x="53" y="86"/>
                  </a:moveTo>
                  <a:cubicBezTo>
                    <a:pt x="52" y="87"/>
                    <a:pt x="52" y="87"/>
                    <a:pt x="52" y="87"/>
                  </a:cubicBezTo>
                  <a:cubicBezTo>
                    <a:pt x="52" y="88"/>
                    <a:pt x="52" y="88"/>
                    <a:pt x="52" y="88"/>
                  </a:cubicBezTo>
                  <a:cubicBezTo>
                    <a:pt x="73" y="124"/>
                    <a:pt x="73" y="124"/>
                    <a:pt x="73" y="124"/>
                  </a:cubicBezTo>
                  <a:cubicBezTo>
                    <a:pt x="74" y="121"/>
                    <a:pt x="74" y="121"/>
                    <a:pt x="74" y="121"/>
                  </a:cubicBezTo>
                  <a:cubicBezTo>
                    <a:pt x="53" y="86"/>
                    <a:pt x="53" y="86"/>
                    <a:pt x="53" y="86"/>
                  </a:cubicBezTo>
                  <a:moveTo>
                    <a:pt x="51" y="84"/>
                  </a:moveTo>
                  <a:cubicBezTo>
                    <a:pt x="50" y="85"/>
                    <a:pt x="50" y="85"/>
                    <a:pt x="50" y="85"/>
                  </a:cubicBezTo>
                  <a:cubicBezTo>
                    <a:pt x="50" y="86"/>
                    <a:pt x="50" y="86"/>
                    <a:pt x="50" y="86"/>
                  </a:cubicBezTo>
                  <a:cubicBezTo>
                    <a:pt x="50" y="86"/>
                    <a:pt x="50" y="86"/>
                    <a:pt x="50" y="86"/>
                  </a:cubicBezTo>
                  <a:cubicBezTo>
                    <a:pt x="51" y="84"/>
                    <a:pt x="51" y="84"/>
                    <a:pt x="51" y="84"/>
                  </a:cubicBezTo>
                  <a:moveTo>
                    <a:pt x="174" y="83"/>
                  </a:moveTo>
                  <a:cubicBezTo>
                    <a:pt x="172" y="90"/>
                    <a:pt x="172" y="90"/>
                    <a:pt x="172" y="90"/>
                  </a:cubicBezTo>
                  <a:cubicBezTo>
                    <a:pt x="178" y="165"/>
                    <a:pt x="178" y="165"/>
                    <a:pt x="178" y="165"/>
                  </a:cubicBezTo>
                  <a:cubicBezTo>
                    <a:pt x="180" y="167"/>
                    <a:pt x="180" y="167"/>
                    <a:pt x="180" y="167"/>
                  </a:cubicBezTo>
                  <a:cubicBezTo>
                    <a:pt x="174" y="83"/>
                    <a:pt x="174" y="83"/>
                    <a:pt x="174" y="83"/>
                  </a:cubicBezTo>
                  <a:moveTo>
                    <a:pt x="168" y="41"/>
                  </a:moveTo>
                  <a:cubicBezTo>
                    <a:pt x="172" y="83"/>
                    <a:pt x="172" y="83"/>
                    <a:pt x="172" y="83"/>
                  </a:cubicBezTo>
                  <a:cubicBezTo>
                    <a:pt x="173" y="76"/>
                    <a:pt x="173" y="76"/>
                    <a:pt x="173" y="76"/>
                  </a:cubicBezTo>
                  <a:cubicBezTo>
                    <a:pt x="170" y="41"/>
                    <a:pt x="170" y="41"/>
                    <a:pt x="170" y="41"/>
                  </a:cubicBezTo>
                  <a:cubicBezTo>
                    <a:pt x="168" y="41"/>
                    <a:pt x="168" y="41"/>
                    <a:pt x="168" y="41"/>
                  </a:cubicBezTo>
                  <a:moveTo>
                    <a:pt x="13" y="24"/>
                  </a:moveTo>
                  <a:cubicBezTo>
                    <a:pt x="49" y="83"/>
                    <a:pt x="49" y="83"/>
                    <a:pt x="49" y="83"/>
                  </a:cubicBezTo>
                  <a:cubicBezTo>
                    <a:pt x="50" y="82"/>
                    <a:pt x="50" y="82"/>
                    <a:pt x="50" y="82"/>
                  </a:cubicBezTo>
                  <a:cubicBezTo>
                    <a:pt x="17" y="28"/>
                    <a:pt x="17" y="28"/>
                    <a:pt x="17" y="28"/>
                  </a:cubicBezTo>
                  <a:cubicBezTo>
                    <a:pt x="13" y="24"/>
                    <a:pt x="13" y="24"/>
                    <a:pt x="13" y="24"/>
                  </a:cubicBezTo>
                  <a:moveTo>
                    <a:pt x="168" y="15"/>
                  </a:moveTo>
                  <a:cubicBezTo>
                    <a:pt x="168" y="15"/>
                    <a:pt x="167" y="15"/>
                    <a:pt x="166" y="15"/>
                  </a:cubicBezTo>
                  <a:cubicBezTo>
                    <a:pt x="168" y="39"/>
                    <a:pt x="168" y="39"/>
                    <a:pt x="168" y="39"/>
                  </a:cubicBezTo>
                  <a:cubicBezTo>
                    <a:pt x="170" y="39"/>
                    <a:pt x="170" y="39"/>
                    <a:pt x="170" y="39"/>
                  </a:cubicBezTo>
                  <a:cubicBezTo>
                    <a:pt x="168" y="15"/>
                    <a:pt x="168" y="15"/>
                    <a:pt x="168" y="15"/>
                  </a:cubicBezTo>
                  <a:moveTo>
                    <a:pt x="153" y="0"/>
                  </a:moveTo>
                  <a:cubicBezTo>
                    <a:pt x="3" y="3"/>
                    <a:pt x="3" y="3"/>
                    <a:pt x="3" y="3"/>
                  </a:cubicBezTo>
                  <a:cubicBezTo>
                    <a:pt x="0" y="3"/>
                    <a:pt x="0" y="3"/>
                    <a:pt x="0" y="3"/>
                  </a:cubicBezTo>
                  <a:cubicBezTo>
                    <a:pt x="2" y="6"/>
                    <a:pt x="2" y="6"/>
                    <a:pt x="2" y="6"/>
                  </a:cubicBezTo>
                  <a:cubicBezTo>
                    <a:pt x="10" y="19"/>
                    <a:pt x="10" y="19"/>
                    <a:pt x="10" y="19"/>
                  </a:cubicBezTo>
                  <a:cubicBezTo>
                    <a:pt x="14" y="23"/>
                    <a:pt x="14" y="23"/>
                    <a:pt x="14" y="23"/>
                  </a:cubicBezTo>
                  <a:cubicBezTo>
                    <a:pt x="3" y="5"/>
                    <a:pt x="3" y="5"/>
                    <a:pt x="3" y="5"/>
                  </a:cubicBezTo>
                  <a:cubicBezTo>
                    <a:pt x="153" y="2"/>
                    <a:pt x="153" y="2"/>
                    <a:pt x="153" y="2"/>
                  </a:cubicBezTo>
                  <a:cubicBezTo>
                    <a:pt x="153" y="1"/>
                    <a:pt x="153" y="0"/>
                    <a:pt x="15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3" name="Freeform 13"/>
            <p:cNvSpPr>
              <a:spLocks noEditPoints="1"/>
            </p:cNvSpPr>
            <p:nvPr/>
          </p:nvSpPr>
          <p:spPr bwMode="auto">
            <a:xfrm>
              <a:off x="9035713" y="2885236"/>
              <a:ext cx="491996" cy="811589"/>
            </a:xfrm>
            <a:custGeom>
              <a:avLst/>
              <a:gdLst>
                <a:gd name="T0" fmla="*/ 17 w 275"/>
                <a:gd name="T1" fmla="*/ 496 h 499"/>
                <a:gd name="T2" fmla="*/ 33 w 275"/>
                <a:gd name="T3" fmla="*/ 470 h 499"/>
                <a:gd name="T4" fmla="*/ 19 w 275"/>
                <a:gd name="T5" fmla="*/ 458 h 499"/>
                <a:gd name="T6" fmla="*/ 31 w 275"/>
                <a:gd name="T7" fmla="*/ 463 h 499"/>
                <a:gd name="T8" fmla="*/ 47 w 275"/>
                <a:gd name="T9" fmla="*/ 430 h 499"/>
                <a:gd name="T10" fmla="*/ 52 w 275"/>
                <a:gd name="T11" fmla="*/ 430 h 499"/>
                <a:gd name="T12" fmla="*/ 71 w 275"/>
                <a:gd name="T13" fmla="*/ 385 h 499"/>
                <a:gd name="T14" fmla="*/ 73 w 275"/>
                <a:gd name="T15" fmla="*/ 390 h 499"/>
                <a:gd name="T16" fmla="*/ 9 w 275"/>
                <a:gd name="T17" fmla="*/ 385 h 499"/>
                <a:gd name="T18" fmla="*/ 19 w 275"/>
                <a:gd name="T19" fmla="*/ 451 h 499"/>
                <a:gd name="T20" fmla="*/ 14 w 275"/>
                <a:gd name="T21" fmla="*/ 380 h 499"/>
                <a:gd name="T22" fmla="*/ 9 w 275"/>
                <a:gd name="T23" fmla="*/ 363 h 499"/>
                <a:gd name="T24" fmla="*/ 12 w 275"/>
                <a:gd name="T25" fmla="*/ 363 h 499"/>
                <a:gd name="T26" fmla="*/ 73 w 275"/>
                <a:gd name="T27" fmla="*/ 380 h 499"/>
                <a:gd name="T28" fmla="*/ 92 w 275"/>
                <a:gd name="T29" fmla="*/ 344 h 499"/>
                <a:gd name="T30" fmla="*/ 88 w 275"/>
                <a:gd name="T31" fmla="*/ 354 h 499"/>
                <a:gd name="T32" fmla="*/ 97 w 275"/>
                <a:gd name="T33" fmla="*/ 347 h 499"/>
                <a:gd name="T34" fmla="*/ 7 w 275"/>
                <a:gd name="T35" fmla="*/ 349 h 499"/>
                <a:gd name="T36" fmla="*/ 12 w 275"/>
                <a:gd name="T37" fmla="*/ 359 h 499"/>
                <a:gd name="T38" fmla="*/ 12 w 275"/>
                <a:gd name="T39" fmla="*/ 337 h 499"/>
                <a:gd name="T40" fmla="*/ 95 w 275"/>
                <a:gd name="T41" fmla="*/ 342 h 499"/>
                <a:gd name="T42" fmla="*/ 114 w 275"/>
                <a:gd name="T43" fmla="*/ 304 h 499"/>
                <a:gd name="T44" fmla="*/ 118 w 275"/>
                <a:gd name="T45" fmla="*/ 302 h 499"/>
                <a:gd name="T46" fmla="*/ 5 w 275"/>
                <a:gd name="T47" fmla="*/ 283 h 499"/>
                <a:gd name="T48" fmla="*/ 7 w 275"/>
                <a:gd name="T49" fmla="*/ 285 h 499"/>
                <a:gd name="T50" fmla="*/ 118 w 275"/>
                <a:gd name="T51" fmla="*/ 292 h 499"/>
                <a:gd name="T52" fmla="*/ 135 w 275"/>
                <a:gd name="T53" fmla="*/ 259 h 499"/>
                <a:gd name="T54" fmla="*/ 5 w 275"/>
                <a:gd name="T55" fmla="*/ 278 h 499"/>
                <a:gd name="T56" fmla="*/ 0 w 275"/>
                <a:gd name="T57" fmla="*/ 233 h 499"/>
                <a:gd name="T58" fmla="*/ 5 w 275"/>
                <a:gd name="T59" fmla="*/ 233 h 499"/>
                <a:gd name="T60" fmla="*/ 149 w 275"/>
                <a:gd name="T61" fmla="*/ 233 h 499"/>
                <a:gd name="T62" fmla="*/ 154 w 275"/>
                <a:gd name="T63" fmla="*/ 233 h 499"/>
                <a:gd name="T64" fmla="*/ 0 w 275"/>
                <a:gd name="T65" fmla="*/ 228 h 499"/>
                <a:gd name="T66" fmla="*/ 168 w 275"/>
                <a:gd name="T67" fmla="*/ 207 h 499"/>
                <a:gd name="T68" fmla="*/ 156 w 275"/>
                <a:gd name="T69" fmla="*/ 228 h 499"/>
                <a:gd name="T70" fmla="*/ 166 w 275"/>
                <a:gd name="T71" fmla="*/ 202 h 499"/>
                <a:gd name="T72" fmla="*/ 2 w 275"/>
                <a:gd name="T73" fmla="*/ 202 h 499"/>
                <a:gd name="T74" fmla="*/ 0 w 275"/>
                <a:gd name="T75" fmla="*/ 207 h 499"/>
                <a:gd name="T76" fmla="*/ 5 w 275"/>
                <a:gd name="T77" fmla="*/ 207 h 499"/>
                <a:gd name="T78" fmla="*/ 218 w 275"/>
                <a:gd name="T79" fmla="*/ 48 h 499"/>
                <a:gd name="T80" fmla="*/ 7 w 275"/>
                <a:gd name="T81" fmla="*/ 202 h 499"/>
                <a:gd name="T82" fmla="*/ 246 w 275"/>
                <a:gd name="T83" fmla="*/ 48 h 499"/>
                <a:gd name="T84" fmla="*/ 168 w 275"/>
                <a:gd name="T85" fmla="*/ 197 h 499"/>
                <a:gd name="T86" fmla="*/ 232 w 275"/>
                <a:gd name="T87" fmla="*/ 83 h 499"/>
                <a:gd name="T88" fmla="*/ 263 w 275"/>
                <a:gd name="T89" fmla="*/ 14 h 499"/>
                <a:gd name="T90" fmla="*/ 275 w 275"/>
                <a:gd name="T91" fmla="*/ 0 h 499"/>
                <a:gd name="T92" fmla="*/ 222 w 275"/>
                <a:gd name="T93" fmla="*/ 43 h 499"/>
                <a:gd name="T94" fmla="*/ 253 w 275"/>
                <a:gd name="T95" fmla="*/ 43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 h="499">
                  <a:moveTo>
                    <a:pt x="14" y="454"/>
                  </a:moveTo>
                  <a:lnTo>
                    <a:pt x="17" y="485"/>
                  </a:lnTo>
                  <a:lnTo>
                    <a:pt x="17" y="496"/>
                  </a:lnTo>
                  <a:lnTo>
                    <a:pt x="19" y="499"/>
                  </a:lnTo>
                  <a:lnTo>
                    <a:pt x="24" y="487"/>
                  </a:lnTo>
                  <a:lnTo>
                    <a:pt x="33" y="470"/>
                  </a:lnTo>
                  <a:lnTo>
                    <a:pt x="28" y="468"/>
                  </a:lnTo>
                  <a:lnTo>
                    <a:pt x="19" y="485"/>
                  </a:lnTo>
                  <a:lnTo>
                    <a:pt x="19" y="458"/>
                  </a:lnTo>
                  <a:lnTo>
                    <a:pt x="14" y="454"/>
                  </a:lnTo>
                  <a:close/>
                  <a:moveTo>
                    <a:pt x="47" y="430"/>
                  </a:moveTo>
                  <a:lnTo>
                    <a:pt x="31" y="463"/>
                  </a:lnTo>
                  <a:lnTo>
                    <a:pt x="33" y="466"/>
                  </a:lnTo>
                  <a:lnTo>
                    <a:pt x="52" y="435"/>
                  </a:lnTo>
                  <a:lnTo>
                    <a:pt x="47" y="430"/>
                  </a:lnTo>
                  <a:close/>
                  <a:moveTo>
                    <a:pt x="57" y="413"/>
                  </a:moveTo>
                  <a:lnTo>
                    <a:pt x="50" y="425"/>
                  </a:lnTo>
                  <a:lnTo>
                    <a:pt x="52" y="430"/>
                  </a:lnTo>
                  <a:lnTo>
                    <a:pt x="57" y="420"/>
                  </a:lnTo>
                  <a:lnTo>
                    <a:pt x="57" y="413"/>
                  </a:lnTo>
                  <a:close/>
                  <a:moveTo>
                    <a:pt x="71" y="385"/>
                  </a:moveTo>
                  <a:lnTo>
                    <a:pt x="59" y="409"/>
                  </a:lnTo>
                  <a:lnTo>
                    <a:pt x="62" y="416"/>
                  </a:lnTo>
                  <a:lnTo>
                    <a:pt x="73" y="390"/>
                  </a:lnTo>
                  <a:lnTo>
                    <a:pt x="71" y="385"/>
                  </a:lnTo>
                  <a:close/>
                  <a:moveTo>
                    <a:pt x="9" y="375"/>
                  </a:moveTo>
                  <a:lnTo>
                    <a:pt x="9" y="385"/>
                  </a:lnTo>
                  <a:lnTo>
                    <a:pt x="9" y="390"/>
                  </a:lnTo>
                  <a:lnTo>
                    <a:pt x="14" y="449"/>
                  </a:lnTo>
                  <a:lnTo>
                    <a:pt x="19" y="451"/>
                  </a:lnTo>
                  <a:lnTo>
                    <a:pt x="14" y="387"/>
                  </a:lnTo>
                  <a:lnTo>
                    <a:pt x="14" y="382"/>
                  </a:lnTo>
                  <a:lnTo>
                    <a:pt x="14" y="380"/>
                  </a:lnTo>
                  <a:lnTo>
                    <a:pt x="9" y="375"/>
                  </a:lnTo>
                  <a:close/>
                  <a:moveTo>
                    <a:pt x="12" y="363"/>
                  </a:moveTo>
                  <a:lnTo>
                    <a:pt x="9" y="363"/>
                  </a:lnTo>
                  <a:lnTo>
                    <a:pt x="9" y="366"/>
                  </a:lnTo>
                  <a:lnTo>
                    <a:pt x="14" y="373"/>
                  </a:lnTo>
                  <a:lnTo>
                    <a:pt x="12" y="363"/>
                  </a:lnTo>
                  <a:close/>
                  <a:moveTo>
                    <a:pt x="90" y="359"/>
                  </a:moveTo>
                  <a:lnTo>
                    <a:pt x="85" y="359"/>
                  </a:lnTo>
                  <a:lnTo>
                    <a:pt x="73" y="380"/>
                  </a:lnTo>
                  <a:lnTo>
                    <a:pt x="76" y="385"/>
                  </a:lnTo>
                  <a:lnTo>
                    <a:pt x="90" y="359"/>
                  </a:lnTo>
                  <a:close/>
                  <a:moveTo>
                    <a:pt x="92" y="344"/>
                  </a:moveTo>
                  <a:lnTo>
                    <a:pt x="92" y="344"/>
                  </a:lnTo>
                  <a:lnTo>
                    <a:pt x="88" y="352"/>
                  </a:lnTo>
                  <a:lnTo>
                    <a:pt x="88" y="354"/>
                  </a:lnTo>
                  <a:lnTo>
                    <a:pt x="92" y="354"/>
                  </a:lnTo>
                  <a:lnTo>
                    <a:pt x="95" y="349"/>
                  </a:lnTo>
                  <a:lnTo>
                    <a:pt x="97" y="347"/>
                  </a:lnTo>
                  <a:lnTo>
                    <a:pt x="92" y="344"/>
                  </a:lnTo>
                  <a:close/>
                  <a:moveTo>
                    <a:pt x="7" y="337"/>
                  </a:moveTo>
                  <a:lnTo>
                    <a:pt x="7" y="349"/>
                  </a:lnTo>
                  <a:lnTo>
                    <a:pt x="7" y="356"/>
                  </a:lnTo>
                  <a:lnTo>
                    <a:pt x="9" y="359"/>
                  </a:lnTo>
                  <a:lnTo>
                    <a:pt x="12" y="359"/>
                  </a:lnTo>
                  <a:lnTo>
                    <a:pt x="12" y="352"/>
                  </a:lnTo>
                  <a:lnTo>
                    <a:pt x="12" y="344"/>
                  </a:lnTo>
                  <a:lnTo>
                    <a:pt x="12" y="337"/>
                  </a:lnTo>
                  <a:lnTo>
                    <a:pt x="7" y="337"/>
                  </a:lnTo>
                  <a:close/>
                  <a:moveTo>
                    <a:pt x="114" y="304"/>
                  </a:moveTo>
                  <a:lnTo>
                    <a:pt x="95" y="342"/>
                  </a:lnTo>
                  <a:lnTo>
                    <a:pt x="99" y="342"/>
                  </a:lnTo>
                  <a:lnTo>
                    <a:pt x="116" y="307"/>
                  </a:lnTo>
                  <a:lnTo>
                    <a:pt x="114" y="304"/>
                  </a:lnTo>
                  <a:close/>
                  <a:moveTo>
                    <a:pt x="116" y="297"/>
                  </a:moveTo>
                  <a:lnTo>
                    <a:pt x="114" y="302"/>
                  </a:lnTo>
                  <a:lnTo>
                    <a:pt x="118" y="302"/>
                  </a:lnTo>
                  <a:lnTo>
                    <a:pt x="121" y="297"/>
                  </a:lnTo>
                  <a:lnTo>
                    <a:pt x="116" y="297"/>
                  </a:lnTo>
                  <a:close/>
                  <a:moveTo>
                    <a:pt x="5" y="283"/>
                  </a:moveTo>
                  <a:lnTo>
                    <a:pt x="7" y="333"/>
                  </a:lnTo>
                  <a:lnTo>
                    <a:pt x="12" y="335"/>
                  </a:lnTo>
                  <a:lnTo>
                    <a:pt x="7" y="285"/>
                  </a:lnTo>
                  <a:lnTo>
                    <a:pt x="5" y="283"/>
                  </a:lnTo>
                  <a:close/>
                  <a:moveTo>
                    <a:pt x="135" y="259"/>
                  </a:moveTo>
                  <a:lnTo>
                    <a:pt x="118" y="292"/>
                  </a:lnTo>
                  <a:lnTo>
                    <a:pt x="123" y="292"/>
                  </a:lnTo>
                  <a:lnTo>
                    <a:pt x="140" y="261"/>
                  </a:lnTo>
                  <a:lnTo>
                    <a:pt x="135" y="259"/>
                  </a:lnTo>
                  <a:close/>
                  <a:moveTo>
                    <a:pt x="7" y="254"/>
                  </a:moveTo>
                  <a:lnTo>
                    <a:pt x="2" y="254"/>
                  </a:lnTo>
                  <a:lnTo>
                    <a:pt x="5" y="278"/>
                  </a:lnTo>
                  <a:lnTo>
                    <a:pt x="7" y="280"/>
                  </a:lnTo>
                  <a:lnTo>
                    <a:pt x="7" y="254"/>
                  </a:lnTo>
                  <a:close/>
                  <a:moveTo>
                    <a:pt x="0" y="233"/>
                  </a:moveTo>
                  <a:lnTo>
                    <a:pt x="2" y="250"/>
                  </a:lnTo>
                  <a:lnTo>
                    <a:pt x="7" y="250"/>
                  </a:lnTo>
                  <a:lnTo>
                    <a:pt x="5" y="233"/>
                  </a:lnTo>
                  <a:lnTo>
                    <a:pt x="0" y="233"/>
                  </a:lnTo>
                  <a:close/>
                  <a:moveTo>
                    <a:pt x="154" y="233"/>
                  </a:moveTo>
                  <a:lnTo>
                    <a:pt x="149" y="233"/>
                  </a:lnTo>
                  <a:lnTo>
                    <a:pt x="137" y="257"/>
                  </a:lnTo>
                  <a:lnTo>
                    <a:pt x="142" y="257"/>
                  </a:lnTo>
                  <a:lnTo>
                    <a:pt x="154" y="233"/>
                  </a:lnTo>
                  <a:close/>
                  <a:moveTo>
                    <a:pt x="5" y="216"/>
                  </a:moveTo>
                  <a:lnTo>
                    <a:pt x="0" y="216"/>
                  </a:lnTo>
                  <a:lnTo>
                    <a:pt x="0" y="228"/>
                  </a:lnTo>
                  <a:lnTo>
                    <a:pt x="5" y="228"/>
                  </a:lnTo>
                  <a:lnTo>
                    <a:pt x="5" y="216"/>
                  </a:lnTo>
                  <a:close/>
                  <a:moveTo>
                    <a:pt x="168" y="207"/>
                  </a:moveTo>
                  <a:lnTo>
                    <a:pt x="163" y="207"/>
                  </a:lnTo>
                  <a:lnTo>
                    <a:pt x="151" y="228"/>
                  </a:lnTo>
                  <a:lnTo>
                    <a:pt x="156" y="228"/>
                  </a:lnTo>
                  <a:lnTo>
                    <a:pt x="168" y="207"/>
                  </a:lnTo>
                  <a:close/>
                  <a:moveTo>
                    <a:pt x="166" y="202"/>
                  </a:moveTo>
                  <a:lnTo>
                    <a:pt x="166" y="202"/>
                  </a:lnTo>
                  <a:lnTo>
                    <a:pt x="166" y="202"/>
                  </a:lnTo>
                  <a:lnTo>
                    <a:pt x="166" y="202"/>
                  </a:lnTo>
                  <a:close/>
                  <a:moveTo>
                    <a:pt x="2" y="202"/>
                  </a:moveTo>
                  <a:lnTo>
                    <a:pt x="0" y="202"/>
                  </a:lnTo>
                  <a:lnTo>
                    <a:pt x="0" y="204"/>
                  </a:lnTo>
                  <a:lnTo>
                    <a:pt x="0" y="207"/>
                  </a:lnTo>
                  <a:lnTo>
                    <a:pt x="0" y="212"/>
                  </a:lnTo>
                  <a:lnTo>
                    <a:pt x="5" y="212"/>
                  </a:lnTo>
                  <a:lnTo>
                    <a:pt x="5" y="207"/>
                  </a:lnTo>
                  <a:lnTo>
                    <a:pt x="5" y="207"/>
                  </a:lnTo>
                  <a:lnTo>
                    <a:pt x="2" y="202"/>
                  </a:lnTo>
                  <a:close/>
                  <a:moveTo>
                    <a:pt x="218" y="48"/>
                  </a:moveTo>
                  <a:lnTo>
                    <a:pt x="208" y="50"/>
                  </a:lnTo>
                  <a:lnTo>
                    <a:pt x="7" y="200"/>
                  </a:lnTo>
                  <a:lnTo>
                    <a:pt x="7" y="202"/>
                  </a:lnTo>
                  <a:lnTo>
                    <a:pt x="218" y="48"/>
                  </a:lnTo>
                  <a:close/>
                  <a:moveTo>
                    <a:pt x="251" y="45"/>
                  </a:moveTo>
                  <a:lnTo>
                    <a:pt x="246" y="48"/>
                  </a:lnTo>
                  <a:lnTo>
                    <a:pt x="230" y="81"/>
                  </a:lnTo>
                  <a:lnTo>
                    <a:pt x="220" y="98"/>
                  </a:lnTo>
                  <a:lnTo>
                    <a:pt x="168" y="197"/>
                  </a:lnTo>
                  <a:lnTo>
                    <a:pt x="170" y="197"/>
                  </a:lnTo>
                  <a:lnTo>
                    <a:pt x="173" y="197"/>
                  </a:lnTo>
                  <a:lnTo>
                    <a:pt x="232" y="83"/>
                  </a:lnTo>
                  <a:lnTo>
                    <a:pt x="241" y="64"/>
                  </a:lnTo>
                  <a:lnTo>
                    <a:pt x="251" y="45"/>
                  </a:lnTo>
                  <a:close/>
                  <a:moveTo>
                    <a:pt x="263" y="14"/>
                  </a:moveTo>
                  <a:lnTo>
                    <a:pt x="263" y="14"/>
                  </a:lnTo>
                  <a:lnTo>
                    <a:pt x="263" y="14"/>
                  </a:lnTo>
                  <a:close/>
                  <a:moveTo>
                    <a:pt x="275" y="0"/>
                  </a:moveTo>
                  <a:lnTo>
                    <a:pt x="260" y="12"/>
                  </a:lnTo>
                  <a:lnTo>
                    <a:pt x="215" y="45"/>
                  </a:lnTo>
                  <a:lnTo>
                    <a:pt x="222" y="43"/>
                  </a:lnTo>
                  <a:lnTo>
                    <a:pt x="263" y="14"/>
                  </a:lnTo>
                  <a:lnTo>
                    <a:pt x="249" y="43"/>
                  </a:lnTo>
                  <a:lnTo>
                    <a:pt x="253" y="43"/>
                  </a:lnTo>
                  <a:lnTo>
                    <a:pt x="265" y="17"/>
                  </a:lnTo>
                  <a:lnTo>
                    <a:pt x="275"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4" name="Freeform 14"/>
            <p:cNvSpPr>
              <a:spLocks noEditPoints="1"/>
            </p:cNvSpPr>
            <p:nvPr/>
          </p:nvSpPr>
          <p:spPr bwMode="auto">
            <a:xfrm>
              <a:off x="9035713" y="2885236"/>
              <a:ext cx="491996" cy="811589"/>
            </a:xfrm>
            <a:custGeom>
              <a:avLst/>
              <a:gdLst>
                <a:gd name="T0" fmla="*/ 17 w 275"/>
                <a:gd name="T1" fmla="*/ 496 h 499"/>
                <a:gd name="T2" fmla="*/ 33 w 275"/>
                <a:gd name="T3" fmla="*/ 470 h 499"/>
                <a:gd name="T4" fmla="*/ 19 w 275"/>
                <a:gd name="T5" fmla="*/ 458 h 499"/>
                <a:gd name="T6" fmla="*/ 31 w 275"/>
                <a:gd name="T7" fmla="*/ 463 h 499"/>
                <a:gd name="T8" fmla="*/ 47 w 275"/>
                <a:gd name="T9" fmla="*/ 430 h 499"/>
                <a:gd name="T10" fmla="*/ 52 w 275"/>
                <a:gd name="T11" fmla="*/ 430 h 499"/>
                <a:gd name="T12" fmla="*/ 71 w 275"/>
                <a:gd name="T13" fmla="*/ 385 h 499"/>
                <a:gd name="T14" fmla="*/ 73 w 275"/>
                <a:gd name="T15" fmla="*/ 390 h 499"/>
                <a:gd name="T16" fmla="*/ 9 w 275"/>
                <a:gd name="T17" fmla="*/ 385 h 499"/>
                <a:gd name="T18" fmla="*/ 19 w 275"/>
                <a:gd name="T19" fmla="*/ 451 h 499"/>
                <a:gd name="T20" fmla="*/ 14 w 275"/>
                <a:gd name="T21" fmla="*/ 380 h 499"/>
                <a:gd name="T22" fmla="*/ 9 w 275"/>
                <a:gd name="T23" fmla="*/ 363 h 499"/>
                <a:gd name="T24" fmla="*/ 12 w 275"/>
                <a:gd name="T25" fmla="*/ 363 h 499"/>
                <a:gd name="T26" fmla="*/ 73 w 275"/>
                <a:gd name="T27" fmla="*/ 380 h 499"/>
                <a:gd name="T28" fmla="*/ 92 w 275"/>
                <a:gd name="T29" fmla="*/ 344 h 499"/>
                <a:gd name="T30" fmla="*/ 88 w 275"/>
                <a:gd name="T31" fmla="*/ 354 h 499"/>
                <a:gd name="T32" fmla="*/ 97 w 275"/>
                <a:gd name="T33" fmla="*/ 347 h 499"/>
                <a:gd name="T34" fmla="*/ 7 w 275"/>
                <a:gd name="T35" fmla="*/ 349 h 499"/>
                <a:gd name="T36" fmla="*/ 12 w 275"/>
                <a:gd name="T37" fmla="*/ 359 h 499"/>
                <a:gd name="T38" fmla="*/ 12 w 275"/>
                <a:gd name="T39" fmla="*/ 337 h 499"/>
                <a:gd name="T40" fmla="*/ 95 w 275"/>
                <a:gd name="T41" fmla="*/ 342 h 499"/>
                <a:gd name="T42" fmla="*/ 114 w 275"/>
                <a:gd name="T43" fmla="*/ 304 h 499"/>
                <a:gd name="T44" fmla="*/ 118 w 275"/>
                <a:gd name="T45" fmla="*/ 302 h 499"/>
                <a:gd name="T46" fmla="*/ 5 w 275"/>
                <a:gd name="T47" fmla="*/ 283 h 499"/>
                <a:gd name="T48" fmla="*/ 7 w 275"/>
                <a:gd name="T49" fmla="*/ 285 h 499"/>
                <a:gd name="T50" fmla="*/ 118 w 275"/>
                <a:gd name="T51" fmla="*/ 292 h 499"/>
                <a:gd name="T52" fmla="*/ 135 w 275"/>
                <a:gd name="T53" fmla="*/ 259 h 499"/>
                <a:gd name="T54" fmla="*/ 5 w 275"/>
                <a:gd name="T55" fmla="*/ 278 h 499"/>
                <a:gd name="T56" fmla="*/ 0 w 275"/>
                <a:gd name="T57" fmla="*/ 233 h 499"/>
                <a:gd name="T58" fmla="*/ 5 w 275"/>
                <a:gd name="T59" fmla="*/ 233 h 499"/>
                <a:gd name="T60" fmla="*/ 149 w 275"/>
                <a:gd name="T61" fmla="*/ 233 h 499"/>
                <a:gd name="T62" fmla="*/ 154 w 275"/>
                <a:gd name="T63" fmla="*/ 233 h 499"/>
                <a:gd name="T64" fmla="*/ 0 w 275"/>
                <a:gd name="T65" fmla="*/ 228 h 499"/>
                <a:gd name="T66" fmla="*/ 168 w 275"/>
                <a:gd name="T67" fmla="*/ 207 h 499"/>
                <a:gd name="T68" fmla="*/ 156 w 275"/>
                <a:gd name="T69" fmla="*/ 228 h 499"/>
                <a:gd name="T70" fmla="*/ 166 w 275"/>
                <a:gd name="T71" fmla="*/ 202 h 499"/>
                <a:gd name="T72" fmla="*/ 2 w 275"/>
                <a:gd name="T73" fmla="*/ 202 h 499"/>
                <a:gd name="T74" fmla="*/ 0 w 275"/>
                <a:gd name="T75" fmla="*/ 207 h 499"/>
                <a:gd name="T76" fmla="*/ 5 w 275"/>
                <a:gd name="T77" fmla="*/ 207 h 499"/>
                <a:gd name="T78" fmla="*/ 218 w 275"/>
                <a:gd name="T79" fmla="*/ 48 h 499"/>
                <a:gd name="T80" fmla="*/ 7 w 275"/>
                <a:gd name="T81" fmla="*/ 202 h 499"/>
                <a:gd name="T82" fmla="*/ 246 w 275"/>
                <a:gd name="T83" fmla="*/ 48 h 499"/>
                <a:gd name="T84" fmla="*/ 168 w 275"/>
                <a:gd name="T85" fmla="*/ 197 h 499"/>
                <a:gd name="T86" fmla="*/ 232 w 275"/>
                <a:gd name="T87" fmla="*/ 83 h 499"/>
                <a:gd name="T88" fmla="*/ 263 w 275"/>
                <a:gd name="T89" fmla="*/ 14 h 499"/>
                <a:gd name="T90" fmla="*/ 275 w 275"/>
                <a:gd name="T91" fmla="*/ 0 h 499"/>
                <a:gd name="T92" fmla="*/ 222 w 275"/>
                <a:gd name="T93" fmla="*/ 43 h 499"/>
                <a:gd name="T94" fmla="*/ 253 w 275"/>
                <a:gd name="T95" fmla="*/ 43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 h="499">
                  <a:moveTo>
                    <a:pt x="14" y="454"/>
                  </a:moveTo>
                  <a:lnTo>
                    <a:pt x="17" y="485"/>
                  </a:lnTo>
                  <a:lnTo>
                    <a:pt x="17" y="496"/>
                  </a:lnTo>
                  <a:lnTo>
                    <a:pt x="19" y="499"/>
                  </a:lnTo>
                  <a:lnTo>
                    <a:pt x="24" y="487"/>
                  </a:lnTo>
                  <a:lnTo>
                    <a:pt x="33" y="470"/>
                  </a:lnTo>
                  <a:lnTo>
                    <a:pt x="28" y="468"/>
                  </a:lnTo>
                  <a:lnTo>
                    <a:pt x="19" y="485"/>
                  </a:lnTo>
                  <a:lnTo>
                    <a:pt x="19" y="458"/>
                  </a:lnTo>
                  <a:lnTo>
                    <a:pt x="14" y="454"/>
                  </a:lnTo>
                  <a:moveTo>
                    <a:pt x="47" y="430"/>
                  </a:moveTo>
                  <a:lnTo>
                    <a:pt x="31" y="463"/>
                  </a:lnTo>
                  <a:lnTo>
                    <a:pt x="33" y="466"/>
                  </a:lnTo>
                  <a:lnTo>
                    <a:pt x="52" y="435"/>
                  </a:lnTo>
                  <a:lnTo>
                    <a:pt x="47" y="430"/>
                  </a:lnTo>
                  <a:moveTo>
                    <a:pt x="57" y="413"/>
                  </a:moveTo>
                  <a:lnTo>
                    <a:pt x="50" y="425"/>
                  </a:lnTo>
                  <a:lnTo>
                    <a:pt x="52" y="430"/>
                  </a:lnTo>
                  <a:lnTo>
                    <a:pt x="57" y="420"/>
                  </a:lnTo>
                  <a:lnTo>
                    <a:pt x="57" y="413"/>
                  </a:lnTo>
                  <a:moveTo>
                    <a:pt x="71" y="385"/>
                  </a:moveTo>
                  <a:lnTo>
                    <a:pt x="59" y="409"/>
                  </a:lnTo>
                  <a:lnTo>
                    <a:pt x="62" y="416"/>
                  </a:lnTo>
                  <a:lnTo>
                    <a:pt x="73" y="390"/>
                  </a:lnTo>
                  <a:lnTo>
                    <a:pt x="71" y="385"/>
                  </a:lnTo>
                  <a:moveTo>
                    <a:pt x="9" y="375"/>
                  </a:moveTo>
                  <a:lnTo>
                    <a:pt x="9" y="385"/>
                  </a:lnTo>
                  <a:lnTo>
                    <a:pt x="9" y="390"/>
                  </a:lnTo>
                  <a:lnTo>
                    <a:pt x="14" y="449"/>
                  </a:lnTo>
                  <a:lnTo>
                    <a:pt x="19" y="451"/>
                  </a:lnTo>
                  <a:lnTo>
                    <a:pt x="14" y="387"/>
                  </a:lnTo>
                  <a:lnTo>
                    <a:pt x="14" y="382"/>
                  </a:lnTo>
                  <a:lnTo>
                    <a:pt x="14" y="380"/>
                  </a:lnTo>
                  <a:lnTo>
                    <a:pt x="9" y="375"/>
                  </a:lnTo>
                  <a:moveTo>
                    <a:pt x="12" y="363"/>
                  </a:moveTo>
                  <a:lnTo>
                    <a:pt x="9" y="363"/>
                  </a:lnTo>
                  <a:lnTo>
                    <a:pt x="9" y="366"/>
                  </a:lnTo>
                  <a:lnTo>
                    <a:pt x="14" y="373"/>
                  </a:lnTo>
                  <a:lnTo>
                    <a:pt x="12" y="363"/>
                  </a:lnTo>
                  <a:moveTo>
                    <a:pt x="90" y="359"/>
                  </a:moveTo>
                  <a:lnTo>
                    <a:pt x="85" y="359"/>
                  </a:lnTo>
                  <a:lnTo>
                    <a:pt x="73" y="380"/>
                  </a:lnTo>
                  <a:lnTo>
                    <a:pt x="76" y="385"/>
                  </a:lnTo>
                  <a:lnTo>
                    <a:pt x="90" y="359"/>
                  </a:lnTo>
                  <a:moveTo>
                    <a:pt x="92" y="344"/>
                  </a:moveTo>
                  <a:lnTo>
                    <a:pt x="92" y="344"/>
                  </a:lnTo>
                  <a:lnTo>
                    <a:pt x="88" y="352"/>
                  </a:lnTo>
                  <a:lnTo>
                    <a:pt x="88" y="354"/>
                  </a:lnTo>
                  <a:lnTo>
                    <a:pt x="92" y="354"/>
                  </a:lnTo>
                  <a:lnTo>
                    <a:pt x="95" y="349"/>
                  </a:lnTo>
                  <a:lnTo>
                    <a:pt x="97" y="347"/>
                  </a:lnTo>
                  <a:lnTo>
                    <a:pt x="92" y="344"/>
                  </a:lnTo>
                  <a:moveTo>
                    <a:pt x="7" y="337"/>
                  </a:moveTo>
                  <a:lnTo>
                    <a:pt x="7" y="349"/>
                  </a:lnTo>
                  <a:lnTo>
                    <a:pt x="7" y="356"/>
                  </a:lnTo>
                  <a:lnTo>
                    <a:pt x="9" y="359"/>
                  </a:lnTo>
                  <a:lnTo>
                    <a:pt x="12" y="359"/>
                  </a:lnTo>
                  <a:lnTo>
                    <a:pt x="12" y="352"/>
                  </a:lnTo>
                  <a:lnTo>
                    <a:pt x="12" y="344"/>
                  </a:lnTo>
                  <a:lnTo>
                    <a:pt x="12" y="337"/>
                  </a:lnTo>
                  <a:lnTo>
                    <a:pt x="7" y="337"/>
                  </a:lnTo>
                  <a:moveTo>
                    <a:pt x="114" y="304"/>
                  </a:moveTo>
                  <a:lnTo>
                    <a:pt x="95" y="342"/>
                  </a:lnTo>
                  <a:lnTo>
                    <a:pt x="99" y="342"/>
                  </a:lnTo>
                  <a:lnTo>
                    <a:pt x="116" y="307"/>
                  </a:lnTo>
                  <a:lnTo>
                    <a:pt x="114" y="304"/>
                  </a:lnTo>
                  <a:moveTo>
                    <a:pt x="116" y="297"/>
                  </a:moveTo>
                  <a:lnTo>
                    <a:pt x="114" y="302"/>
                  </a:lnTo>
                  <a:lnTo>
                    <a:pt x="118" y="302"/>
                  </a:lnTo>
                  <a:lnTo>
                    <a:pt x="121" y="297"/>
                  </a:lnTo>
                  <a:lnTo>
                    <a:pt x="116" y="297"/>
                  </a:lnTo>
                  <a:moveTo>
                    <a:pt x="5" y="283"/>
                  </a:moveTo>
                  <a:lnTo>
                    <a:pt x="7" y="333"/>
                  </a:lnTo>
                  <a:lnTo>
                    <a:pt x="12" y="335"/>
                  </a:lnTo>
                  <a:lnTo>
                    <a:pt x="7" y="285"/>
                  </a:lnTo>
                  <a:lnTo>
                    <a:pt x="5" y="283"/>
                  </a:lnTo>
                  <a:moveTo>
                    <a:pt x="135" y="259"/>
                  </a:moveTo>
                  <a:lnTo>
                    <a:pt x="118" y="292"/>
                  </a:lnTo>
                  <a:lnTo>
                    <a:pt x="123" y="292"/>
                  </a:lnTo>
                  <a:lnTo>
                    <a:pt x="140" y="261"/>
                  </a:lnTo>
                  <a:lnTo>
                    <a:pt x="135" y="259"/>
                  </a:lnTo>
                  <a:moveTo>
                    <a:pt x="7" y="254"/>
                  </a:moveTo>
                  <a:lnTo>
                    <a:pt x="2" y="254"/>
                  </a:lnTo>
                  <a:lnTo>
                    <a:pt x="5" y="278"/>
                  </a:lnTo>
                  <a:lnTo>
                    <a:pt x="7" y="280"/>
                  </a:lnTo>
                  <a:lnTo>
                    <a:pt x="7" y="254"/>
                  </a:lnTo>
                  <a:moveTo>
                    <a:pt x="0" y="233"/>
                  </a:moveTo>
                  <a:lnTo>
                    <a:pt x="2" y="250"/>
                  </a:lnTo>
                  <a:lnTo>
                    <a:pt x="7" y="250"/>
                  </a:lnTo>
                  <a:lnTo>
                    <a:pt x="5" y="233"/>
                  </a:lnTo>
                  <a:lnTo>
                    <a:pt x="0" y="233"/>
                  </a:lnTo>
                  <a:moveTo>
                    <a:pt x="154" y="233"/>
                  </a:moveTo>
                  <a:lnTo>
                    <a:pt x="149" y="233"/>
                  </a:lnTo>
                  <a:lnTo>
                    <a:pt x="137" y="257"/>
                  </a:lnTo>
                  <a:lnTo>
                    <a:pt x="142" y="257"/>
                  </a:lnTo>
                  <a:lnTo>
                    <a:pt x="154" y="233"/>
                  </a:lnTo>
                  <a:moveTo>
                    <a:pt x="5" y="216"/>
                  </a:moveTo>
                  <a:lnTo>
                    <a:pt x="0" y="216"/>
                  </a:lnTo>
                  <a:lnTo>
                    <a:pt x="0" y="228"/>
                  </a:lnTo>
                  <a:lnTo>
                    <a:pt x="5" y="228"/>
                  </a:lnTo>
                  <a:lnTo>
                    <a:pt x="5" y="216"/>
                  </a:lnTo>
                  <a:moveTo>
                    <a:pt x="168" y="207"/>
                  </a:moveTo>
                  <a:lnTo>
                    <a:pt x="163" y="207"/>
                  </a:lnTo>
                  <a:lnTo>
                    <a:pt x="151" y="228"/>
                  </a:lnTo>
                  <a:lnTo>
                    <a:pt x="156" y="228"/>
                  </a:lnTo>
                  <a:lnTo>
                    <a:pt x="168" y="207"/>
                  </a:lnTo>
                  <a:moveTo>
                    <a:pt x="166" y="202"/>
                  </a:moveTo>
                  <a:lnTo>
                    <a:pt x="166" y="202"/>
                  </a:lnTo>
                  <a:lnTo>
                    <a:pt x="166" y="202"/>
                  </a:lnTo>
                  <a:lnTo>
                    <a:pt x="166" y="202"/>
                  </a:lnTo>
                  <a:moveTo>
                    <a:pt x="2" y="202"/>
                  </a:moveTo>
                  <a:lnTo>
                    <a:pt x="0" y="202"/>
                  </a:lnTo>
                  <a:lnTo>
                    <a:pt x="0" y="204"/>
                  </a:lnTo>
                  <a:lnTo>
                    <a:pt x="0" y="207"/>
                  </a:lnTo>
                  <a:lnTo>
                    <a:pt x="0" y="212"/>
                  </a:lnTo>
                  <a:lnTo>
                    <a:pt x="5" y="212"/>
                  </a:lnTo>
                  <a:lnTo>
                    <a:pt x="5" y="207"/>
                  </a:lnTo>
                  <a:lnTo>
                    <a:pt x="5" y="207"/>
                  </a:lnTo>
                  <a:lnTo>
                    <a:pt x="2" y="202"/>
                  </a:lnTo>
                  <a:moveTo>
                    <a:pt x="218" y="48"/>
                  </a:moveTo>
                  <a:lnTo>
                    <a:pt x="208" y="50"/>
                  </a:lnTo>
                  <a:lnTo>
                    <a:pt x="7" y="200"/>
                  </a:lnTo>
                  <a:lnTo>
                    <a:pt x="7" y="202"/>
                  </a:lnTo>
                  <a:lnTo>
                    <a:pt x="218" y="48"/>
                  </a:lnTo>
                  <a:moveTo>
                    <a:pt x="251" y="45"/>
                  </a:moveTo>
                  <a:lnTo>
                    <a:pt x="246" y="48"/>
                  </a:lnTo>
                  <a:lnTo>
                    <a:pt x="230" y="81"/>
                  </a:lnTo>
                  <a:lnTo>
                    <a:pt x="220" y="98"/>
                  </a:lnTo>
                  <a:lnTo>
                    <a:pt x="168" y="197"/>
                  </a:lnTo>
                  <a:lnTo>
                    <a:pt x="170" y="197"/>
                  </a:lnTo>
                  <a:lnTo>
                    <a:pt x="173" y="197"/>
                  </a:lnTo>
                  <a:lnTo>
                    <a:pt x="232" y="83"/>
                  </a:lnTo>
                  <a:lnTo>
                    <a:pt x="241" y="64"/>
                  </a:lnTo>
                  <a:lnTo>
                    <a:pt x="251" y="45"/>
                  </a:lnTo>
                  <a:moveTo>
                    <a:pt x="263" y="14"/>
                  </a:moveTo>
                  <a:lnTo>
                    <a:pt x="263" y="14"/>
                  </a:lnTo>
                  <a:lnTo>
                    <a:pt x="263" y="14"/>
                  </a:lnTo>
                  <a:moveTo>
                    <a:pt x="275" y="0"/>
                  </a:moveTo>
                  <a:lnTo>
                    <a:pt x="260" y="12"/>
                  </a:lnTo>
                  <a:lnTo>
                    <a:pt x="215" y="45"/>
                  </a:lnTo>
                  <a:lnTo>
                    <a:pt x="222" y="43"/>
                  </a:lnTo>
                  <a:lnTo>
                    <a:pt x="263" y="14"/>
                  </a:lnTo>
                  <a:lnTo>
                    <a:pt x="249" y="43"/>
                  </a:lnTo>
                  <a:lnTo>
                    <a:pt x="253" y="43"/>
                  </a:lnTo>
                  <a:lnTo>
                    <a:pt x="265" y="17"/>
                  </a:lnTo>
                  <a:lnTo>
                    <a:pt x="275"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5" name="Freeform 15"/>
            <p:cNvSpPr>
              <a:spLocks noEditPoints="1"/>
            </p:cNvSpPr>
            <p:nvPr/>
          </p:nvSpPr>
          <p:spPr bwMode="auto">
            <a:xfrm>
              <a:off x="7291365" y="3075528"/>
              <a:ext cx="1016194" cy="458654"/>
            </a:xfrm>
            <a:custGeom>
              <a:avLst/>
              <a:gdLst>
                <a:gd name="T0" fmla="*/ 235 w 240"/>
                <a:gd name="T1" fmla="*/ 119 h 119"/>
                <a:gd name="T2" fmla="*/ 240 w 240"/>
                <a:gd name="T3" fmla="*/ 114 h 119"/>
                <a:gd name="T4" fmla="*/ 240 w 240"/>
                <a:gd name="T5" fmla="*/ 115 h 119"/>
                <a:gd name="T6" fmla="*/ 202 w 240"/>
                <a:gd name="T7" fmla="*/ 106 h 119"/>
                <a:gd name="T8" fmla="*/ 203 w 240"/>
                <a:gd name="T9" fmla="*/ 105 h 119"/>
                <a:gd name="T10" fmla="*/ 200 w 240"/>
                <a:gd name="T11" fmla="*/ 105 h 119"/>
                <a:gd name="T12" fmla="*/ 184 w 240"/>
                <a:gd name="T13" fmla="*/ 97 h 119"/>
                <a:gd name="T14" fmla="*/ 192 w 240"/>
                <a:gd name="T15" fmla="*/ 102 h 119"/>
                <a:gd name="T16" fmla="*/ 184 w 240"/>
                <a:gd name="T17" fmla="*/ 97 h 119"/>
                <a:gd name="T18" fmla="*/ 177 w 240"/>
                <a:gd name="T19" fmla="*/ 96 h 119"/>
                <a:gd name="T20" fmla="*/ 182 w 240"/>
                <a:gd name="T21" fmla="*/ 96 h 119"/>
                <a:gd name="T22" fmla="*/ 178 w 240"/>
                <a:gd name="T23" fmla="*/ 95 h 119"/>
                <a:gd name="T24" fmla="*/ 175 w 240"/>
                <a:gd name="T25" fmla="*/ 94 h 119"/>
                <a:gd name="T26" fmla="*/ 173 w 240"/>
                <a:gd name="T27" fmla="*/ 95 h 119"/>
                <a:gd name="T28" fmla="*/ 170 w 240"/>
                <a:gd name="T29" fmla="*/ 93 h 119"/>
                <a:gd name="T30" fmla="*/ 170 w 240"/>
                <a:gd name="T31" fmla="*/ 93 h 119"/>
                <a:gd name="T32" fmla="*/ 145 w 240"/>
                <a:gd name="T33" fmla="*/ 84 h 119"/>
                <a:gd name="T34" fmla="*/ 167 w 240"/>
                <a:gd name="T35" fmla="*/ 92 h 119"/>
                <a:gd name="T36" fmla="*/ 139 w 240"/>
                <a:gd name="T37" fmla="*/ 79 h 119"/>
                <a:gd name="T38" fmla="*/ 240 w 240"/>
                <a:gd name="T39" fmla="*/ 112 h 119"/>
                <a:gd name="T40" fmla="*/ 238 w 240"/>
                <a:gd name="T41" fmla="*/ 69 h 119"/>
                <a:gd name="T42" fmla="*/ 238 w 240"/>
                <a:gd name="T43" fmla="*/ 75 h 119"/>
                <a:gd name="T44" fmla="*/ 137 w 240"/>
                <a:gd name="T45" fmla="*/ 80 h 119"/>
                <a:gd name="T46" fmla="*/ 97 w 240"/>
                <a:gd name="T47" fmla="*/ 64 h 119"/>
                <a:gd name="T48" fmla="*/ 90 w 240"/>
                <a:gd name="T49" fmla="*/ 61 h 119"/>
                <a:gd name="T50" fmla="*/ 91 w 240"/>
                <a:gd name="T51" fmla="*/ 60 h 119"/>
                <a:gd name="T52" fmla="*/ 236 w 240"/>
                <a:gd name="T53" fmla="*/ 68 h 119"/>
                <a:gd name="T54" fmla="*/ 6 w 240"/>
                <a:gd name="T55" fmla="*/ 26 h 119"/>
                <a:gd name="T56" fmla="*/ 9 w 240"/>
                <a:gd name="T57" fmla="*/ 29 h 119"/>
                <a:gd name="T58" fmla="*/ 69 w 240"/>
                <a:gd name="T59" fmla="*/ 53 h 119"/>
                <a:gd name="T60" fmla="*/ 52 w 240"/>
                <a:gd name="T61" fmla="*/ 45 h 119"/>
                <a:gd name="T62" fmla="*/ 6 w 240"/>
                <a:gd name="T63" fmla="*/ 26 h 119"/>
                <a:gd name="T64" fmla="*/ 5 w 240"/>
                <a:gd name="T65" fmla="*/ 27 h 119"/>
                <a:gd name="T66" fmla="*/ 235 w 240"/>
                <a:gd name="T67" fmla="*/ 24 h 119"/>
                <a:gd name="T68" fmla="*/ 237 w 240"/>
                <a:gd name="T69" fmla="*/ 50 h 119"/>
                <a:gd name="T70" fmla="*/ 0 w 240"/>
                <a:gd name="T71" fmla="*/ 19 h 119"/>
                <a:gd name="T72" fmla="*/ 3 w 240"/>
                <a:gd name="T73" fmla="*/ 19 h 119"/>
                <a:gd name="T74" fmla="*/ 47 w 240"/>
                <a:gd name="T75" fmla="*/ 15 h 119"/>
                <a:gd name="T76" fmla="*/ 5 w 240"/>
                <a:gd name="T77" fmla="*/ 19 h 119"/>
                <a:gd name="T78" fmla="*/ 9 w 240"/>
                <a:gd name="T79" fmla="*/ 20 h 119"/>
                <a:gd name="T80" fmla="*/ 141 w 240"/>
                <a:gd name="T81" fmla="*/ 9 h 119"/>
                <a:gd name="T82" fmla="*/ 232 w 240"/>
                <a:gd name="T83" fmla="*/ 0 h 119"/>
                <a:gd name="T84" fmla="*/ 179 w 240"/>
                <a:gd name="T85" fmla="*/ 4 h 119"/>
                <a:gd name="T86" fmla="*/ 142 w 240"/>
                <a:gd name="T87" fmla="*/ 9 h 119"/>
                <a:gd name="T88" fmla="*/ 227 w 240"/>
                <a:gd name="T89" fmla="*/ 2 h 119"/>
                <a:gd name="T90" fmla="*/ 233 w 240"/>
                <a:gd name="T91" fmla="*/ 23 h 119"/>
                <a:gd name="T92" fmla="*/ 234 w 240"/>
                <a:gd name="T93"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0" h="119">
                  <a:moveTo>
                    <a:pt x="228" y="115"/>
                  </a:moveTo>
                  <a:cubicBezTo>
                    <a:pt x="223" y="115"/>
                    <a:pt x="223" y="115"/>
                    <a:pt x="223" y="115"/>
                  </a:cubicBezTo>
                  <a:cubicBezTo>
                    <a:pt x="235" y="119"/>
                    <a:pt x="235" y="119"/>
                    <a:pt x="235" y="119"/>
                  </a:cubicBezTo>
                  <a:cubicBezTo>
                    <a:pt x="235" y="119"/>
                    <a:pt x="235" y="118"/>
                    <a:pt x="235" y="118"/>
                  </a:cubicBezTo>
                  <a:cubicBezTo>
                    <a:pt x="228" y="115"/>
                    <a:pt x="228" y="115"/>
                    <a:pt x="228" y="115"/>
                  </a:cubicBezTo>
                  <a:moveTo>
                    <a:pt x="240" y="114"/>
                  </a:moveTo>
                  <a:cubicBezTo>
                    <a:pt x="238" y="114"/>
                    <a:pt x="238" y="114"/>
                    <a:pt x="238" y="114"/>
                  </a:cubicBezTo>
                  <a:cubicBezTo>
                    <a:pt x="239" y="115"/>
                    <a:pt x="239" y="115"/>
                    <a:pt x="239" y="115"/>
                  </a:cubicBezTo>
                  <a:cubicBezTo>
                    <a:pt x="239" y="115"/>
                    <a:pt x="240" y="115"/>
                    <a:pt x="240" y="115"/>
                  </a:cubicBezTo>
                  <a:cubicBezTo>
                    <a:pt x="240" y="114"/>
                    <a:pt x="240" y="114"/>
                    <a:pt x="240" y="114"/>
                  </a:cubicBezTo>
                  <a:moveTo>
                    <a:pt x="203" y="105"/>
                  </a:moveTo>
                  <a:cubicBezTo>
                    <a:pt x="202" y="106"/>
                    <a:pt x="202" y="106"/>
                    <a:pt x="202" y="106"/>
                  </a:cubicBezTo>
                  <a:cubicBezTo>
                    <a:pt x="219" y="113"/>
                    <a:pt x="219" y="113"/>
                    <a:pt x="219" y="113"/>
                  </a:cubicBezTo>
                  <a:cubicBezTo>
                    <a:pt x="224" y="113"/>
                    <a:pt x="224" y="113"/>
                    <a:pt x="224" y="113"/>
                  </a:cubicBezTo>
                  <a:cubicBezTo>
                    <a:pt x="203" y="105"/>
                    <a:pt x="203" y="105"/>
                    <a:pt x="203" y="105"/>
                  </a:cubicBezTo>
                  <a:moveTo>
                    <a:pt x="194" y="101"/>
                  </a:moveTo>
                  <a:cubicBezTo>
                    <a:pt x="193" y="103"/>
                    <a:pt x="193" y="103"/>
                    <a:pt x="193" y="103"/>
                  </a:cubicBezTo>
                  <a:cubicBezTo>
                    <a:pt x="200" y="105"/>
                    <a:pt x="200" y="105"/>
                    <a:pt x="200" y="105"/>
                  </a:cubicBezTo>
                  <a:cubicBezTo>
                    <a:pt x="201" y="104"/>
                    <a:pt x="201" y="104"/>
                    <a:pt x="201" y="104"/>
                  </a:cubicBezTo>
                  <a:cubicBezTo>
                    <a:pt x="194" y="101"/>
                    <a:pt x="194" y="101"/>
                    <a:pt x="194" y="101"/>
                  </a:cubicBezTo>
                  <a:moveTo>
                    <a:pt x="184" y="97"/>
                  </a:moveTo>
                  <a:cubicBezTo>
                    <a:pt x="183" y="99"/>
                    <a:pt x="183" y="99"/>
                    <a:pt x="183" y="99"/>
                  </a:cubicBezTo>
                  <a:cubicBezTo>
                    <a:pt x="184" y="99"/>
                    <a:pt x="184" y="99"/>
                    <a:pt x="184" y="99"/>
                  </a:cubicBezTo>
                  <a:cubicBezTo>
                    <a:pt x="192" y="102"/>
                    <a:pt x="192" y="102"/>
                    <a:pt x="192" y="102"/>
                  </a:cubicBezTo>
                  <a:cubicBezTo>
                    <a:pt x="193" y="101"/>
                    <a:pt x="193" y="101"/>
                    <a:pt x="193" y="101"/>
                  </a:cubicBezTo>
                  <a:cubicBezTo>
                    <a:pt x="184" y="97"/>
                    <a:pt x="184" y="97"/>
                    <a:pt x="184" y="97"/>
                  </a:cubicBezTo>
                  <a:cubicBezTo>
                    <a:pt x="184" y="97"/>
                    <a:pt x="184" y="97"/>
                    <a:pt x="184" y="97"/>
                  </a:cubicBezTo>
                  <a:moveTo>
                    <a:pt x="175" y="94"/>
                  </a:moveTo>
                  <a:cubicBezTo>
                    <a:pt x="175" y="96"/>
                    <a:pt x="175" y="96"/>
                    <a:pt x="175" y="96"/>
                  </a:cubicBezTo>
                  <a:cubicBezTo>
                    <a:pt x="177" y="96"/>
                    <a:pt x="177" y="96"/>
                    <a:pt x="177" y="96"/>
                  </a:cubicBezTo>
                  <a:cubicBezTo>
                    <a:pt x="179" y="97"/>
                    <a:pt x="179" y="97"/>
                    <a:pt x="179" y="97"/>
                  </a:cubicBezTo>
                  <a:cubicBezTo>
                    <a:pt x="181" y="98"/>
                    <a:pt x="181" y="98"/>
                    <a:pt x="181" y="98"/>
                  </a:cubicBezTo>
                  <a:cubicBezTo>
                    <a:pt x="182" y="96"/>
                    <a:pt x="182" y="96"/>
                    <a:pt x="182" y="96"/>
                  </a:cubicBezTo>
                  <a:cubicBezTo>
                    <a:pt x="182" y="96"/>
                    <a:pt x="182" y="96"/>
                    <a:pt x="182" y="96"/>
                  </a:cubicBezTo>
                  <a:cubicBezTo>
                    <a:pt x="180" y="96"/>
                    <a:pt x="180" y="96"/>
                    <a:pt x="180" y="96"/>
                  </a:cubicBezTo>
                  <a:cubicBezTo>
                    <a:pt x="178" y="95"/>
                    <a:pt x="178" y="95"/>
                    <a:pt x="178" y="95"/>
                  </a:cubicBezTo>
                  <a:cubicBezTo>
                    <a:pt x="176" y="94"/>
                    <a:pt x="176" y="94"/>
                    <a:pt x="176" y="94"/>
                  </a:cubicBezTo>
                  <a:cubicBezTo>
                    <a:pt x="176" y="94"/>
                    <a:pt x="176" y="94"/>
                    <a:pt x="176" y="94"/>
                  </a:cubicBezTo>
                  <a:cubicBezTo>
                    <a:pt x="176" y="94"/>
                    <a:pt x="175" y="94"/>
                    <a:pt x="175" y="94"/>
                  </a:cubicBezTo>
                  <a:moveTo>
                    <a:pt x="172" y="93"/>
                  </a:moveTo>
                  <a:cubicBezTo>
                    <a:pt x="172" y="94"/>
                    <a:pt x="172" y="94"/>
                    <a:pt x="172" y="94"/>
                  </a:cubicBezTo>
                  <a:cubicBezTo>
                    <a:pt x="173" y="95"/>
                    <a:pt x="173" y="95"/>
                    <a:pt x="173" y="95"/>
                  </a:cubicBezTo>
                  <a:cubicBezTo>
                    <a:pt x="173" y="94"/>
                    <a:pt x="173" y="94"/>
                    <a:pt x="173" y="94"/>
                  </a:cubicBezTo>
                  <a:cubicBezTo>
                    <a:pt x="173" y="94"/>
                    <a:pt x="172" y="94"/>
                    <a:pt x="172" y="93"/>
                  </a:cubicBezTo>
                  <a:moveTo>
                    <a:pt x="170" y="93"/>
                  </a:moveTo>
                  <a:cubicBezTo>
                    <a:pt x="169" y="93"/>
                    <a:pt x="169" y="93"/>
                    <a:pt x="169" y="93"/>
                  </a:cubicBezTo>
                  <a:cubicBezTo>
                    <a:pt x="170" y="94"/>
                    <a:pt x="170" y="94"/>
                    <a:pt x="170" y="94"/>
                  </a:cubicBezTo>
                  <a:cubicBezTo>
                    <a:pt x="170" y="93"/>
                    <a:pt x="170" y="93"/>
                    <a:pt x="170" y="93"/>
                  </a:cubicBezTo>
                  <a:moveTo>
                    <a:pt x="139" y="79"/>
                  </a:moveTo>
                  <a:cubicBezTo>
                    <a:pt x="138" y="81"/>
                    <a:pt x="138" y="81"/>
                    <a:pt x="138" y="81"/>
                  </a:cubicBezTo>
                  <a:cubicBezTo>
                    <a:pt x="145" y="84"/>
                    <a:pt x="145" y="84"/>
                    <a:pt x="145" y="84"/>
                  </a:cubicBezTo>
                  <a:cubicBezTo>
                    <a:pt x="145" y="83"/>
                    <a:pt x="145" y="83"/>
                    <a:pt x="145" y="83"/>
                  </a:cubicBezTo>
                  <a:cubicBezTo>
                    <a:pt x="148" y="85"/>
                    <a:pt x="148" y="85"/>
                    <a:pt x="148" y="85"/>
                  </a:cubicBezTo>
                  <a:cubicBezTo>
                    <a:pt x="167" y="92"/>
                    <a:pt x="167" y="92"/>
                    <a:pt x="167" y="92"/>
                  </a:cubicBezTo>
                  <a:cubicBezTo>
                    <a:pt x="168" y="92"/>
                    <a:pt x="168" y="92"/>
                    <a:pt x="168" y="92"/>
                  </a:cubicBezTo>
                  <a:cubicBezTo>
                    <a:pt x="168" y="91"/>
                    <a:pt x="167" y="91"/>
                    <a:pt x="167" y="90"/>
                  </a:cubicBezTo>
                  <a:cubicBezTo>
                    <a:pt x="139" y="79"/>
                    <a:pt x="139" y="79"/>
                    <a:pt x="139" y="79"/>
                  </a:cubicBezTo>
                  <a:moveTo>
                    <a:pt x="236" y="77"/>
                  </a:moveTo>
                  <a:cubicBezTo>
                    <a:pt x="238" y="112"/>
                    <a:pt x="238" y="112"/>
                    <a:pt x="238" y="112"/>
                  </a:cubicBezTo>
                  <a:cubicBezTo>
                    <a:pt x="240" y="112"/>
                    <a:pt x="240" y="112"/>
                    <a:pt x="240" y="112"/>
                  </a:cubicBezTo>
                  <a:cubicBezTo>
                    <a:pt x="238" y="77"/>
                    <a:pt x="238" y="77"/>
                    <a:pt x="238" y="77"/>
                  </a:cubicBezTo>
                  <a:cubicBezTo>
                    <a:pt x="236" y="77"/>
                    <a:pt x="236" y="77"/>
                    <a:pt x="236" y="77"/>
                  </a:cubicBezTo>
                  <a:moveTo>
                    <a:pt x="238" y="69"/>
                  </a:moveTo>
                  <a:cubicBezTo>
                    <a:pt x="236" y="70"/>
                    <a:pt x="236" y="70"/>
                    <a:pt x="236" y="70"/>
                  </a:cubicBezTo>
                  <a:cubicBezTo>
                    <a:pt x="236" y="75"/>
                    <a:pt x="236" y="75"/>
                    <a:pt x="236" y="75"/>
                  </a:cubicBezTo>
                  <a:cubicBezTo>
                    <a:pt x="238" y="75"/>
                    <a:pt x="238" y="75"/>
                    <a:pt x="238" y="75"/>
                  </a:cubicBezTo>
                  <a:cubicBezTo>
                    <a:pt x="238" y="69"/>
                    <a:pt x="238" y="69"/>
                    <a:pt x="238" y="69"/>
                  </a:cubicBezTo>
                  <a:moveTo>
                    <a:pt x="97" y="64"/>
                  </a:moveTo>
                  <a:cubicBezTo>
                    <a:pt x="137" y="80"/>
                    <a:pt x="137" y="80"/>
                    <a:pt x="137" y="80"/>
                  </a:cubicBezTo>
                  <a:cubicBezTo>
                    <a:pt x="137" y="78"/>
                    <a:pt x="137" y="78"/>
                    <a:pt x="137" y="78"/>
                  </a:cubicBezTo>
                  <a:cubicBezTo>
                    <a:pt x="103" y="65"/>
                    <a:pt x="103" y="65"/>
                    <a:pt x="103" y="65"/>
                  </a:cubicBezTo>
                  <a:cubicBezTo>
                    <a:pt x="97" y="64"/>
                    <a:pt x="97" y="64"/>
                    <a:pt x="97" y="64"/>
                  </a:cubicBezTo>
                  <a:moveTo>
                    <a:pt x="91" y="60"/>
                  </a:moveTo>
                  <a:cubicBezTo>
                    <a:pt x="90" y="60"/>
                    <a:pt x="90" y="60"/>
                    <a:pt x="90" y="60"/>
                  </a:cubicBezTo>
                  <a:cubicBezTo>
                    <a:pt x="90" y="61"/>
                    <a:pt x="90" y="61"/>
                    <a:pt x="90" y="61"/>
                  </a:cubicBezTo>
                  <a:cubicBezTo>
                    <a:pt x="91" y="62"/>
                    <a:pt x="91" y="62"/>
                    <a:pt x="91" y="62"/>
                  </a:cubicBezTo>
                  <a:cubicBezTo>
                    <a:pt x="98" y="63"/>
                    <a:pt x="98" y="63"/>
                    <a:pt x="98" y="63"/>
                  </a:cubicBezTo>
                  <a:cubicBezTo>
                    <a:pt x="91" y="60"/>
                    <a:pt x="91" y="60"/>
                    <a:pt x="91" y="60"/>
                  </a:cubicBezTo>
                  <a:moveTo>
                    <a:pt x="237" y="52"/>
                  </a:moveTo>
                  <a:cubicBezTo>
                    <a:pt x="235" y="52"/>
                    <a:pt x="235" y="52"/>
                    <a:pt x="235" y="52"/>
                  </a:cubicBezTo>
                  <a:cubicBezTo>
                    <a:pt x="236" y="68"/>
                    <a:pt x="236" y="68"/>
                    <a:pt x="236" y="68"/>
                  </a:cubicBezTo>
                  <a:cubicBezTo>
                    <a:pt x="237" y="66"/>
                    <a:pt x="237" y="66"/>
                    <a:pt x="237" y="66"/>
                  </a:cubicBezTo>
                  <a:cubicBezTo>
                    <a:pt x="237" y="52"/>
                    <a:pt x="237" y="52"/>
                    <a:pt x="237" y="52"/>
                  </a:cubicBezTo>
                  <a:moveTo>
                    <a:pt x="6" y="26"/>
                  </a:moveTo>
                  <a:cubicBezTo>
                    <a:pt x="7" y="28"/>
                    <a:pt x="7" y="28"/>
                    <a:pt x="7" y="28"/>
                  </a:cubicBezTo>
                  <a:cubicBezTo>
                    <a:pt x="7" y="28"/>
                    <a:pt x="7" y="28"/>
                    <a:pt x="7" y="28"/>
                  </a:cubicBezTo>
                  <a:cubicBezTo>
                    <a:pt x="9" y="29"/>
                    <a:pt x="9" y="29"/>
                    <a:pt x="9" y="29"/>
                  </a:cubicBezTo>
                  <a:cubicBezTo>
                    <a:pt x="53" y="47"/>
                    <a:pt x="53" y="47"/>
                    <a:pt x="53" y="47"/>
                  </a:cubicBezTo>
                  <a:cubicBezTo>
                    <a:pt x="55" y="48"/>
                    <a:pt x="55" y="48"/>
                    <a:pt x="55" y="48"/>
                  </a:cubicBezTo>
                  <a:cubicBezTo>
                    <a:pt x="69" y="53"/>
                    <a:pt x="69" y="53"/>
                    <a:pt x="69" y="53"/>
                  </a:cubicBezTo>
                  <a:cubicBezTo>
                    <a:pt x="69" y="53"/>
                    <a:pt x="70" y="52"/>
                    <a:pt x="70" y="52"/>
                  </a:cubicBezTo>
                  <a:cubicBezTo>
                    <a:pt x="54" y="45"/>
                    <a:pt x="54" y="45"/>
                    <a:pt x="54" y="45"/>
                  </a:cubicBezTo>
                  <a:cubicBezTo>
                    <a:pt x="52" y="45"/>
                    <a:pt x="52" y="45"/>
                    <a:pt x="52" y="45"/>
                  </a:cubicBezTo>
                  <a:cubicBezTo>
                    <a:pt x="9" y="27"/>
                    <a:pt x="9" y="27"/>
                    <a:pt x="9" y="27"/>
                  </a:cubicBezTo>
                  <a:cubicBezTo>
                    <a:pt x="7" y="26"/>
                    <a:pt x="7" y="26"/>
                    <a:pt x="7" y="26"/>
                  </a:cubicBezTo>
                  <a:cubicBezTo>
                    <a:pt x="6" y="26"/>
                    <a:pt x="6" y="26"/>
                    <a:pt x="6" y="26"/>
                  </a:cubicBezTo>
                  <a:moveTo>
                    <a:pt x="0" y="24"/>
                  </a:moveTo>
                  <a:cubicBezTo>
                    <a:pt x="0" y="24"/>
                    <a:pt x="0" y="25"/>
                    <a:pt x="0" y="25"/>
                  </a:cubicBezTo>
                  <a:cubicBezTo>
                    <a:pt x="5" y="27"/>
                    <a:pt x="5" y="27"/>
                    <a:pt x="5" y="27"/>
                  </a:cubicBezTo>
                  <a:cubicBezTo>
                    <a:pt x="4" y="25"/>
                    <a:pt x="4" y="25"/>
                    <a:pt x="4" y="25"/>
                  </a:cubicBezTo>
                  <a:cubicBezTo>
                    <a:pt x="0" y="24"/>
                    <a:pt x="0" y="24"/>
                    <a:pt x="0" y="24"/>
                  </a:cubicBezTo>
                  <a:moveTo>
                    <a:pt x="235" y="24"/>
                  </a:moveTo>
                  <a:cubicBezTo>
                    <a:pt x="233" y="27"/>
                    <a:pt x="233" y="27"/>
                    <a:pt x="233" y="27"/>
                  </a:cubicBezTo>
                  <a:cubicBezTo>
                    <a:pt x="235" y="50"/>
                    <a:pt x="235" y="50"/>
                    <a:pt x="235" y="50"/>
                  </a:cubicBezTo>
                  <a:cubicBezTo>
                    <a:pt x="237" y="50"/>
                    <a:pt x="237" y="50"/>
                    <a:pt x="237" y="50"/>
                  </a:cubicBezTo>
                  <a:cubicBezTo>
                    <a:pt x="235" y="24"/>
                    <a:pt x="235" y="24"/>
                    <a:pt x="235" y="24"/>
                  </a:cubicBezTo>
                  <a:moveTo>
                    <a:pt x="3" y="19"/>
                  </a:moveTo>
                  <a:cubicBezTo>
                    <a:pt x="0" y="19"/>
                    <a:pt x="0" y="19"/>
                    <a:pt x="0" y="19"/>
                  </a:cubicBezTo>
                  <a:cubicBezTo>
                    <a:pt x="0" y="20"/>
                    <a:pt x="0" y="20"/>
                    <a:pt x="0" y="21"/>
                  </a:cubicBezTo>
                  <a:cubicBezTo>
                    <a:pt x="3" y="21"/>
                    <a:pt x="3" y="21"/>
                    <a:pt x="3" y="21"/>
                  </a:cubicBezTo>
                  <a:cubicBezTo>
                    <a:pt x="3" y="19"/>
                    <a:pt x="3" y="19"/>
                    <a:pt x="3" y="19"/>
                  </a:cubicBezTo>
                  <a:moveTo>
                    <a:pt x="141" y="7"/>
                  </a:moveTo>
                  <a:cubicBezTo>
                    <a:pt x="48" y="15"/>
                    <a:pt x="48" y="15"/>
                    <a:pt x="48" y="15"/>
                  </a:cubicBezTo>
                  <a:cubicBezTo>
                    <a:pt x="47" y="15"/>
                    <a:pt x="47" y="15"/>
                    <a:pt x="47" y="15"/>
                  </a:cubicBezTo>
                  <a:cubicBezTo>
                    <a:pt x="9" y="18"/>
                    <a:pt x="9" y="18"/>
                    <a:pt x="9" y="18"/>
                  </a:cubicBezTo>
                  <a:cubicBezTo>
                    <a:pt x="7" y="18"/>
                    <a:pt x="7" y="18"/>
                    <a:pt x="7" y="18"/>
                  </a:cubicBezTo>
                  <a:cubicBezTo>
                    <a:pt x="5" y="19"/>
                    <a:pt x="5" y="19"/>
                    <a:pt x="5" y="19"/>
                  </a:cubicBezTo>
                  <a:cubicBezTo>
                    <a:pt x="5" y="20"/>
                    <a:pt x="5" y="20"/>
                    <a:pt x="5" y="20"/>
                  </a:cubicBezTo>
                  <a:cubicBezTo>
                    <a:pt x="7" y="20"/>
                    <a:pt x="7" y="20"/>
                    <a:pt x="7" y="20"/>
                  </a:cubicBezTo>
                  <a:cubicBezTo>
                    <a:pt x="9" y="20"/>
                    <a:pt x="9" y="20"/>
                    <a:pt x="9" y="20"/>
                  </a:cubicBezTo>
                  <a:cubicBezTo>
                    <a:pt x="47" y="17"/>
                    <a:pt x="47" y="17"/>
                    <a:pt x="47" y="17"/>
                  </a:cubicBezTo>
                  <a:cubicBezTo>
                    <a:pt x="49" y="17"/>
                    <a:pt x="49" y="17"/>
                    <a:pt x="49" y="17"/>
                  </a:cubicBezTo>
                  <a:cubicBezTo>
                    <a:pt x="141" y="9"/>
                    <a:pt x="141" y="9"/>
                    <a:pt x="141" y="9"/>
                  </a:cubicBezTo>
                  <a:cubicBezTo>
                    <a:pt x="141" y="7"/>
                    <a:pt x="141" y="7"/>
                    <a:pt x="141" y="7"/>
                  </a:cubicBezTo>
                  <a:moveTo>
                    <a:pt x="232" y="0"/>
                  </a:moveTo>
                  <a:cubicBezTo>
                    <a:pt x="232" y="0"/>
                    <a:pt x="232" y="0"/>
                    <a:pt x="232" y="0"/>
                  </a:cubicBezTo>
                  <a:cubicBezTo>
                    <a:pt x="230" y="0"/>
                    <a:pt x="230" y="0"/>
                    <a:pt x="230" y="0"/>
                  </a:cubicBezTo>
                  <a:cubicBezTo>
                    <a:pt x="228" y="0"/>
                    <a:pt x="228" y="0"/>
                    <a:pt x="228" y="0"/>
                  </a:cubicBezTo>
                  <a:cubicBezTo>
                    <a:pt x="179" y="4"/>
                    <a:pt x="179" y="4"/>
                    <a:pt x="179" y="4"/>
                  </a:cubicBezTo>
                  <a:cubicBezTo>
                    <a:pt x="177" y="4"/>
                    <a:pt x="177" y="4"/>
                    <a:pt x="177" y="4"/>
                  </a:cubicBezTo>
                  <a:cubicBezTo>
                    <a:pt x="143" y="7"/>
                    <a:pt x="143" y="7"/>
                    <a:pt x="143" y="7"/>
                  </a:cubicBezTo>
                  <a:cubicBezTo>
                    <a:pt x="142" y="9"/>
                    <a:pt x="142" y="9"/>
                    <a:pt x="142" y="9"/>
                  </a:cubicBezTo>
                  <a:cubicBezTo>
                    <a:pt x="177" y="6"/>
                    <a:pt x="177" y="6"/>
                    <a:pt x="177" y="6"/>
                  </a:cubicBezTo>
                  <a:cubicBezTo>
                    <a:pt x="179" y="6"/>
                    <a:pt x="179" y="6"/>
                    <a:pt x="179" y="6"/>
                  </a:cubicBezTo>
                  <a:cubicBezTo>
                    <a:pt x="227" y="2"/>
                    <a:pt x="227" y="2"/>
                    <a:pt x="227" y="2"/>
                  </a:cubicBezTo>
                  <a:cubicBezTo>
                    <a:pt x="229" y="2"/>
                    <a:pt x="229" y="2"/>
                    <a:pt x="229" y="2"/>
                  </a:cubicBezTo>
                  <a:cubicBezTo>
                    <a:pt x="232" y="2"/>
                    <a:pt x="232" y="2"/>
                    <a:pt x="232" y="2"/>
                  </a:cubicBezTo>
                  <a:cubicBezTo>
                    <a:pt x="233" y="23"/>
                    <a:pt x="233" y="23"/>
                    <a:pt x="233" y="23"/>
                  </a:cubicBezTo>
                  <a:cubicBezTo>
                    <a:pt x="235" y="20"/>
                    <a:pt x="235" y="20"/>
                    <a:pt x="235" y="20"/>
                  </a:cubicBezTo>
                  <a:cubicBezTo>
                    <a:pt x="234" y="2"/>
                    <a:pt x="234" y="2"/>
                    <a:pt x="234" y="2"/>
                  </a:cubicBezTo>
                  <a:cubicBezTo>
                    <a:pt x="234" y="2"/>
                    <a:pt x="234" y="2"/>
                    <a:pt x="234" y="2"/>
                  </a:cubicBezTo>
                  <a:cubicBezTo>
                    <a:pt x="232" y="0"/>
                    <a:pt x="232" y="0"/>
                    <a:pt x="23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6" name="Freeform 16"/>
            <p:cNvSpPr>
              <a:spLocks noEditPoints="1"/>
            </p:cNvSpPr>
            <p:nvPr/>
          </p:nvSpPr>
          <p:spPr bwMode="auto">
            <a:xfrm>
              <a:off x="9844375" y="2997459"/>
              <a:ext cx="774670" cy="640814"/>
            </a:xfrm>
            <a:custGeom>
              <a:avLst/>
              <a:gdLst>
                <a:gd name="T0" fmla="*/ 69 w 433"/>
                <a:gd name="T1" fmla="*/ 394 h 394"/>
                <a:gd name="T2" fmla="*/ 95 w 433"/>
                <a:gd name="T3" fmla="*/ 389 h 394"/>
                <a:gd name="T4" fmla="*/ 95 w 433"/>
                <a:gd name="T5" fmla="*/ 392 h 394"/>
                <a:gd name="T6" fmla="*/ 99 w 433"/>
                <a:gd name="T7" fmla="*/ 389 h 394"/>
                <a:gd name="T8" fmla="*/ 149 w 433"/>
                <a:gd name="T9" fmla="*/ 387 h 394"/>
                <a:gd name="T10" fmla="*/ 102 w 433"/>
                <a:gd name="T11" fmla="*/ 392 h 394"/>
                <a:gd name="T12" fmla="*/ 244 w 433"/>
                <a:gd name="T13" fmla="*/ 387 h 394"/>
                <a:gd name="T14" fmla="*/ 244 w 433"/>
                <a:gd name="T15" fmla="*/ 387 h 394"/>
                <a:gd name="T16" fmla="*/ 152 w 433"/>
                <a:gd name="T17" fmla="*/ 392 h 394"/>
                <a:gd name="T18" fmla="*/ 296 w 433"/>
                <a:gd name="T19" fmla="*/ 385 h 394"/>
                <a:gd name="T20" fmla="*/ 301 w 433"/>
                <a:gd name="T21" fmla="*/ 389 h 394"/>
                <a:gd name="T22" fmla="*/ 341 w 433"/>
                <a:gd name="T23" fmla="*/ 382 h 394"/>
                <a:gd name="T24" fmla="*/ 339 w 433"/>
                <a:gd name="T25" fmla="*/ 387 h 394"/>
                <a:gd name="T26" fmla="*/ 369 w 433"/>
                <a:gd name="T27" fmla="*/ 382 h 394"/>
                <a:gd name="T28" fmla="*/ 372 w 433"/>
                <a:gd name="T29" fmla="*/ 387 h 394"/>
                <a:gd name="T30" fmla="*/ 393 w 433"/>
                <a:gd name="T31" fmla="*/ 382 h 394"/>
                <a:gd name="T32" fmla="*/ 376 w 433"/>
                <a:gd name="T33" fmla="*/ 382 h 394"/>
                <a:gd name="T34" fmla="*/ 391 w 433"/>
                <a:gd name="T35" fmla="*/ 387 h 394"/>
                <a:gd name="T36" fmla="*/ 398 w 433"/>
                <a:gd name="T37" fmla="*/ 387 h 394"/>
                <a:gd name="T38" fmla="*/ 10 w 433"/>
                <a:gd name="T39" fmla="*/ 387 h 394"/>
                <a:gd name="T40" fmla="*/ 62 w 433"/>
                <a:gd name="T41" fmla="*/ 394 h 394"/>
                <a:gd name="T42" fmla="*/ 31 w 433"/>
                <a:gd name="T43" fmla="*/ 373 h 394"/>
                <a:gd name="T44" fmla="*/ 55 w 433"/>
                <a:gd name="T45" fmla="*/ 347 h 394"/>
                <a:gd name="T46" fmla="*/ 62 w 433"/>
                <a:gd name="T47" fmla="*/ 344 h 394"/>
                <a:gd name="T48" fmla="*/ 66 w 433"/>
                <a:gd name="T49" fmla="*/ 340 h 394"/>
                <a:gd name="T50" fmla="*/ 81 w 433"/>
                <a:gd name="T51" fmla="*/ 321 h 394"/>
                <a:gd name="T52" fmla="*/ 85 w 433"/>
                <a:gd name="T53" fmla="*/ 323 h 394"/>
                <a:gd name="T54" fmla="*/ 85 w 433"/>
                <a:gd name="T55" fmla="*/ 318 h 394"/>
                <a:gd name="T56" fmla="*/ 102 w 433"/>
                <a:gd name="T57" fmla="*/ 302 h 394"/>
                <a:gd name="T58" fmla="*/ 99 w 433"/>
                <a:gd name="T59" fmla="*/ 309 h 394"/>
                <a:gd name="T60" fmla="*/ 107 w 433"/>
                <a:gd name="T61" fmla="*/ 297 h 394"/>
                <a:gd name="T62" fmla="*/ 114 w 433"/>
                <a:gd name="T63" fmla="*/ 292 h 394"/>
                <a:gd name="T64" fmla="*/ 123 w 433"/>
                <a:gd name="T65" fmla="*/ 287 h 394"/>
                <a:gd name="T66" fmla="*/ 192 w 433"/>
                <a:gd name="T67" fmla="*/ 219 h 394"/>
                <a:gd name="T68" fmla="*/ 194 w 433"/>
                <a:gd name="T69" fmla="*/ 223 h 394"/>
                <a:gd name="T70" fmla="*/ 412 w 433"/>
                <a:gd name="T71" fmla="*/ 204 h 394"/>
                <a:gd name="T72" fmla="*/ 419 w 433"/>
                <a:gd name="T73" fmla="*/ 164 h 394"/>
                <a:gd name="T74" fmla="*/ 417 w 433"/>
                <a:gd name="T75" fmla="*/ 150 h 394"/>
                <a:gd name="T76" fmla="*/ 258 w 433"/>
                <a:gd name="T77" fmla="*/ 159 h 394"/>
                <a:gd name="T78" fmla="*/ 242 w 433"/>
                <a:gd name="T79" fmla="*/ 173 h 394"/>
                <a:gd name="T80" fmla="*/ 244 w 433"/>
                <a:gd name="T81" fmla="*/ 178 h 394"/>
                <a:gd name="T82" fmla="*/ 260 w 433"/>
                <a:gd name="T83" fmla="*/ 164 h 394"/>
                <a:gd name="T84" fmla="*/ 327 w 433"/>
                <a:gd name="T85" fmla="*/ 102 h 394"/>
                <a:gd name="T86" fmla="*/ 286 w 433"/>
                <a:gd name="T87" fmla="*/ 140 h 394"/>
                <a:gd name="T88" fmla="*/ 327 w 433"/>
                <a:gd name="T89" fmla="*/ 97 h 394"/>
                <a:gd name="T90" fmla="*/ 348 w 433"/>
                <a:gd name="T91" fmla="*/ 76 h 394"/>
                <a:gd name="T92" fmla="*/ 353 w 433"/>
                <a:gd name="T93" fmla="*/ 81 h 394"/>
                <a:gd name="T94" fmla="*/ 353 w 433"/>
                <a:gd name="T95" fmla="*/ 74 h 394"/>
                <a:gd name="T96" fmla="*/ 391 w 433"/>
                <a:gd name="T97" fmla="*/ 38 h 394"/>
                <a:gd name="T98" fmla="*/ 428 w 433"/>
                <a:gd name="T99" fmla="*/ 12 h 394"/>
                <a:gd name="T100" fmla="*/ 400 w 433"/>
                <a:gd name="T101" fmla="*/ 31 h 394"/>
                <a:gd name="T102" fmla="*/ 417 w 433"/>
                <a:gd name="T103" fmla="*/ 143 h 394"/>
                <a:gd name="T104" fmla="*/ 433 w 433"/>
                <a:gd name="T105" fmla="*/ 12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3" h="394">
                  <a:moveTo>
                    <a:pt x="85" y="389"/>
                  </a:moveTo>
                  <a:lnTo>
                    <a:pt x="64" y="389"/>
                  </a:lnTo>
                  <a:lnTo>
                    <a:pt x="69" y="394"/>
                  </a:lnTo>
                  <a:lnTo>
                    <a:pt x="85" y="394"/>
                  </a:lnTo>
                  <a:lnTo>
                    <a:pt x="85" y="389"/>
                  </a:lnTo>
                  <a:close/>
                  <a:moveTo>
                    <a:pt x="95" y="389"/>
                  </a:moveTo>
                  <a:lnTo>
                    <a:pt x="90" y="389"/>
                  </a:lnTo>
                  <a:lnTo>
                    <a:pt x="88" y="394"/>
                  </a:lnTo>
                  <a:lnTo>
                    <a:pt x="95" y="392"/>
                  </a:lnTo>
                  <a:lnTo>
                    <a:pt x="95" y="389"/>
                  </a:lnTo>
                  <a:close/>
                  <a:moveTo>
                    <a:pt x="99" y="389"/>
                  </a:moveTo>
                  <a:lnTo>
                    <a:pt x="99" y="389"/>
                  </a:lnTo>
                  <a:lnTo>
                    <a:pt x="99" y="392"/>
                  </a:lnTo>
                  <a:lnTo>
                    <a:pt x="99" y="389"/>
                  </a:lnTo>
                  <a:close/>
                  <a:moveTo>
                    <a:pt x="149" y="387"/>
                  </a:moveTo>
                  <a:lnTo>
                    <a:pt x="104" y="389"/>
                  </a:lnTo>
                  <a:lnTo>
                    <a:pt x="104" y="392"/>
                  </a:lnTo>
                  <a:lnTo>
                    <a:pt x="102" y="392"/>
                  </a:lnTo>
                  <a:lnTo>
                    <a:pt x="147" y="392"/>
                  </a:lnTo>
                  <a:lnTo>
                    <a:pt x="149" y="387"/>
                  </a:lnTo>
                  <a:close/>
                  <a:moveTo>
                    <a:pt x="244" y="387"/>
                  </a:moveTo>
                  <a:lnTo>
                    <a:pt x="242" y="389"/>
                  </a:lnTo>
                  <a:lnTo>
                    <a:pt x="246" y="389"/>
                  </a:lnTo>
                  <a:lnTo>
                    <a:pt x="244" y="387"/>
                  </a:lnTo>
                  <a:close/>
                  <a:moveTo>
                    <a:pt x="239" y="385"/>
                  </a:moveTo>
                  <a:lnTo>
                    <a:pt x="154" y="387"/>
                  </a:lnTo>
                  <a:lnTo>
                    <a:pt x="152" y="392"/>
                  </a:lnTo>
                  <a:lnTo>
                    <a:pt x="237" y="389"/>
                  </a:lnTo>
                  <a:lnTo>
                    <a:pt x="239" y="385"/>
                  </a:lnTo>
                  <a:close/>
                  <a:moveTo>
                    <a:pt x="296" y="385"/>
                  </a:moveTo>
                  <a:lnTo>
                    <a:pt x="249" y="385"/>
                  </a:lnTo>
                  <a:lnTo>
                    <a:pt x="251" y="389"/>
                  </a:lnTo>
                  <a:lnTo>
                    <a:pt x="301" y="389"/>
                  </a:lnTo>
                  <a:lnTo>
                    <a:pt x="301" y="387"/>
                  </a:lnTo>
                  <a:lnTo>
                    <a:pt x="296" y="385"/>
                  </a:lnTo>
                  <a:close/>
                  <a:moveTo>
                    <a:pt x="341" y="382"/>
                  </a:moveTo>
                  <a:lnTo>
                    <a:pt x="305" y="385"/>
                  </a:lnTo>
                  <a:lnTo>
                    <a:pt x="315" y="389"/>
                  </a:lnTo>
                  <a:lnTo>
                    <a:pt x="339" y="387"/>
                  </a:lnTo>
                  <a:lnTo>
                    <a:pt x="341" y="382"/>
                  </a:lnTo>
                  <a:close/>
                  <a:moveTo>
                    <a:pt x="372" y="382"/>
                  </a:moveTo>
                  <a:lnTo>
                    <a:pt x="369" y="382"/>
                  </a:lnTo>
                  <a:lnTo>
                    <a:pt x="346" y="382"/>
                  </a:lnTo>
                  <a:lnTo>
                    <a:pt x="343" y="387"/>
                  </a:lnTo>
                  <a:lnTo>
                    <a:pt x="372" y="387"/>
                  </a:lnTo>
                  <a:lnTo>
                    <a:pt x="372" y="387"/>
                  </a:lnTo>
                  <a:lnTo>
                    <a:pt x="372" y="382"/>
                  </a:lnTo>
                  <a:close/>
                  <a:moveTo>
                    <a:pt x="393" y="382"/>
                  </a:moveTo>
                  <a:lnTo>
                    <a:pt x="393" y="382"/>
                  </a:lnTo>
                  <a:lnTo>
                    <a:pt x="388" y="382"/>
                  </a:lnTo>
                  <a:lnTo>
                    <a:pt x="376" y="382"/>
                  </a:lnTo>
                  <a:lnTo>
                    <a:pt x="376" y="387"/>
                  </a:lnTo>
                  <a:lnTo>
                    <a:pt x="376" y="387"/>
                  </a:lnTo>
                  <a:lnTo>
                    <a:pt x="391" y="387"/>
                  </a:lnTo>
                  <a:lnTo>
                    <a:pt x="395" y="387"/>
                  </a:lnTo>
                  <a:lnTo>
                    <a:pt x="395" y="387"/>
                  </a:lnTo>
                  <a:lnTo>
                    <a:pt x="398" y="387"/>
                  </a:lnTo>
                  <a:lnTo>
                    <a:pt x="393" y="382"/>
                  </a:lnTo>
                  <a:close/>
                  <a:moveTo>
                    <a:pt x="28" y="370"/>
                  </a:moveTo>
                  <a:lnTo>
                    <a:pt x="10" y="387"/>
                  </a:lnTo>
                  <a:lnTo>
                    <a:pt x="0" y="394"/>
                  </a:lnTo>
                  <a:lnTo>
                    <a:pt x="12" y="394"/>
                  </a:lnTo>
                  <a:lnTo>
                    <a:pt x="62" y="394"/>
                  </a:lnTo>
                  <a:lnTo>
                    <a:pt x="57" y="389"/>
                  </a:lnTo>
                  <a:lnTo>
                    <a:pt x="12" y="389"/>
                  </a:lnTo>
                  <a:lnTo>
                    <a:pt x="31" y="373"/>
                  </a:lnTo>
                  <a:lnTo>
                    <a:pt x="28" y="370"/>
                  </a:lnTo>
                  <a:close/>
                  <a:moveTo>
                    <a:pt x="62" y="344"/>
                  </a:moveTo>
                  <a:lnTo>
                    <a:pt x="55" y="347"/>
                  </a:lnTo>
                  <a:lnTo>
                    <a:pt x="31" y="368"/>
                  </a:lnTo>
                  <a:lnTo>
                    <a:pt x="33" y="370"/>
                  </a:lnTo>
                  <a:lnTo>
                    <a:pt x="62" y="344"/>
                  </a:lnTo>
                  <a:close/>
                  <a:moveTo>
                    <a:pt x="73" y="328"/>
                  </a:moveTo>
                  <a:lnTo>
                    <a:pt x="59" y="340"/>
                  </a:lnTo>
                  <a:lnTo>
                    <a:pt x="66" y="340"/>
                  </a:lnTo>
                  <a:lnTo>
                    <a:pt x="73" y="332"/>
                  </a:lnTo>
                  <a:lnTo>
                    <a:pt x="73" y="328"/>
                  </a:lnTo>
                  <a:close/>
                  <a:moveTo>
                    <a:pt x="81" y="321"/>
                  </a:moveTo>
                  <a:lnTo>
                    <a:pt x="76" y="325"/>
                  </a:lnTo>
                  <a:lnTo>
                    <a:pt x="78" y="330"/>
                  </a:lnTo>
                  <a:lnTo>
                    <a:pt x="85" y="323"/>
                  </a:lnTo>
                  <a:lnTo>
                    <a:pt x="81" y="321"/>
                  </a:lnTo>
                  <a:close/>
                  <a:moveTo>
                    <a:pt x="88" y="313"/>
                  </a:moveTo>
                  <a:lnTo>
                    <a:pt x="85" y="318"/>
                  </a:lnTo>
                  <a:lnTo>
                    <a:pt x="90" y="318"/>
                  </a:lnTo>
                  <a:lnTo>
                    <a:pt x="88" y="313"/>
                  </a:lnTo>
                  <a:close/>
                  <a:moveTo>
                    <a:pt x="102" y="302"/>
                  </a:moveTo>
                  <a:lnTo>
                    <a:pt x="92" y="311"/>
                  </a:lnTo>
                  <a:lnTo>
                    <a:pt x="92" y="316"/>
                  </a:lnTo>
                  <a:lnTo>
                    <a:pt x="99" y="309"/>
                  </a:lnTo>
                  <a:lnTo>
                    <a:pt x="102" y="302"/>
                  </a:lnTo>
                  <a:close/>
                  <a:moveTo>
                    <a:pt x="114" y="292"/>
                  </a:moveTo>
                  <a:lnTo>
                    <a:pt x="107" y="297"/>
                  </a:lnTo>
                  <a:lnTo>
                    <a:pt x="107" y="304"/>
                  </a:lnTo>
                  <a:lnTo>
                    <a:pt x="118" y="292"/>
                  </a:lnTo>
                  <a:lnTo>
                    <a:pt x="114" y="292"/>
                  </a:lnTo>
                  <a:close/>
                  <a:moveTo>
                    <a:pt x="185" y="228"/>
                  </a:moveTo>
                  <a:lnTo>
                    <a:pt x="118" y="287"/>
                  </a:lnTo>
                  <a:lnTo>
                    <a:pt x="123" y="287"/>
                  </a:lnTo>
                  <a:lnTo>
                    <a:pt x="182" y="235"/>
                  </a:lnTo>
                  <a:lnTo>
                    <a:pt x="185" y="228"/>
                  </a:lnTo>
                  <a:close/>
                  <a:moveTo>
                    <a:pt x="192" y="219"/>
                  </a:moveTo>
                  <a:lnTo>
                    <a:pt x="189" y="223"/>
                  </a:lnTo>
                  <a:lnTo>
                    <a:pt x="187" y="230"/>
                  </a:lnTo>
                  <a:lnTo>
                    <a:pt x="194" y="223"/>
                  </a:lnTo>
                  <a:lnTo>
                    <a:pt x="192" y="219"/>
                  </a:lnTo>
                  <a:close/>
                  <a:moveTo>
                    <a:pt x="419" y="164"/>
                  </a:moveTo>
                  <a:lnTo>
                    <a:pt x="412" y="204"/>
                  </a:lnTo>
                  <a:lnTo>
                    <a:pt x="395" y="378"/>
                  </a:lnTo>
                  <a:lnTo>
                    <a:pt x="400" y="382"/>
                  </a:lnTo>
                  <a:lnTo>
                    <a:pt x="419" y="164"/>
                  </a:lnTo>
                  <a:close/>
                  <a:moveTo>
                    <a:pt x="417" y="147"/>
                  </a:moveTo>
                  <a:lnTo>
                    <a:pt x="414" y="164"/>
                  </a:lnTo>
                  <a:lnTo>
                    <a:pt x="417" y="150"/>
                  </a:lnTo>
                  <a:lnTo>
                    <a:pt x="417" y="147"/>
                  </a:lnTo>
                  <a:close/>
                  <a:moveTo>
                    <a:pt x="282" y="138"/>
                  </a:moveTo>
                  <a:lnTo>
                    <a:pt x="258" y="159"/>
                  </a:lnTo>
                  <a:lnTo>
                    <a:pt x="256" y="162"/>
                  </a:lnTo>
                  <a:lnTo>
                    <a:pt x="246" y="171"/>
                  </a:lnTo>
                  <a:lnTo>
                    <a:pt x="242" y="173"/>
                  </a:lnTo>
                  <a:lnTo>
                    <a:pt x="197" y="216"/>
                  </a:lnTo>
                  <a:lnTo>
                    <a:pt x="199" y="221"/>
                  </a:lnTo>
                  <a:lnTo>
                    <a:pt x="244" y="178"/>
                  </a:lnTo>
                  <a:lnTo>
                    <a:pt x="249" y="176"/>
                  </a:lnTo>
                  <a:lnTo>
                    <a:pt x="258" y="166"/>
                  </a:lnTo>
                  <a:lnTo>
                    <a:pt x="260" y="164"/>
                  </a:lnTo>
                  <a:lnTo>
                    <a:pt x="282" y="143"/>
                  </a:lnTo>
                  <a:lnTo>
                    <a:pt x="282" y="138"/>
                  </a:lnTo>
                  <a:close/>
                  <a:moveTo>
                    <a:pt x="327" y="102"/>
                  </a:moveTo>
                  <a:lnTo>
                    <a:pt x="305" y="116"/>
                  </a:lnTo>
                  <a:lnTo>
                    <a:pt x="286" y="135"/>
                  </a:lnTo>
                  <a:lnTo>
                    <a:pt x="286" y="140"/>
                  </a:lnTo>
                  <a:lnTo>
                    <a:pt x="327" y="102"/>
                  </a:lnTo>
                  <a:close/>
                  <a:moveTo>
                    <a:pt x="329" y="97"/>
                  </a:moveTo>
                  <a:lnTo>
                    <a:pt x="327" y="97"/>
                  </a:lnTo>
                  <a:lnTo>
                    <a:pt x="324" y="100"/>
                  </a:lnTo>
                  <a:lnTo>
                    <a:pt x="329" y="97"/>
                  </a:lnTo>
                  <a:close/>
                  <a:moveTo>
                    <a:pt x="348" y="76"/>
                  </a:moveTo>
                  <a:lnTo>
                    <a:pt x="331" y="93"/>
                  </a:lnTo>
                  <a:lnTo>
                    <a:pt x="339" y="93"/>
                  </a:lnTo>
                  <a:lnTo>
                    <a:pt x="353" y="81"/>
                  </a:lnTo>
                  <a:lnTo>
                    <a:pt x="348" y="76"/>
                  </a:lnTo>
                  <a:close/>
                  <a:moveTo>
                    <a:pt x="391" y="38"/>
                  </a:moveTo>
                  <a:lnTo>
                    <a:pt x="353" y="74"/>
                  </a:lnTo>
                  <a:lnTo>
                    <a:pt x="355" y="78"/>
                  </a:lnTo>
                  <a:lnTo>
                    <a:pt x="388" y="48"/>
                  </a:lnTo>
                  <a:lnTo>
                    <a:pt x="391" y="38"/>
                  </a:lnTo>
                  <a:close/>
                  <a:moveTo>
                    <a:pt x="428" y="12"/>
                  </a:moveTo>
                  <a:lnTo>
                    <a:pt x="428" y="12"/>
                  </a:lnTo>
                  <a:lnTo>
                    <a:pt x="428" y="12"/>
                  </a:lnTo>
                  <a:close/>
                  <a:moveTo>
                    <a:pt x="433" y="0"/>
                  </a:moveTo>
                  <a:lnTo>
                    <a:pt x="424" y="7"/>
                  </a:lnTo>
                  <a:lnTo>
                    <a:pt x="400" y="31"/>
                  </a:lnTo>
                  <a:lnTo>
                    <a:pt x="395" y="40"/>
                  </a:lnTo>
                  <a:lnTo>
                    <a:pt x="428" y="12"/>
                  </a:lnTo>
                  <a:lnTo>
                    <a:pt x="417" y="143"/>
                  </a:lnTo>
                  <a:lnTo>
                    <a:pt x="419" y="143"/>
                  </a:lnTo>
                  <a:lnTo>
                    <a:pt x="421" y="121"/>
                  </a:lnTo>
                  <a:lnTo>
                    <a:pt x="433" y="12"/>
                  </a:lnTo>
                  <a:lnTo>
                    <a:pt x="433"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7" name="Freeform 17"/>
            <p:cNvSpPr>
              <a:spLocks noEditPoints="1"/>
            </p:cNvSpPr>
            <p:nvPr/>
          </p:nvSpPr>
          <p:spPr bwMode="auto">
            <a:xfrm>
              <a:off x="9844375" y="2997459"/>
              <a:ext cx="774670" cy="640814"/>
            </a:xfrm>
            <a:custGeom>
              <a:avLst/>
              <a:gdLst>
                <a:gd name="T0" fmla="*/ 69 w 433"/>
                <a:gd name="T1" fmla="*/ 394 h 394"/>
                <a:gd name="T2" fmla="*/ 95 w 433"/>
                <a:gd name="T3" fmla="*/ 389 h 394"/>
                <a:gd name="T4" fmla="*/ 95 w 433"/>
                <a:gd name="T5" fmla="*/ 392 h 394"/>
                <a:gd name="T6" fmla="*/ 99 w 433"/>
                <a:gd name="T7" fmla="*/ 389 h 394"/>
                <a:gd name="T8" fmla="*/ 149 w 433"/>
                <a:gd name="T9" fmla="*/ 387 h 394"/>
                <a:gd name="T10" fmla="*/ 102 w 433"/>
                <a:gd name="T11" fmla="*/ 392 h 394"/>
                <a:gd name="T12" fmla="*/ 244 w 433"/>
                <a:gd name="T13" fmla="*/ 387 h 394"/>
                <a:gd name="T14" fmla="*/ 244 w 433"/>
                <a:gd name="T15" fmla="*/ 387 h 394"/>
                <a:gd name="T16" fmla="*/ 152 w 433"/>
                <a:gd name="T17" fmla="*/ 392 h 394"/>
                <a:gd name="T18" fmla="*/ 296 w 433"/>
                <a:gd name="T19" fmla="*/ 385 h 394"/>
                <a:gd name="T20" fmla="*/ 301 w 433"/>
                <a:gd name="T21" fmla="*/ 389 h 394"/>
                <a:gd name="T22" fmla="*/ 341 w 433"/>
                <a:gd name="T23" fmla="*/ 382 h 394"/>
                <a:gd name="T24" fmla="*/ 339 w 433"/>
                <a:gd name="T25" fmla="*/ 387 h 394"/>
                <a:gd name="T26" fmla="*/ 369 w 433"/>
                <a:gd name="T27" fmla="*/ 382 h 394"/>
                <a:gd name="T28" fmla="*/ 372 w 433"/>
                <a:gd name="T29" fmla="*/ 387 h 394"/>
                <a:gd name="T30" fmla="*/ 393 w 433"/>
                <a:gd name="T31" fmla="*/ 382 h 394"/>
                <a:gd name="T32" fmla="*/ 376 w 433"/>
                <a:gd name="T33" fmla="*/ 382 h 394"/>
                <a:gd name="T34" fmla="*/ 391 w 433"/>
                <a:gd name="T35" fmla="*/ 387 h 394"/>
                <a:gd name="T36" fmla="*/ 398 w 433"/>
                <a:gd name="T37" fmla="*/ 387 h 394"/>
                <a:gd name="T38" fmla="*/ 10 w 433"/>
                <a:gd name="T39" fmla="*/ 387 h 394"/>
                <a:gd name="T40" fmla="*/ 62 w 433"/>
                <a:gd name="T41" fmla="*/ 394 h 394"/>
                <a:gd name="T42" fmla="*/ 31 w 433"/>
                <a:gd name="T43" fmla="*/ 373 h 394"/>
                <a:gd name="T44" fmla="*/ 55 w 433"/>
                <a:gd name="T45" fmla="*/ 347 h 394"/>
                <a:gd name="T46" fmla="*/ 62 w 433"/>
                <a:gd name="T47" fmla="*/ 344 h 394"/>
                <a:gd name="T48" fmla="*/ 66 w 433"/>
                <a:gd name="T49" fmla="*/ 340 h 394"/>
                <a:gd name="T50" fmla="*/ 81 w 433"/>
                <a:gd name="T51" fmla="*/ 321 h 394"/>
                <a:gd name="T52" fmla="*/ 85 w 433"/>
                <a:gd name="T53" fmla="*/ 323 h 394"/>
                <a:gd name="T54" fmla="*/ 85 w 433"/>
                <a:gd name="T55" fmla="*/ 318 h 394"/>
                <a:gd name="T56" fmla="*/ 102 w 433"/>
                <a:gd name="T57" fmla="*/ 302 h 394"/>
                <a:gd name="T58" fmla="*/ 99 w 433"/>
                <a:gd name="T59" fmla="*/ 309 h 394"/>
                <a:gd name="T60" fmla="*/ 107 w 433"/>
                <a:gd name="T61" fmla="*/ 297 h 394"/>
                <a:gd name="T62" fmla="*/ 114 w 433"/>
                <a:gd name="T63" fmla="*/ 292 h 394"/>
                <a:gd name="T64" fmla="*/ 123 w 433"/>
                <a:gd name="T65" fmla="*/ 287 h 394"/>
                <a:gd name="T66" fmla="*/ 192 w 433"/>
                <a:gd name="T67" fmla="*/ 219 h 394"/>
                <a:gd name="T68" fmla="*/ 194 w 433"/>
                <a:gd name="T69" fmla="*/ 223 h 394"/>
                <a:gd name="T70" fmla="*/ 412 w 433"/>
                <a:gd name="T71" fmla="*/ 204 h 394"/>
                <a:gd name="T72" fmla="*/ 419 w 433"/>
                <a:gd name="T73" fmla="*/ 164 h 394"/>
                <a:gd name="T74" fmla="*/ 417 w 433"/>
                <a:gd name="T75" fmla="*/ 150 h 394"/>
                <a:gd name="T76" fmla="*/ 258 w 433"/>
                <a:gd name="T77" fmla="*/ 159 h 394"/>
                <a:gd name="T78" fmla="*/ 242 w 433"/>
                <a:gd name="T79" fmla="*/ 173 h 394"/>
                <a:gd name="T80" fmla="*/ 244 w 433"/>
                <a:gd name="T81" fmla="*/ 178 h 394"/>
                <a:gd name="T82" fmla="*/ 260 w 433"/>
                <a:gd name="T83" fmla="*/ 164 h 394"/>
                <a:gd name="T84" fmla="*/ 327 w 433"/>
                <a:gd name="T85" fmla="*/ 102 h 394"/>
                <a:gd name="T86" fmla="*/ 286 w 433"/>
                <a:gd name="T87" fmla="*/ 140 h 394"/>
                <a:gd name="T88" fmla="*/ 327 w 433"/>
                <a:gd name="T89" fmla="*/ 97 h 394"/>
                <a:gd name="T90" fmla="*/ 348 w 433"/>
                <a:gd name="T91" fmla="*/ 76 h 394"/>
                <a:gd name="T92" fmla="*/ 353 w 433"/>
                <a:gd name="T93" fmla="*/ 81 h 394"/>
                <a:gd name="T94" fmla="*/ 353 w 433"/>
                <a:gd name="T95" fmla="*/ 74 h 394"/>
                <a:gd name="T96" fmla="*/ 391 w 433"/>
                <a:gd name="T97" fmla="*/ 38 h 394"/>
                <a:gd name="T98" fmla="*/ 428 w 433"/>
                <a:gd name="T99" fmla="*/ 12 h 394"/>
                <a:gd name="T100" fmla="*/ 400 w 433"/>
                <a:gd name="T101" fmla="*/ 31 h 394"/>
                <a:gd name="T102" fmla="*/ 417 w 433"/>
                <a:gd name="T103" fmla="*/ 143 h 394"/>
                <a:gd name="T104" fmla="*/ 433 w 433"/>
                <a:gd name="T105" fmla="*/ 12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3" h="394">
                  <a:moveTo>
                    <a:pt x="85" y="389"/>
                  </a:moveTo>
                  <a:lnTo>
                    <a:pt x="64" y="389"/>
                  </a:lnTo>
                  <a:lnTo>
                    <a:pt x="69" y="394"/>
                  </a:lnTo>
                  <a:lnTo>
                    <a:pt x="85" y="394"/>
                  </a:lnTo>
                  <a:lnTo>
                    <a:pt x="85" y="389"/>
                  </a:lnTo>
                  <a:moveTo>
                    <a:pt x="95" y="389"/>
                  </a:moveTo>
                  <a:lnTo>
                    <a:pt x="90" y="389"/>
                  </a:lnTo>
                  <a:lnTo>
                    <a:pt x="88" y="394"/>
                  </a:lnTo>
                  <a:lnTo>
                    <a:pt x="95" y="392"/>
                  </a:lnTo>
                  <a:lnTo>
                    <a:pt x="95" y="389"/>
                  </a:lnTo>
                  <a:moveTo>
                    <a:pt x="99" y="389"/>
                  </a:moveTo>
                  <a:lnTo>
                    <a:pt x="99" y="389"/>
                  </a:lnTo>
                  <a:lnTo>
                    <a:pt x="99" y="392"/>
                  </a:lnTo>
                  <a:lnTo>
                    <a:pt x="99" y="389"/>
                  </a:lnTo>
                  <a:moveTo>
                    <a:pt x="149" y="387"/>
                  </a:moveTo>
                  <a:lnTo>
                    <a:pt x="104" y="389"/>
                  </a:lnTo>
                  <a:lnTo>
                    <a:pt x="104" y="392"/>
                  </a:lnTo>
                  <a:lnTo>
                    <a:pt x="102" y="392"/>
                  </a:lnTo>
                  <a:lnTo>
                    <a:pt x="147" y="392"/>
                  </a:lnTo>
                  <a:lnTo>
                    <a:pt x="149" y="387"/>
                  </a:lnTo>
                  <a:moveTo>
                    <a:pt x="244" y="387"/>
                  </a:moveTo>
                  <a:lnTo>
                    <a:pt x="242" y="389"/>
                  </a:lnTo>
                  <a:lnTo>
                    <a:pt x="246" y="389"/>
                  </a:lnTo>
                  <a:lnTo>
                    <a:pt x="244" y="387"/>
                  </a:lnTo>
                  <a:moveTo>
                    <a:pt x="239" y="385"/>
                  </a:moveTo>
                  <a:lnTo>
                    <a:pt x="154" y="387"/>
                  </a:lnTo>
                  <a:lnTo>
                    <a:pt x="152" y="392"/>
                  </a:lnTo>
                  <a:lnTo>
                    <a:pt x="237" y="389"/>
                  </a:lnTo>
                  <a:lnTo>
                    <a:pt x="239" y="385"/>
                  </a:lnTo>
                  <a:moveTo>
                    <a:pt x="296" y="385"/>
                  </a:moveTo>
                  <a:lnTo>
                    <a:pt x="249" y="385"/>
                  </a:lnTo>
                  <a:lnTo>
                    <a:pt x="251" y="389"/>
                  </a:lnTo>
                  <a:lnTo>
                    <a:pt x="301" y="389"/>
                  </a:lnTo>
                  <a:lnTo>
                    <a:pt x="301" y="387"/>
                  </a:lnTo>
                  <a:lnTo>
                    <a:pt x="296" y="385"/>
                  </a:lnTo>
                  <a:moveTo>
                    <a:pt x="341" y="382"/>
                  </a:moveTo>
                  <a:lnTo>
                    <a:pt x="305" y="385"/>
                  </a:lnTo>
                  <a:lnTo>
                    <a:pt x="315" y="389"/>
                  </a:lnTo>
                  <a:lnTo>
                    <a:pt x="339" y="387"/>
                  </a:lnTo>
                  <a:lnTo>
                    <a:pt x="341" y="382"/>
                  </a:lnTo>
                  <a:moveTo>
                    <a:pt x="372" y="382"/>
                  </a:moveTo>
                  <a:lnTo>
                    <a:pt x="369" y="382"/>
                  </a:lnTo>
                  <a:lnTo>
                    <a:pt x="346" y="382"/>
                  </a:lnTo>
                  <a:lnTo>
                    <a:pt x="343" y="387"/>
                  </a:lnTo>
                  <a:lnTo>
                    <a:pt x="372" y="387"/>
                  </a:lnTo>
                  <a:lnTo>
                    <a:pt x="372" y="387"/>
                  </a:lnTo>
                  <a:lnTo>
                    <a:pt x="372" y="382"/>
                  </a:lnTo>
                  <a:moveTo>
                    <a:pt x="393" y="382"/>
                  </a:moveTo>
                  <a:lnTo>
                    <a:pt x="393" y="382"/>
                  </a:lnTo>
                  <a:lnTo>
                    <a:pt x="388" y="382"/>
                  </a:lnTo>
                  <a:lnTo>
                    <a:pt x="376" y="382"/>
                  </a:lnTo>
                  <a:lnTo>
                    <a:pt x="376" y="387"/>
                  </a:lnTo>
                  <a:lnTo>
                    <a:pt x="376" y="387"/>
                  </a:lnTo>
                  <a:lnTo>
                    <a:pt x="391" y="387"/>
                  </a:lnTo>
                  <a:lnTo>
                    <a:pt x="395" y="387"/>
                  </a:lnTo>
                  <a:lnTo>
                    <a:pt x="395" y="387"/>
                  </a:lnTo>
                  <a:lnTo>
                    <a:pt x="398" y="387"/>
                  </a:lnTo>
                  <a:lnTo>
                    <a:pt x="393" y="382"/>
                  </a:lnTo>
                  <a:moveTo>
                    <a:pt x="28" y="370"/>
                  </a:moveTo>
                  <a:lnTo>
                    <a:pt x="10" y="387"/>
                  </a:lnTo>
                  <a:lnTo>
                    <a:pt x="0" y="394"/>
                  </a:lnTo>
                  <a:lnTo>
                    <a:pt x="12" y="394"/>
                  </a:lnTo>
                  <a:lnTo>
                    <a:pt x="62" y="394"/>
                  </a:lnTo>
                  <a:lnTo>
                    <a:pt x="57" y="389"/>
                  </a:lnTo>
                  <a:lnTo>
                    <a:pt x="12" y="389"/>
                  </a:lnTo>
                  <a:lnTo>
                    <a:pt x="31" y="373"/>
                  </a:lnTo>
                  <a:lnTo>
                    <a:pt x="28" y="370"/>
                  </a:lnTo>
                  <a:moveTo>
                    <a:pt x="62" y="344"/>
                  </a:moveTo>
                  <a:lnTo>
                    <a:pt x="55" y="347"/>
                  </a:lnTo>
                  <a:lnTo>
                    <a:pt x="31" y="368"/>
                  </a:lnTo>
                  <a:lnTo>
                    <a:pt x="33" y="370"/>
                  </a:lnTo>
                  <a:lnTo>
                    <a:pt x="62" y="344"/>
                  </a:lnTo>
                  <a:moveTo>
                    <a:pt x="73" y="328"/>
                  </a:moveTo>
                  <a:lnTo>
                    <a:pt x="59" y="340"/>
                  </a:lnTo>
                  <a:lnTo>
                    <a:pt x="66" y="340"/>
                  </a:lnTo>
                  <a:lnTo>
                    <a:pt x="73" y="332"/>
                  </a:lnTo>
                  <a:lnTo>
                    <a:pt x="73" y="328"/>
                  </a:lnTo>
                  <a:moveTo>
                    <a:pt x="81" y="321"/>
                  </a:moveTo>
                  <a:lnTo>
                    <a:pt x="76" y="325"/>
                  </a:lnTo>
                  <a:lnTo>
                    <a:pt x="78" y="330"/>
                  </a:lnTo>
                  <a:lnTo>
                    <a:pt x="85" y="323"/>
                  </a:lnTo>
                  <a:lnTo>
                    <a:pt x="81" y="321"/>
                  </a:lnTo>
                  <a:moveTo>
                    <a:pt x="88" y="313"/>
                  </a:moveTo>
                  <a:lnTo>
                    <a:pt x="85" y="318"/>
                  </a:lnTo>
                  <a:lnTo>
                    <a:pt x="90" y="318"/>
                  </a:lnTo>
                  <a:lnTo>
                    <a:pt x="88" y="313"/>
                  </a:lnTo>
                  <a:moveTo>
                    <a:pt x="102" y="302"/>
                  </a:moveTo>
                  <a:lnTo>
                    <a:pt x="92" y="311"/>
                  </a:lnTo>
                  <a:lnTo>
                    <a:pt x="92" y="316"/>
                  </a:lnTo>
                  <a:lnTo>
                    <a:pt x="99" y="309"/>
                  </a:lnTo>
                  <a:lnTo>
                    <a:pt x="102" y="302"/>
                  </a:lnTo>
                  <a:moveTo>
                    <a:pt x="114" y="292"/>
                  </a:moveTo>
                  <a:lnTo>
                    <a:pt x="107" y="297"/>
                  </a:lnTo>
                  <a:lnTo>
                    <a:pt x="107" y="304"/>
                  </a:lnTo>
                  <a:lnTo>
                    <a:pt x="118" y="292"/>
                  </a:lnTo>
                  <a:lnTo>
                    <a:pt x="114" y="292"/>
                  </a:lnTo>
                  <a:moveTo>
                    <a:pt x="185" y="228"/>
                  </a:moveTo>
                  <a:lnTo>
                    <a:pt x="118" y="287"/>
                  </a:lnTo>
                  <a:lnTo>
                    <a:pt x="123" y="287"/>
                  </a:lnTo>
                  <a:lnTo>
                    <a:pt x="182" y="235"/>
                  </a:lnTo>
                  <a:lnTo>
                    <a:pt x="185" y="228"/>
                  </a:lnTo>
                  <a:moveTo>
                    <a:pt x="192" y="219"/>
                  </a:moveTo>
                  <a:lnTo>
                    <a:pt x="189" y="223"/>
                  </a:lnTo>
                  <a:lnTo>
                    <a:pt x="187" y="230"/>
                  </a:lnTo>
                  <a:lnTo>
                    <a:pt x="194" y="223"/>
                  </a:lnTo>
                  <a:lnTo>
                    <a:pt x="192" y="219"/>
                  </a:lnTo>
                  <a:moveTo>
                    <a:pt x="419" y="164"/>
                  </a:moveTo>
                  <a:lnTo>
                    <a:pt x="412" y="204"/>
                  </a:lnTo>
                  <a:lnTo>
                    <a:pt x="395" y="378"/>
                  </a:lnTo>
                  <a:lnTo>
                    <a:pt x="400" y="382"/>
                  </a:lnTo>
                  <a:lnTo>
                    <a:pt x="419" y="164"/>
                  </a:lnTo>
                  <a:moveTo>
                    <a:pt x="417" y="147"/>
                  </a:moveTo>
                  <a:lnTo>
                    <a:pt x="414" y="164"/>
                  </a:lnTo>
                  <a:lnTo>
                    <a:pt x="417" y="150"/>
                  </a:lnTo>
                  <a:lnTo>
                    <a:pt x="417" y="147"/>
                  </a:lnTo>
                  <a:moveTo>
                    <a:pt x="282" y="138"/>
                  </a:moveTo>
                  <a:lnTo>
                    <a:pt x="258" y="159"/>
                  </a:lnTo>
                  <a:lnTo>
                    <a:pt x="256" y="162"/>
                  </a:lnTo>
                  <a:lnTo>
                    <a:pt x="246" y="171"/>
                  </a:lnTo>
                  <a:lnTo>
                    <a:pt x="242" y="173"/>
                  </a:lnTo>
                  <a:lnTo>
                    <a:pt x="197" y="216"/>
                  </a:lnTo>
                  <a:lnTo>
                    <a:pt x="199" y="221"/>
                  </a:lnTo>
                  <a:lnTo>
                    <a:pt x="244" y="178"/>
                  </a:lnTo>
                  <a:lnTo>
                    <a:pt x="249" y="176"/>
                  </a:lnTo>
                  <a:lnTo>
                    <a:pt x="258" y="166"/>
                  </a:lnTo>
                  <a:lnTo>
                    <a:pt x="260" y="164"/>
                  </a:lnTo>
                  <a:lnTo>
                    <a:pt x="282" y="143"/>
                  </a:lnTo>
                  <a:lnTo>
                    <a:pt x="282" y="138"/>
                  </a:lnTo>
                  <a:moveTo>
                    <a:pt x="327" y="102"/>
                  </a:moveTo>
                  <a:lnTo>
                    <a:pt x="305" y="116"/>
                  </a:lnTo>
                  <a:lnTo>
                    <a:pt x="286" y="135"/>
                  </a:lnTo>
                  <a:lnTo>
                    <a:pt x="286" y="140"/>
                  </a:lnTo>
                  <a:lnTo>
                    <a:pt x="327" y="102"/>
                  </a:lnTo>
                  <a:moveTo>
                    <a:pt x="329" y="97"/>
                  </a:moveTo>
                  <a:lnTo>
                    <a:pt x="327" y="97"/>
                  </a:lnTo>
                  <a:lnTo>
                    <a:pt x="324" y="100"/>
                  </a:lnTo>
                  <a:lnTo>
                    <a:pt x="329" y="97"/>
                  </a:lnTo>
                  <a:moveTo>
                    <a:pt x="348" y="76"/>
                  </a:moveTo>
                  <a:lnTo>
                    <a:pt x="331" y="93"/>
                  </a:lnTo>
                  <a:lnTo>
                    <a:pt x="339" y="93"/>
                  </a:lnTo>
                  <a:lnTo>
                    <a:pt x="353" y="81"/>
                  </a:lnTo>
                  <a:lnTo>
                    <a:pt x="348" y="76"/>
                  </a:lnTo>
                  <a:moveTo>
                    <a:pt x="391" y="38"/>
                  </a:moveTo>
                  <a:lnTo>
                    <a:pt x="353" y="74"/>
                  </a:lnTo>
                  <a:lnTo>
                    <a:pt x="355" y="78"/>
                  </a:lnTo>
                  <a:lnTo>
                    <a:pt x="388" y="48"/>
                  </a:lnTo>
                  <a:lnTo>
                    <a:pt x="391" y="38"/>
                  </a:lnTo>
                  <a:moveTo>
                    <a:pt x="428" y="12"/>
                  </a:moveTo>
                  <a:lnTo>
                    <a:pt x="428" y="12"/>
                  </a:lnTo>
                  <a:lnTo>
                    <a:pt x="428" y="12"/>
                  </a:lnTo>
                  <a:moveTo>
                    <a:pt x="433" y="0"/>
                  </a:moveTo>
                  <a:lnTo>
                    <a:pt x="424" y="7"/>
                  </a:lnTo>
                  <a:lnTo>
                    <a:pt x="400" y="31"/>
                  </a:lnTo>
                  <a:lnTo>
                    <a:pt x="395" y="40"/>
                  </a:lnTo>
                  <a:lnTo>
                    <a:pt x="428" y="12"/>
                  </a:lnTo>
                  <a:lnTo>
                    <a:pt x="417" y="143"/>
                  </a:lnTo>
                  <a:lnTo>
                    <a:pt x="419" y="143"/>
                  </a:lnTo>
                  <a:lnTo>
                    <a:pt x="421" y="121"/>
                  </a:lnTo>
                  <a:lnTo>
                    <a:pt x="433" y="12"/>
                  </a:lnTo>
                  <a:lnTo>
                    <a:pt x="433"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8" name="Freeform 18"/>
            <p:cNvSpPr>
              <a:spLocks noEditPoints="1"/>
            </p:cNvSpPr>
            <p:nvPr/>
          </p:nvSpPr>
          <p:spPr bwMode="auto">
            <a:xfrm>
              <a:off x="8096449" y="3155224"/>
              <a:ext cx="1874950" cy="370826"/>
            </a:xfrm>
            <a:custGeom>
              <a:avLst/>
              <a:gdLst>
                <a:gd name="T0" fmla="*/ 220 w 1048"/>
                <a:gd name="T1" fmla="*/ 212 h 228"/>
                <a:gd name="T2" fmla="*/ 291 w 1048"/>
                <a:gd name="T3" fmla="*/ 207 h 228"/>
                <a:gd name="T4" fmla="*/ 291 w 1048"/>
                <a:gd name="T5" fmla="*/ 212 h 228"/>
                <a:gd name="T6" fmla="*/ 364 w 1048"/>
                <a:gd name="T7" fmla="*/ 207 h 228"/>
                <a:gd name="T8" fmla="*/ 381 w 1048"/>
                <a:gd name="T9" fmla="*/ 207 h 228"/>
                <a:gd name="T10" fmla="*/ 404 w 1048"/>
                <a:gd name="T11" fmla="*/ 205 h 228"/>
                <a:gd name="T12" fmla="*/ 442 w 1048"/>
                <a:gd name="T13" fmla="*/ 202 h 228"/>
                <a:gd name="T14" fmla="*/ 447 w 1048"/>
                <a:gd name="T15" fmla="*/ 197 h 228"/>
                <a:gd name="T16" fmla="*/ 466 w 1048"/>
                <a:gd name="T17" fmla="*/ 197 h 228"/>
                <a:gd name="T18" fmla="*/ 527 w 1048"/>
                <a:gd name="T19" fmla="*/ 197 h 228"/>
                <a:gd name="T20" fmla="*/ 530 w 1048"/>
                <a:gd name="T21" fmla="*/ 193 h 228"/>
                <a:gd name="T22" fmla="*/ 572 w 1048"/>
                <a:gd name="T23" fmla="*/ 195 h 228"/>
                <a:gd name="T24" fmla="*/ 587 w 1048"/>
                <a:gd name="T25" fmla="*/ 195 h 228"/>
                <a:gd name="T26" fmla="*/ 613 w 1048"/>
                <a:gd name="T27" fmla="*/ 188 h 228"/>
                <a:gd name="T28" fmla="*/ 598 w 1048"/>
                <a:gd name="T29" fmla="*/ 193 h 228"/>
                <a:gd name="T30" fmla="*/ 778 w 1048"/>
                <a:gd name="T31" fmla="*/ 178 h 228"/>
                <a:gd name="T32" fmla="*/ 778 w 1048"/>
                <a:gd name="T33" fmla="*/ 178 h 228"/>
                <a:gd name="T34" fmla="*/ 795 w 1048"/>
                <a:gd name="T35" fmla="*/ 178 h 228"/>
                <a:gd name="T36" fmla="*/ 795 w 1048"/>
                <a:gd name="T37" fmla="*/ 178 h 228"/>
                <a:gd name="T38" fmla="*/ 826 w 1048"/>
                <a:gd name="T39" fmla="*/ 178 h 228"/>
                <a:gd name="T40" fmla="*/ 859 w 1048"/>
                <a:gd name="T41" fmla="*/ 174 h 228"/>
                <a:gd name="T42" fmla="*/ 856 w 1048"/>
                <a:gd name="T43" fmla="*/ 178 h 228"/>
                <a:gd name="T44" fmla="*/ 942 w 1048"/>
                <a:gd name="T45" fmla="*/ 174 h 228"/>
                <a:gd name="T46" fmla="*/ 1046 w 1048"/>
                <a:gd name="T47" fmla="*/ 167 h 228"/>
                <a:gd name="T48" fmla="*/ 979 w 1048"/>
                <a:gd name="T49" fmla="*/ 167 h 228"/>
                <a:gd name="T50" fmla="*/ 1032 w 1048"/>
                <a:gd name="T51" fmla="*/ 164 h 228"/>
                <a:gd name="T52" fmla="*/ 982 w 1048"/>
                <a:gd name="T53" fmla="*/ 171 h 228"/>
                <a:gd name="T54" fmla="*/ 1003 w 1048"/>
                <a:gd name="T55" fmla="*/ 159 h 228"/>
                <a:gd name="T56" fmla="*/ 996 w 1048"/>
                <a:gd name="T57" fmla="*/ 157 h 228"/>
                <a:gd name="T58" fmla="*/ 26 w 1048"/>
                <a:gd name="T59" fmla="*/ 197 h 228"/>
                <a:gd name="T60" fmla="*/ 7 w 1048"/>
                <a:gd name="T61" fmla="*/ 226 h 228"/>
                <a:gd name="T62" fmla="*/ 182 w 1048"/>
                <a:gd name="T63" fmla="*/ 216 h 228"/>
                <a:gd name="T64" fmla="*/ 68 w 1048"/>
                <a:gd name="T65" fmla="*/ 219 h 228"/>
                <a:gd name="T66" fmla="*/ 89 w 1048"/>
                <a:gd name="T67" fmla="*/ 131 h 228"/>
                <a:gd name="T68" fmla="*/ 873 w 1048"/>
                <a:gd name="T69" fmla="*/ 138 h 228"/>
                <a:gd name="T70" fmla="*/ 861 w 1048"/>
                <a:gd name="T71" fmla="*/ 131 h 228"/>
                <a:gd name="T72" fmla="*/ 854 w 1048"/>
                <a:gd name="T73" fmla="*/ 129 h 228"/>
                <a:gd name="T74" fmla="*/ 762 w 1048"/>
                <a:gd name="T75" fmla="*/ 114 h 228"/>
                <a:gd name="T76" fmla="*/ 762 w 1048"/>
                <a:gd name="T77" fmla="*/ 110 h 228"/>
                <a:gd name="T78" fmla="*/ 620 w 1048"/>
                <a:gd name="T79" fmla="*/ 86 h 228"/>
                <a:gd name="T80" fmla="*/ 667 w 1048"/>
                <a:gd name="T81" fmla="*/ 91 h 228"/>
                <a:gd name="T82" fmla="*/ 153 w 1048"/>
                <a:gd name="T83" fmla="*/ 72 h 228"/>
                <a:gd name="T84" fmla="*/ 99 w 1048"/>
                <a:gd name="T85" fmla="*/ 129 h 228"/>
                <a:gd name="T86" fmla="*/ 546 w 1048"/>
                <a:gd name="T87" fmla="*/ 72 h 228"/>
                <a:gd name="T88" fmla="*/ 499 w 1048"/>
                <a:gd name="T89" fmla="*/ 62 h 228"/>
                <a:gd name="T90" fmla="*/ 530 w 1048"/>
                <a:gd name="T91" fmla="*/ 62 h 228"/>
                <a:gd name="T92" fmla="*/ 494 w 1048"/>
                <a:gd name="T93" fmla="*/ 60 h 228"/>
                <a:gd name="T94" fmla="*/ 461 w 1048"/>
                <a:gd name="T95" fmla="*/ 50 h 228"/>
                <a:gd name="T96" fmla="*/ 187 w 1048"/>
                <a:gd name="T97" fmla="*/ 36 h 228"/>
                <a:gd name="T98" fmla="*/ 203 w 1048"/>
                <a:gd name="T99" fmla="*/ 19 h 228"/>
                <a:gd name="T100" fmla="*/ 210 w 1048"/>
                <a:gd name="T101" fmla="*/ 10 h 228"/>
                <a:gd name="T102" fmla="*/ 224 w 1048"/>
                <a:gd name="T103" fmla="*/ 5 h 228"/>
                <a:gd name="T104" fmla="*/ 440 w 1048"/>
                <a:gd name="T105" fmla="*/ 50 h 228"/>
                <a:gd name="T106" fmla="*/ 269 w 1048"/>
                <a:gd name="T107" fmla="*/ 10 h 228"/>
                <a:gd name="T108" fmla="*/ 222 w 1048"/>
                <a:gd name="T10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8" h="228">
                  <a:moveTo>
                    <a:pt x="194" y="214"/>
                  </a:moveTo>
                  <a:lnTo>
                    <a:pt x="189" y="216"/>
                  </a:lnTo>
                  <a:lnTo>
                    <a:pt x="194" y="216"/>
                  </a:lnTo>
                  <a:lnTo>
                    <a:pt x="194" y="214"/>
                  </a:lnTo>
                  <a:close/>
                  <a:moveTo>
                    <a:pt x="220" y="212"/>
                  </a:moveTo>
                  <a:lnTo>
                    <a:pt x="196" y="212"/>
                  </a:lnTo>
                  <a:lnTo>
                    <a:pt x="196" y="216"/>
                  </a:lnTo>
                  <a:lnTo>
                    <a:pt x="224" y="214"/>
                  </a:lnTo>
                  <a:lnTo>
                    <a:pt x="220" y="212"/>
                  </a:lnTo>
                  <a:close/>
                  <a:moveTo>
                    <a:pt x="291" y="207"/>
                  </a:moveTo>
                  <a:lnTo>
                    <a:pt x="286" y="207"/>
                  </a:lnTo>
                  <a:lnTo>
                    <a:pt x="281" y="207"/>
                  </a:lnTo>
                  <a:lnTo>
                    <a:pt x="224" y="209"/>
                  </a:lnTo>
                  <a:lnTo>
                    <a:pt x="229" y="214"/>
                  </a:lnTo>
                  <a:lnTo>
                    <a:pt x="291" y="212"/>
                  </a:lnTo>
                  <a:lnTo>
                    <a:pt x="291" y="207"/>
                  </a:lnTo>
                  <a:close/>
                  <a:moveTo>
                    <a:pt x="359" y="202"/>
                  </a:moveTo>
                  <a:lnTo>
                    <a:pt x="295" y="207"/>
                  </a:lnTo>
                  <a:lnTo>
                    <a:pt x="295" y="212"/>
                  </a:lnTo>
                  <a:lnTo>
                    <a:pt x="364" y="207"/>
                  </a:lnTo>
                  <a:lnTo>
                    <a:pt x="359" y="202"/>
                  </a:lnTo>
                  <a:close/>
                  <a:moveTo>
                    <a:pt x="381" y="202"/>
                  </a:moveTo>
                  <a:lnTo>
                    <a:pt x="366" y="202"/>
                  </a:lnTo>
                  <a:lnTo>
                    <a:pt x="371" y="207"/>
                  </a:lnTo>
                  <a:lnTo>
                    <a:pt x="381" y="207"/>
                  </a:lnTo>
                  <a:lnTo>
                    <a:pt x="381" y="202"/>
                  </a:lnTo>
                  <a:close/>
                  <a:moveTo>
                    <a:pt x="402" y="200"/>
                  </a:moveTo>
                  <a:lnTo>
                    <a:pt x="385" y="202"/>
                  </a:lnTo>
                  <a:lnTo>
                    <a:pt x="385" y="205"/>
                  </a:lnTo>
                  <a:lnTo>
                    <a:pt x="404" y="205"/>
                  </a:lnTo>
                  <a:lnTo>
                    <a:pt x="402" y="200"/>
                  </a:lnTo>
                  <a:close/>
                  <a:moveTo>
                    <a:pt x="437" y="197"/>
                  </a:moveTo>
                  <a:lnTo>
                    <a:pt x="407" y="200"/>
                  </a:lnTo>
                  <a:lnTo>
                    <a:pt x="411" y="205"/>
                  </a:lnTo>
                  <a:lnTo>
                    <a:pt x="442" y="202"/>
                  </a:lnTo>
                  <a:lnTo>
                    <a:pt x="437" y="197"/>
                  </a:lnTo>
                  <a:close/>
                  <a:moveTo>
                    <a:pt x="447" y="197"/>
                  </a:moveTo>
                  <a:lnTo>
                    <a:pt x="442" y="197"/>
                  </a:lnTo>
                  <a:lnTo>
                    <a:pt x="447" y="202"/>
                  </a:lnTo>
                  <a:lnTo>
                    <a:pt x="447" y="197"/>
                  </a:lnTo>
                  <a:close/>
                  <a:moveTo>
                    <a:pt x="466" y="197"/>
                  </a:moveTo>
                  <a:lnTo>
                    <a:pt x="452" y="197"/>
                  </a:lnTo>
                  <a:lnTo>
                    <a:pt x="452" y="202"/>
                  </a:lnTo>
                  <a:lnTo>
                    <a:pt x="466" y="202"/>
                  </a:lnTo>
                  <a:lnTo>
                    <a:pt x="466" y="197"/>
                  </a:lnTo>
                  <a:close/>
                  <a:moveTo>
                    <a:pt x="525" y="193"/>
                  </a:moveTo>
                  <a:lnTo>
                    <a:pt x="471" y="197"/>
                  </a:lnTo>
                  <a:lnTo>
                    <a:pt x="471" y="200"/>
                  </a:lnTo>
                  <a:lnTo>
                    <a:pt x="520" y="197"/>
                  </a:lnTo>
                  <a:lnTo>
                    <a:pt x="527" y="197"/>
                  </a:lnTo>
                  <a:lnTo>
                    <a:pt x="525" y="193"/>
                  </a:lnTo>
                  <a:close/>
                  <a:moveTo>
                    <a:pt x="572" y="190"/>
                  </a:moveTo>
                  <a:lnTo>
                    <a:pt x="537" y="193"/>
                  </a:lnTo>
                  <a:lnTo>
                    <a:pt x="534" y="193"/>
                  </a:lnTo>
                  <a:lnTo>
                    <a:pt x="530" y="193"/>
                  </a:lnTo>
                  <a:lnTo>
                    <a:pt x="530" y="193"/>
                  </a:lnTo>
                  <a:lnTo>
                    <a:pt x="532" y="197"/>
                  </a:lnTo>
                  <a:lnTo>
                    <a:pt x="534" y="197"/>
                  </a:lnTo>
                  <a:lnTo>
                    <a:pt x="537" y="197"/>
                  </a:lnTo>
                  <a:lnTo>
                    <a:pt x="572" y="195"/>
                  </a:lnTo>
                  <a:lnTo>
                    <a:pt x="572" y="190"/>
                  </a:lnTo>
                  <a:close/>
                  <a:moveTo>
                    <a:pt x="587" y="190"/>
                  </a:moveTo>
                  <a:lnTo>
                    <a:pt x="577" y="190"/>
                  </a:lnTo>
                  <a:lnTo>
                    <a:pt x="577" y="195"/>
                  </a:lnTo>
                  <a:lnTo>
                    <a:pt x="587" y="195"/>
                  </a:lnTo>
                  <a:lnTo>
                    <a:pt x="587" y="195"/>
                  </a:lnTo>
                  <a:lnTo>
                    <a:pt x="587" y="190"/>
                  </a:lnTo>
                  <a:close/>
                  <a:moveTo>
                    <a:pt x="676" y="186"/>
                  </a:moveTo>
                  <a:lnTo>
                    <a:pt x="617" y="188"/>
                  </a:lnTo>
                  <a:lnTo>
                    <a:pt x="613" y="188"/>
                  </a:lnTo>
                  <a:lnTo>
                    <a:pt x="608" y="188"/>
                  </a:lnTo>
                  <a:lnTo>
                    <a:pt x="596" y="190"/>
                  </a:lnTo>
                  <a:lnTo>
                    <a:pt x="589" y="190"/>
                  </a:lnTo>
                  <a:lnTo>
                    <a:pt x="591" y="193"/>
                  </a:lnTo>
                  <a:lnTo>
                    <a:pt x="598" y="193"/>
                  </a:lnTo>
                  <a:lnTo>
                    <a:pt x="610" y="193"/>
                  </a:lnTo>
                  <a:lnTo>
                    <a:pt x="615" y="193"/>
                  </a:lnTo>
                  <a:lnTo>
                    <a:pt x="705" y="188"/>
                  </a:lnTo>
                  <a:lnTo>
                    <a:pt x="676" y="186"/>
                  </a:lnTo>
                  <a:close/>
                  <a:moveTo>
                    <a:pt x="778" y="178"/>
                  </a:moveTo>
                  <a:lnTo>
                    <a:pt x="705" y="183"/>
                  </a:lnTo>
                  <a:lnTo>
                    <a:pt x="733" y="186"/>
                  </a:lnTo>
                  <a:lnTo>
                    <a:pt x="776" y="183"/>
                  </a:lnTo>
                  <a:lnTo>
                    <a:pt x="778" y="181"/>
                  </a:lnTo>
                  <a:lnTo>
                    <a:pt x="778" y="178"/>
                  </a:lnTo>
                  <a:close/>
                  <a:moveTo>
                    <a:pt x="830" y="178"/>
                  </a:moveTo>
                  <a:lnTo>
                    <a:pt x="830" y="181"/>
                  </a:lnTo>
                  <a:lnTo>
                    <a:pt x="840" y="181"/>
                  </a:lnTo>
                  <a:lnTo>
                    <a:pt x="830" y="178"/>
                  </a:lnTo>
                  <a:close/>
                  <a:moveTo>
                    <a:pt x="795" y="178"/>
                  </a:moveTo>
                  <a:lnTo>
                    <a:pt x="790" y="178"/>
                  </a:lnTo>
                  <a:lnTo>
                    <a:pt x="785" y="183"/>
                  </a:lnTo>
                  <a:lnTo>
                    <a:pt x="785" y="183"/>
                  </a:lnTo>
                  <a:lnTo>
                    <a:pt x="788" y="183"/>
                  </a:lnTo>
                  <a:lnTo>
                    <a:pt x="795" y="178"/>
                  </a:lnTo>
                  <a:close/>
                  <a:moveTo>
                    <a:pt x="821" y="176"/>
                  </a:moveTo>
                  <a:lnTo>
                    <a:pt x="802" y="178"/>
                  </a:lnTo>
                  <a:lnTo>
                    <a:pt x="795" y="183"/>
                  </a:lnTo>
                  <a:lnTo>
                    <a:pt x="826" y="181"/>
                  </a:lnTo>
                  <a:lnTo>
                    <a:pt x="826" y="178"/>
                  </a:lnTo>
                  <a:lnTo>
                    <a:pt x="821" y="176"/>
                  </a:lnTo>
                  <a:close/>
                  <a:moveTo>
                    <a:pt x="925" y="171"/>
                  </a:moveTo>
                  <a:lnTo>
                    <a:pt x="880" y="174"/>
                  </a:lnTo>
                  <a:lnTo>
                    <a:pt x="873" y="174"/>
                  </a:lnTo>
                  <a:lnTo>
                    <a:pt x="859" y="174"/>
                  </a:lnTo>
                  <a:lnTo>
                    <a:pt x="854" y="174"/>
                  </a:lnTo>
                  <a:lnTo>
                    <a:pt x="847" y="176"/>
                  </a:lnTo>
                  <a:lnTo>
                    <a:pt x="842" y="176"/>
                  </a:lnTo>
                  <a:lnTo>
                    <a:pt x="840" y="176"/>
                  </a:lnTo>
                  <a:lnTo>
                    <a:pt x="856" y="178"/>
                  </a:lnTo>
                  <a:lnTo>
                    <a:pt x="856" y="178"/>
                  </a:lnTo>
                  <a:lnTo>
                    <a:pt x="871" y="178"/>
                  </a:lnTo>
                  <a:lnTo>
                    <a:pt x="875" y="178"/>
                  </a:lnTo>
                  <a:lnTo>
                    <a:pt x="942" y="174"/>
                  </a:lnTo>
                  <a:lnTo>
                    <a:pt x="942" y="174"/>
                  </a:lnTo>
                  <a:lnTo>
                    <a:pt x="925" y="171"/>
                  </a:lnTo>
                  <a:close/>
                  <a:moveTo>
                    <a:pt x="1046" y="167"/>
                  </a:moveTo>
                  <a:lnTo>
                    <a:pt x="1046" y="169"/>
                  </a:lnTo>
                  <a:lnTo>
                    <a:pt x="1048" y="169"/>
                  </a:lnTo>
                  <a:lnTo>
                    <a:pt x="1046" y="167"/>
                  </a:lnTo>
                  <a:close/>
                  <a:moveTo>
                    <a:pt x="979" y="167"/>
                  </a:moveTo>
                  <a:lnTo>
                    <a:pt x="946" y="169"/>
                  </a:lnTo>
                  <a:lnTo>
                    <a:pt x="968" y="171"/>
                  </a:lnTo>
                  <a:lnTo>
                    <a:pt x="972" y="171"/>
                  </a:lnTo>
                  <a:lnTo>
                    <a:pt x="979" y="167"/>
                  </a:lnTo>
                  <a:close/>
                  <a:moveTo>
                    <a:pt x="1032" y="164"/>
                  </a:moveTo>
                  <a:lnTo>
                    <a:pt x="1032" y="169"/>
                  </a:lnTo>
                  <a:lnTo>
                    <a:pt x="1036" y="169"/>
                  </a:lnTo>
                  <a:lnTo>
                    <a:pt x="1041" y="167"/>
                  </a:lnTo>
                  <a:lnTo>
                    <a:pt x="1032" y="164"/>
                  </a:lnTo>
                  <a:close/>
                  <a:moveTo>
                    <a:pt x="1003" y="159"/>
                  </a:moveTo>
                  <a:lnTo>
                    <a:pt x="996" y="162"/>
                  </a:lnTo>
                  <a:lnTo>
                    <a:pt x="1015" y="167"/>
                  </a:lnTo>
                  <a:lnTo>
                    <a:pt x="989" y="167"/>
                  </a:lnTo>
                  <a:lnTo>
                    <a:pt x="982" y="171"/>
                  </a:lnTo>
                  <a:lnTo>
                    <a:pt x="1015" y="169"/>
                  </a:lnTo>
                  <a:lnTo>
                    <a:pt x="1029" y="169"/>
                  </a:lnTo>
                  <a:lnTo>
                    <a:pt x="1027" y="164"/>
                  </a:lnTo>
                  <a:lnTo>
                    <a:pt x="1015" y="162"/>
                  </a:lnTo>
                  <a:lnTo>
                    <a:pt x="1003" y="159"/>
                  </a:lnTo>
                  <a:close/>
                  <a:moveTo>
                    <a:pt x="894" y="138"/>
                  </a:moveTo>
                  <a:lnTo>
                    <a:pt x="904" y="143"/>
                  </a:lnTo>
                  <a:lnTo>
                    <a:pt x="908" y="145"/>
                  </a:lnTo>
                  <a:lnTo>
                    <a:pt x="991" y="162"/>
                  </a:lnTo>
                  <a:lnTo>
                    <a:pt x="996" y="157"/>
                  </a:lnTo>
                  <a:lnTo>
                    <a:pt x="911" y="141"/>
                  </a:lnTo>
                  <a:lnTo>
                    <a:pt x="906" y="141"/>
                  </a:lnTo>
                  <a:lnTo>
                    <a:pt x="894" y="138"/>
                  </a:lnTo>
                  <a:close/>
                  <a:moveTo>
                    <a:pt x="89" y="131"/>
                  </a:moveTo>
                  <a:lnTo>
                    <a:pt x="26" y="197"/>
                  </a:lnTo>
                  <a:lnTo>
                    <a:pt x="23" y="200"/>
                  </a:lnTo>
                  <a:lnTo>
                    <a:pt x="4" y="219"/>
                  </a:lnTo>
                  <a:lnTo>
                    <a:pt x="0" y="226"/>
                  </a:lnTo>
                  <a:lnTo>
                    <a:pt x="2" y="228"/>
                  </a:lnTo>
                  <a:lnTo>
                    <a:pt x="7" y="226"/>
                  </a:lnTo>
                  <a:lnTo>
                    <a:pt x="78" y="224"/>
                  </a:lnTo>
                  <a:lnTo>
                    <a:pt x="89" y="224"/>
                  </a:lnTo>
                  <a:lnTo>
                    <a:pt x="113" y="221"/>
                  </a:lnTo>
                  <a:lnTo>
                    <a:pt x="118" y="221"/>
                  </a:lnTo>
                  <a:lnTo>
                    <a:pt x="182" y="216"/>
                  </a:lnTo>
                  <a:lnTo>
                    <a:pt x="189" y="212"/>
                  </a:lnTo>
                  <a:lnTo>
                    <a:pt x="118" y="216"/>
                  </a:lnTo>
                  <a:lnTo>
                    <a:pt x="113" y="216"/>
                  </a:lnTo>
                  <a:lnTo>
                    <a:pt x="80" y="219"/>
                  </a:lnTo>
                  <a:lnTo>
                    <a:pt x="68" y="219"/>
                  </a:lnTo>
                  <a:lnTo>
                    <a:pt x="7" y="224"/>
                  </a:lnTo>
                  <a:lnTo>
                    <a:pt x="28" y="202"/>
                  </a:lnTo>
                  <a:lnTo>
                    <a:pt x="30" y="200"/>
                  </a:lnTo>
                  <a:lnTo>
                    <a:pt x="94" y="131"/>
                  </a:lnTo>
                  <a:lnTo>
                    <a:pt x="89" y="131"/>
                  </a:lnTo>
                  <a:close/>
                  <a:moveTo>
                    <a:pt x="861" y="131"/>
                  </a:moveTo>
                  <a:lnTo>
                    <a:pt x="856" y="133"/>
                  </a:lnTo>
                  <a:lnTo>
                    <a:pt x="856" y="133"/>
                  </a:lnTo>
                  <a:lnTo>
                    <a:pt x="871" y="136"/>
                  </a:lnTo>
                  <a:lnTo>
                    <a:pt x="873" y="138"/>
                  </a:lnTo>
                  <a:lnTo>
                    <a:pt x="894" y="141"/>
                  </a:lnTo>
                  <a:lnTo>
                    <a:pt x="885" y="136"/>
                  </a:lnTo>
                  <a:lnTo>
                    <a:pt x="875" y="133"/>
                  </a:lnTo>
                  <a:lnTo>
                    <a:pt x="871" y="133"/>
                  </a:lnTo>
                  <a:lnTo>
                    <a:pt x="861" y="131"/>
                  </a:lnTo>
                  <a:close/>
                  <a:moveTo>
                    <a:pt x="852" y="129"/>
                  </a:moveTo>
                  <a:lnTo>
                    <a:pt x="847" y="131"/>
                  </a:lnTo>
                  <a:lnTo>
                    <a:pt x="852" y="133"/>
                  </a:lnTo>
                  <a:lnTo>
                    <a:pt x="856" y="129"/>
                  </a:lnTo>
                  <a:lnTo>
                    <a:pt x="854" y="129"/>
                  </a:lnTo>
                  <a:lnTo>
                    <a:pt x="852" y="129"/>
                  </a:lnTo>
                  <a:close/>
                  <a:moveTo>
                    <a:pt x="738" y="105"/>
                  </a:moveTo>
                  <a:lnTo>
                    <a:pt x="740" y="110"/>
                  </a:lnTo>
                  <a:lnTo>
                    <a:pt x="755" y="114"/>
                  </a:lnTo>
                  <a:lnTo>
                    <a:pt x="762" y="114"/>
                  </a:lnTo>
                  <a:lnTo>
                    <a:pt x="842" y="131"/>
                  </a:lnTo>
                  <a:lnTo>
                    <a:pt x="842" y="131"/>
                  </a:lnTo>
                  <a:lnTo>
                    <a:pt x="845" y="126"/>
                  </a:lnTo>
                  <a:lnTo>
                    <a:pt x="769" y="112"/>
                  </a:lnTo>
                  <a:lnTo>
                    <a:pt x="762" y="110"/>
                  </a:lnTo>
                  <a:lnTo>
                    <a:pt x="738" y="105"/>
                  </a:lnTo>
                  <a:close/>
                  <a:moveTo>
                    <a:pt x="601" y="79"/>
                  </a:moveTo>
                  <a:lnTo>
                    <a:pt x="589" y="79"/>
                  </a:lnTo>
                  <a:lnTo>
                    <a:pt x="615" y="84"/>
                  </a:lnTo>
                  <a:lnTo>
                    <a:pt x="620" y="86"/>
                  </a:lnTo>
                  <a:lnTo>
                    <a:pt x="660" y="93"/>
                  </a:lnTo>
                  <a:lnTo>
                    <a:pt x="665" y="95"/>
                  </a:lnTo>
                  <a:lnTo>
                    <a:pt x="736" y="110"/>
                  </a:lnTo>
                  <a:lnTo>
                    <a:pt x="733" y="105"/>
                  </a:lnTo>
                  <a:lnTo>
                    <a:pt x="667" y="91"/>
                  </a:lnTo>
                  <a:lnTo>
                    <a:pt x="662" y="91"/>
                  </a:lnTo>
                  <a:lnTo>
                    <a:pt x="622" y="81"/>
                  </a:lnTo>
                  <a:lnTo>
                    <a:pt x="617" y="81"/>
                  </a:lnTo>
                  <a:lnTo>
                    <a:pt x="601" y="79"/>
                  </a:lnTo>
                  <a:close/>
                  <a:moveTo>
                    <a:pt x="153" y="72"/>
                  </a:moveTo>
                  <a:lnTo>
                    <a:pt x="146" y="72"/>
                  </a:lnTo>
                  <a:lnTo>
                    <a:pt x="111" y="107"/>
                  </a:lnTo>
                  <a:lnTo>
                    <a:pt x="108" y="112"/>
                  </a:lnTo>
                  <a:lnTo>
                    <a:pt x="92" y="129"/>
                  </a:lnTo>
                  <a:lnTo>
                    <a:pt x="99" y="129"/>
                  </a:lnTo>
                  <a:lnTo>
                    <a:pt x="108" y="117"/>
                  </a:lnTo>
                  <a:lnTo>
                    <a:pt x="113" y="114"/>
                  </a:lnTo>
                  <a:lnTo>
                    <a:pt x="153" y="72"/>
                  </a:lnTo>
                  <a:close/>
                  <a:moveTo>
                    <a:pt x="544" y="67"/>
                  </a:moveTo>
                  <a:lnTo>
                    <a:pt x="546" y="72"/>
                  </a:lnTo>
                  <a:lnTo>
                    <a:pt x="575" y="76"/>
                  </a:lnTo>
                  <a:lnTo>
                    <a:pt x="589" y="74"/>
                  </a:lnTo>
                  <a:lnTo>
                    <a:pt x="544" y="67"/>
                  </a:lnTo>
                  <a:close/>
                  <a:moveTo>
                    <a:pt x="501" y="57"/>
                  </a:moveTo>
                  <a:lnTo>
                    <a:pt x="499" y="62"/>
                  </a:lnTo>
                  <a:lnTo>
                    <a:pt x="525" y="67"/>
                  </a:lnTo>
                  <a:lnTo>
                    <a:pt x="530" y="67"/>
                  </a:lnTo>
                  <a:lnTo>
                    <a:pt x="542" y="69"/>
                  </a:lnTo>
                  <a:lnTo>
                    <a:pt x="539" y="65"/>
                  </a:lnTo>
                  <a:lnTo>
                    <a:pt x="530" y="62"/>
                  </a:lnTo>
                  <a:lnTo>
                    <a:pt x="525" y="62"/>
                  </a:lnTo>
                  <a:lnTo>
                    <a:pt x="501" y="57"/>
                  </a:lnTo>
                  <a:close/>
                  <a:moveTo>
                    <a:pt x="478" y="53"/>
                  </a:moveTo>
                  <a:lnTo>
                    <a:pt x="459" y="53"/>
                  </a:lnTo>
                  <a:lnTo>
                    <a:pt x="494" y="60"/>
                  </a:lnTo>
                  <a:lnTo>
                    <a:pt x="497" y="57"/>
                  </a:lnTo>
                  <a:lnTo>
                    <a:pt x="478" y="53"/>
                  </a:lnTo>
                  <a:close/>
                  <a:moveTo>
                    <a:pt x="449" y="48"/>
                  </a:moveTo>
                  <a:lnTo>
                    <a:pt x="449" y="50"/>
                  </a:lnTo>
                  <a:lnTo>
                    <a:pt x="461" y="50"/>
                  </a:lnTo>
                  <a:lnTo>
                    <a:pt x="449" y="48"/>
                  </a:lnTo>
                  <a:close/>
                  <a:moveTo>
                    <a:pt x="184" y="34"/>
                  </a:moveTo>
                  <a:lnTo>
                    <a:pt x="151" y="67"/>
                  </a:lnTo>
                  <a:lnTo>
                    <a:pt x="158" y="67"/>
                  </a:lnTo>
                  <a:lnTo>
                    <a:pt x="187" y="36"/>
                  </a:lnTo>
                  <a:lnTo>
                    <a:pt x="184" y="34"/>
                  </a:lnTo>
                  <a:close/>
                  <a:moveTo>
                    <a:pt x="203" y="12"/>
                  </a:moveTo>
                  <a:lnTo>
                    <a:pt x="187" y="29"/>
                  </a:lnTo>
                  <a:lnTo>
                    <a:pt x="191" y="34"/>
                  </a:lnTo>
                  <a:lnTo>
                    <a:pt x="203" y="19"/>
                  </a:lnTo>
                  <a:lnTo>
                    <a:pt x="203" y="12"/>
                  </a:lnTo>
                  <a:close/>
                  <a:moveTo>
                    <a:pt x="213" y="3"/>
                  </a:moveTo>
                  <a:lnTo>
                    <a:pt x="208" y="8"/>
                  </a:lnTo>
                  <a:lnTo>
                    <a:pt x="208" y="8"/>
                  </a:lnTo>
                  <a:lnTo>
                    <a:pt x="210" y="10"/>
                  </a:lnTo>
                  <a:lnTo>
                    <a:pt x="215" y="8"/>
                  </a:lnTo>
                  <a:lnTo>
                    <a:pt x="215" y="3"/>
                  </a:lnTo>
                  <a:lnTo>
                    <a:pt x="213" y="3"/>
                  </a:lnTo>
                  <a:close/>
                  <a:moveTo>
                    <a:pt x="227" y="3"/>
                  </a:moveTo>
                  <a:lnTo>
                    <a:pt x="224" y="5"/>
                  </a:lnTo>
                  <a:lnTo>
                    <a:pt x="269" y="15"/>
                  </a:lnTo>
                  <a:lnTo>
                    <a:pt x="274" y="17"/>
                  </a:lnTo>
                  <a:lnTo>
                    <a:pt x="319" y="24"/>
                  </a:lnTo>
                  <a:lnTo>
                    <a:pt x="324" y="27"/>
                  </a:lnTo>
                  <a:lnTo>
                    <a:pt x="440" y="50"/>
                  </a:lnTo>
                  <a:lnTo>
                    <a:pt x="447" y="46"/>
                  </a:lnTo>
                  <a:lnTo>
                    <a:pt x="321" y="22"/>
                  </a:lnTo>
                  <a:lnTo>
                    <a:pt x="317" y="19"/>
                  </a:lnTo>
                  <a:lnTo>
                    <a:pt x="274" y="12"/>
                  </a:lnTo>
                  <a:lnTo>
                    <a:pt x="269" y="10"/>
                  </a:lnTo>
                  <a:lnTo>
                    <a:pt x="227" y="3"/>
                  </a:lnTo>
                  <a:close/>
                  <a:moveTo>
                    <a:pt x="217" y="0"/>
                  </a:moveTo>
                  <a:lnTo>
                    <a:pt x="217" y="0"/>
                  </a:lnTo>
                  <a:lnTo>
                    <a:pt x="220" y="3"/>
                  </a:lnTo>
                  <a:lnTo>
                    <a:pt x="222" y="0"/>
                  </a:lnTo>
                  <a:lnTo>
                    <a:pt x="217" y="0"/>
                  </a:lnTo>
                  <a:lnTo>
                    <a:pt x="217"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9" name="Freeform 19"/>
            <p:cNvSpPr>
              <a:spLocks noEditPoints="1"/>
            </p:cNvSpPr>
            <p:nvPr/>
          </p:nvSpPr>
          <p:spPr bwMode="auto">
            <a:xfrm>
              <a:off x="8096449" y="3155224"/>
              <a:ext cx="1874950" cy="370826"/>
            </a:xfrm>
            <a:custGeom>
              <a:avLst/>
              <a:gdLst>
                <a:gd name="T0" fmla="*/ 220 w 1048"/>
                <a:gd name="T1" fmla="*/ 212 h 228"/>
                <a:gd name="T2" fmla="*/ 291 w 1048"/>
                <a:gd name="T3" fmla="*/ 207 h 228"/>
                <a:gd name="T4" fmla="*/ 291 w 1048"/>
                <a:gd name="T5" fmla="*/ 212 h 228"/>
                <a:gd name="T6" fmla="*/ 364 w 1048"/>
                <a:gd name="T7" fmla="*/ 207 h 228"/>
                <a:gd name="T8" fmla="*/ 381 w 1048"/>
                <a:gd name="T9" fmla="*/ 207 h 228"/>
                <a:gd name="T10" fmla="*/ 404 w 1048"/>
                <a:gd name="T11" fmla="*/ 205 h 228"/>
                <a:gd name="T12" fmla="*/ 442 w 1048"/>
                <a:gd name="T13" fmla="*/ 202 h 228"/>
                <a:gd name="T14" fmla="*/ 447 w 1048"/>
                <a:gd name="T15" fmla="*/ 197 h 228"/>
                <a:gd name="T16" fmla="*/ 466 w 1048"/>
                <a:gd name="T17" fmla="*/ 197 h 228"/>
                <a:gd name="T18" fmla="*/ 527 w 1048"/>
                <a:gd name="T19" fmla="*/ 197 h 228"/>
                <a:gd name="T20" fmla="*/ 530 w 1048"/>
                <a:gd name="T21" fmla="*/ 193 h 228"/>
                <a:gd name="T22" fmla="*/ 572 w 1048"/>
                <a:gd name="T23" fmla="*/ 195 h 228"/>
                <a:gd name="T24" fmla="*/ 587 w 1048"/>
                <a:gd name="T25" fmla="*/ 195 h 228"/>
                <a:gd name="T26" fmla="*/ 613 w 1048"/>
                <a:gd name="T27" fmla="*/ 188 h 228"/>
                <a:gd name="T28" fmla="*/ 598 w 1048"/>
                <a:gd name="T29" fmla="*/ 193 h 228"/>
                <a:gd name="T30" fmla="*/ 778 w 1048"/>
                <a:gd name="T31" fmla="*/ 178 h 228"/>
                <a:gd name="T32" fmla="*/ 778 w 1048"/>
                <a:gd name="T33" fmla="*/ 178 h 228"/>
                <a:gd name="T34" fmla="*/ 795 w 1048"/>
                <a:gd name="T35" fmla="*/ 178 h 228"/>
                <a:gd name="T36" fmla="*/ 795 w 1048"/>
                <a:gd name="T37" fmla="*/ 178 h 228"/>
                <a:gd name="T38" fmla="*/ 826 w 1048"/>
                <a:gd name="T39" fmla="*/ 178 h 228"/>
                <a:gd name="T40" fmla="*/ 859 w 1048"/>
                <a:gd name="T41" fmla="*/ 174 h 228"/>
                <a:gd name="T42" fmla="*/ 856 w 1048"/>
                <a:gd name="T43" fmla="*/ 178 h 228"/>
                <a:gd name="T44" fmla="*/ 942 w 1048"/>
                <a:gd name="T45" fmla="*/ 174 h 228"/>
                <a:gd name="T46" fmla="*/ 1046 w 1048"/>
                <a:gd name="T47" fmla="*/ 167 h 228"/>
                <a:gd name="T48" fmla="*/ 979 w 1048"/>
                <a:gd name="T49" fmla="*/ 167 h 228"/>
                <a:gd name="T50" fmla="*/ 1032 w 1048"/>
                <a:gd name="T51" fmla="*/ 164 h 228"/>
                <a:gd name="T52" fmla="*/ 982 w 1048"/>
                <a:gd name="T53" fmla="*/ 171 h 228"/>
                <a:gd name="T54" fmla="*/ 1003 w 1048"/>
                <a:gd name="T55" fmla="*/ 159 h 228"/>
                <a:gd name="T56" fmla="*/ 996 w 1048"/>
                <a:gd name="T57" fmla="*/ 157 h 228"/>
                <a:gd name="T58" fmla="*/ 26 w 1048"/>
                <a:gd name="T59" fmla="*/ 197 h 228"/>
                <a:gd name="T60" fmla="*/ 7 w 1048"/>
                <a:gd name="T61" fmla="*/ 226 h 228"/>
                <a:gd name="T62" fmla="*/ 182 w 1048"/>
                <a:gd name="T63" fmla="*/ 216 h 228"/>
                <a:gd name="T64" fmla="*/ 68 w 1048"/>
                <a:gd name="T65" fmla="*/ 219 h 228"/>
                <a:gd name="T66" fmla="*/ 89 w 1048"/>
                <a:gd name="T67" fmla="*/ 131 h 228"/>
                <a:gd name="T68" fmla="*/ 873 w 1048"/>
                <a:gd name="T69" fmla="*/ 138 h 228"/>
                <a:gd name="T70" fmla="*/ 861 w 1048"/>
                <a:gd name="T71" fmla="*/ 131 h 228"/>
                <a:gd name="T72" fmla="*/ 854 w 1048"/>
                <a:gd name="T73" fmla="*/ 129 h 228"/>
                <a:gd name="T74" fmla="*/ 762 w 1048"/>
                <a:gd name="T75" fmla="*/ 114 h 228"/>
                <a:gd name="T76" fmla="*/ 762 w 1048"/>
                <a:gd name="T77" fmla="*/ 110 h 228"/>
                <a:gd name="T78" fmla="*/ 620 w 1048"/>
                <a:gd name="T79" fmla="*/ 86 h 228"/>
                <a:gd name="T80" fmla="*/ 667 w 1048"/>
                <a:gd name="T81" fmla="*/ 91 h 228"/>
                <a:gd name="T82" fmla="*/ 153 w 1048"/>
                <a:gd name="T83" fmla="*/ 72 h 228"/>
                <a:gd name="T84" fmla="*/ 99 w 1048"/>
                <a:gd name="T85" fmla="*/ 129 h 228"/>
                <a:gd name="T86" fmla="*/ 546 w 1048"/>
                <a:gd name="T87" fmla="*/ 72 h 228"/>
                <a:gd name="T88" fmla="*/ 499 w 1048"/>
                <a:gd name="T89" fmla="*/ 62 h 228"/>
                <a:gd name="T90" fmla="*/ 530 w 1048"/>
                <a:gd name="T91" fmla="*/ 62 h 228"/>
                <a:gd name="T92" fmla="*/ 494 w 1048"/>
                <a:gd name="T93" fmla="*/ 60 h 228"/>
                <a:gd name="T94" fmla="*/ 461 w 1048"/>
                <a:gd name="T95" fmla="*/ 50 h 228"/>
                <a:gd name="T96" fmla="*/ 187 w 1048"/>
                <a:gd name="T97" fmla="*/ 36 h 228"/>
                <a:gd name="T98" fmla="*/ 203 w 1048"/>
                <a:gd name="T99" fmla="*/ 19 h 228"/>
                <a:gd name="T100" fmla="*/ 210 w 1048"/>
                <a:gd name="T101" fmla="*/ 10 h 228"/>
                <a:gd name="T102" fmla="*/ 224 w 1048"/>
                <a:gd name="T103" fmla="*/ 5 h 228"/>
                <a:gd name="T104" fmla="*/ 440 w 1048"/>
                <a:gd name="T105" fmla="*/ 50 h 228"/>
                <a:gd name="T106" fmla="*/ 269 w 1048"/>
                <a:gd name="T107" fmla="*/ 10 h 228"/>
                <a:gd name="T108" fmla="*/ 222 w 1048"/>
                <a:gd name="T10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8" h="228">
                  <a:moveTo>
                    <a:pt x="194" y="214"/>
                  </a:moveTo>
                  <a:lnTo>
                    <a:pt x="189" y="216"/>
                  </a:lnTo>
                  <a:lnTo>
                    <a:pt x="194" y="216"/>
                  </a:lnTo>
                  <a:lnTo>
                    <a:pt x="194" y="214"/>
                  </a:lnTo>
                  <a:moveTo>
                    <a:pt x="220" y="212"/>
                  </a:moveTo>
                  <a:lnTo>
                    <a:pt x="196" y="212"/>
                  </a:lnTo>
                  <a:lnTo>
                    <a:pt x="196" y="216"/>
                  </a:lnTo>
                  <a:lnTo>
                    <a:pt x="224" y="214"/>
                  </a:lnTo>
                  <a:lnTo>
                    <a:pt x="220" y="212"/>
                  </a:lnTo>
                  <a:moveTo>
                    <a:pt x="291" y="207"/>
                  </a:moveTo>
                  <a:lnTo>
                    <a:pt x="286" y="207"/>
                  </a:lnTo>
                  <a:lnTo>
                    <a:pt x="281" y="207"/>
                  </a:lnTo>
                  <a:lnTo>
                    <a:pt x="224" y="209"/>
                  </a:lnTo>
                  <a:lnTo>
                    <a:pt x="229" y="214"/>
                  </a:lnTo>
                  <a:lnTo>
                    <a:pt x="291" y="212"/>
                  </a:lnTo>
                  <a:lnTo>
                    <a:pt x="291" y="207"/>
                  </a:lnTo>
                  <a:moveTo>
                    <a:pt x="359" y="202"/>
                  </a:moveTo>
                  <a:lnTo>
                    <a:pt x="295" y="207"/>
                  </a:lnTo>
                  <a:lnTo>
                    <a:pt x="295" y="212"/>
                  </a:lnTo>
                  <a:lnTo>
                    <a:pt x="364" y="207"/>
                  </a:lnTo>
                  <a:lnTo>
                    <a:pt x="359" y="202"/>
                  </a:lnTo>
                  <a:moveTo>
                    <a:pt x="381" y="202"/>
                  </a:moveTo>
                  <a:lnTo>
                    <a:pt x="366" y="202"/>
                  </a:lnTo>
                  <a:lnTo>
                    <a:pt x="371" y="207"/>
                  </a:lnTo>
                  <a:lnTo>
                    <a:pt x="381" y="207"/>
                  </a:lnTo>
                  <a:lnTo>
                    <a:pt x="381" y="202"/>
                  </a:lnTo>
                  <a:moveTo>
                    <a:pt x="402" y="200"/>
                  </a:moveTo>
                  <a:lnTo>
                    <a:pt x="385" y="202"/>
                  </a:lnTo>
                  <a:lnTo>
                    <a:pt x="385" y="205"/>
                  </a:lnTo>
                  <a:lnTo>
                    <a:pt x="404" y="205"/>
                  </a:lnTo>
                  <a:lnTo>
                    <a:pt x="402" y="200"/>
                  </a:lnTo>
                  <a:moveTo>
                    <a:pt x="437" y="197"/>
                  </a:moveTo>
                  <a:lnTo>
                    <a:pt x="407" y="200"/>
                  </a:lnTo>
                  <a:lnTo>
                    <a:pt x="411" y="205"/>
                  </a:lnTo>
                  <a:lnTo>
                    <a:pt x="442" y="202"/>
                  </a:lnTo>
                  <a:lnTo>
                    <a:pt x="437" y="197"/>
                  </a:lnTo>
                  <a:moveTo>
                    <a:pt x="447" y="197"/>
                  </a:moveTo>
                  <a:lnTo>
                    <a:pt x="442" y="197"/>
                  </a:lnTo>
                  <a:lnTo>
                    <a:pt x="447" y="202"/>
                  </a:lnTo>
                  <a:lnTo>
                    <a:pt x="447" y="197"/>
                  </a:lnTo>
                  <a:moveTo>
                    <a:pt x="466" y="197"/>
                  </a:moveTo>
                  <a:lnTo>
                    <a:pt x="452" y="197"/>
                  </a:lnTo>
                  <a:lnTo>
                    <a:pt x="452" y="202"/>
                  </a:lnTo>
                  <a:lnTo>
                    <a:pt x="466" y="202"/>
                  </a:lnTo>
                  <a:lnTo>
                    <a:pt x="466" y="197"/>
                  </a:lnTo>
                  <a:moveTo>
                    <a:pt x="525" y="193"/>
                  </a:moveTo>
                  <a:lnTo>
                    <a:pt x="471" y="197"/>
                  </a:lnTo>
                  <a:lnTo>
                    <a:pt x="471" y="200"/>
                  </a:lnTo>
                  <a:lnTo>
                    <a:pt x="520" y="197"/>
                  </a:lnTo>
                  <a:lnTo>
                    <a:pt x="527" y="197"/>
                  </a:lnTo>
                  <a:lnTo>
                    <a:pt x="525" y="193"/>
                  </a:lnTo>
                  <a:moveTo>
                    <a:pt x="572" y="190"/>
                  </a:moveTo>
                  <a:lnTo>
                    <a:pt x="537" y="193"/>
                  </a:lnTo>
                  <a:lnTo>
                    <a:pt x="534" y="193"/>
                  </a:lnTo>
                  <a:lnTo>
                    <a:pt x="530" y="193"/>
                  </a:lnTo>
                  <a:lnTo>
                    <a:pt x="530" y="193"/>
                  </a:lnTo>
                  <a:lnTo>
                    <a:pt x="532" y="197"/>
                  </a:lnTo>
                  <a:lnTo>
                    <a:pt x="534" y="197"/>
                  </a:lnTo>
                  <a:lnTo>
                    <a:pt x="537" y="197"/>
                  </a:lnTo>
                  <a:lnTo>
                    <a:pt x="572" y="195"/>
                  </a:lnTo>
                  <a:lnTo>
                    <a:pt x="572" y="190"/>
                  </a:lnTo>
                  <a:moveTo>
                    <a:pt x="587" y="190"/>
                  </a:moveTo>
                  <a:lnTo>
                    <a:pt x="577" y="190"/>
                  </a:lnTo>
                  <a:lnTo>
                    <a:pt x="577" y="195"/>
                  </a:lnTo>
                  <a:lnTo>
                    <a:pt x="587" y="195"/>
                  </a:lnTo>
                  <a:lnTo>
                    <a:pt x="587" y="195"/>
                  </a:lnTo>
                  <a:lnTo>
                    <a:pt x="587" y="190"/>
                  </a:lnTo>
                  <a:moveTo>
                    <a:pt x="676" y="186"/>
                  </a:moveTo>
                  <a:lnTo>
                    <a:pt x="617" y="188"/>
                  </a:lnTo>
                  <a:lnTo>
                    <a:pt x="613" y="188"/>
                  </a:lnTo>
                  <a:lnTo>
                    <a:pt x="608" y="188"/>
                  </a:lnTo>
                  <a:lnTo>
                    <a:pt x="596" y="190"/>
                  </a:lnTo>
                  <a:lnTo>
                    <a:pt x="589" y="190"/>
                  </a:lnTo>
                  <a:lnTo>
                    <a:pt x="591" y="193"/>
                  </a:lnTo>
                  <a:lnTo>
                    <a:pt x="598" y="193"/>
                  </a:lnTo>
                  <a:lnTo>
                    <a:pt x="610" y="193"/>
                  </a:lnTo>
                  <a:lnTo>
                    <a:pt x="615" y="193"/>
                  </a:lnTo>
                  <a:lnTo>
                    <a:pt x="705" y="188"/>
                  </a:lnTo>
                  <a:lnTo>
                    <a:pt x="676" y="186"/>
                  </a:lnTo>
                  <a:moveTo>
                    <a:pt x="778" y="178"/>
                  </a:moveTo>
                  <a:lnTo>
                    <a:pt x="705" y="183"/>
                  </a:lnTo>
                  <a:lnTo>
                    <a:pt x="733" y="186"/>
                  </a:lnTo>
                  <a:lnTo>
                    <a:pt x="776" y="183"/>
                  </a:lnTo>
                  <a:lnTo>
                    <a:pt x="778" y="181"/>
                  </a:lnTo>
                  <a:lnTo>
                    <a:pt x="778" y="178"/>
                  </a:lnTo>
                  <a:moveTo>
                    <a:pt x="830" y="178"/>
                  </a:moveTo>
                  <a:lnTo>
                    <a:pt x="830" y="181"/>
                  </a:lnTo>
                  <a:lnTo>
                    <a:pt x="840" y="181"/>
                  </a:lnTo>
                  <a:lnTo>
                    <a:pt x="830" y="178"/>
                  </a:lnTo>
                  <a:moveTo>
                    <a:pt x="795" y="178"/>
                  </a:moveTo>
                  <a:lnTo>
                    <a:pt x="790" y="178"/>
                  </a:lnTo>
                  <a:lnTo>
                    <a:pt x="785" y="183"/>
                  </a:lnTo>
                  <a:lnTo>
                    <a:pt x="785" y="183"/>
                  </a:lnTo>
                  <a:lnTo>
                    <a:pt x="788" y="183"/>
                  </a:lnTo>
                  <a:lnTo>
                    <a:pt x="795" y="178"/>
                  </a:lnTo>
                  <a:moveTo>
                    <a:pt x="821" y="176"/>
                  </a:moveTo>
                  <a:lnTo>
                    <a:pt x="802" y="178"/>
                  </a:lnTo>
                  <a:lnTo>
                    <a:pt x="795" y="183"/>
                  </a:lnTo>
                  <a:lnTo>
                    <a:pt x="826" y="181"/>
                  </a:lnTo>
                  <a:lnTo>
                    <a:pt x="826" y="178"/>
                  </a:lnTo>
                  <a:lnTo>
                    <a:pt x="821" y="176"/>
                  </a:lnTo>
                  <a:moveTo>
                    <a:pt x="925" y="171"/>
                  </a:moveTo>
                  <a:lnTo>
                    <a:pt x="880" y="174"/>
                  </a:lnTo>
                  <a:lnTo>
                    <a:pt x="873" y="174"/>
                  </a:lnTo>
                  <a:lnTo>
                    <a:pt x="859" y="174"/>
                  </a:lnTo>
                  <a:lnTo>
                    <a:pt x="854" y="174"/>
                  </a:lnTo>
                  <a:lnTo>
                    <a:pt x="847" y="176"/>
                  </a:lnTo>
                  <a:lnTo>
                    <a:pt x="842" y="176"/>
                  </a:lnTo>
                  <a:lnTo>
                    <a:pt x="840" y="176"/>
                  </a:lnTo>
                  <a:lnTo>
                    <a:pt x="856" y="178"/>
                  </a:lnTo>
                  <a:lnTo>
                    <a:pt x="856" y="178"/>
                  </a:lnTo>
                  <a:lnTo>
                    <a:pt x="871" y="178"/>
                  </a:lnTo>
                  <a:lnTo>
                    <a:pt x="875" y="178"/>
                  </a:lnTo>
                  <a:lnTo>
                    <a:pt x="942" y="174"/>
                  </a:lnTo>
                  <a:lnTo>
                    <a:pt x="942" y="174"/>
                  </a:lnTo>
                  <a:lnTo>
                    <a:pt x="925" y="171"/>
                  </a:lnTo>
                  <a:moveTo>
                    <a:pt x="1046" y="167"/>
                  </a:moveTo>
                  <a:lnTo>
                    <a:pt x="1046" y="169"/>
                  </a:lnTo>
                  <a:lnTo>
                    <a:pt x="1048" y="169"/>
                  </a:lnTo>
                  <a:lnTo>
                    <a:pt x="1046" y="167"/>
                  </a:lnTo>
                  <a:moveTo>
                    <a:pt x="979" y="167"/>
                  </a:moveTo>
                  <a:lnTo>
                    <a:pt x="946" y="169"/>
                  </a:lnTo>
                  <a:lnTo>
                    <a:pt x="968" y="171"/>
                  </a:lnTo>
                  <a:lnTo>
                    <a:pt x="972" y="171"/>
                  </a:lnTo>
                  <a:lnTo>
                    <a:pt x="979" y="167"/>
                  </a:lnTo>
                  <a:moveTo>
                    <a:pt x="1032" y="164"/>
                  </a:moveTo>
                  <a:lnTo>
                    <a:pt x="1032" y="169"/>
                  </a:lnTo>
                  <a:lnTo>
                    <a:pt x="1036" y="169"/>
                  </a:lnTo>
                  <a:lnTo>
                    <a:pt x="1041" y="167"/>
                  </a:lnTo>
                  <a:lnTo>
                    <a:pt x="1032" y="164"/>
                  </a:lnTo>
                  <a:moveTo>
                    <a:pt x="1003" y="159"/>
                  </a:moveTo>
                  <a:lnTo>
                    <a:pt x="996" y="162"/>
                  </a:lnTo>
                  <a:lnTo>
                    <a:pt x="1015" y="167"/>
                  </a:lnTo>
                  <a:lnTo>
                    <a:pt x="989" y="167"/>
                  </a:lnTo>
                  <a:lnTo>
                    <a:pt x="982" y="171"/>
                  </a:lnTo>
                  <a:lnTo>
                    <a:pt x="1015" y="169"/>
                  </a:lnTo>
                  <a:lnTo>
                    <a:pt x="1029" y="169"/>
                  </a:lnTo>
                  <a:lnTo>
                    <a:pt x="1027" y="164"/>
                  </a:lnTo>
                  <a:lnTo>
                    <a:pt x="1015" y="162"/>
                  </a:lnTo>
                  <a:lnTo>
                    <a:pt x="1003" y="159"/>
                  </a:lnTo>
                  <a:moveTo>
                    <a:pt x="894" y="138"/>
                  </a:moveTo>
                  <a:lnTo>
                    <a:pt x="904" y="143"/>
                  </a:lnTo>
                  <a:lnTo>
                    <a:pt x="908" y="145"/>
                  </a:lnTo>
                  <a:lnTo>
                    <a:pt x="991" y="162"/>
                  </a:lnTo>
                  <a:lnTo>
                    <a:pt x="996" y="157"/>
                  </a:lnTo>
                  <a:lnTo>
                    <a:pt x="911" y="141"/>
                  </a:lnTo>
                  <a:lnTo>
                    <a:pt x="906" y="141"/>
                  </a:lnTo>
                  <a:lnTo>
                    <a:pt x="894" y="138"/>
                  </a:lnTo>
                  <a:moveTo>
                    <a:pt x="89" y="131"/>
                  </a:moveTo>
                  <a:lnTo>
                    <a:pt x="26" y="197"/>
                  </a:lnTo>
                  <a:lnTo>
                    <a:pt x="23" y="200"/>
                  </a:lnTo>
                  <a:lnTo>
                    <a:pt x="4" y="219"/>
                  </a:lnTo>
                  <a:lnTo>
                    <a:pt x="0" y="226"/>
                  </a:lnTo>
                  <a:lnTo>
                    <a:pt x="2" y="228"/>
                  </a:lnTo>
                  <a:lnTo>
                    <a:pt x="7" y="226"/>
                  </a:lnTo>
                  <a:lnTo>
                    <a:pt x="78" y="224"/>
                  </a:lnTo>
                  <a:lnTo>
                    <a:pt x="89" y="224"/>
                  </a:lnTo>
                  <a:lnTo>
                    <a:pt x="113" y="221"/>
                  </a:lnTo>
                  <a:lnTo>
                    <a:pt x="118" y="221"/>
                  </a:lnTo>
                  <a:lnTo>
                    <a:pt x="182" y="216"/>
                  </a:lnTo>
                  <a:lnTo>
                    <a:pt x="189" y="212"/>
                  </a:lnTo>
                  <a:lnTo>
                    <a:pt x="118" y="216"/>
                  </a:lnTo>
                  <a:lnTo>
                    <a:pt x="113" y="216"/>
                  </a:lnTo>
                  <a:lnTo>
                    <a:pt x="80" y="219"/>
                  </a:lnTo>
                  <a:lnTo>
                    <a:pt x="68" y="219"/>
                  </a:lnTo>
                  <a:lnTo>
                    <a:pt x="7" y="224"/>
                  </a:lnTo>
                  <a:lnTo>
                    <a:pt x="28" y="202"/>
                  </a:lnTo>
                  <a:lnTo>
                    <a:pt x="30" y="200"/>
                  </a:lnTo>
                  <a:lnTo>
                    <a:pt x="94" y="131"/>
                  </a:lnTo>
                  <a:lnTo>
                    <a:pt x="89" y="131"/>
                  </a:lnTo>
                  <a:moveTo>
                    <a:pt x="861" y="131"/>
                  </a:moveTo>
                  <a:lnTo>
                    <a:pt x="856" y="133"/>
                  </a:lnTo>
                  <a:lnTo>
                    <a:pt x="856" y="133"/>
                  </a:lnTo>
                  <a:lnTo>
                    <a:pt x="871" y="136"/>
                  </a:lnTo>
                  <a:lnTo>
                    <a:pt x="873" y="138"/>
                  </a:lnTo>
                  <a:lnTo>
                    <a:pt x="894" y="141"/>
                  </a:lnTo>
                  <a:lnTo>
                    <a:pt x="885" y="136"/>
                  </a:lnTo>
                  <a:lnTo>
                    <a:pt x="875" y="133"/>
                  </a:lnTo>
                  <a:lnTo>
                    <a:pt x="871" y="133"/>
                  </a:lnTo>
                  <a:lnTo>
                    <a:pt x="861" y="131"/>
                  </a:lnTo>
                  <a:moveTo>
                    <a:pt x="852" y="129"/>
                  </a:moveTo>
                  <a:lnTo>
                    <a:pt x="847" y="131"/>
                  </a:lnTo>
                  <a:lnTo>
                    <a:pt x="852" y="133"/>
                  </a:lnTo>
                  <a:lnTo>
                    <a:pt x="856" y="129"/>
                  </a:lnTo>
                  <a:lnTo>
                    <a:pt x="854" y="129"/>
                  </a:lnTo>
                  <a:lnTo>
                    <a:pt x="852" y="129"/>
                  </a:lnTo>
                  <a:moveTo>
                    <a:pt x="738" y="105"/>
                  </a:moveTo>
                  <a:lnTo>
                    <a:pt x="740" y="110"/>
                  </a:lnTo>
                  <a:lnTo>
                    <a:pt x="755" y="114"/>
                  </a:lnTo>
                  <a:lnTo>
                    <a:pt x="762" y="114"/>
                  </a:lnTo>
                  <a:lnTo>
                    <a:pt x="842" y="131"/>
                  </a:lnTo>
                  <a:lnTo>
                    <a:pt x="842" y="131"/>
                  </a:lnTo>
                  <a:lnTo>
                    <a:pt x="845" y="126"/>
                  </a:lnTo>
                  <a:lnTo>
                    <a:pt x="769" y="112"/>
                  </a:lnTo>
                  <a:lnTo>
                    <a:pt x="762" y="110"/>
                  </a:lnTo>
                  <a:lnTo>
                    <a:pt x="738" y="105"/>
                  </a:lnTo>
                  <a:moveTo>
                    <a:pt x="601" y="79"/>
                  </a:moveTo>
                  <a:lnTo>
                    <a:pt x="589" y="79"/>
                  </a:lnTo>
                  <a:lnTo>
                    <a:pt x="615" y="84"/>
                  </a:lnTo>
                  <a:lnTo>
                    <a:pt x="620" y="86"/>
                  </a:lnTo>
                  <a:lnTo>
                    <a:pt x="660" y="93"/>
                  </a:lnTo>
                  <a:lnTo>
                    <a:pt x="665" y="95"/>
                  </a:lnTo>
                  <a:lnTo>
                    <a:pt x="736" y="110"/>
                  </a:lnTo>
                  <a:lnTo>
                    <a:pt x="733" y="105"/>
                  </a:lnTo>
                  <a:lnTo>
                    <a:pt x="667" y="91"/>
                  </a:lnTo>
                  <a:lnTo>
                    <a:pt x="662" y="91"/>
                  </a:lnTo>
                  <a:lnTo>
                    <a:pt x="622" y="81"/>
                  </a:lnTo>
                  <a:lnTo>
                    <a:pt x="617" y="81"/>
                  </a:lnTo>
                  <a:lnTo>
                    <a:pt x="601" y="79"/>
                  </a:lnTo>
                  <a:moveTo>
                    <a:pt x="153" y="72"/>
                  </a:moveTo>
                  <a:lnTo>
                    <a:pt x="146" y="72"/>
                  </a:lnTo>
                  <a:lnTo>
                    <a:pt x="111" y="107"/>
                  </a:lnTo>
                  <a:lnTo>
                    <a:pt x="108" y="112"/>
                  </a:lnTo>
                  <a:lnTo>
                    <a:pt x="92" y="129"/>
                  </a:lnTo>
                  <a:lnTo>
                    <a:pt x="99" y="129"/>
                  </a:lnTo>
                  <a:lnTo>
                    <a:pt x="108" y="117"/>
                  </a:lnTo>
                  <a:lnTo>
                    <a:pt x="113" y="114"/>
                  </a:lnTo>
                  <a:lnTo>
                    <a:pt x="153" y="72"/>
                  </a:lnTo>
                  <a:moveTo>
                    <a:pt x="544" y="67"/>
                  </a:moveTo>
                  <a:lnTo>
                    <a:pt x="546" y="72"/>
                  </a:lnTo>
                  <a:lnTo>
                    <a:pt x="575" y="76"/>
                  </a:lnTo>
                  <a:lnTo>
                    <a:pt x="589" y="74"/>
                  </a:lnTo>
                  <a:lnTo>
                    <a:pt x="544" y="67"/>
                  </a:lnTo>
                  <a:moveTo>
                    <a:pt x="501" y="57"/>
                  </a:moveTo>
                  <a:lnTo>
                    <a:pt x="499" y="62"/>
                  </a:lnTo>
                  <a:lnTo>
                    <a:pt x="525" y="67"/>
                  </a:lnTo>
                  <a:lnTo>
                    <a:pt x="530" y="67"/>
                  </a:lnTo>
                  <a:lnTo>
                    <a:pt x="542" y="69"/>
                  </a:lnTo>
                  <a:lnTo>
                    <a:pt x="539" y="65"/>
                  </a:lnTo>
                  <a:lnTo>
                    <a:pt x="530" y="62"/>
                  </a:lnTo>
                  <a:lnTo>
                    <a:pt x="525" y="62"/>
                  </a:lnTo>
                  <a:lnTo>
                    <a:pt x="501" y="57"/>
                  </a:lnTo>
                  <a:moveTo>
                    <a:pt x="478" y="53"/>
                  </a:moveTo>
                  <a:lnTo>
                    <a:pt x="459" y="53"/>
                  </a:lnTo>
                  <a:lnTo>
                    <a:pt x="494" y="60"/>
                  </a:lnTo>
                  <a:lnTo>
                    <a:pt x="497" y="57"/>
                  </a:lnTo>
                  <a:lnTo>
                    <a:pt x="478" y="53"/>
                  </a:lnTo>
                  <a:moveTo>
                    <a:pt x="449" y="48"/>
                  </a:moveTo>
                  <a:lnTo>
                    <a:pt x="449" y="50"/>
                  </a:lnTo>
                  <a:lnTo>
                    <a:pt x="461" y="50"/>
                  </a:lnTo>
                  <a:lnTo>
                    <a:pt x="449" y="48"/>
                  </a:lnTo>
                  <a:moveTo>
                    <a:pt x="184" y="34"/>
                  </a:moveTo>
                  <a:lnTo>
                    <a:pt x="151" y="67"/>
                  </a:lnTo>
                  <a:lnTo>
                    <a:pt x="158" y="67"/>
                  </a:lnTo>
                  <a:lnTo>
                    <a:pt x="187" y="36"/>
                  </a:lnTo>
                  <a:lnTo>
                    <a:pt x="184" y="34"/>
                  </a:lnTo>
                  <a:moveTo>
                    <a:pt x="203" y="12"/>
                  </a:moveTo>
                  <a:lnTo>
                    <a:pt x="187" y="29"/>
                  </a:lnTo>
                  <a:lnTo>
                    <a:pt x="191" y="34"/>
                  </a:lnTo>
                  <a:lnTo>
                    <a:pt x="203" y="19"/>
                  </a:lnTo>
                  <a:lnTo>
                    <a:pt x="203" y="12"/>
                  </a:lnTo>
                  <a:moveTo>
                    <a:pt x="213" y="3"/>
                  </a:moveTo>
                  <a:lnTo>
                    <a:pt x="208" y="8"/>
                  </a:lnTo>
                  <a:lnTo>
                    <a:pt x="208" y="8"/>
                  </a:lnTo>
                  <a:lnTo>
                    <a:pt x="210" y="10"/>
                  </a:lnTo>
                  <a:lnTo>
                    <a:pt x="215" y="8"/>
                  </a:lnTo>
                  <a:lnTo>
                    <a:pt x="215" y="3"/>
                  </a:lnTo>
                  <a:lnTo>
                    <a:pt x="213" y="3"/>
                  </a:lnTo>
                  <a:moveTo>
                    <a:pt x="227" y="3"/>
                  </a:moveTo>
                  <a:lnTo>
                    <a:pt x="224" y="5"/>
                  </a:lnTo>
                  <a:lnTo>
                    <a:pt x="269" y="15"/>
                  </a:lnTo>
                  <a:lnTo>
                    <a:pt x="274" y="17"/>
                  </a:lnTo>
                  <a:lnTo>
                    <a:pt x="319" y="24"/>
                  </a:lnTo>
                  <a:lnTo>
                    <a:pt x="324" y="27"/>
                  </a:lnTo>
                  <a:lnTo>
                    <a:pt x="440" y="50"/>
                  </a:lnTo>
                  <a:lnTo>
                    <a:pt x="447" y="46"/>
                  </a:lnTo>
                  <a:lnTo>
                    <a:pt x="321" y="22"/>
                  </a:lnTo>
                  <a:lnTo>
                    <a:pt x="317" y="19"/>
                  </a:lnTo>
                  <a:lnTo>
                    <a:pt x="274" y="12"/>
                  </a:lnTo>
                  <a:lnTo>
                    <a:pt x="269" y="10"/>
                  </a:lnTo>
                  <a:lnTo>
                    <a:pt x="227" y="3"/>
                  </a:lnTo>
                  <a:moveTo>
                    <a:pt x="217" y="0"/>
                  </a:moveTo>
                  <a:lnTo>
                    <a:pt x="217" y="0"/>
                  </a:lnTo>
                  <a:lnTo>
                    <a:pt x="220" y="3"/>
                  </a:lnTo>
                  <a:lnTo>
                    <a:pt x="222" y="0"/>
                  </a:lnTo>
                  <a:lnTo>
                    <a:pt x="217" y="0"/>
                  </a:lnTo>
                  <a:lnTo>
                    <a:pt x="217"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0" name="Freeform 20"/>
            <p:cNvSpPr>
              <a:spLocks noEditPoints="1"/>
            </p:cNvSpPr>
            <p:nvPr/>
          </p:nvSpPr>
          <p:spPr bwMode="auto">
            <a:xfrm>
              <a:off x="7667070" y="3210522"/>
              <a:ext cx="2241711" cy="296010"/>
            </a:xfrm>
            <a:custGeom>
              <a:avLst/>
              <a:gdLst>
                <a:gd name="T0" fmla="*/ 516 w 529"/>
                <a:gd name="T1" fmla="*/ 74 h 77"/>
                <a:gd name="T2" fmla="*/ 520 w 529"/>
                <a:gd name="T3" fmla="*/ 71 h 77"/>
                <a:gd name="T4" fmla="*/ 450 w 529"/>
                <a:gd name="T5" fmla="*/ 68 h 77"/>
                <a:gd name="T6" fmla="*/ 459 w 529"/>
                <a:gd name="T7" fmla="*/ 70 h 77"/>
                <a:gd name="T8" fmla="*/ 460 w 529"/>
                <a:gd name="T9" fmla="*/ 69 h 77"/>
                <a:gd name="T10" fmla="*/ 436 w 529"/>
                <a:gd name="T11" fmla="*/ 68 h 77"/>
                <a:gd name="T12" fmla="*/ 434 w 529"/>
                <a:gd name="T13" fmla="*/ 68 h 77"/>
                <a:gd name="T14" fmla="*/ 429 w 529"/>
                <a:gd name="T15" fmla="*/ 66 h 77"/>
                <a:gd name="T16" fmla="*/ 499 w 529"/>
                <a:gd name="T17" fmla="*/ 59 h 77"/>
                <a:gd name="T18" fmla="*/ 348 w 529"/>
                <a:gd name="T19" fmla="*/ 58 h 77"/>
                <a:gd name="T20" fmla="*/ 399 w 529"/>
                <a:gd name="T21" fmla="*/ 65 h 77"/>
                <a:gd name="T22" fmla="*/ 365 w 529"/>
                <a:gd name="T23" fmla="*/ 60 h 77"/>
                <a:gd name="T24" fmla="*/ 346 w 529"/>
                <a:gd name="T25" fmla="*/ 60 h 77"/>
                <a:gd name="T26" fmla="*/ 328 w 529"/>
                <a:gd name="T27" fmla="*/ 58 h 77"/>
                <a:gd name="T28" fmla="*/ 332 w 529"/>
                <a:gd name="T29" fmla="*/ 57 h 77"/>
                <a:gd name="T30" fmla="*/ 297 w 529"/>
                <a:gd name="T31" fmla="*/ 56 h 77"/>
                <a:gd name="T32" fmla="*/ 299 w 529"/>
                <a:gd name="T33" fmla="*/ 54 h 77"/>
                <a:gd name="T34" fmla="*/ 267 w 529"/>
                <a:gd name="T35" fmla="*/ 51 h 77"/>
                <a:gd name="T36" fmla="*/ 254 w 529"/>
                <a:gd name="T37" fmla="*/ 52 h 77"/>
                <a:gd name="T38" fmla="*/ 242 w 529"/>
                <a:gd name="T39" fmla="*/ 51 h 77"/>
                <a:gd name="T40" fmla="*/ 232 w 529"/>
                <a:gd name="T41" fmla="*/ 48 h 77"/>
                <a:gd name="T42" fmla="*/ 216 w 529"/>
                <a:gd name="T43" fmla="*/ 46 h 77"/>
                <a:gd name="T44" fmla="*/ 220 w 529"/>
                <a:gd name="T45" fmla="*/ 47 h 77"/>
                <a:gd name="T46" fmla="*/ 214 w 529"/>
                <a:gd name="T47" fmla="*/ 46 h 77"/>
                <a:gd name="T48" fmla="*/ 168 w 529"/>
                <a:gd name="T49" fmla="*/ 42 h 77"/>
                <a:gd name="T50" fmla="*/ 149 w 529"/>
                <a:gd name="T51" fmla="*/ 42 h 77"/>
                <a:gd name="T52" fmla="*/ 140 w 529"/>
                <a:gd name="T53" fmla="*/ 40 h 77"/>
                <a:gd name="T54" fmla="*/ 116 w 529"/>
                <a:gd name="T55" fmla="*/ 37 h 77"/>
                <a:gd name="T56" fmla="*/ 470 w 529"/>
                <a:gd name="T57" fmla="*/ 37 h 77"/>
                <a:gd name="T58" fmla="*/ 482 w 529"/>
                <a:gd name="T59" fmla="*/ 47 h 77"/>
                <a:gd name="T60" fmla="*/ 479 w 529"/>
                <a:gd name="T61" fmla="*/ 44 h 77"/>
                <a:gd name="T62" fmla="*/ 466 w 529"/>
                <a:gd name="T63" fmla="*/ 37 h 77"/>
                <a:gd name="T64" fmla="*/ 103 w 529"/>
                <a:gd name="T65" fmla="*/ 38 h 77"/>
                <a:gd name="T66" fmla="*/ 93 w 529"/>
                <a:gd name="T67" fmla="*/ 35 h 77"/>
                <a:gd name="T68" fmla="*/ 465 w 529"/>
                <a:gd name="T69" fmla="*/ 34 h 77"/>
                <a:gd name="T70" fmla="*/ 83 w 529"/>
                <a:gd name="T71" fmla="*/ 34 h 77"/>
                <a:gd name="T72" fmla="*/ 14 w 529"/>
                <a:gd name="T73" fmla="*/ 30 h 77"/>
                <a:gd name="T74" fmla="*/ 49 w 529"/>
                <a:gd name="T75" fmla="*/ 21 h 77"/>
                <a:gd name="T76" fmla="*/ 130 w 529"/>
                <a:gd name="T77" fmla="*/ 16 h 77"/>
                <a:gd name="T78" fmla="*/ 51 w 529"/>
                <a:gd name="T79" fmla="*/ 22 h 77"/>
                <a:gd name="T80" fmla="*/ 130 w 529"/>
                <a:gd name="T81" fmla="*/ 16 h 77"/>
                <a:gd name="T82" fmla="*/ 132 w 529"/>
                <a:gd name="T83" fmla="*/ 16 h 77"/>
                <a:gd name="T84" fmla="*/ 180 w 529"/>
                <a:gd name="T85" fmla="*/ 15 h 77"/>
                <a:gd name="T86" fmla="*/ 186 w 529"/>
                <a:gd name="T87" fmla="*/ 13 h 77"/>
                <a:gd name="T88" fmla="*/ 201 w 529"/>
                <a:gd name="T89" fmla="*/ 12 h 77"/>
                <a:gd name="T90" fmla="*/ 203 w 529"/>
                <a:gd name="T91" fmla="*/ 12 h 77"/>
                <a:gd name="T92" fmla="*/ 217 w 529"/>
                <a:gd name="T93" fmla="*/ 11 h 77"/>
                <a:gd name="T94" fmla="*/ 219 w 529"/>
                <a:gd name="T95" fmla="*/ 11 h 77"/>
                <a:gd name="T96" fmla="*/ 461 w 529"/>
                <a:gd name="T97" fmla="*/ 31 h 77"/>
                <a:gd name="T98" fmla="*/ 288 w 529"/>
                <a:gd name="T99" fmla="*/ 9 h 77"/>
                <a:gd name="T100" fmla="*/ 223 w 529"/>
                <a:gd name="T101" fmla="*/ 12 h 77"/>
                <a:gd name="T102" fmla="*/ 296 w 529"/>
                <a:gd name="T103" fmla="*/ 7 h 77"/>
                <a:gd name="T104" fmla="*/ 312 w 529"/>
                <a:gd name="T105" fmla="*/ 6 h 77"/>
                <a:gd name="T106" fmla="*/ 323 w 529"/>
                <a:gd name="T107" fmla="*/ 7 h 77"/>
                <a:gd name="T108" fmla="*/ 379 w 529"/>
                <a:gd name="T109" fmla="*/ 2 h 77"/>
                <a:gd name="T110" fmla="*/ 392 w 529"/>
                <a:gd name="T111" fmla="*/ 3 h 77"/>
                <a:gd name="T112" fmla="*/ 414 w 529"/>
                <a:gd name="T113" fmla="*/ 0 h 77"/>
                <a:gd name="T114" fmla="*/ 415 w 529"/>
                <a:gd name="T115"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29" h="77">
                  <a:moveTo>
                    <a:pt x="516" y="74"/>
                  </a:moveTo>
                  <a:cubicBezTo>
                    <a:pt x="513" y="75"/>
                    <a:pt x="513" y="75"/>
                    <a:pt x="513" y="75"/>
                  </a:cubicBezTo>
                  <a:cubicBezTo>
                    <a:pt x="522" y="76"/>
                    <a:pt x="522" y="76"/>
                    <a:pt x="522" y="76"/>
                  </a:cubicBezTo>
                  <a:cubicBezTo>
                    <a:pt x="529" y="77"/>
                    <a:pt x="529" y="77"/>
                    <a:pt x="529" y="77"/>
                  </a:cubicBezTo>
                  <a:cubicBezTo>
                    <a:pt x="528" y="76"/>
                    <a:pt x="528" y="76"/>
                    <a:pt x="528" y="76"/>
                  </a:cubicBezTo>
                  <a:cubicBezTo>
                    <a:pt x="516" y="74"/>
                    <a:pt x="516" y="74"/>
                    <a:pt x="516" y="74"/>
                  </a:cubicBezTo>
                  <a:moveTo>
                    <a:pt x="494" y="72"/>
                  </a:moveTo>
                  <a:cubicBezTo>
                    <a:pt x="492" y="73"/>
                    <a:pt x="492" y="73"/>
                    <a:pt x="492" y="73"/>
                  </a:cubicBezTo>
                  <a:cubicBezTo>
                    <a:pt x="510" y="75"/>
                    <a:pt x="510" y="75"/>
                    <a:pt x="510" y="75"/>
                  </a:cubicBezTo>
                  <a:cubicBezTo>
                    <a:pt x="513" y="73"/>
                    <a:pt x="513" y="73"/>
                    <a:pt x="513" y="73"/>
                  </a:cubicBezTo>
                  <a:cubicBezTo>
                    <a:pt x="494" y="72"/>
                    <a:pt x="494" y="72"/>
                    <a:pt x="494" y="72"/>
                  </a:cubicBezTo>
                  <a:moveTo>
                    <a:pt x="520" y="71"/>
                  </a:moveTo>
                  <a:cubicBezTo>
                    <a:pt x="518" y="72"/>
                    <a:pt x="518" y="72"/>
                    <a:pt x="518" y="72"/>
                  </a:cubicBezTo>
                  <a:cubicBezTo>
                    <a:pt x="519" y="73"/>
                    <a:pt x="519" y="73"/>
                    <a:pt x="519" y="73"/>
                  </a:cubicBezTo>
                  <a:cubicBezTo>
                    <a:pt x="524" y="74"/>
                    <a:pt x="524" y="74"/>
                    <a:pt x="524" y="74"/>
                  </a:cubicBezTo>
                  <a:cubicBezTo>
                    <a:pt x="523" y="73"/>
                    <a:pt x="523" y="73"/>
                    <a:pt x="523" y="73"/>
                  </a:cubicBezTo>
                  <a:cubicBezTo>
                    <a:pt x="520" y="71"/>
                    <a:pt x="520" y="71"/>
                    <a:pt x="520" y="71"/>
                  </a:cubicBezTo>
                  <a:moveTo>
                    <a:pt x="450" y="68"/>
                  </a:moveTo>
                  <a:cubicBezTo>
                    <a:pt x="449" y="69"/>
                    <a:pt x="449" y="69"/>
                    <a:pt x="449" y="69"/>
                  </a:cubicBezTo>
                  <a:cubicBezTo>
                    <a:pt x="455" y="70"/>
                    <a:pt x="455" y="70"/>
                    <a:pt x="455" y="70"/>
                  </a:cubicBezTo>
                  <a:cubicBezTo>
                    <a:pt x="457" y="70"/>
                    <a:pt x="457" y="70"/>
                    <a:pt x="457" y="70"/>
                  </a:cubicBezTo>
                  <a:cubicBezTo>
                    <a:pt x="457" y="70"/>
                    <a:pt x="457" y="70"/>
                    <a:pt x="457" y="70"/>
                  </a:cubicBezTo>
                  <a:cubicBezTo>
                    <a:pt x="459" y="70"/>
                    <a:pt x="459" y="70"/>
                    <a:pt x="459" y="70"/>
                  </a:cubicBezTo>
                  <a:cubicBezTo>
                    <a:pt x="459" y="70"/>
                    <a:pt x="459" y="70"/>
                    <a:pt x="459" y="70"/>
                  </a:cubicBezTo>
                  <a:cubicBezTo>
                    <a:pt x="462" y="70"/>
                    <a:pt x="462" y="70"/>
                    <a:pt x="462" y="70"/>
                  </a:cubicBezTo>
                  <a:cubicBezTo>
                    <a:pt x="489" y="73"/>
                    <a:pt x="489" y="73"/>
                    <a:pt x="489" y="73"/>
                  </a:cubicBezTo>
                  <a:cubicBezTo>
                    <a:pt x="491" y="71"/>
                    <a:pt x="491" y="71"/>
                    <a:pt x="491" y="71"/>
                  </a:cubicBezTo>
                  <a:cubicBezTo>
                    <a:pt x="463" y="69"/>
                    <a:pt x="463" y="69"/>
                    <a:pt x="463" y="69"/>
                  </a:cubicBezTo>
                  <a:cubicBezTo>
                    <a:pt x="461" y="69"/>
                    <a:pt x="461" y="69"/>
                    <a:pt x="461" y="69"/>
                  </a:cubicBezTo>
                  <a:cubicBezTo>
                    <a:pt x="460" y="69"/>
                    <a:pt x="460" y="69"/>
                    <a:pt x="460" y="69"/>
                  </a:cubicBezTo>
                  <a:cubicBezTo>
                    <a:pt x="458" y="68"/>
                    <a:pt x="458" y="68"/>
                    <a:pt x="458" y="68"/>
                  </a:cubicBezTo>
                  <a:cubicBezTo>
                    <a:pt x="457" y="68"/>
                    <a:pt x="457" y="68"/>
                    <a:pt x="457" y="68"/>
                  </a:cubicBezTo>
                  <a:cubicBezTo>
                    <a:pt x="455" y="68"/>
                    <a:pt x="455" y="68"/>
                    <a:pt x="455" y="68"/>
                  </a:cubicBezTo>
                  <a:cubicBezTo>
                    <a:pt x="450" y="68"/>
                    <a:pt x="450" y="68"/>
                    <a:pt x="450" y="68"/>
                  </a:cubicBezTo>
                  <a:moveTo>
                    <a:pt x="435" y="66"/>
                  </a:moveTo>
                  <a:cubicBezTo>
                    <a:pt x="436" y="68"/>
                    <a:pt x="436" y="68"/>
                    <a:pt x="436" y="68"/>
                  </a:cubicBezTo>
                  <a:cubicBezTo>
                    <a:pt x="447" y="69"/>
                    <a:pt x="447" y="69"/>
                    <a:pt x="447" y="69"/>
                  </a:cubicBezTo>
                  <a:cubicBezTo>
                    <a:pt x="448" y="67"/>
                    <a:pt x="448" y="67"/>
                    <a:pt x="448" y="67"/>
                  </a:cubicBezTo>
                  <a:cubicBezTo>
                    <a:pt x="435" y="66"/>
                    <a:pt x="435" y="66"/>
                    <a:pt x="435" y="66"/>
                  </a:cubicBezTo>
                  <a:moveTo>
                    <a:pt x="433" y="66"/>
                  </a:moveTo>
                  <a:cubicBezTo>
                    <a:pt x="431" y="68"/>
                    <a:pt x="431" y="68"/>
                    <a:pt x="431" y="68"/>
                  </a:cubicBezTo>
                  <a:cubicBezTo>
                    <a:pt x="434" y="68"/>
                    <a:pt x="434" y="68"/>
                    <a:pt x="434" y="68"/>
                  </a:cubicBezTo>
                  <a:cubicBezTo>
                    <a:pt x="433" y="66"/>
                    <a:pt x="433" y="66"/>
                    <a:pt x="433" y="66"/>
                  </a:cubicBezTo>
                  <a:moveTo>
                    <a:pt x="429" y="66"/>
                  </a:moveTo>
                  <a:cubicBezTo>
                    <a:pt x="427" y="67"/>
                    <a:pt x="427" y="67"/>
                    <a:pt x="427" y="67"/>
                  </a:cubicBezTo>
                  <a:cubicBezTo>
                    <a:pt x="428" y="67"/>
                    <a:pt x="428" y="67"/>
                    <a:pt x="428" y="67"/>
                  </a:cubicBezTo>
                  <a:cubicBezTo>
                    <a:pt x="430" y="66"/>
                    <a:pt x="430" y="66"/>
                    <a:pt x="430" y="66"/>
                  </a:cubicBezTo>
                  <a:cubicBezTo>
                    <a:pt x="429" y="66"/>
                    <a:pt x="429" y="66"/>
                    <a:pt x="429" y="66"/>
                  </a:cubicBezTo>
                  <a:moveTo>
                    <a:pt x="508" y="63"/>
                  </a:moveTo>
                  <a:cubicBezTo>
                    <a:pt x="506" y="64"/>
                    <a:pt x="506" y="64"/>
                    <a:pt x="506" y="64"/>
                  </a:cubicBezTo>
                  <a:cubicBezTo>
                    <a:pt x="517" y="71"/>
                    <a:pt x="517" y="71"/>
                    <a:pt x="517" y="71"/>
                  </a:cubicBezTo>
                  <a:cubicBezTo>
                    <a:pt x="518" y="70"/>
                    <a:pt x="518" y="70"/>
                    <a:pt x="518" y="70"/>
                  </a:cubicBezTo>
                  <a:cubicBezTo>
                    <a:pt x="508" y="63"/>
                    <a:pt x="508" y="63"/>
                    <a:pt x="508" y="63"/>
                  </a:cubicBezTo>
                  <a:moveTo>
                    <a:pt x="499" y="59"/>
                  </a:moveTo>
                  <a:cubicBezTo>
                    <a:pt x="499" y="59"/>
                    <a:pt x="499" y="59"/>
                    <a:pt x="499" y="59"/>
                  </a:cubicBezTo>
                  <a:cubicBezTo>
                    <a:pt x="505" y="63"/>
                    <a:pt x="505" y="63"/>
                    <a:pt x="505" y="63"/>
                  </a:cubicBezTo>
                  <a:cubicBezTo>
                    <a:pt x="507" y="62"/>
                    <a:pt x="507" y="62"/>
                    <a:pt x="507" y="62"/>
                  </a:cubicBezTo>
                  <a:cubicBezTo>
                    <a:pt x="503" y="59"/>
                    <a:pt x="503" y="59"/>
                    <a:pt x="503" y="59"/>
                  </a:cubicBezTo>
                  <a:cubicBezTo>
                    <a:pt x="499" y="59"/>
                    <a:pt x="499" y="59"/>
                    <a:pt x="499" y="59"/>
                  </a:cubicBezTo>
                  <a:moveTo>
                    <a:pt x="348" y="58"/>
                  </a:moveTo>
                  <a:cubicBezTo>
                    <a:pt x="348" y="60"/>
                    <a:pt x="348" y="60"/>
                    <a:pt x="348" y="60"/>
                  </a:cubicBezTo>
                  <a:cubicBezTo>
                    <a:pt x="362" y="61"/>
                    <a:pt x="362" y="61"/>
                    <a:pt x="362" y="61"/>
                  </a:cubicBezTo>
                  <a:cubicBezTo>
                    <a:pt x="364" y="62"/>
                    <a:pt x="364" y="62"/>
                    <a:pt x="364" y="62"/>
                  </a:cubicBezTo>
                  <a:cubicBezTo>
                    <a:pt x="365" y="62"/>
                    <a:pt x="365" y="62"/>
                    <a:pt x="365" y="62"/>
                  </a:cubicBezTo>
                  <a:cubicBezTo>
                    <a:pt x="387" y="64"/>
                    <a:pt x="387" y="64"/>
                    <a:pt x="387" y="64"/>
                  </a:cubicBezTo>
                  <a:cubicBezTo>
                    <a:pt x="399" y="65"/>
                    <a:pt x="399" y="65"/>
                    <a:pt x="399" y="65"/>
                  </a:cubicBezTo>
                  <a:cubicBezTo>
                    <a:pt x="424" y="67"/>
                    <a:pt x="424" y="67"/>
                    <a:pt x="424" y="67"/>
                  </a:cubicBezTo>
                  <a:cubicBezTo>
                    <a:pt x="426" y="65"/>
                    <a:pt x="426" y="65"/>
                    <a:pt x="426" y="65"/>
                  </a:cubicBezTo>
                  <a:cubicBezTo>
                    <a:pt x="411" y="64"/>
                    <a:pt x="411" y="64"/>
                    <a:pt x="411" y="64"/>
                  </a:cubicBezTo>
                  <a:cubicBezTo>
                    <a:pt x="399" y="63"/>
                    <a:pt x="399" y="63"/>
                    <a:pt x="399" y="63"/>
                  </a:cubicBezTo>
                  <a:cubicBezTo>
                    <a:pt x="369" y="60"/>
                    <a:pt x="369" y="60"/>
                    <a:pt x="369" y="60"/>
                  </a:cubicBezTo>
                  <a:cubicBezTo>
                    <a:pt x="365" y="60"/>
                    <a:pt x="365" y="60"/>
                    <a:pt x="365" y="60"/>
                  </a:cubicBezTo>
                  <a:cubicBezTo>
                    <a:pt x="365" y="60"/>
                    <a:pt x="365" y="60"/>
                    <a:pt x="365" y="60"/>
                  </a:cubicBezTo>
                  <a:cubicBezTo>
                    <a:pt x="363" y="60"/>
                    <a:pt x="363" y="60"/>
                    <a:pt x="363" y="60"/>
                  </a:cubicBezTo>
                  <a:cubicBezTo>
                    <a:pt x="348" y="58"/>
                    <a:pt x="348" y="58"/>
                    <a:pt x="348" y="58"/>
                  </a:cubicBezTo>
                  <a:moveTo>
                    <a:pt x="344" y="58"/>
                  </a:moveTo>
                  <a:cubicBezTo>
                    <a:pt x="344" y="60"/>
                    <a:pt x="344" y="60"/>
                    <a:pt x="344" y="60"/>
                  </a:cubicBezTo>
                  <a:cubicBezTo>
                    <a:pt x="346" y="60"/>
                    <a:pt x="346" y="60"/>
                    <a:pt x="346" y="60"/>
                  </a:cubicBezTo>
                  <a:cubicBezTo>
                    <a:pt x="346" y="58"/>
                    <a:pt x="346" y="58"/>
                    <a:pt x="346" y="58"/>
                  </a:cubicBezTo>
                  <a:cubicBezTo>
                    <a:pt x="344" y="58"/>
                    <a:pt x="344" y="58"/>
                    <a:pt x="344" y="58"/>
                  </a:cubicBezTo>
                  <a:moveTo>
                    <a:pt x="316" y="56"/>
                  </a:moveTo>
                  <a:cubicBezTo>
                    <a:pt x="318" y="57"/>
                    <a:pt x="318" y="57"/>
                    <a:pt x="318" y="57"/>
                  </a:cubicBezTo>
                  <a:cubicBezTo>
                    <a:pt x="326" y="58"/>
                    <a:pt x="326" y="58"/>
                    <a:pt x="326" y="58"/>
                  </a:cubicBezTo>
                  <a:cubicBezTo>
                    <a:pt x="328" y="58"/>
                    <a:pt x="328" y="58"/>
                    <a:pt x="328" y="58"/>
                  </a:cubicBezTo>
                  <a:cubicBezTo>
                    <a:pt x="330" y="59"/>
                    <a:pt x="330" y="59"/>
                    <a:pt x="330" y="59"/>
                  </a:cubicBezTo>
                  <a:cubicBezTo>
                    <a:pt x="332" y="59"/>
                    <a:pt x="332" y="59"/>
                    <a:pt x="332" y="59"/>
                  </a:cubicBezTo>
                  <a:cubicBezTo>
                    <a:pt x="342" y="60"/>
                    <a:pt x="342" y="60"/>
                    <a:pt x="342" y="60"/>
                  </a:cubicBezTo>
                  <a:cubicBezTo>
                    <a:pt x="342" y="58"/>
                    <a:pt x="342" y="58"/>
                    <a:pt x="342" y="58"/>
                  </a:cubicBezTo>
                  <a:cubicBezTo>
                    <a:pt x="334" y="57"/>
                    <a:pt x="334" y="57"/>
                    <a:pt x="334" y="57"/>
                  </a:cubicBezTo>
                  <a:cubicBezTo>
                    <a:pt x="332" y="57"/>
                    <a:pt x="332" y="57"/>
                    <a:pt x="332" y="57"/>
                  </a:cubicBezTo>
                  <a:cubicBezTo>
                    <a:pt x="328" y="57"/>
                    <a:pt x="328" y="57"/>
                    <a:pt x="328" y="57"/>
                  </a:cubicBezTo>
                  <a:cubicBezTo>
                    <a:pt x="326" y="56"/>
                    <a:pt x="326" y="56"/>
                    <a:pt x="326" y="56"/>
                  </a:cubicBezTo>
                  <a:cubicBezTo>
                    <a:pt x="316" y="56"/>
                    <a:pt x="316" y="56"/>
                    <a:pt x="316" y="56"/>
                  </a:cubicBezTo>
                  <a:moveTo>
                    <a:pt x="297" y="55"/>
                  </a:moveTo>
                  <a:cubicBezTo>
                    <a:pt x="297" y="56"/>
                    <a:pt x="297" y="56"/>
                    <a:pt x="297" y="56"/>
                  </a:cubicBezTo>
                  <a:cubicBezTo>
                    <a:pt x="297" y="56"/>
                    <a:pt x="297" y="56"/>
                    <a:pt x="297" y="56"/>
                  </a:cubicBezTo>
                  <a:cubicBezTo>
                    <a:pt x="297" y="55"/>
                    <a:pt x="297" y="55"/>
                    <a:pt x="297" y="55"/>
                  </a:cubicBezTo>
                  <a:moveTo>
                    <a:pt x="299" y="54"/>
                  </a:moveTo>
                  <a:cubicBezTo>
                    <a:pt x="299" y="56"/>
                    <a:pt x="299" y="56"/>
                    <a:pt x="299" y="56"/>
                  </a:cubicBezTo>
                  <a:cubicBezTo>
                    <a:pt x="315" y="57"/>
                    <a:pt x="315" y="57"/>
                    <a:pt x="315" y="57"/>
                  </a:cubicBezTo>
                  <a:cubicBezTo>
                    <a:pt x="314" y="55"/>
                    <a:pt x="314" y="55"/>
                    <a:pt x="314" y="55"/>
                  </a:cubicBezTo>
                  <a:cubicBezTo>
                    <a:pt x="299" y="54"/>
                    <a:pt x="299" y="54"/>
                    <a:pt x="299" y="54"/>
                  </a:cubicBezTo>
                  <a:moveTo>
                    <a:pt x="272" y="52"/>
                  </a:moveTo>
                  <a:cubicBezTo>
                    <a:pt x="272" y="53"/>
                    <a:pt x="272" y="53"/>
                    <a:pt x="272" y="53"/>
                  </a:cubicBezTo>
                  <a:cubicBezTo>
                    <a:pt x="295" y="55"/>
                    <a:pt x="295" y="55"/>
                    <a:pt x="295" y="55"/>
                  </a:cubicBezTo>
                  <a:cubicBezTo>
                    <a:pt x="296" y="54"/>
                    <a:pt x="296" y="54"/>
                    <a:pt x="296" y="54"/>
                  </a:cubicBezTo>
                  <a:cubicBezTo>
                    <a:pt x="272" y="52"/>
                    <a:pt x="272" y="52"/>
                    <a:pt x="272" y="52"/>
                  </a:cubicBezTo>
                  <a:moveTo>
                    <a:pt x="267" y="51"/>
                  </a:moveTo>
                  <a:cubicBezTo>
                    <a:pt x="270" y="53"/>
                    <a:pt x="270" y="53"/>
                    <a:pt x="270" y="53"/>
                  </a:cubicBezTo>
                  <a:cubicBezTo>
                    <a:pt x="270" y="53"/>
                    <a:pt x="270" y="53"/>
                    <a:pt x="270" y="53"/>
                  </a:cubicBezTo>
                  <a:cubicBezTo>
                    <a:pt x="270" y="51"/>
                    <a:pt x="270" y="51"/>
                    <a:pt x="270" y="51"/>
                  </a:cubicBezTo>
                  <a:cubicBezTo>
                    <a:pt x="267" y="51"/>
                    <a:pt x="267" y="51"/>
                    <a:pt x="267" y="51"/>
                  </a:cubicBezTo>
                  <a:moveTo>
                    <a:pt x="252" y="50"/>
                  </a:moveTo>
                  <a:cubicBezTo>
                    <a:pt x="254" y="52"/>
                    <a:pt x="254" y="52"/>
                    <a:pt x="254" y="52"/>
                  </a:cubicBezTo>
                  <a:cubicBezTo>
                    <a:pt x="267" y="53"/>
                    <a:pt x="267" y="53"/>
                    <a:pt x="267" y="53"/>
                  </a:cubicBezTo>
                  <a:cubicBezTo>
                    <a:pt x="264" y="51"/>
                    <a:pt x="264" y="51"/>
                    <a:pt x="264" y="51"/>
                  </a:cubicBezTo>
                  <a:cubicBezTo>
                    <a:pt x="252" y="50"/>
                    <a:pt x="252" y="50"/>
                    <a:pt x="252" y="50"/>
                  </a:cubicBezTo>
                  <a:moveTo>
                    <a:pt x="232" y="48"/>
                  </a:moveTo>
                  <a:cubicBezTo>
                    <a:pt x="234" y="50"/>
                    <a:pt x="234" y="50"/>
                    <a:pt x="234" y="50"/>
                  </a:cubicBezTo>
                  <a:cubicBezTo>
                    <a:pt x="242" y="51"/>
                    <a:pt x="242" y="51"/>
                    <a:pt x="242" y="51"/>
                  </a:cubicBezTo>
                  <a:cubicBezTo>
                    <a:pt x="244" y="51"/>
                    <a:pt x="244" y="51"/>
                    <a:pt x="244" y="51"/>
                  </a:cubicBezTo>
                  <a:cubicBezTo>
                    <a:pt x="251" y="51"/>
                    <a:pt x="251" y="51"/>
                    <a:pt x="251" y="51"/>
                  </a:cubicBezTo>
                  <a:cubicBezTo>
                    <a:pt x="249" y="49"/>
                    <a:pt x="249" y="49"/>
                    <a:pt x="249" y="49"/>
                  </a:cubicBezTo>
                  <a:cubicBezTo>
                    <a:pt x="246" y="49"/>
                    <a:pt x="246" y="49"/>
                    <a:pt x="246" y="49"/>
                  </a:cubicBezTo>
                  <a:cubicBezTo>
                    <a:pt x="243" y="49"/>
                    <a:pt x="243" y="49"/>
                    <a:pt x="243" y="49"/>
                  </a:cubicBezTo>
                  <a:cubicBezTo>
                    <a:pt x="232" y="48"/>
                    <a:pt x="232" y="48"/>
                    <a:pt x="232" y="48"/>
                  </a:cubicBezTo>
                  <a:moveTo>
                    <a:pt x="227" y="47"/>
                  </a:moveTo>
                  <a:cubicBezTo>
                    <a:pt x="225" y="49"/>
                    <a:pt x="225" y="49"/>
                    <a:pt x="225" y="49"/>
                  </a:cubicBezTo>
                  <a:cubicBezTo>
                    <a:pt x="231" y="50"/>
                    <a:pt x="231" y="50"/>
                    <a:pt x="231" y="50"/>
                  </a:cubicBezTo>
                  <a:cubicBezTo>
                    <a:pt x="229" y="48"/>
                    <a:pt x="229" y="48"/>
                    <a:pt x="229" y="48"/>
                  </a:cubicBezTo>
                  <a:cubicBezTo>
                    <a:pt x="227" y="47"/>
                    <a:pt x="227" y="47"/>
                    <a:pt x="227" y="47"/>
                  </a:cubicBezTo>
                  <a:moveTo>
                    <a:pt x="216" y="46"/>
                  </a:moveTo>
                  <a:cubicBezTo>
                    <a:pt x="216" y="48"/>
                    <a:pt x="216" y="48"/>
                    <a:pt x="216" y="48"/>
                  </a:cubicBezTo>
                  <a:cubicBezTo>
                    <a:pt x="219" y="48"/>
                    <a:pt x="219" y="48"/>
                    <a:pt x="219" y="48"/>
                  </a:cubicBezTo>
                  <a:cubicBezTo>
                    <a:pt x="220" y="49"/>
                    <a:pt x="220" y="49"/>
                    <a:pt x="220" y="49"/>
                  </a:cubicBezTo>
                  <a:cubicBezTo>
                    <a:pt x="222" y="49"/>
                    <a:pt x="222" y="49"/>
                    <a:pt x="222" y="49"/>
                  </a:cubicBezTo>
                  <a:cubicBezTo>
                    <a:pt x="225" y="47"/>
                    <a:pt x="225" y="47"/>
                    <a:pt x="225" y="47"/>
                  </a:cubicBezTo>
                  <a:cubicBezTo>
                    <a:pt x="220" y="47"/>
                    <a:pt x="220" y="47"/>
                    <a:pt x="220" y="47"/>
                  </a:cubicBezTo>
                  <a:cubicBezTo>
                    <a:pt x="218" y="47"/>
                    <a:pt x="218" y="47"/>
                    <a:pt x="218" y="47"/>
                  </a:cubicBezTo>
                  <a:cubicBezTo>
                    <a:pt x="216" y="46"/>
                    <a:pt x="216" y="46"/>
                    <a:pt x="216" y="46"/>
                  </a:cubicBezTo>
                  <a:moveTo>
                    <a:pt x="186" y="44"/>
                  </a:moveTo>
                  <a:cubicBezTo>
                    <a:pt x="186" y="46"/>
                    <a:pt x="186" y="46"/>
                    <a:pt x="186" y="46"/>
                  </a:cubicBezTo>
                  <a:cubicBezTo>
                    <a:pt x="214" y="48"/>
                    <a:pt x="214" y="48"/>
                    <a:pt x="214" y="48"/>
                  </a:cubicBezTo>
                  <a:cubicBezTo>
                    <a:pt x="214" y="46"/>
                    <a:pt x="214" y="46"/>
                    <a:pt x="214" y="46"/>
                  </a:cubicBezTo>
                  <a:cubicBezTo>
                    <a:pt x="186" y="44"/>
                    <a:pt x="186" y="44"/>
                    <a:pt x="186" y="44"/>
                  </a:cubicBezTo>
                  <a:moveTo>
                    <a:pt x="168" y="42"/>
                  </a:moveTo>
                  <a:cubicBezTo>
                    <a:pt x="167" y="44"/>
                    <a:pt x="167" y="44"/>
                    <a:pt x="167" y="44"/>
                  </a:cubicBezTo>
                  <a:cubicBezTo>
                    <a:pt x="184" y="45"/>
                    <a:pt x="184" y="45"/>
                    <a:pt x="184" y="45"/>
                  </a:cubicBezTo>
                  <a:cubicBezTo>
                    <a:pt x="184" y="44"/>
                    <a:pt x="184" y="44"/>
                    <a:pt x="184" y="44"/>
                  </a:cubicBezTo>
                  <a:cubicBezTo>
                    <a:pt x="168" y="42"/>
                    <a:pt x="168" y="42"/>
                    <a:pt x="168" y="42"/>
                  </a:cubicBezTo>
                  <a:moveTo>
                    <a:pt x="120" y="38"/>
                  </a:moveTo>
                  <a:cubicBezTo>
                    <a:pt x="119" y="39"/>
                    <a:pt x="119" y="39"/>
                    <a:pt x="119" y="39"/>
                  </a:cubicBezTo>
                  <a:cubicBezTo>
                    <a:pt x="139" y="41"/>
                    <a:pt x="139" y="41"/>
                    <a:pt x="139" y="41"/>
                  </a:cubicBezTo>
                  <a:cubicBezTo>
                    <a:pt x="141" y="41"/>
                    <a:pt x="141" y="41"/>
                    <a:pt x="141" y="41"/>
                  </a:cubicBezTo>
                  <a:cubicBezTo>
                    <a:pt x="147" y="42"/>
                    <a:pt x="147" y="42"/>
                    <a:pt x="147" y="42"/>
                  </a:cubicBezTo>
                  <a:cubicBezTo>
                    <a:pt x="149" y="42"/>
                    <a:pt x="149" y="42"/>
                    <a:pt x="149" y="42"/>
                  </a:cubicBezTo>
                  <a:cubicBezTo>
                    <a:pt x="165" y="44"/>
                    <a:pt x="165" y="44"/>
                    <a:pt x="165" y="44"/>
                  </a:cubicBezTo>
                  <a:cubicBezTo>
                    <a:pt x="166" y="42"/>
                    <a:pt x="166" y="42"/>
                    <a:pt x="166" y="42"/>
                  </a:cubicBezTo>
                  <a:cubicBezTo>
                    <a:pt x="149" y="40"/>
                    <a:pt x="149" y="40"/>
                    <a:pt x="149" y="40"/>
                  </a:cubicBezTo>
                  <a:cubicBezTo>
                    <a:pt x="147" y="40"/>
                    <a:pt x="147" y="40"/>
                    <a:pt x="147" y="40"/>
                  </a:cubicBezTo>
                  <a:cubicBezTo>
                    <a:pt x="143" y="40"/>
                    <a:pt x="143" y="40"/>
                    <a:pt x="143" y="40"/>
                  </a:cubicBezTo>
                  <a:cubicBezTo>
                    <a:pt x="140" y="40"/>
                    <a:pt x="140" y="40"/>
                    <a:pt x="140" y="40"/>
                  </a:cubicBezTo>
                  <a:cubicBezTo>
                    <a:pt x="120" y="38"/>
                    <a:pt x="120" y="38"/>
                    <a:pt x="120" y="38"/>
                  </a:cubicBezTo>
                  <a:moveTo>
                    <a:pt x="116" y="37"/>
                  </a:moveTo>
                  <a:cubicBezTo>
                    <a:pt x="114" y="39"/>
                    <a:pt x="114" y="39"/>
                    <a:pt x="114" y="39"/>
                  </a:cubicBezTo>
                  <a:cubicBezTo>
                    <a:pt x="117" y="39"/>
                    <a:pt x="117" y="39"/>
                    <a:pt x="117" y="39"/>
                  </a:cubicBezTo>
                  <a:cubicBezTo>
                    <a:pt x="118" y="38"/>
                    <a:pt x="118" y="38"/>
                    <a:pt x="118" y="38"/>
                  </a:cubicBezTo>
                  <a:cubicBezTo>
                    <a:pt x="116" y="37"/>
                    <a:pt x="116" y="37"/>
                    <a:pt x="116" y="37"/>
                  </a:cubicBezTo>
                  <a:moveTo>
                    <a:pt x="112" y="37"/>
                  </a:moveTo>
                  <a:cubicBezTo>
                    <a:pt x="110" y="39"/>
                    <a:pt x="110" y="39"/>
                    <a:pt x="110" y="39"/>
                  </a:cubicBezTo>
                  <a:cubicBezTo>
                    <a:pt x="112" y="39"/>
                    <a:pt x="112" y="39"/>
                    <a:pt x="112" y="39"/>
                  </a:cubicBezTo>
                  <a:cubicBezTo>
                    <a:pt x="114" y="37"/>
                    <a:pt x="114" y="37"/>
                    <a:pt x="114" y="37"/>
                  </a:cubicBezTo>
                  <a:cubicBezTo>
                    <a:pt x="112" y="37"/>
                    <a:pt x="112" y="37"/>
                    <a:pt x="112" y="37"/>
                  </a:cubicBezTo>
                  <a:moveTo>
                    <a:pt x="470" y="37"/>
                  </a:moveTo>
                  <a:cubicBezTo>
                    <a:pt x="468" y="38"/>
                    <a:pt x="468" y="38"/>
                    <a:pt x="468" y="38"/>
                  </a:cubicBezTo>
                  <a:cubicBezTo>
                    <a:pt x="470" y="40"/>
                    <a:pt x="470" y="40"/>
                    <a:pt x="470" y="40"/>
                  </a:cubicBezTo>
                  <a:cubicBezTo>
                    <a:pt x="472" y="41"/>
                    <a:pt x="472" y="41"/>
                    <a:pt x="472" y="41"/>
                  </a:cubicBezTo>
                  <a:cubicBezTo>
                    <a:pt x="475" y="43"/>
                    <a:pt x="475" y="43"/>
                    <a:pt x="475" y="43"/>
                  </a:cubicBezTo>
                  <a:cubicBezTo>
                    <a:pt x="479" y="45"/>
                    <a:pt x="479" y="45"/>
                    <a:pt x="479" y="45"/>
                  </a:cubicBezTo>
                  <a:cubicBezTo>
                    <a:pt x="482" y="47"/>
                    <a:pt x="482" y="47"/>
                    <a:pt x="482" y="47"/>
                  </a:cubicBezTo>
                  <a:cubicBezTo>
                    <a:pt x="483" y="48"/>
                    <a:pt x="483" y="48"/>
                    <a:pt x="483" y="48"/>
                  </a:cubicBezTo>
                  <a:cubicBezTo>
                    <a:pt x="495" y="56"/>
                    <a:pt x="495" y="56"/>
                    <a:pt x="495" y="56"/>
                  </a:cubicBezTo>
                  <a:cubicBezTo>
                    <a:pt x="499" y="57"/>
                    <a:pt x="499" y="57"/>
                    <a:pt x="499" y="57"/>
                  </a:cubicBezTo>
                  <a:cubicBezTo>
                    <a:pt x="484" y="47"/>
                    <a:pt x="484" y="47"/>
                    <a:pt x="484" y="47"/>
                  </a:cubicBezTo>
                  <a:cubicBezTo>
                    <a:pt x="483" y="46"/>
                    <a:pt x="483" y="46"/>
                    <a:pt x="483" y="46"/>
                  </a:cubicBezTo>
                  <a:cubicBezTo>
                    <a:pt x="479" y="44"/>
                    <a:pt x="479" y="44"/>
                    <a:pt x="479" y="44"/>
                  </a:cubicBezTo>
                  <a:cubicBezTo>
                    <a:pt x="472" y="39"/>
                    <a:pt x="472" y="39"/>
                    <a:pt x="472" y="39"/>
                  </a:cubicBezTo>
                  <a:cubicBezTo>
                    <a:pt x="471" y="38"/>
                    <a:pt x="471" y="38"/>
                    <a:pt x="471" y="38"/>
                  </a:cubicBezTo>
                  <a:cubicBezTo>
                    <a:pt x="470" y="37"/>
                    <a:pt x="470" y="37"/>
                    <a:pt x="470" y="37"/>
                  </a:cubicBezTo>
                  <a:moveTo>
                    <a:pt x="467" y="35"/>
                  </a:moveTo>
                  <a:cubicBezTo>
                    <a:pt x="466" y="36"/>
                    <a:pt x="466" y="36"/>
                    <a:pt x="466" y="36"/>
                  </a:cubicBezTo>
                  <a:cubicBezTo>
                    <a:pt x="466" y="37"/>
                    <a:pt x="466" y="37"/>
                    <a:pt x="466" y="37"/>
                  </a:cubicBezTo>
                  <a:cubicBezTo>
                    <a:pt x="468" y="36"/>
                    <a:pt x="468" y="36"/>
                    <a:pt x="468" y="36"/>
                  </a:cubicBezTo>
                  <a:cubicBezTo>
                    <a:pt x="467" y="35"/>
                    <a:pt x="467" y="35"/>
                    <a:pt x="467" y="35"/>
                  </a:cubicBezTo>
                  <a:moveTo>
                    <a:pt x="93" y="35"/>
                  </a:moveTo>
                  <a:cubicBezTo>
                    <a:pt x="94" y="36"/>
                    <a:pt x="95" y="37"/>
                    <a:pt x="96" y="37"/>
                  </a:cubicBezTo>
                  <a:cubicBezTo>
                    <a:pt x="101" y="38"/>
                    <a:pt x="101" y="38"/>
                    <a:pt x="101" y="38"/>
                  </a:cubicBezTo>
                  <a:cubicBezTo>
                    <a:pt x="103" y="38"/>
                    <a:pt x="103" y="38"/>
                    <a:pt x="103" y="38"/>
                  </a:cubicBezTo>
                  <a:cubicBezTo>
                    <a:pt x="107" y="38"/>
                    <a:pt x="107" y="38"/>
                    <a:pt x="107" y="38"/>
                  </a:cubicBezTo>
                  <a:cubicBezTo>
                    <a:pt x="110" y="37"/>
                    <a:pt x="110" y="37"/>
                    <a:pt x="110" y="37"/>
                  </a:cubicBezTo>
                  <a:cubicBezTo>
                    <a:pt x="104" y="36"/>
                    <a:pt x="104" y="36"/>
                    <a:pt x="104" y="36"/>
                  </a:cubicBezTo>
                  <a:cubicBezTo>
                    <a:pt x="102" y="36"/>
                    <a:pt x="102" y="36"/>
                    <a:pt x="102" y="36"/>
                  </a:cubicBezTo>
                  <a:cubicBezTo>
                    <a:pt x="94" y="35"/>
                    <a:pt x="94" y="35"/>
                    <a:pt x="94" y="35"/>
                  </a:cubicBezTo>
                  <a:cubicBezTo>
                    <a:pt x="93" y="35"/>
                    <a:pt x="93" y="35"/>
                    <a:pt x="93" y="35"/>
                  </a:cubicBezTo>
                  <a:moveTo>
                    <a:pt x="462" y="32"/>
                  </a:moveTo>
                  <a:cubicBezTo>
                    <a:pt x="462" y="34"/>
                    <a:pt x="462" y="34"/>
                    <a:pt x="462" y="34"/>
                  </a:cubicBezTo>
                  <a:cubicBezTo>
                    <a:pt x="463" y="35"/>
                    <a:pt x="463" y="35"/>
                    <a:pt x="463" y="35"/>
                  </a:cubicBezTo>
                  <a:cubicBezTo>
                    <a:pt x="464" y="35"/>
                    <a:pt x="464" y="35"/>
                    <a:pt x="464" y="35"/>
                  </a:cubicBezTo>
                  <a:cubicBezTo>
                    <a:pt x="465" y="34"/>
                    <a:pt x="465" y="34"/>
                    <a:pt x="465" y="34"/>
                  </a:cubicBezTo>
                  <a:cubicBezTo>
                    <a:pt x="465" y="34"/>
                    <a:pt x="465" y="34"/>
                    <a:pt x="465" y="34"/>
                  </a:cubicBezTo>
                  <a:cubicBezTo>
                    <a:pt x="463" y="33"/>
                    <a:pt x="463" y="33"/>
                    <a:pt x="463" y="33"/>
                  </a:cubicBezTo>
                  <a:cubicBezTo>
                    <a:pt x="462" y="32"/>
                    <a:pt x="462" y="32"/>
                    <a:pt x="462" y="32"/>
                  </a:cubicBezTo>
                  <a:moveTo>
                    <a:pt x="50" y="31"/>
                  </a:moveTo>
                  <a:cubicBezTo>
                    <a:pt x="50" y="33"/>
                    <a:pt x="50" y="33"/>
                    <a:pt x="50" y="33"/>
                  </a:cubicBezTo>
                  <a:cubicBezTo>
                    <a:pt x="80" y="36"/>
                    <a:pt x="80" y="36"/>
                    <a:pt x="80" y="36"/>
                  </a:cubicBezTo>
                  <a:cubicBezTo>
                    <a:pt x="81" y="35"/>
                    <a:pt x="82" y="35"/>
                    <a:pt x="83" y="34"/>
                  </a:cubicBezTo>
                  <a:cubicBezTo>
                    <a:pt x="50" y="31"/>
                    <a:pt x="50" y="31"/>
                    <a:pt x="50" y="31"/>
                  </a:cubicBezTo>
                  <a:moveTo>
                    <a:pt x="1" y="27"/>
                  </a:moveTo>
                  <a:cubicBezTo>
                    <a:pt x="1" y="27"/>
                    <a:pt x="1" y="27"/>
                    <a:pt x="1" y="28"/>
                  </a:cubicBezTo>
                  <a:cubicBezTo>
                    <a:pt x="1" y="28"/>
                    <a:pt x="1" y="28"/>
                    <a:pt x="1" y="29"/>
                  </a:cubicBezTo>
                  <a:cubicBezTo>
                    <a:pt x="8" y="29"/>
                    <a:pt x="8" y="29"/>
                    <a:pt x="8" y="29"/>
                  </a:cubicBezTo>
                  <a:cubicBezTo>
                    <a:pt x="14" y="30"/>
                    <a:pt x="14" y="30"/>
                    <a:pt x="14" y="30"/>
                  </a:cubicBezTo>
                  <a:cubicBezTo>
                    <a:pt x="48" y="33"/>
                    <a:pt x="48" y="33"/>
                    <a:pt x="48" y="33"/>
                  </a:cubicBezTo>
                  <a:cubicBezTo>
                    <a:pt x="48" y="31"/>
                    <a:pt x="48" y="31"/>
                    <a:pt x="48" y="31"/>
                  </a:cubicBezTo>
                  <a:cubicBezTo>
                    <a:pt x="9" y="28"/>
                    <a:pt x="9" y="28"/>
                    <a:pt x="9" y="28"/>
                  </a:cubicBezTo>
                  <a:cubicBezTo>
                    <a:pt x="2" y="27"/>
                    <a:pt x="2" y="27"/>
                    <a:pt x="2" y="27"/>
                  </a:cubicBezTo>
                  <a:cubicBezTo>
                    <a:pt x="1" y="27"/>
                    <a:pt x="1" y="27"/>
                    <a:pt x="1" y="27"/>
                  </a:cubicBezTo>
                  <a:moveTo>
                    <a:pt x="49" y="21"/>
                  </a:moveTo>
                  <a:cubicBezTo>
                    <a:pt x="0" y="23"/>
                    <a:pt x="0" y="23"/>
                    <a:pt x="0" y="23"/>
                  </a:cubicBezTo>
                  <a:cubicBezTo>
                    <a:pt x="0" y="24"/>
                    <a:pt x="0" y="24"/>
                    <a:pt x="1" y="25"/>
                  </a:cubicBezTo>
                  <a:cubicBezTo>
                    <a:pt x="2" y="25"/>
                    <a:pt x="2" y="25"/>
                    <a:pt x="2" y="25"/>
                  </a:cubicBezTo>
                  <a:cubicBezTo>
                    <a:pt x="49" y="22"/>
                    <a:pt x="49" y="22"/>
                    <a:pt x="49" y="22"/>
                  </a:cubicBezTo>
                  <a:cubicBezTo>
                    <a:pt x="49" y="21"/>
                    <a:pt x="49" y="21"/>
                    <a:pt x="49" y="21"/>
                  </a:cubicBezTo>
                  <a:moveTo>
                    <a:pt x="130" y="16"/>
                  </a:moveTo>
                  <a:cubicBezTo>
                    <a:pt x="114" y="17"/>
                    <a:pt x="114" y="17"/>
                    <a:pt x="114" y="17"/>
                  </a:cubicBezTo>
                  <a:cubicBezTo>
                    <a:pt x="112" y="17"/>
                    <a:pt x="112" y="17"/>
                    <a:pt x="112" y="17"/>
                  </a:cubicBezTo>
                  <a:cubicBezTo>
                    <a:pt x="93" y="18"/>
                    <a:pt x="93" y="18"/>
                    <a:pt x="93" y="18"/>
                  </a:cubicBezTo>
                  <a:cubicBezTo>
                    <a:pt x="91" y="18"/>
                    <a:pt x="91" y="18"/>
                    <a:pt x="91" y="18"/>
                  </a:cubicBezTo>
                  <a:cubicBezTo>
                    <a:pt x="51" y="20"/>
                    <a:pt x="51" y="20"/>
                    <a:pt x="51" y="20"/>
                  </a:cubicBezTo>
                  <a:cubicBezTo>
                    <a:pt x="51" y="22"/>
                    <a:pt x="51" y="22"/>
                    <a:pt x="51" y="22"/>
                  </a:cubicBezTo>
                  <a:cubicBezTo>
                    <a:pt x="91" y="20"/>
                    <a:pt x="91" y="20"/>
                    <a:pt x="91" y="20"/>
                  </a:cubicBezTo>
                  <a:cubicBezTo>
                    <a:pt x="93" y="20"/>
                    <a:pt x="93" y="20"/>
                    <a:pt x="93" y="20"/>
                  </a:cubicBezTo>
                  <a:cubicBezTo>
                    <a:pt x="111" y="19"/>
                    <a:pt x="111" y="19"/>
                    <a:pt x="111" y="19"/>
                  </a:cubicBezTo>
                  <a:cubicBezTo>
                    <a:pt x="113" y="19"/>
                    <a:pt x="113" y="19"/>
                    <a:pt x="113" y="19"/>
                  </a:cubicBezTo>
                  <a:cubicBezTo>
                    <a:pt x="129" y="18"/>
                    <a:pt x="129" y="18"/>
                    <a:pt x="129" y="18"/>
                  </a:cubicBezTo>
                  <a:cubicBezTo>
                    <a:pt x="130" y="16"/>
                    <a:pt x="130" y="16"/>
                    <a:pt x="130" y="16"/>
                  </a:cubicBezTo>
                  <a:moveTo>
                    <a:pt x="181" y="13"/>
                  </a:moveTo>
                  <a:cubicBezTo>
                    <a:pt x="168" y="14"/>
                    <a:pt x="168" y="14"/>
                    <a:pt x="168" y="14"/>
                  </a:cubicBezTo>
                  <a:cubicBezTo>
                    <a:pt x="165" y="14"/>
                    <a:pt x="165" y="14"/>
                    <a:pt x="165" y="14"/>
                  </a:cubicBezTo>
                  <a:cubicBezTo>
                    <a:pt x="148" y="15"/>
                    <a:pt x="148" y="15"/>
                    <a:pt x="148" y="15"/>
                  </a:cubicBezTo>
                  <a:cubicBezTo>
                    <a:pt x="146" y="15"/>
                    <a:pt x="146" y="15"/>
                    <a:pt x="146" y="15"/>
                  </a:cubicBezTo>
                  <a:cubicBezTo>
                    <a:pt x="132" y="16"/>
                    <a:pt x="132" y="16"/>
                    <a:pt x="132" y="16"/>
                  </a:cubicBezTo>
                  <a:cubicBezTo>
                    <a:pt x="131" y="18"/>
                    <a:pt x="131" y="18"/>
                    <a:pt x="131" y="18"/>
                  </a:cubicBezTo>
                  <a:cubicBezTo>
                    <a:pt x="146" y="17"/>
                    <a:pt x="146" y="17"/>
                    <a:pt x="146" y="17"/>
                  </a:cubicBezTo>
                  <a:cubicBezTo>
                    <a:pt x="148" y="17"/>
                    <a:pt x="148" y="17"/>
                    <a:pt x="148" y="17"/>
                  </a:cubicBezTo>
                  <a:cubicBezTo>
                    <a:pt x="163" y="16"/>
                    <a:pt x="163" y="16"/>
                    <a:pt x="163" y="16"/>
                  </a:cubicBezTo>
                  <a:cubicBezTo>
                    <a:pt x="166" y="16"/>
                    <a:pt x="166" y="16"/>
                    <a:pt x="166" y="16"/>
                  </a:cubicBezTo>
                  <a:cubicBezTo>
                    <a:pt x="180" y="15"/>
                    <a:pt x="180" y="15"/>
                    <a:pt x="180" y="15"/>
                  </a:cubicBezTo>
                  <a:cubicBezTo>
                    <a:pt x="181" y="13"/>
                    <a:pt x="181" y="13"/>
                    <a:pt x="181" y="13"/>
                  </a:cubicBezTo>
                  <a:moveTo>
                    <a:pt x="186" y="13"/>
                  </a:moveTo>
                  <a:cubicBezTo>
                    <a:pt x="183" y="13"/>
                    <a:pt x="183" y="13"/>
                    <a:pt x="183" y="13"/>
                  </a:cubicBezTo>
                  <a:cubicBezTo>
                    <a:pt x="182" y="15"/>
                    <a:pt x="182" y="15"/>
                    <a:pt x="182" y="15"/>
                  </a:cubicBezTo>
                  <a:cubicBezTo>
                    <a:pt x="186" y="15"/>
                    <a:pt x="186" y="15"/>
                    <a:pt x="186" y="15"/>
                  </a:cubicBezTo>
                  <a:cubicBezTo>
                    <a:pt x="186" y="13"/>
                    <a:pt x="186" y="13"/>
                    <a:pt x="186" y="13"/>
                  </a:cubicBezTo>
                  <a:moveTo>
                    <a:pt x="192" y="12"/>
                  </a:moveTo>
                  <a:cubicBezTo>
                    <a:pt x="188" y="13"/>
                    <a:pt x="188" y="13"/>
                    <a:pt x="188" y="13"/>
                  </a:cubicBezTo>
                  <a:cubicBezTo>
                    <a:pt x="188" y="14"/>
                    <a:pt x="188" y="14"/>
                    <a:pt x="188" y="14"/>
                  </a:cubicBezTo>
                  <a:cubicBezTo>
                    <a:pt x="194" y="14"/>
                    <a:pt x="194" y="14"/>
                    <a:pt x="194" y="14"/>
                  </a:cubicBezTo>
                  <a:cubicBezTo>
                    <a:pt x="192" y="12"/>
                    <a:pt x="192" y="12"/>
                    <a:pt x="192" y="12"/>
                  </a:cubicBezTo>
                  <a:moveTo>
                    <a:pt x="201" y="12"/>
                  </a:moveTo>
                  <a:cubicBezTo>
                    <a:pt x="195" y="12"/>
                    <a:pt x="195" y="12"/>
                    <a:pt x="195" y="12"/>
                  </a:cubicBezTo>
                  <a:cubicBezTo>
                    <a:pt x="196" y="14"/>
                    <a:pt x="196" y="14"/>
                    <a:pt x="196" y="14"/>
                  </a:cubicBezTo>
                  <a:cubicBezTo>
                    <a:pt x="202" y="14"/>
                    <a:pt x="202" y="14"/>
                    <a:pt x="202" y="14"/>
                  </a:cubicBezTo>
                  <a:cubicBezTo>
                    <a:pt x="201" y="12"/>
                    <a:pt x="201" y="12"/>
                    <a:pt x="201" y="12"/>
                  </a:cubicBezTo>
                  <a:moveTo>
                    <a:pt x="210" y="11"/>
                  </a:moveTo>
                  <a:cubicBezTo>
                    <a:pt x="203" y="12"/>
                    <a:pt x="203" y="12"/>
                    <a:pt x="203" y="12"/>
                  </a:cubicBezTo>
                  <a:cubicBezTo>
                    <a:pt x="203" y="14"/>
                    <a:pt x="203" y="14"/>
                    <a:pt x="203" y="14"/>
                  </a:cubicBezTo>
                  <a:cubicBezTo>
                    <a:pt x="211" y="13"/>
                    <a:pt x="211" y="13"/>
                    <a:pt x="211" y="13"/>
                  </a:cubicBezTo>
                  <a:cubicBezTo>
                    <a:pt x="210" y="11"/>
                    <a:pt x="210" y="11"/>
                    <a:pt x="210" y="11"/>
                  </a:cubicBezTo>
                  <a:moveTo>
                    <a:pt x="219" y="11"/>
                  </a:moveTo>
                  <a:cubicBezTo>
                    <a:pt x="218" y="11"/>
                    <a:pt x="218" y="11"/>
                    <a:pt x="218" y="11"/>
                  </a:cubicBezTo>
                  <a:cubicBezTo>
                    <a:pt x="217" y="11"/>
                    <a:pt x="217" y="11"/>
                    <a:pt x="217" y="11"/>
                  </a:cubicBezTo>
                  <a:cubicBezTo>
                    <a:pt x="212" y="11"/>
                    <a:pt x="212" y="11"/>
                    <a:pt x="212" y="11"/>
                  </a:cubicBezTo>
                  <a:cubicBezTo>
                    <a:pt x="214" y="13"/>
                    <a:pt x="214" y="13"/>
                    <a:pt x="214" y="13"/>
                  </a:cubicBezTo>
                  <a:cubicBezTo>
                    <a:pt x="217" y="13"/>
                    <a:pt x="217" y="13"/>
                    <a:pt x="217" y="13"/>
                  </a:cubicBezTo>
                  <a:cubicBezTo>
                    <a:pt x="218" y="13"/>
                    <a:pt x="218" y="13"/>
                    <a:pt x="218" y="13"/>
                  </a:cubicBezTo>
                  <a:cubicBezTo>
                    <a:pt x="221" y="13"/>
                    <a:pt x="221" y="13"/>
                    <a:pt x="221" y="13"/>
                  </a:cubicBezTo>
                  <a:cubicBezTo>
                    <a:pt x="219" y="11"/>
                    <a:pt x="219" y="11"/>
                    <a:pt x="219" y="11"/>
                  </a:cubicBezTo>
                  <a:moveTo>
                    <a:pt x="427" y="9"/>
                  </a:moveTo>
                  <a:cubicBezTo>
                    <a:pt x="424" y="9"/>
                    <a:pt x="424" y="9"/>
                    <a:pt x="424" y="9"/>
                  </a:cubicBezTo>
                  <a:cubicBezTo>
                    <a:pt x="444" y="22"/>
                    <a:pt x="444" y="22"/>
                    <a:pt x="444" y="22"/>
                  </a:cubicBezTo>
                  <a:cubicBezTo>
                    <a:pt x="446" y="23"/>
                    <a:pt x="446" y="23"/>
                    <a:pt x="446" y="23"/>
                  </a:cubicBezTo>
                  <a:cubicBezTo>
                    <a:pt x="460" y="33"/>
                    <a:pt x="460" y="33"/>
                    <a:pt x="460" y="33"/>
                  </a:cubicBezTo>
                  <a:cubicBezTo>
                    <a:pt x="461" y="31"/>
                    <a:pt x="461" y="31"/>
                    <a:pt x="461" y="31"/>
                  </a:cubicBezTo>
                  <a:cubicBezTo>
                    <a:pt x="448" y="22"/>
                    <a:pt x="448" y="22"/>
                    <a:pt x="448" y="22"/>
                  </a:cubicBezTo>
                  <a:cubicBezTo>
                    <a:pt x="446" y="21"/>
                    <a:pt x="446" y="21"/>
                    <a:pt x="446" y="21"/>
                  </a:cubicBezTo>
                  <a:cubicBezTo>
                    <a:pt x="427" y="9"/>
                    <a:pt x="427" y="9"/>
                    <a:pt x="427" y="9"/>
                  </a:cubicBezTo>
                  <a:moveTo>
                    <a:pt x="288" y="8"/>
                  </a:moveTo>
                  <a:cubicBezTo>
                    <a:pt x="288" y="9"/>
                    <a:pt x="288" y="9"/>
                    <a:pt x="288" y="9"/>
                  </a:cubicBezTo>
                  <a:cubicBezTo>
                    <a:pt x="288" y="9"/>
                    <a:pt x="288" y="9"/>
                    <a:pt x="288" y="9"/>
                  </a:cubicBezTo>
                  <a:cubicBezTo>
                    <a:pt x="288" y="8"/>
                    <a:pt x="288" y="8"/>
                    <a:pt x="288" y="8"/>
                  </a:cubicBezTo>
                  <a:moveTo>
                    <a:pt x="287" y="7"/>
                  </a:moveTo>
                  <a:cubicBezTo>
                    <a:pt x="243" y="10"/>
                    <a:pt x="243" y="10"/>
                    <a:pt x="243" y="10"/>
                  </a:cubicBezTo>
                  <a:cubicBezTo>
                    <a:pt x="242" y="10"/>
                    <a:pt x="242" y="10"/>
                    <a:pt x="242" y="10"/>
                  </a:cubicBezTo>
                  <a:cubicBezTo>
                    <a:pt x="221" y="11"/>
                    <a:pt x="221" y="11"/>
                    <a:pt x="221" y="11"/>
                  </a:cubicBezTo>
                  <a:cubicBezTo>
                    <a:pt x="223" y="12"/>
                    <a:pt x="223" y="12"/>
                    <a:pt x="223" y="12"/>
                  </a:cubicBezTo>
                  <a:cubicBezTo>
                    <a:pt x="242" y="11"/>
                    <a:pt x="242" y="11"/>
                    <a:pt x="242" y="11"/>
                  </a:cubicBezTo>
                  <a:cubicBezTo>
                    <a:pt x="244" y="11"/>
                    <a:pt x="244" y="11"/>
                    <a:pt x="244" y="11"/>
                  </a:cubicBezTo>
                  <a:cubicBezTo>
                    <a:pt x="284" y="9"/>
                    <a:pt x="284" y="9"/>
                    <a:pt x="284" y="9"/>
                  </a:cubicBezTo>
                  <a:cubicBezTo>
                    <a:pt x="287" y="7"/>
                    <a:pt x="287" y="7"/>
                    <a:pt x="287" y="7"/>
                  </a:cubicBezTo>
                  <a:moveTo>
                    <a:pt x="312" y="6"/>
                  </a:moveTo>
                  <a:cubicBezTo>
                    <a:pt x="296" y="7"/>
                    <a:pt x="296" y="7"/>
                    <a:pt x="296" y="7"/>
                  </a:cubicBezTo>
                  <a:cubicBezTo>
                    <a:pt x="291" y="7"/>
                    <a:pt x="291" y="7"/>
                    <a:pt x="291" y="7"/>
                  </a:cubicBezTo>
                  <a:cubicBezTo>
                    <a:pt x="290" y="9"/>
                    <a:pt x="290" y="9"/>
                    <a:pt x="290" y="9"/>
                  </a:cubicBezTo>
                  <a:cubicBezTo>
                    <a:pt x="295" y="8"/>
                    <a:pt x="295" y="8"/>
                    <a:pt x="295" y="8"/>
                  </a:cubicBezTo>
                  <a:cubicBezTo>
                    <a:pt x="303" y="8"/>
                    <a:pt x="303" y="8"/>
                    <a:pt x="303" y="8"/>
                  </a:cubicBezTo>
                  <a:cubicBezTo>
                    <a:pt x="312" y="7"/>
                    <a:pt x="312" y="7"/>
                    <a:pt x="312" y="7"/>
                  </a:cubicBezTo>
                  <a:cubicBezTo>
                    <a:pt x="312" y="6"/>
                    <a:pt x="312" y="6"/>
                    <a:pt x="312" y="6"/>
                  </a:cubicBezTo>
                  <a:moveTo>
                    <a:pt x="326" y="5"/>
                  </a:moveTo>
                  <a:cubicBezTo>
                    <a:pt x="325" y="5"/>
                    <a:pt x="325" y="5"/>
                    <a:pt x="325" y="5"/>
                  </a:cubicBezTo>
                  <a:cubicBezTo>
                    <a:pt x="323" y="5"/>
                    <a:pt x="323" y="5"/>
                    <a:pt x="323" y="5"/>
                  </a:cubicBezTo>
                  <a:cubicBezTo>
                    <a:pt x="314" y="5"/>
                    <a:pt x="314" y="5"/>
                    <a:pt x="314" y="5"/>
                  </a:cubicBezTo>
                  <a:cubicBezTo>
                    <a:pt x="314" y="7"/>
                    <a:pt x="314" y="7"/>
                    <a:pt x="314" y="7"/>
                  </a:cubicBezTo>
                  <a:cubicBezTo>
                    <a:pt x="323" y="7"/>
                    <a:pt x="323" y="7"/>
                    <a:pt x="323" y="7"/>
                  </a:cubicBezTo>
                  <a:cubicBezTo>
                    <a:pt x="325" y="7"/>
                    <a:pt x="325" y="7"/>
                    <a:pt x="325" y="7"/>
                  </a:cubicBezTo>
                  <a:cubicBezTo>
                    <a:pt x="326" y="7"/>
                    <a:pt x="326" y="7"/>
                    <a:pt x="326" y="7"/>
                  </a:cubicBezTo>
                  <a:cubicBezTo>
                    <a:pt x="326" y="5"/>
                    <a:pt x="326" y="5"/>
                    <a:pt x="326" y="5"/>
                  </a:cubicBezTo>
                  <a:moveTo>
                    <a:pt x="393" y="1"/>
                  </a:moveTo>
                  <a:cubicBezTo>
                    <a:pt x="393" y="1"/>
                    <a:pt x="393" y="1"/>
                    <a:pt x="393" y="1"/>
                  </a:cubicBezTo>
                  <a:cubicBezTo>
                    <a:pt x="379" y="2"/>
                    <a:pt x="379" y="2"/>
                    <a:pt x="379" y="2"/>
                  </a:cubicBezTo>
                  <a:cubicBezTo>
                    <a:pt x="377" y="2"/>
                    <a:pt x="377" y="2"/>
                    <a:pt x="377" y="2"/>
                  </a:cubicBezTo>
                  <a:cubicBezTo>
                    <a:pt x="328" y="5"/>
                    <a:pt x="328" y="5"/>
                    <a:pt x="328" y="5"/>
                  </a:cubicBezTo>
                  <a:cubicBezTo>
                    <a:pt x="328" y="7"/>
                    <a:pt x="328" y="7"/>
                    <a:pt x="328" y="7"/>
                  </a:cubicBezTo>
                  <a:cubicBezTo>
                    <a:pt x="375" y="4"/>
                    <a:pt x="375" y="4"/>
                    <a:pt x="375" y="4"/>
                  </a:cubicBezTo>
                  <a:cubicBezTo>
                    <a:pt x="378" y="4"/>
                    <a:pt x="378" y="4"/>
                    <a:pt x="378" y="4"/>
                  </a:cubicBezTo>
                  <a:cubicBezTo>
                    <a:pt x="392" y="3"/>
                    <a:pt x="392" y="3"/>
                    <a:pt x="392" y="3"/>
                  </a:cubicBezTo>
                  <a:cubicBezTo>
                    <a:pt x="394" y="3"/>
                    <a:pt x="394" y="3"/>
                    <a:pt x="394" y="3"/>
                  </a:cubicBezTo>
                  <a:cubicBezTo>
                    <a:pt x="394" y="3"/>
                    <a:pt x="394" y="3"/>
                    <a:pt x="394" y="3"/>
                  </a:cubicBezTo>
                  <a:cubicBezTo>
                    <a:pt x="394" y="2"/>
                    <a:pt x="394" y="2"/>
                    <a:pt x="394" y="2"/>
                  </a:cubicBezTo>
                  <a:cubicBezTo>
                    <a:pt x="393" y="1"/>
                    <a:pt x="393" y="1"/>
                    <a:pt x="393" y="1"/>
                  </a:cubicBezTo>
                  <a:moveTo>
                    <a:pt x="414" y="0"/>
                  </a:moveTo>
                  <a:cubicBezTo>
                    <a:pt x="414" y="0"/>
                    <a:pt x="414" y="0"/>
                    <a:pt x="414" y="0"/>
                  </a:cubicBezTo>
                  <a:cubicBezTo>
                    <a:pt x="395" y="1"/>
                    <a:pt x="395" y="1"/>
                    <a:pt x="395" y="1"/>
                  </a:cubicBezTo>
                  <a:cubicBezTo>
                    <a:pt x="396" y="3"/>
                    <a:pt x="396" y="3"/>
                    <a:pt x="396" y="3"/>
                  </a:cubicBezTo>
                  <a:cubicBezTo>
                    <a:pt x="414" y="2"/>
                    <a:pt x="414" y="2"/>
                    <a:pt x="414" y="2"/>
                  </a:cubicBezTo>
                  <a:cubicBezTo>
                    <a:pt x="422" y="7"/>
                    <a:pt x="422" y="7"/>
                    <a:pt x="422" y="7"/>
                  </a:cubicBezTo>
                  <a:cubicBezTo>
                    <a:pt x="425" y="7"/>
                    <a:pt x="425" y="7"/>
                    <a:pt x="425" y="7"/>
                  </a:cubicBezTo>
                  <a:cubicBezTo>
                    <a:pt x="415" y="0"/>
                    <a:pt x="415" y="0"/>
                    <a:pt x="415" y="0"/>
                  </a:cubicBezTo>
                  <a:cubicBezTo>
                    <a:pt x="414" y="0"/>
                    <a:pt x="414" y="0"/>
                    <a:pt x="414"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1" name="Freeform 21"/>
            <p:cNvSpPr>
              <a:spLocks noEditPoints="1"/>
            </p:cNvSpPr>
            <p:nvPr/>
          </p:nvSpPr>
          <p:spPr bwMode="auto">
            <a:xfrm>
              <a:off x="8865750" y="3160102"/>
              <a:ext cx="1486721" cy="427752"/>
            </a:xfrm>
            <a:custGeom>
              <a:avLst/>
              <a:gdLst>
                <a:gd name="T0" fmla="*/ 800 w 831"/>
                <a:gd name="T1" fmla="*/ 251 h 263"/>
                <a:gd name="T2" fmla="*/ 770 w 831"/>
                <a:gd name="T3" fmla="*/ 249 h 263"/>
                <a:gd name="T4" fmla="*/ 710 w 831"/>
                <a:gd name="T5" fmla="*/ 237 h 263"/>
                <a:gd name="T6" fmla="*/ 713 w 831"/>
                <a:gd name="T7" fmla="*/ 235 h 263"/>
                <a:gd name="T8" fmla="*/ 805 w 831"/>
                <a:gd name="T9" fmla="*/ 251 h 263"/>
                <a:gd name="T10" fmla="*/ 826 w 831"/>
                <a:gd name="T11" fmla="*/ 254 h 263"/>
                <a:gd name="T12" fmla="*/ 708 w 831"/>
                <a:gd name="T13" fmla="*/ 237 h 263"/>
                <a:gd name="T14" fmla="*/ 649 w 831"/>
                <a:gd name="T15" fmla="*/ 225 h 263"/>
                <a:gd name="T16" fmla="*/ 639 w 831"/>
                <a:gd name="T17" fmla="*/ 218 h 263"/>
                <a:gd name="T18" fmla="*/ 639 w 831"/>
                <a:gd name="T19" fmla="*/ 218 h 263"/>
                <a:gd name="T20" fmla="*/ 810 w 831"/>
                <a:gd name="T21" fmla="*/ 230 h 263"/>
                <a:gd name="T22" fmla="*/ 628 w 831"/>
                <a:gd name="T23" fmla="*/ 221 h 263"/>
                <a:gd name="T24" fmla="*/ 632 w 831"/>
                <a:gd name="T25" fmla="*/ 218 h 263"/>
                <a:gd name="T26" fmla="*/ 803 w 831"/>
                <a:gd name="T27" fmla="*/ 213 h 263"/>
                <a:gd name="T28" fmla="*/ 552 w 831"/>
                <a:gd name="T29" fmla="*/ 206 h 263"/>
                <a:gd name="T30" fmla="*/ 571 w 831"/>
                <a:gd name="T31" fmla="*/ 206 h 263"/>
                <a:gd name="T32" fmla="*/ 507 w 831"/>
                <a:gd name="T33" fmla="*/ 197 h 263"/>
                <a:gd name="T34" fmla="*/ 403 w 831"/>
                <a:gd name="T35" fmla="*/ 171 h 263"/>
                <a:gd name="T36" fmla="*/ 417 w 831"/>
                <a:gd name="T37" fmla="*/ 178 h 263"/>
                <a:gd name="T38" fmla="*/ 438 w 831"/>
                <a:gd name="T39" fmla="*/ 183 h 263"/>
                <a:gd name="T40" fmla="*/ 436 w 831"/>
                <a:gd name="T41" fmla="*/ 178 h 263"/>
                <a:gd name="T42" fmla="*/ 403 w 831"/>
                <a:gd name="T43" fmla="*/ 171 h 263"/>
                <a:gd name="T44" fmla="*/ 396 w 831"/>
                <a:gd name="T45" fmla="*/ 175 h 263"/>
                <a:gd name="T46" fmla="*/ 367 w 831"/>
                <a:gd name="T47" fmla="*/ 168 h 263"/>
                <a:gd name="T48" fmla="*/ 344 w 831"/>
                <a:gd name="T49" fmla="*/ 159 h 263"/>
                <a:gd name="T50" fmla="*/ 344 w 831"/>
                <a:gd name="T51" fmla="*/ 159 h 263"/>
                <a:gd name="T52" fmla="*/ 154 w 831"/>
                <a:gd name="T53" fmla="*/ 126 h 263"/>
                <a:gd name="T54" fmla="*/ 258 w 831"/>
                <a:gd name="T55" fmla="*/ 147 h 263"/>
                <a:gd name="T56" fmla="*/ 258 w 831"/>
                <a:gd name="T57" fmla="*/ 142 h 263"/>
                <a:gd name="T58" fmla="*/ 152 w 831"/>
                <a:gd name="T59" fmla="*/ 121 h 263"/>
                <a:gd name="T60" fmla="*/ 739 w 831"/>
                <a:gd name="T61" fmla="*/ 119 h 263"/>
                <a:gd name="T62" fmla="*/ 746 w 831"/>
                <a:gd name="T63" fmla="*/ 121 h 263"/>
                <a:gd name="T64" fmla="*/ 52 w 831"/>
                <a:gd name="T65" fmla="*/ 104 h 263"/>
                <a:gd name="T66" fmla="*/ 128 w 831"/>
                <a:gd name="T67" fmla="*/ 116 h 263"/>
                <a:gd name="T68" fmla="*/ 33 w 831"/>
                <a:gd name="T69" fmla="*/ 97 h 263"/>
                <a:gd name="T70" fmla="*/ 33 w 831"/>
                <a:gd name="T71" fmla="*/ 97 h 263"/>
                <a:gd name="T72" fmla="*/ 736 w 831"/>
                <a:gd name="T73" fmla="*/ 104 h 263"/>
                <a:gd name="T74" fmla="*/ 0 w 831"/>
                <a:gd name="T75" fmla="*/ 95 h 263"/>
                <a:gd name="T76" fmla="*/ 24 w 831"/>
                <a:gd name="T77" fmla="*/ 95 h 263"/>
                <a:gd name="T78" fmla="*/ 55 w 831"/>
                <a:gd name="T79" fmla="*/ 90 h 263"/>
                <a:gd name="T80" fmla="*/ 97 w 831"/>
                <a:gd name="T81" fmla="*/ 81 h 263"/>
                <a:gd name="T82" fmla="*/ 102 w 831"/>
                <a:gd name="T83" fmla="*/ 85 h 263"/>
                <a:gd name="T84" fmla="*/ 710 w 831"/>
                <a:gd name="T85" fmla="*/ 69 h 263"/>
                <a:gd name="T86" fmla="*/ 275 w 831"/>
                <a:gd name="T87" fmla="*/ 57 h 263"/>
                <a:gd name="T88" fmla="*/ 197 w 831"/>
                <a:gd name="T89" fmla="*/ 66 h 263"/>
                <a:gd name="T90" fmla="*/ 121 w 831"/>
                <a:gd name="T91" fmla="*/ 81 h 263"/>
                <a:gd name="T92" fmla="*/ 199 w 831"/>
                <a:gd name="T93" fmla="*/ 71 h 263"/>
                <a:gd name="T94" fmla="*/ 275 w 831"/>
                <a:gd name="T95" fmla="*/ 57 h 263"/>
                <a:gd name="T96" fmla="*/ 329 w 831"/>
                <a:gd name="T97" fmla="*/ 47 h 263"/>
                <a:gd name="T98" fmla="*/ 341 w 831"/>
                <a:gd name="T99" fmla="*/ 52 h 263"/>
                <a:gd name="T100" fmla="*/ 687 w 831"/>
                <a:gd name="T101" fmla="*/ 26 h 263"/>
                <a:gd name="T102" fmla="*/ 687 w 831"/>
                <a:gd name="T103" fmla="*/ 26 h 263"/>
                <a:gd name="T104" fmla="*/ 488 w 831"/>
                <a:gd name="T105" fmla="*/ 26 h 263"/>
                <a:gd name="T106" fmla="*/ 481 w 831"/>
                <a:gd name="T107" fmla="*/ 31 h 263"/>
                <a:gd name="T108" fmla="*/ 545 w 831"/>
                <a:gd name="T109" fmla="*/ 24 h 263"/>
                <a:gd name="T110" fmla="*/ 552 w 831"/>
                <a:gd name="T111" fmla="*/ 21 h 263"/>
                <a:gd name="T112" fmla="*/ 571 w 831"/>
                <a:gd name="T113" fmla="*/ 14 h 263"/>
                <a:gd name="T114" fmla="*/ 620 w 831"/>
                <a:gd name="T115" fmla="*/ 12 h 263"/>
                <a:gd name="T116" fmla="*/ 684 w 831"/>
                <a:gd name="T117" fmla="*/ 19 h 263"/>
                <a:gd name="T118" fmla="*/ 618 w 831"/>
                <a:gd name="T119" fmla="*/ 7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1" h="263">
                  <a:moveTo>
                    <a:pt x="772" y="247"/>
                  </a:moveTo>
                  <a:lnTo>
                    <a:pt x="789" y="254"/>
                  </a:lnTo>
                  <a:lnTo>
                    <a:pt x="800" y="256"/>
                  </a:lnTo>
                  <a:lnTo>
                    <a:pt x="800" y="251"/>
                  </a:lnTo>
                  <a:lnTo>
                    <a:pt x="772" y="247"/>
                  </a:lnTo>
                  <a:close/>
                  <a:moveTo>
                    <a:pt x="753" y="242"/>
                  </a:moveTo>
                  <a:lnTo>
                    <a:pt x="758" y="247"/>
                  </a:lnTo>
                  <a:lnTo>
                    <a:pt x="770" y="249"/>
                  </a:lnTo>
                  <a:lnTo>
                    <a:pt x="755" y="242"/>
                  </a:lnTo>
                  <a:lnTo>
                    <a:pt x="753" y="242"/>
                  </a:lnTo>
                  <a:close/>
                  <a:moveTo>
                    <a:pt x="713" y="235"/>
                  </a:moveTo>
                  <a:lnTo>
                    <a:pt x="710" y="237"/>
                  </a:lnTo>
                  <a:lnTo>
                    <a:pt x="751" y="247"/>
                  </a:lnTo>
                  <a:lnTo>
                    <a:pt x="751" y="244"/>
                  </a:lnTo>
                  <a:lnTo>
                    <a:pt x="746" y="240"/>
                  </a:lnTo>
                  <a:lnTo>
                    <a:pt x="713" y="235"/>
                  </a:lnTo>
                  <a:close/>
                  <a:moveTo>
                    <a:pt x="815" y="232"/>
                  </a:moveTo>
                  <a:lnTo>
                    <a:pt x="812" y="237"/>
                  </a:lnTo>
                  <a:lnTo>
                    <a:pt x="822" y="256"/>
                  </a:lnTo>
                  <a:lnTo>
                    <a:pt x="805" y="251"/>
                  </a:lnTo>
                  <a:lnTo>
                    <a:pt x="803" y="256"/>
                  </a:lnTo>
                  <a:lnTo>
                    <a:pt x="822" y="261"/>
                  </a:lnTo>
                  <a:lnTo>
                    <a:pt x="831" y="263"/>
                  </a:lnTo>
                  <a:lnTo>
                    <a:pt x="826" y="254"/>
                  </a:lnTo>
                  <a:lnTo>
                    <a:pt x="815" y="232"/>
                  </a:lnTo>
                  <a:close/>
                  <a:moveTo>
                    <a:pt x="701" y="232"/>
                  </a:moveTo>
                  <a:lnTo>
                    <a:pt x="689" y="232"/>
                  </a:lnTo>
                  <a:lnTo>
                    <a:pt x="708" y="237"/>
                  </a:lnTo>
                  <a:lnTo>
                    <a:pt x="708" y="232"/>
                  </a:lnTo>
                  <a:lnTo>
                    <a:pt x="701" y="232"/>
                  </a:lnTo>
                  <a:close/>
                  <a:moveTo>
                    <a:pt x="649" y="221"/>
                  </a:moveTo>
                  <a:lnTo>
                    <a:pt x="649" y="225"/>
                  </a:lnTo>
                  <a:lnTo>
                    <a:pt x="677" y="230"/>
                  </a:lnTo>
                  <a:lnTo>
                    <a:pt x="689" y="230"/>
                  </a:lnTo>
                  <a:lnTo>
                    <a:pt x="649" y="221"/>
                  </a:lnTo>
                  <a:close/>
                  <a:moveTo>
                    <a:pt x="639" y="218"/>
                  </a:moveTo>
                  <a:lnTo>
                    <a:pt x="642" y="223"/>
                  </a:lnTo>
                  <a:lnTo>
                    <a:pt x="644" y="225"/>
                  </a:lnTo>
                  <a:lnTo>
                    <a:pt x="644" y="221"/>
                  </a:lnTo>
                  <a:lnTo>
                    <a:pt x="639" y="218"/>
                  </a:lnTo>
                  <a:close/>
                  <a:moveTo>
                    <a:pt x="805" y="218"/>
                  </a:moveTo>
                  <a:lnTo>
                    <a:pt x="800" y="218"/>
                  </a:lnTo>
                  <a:lnTo>
                    <a:pt x="810" y="235"/>
                  </a:lnTo>
                  <a:lnTo>
                    <a:pt x="810" y="230"/>
                  </a:lnTo>
                  <a:lnTo>
                    <a:pt x="805" y="218"/>
                  </a:lnTo>
                  <a:close/>
                  <a:moveTo>
                    <a:pt x="620" y="216"/>
                  </a:moveTo>
                  <a:lnTo>
                    <a:pt x="620" y="221"/>
                  </a:lnTo>
                  <a:lnTo>
                    <a:pt x="628" y="221"/>
                  </a:lnTo>
                  <a:lnTo>
                    <a:pt x="632" y="223"/>
                  </a:lnTo>
                  <a:lnTo>
                    <a:pt x="637" y="223"/>
                  </a:lnTo>
                  <a:lnTo>
                    <a:pt x="637" y="218"/>
                  </a:lnTo>
                  <a:lnTo>
                    <a:pt x="632" y="218"/>
                  </a:lnTo>
                  <a:lnTo>
                    <a:pt x="620" y="216"/>
                  </a:lnTo>
                  <a:close/>
                  <a:moveTo>
                    <a:pt x="796" y="211"/>
                  </a:moveTo>
                  <a:lnTo>
                    <a:pt x="798" y="213"/>
                  </a:lnTo>
                  <a:lnTo>
                    <a:pt x="803" y="213"/>
                  </a:lnTo>
                  <a:lnTo>
                    <a:pt x="800" y="211"/>
                  </a:lnTo>
                  <a:lnTo>
                    <a:pt x="796" y="211"/>
                  </a:lnTo>
                  <a:close/>
                  <a:moveTo>
                    <a:pt x="557" y="202"/>
                  </a:moveTo>
                  <a:lnTo>
                    <a:pt x="552" y="206"/>
                  </a:lnTo>
                  <a:lnTo>
                    <a:pt x="580" y="211"/>
                  </a:lnTo>
                  <a:lnTo>
                    <a:pt x="616" y="218"/>
                  </a:lnTo>
                  <a:lnTo>
                    <a:pt x="616" y="213"/>
                  </a:lnTo>
                  <a:lnTo>
                    <a:pt x="571" y="206"/>
                  </a:lnTo>
                  <a:lnTo>
                    <a:pt x="559" y="204"/>
                  </a:lnTo>
                  <a:lnTo>
                    <a:pt x="557" y="202"/>
                  </a:lnTo>
                  <a:close/>
                  <a:moveTo>
                    <a:pt x="512" y="194"/>
                  </a:moveTo>
                  <a:lnTo>
                    <a:pt x="507" y="197"/>
                  </a:lnTo>
                  <a:lnTo>
                    <a:pt x="545" y="204"/>
                  </a:lnTo>
                  <a:lnTo>
                    <a:pt x="549" y="202"/>
                  </a:lnTo>
                  <a:lnTo>
                    <a:pt x="512" y="194"/>
                  </a:lnTo>
                  <a:close/>
                  <a:moveTo>
                    <a:pt x="403" y="171"/>
                  </a:moveTo>
                  <a:lnTo>
                    <a:pt x="400" y="175"/>
                  </a:lnTo>
                  <a:lnTo>
                    <a:pt x="410" y="178"/>
                  </a:lnTo>
                  <a:lnTo>
                    <a:pt x="412" y="178"/>
                  </a:lnTo>
                  <a:lnTo>
                    <a:pt x="417" y="178"/>
                  </a:lnTo>
                  <a:lnTo>
                    <a:pt x="419" y="180"/>
                  </a:lnTo>
                  <a:lnTo>
                    <a:pt x="424" y="180"/>
                  </a:lnTo>
                  <a:lnTo>
                    <a:pt x="433" y="183"/>
                  </a:lnTo>
                  <a:lnTo>
                    <a:pt x="438" y="183"/>
                  </a:lnTo>
                  <a:lnTo>
                    <a:pt x="500" y="194"/>
                  </a:lnTo>
                  <a:lnTo>
                    <a:pt x="507" y="192"/>
                  </a:lnTo>
                  <a:lnTo>
                    <a:pt x="441" y="180"/>
                  </a:lnTo>
                  <a:lnTo>
                    <a:pt x="436" y="178"/>
                  </a:lnTo>
                  <a:lnTo>
                    <a:pt x="426" y="175"/>
                  </a:lnTo>
                  <a:lnTo>
                    <a:pt x="426" y="175"/>
                  </a:lnTo>
                  <a:lnTo>
                    <a:pt x="410" y="173"/>
                  </a:lnTo>
                  <a:lnTo>
                    <a:pt x="403" y="171"/>
                  </a:lnTo>
                  <a:close/>
                  <a:moveTo>
                    <a:pt x="381" y="166"/>
                  </a:moveTo>
                  <a:lnTo>
                    <a:pt x="377" y="171"/>
                  </a:lnTo>
                  <a:lnTo>
                    <a:pt x="391" y="173"/>
                  </a:lnTo>
                  <a:lnTo>
                    <a:pt x="396" y="175"/>
                  </a:lnTo>
                  <a:lnTo>
                    <a:pt x="398" y="171"/>
                  </a:lnTo>
                  <a:lnTo>
                    <a:pt x="381" y="166"/>
                  </a:lnTo>
                  <a:close/>
                  <a:moveTo>
                    <a:pt x="372" y="166"/>
                  </a:moveTo>
                  <a:lnTo>
                    <a:pt x="367" y="168"/>
                  </a:lnTo>
                  <a:lnTo>
                    <a:pt x="372" y="168"/>
                  </a:lnTo>
                  <a:lnTo>
                    <a:pt x="377" y="166"/>
                  </a:lnTo>
                  <a:lnTo>
                    <a:pt x="372" y="166"/>
                  </a:lnTo>
                  <a:close/>
                  <a:moveTo>
                    <a:pt x="344" y="159"/>
                  </a:moveTo>
                  <a:lnTo>
                    <a:pt x="346" y="164"/>
                  </a:lnTo>
                  <a:lnTo>
                    <a:pt x="362" y="168"/>
                  </a:lnTo>
                  <a:lnTo>
                    <a:pt x="367" y="164"/>
                  </a:lnTo>
                  <a:lnTo>
                    <a:pt x="344" y="159"/>
                  </a:lnTo>
                  <a:close/>
                  <a:moveTo>
                    <a:pt x="138" y="119"/>
                  </a:moveTo>
                  <a:lnTo>
                    <a:pt x="138" y="121"/>
                  </a:lnTo>
                  <a:lnTo>
                    <a:pt x="149" y="123"/>
                  </a:lnTo>
                  <a:lnTo>
                    <a:pt x="154" y="126"/>
                  </a:lnTo>
                  <a:lnTo>
                    <a:pt x="209" y="135"/>
                  </a:lnTo>
                  <a:lnTo>
                    <a:pt x="211" y="138"/>
                  </a:lnTo>
                  <a:lnTo>
                    <a:pt x="251" y="145"/>
                  </a:lnTo>
                  <a:lnTo>
                    <a:pt x="258" y="147"/>
                  </a:lnTo>
                  <a:lnTo>
                    <a:pt x="341" y="164"/>
                  </a:lnTo>
                  <a:lnTo>
                    <a:pt x="336" y="159"/>
                  </a:lnTo>
                  <a:lnTo>
                    <a:pt x="265" y="145"/>
                  </a:lnTo>
                  <a:lnTo>
                    <a:pt x="258" y="142"/>
                  </a:lnTo>
                  <a:lnTo>
                    <a:pt x="213" y="133"/>
                  </a:lnTo>
                  <a:lnTo>
                    <a:pt x="209" y="133"/>
                  </a:lnTo>
                  <a:lnTo>
                    <a:pt x="157" y="121"/>
                  </a:lnTo>
                  <a:lnTo>
                    <a:pt x="152" y="121"/>
                  </a:lnTo>
                  <a:lnTo>
                    <a:pt x="138" y="119"/>
                  </a:lnTo>
                  <a:close/>
                  <a:moveTo>
                    <a:pt x="739" y="111"/>
                  </a:moveTo>
                  <a:lnTo>
                    <a:pt x="739" y="116"/>
                  </a:lnTo>
                  <a:lnTo>
                    <a:pt x="739" y="119"/>
                  </a:lnTo>
                  <a:lnTo>
                    <a:pt x="741" y="123"/>
                  </a:lnTo>
                  <a:lnTo>
                    <a:pt x="791" y="206"/>
                  </a:lnTo>
                  <a:lnTo>
                    <a:pt x="798" y="206"/>
                  </a:lnTo>
                  <a:lnTo>
                    <a:pt x="746" y="121"/>
                  </a:lnTo>
                  <a:lnTo>
                    <a:pt x="744" y="116"/>
                  </a:lnTo>
                  <a:lnTo>
                    <a:pt x="739" y="111"/>
                  </a:lnTo>
                  <a:close/>
                  <a:moveTo>
                    <a:pt x="55" y="102"/>
                  </a:moveTo>
                  <a:lnTo>
                    <a:pt x="52" y="104"/>
                  </a:lnTo>
                  <a:lnTo>
                    <a:pt x="100" y="114"/>
                  </a:lnTo>
                  <a:lnTo>
                    <a:pt x="102" y="116"/>
                  </a:lnTo>
                  <a:lnTo>
                    <a:pt x="130" y="121"/>
                  </a:lnTo>
                  <a:lnTo>
                    <a:pt x="128" y="116"/>
                  </a:lnTo>
                  <a:lnTo>
                    <a:pt x="102" y="111"/>
                  </a:lnTo>
                  <a:lnTo>
                    <a:pt x="100" y="109"/>
                  </a:lnTo>
                  <a:lnTo>
                    <a:pt x="55" y="102"/>
                  </a:lnTo>
                  <a:close/>
                  <a:moveTo>
                    <a:pt x="33" y="97"/>
                  </a:moveTo>
                  <a:lnTo>
                    <a:pt x="38" y="102"/>
                  </a:lnTo>
                  <a:lnTo>
                    <a:pt x="50" y="104"/>
                  </a:lnTo>
                  <a:lnTo>
                    <a:pt x="50" y="100"/>
                  </a:lnTo>
                  <a:lnTo>
                    <a:pt x="33" y="97"/>
                  </a:lnTo>
                  <a:close/>
                  <a:moveTo>
                    <a:pt x="729" y="95"/>
                  </a:moveTo>
                  <a:lnTo>
                    <a:pt x="725" y="97"/>
                  </a:lnTo>
                  <a:lnTo>
                    <a:pt x="734" y="111"/>
                  </a:lnTo>
                  <a:lnTo>
                    <a:pt x="736" y="104"/>
                  </a:lnTo>
                  <a:lnTo>
                    <a:pt x="729" y="95"/>
                  </a:lnTo>
                  <a:close/>
                  <a:moveTo>
                    <a:pt x="55" y="88"/>
                  </a:moveTo>
                  <a:lnTo>
                    <a:pt x="24" y="90"/>
                  </a:lnTo>
                  <a:lnTo>
                    <a:pt x="0" y="95"/>
                  </a:lnTo>
                  <a:lnTo>
                    <a:pt x="24" y="100"/>
                  </a:lnTo>
                  <a:lnTo>
                    <a:pt x="31" y="100"/>
                  </a:lnTo>
                  <a:lnTo>
                    <a:pt x="31" y="97"/>
                  </a:lnTo>
                  <a:lnTo>
                    <a:pt x="24" y="95"/>
                  </a:lnTo>
                  <a:lnTo>
                    <a:pt x="31" y="95"/>
                  </a:lnTo>
                  <a:lnTo>
                    <a:pt x="31" y="92"/>
                  </a:lnTo>
                  <a:lnTo>
                    <a:pt x="31" y="95"/>
                  </a:lnTo>
                  <a:lnTo>
                    <a:pt x="55" y="90"/>
                  </a:lnTo>
                  <a:lnTo>
                    <a:pt x="55" y="88"/>
                  </a:lnTo>
                  <a:close/>
                  <a:moveTo>
                    <a:pt x="114" y="78"/>
                  </a:moveTo>
                  <a:lnTo>
                    <a:pt x="102" y="81"/>
                  </a:lnTo>
                  <a:lnTo>
                    <a:pt x="97" y="81"/>
                  </a:lnTo>
                  <a:lnTo>
                    <a:pt x="59" y="85"/>
                  </a:lnTo>
                  <a:lnTo>
                    <a:pt x="59" y="90"/>
                  </a:lnTo>
                  <a:lnTo>
                    <a:pt x="97" y="85"/>
                  </a:lnTo>
                  <a:lnTo>
                    <a:pt x="102" y="85"/>
                  </a:lnTo>
                  <a:lnTo>
                    <a:pt x="116" y="83"/>
                  </a:lnTo>
                  <a:lnTo>
                    <a:pt x="114" y="78"/>
                  </a:lnTo>
                  <a:close/>
                  <a:moveTo>
                    <a:pt x="713" y="66"/>
                  </a:moveTo>
                  <a:lnTo>
                    <a:pt x="710" y="69"/>
                  </a:lnTo>
                  <a:lnTo>
                    <a:pt x="722" y="92"/>
                  </a:lnTo>
                  <a:lnTo>
                    <a:pt x="727" y="90"/>
                  </a:lnTo>
                  <a:lnTo>
                    <a:pt x="713" y="66"/>
                  </a:lnTo>
                  <a:close/>
                  <a:moveTo>
                    <a:pt x="275" y="57"/>
                  </a:moveTo>
                  <a:lnTo>
                    <a:pt x="251" y="59"/>
                  </a:lnTo>
                  <a:lnTo>
                    <a:pt x="246" y="59"/>
                  </a:lnTo>
                  <a:lnTo>
                    <a:pt x="201" y="66"/>
                  </a:lnTo>
                  <a:lnTo>
                    <a:pt x="197" y="66"/>
                  </a:lnTo>
                  <a:lnTo>
                    <a:pt x="159" y="71"/>
                  </a:lnTo>
                  <a:lnTo>
                    <a:pt x="145" y="73"/>
                  </a:lnTo>
                  <a:lnTo>
                    <a:pt x="119" y="78"/>
                  </a:lnTo>
                  <a:lnTo>
                    <a:pt x="121" y="81"/>
                  </a:lnTo>
                  <a:lnTo>
                    <a:pt x="159" y="76"/>
                  </a:lnTo>
                  <a:lnTo>
                    <a:pt x="171" y="76"/>
                  </a:lnTo>
                  <a:lnTo>
                    <a:pt x="192" y="71"/>
                  </a:lnTo>
                  <a:lnTo>
                    <a:pt x="199" y="71"/>
                  </a:lnTo>
                  <a:lnTo>
                    <a:pt x="244" y="64"/>
                  </a:lnTo>
                  <a:lnTo>
                    <a:pt x="249" y="64"/>
                  </a:lnTo>
                  <a:lnTo>
                    <a:pt x="277" y="59"/>
                  </a:lnTo>
                  <a:lnTo>
                    <a:pt x="275" y="57"/>
                  </a:lnTo>
                  <a:close/>
                  <a:moveTo>
                    <a:pt x="445" y="33"/>
                  </a:moveTo>
                  <a:lnTo>
                    <a:pt x="443" y="33"/>
                  </a:lnTo>
                  <a:lnTo>
                    <a:pt x="336" y="47"/>
                  </a:lnTo>
                  <a:lnTo>
                    <a:pt x="329" y="47"/>
                  </a:lnTo>
                  <a:lnTo>
                    <a:pt x="280" y="54"/>
                  </a:lnTo>
                  <a:lnTo>
                    <a:pt x="282" y="59"/>
                  </a:lnTo>
                  <a:lnTo>
                    <a:pt x="334" y="52"/>
                  </a:lnTo>
                  <a:lnTo>
                    <a:pt x="341" y="52"/>
                  </a:lnTo>
                  <a:lnTo>
                    <a:pt x="443" y="38"/>
                  </a:lnTo>
                  <a:lnTo>
                    <a:pt x="443" y="35"/>
                  </a:lnTo>
                  <a:lnTo>
                    <a:pt x="445" y="33"/>
                  </a:lnTo>
                  <a:close/>
                  <a:moveTo>
                    <a:pt x="687" y="26"/>
                  </a:moveTo>
                  <a:lnTo>
                    <a:pt x="687" y="31"/>
                  </a:lnTo>
                  <a:lnTo>
                    <a:pt x="708" y="66"/>
                  </a:lnTo>
                  <a:lnTo>
                    <a:pt x="710" y="64"/>
                  </a:lnTo>
                  <a:lnTo>
                    <a:pt x="687" y="26"/>
                  </a:lnTo>
                  <a:close/>
                  <a:moveTo>
                    <a:pt x="552" y="16"/>
                  </a:moveTo>
                  <a:lnTo>
                    <a:pt x="493" y="26"/>
                  </a:lnTo>
                  <a:lnTo>
                    <a:pt x="488" y="26"/>
                  </a:lnTo>
                  <a:lnTo>
                    <a:pt x="488" y="26"/>
                  </a:lnTo>
                  <a:lnTo>
                    <a:pt x="483" y="26"/>
                  </a:lnTo>
                  <a:lnTo>
                    <a:pt x="450" y="31"/>
                  </a:lnTo>
                  <a:lnTo>
                    <a:pt x="448" y="35"/>
                  </a:lnTo>
                  <a:lnTo>
                    <a:pt x="481" y="31"/>
                  </a:lnTo>
                  <a:lnTo>
                    <a:pt x="486" y="31"/>
                  </a:lnTo>
                  <a:lnTo>
                    <a:pt x="490" y="31"/>
                  </a:lnTo>
                  <a:lnTo>
                    <a:pt x="495" y="28"/>
                  </a:lnTo>
                  <a:lnTo>
                    <a:pt x="545" y="24"/>
                  </a:lnTo>
                  <a:lnTo>
                    <a:pt x="552" y="16"/>
                  </a:lnTo>
                  <a:close/>
                  <a:moveTo>
                    <a:pt x="564" y="16"/>
                  </a:moveTo>
                  <a:lnTo>
                    <a:pt x="559" y="16"/>
                  </a:lnTo>
                  <a:lnTo>
                    <a:pt x="552" y="21"/>
                  </a:lnTo>
                  <a:lnTo>
                    <a:pt x="557" y="21"/>
                  </a:lnTo>
                  <a:lnTo>
                    <a:pt x="564" y="16"/>
                  </a:lnTo>
                  <a:close/>
                  <a:moveTo>
                    <a:pt x="620" y="12"/>
                  </a:moveTo>
                  <a:lnTo>
                    <a:pt x="571" y="14"/>
                  </a:lnTo>
                  <a:lnTo>
                    <a:pt x="566" y="19"/>
                  </a:lnTo>
                  <a:lnTo>
                    <a:pt x="592" y="16"/>
                  </a:lnTo>
                  <a:lnTo>
                    <a:pt x="599" y="14"/>
                  </a:lnTo>
                  <a:lnTo>
                    <a:pt x="620" y="12"/>
                  </a:lnTo>
                  <a:close/>
                  <a:moveTo>
                    <a:pt x="677" y="9"/>
                  </a:moveTo>
                  <a:lnTo>
                    <a:pt x="673" y="9"/>
                  </a:lnTo>
                  <a:lnTo>
                    <a:pt x="682" y="26"/>
                  </a:lnTo>
                  <a:lnTo>
                    <a:pt x="684" y="19"/>
                  </a:lnTo>
                  <a:lnTo>
                    <a:pt x="677" y="9"/>
                  </a:lnTo>
                  <a:close/>
                  <a:moveTo>
                    <a:pt x="673" y="0"/>
                  </a:moveTo>
                  <a:lnTo>
                    <a:pt x="670" y="0"/>
                  </a:lnTo>
                  <a:lnTo>
                    <a:pt x="618" y="7"/>
                  </a:lnTo>
                  <a:lnTo>
                    <a:pt x="675" y="5"/>
                  </a:lnTo>
                  <a:lnTo>
                    <a:pt x="673" y="2"/>
                  </a:lnTo>
                  <a:lnTo>
                    <a:pt x="673"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2" name="Freeform 22"/>
            <p:cNvSpPr>
              <a:spLocks noEditPoints="1"/>
            </p:cNvSpPr>
            <p:nvPr/>
          </p:nvSpPr>
          <p:spPr bwMode="auto">
            <a:xfrm>
              <a:off x="8865750" y="3160102"/>
              <a:ext cx="1486721" cy="427752"/>
            </a:xfrm>
            <a:custGeom>
              <a:avLst/>
              <a:gdLst>
                <a:gd name="T0" fmla="*/ 800 w 831"/>
                <a:gd name="T1" fmla="*/ 251 h 263"/>
                <a:gd name="T2" fmla="*/ 770 w 831"/>
                <a:gd name="T3" fmla="*/ 249 h 263"/>
                <a:gd name="T4" fmla="*/ 710 w 831"/>
                <a:gd name="T5" fmla="*/ 237 h 263"/>
                <a:gd name="T6" fmla="*/ 713 w 831"/>
                <a:gd name="T7" fmla="*/ 235 h 263"/>
                <a:gd name="T8" fmla="*/ 805 w 831"/>
                <a:gd name="T9" fmla="*/ 251 h 263"/>
                <a:gd name="T10" fmla="*/ 826 w 831"/>
                <a:gd name="T11" fmla="*/ 254 h 263"/>
                <a:gd name="T12" fmla="*/ 708 w 831"/>
                <a:gd name="T13" fmla="*/ 237 h 263"/>
                <a:gd name="T14" fmla="*/ 649 w 831"/>
                <a:gd name="T15" fmla="*/ 225 h 263"/>
                <a:gd name="T16" fmla="*/ 639 w 831"/>
                <a:gd name="T17" fmla="*/ 218 h 263"/>
                <a:gd name="T18" fmla="*/ 639 w 831"/>
                <a:gd name="T19" fmla="*/ 218 h 263"/>
                <a:gd name="T20" fmla="*/ 810 w 831"/>
                <a:gd name="T21" fmla="*/ 230 h 263"/>
                <a:gd name="T22" fmla="*/ 628 w 831"/>
                <a:gd name="T23" fmla="*/ 221 h 263"/>
                <a:gd name="T24" fmla="*/ 632 w 831"/>
                <a:gd name="T25" fmla="*/ 218 h 263"/>
                <a:gd name="T26" fmla="*/ 803 w 831"/>
                <a:gd name="T27" fmla="*/ 213 h 263"/>
                <a:gd name="T28" fmla="*/ 552 w 831"/>
                <a:gd name="T29" fmla="*/ 206 h 263"/>
                <a:gd name="T30" fmla="*/ 571 w 831"/>
                <a:gd name="T31" fmla="*/ 206 h 263"/>
                <a:gd name="T32" fmla="*/ 507 w 831"/>
                <a:gd name="T33" fmla="*/ 197 h 263"/>
                <a:gd name="T34" fmla="*/ 403 w 831"/>
                <a:gd name="T35" fmla="*/ 171 h 263"/>
                <a:gd name="T36" fmla="*/ 417 w 831"/>
                <a:gd name="T37" fmla="*/ 178 h 263"/>
                <a:gd name="T38" fmla="*/ 438 w 831"/>
                <a:gd name="T39" fmla="*/ 183 h 263"/>
                <a:gd name="T40" fmla="*/ 436 w 831"/>
                <a:gd name="T41" fmla="*/ 178 h 263"/>
                <a:gd name="T42" fmla="*/ 403 w 831"/>
                <a:gd name="T43" fmla="*/ 171 h 263"/>
                <a:gd name="T44" fmla="*/ 396 w 831"/>
                <a:gd name="T45" fmla="*/ 175 h 263"/>
                <a:gd name="T46" fmla="*/ 367 w 831"/>
                <a:gd name="T47" fmla="*/ 168 h 263"/>
                <a:gd name="T48" fmla="*/ 344 w 831"/>
                <a:gd name="T49" fmla="*/ 159 h 263"/>
                <a:gd name="T50" fmla="*/ 344 w 831"/>
                <a:gd name="T51" fmla="*/ 159 h 263"/>
                <a:gd name="T52" fmla="*/ 154 w 831"/>
                <a:gd name="T53" fmla="*/ 126 h 263"/>
                <a:gd name="T54" fmla="*/ 258 w 831"/>
                <a:gd name="T55" fmla="*/ 147 h 263"/>
                <a:gd name="T56" fmla="*/ 258 w 831"/>
                <a:gd name="T57" fmla="*/ 142 h 263"/>
                <a:gd name="T58" fmla="*/ 152 w 831"/>
                <a:gd name="T59" fmla="*/ 121 h 263"/>
                <a:gd name="T60" fmla="*/ 739 w 831"/>
                <a:gd name="T61" fmla="*/ 119 h 263"/>
                <a:gd name="T62" fmla="*/ 746 w 831"/>
                <a:gd name="T63" fmla="*/ 121 h 263"/>
                <a:gd name="T64" fmla="*/ 52 w 831"/>
                <a:gd name="T65" fmla="*/ 104 h 263"/>
                <a:gd name="T66" fmla="*/ 128 w 831"/>
                <a:gd name="T67" fmla="*/ 116 h 263"/>
                <a:gd name="T68" fmla="*/ 33 w 831"/>
                <a:gd name="T69" fmla="*/ 97 h 263"/>
                <a:gd name="T70" fmla="*/ 33 w 831"/>
                <a:gd name="T71" fmla="*/ 97 h 263"/>
                <a:gd name="T72" fmla="*/ 736 w 831"/>
                <a:gd name="T73" fmla="*/ 104 h 263"/>
                <a:gd name="T74" fmla="*/ 0 w 831"/>
                <a:gd name="T75" fmla="*/ 95 h 263"/>
                <a:gd name="T76" fmla="*/ 24 w 831"/>
                <a:gd name="T77" fmla="*/ 95 h 263"/>
                <a:gd name="T78" fmla="*/ 55 w 831"/>
                <a:gd name="T79" fmla="*/ 90 h 263"/>
                <a:gd name="T80" fmla="*/ 97 w 831"/>
                <a:gd name="T81" fmla="*/ 81 h 263"/>
                <a:gd name="T82" fmla="*/ 102 w 831"/>
                <a:gd name="T83" fmla="*/ 85 h 263"/>
                <a:gd name="T84" fmla="*/ 710 w 831"/>
                <a:gd name="T85" fmla="*/ 69 h 263"/>
                <a:gd name="T86" fmla="*/ 275 w 831"/>
                <a:gd name="T87" fmla="*/ 57 h 263"/>
                <a:gd name="T88" fmla="*/ 197 w 831"/>
                <a:gd name="T89" fmla="*/ 66 h 263"/>
                <a:gd name="T90" fmla="*/ 121 w 831"/>
                <a:gd name="T91" fmla="*/ 81 h 263"/>
                <a:gd name="T92" fmla="*/ 199 w 831"/>
                <a:gd name="T93" fmla="*/ 71 h 263"/>
                <a:gd name="T94" fmla="*/ 275 w 831"/>
                <a:gd name="T95" fmla="*/ 57 h 263"/>
                <a:gd name="T96" fmla="*/ 329 w 831"/>
                <a:gd name="T97" fmla="*/ 47 h 263"/>
                <a:gd name="T98" fmla="*/ 341 w 831"/>
                <a:gd name="T99" fmla="*/ 52 h 263"/>
                <a:gd name="T100" fmla="*/ 687 w 831"/>
                <a:gd name="T101" fmla="*/ 26 h 263"/>
                <a:gd name="T102" fmla="*/ 687 w 831"/>
                <a:gd name="T103" fmla="*/ 26 h 263"/>
                <a:gd name="T104" fmla="*/ 488 w 831"/>
                <a:gd name="T105" fmla="*/ 26 h 263"/>
                <a:gd name="T106" fmla="*/ 481 w 831"/>
                <a:gd name="T107" fmla="*/ 31 h 263"/>
                <a:gd name="T108" fmla="*/ 545 w 831"/>
                <a:gd name="T109" fmla="*/ 24 h 263"/>
                <a:gd name="T110" fmla="*/ 552 w 831"/>
                <a:gd name="T111" fmla="*/ 21 h 263"/>
                <a:gd name="T112" fmla="*/ 571 w 831"/>
                <a:gd name="T113" fmla="*/ 14 h 263"/>
                <a:gd name="T114" fmla="*/ 620 w 831"/>
                <a:gd name="T115" fmla="*/ 12 h 263"/>
                <a:gd name="T116" fmla="*/ 684 w 831"/>
                <a:gd name="T117" fmla="*/ 19 h 263"/>
                <a:gd name="T118" fmla="*/ 618 w 831"/>
                <a:gd name="T119" fmla="*/ 7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1" h="263">
                  <a:moveTo>
                    <a:pt x="772" y="247"/>
                  </a:moveTo>
                  <a:lnTo>
                    <a:pt x="789" y="254"/>
                  </a:lnTo>
                  <a:lnTo>
                    <a:pt x="800" y="256"/>
                  </a:lnTo>
                  <a:lnTo>
                    <a:pt x="800" y="251"/>
                  </a:lnTo>
                  <a:lnTo>
                    <a:pt x="772" y="247"/>
                  </a:lnTo>
                  <a:moveTo>
                    <a:pt x="753" y="242"/>
                  </a:moveTo>
                  <a:lnTo>
                    <a:pt x="758" y="247"/>
                  </a:lnTo>
                  <a:lnTo>
                    <a:pt x="770" y="249"/>
                  </a:lnTo>
                  <a:lnTo>
                    <a:pt x="755" y="242"/>
                  </a:lnTo>
                  <a:lnTo>
                    <a:pt x="753" y="242"/>
                  </a:lnTo>
                  <a:moveTo>
                    <a:pt x="713" y="235"/>
                  </a:moveTo>
                  <a:lnTo>
                    <a:pt x="710" y="237"/>
                  </a:lnTo>
                  <a:lnTo>
                    <a:pt x="751" y="247"/>
                  </a:lnTo>
                  <a:lnTo>
                    <a:pt x="751" y="244"/>
                  </a:lnTo>
                  <a:lnTo>
                    <a:pt x="746" y="240"/>
                  </a:lnTo>
                  <a:lnTo>
                    <a:pt x="713" y="235"/>
                  </a:lnTo>
                  <a:moveTo>
                    <a:pt x="815" y="232"/>
                  </a:moveTo>
                  <a:lnTo>
                    <a:pt x="812" y="237"/>
                  </a:lnTo>
                  <a:lnTo>
                    <a:pt x="822" y="256"/>
                  </a:lnTo>
                  <a:lnTo>
                    <a:pt x="805" y="251"/>
                  </a:lnTo>
                  <a:lnTo>
                    <a:pt x="803" y="256"/>
                  </a:lnTo>
                  <a:lnTo>
                    <a:pt x="822" y="261"/>
                  </a:lnTo>
                  <a:lnTo>
                    <a:pt x="831" y="263"/>
                  </a:lnTo>
                  <a:lnTo>
                    <a:pt x="826" y="254"/>
                  </a:lnTo>
                  <a:lnTo>
                    <a:pt x="815" y="232"/>
                  </a:lnTo>
                  <a:moveTo>
                    <a:pt x="701" y="232"/>
                  </a:moveTo>
                  <a:lnTo>
                    <a:pt x="689" y="232"/>
                  </a:lnTo>
                  <a:lnTo>
                    <a:pt x="708" y="237"/>
                  </a:lnTo>
                  <a:lnTo>
                    <a:pt x="708" y="232"/>
                  </a:lnTo>
                  <a:lnTo>
                    <a:pt x="701" y="232"/>
                  </a:lnTo>
                  <a:moveTo>
                    <a:pt x="649" y="221"/>
                  </a:moveTo>
                  <a:lnTo>
                    <a:pt x="649" y="225"/>
                  </a:lnTo>
                  <a:lnTo>
                    <a:pt x="677" y="230"/>
                  </a:lnTo>
                  <a:lnTo>
                    <a:pt x="689" y="230"/>
                  </a:lnTo>
                  <a:lnTo>
                    <a:pt x="649" y="221"/>
                  </a:lnTo>
                  <a:moveTo>
                    <a:pt x="639" y="218"/>
                  </a:moveTo>
                  <a:lnTo>
                    <a:pt x="642" y="223"/>
                  </a:lnTo>
                  <a:lnTo>
                    <a:pt x="644" y="225"/>
                  </a:lnTo>
                  <a:lnTo>
                    <a:pt x="644" y="221"/>
                  </a:lnTo>
                  <a:lnTo>
                    <a:pt x="639" y="218"/>
                  </a:lnTo>
                  <a:moveTo>
                    <a:pt x="805" y="218"/>
                  </a:moveTo>
                  <a:lnTo>
                    <a:pt x="800" y="218"/>
                  </a:lnTo>
                  <a:lnTo>
                    <a:pt x="810" y="235"/>
                  </a:lnTo>
                  <a:lnTo>
                    <a:pt x="810" y="230"/>
                  </a:lnTo>
                  <a:lnTo>
                    <a:pt x="805" y="218"/>
                  </a:lnTo>
                  <a:moveTo>
                    <a:pt x="620" y="216"/>
                  </a:moveTo>
                  <a:lnTo>
                    <a:pt x="620" y="221"/>
                  </a:lnTo>
                  <a:lnTo>
                    <a:pt x="628" y="221"/>
                  </a:lnTo>
                  <a:lnTo>
                    <a:pt x="632" y="223"/>
                  </a:lnTo>
                  <a:lnTo>
                    <a:pt x="637" y="223"/>
                  </a:lnTo>
                  <a:lnTo>
                    <a:pt x="637" y="218"/>
                  </a:lnTo>
                  <a:lnTo>
                    <a:pt x="632" y="218"/>
                  </a:lnTo>
                  <a:lnTo>
                    <a:pt x="620" y="216"/>
                  </a:lnTo>
                  <a:moveTo>
                    <a:pt x="796" y="211"/>
                  </a:moveTo>
                  <a:lnTo>
                    <a:pt x="798" y="213"/>
                  </a:lnTo>
                  <a:lnTo>
                    <a:pt x="803" y="213"/>
                  </a:lnTo>
                  <a:lnTo>
                    <a:pt x="800" y="211"/>
                  </a:lnTo>
                  <a:lnTo>
                    <a:pt x="796" y="211"/>
                  </a:lnTo>
                  <a:moveTo>
                    <a:pt x="557" y="202"/>
                  </a:moveTo>
                  <a:lnTo>
                    <a:pt x="552" y="206"/>
                  </a:lnTo>
                  <a:lnTo>
                    <a:pt x="580" y="211"/>
                  </a:lnTo>
                  <a:lnTo>
                    <a:pt x="616" y="218"/>
                  </a:lnTo>
                  <a:lnTo>
                    <a:pt x="616" y="213"/>
                  </a:lnTo>
                  <a:lnTo>
                    <a:pt x="571" y="206"/>
                  </a:lnTo>
                  <a:lnTo>
                    <a:pt x="559" y="204"/>
                  </a:lnTo>
                  <a:lnTo>
                    <a:pt x="557" y="202"/>
                  </a:lnTo>
                  <a:moveTo>
                    <a:pt x="512" y="194"/>
                  </a:moveTo>
                  <a:lnTo>
                    <a:pt x="507" y="197"/>
                  </a:lnTo>
                  <a:lnTo>
                    <a:pt x="545" y="204"/>
                  </a:lnTo>
                  <a:lnTo>
                    <a:pt x="549" y="202"/>
                  </a:lnTo>
                  <a:lnTo>
                    <a:pt x="512" y="194"/>
                  </a:lnTo>
                  <a:moveTo>
                    <a:pt x="403" y="171"/>
                  </a:moveTo>
                  <a:lnTo>
                    <a:pt x="400" y="175"/>
                  </a:lnTo>
                  <a:lnTo>
                    <a:pt x="410" y="178"/>
                  </a:lnTo>
                  <a:lnTo>
                    <a:pt x="412" y="178"/>
                  </a:lnTo>
                  <a:lnTo>
                    <a:pt x="417" y="178"/>
                  </a:lnTo>
                  <a:lnTo>
                    <a:pt x="419" y="180"/>
                  </a:lnTo>
                  <a:lnTo>
                    <a:pt x="424" y="180"/>
                  </a:lnTo>
                  <a:lnTo>
                    <a:pt x="433" y="183"/>
                  </a:lnTo>
                  <a:lnTo>
                    <a:pt x="438" y="183"/>
                  </a:lnTo>
                  <a:lnTo>
                    <a:pt x="500" y="194"/>
                  </a:lnTo>
                  <a:lnTo>
                    <a:pt x="507" y="192"/>
                  </a:lnTo>
                  <a:lnTo>
                    <a:pt x="441" y="180"/>
                  </a:lnTo>
                  <a:lnTo>
                    <a:pt x="436" y="178"/>
                  </a:lnTo>
                  <a:lnTo>
                    <a:pt x="426" y="175"/>
                  </a:lnTo>
                  <a:lnTo>
                    <a:pt x="426" y="175"/>
                  </a:lnTo>
                  <a:lnTo>
                    <a:pt x="410" y="173"/>
                  </a:lnTo>
                  <a:lnTo>
                    <a:pt x="403" y="171"/>
                  </a:lnTo>
                  <a:moveTo>
                    <a:pt x="381" y="166"/>
                  </a:moveTo>
                  <a:lnTo>
                    <a:pt x="377" y="171"/>
                  </a:lnTo>
                  <a:lnTo>
                    <a:pt x="391" y="173"/>
                  </a:lnTo>
                  <a:lnTo>
                    <a:pt x="396" y="175"/>
                  </a:lnTo>
                  <a:lnTo>
                    <a:pt x="398" y="171"/>
                  </a:lnTo>
                  <a:lnTo>
                    <a:pt x="381" y="166"/>
                  </a:lnTo>
                  <a:moveTo>
                    <a:pt x="372" y="166"/>
                  </a:moveTo>
                  <a:lnTo>
                    <a:pt x="367" y="168"/>
                  </a:lnTo>
                  <a:lnTo>
                    <a:pt x="372" y="168"/>
                  </a:lnTo>
                  <a:lnTo>
                    <a:pt x="377" y="166"/>
                  </a:lnTo>
                  <a:lnTo>
                    <a:pt x="372" y="166"/>
                  </a:lnTo>
                  <a:moveTo>
                    <a:pt x="344" y="159"/>
                  </a:moveTo>
                  <a:lnTo>
                    <a:pt x="346" y="164"/>
                  </a:lnTo>
                  <a:lnTo>
                    <a:pt x="362" y="168"/>
                  </a:lnTo>
                  <a:lnTo>
                    <a:pt x="367" y="164"/>
                  </a:lnTo>
                  <a:lnTo>
                    <a:pt x="344" y="159"/>
                  </a:lnTo>
                  <a:moveTo>
                    <a:pt x="138" y="119"/>
                  </a:moveTo>
                  <a:lnTo>
                    <a:pt x="138" y="121"/>
                  </a:lnTo>
                  <a:lnTo>
                    <a:pt x="149" y="123"/>
                  </a:lnTo>
                  <a:lnTo>
                    <a:pt x="154" y="126"/>
                  </a:lnTo>
                  <a:lnTo>
                    <a:pt x="209" y="135"/>
                  </a:lnTo>
                  <a:lnTo>
                    <a:pt x="211" y="138"/>
                  </a:lnTo>
                  <a:lnTo>
                    <a:pt x="251" y="145"/>
                  </a:lnTo>
                  <a:lnTo>
                    <a:pt x="258" y="147"/>
                  </a:lnTo>
                  <a:lnTo>
                    <a:pt x="341" y="164"/>
                  </a:lnTo>
                  <a:lnTo>
                    <a:pt x="336" y="159"/>
                  </a:lnTo>
                  <a:lnTo>
                    <a:pt x="265" y="145"/>
                  </a:lnTo>
                  <a:lnTo>
                    <a:pt x="258" y="142"/>
                  </a:lnTo>
                  <a:lnTo>
                    <a:pt x="213" y="133"/>
                  </a:lnTo>
                  <a:lnTo>
                    <a:pt x="209" y="133"/>
                  </a:lnTo>
                  <a:lnTo>
                    <a:pt x="157" y="121"/>
                  </a:lnTo>
                  <a:lnTo>
                    <a:pt x="152" y="121"/>
                  </a:lnTo>
                  <a:lnTo>
                    <a:pt x="138" y="119"/>
                  </a:lnTo>
                  <a:moveTo>
                    <a:pt x="739" y="111"/>
                  </a:moveTo>
                  <a:lnTo>
                    <a:pt x="739" y="116"/>
                  </a:lnTo>
                  <a:lnTo>
                    <a:pt x="739" y="119"/>
                  </a:lnTo>
                  <a:lnTo>
                    <a:pt x="741" y="123"/>
                  </a:lnTo>
                  <a:lnTo>
                    <a:pt x="791" y="206"/>
                  </a:lnTo>
                  <a:lnTo>
                    <a:pt x="798" y="206"/>
                  </a:lnTo>
                  <a:lnTo>
                    <a:pt x="746" y="121"/>
                  </a:lnTo>
                  <a:lnTo>
                    <a:pt x="744" y="116"/>
                  </a:lnTo>
                  <a:lnTo>
                    <a:pt x="739" y="111"/>
                  </a:lnTo>
                  <a:moveTo>
                    <a:pt x="55" y="102"/>
                  </a:moveTo>
                  <a:lnTo>
                    <a:pt x="52" y="104"/>
                  </a:lnTo>
                  <a:lnTo>
                    <a:pt x="100" y="114"/>
                  </a:lnTo>
                  <a:lnTo>
                    <a:pt x="102" y="116"/>
                  </a:lnTo>
                  <a:lnTo>
                    <a:pt x="130" y="121"/>
                  </a:lnTo>
                  <a:lnTo>
                    <a:pt x="128" y="116"/>
                  </a:lnTo>
                  <a:lnTo>
                    <a:pt x="102" y="111"/>
                  </a:lnTo>
                  <a:lnTo>
                    <a:pt x="100" y="109"/>
                  </a:lnTo>
                  <a:lnTo>
                    <a:pt x="55" y="102"/>
                  </a:lnTo>
                  <a:moveTo>
                    <a:pt x="33" y="97"/>
                  </a:moveTo>
                  <a:lnTo>
                    <a:pt x="38" y="102"/>
                  </a:lnTo>
                  <a:lnTo>
                    <a:pt x="50" y="104"/>
                  </a:lnTo>
                  <a:lnTo>
                    <a:pt x="50" y="100"/>
                  </a:lnTo>
                  <a:lnTo>
                    <a:pt x="33" y="97"/>
                  </a:lnTo>
                  <a:moveTo>
                    <a:pt x="729" y="95"/>
                  </a:moveTo>
                  <a:lnTo>
                    <a:pt x="725" y="97"/>
                  </a:lnTo>
                  <a:lnTo>
                    <a:pt x="734" y="111"/>
                  </a:lnTo>
                  <a:lnTo>
                    <a:pt x="736" y="104"/>
                  </a:lnTo>
                  <a:lnTo>
                    <a:pt x="729" y="95"/>
                  </a:lnTo>
                  <a:moveTo>
                    <a:pt x="55" y="88"/>
                  </a:moveTo>
                  <a:lnTo>
                    <a:pt x="24" y="90"/>
                  </a:lnTo>
                  <a:lnTo>
                    <a:pt x="0" y="95"/>
                  </a:lnTo>
                  <a:lnTo>
                    <a:pt x="24" y="100"/>
                  </a:lnTo>
                  <a:lnTo>
                    <a:pt x="31" y="100"/>
                  </a:lnTo>
                  <a:lnTo>
                    <a:pt x="31" y="97"/>
                  </a:lnTo>
                  <a:lnTo>
                    <a:pt x="24" y="95"/>
                  </a:lnTo>
                  <a:lnTo>
                    <a:pt x="31" y="95"/>
                  </a:lnTo>
                  <a:lnTo>
                    <a:pt x="31" y="92"/>
                  </a:lnTo>
                  <a:lnTo>
                    <a:pt x="31" y="95"/>
                  </a:lnTo>
                  <a:lnTo>
                    <a:pt x="55" y="90"/>
                  </a:lnTo>
                  <a:lnTo>
                    <a:pt x="55" y="88"/>
                  </a:lnTo>
                  <a:moveTo>
                    <a:pt x="114" y="78"/>
                  </a:moveTo>
                  <a:lnTo>
                    <a:pt x="102" y="81"/>
                  </a:lnTo>
                  <a:lnTo>
                    <a:pt x="97" y="81"/>
                  </a:lnTo>
                  <a:lnTo>
                    <a:pt x="59" y="85"/>
                  </a:lnTo>
                  <a:lnTo>
                    <a:pt x="59" y="90"/>
                  </a:lnTo>
                  <a:lnTo>
                    <a:pt x="97" y="85"/>
                  </a:lnTo>
                  <a:lnTo>
                    <a:pt x="102" y="85"/>
                  </a:lnTo>
                  <a:lnTo>
                    <a:pt x="116" y="83"/>
                  </a:lnTo>
                  <a:lnTo>
                    <a:pt x="114" y="78"/>
                  </a:lnTo>
                  <a:moveTo>
                    <a:pt x="713" y="66"/>
                  </a:moveTo>
                  <a:lnTo>
                    <a:pt x="710" y="69"/>
                  </a:lnTo>
                  <a:lnTo>
                    <a:pt x="722" y="92"/>
                  </a:lnTo>
                  <a:lnTo>
                    <a:pt x="727" y="90"/>
                  </a:lnTo>
                  <a:lnTo>
                    <a:pt x="713" y="66"/>
                  </a:lnTo>
                  <a:moveTo>
                    <a:pt x="275" y="57"/>
                  </a:moveTo>
                  <a:lnTo>
                    <a:pt x="251" y="59"/>
                  </a:lnTo>
                  <a:lnTo>
                    <a:pt x="246" y="59"/>
                  </a:lnTo>
                  <a:lnTo>
                    <a:pt x="201" y="66"/>
                  </a:lnTo>
                  <a:lnTo>
                    <a:pt x="197" y="66"/>
                  </a:lnTo>
                  <a:lnTo>
                    <a:pt x="159" y="71"/>
                  </a:lnTo>
                  <a:lnTo>
                    <a:pt x="145" y="73"/>
                  </a:lnTo>
                  <a:lnTo>
                    <a:pt x="119" y="78"/>
                  </a:lnTo>
                  <a:lnTo>
                    <a:pt x="121" y="81"/>
                  </a:lnTo>
                  <a:lnTo>
                    <a:pt x="159" y="76"/>
                  </a:lnTo>
                  <a:lnTo>
                    <a:pt x="171" y="76"/>
                  </a:lnTo>
                  <a:lnTo>
                    <a:pt x="192" y="71"/>
                  </a:lnTo>
                  <a:lnTo>
                    <a:pt x="199" y="71"/>
                  </a:lnTo>
                  <a:lnTo>
                    <a:pt x="244" y="64"/>
                  </a:lnTo>
                  <a:lnTo>
                    <a:pt x="249" y="64"/>
                  </a:lnTo>
                  <a:lnTo>
                    <a:pt x="277" y="59"/>
                  </a:lnTo>
                  <a:lnTo>
                    <a:pt x="275" y="57"/>
                  </a:lnTo>
                  <a:moveTo>
                    <a:pt x="445" y="33"/>
                  </a:moveTo>
                  <a:lnTo>
                    <a:pt x="443" y="33"/>
                  </a:lnTo>
                  <a:lnTo>
                    <a:pt x="336" y="47"/>
                  </a:lnTo>
                  <a:lnTo>
                    <a:pt x="329" y="47"/>
                  </a:lnTo>
                  <a:lnTo>
                    <a:pt x="280" y="54"/>
                  </a:lnTo>
                  <a:lnTo>
                    <a:pt x="282" y="59"/>
                  </a:lnTo>
                  <a:lnTo>
                    <a:pt x="334" y="52"/>
                  </a:lnTo>
                  <a:lnTo>
                    <a:pt x="341" y="52"/>
                  </a:lnTo>
                  <a:lnTo>
                    <a:pt x="443" y="38"/>
                  </a:lnTo>
                  <a:lnTo>
                    <a:pt x="443" y="35"/>
                  </a:lnTo>
                  <a:lnTo>
                    <a:pt x="445" y="33"/>
                  </a:lnTo>
                  <a:moveTo>
                    <a:pt x="687" y="26"/>
                  </a:moveTo>
                  <a:lnTo>
                    <a:pt x="687" y="31"/>
                  </a:lnTo>
                  <a:lnTo>
                    <a:pt x="708" y="66"/>
                  </a:lnTo>
                  <a:lnTo>
                    <a:pt x="710" y="64"/>
                  </a:lnTo>
                  <a:lnTo>
                    <a:pt x="687" y="26"/>
                  </a:lnTo>
                  <a:moveTo>
                    <a:pt x="552" y="16"/>
                  </a:moveTo>
                  <a:lnTo>
                    <a:pt x="493" y="26"/>
                  </a:lnTo>
                  <a:lnTo>
                    <a:pt x="488" y="26"/>
                  </a:lnTo>
                  <a:lnTo>
                    <a:pt x="488" y="26"/>
                  </a:lnTo>
                  <a:lnTo>
                    <a:pt x="483" y="26"/>
                  </a:lnTo>
                  <a:lnTo>
                    <a:pt x="450" y="31"/>
                  </a:lnTo>
                  <a:lnTo>
                    <a:pt x="448" y="35"/>
                  </a:lnTo>
                  <a:lnTo>
                    <a:pt x="481" y="31"/>
                  </a:lnTo>
                  <a:lnTo>
                    <a:pt x="486" y="31"/>
                  </a:lnTo>
                  <a:lnTo>
                    <a:pt x="490" y="31"/>
                  </a:lnTo>
                  <a:lnTo>
                    <a:pt x="495" y="28"/>
                  </a:lnTo>
                  <a:lnTo>
                    <a:pt x="545" y="24"/>
                  </a:lnTo>
                  <a:lnTo>
                    <a:pt x="552" y="16"/>
                  </a:lnTo>
                  <a:moveTo>
                    <a:pt x="564" y="16"/>
                  </a:moveTo>
                  <a:lnTo>
                    <a:pt x="559" y="16"/>
                  </a:lnTo>
                  <a:lnTo>
                    <a:pt x="552" y="21"/>
                  </a:lnTo>
                  <a:lnTo>
                    <a:pt x="557" y="21"/>
                  </a:lnTo>
                  <a:lnTo>
                    <a:pt x="564" y="16"/>
                  </a:lnTo>
                  <a:moveTo>
                    <a:pt x="620" y="12"/>
                  </a:moveTo>
                  <a:lnTo>
                    <a:pt x="571" y="14"/>
                  </a:lnTo>
                  <a:lnTo>
                    <a:pt x="566" y="19"/>
                  </a:lnTo>
                  <a:lnTo>
                    <a:pt x="592" y="16"/>
                  </a:lnTo>
                  <a:lnTo>
                    <a:pt x="599" y="14"/>
                  </a:lnTo>
                  <a:lnTo>
                    <a:pt x="620" y="12"/>
                  </a:lnTo>
                  <a:moveTo>
                    <a:pt x="677" y="9"/>
                  </a:moveTo>
                  <a:lnTo>
                    <a:pt x="673" y="9"/>
                  </a:lnTo>
                  <a:lnTo>
                    <a:pt x="682" y="26"/>
                  </a:lnTo>
                  <a:lnTo>
                    <a:pt x="684" y="19"/>
                  </a:lnTo>
                  <a:lnTo>
                    <a:pt x="677" y="9"/>
                  </a:lnTo>
                  <a:moveTo>
                    <a:pt x="673" y="0"/>
                  </a:moveTo>
                  <a:lnTo>
                    <a:pt x="670" y="0"/>
                  </a:lnTo>
                  <a:lnTo>
                    <a:pt x="618" y="7"/>
                  </a:lnTo>
                  <a:lnTo>
                    <a:pt x="675" y="5"/>
                  </a:lnTo>
                  <a:lnTo>
                    <a:pt x="673" y="2"/>
                  </a:lnTo>
                  <a:lnTo>
                    <a:pt x="673"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3" name="Freeform 23"/>
            <p:cNvSpPr>
              <a:spLocks noEditPoints="1"/>
            </p:cNvSpPr>
            <p:nvPr/>
          </p:nvSpPr>
          <p:spPr bwMode="auto">
            <a:xfrm>
              <a:off x="9327331" y="3148718"/>
              <a:ext cx="1136063" cy="481424"/>
            </a:xfrm>
            <a:custGeom>
              <a:avLst/>
              <a:gdLst>
                <a:gd name="T0" fmla="*/ 154 w 635"/>
                <a:gd name="T1" fmla="*/ 280 h 296"/>
                <a:gd name="T2" fmla="*/ 164 w 635"/>
                <a:gd name="T3" fmla="*/ 294 h 296"/>
                <a:gd name="T4" fmla="*/ 204 w 635"/>
                <a:gd name="T5" fmla="*/ 268 h 296"/>
                <a:gd name="T6" fmla="*/ 123 w 635"/>
                <a:gd name="T7" fmla="*/ 237 h 296"/>
                <a:gd name="T8" fmla="*/ 152 w 635"/>
                <a:gd name="T9" fmla="*/ 275 h 296"/>
                <a:gd name="T10" fmla="*/ 100 w 635"/>
                <a:gd name="T11" fmla="*/ 192 h 296"/>
                <a:gd name="T12" fmla="*/ 123 w 635"/>
                <a:gd name="T13" fmla="*/ 228 h 296"/>
                <a:gd name="T14" fmla="*/ 325 w 635"/>
                <a:gd name="T15" fmla="*/ 187 h 296"/>
                <a:gd name="T16" fmla="*/ 287 w 635"/>
                <a:gd name="T17" fmla="*/ 211 h 296"/>
                <a:gd name="T18" fmla="*/ 258 w 635"/>
                <a:gd name="T19" fmla="*/ 235 h 296"/>
                <a:gd name="T20" fmla="*/ 299 w 635"/>
                <a:gd name="T21" fmla="*/ 209 h 296"/>
                <a:gd name="T22" fmla="*/ 97 w 635"/>
                <a:gd name="T23" fmla="*/ 187 h 296"/>
                <a:gd name="T24" fmla="*/ 97 w 635"/>
                <a:gd name="T25" fmla="*/ 187 h 296"/>
                <a:gd name="T26" fmla="*/ 336 w 635"/>
                <a:gd name="T27" fmla="*/ 185 h 296"/>
                <a:gd name="T28" fmla="*/ 353 w 635"/>
                <a:gd name="T29" fmla="*/ 171 h 296"/>
                <a:gd name="T30" fmla="*/ 358 w 635"/>
                <a:gd name="T31" fmla="*/ 173 h 296"/>
                <a:gd name="T32" fmla="*/ 71 w 635"/>
                <a:gd name="T33" fmla="*/ 152 h 296"/>
                <a:gd name="T34" fmla="*/ 90 w 635"/>
                <a:gd name="T35" fmla="*/ 185 h 296"/>
                <a:gd name="T36" fmla="*/ 76 w 635"/>
                <a:gd name="T37" fmla="*/ 152 h 296"/>
                <a:gd name="T38" fmla="*/ 372 w 635"/>
                <a:gd name="T39" fmla="*/ 163 h 296"/>
                <a:gd name="T40" fmla="*/ 469 w 635"/>
                <a:gd name="T41" fmla="*/ 97 h 296"/>
                <a:gd name="T42" fmla="*/ 467 w 635"/>
                <a:gd name="T43" fmla="*/ 104 h 296"/>
                <a:gd name="T44" fmla="*/ 571 w 635"/>
                <a:gd name="T45" fmla="*/ 33 h 296"/>
                <a:gd name="T46" fmla="*/ 521 w 635"/>
                <a:gd name="T47" fmla="*/ 64 h 296"/>
                <a:gd name="T48" fmla="*/ 528 w 635"/>
                <a:gd name="T49" fmla="*/ 66 h 296"/>
                <a:gd name="T50" fmla="*/ 571 w 635"/>
                <a:gd name="T51" fmla="*/ 33 h 296"/>
                <a:gd name="T52" fmla="*/ 7 w 635"/>
                <a:gd name="T53" fmla="*/ 35 h 296"/>
                <a:gd name="T54" fmla="*/ 3 w 635"/>
                <a:gd name="T55" fmla="*/ 40 h 296"/>
                <a:gd name="T56" fmla="*/ 19 w 635"/>
                <a:gd name="T57" fmla="*/ 66 h 296"/>
                <a:gd name="T58" fmla="*/ 57 w 635"/>
                <a:gd name="T59" fmla="*/ 128 h 296"/>
                <a:gd name="T60" fmla="*/ 57 w 635"/>
                <a:gd name="T61" fmla="*/ 121 h 296"/>
                <a:gd name="T62" fmla="*/ 22 w 635"/>
                <a:gd name="T63" fmla="*/ 61 h 296"/>
                <a:gd name="T64" fmla="*/ 187 w 635"/>
                <a:gd name="T65" fmla="*/ 28 h 296"/>
                <a:gd name="T66" fmla="*/ 235 w 635"/>
                <a:gd name="T67" fmla="*/ 21 h 296"/>
                <a:gd name="T68" fmla="*/ 197 w 635"/>
                <a:gd name="T69" fmla="*/ 28 h 296"/>
                <a:gd name="T70" fmla="*/ 232 w 635"/>
                <a:gd name="T71" fmla="*/ 26 h 296"/>
                <a:gd name="T72" fmla="*/ 308 w 635"/>
                <a:gd name="T73" fmla="*/ 19 h 296"/>
                <a:gd name="T74" fmla="*/ 429 w 635"/>
                <a:gd name="T75" fmla="*/ 12 h 296"/>
                <a:gd name="T76" fmla="*/ 341 w 635"/>
                <a:gd name="T77" fmla="*/ 16 h 296"/>
                <a:gd name="T78" fmla="*/ 415 w 635"/>
                <a:gd name="T79" fmla="*/ 16 h 296"/>
                <a:gd name="T80" fmla="*/ 502 w 635"/>
                <a:gd name="T81" fmla="*/ 7 h 296"/>
                <a:gd name="T82" fmla="*/ 433 w 635"/>
                <a:gd name="T83" fmla="*/ 14 h 296"/>
                <a:gd name="T84" fmla="*/ 502 w 635"/>
                <a:gd name="T85" fmla="*/ 7 h 296"/>
                <a:gd name="T86" fmla="*/ 568 w 635"/>
                <a:gd name="T87" fmla="*/ 4 h 296"/>
                <a:gd name="T88" fmla="*/ 507 w 635"/>
                <a:gd name="T89" fmla="*/ 7 h 296"/>
                <a:gd name="T90" fmla="*/ 552 w 635"/>
                <a:gd name="T91" fmla="*/ 7 h 296"/>
                <a:gd name="T92" fmla="*/ 618 w 635"/>
                <a:gd name="T93" fmla="*/ 4 h 296"/>
                <a:gd name="T94" fmla="*/ 618 w 635"/>
                <a:gd name="T95" fmla="*/ 0 h 296"/>
                <a:gd name="T96" fmla="*/ 618 w 635"/>
                <a:gd name="T97" fmla="*/ 4 h 296"/>
                <a:gd name="T98" fmla="*/ 594 w 635"/>
                <a:gd name="T99" fmla="*/ 2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35" h="296">
                  <a:moveTo>
                    <a:pt x="197" y="273"/>
                  </a:moveTo>
                  <a:lnTo>
                    <a:pt x="185" y="275"/>
                  </a:lnTo>
                  <a:lnTo>
                    <a:pt x="161" y="292"/>
                  </a:lnTo>
                  <a:lnTo>
                    <a:pt x="154" y="280"/>
                  </a:lnTo>
                  <a:lnTo>
                    <a:pt x="149" y="280"/>
                  </a:lnTo>
                  <a:lnTo>
                    <a:pt x="157" y="294"/>
                  </a:lnTo>
                  <a:lnTo>
                    <a:pt x="159" y="296"/>
                  </a:lnTo>
                  <a:lnTo>
                    <a:pt x="164" y="294"/>
                  </a:lnTo>
                  <a:lnTo>
                    <a:pt x="197" y="273"/>
                  </a:lnTo>
                  <a:close/>
                  <a:moveTo>
                    <a:pt x="251" y="232"/>
                  </a:moveTo>
                  <a:lnTo>
                    <a:pt x="194" y="270"/>
                  </a:lnTo>
                  <a:lnTo>
                    <a:pt x="204" y="268"/>
                  </a:lnTo>
                  <a:lnTo>
                    <a:pt x="256" y="237"/>
                  </a:lnTo>
                  <a:lnTo>
                    <a:pt x="251" y="232"/>
                  </a:lnTo>
                  <a:close/>
                  <a:moveTo>
                    <a:pt x="126" y="232"/>
                  </a:moveTo>
                  <a:lnTo>
                    <a:pt x="123" y="237"/>
                  </a:lnTo>
                  <a:lnTo>
                    <a:pt x="138" y="261"/>
                  </a:lnTo>
                  <a:lnTo>
                    <a:pt x="140" y="266"/>
                  </a:lnTo>
                  <a:lnTo>
                    <a:pt x="147" y="275"/>
                  </a:lnTo>
                  <a:lnTo>
                    <a:pt x="152" y="275"/>
                  </a:lnTo>
                  <a:lnTo>
                    <a:pt x="142" y="261"/>
                  </a:lnTo>
                  <a:lnTo>
                    <a:pt x="138" y="254"/>
                  </a:lnTo>
                  <a:lnTo>
                    <a:pt x="126" y="232"/>
                  </a:lnTo>
                  <a:close/>
                  <a:moveTo>
                    <a:pt x="100" y="192"/>
                  </a:moveTo>
                  <a:lnTo>
                    <a:pt x="97" y="194"/>
                  </a:lnTo>
                  <a:lnTo>
                    <a:pt x="100" y="199"/>
                  </a:lnTo>
                  <a:lnTo>
                    <a:pt x="121" y="232"/>
                  </a:lnTo>
                  <a:lnTo>
                    <a:pt x="123" y="228"/>
                  </a:lnTo>
                  <a:lnTo>
                    <a:pt x="104" y="199"/>
                  </a:lnTo>
                  <a:lnTo>
                    <a:pt x="102" y="194"/>
                  </a:lnTo>
                  <a:lnTo>
                    <a:pt x="100" y="192"/>
                  </a:lnTo>
                  <a:close/>
                  <a:moveTo>
                    <a:pt x="325" y="187"/>
                  </a:moveTo>
                  <a:lnTo>
                    <a:pt x="299" y="204"/>
                  </a:lnTo>
                  <a:lnTo>
                    <a:pt x="296" y="206"/>
                  </a:lnTo>
                  <a:lnTo>
                    <a:pt x="291" y="209"/>
                  </a:lnTo>
                  <a:lnTo>
                    <a:pt x="287" y="211"/>
                  </a:lnTo>
                  <a:lnTo>
                    <a:pt x="287" y="211"/>
                  </a:lnTo>
                  <a:lnTo>
                    <a:pt x="280" y="216"/>
                  </a:lnTo>
                  <a:lnTo>
                    <a:pt x="256" y="230"/>
                  </a:lnTo>
                  <a:lnTo>
                    <a:pt x="258" y="235"/>
                  </a:lnTo>
                  <a:lnTo>
                    <a:pt x="287" y="216"/>
                  </a:lnTo>
                  <a:lnTo>
                    <a:pt x="294" y="213"/>
                  </a:lnTo>
                  <a:lnTo>
                    <a:pt x="299" y="209"/>
                  </a:lnTo>
                  <a:lnTo>
                    <a:pt x="299" y="209"/>
                  </a:lnTo>
                  <a:lnTo>
                    <a:pt x="303" y="206"/>
                  </a:lnTo>
                  <a:lnTo>
                    <a:pt x="332" y="187"/>
                  </a:lnTo>
                  <a:lnTo>
                    <a:pt x="325" y="187"/>
                  </a:lnTo>
                  <a:close/>
                  <a:moveTo>
                    <a:pt x="97" y="187"/>
                  </a:moveTo>
                  <a:lnTo>
                    <a:pt x="93" y="190"/>
                  </a:lnTo>
                  <a:lnTo>
                    <a:pt x="95" y="192"/>
                  </a:lnTo>
                  <a:lnTo>
                    <a:pt x="97" y="187"/>
                  </a:lnTo>
                  <a:lnTo>
                    <a:pt x="97" y="187"/>
                  </a:lnTo>
                  <a:lnTo>
                    <a:pt x="97" y="187"/>
                  </a:lnTo>
                  <a:close/>
                  <a:moveTo>
                    <a:pt x="341" y="178"/>
                  </a:moveTo>
                  <a:lnTo>
                    <a:pt x="332" y="185"/>
                  </a:lnTo>
                  <a:lnTo>
                    <a:pt x="336" y="185"/>
                  </a:lnTo>
                  <a:lnTo>
                    <a:pt x="344" y="180"/>
                  </a:lnTo>
                  <a:lnTo>
                    <a:pt x="341" y="178"/>
                  </a:lnTo>
                  <a:close/>
                  <a:moveTo>
                    <a:pt x="370" y="161"/>
                  </a:moveTo>
                  <a:lnTo>
                    <a:pt x="353" y="171"/>
                  </a:lnTo>
                  <a:lnTo>
                    <a:pt x="348" y="173"/>
                  </a:lnTo>
                  <a:lnTo>
                    <a:pt x="346" y="175"/>
                  </a:lnTo>
                  <a:lnTo>
                    <a:pt x="346" y="178"/>
                  </a:lnTo>
                  <a:lnTo>
                    <a:pt x="358" y="173"/>
                  </a:lnTo>
                  <a:lnTo>
                    <a:pt x="358" y="171"/>
                  </a:lnTo>
                  <a:lnTo>
                    <a:pt x="370" y="166"/>
                  </a:lnTo>
                  <a:lnTo>
                    <a:pt x="370" y="161"/>
                  </a:lnTo>
                  <a:close/>
                  <a:moveTo>
                    <a:pt x="71" y="152"/>
                  </a:moveTo>
                  <a:lnTo>
                    <a:pt x="78" y="166"/>
                  </a:lnTo>
                  <a:lnTo>
                    <a:pt x="83" y="171"/>
                  </a:lnTo>
                  <a:lnTo>
                    <a:pt x="90" y="182"/>
                  </a:lnTo>
                  <a:lnTo>
                    <a:pt x="90" y="185"/>
                  </a:lnTo>
                  <a:lnTo>
                    <a:pt x="95" y="182"/>
                  </a:lnTo>
                  <a:lnTo>
                    <a:pt x="88" y="171"/>
                  </a:lnTo>
                  <a:lnTo>
                    <a:pt x="86" y="166"/>
                  </a:lnTo>
                  <a:lnTo>
                    <a:pt x="76" y="152"/>
                  </a:lnTo>
                  <a:lnTo>
                    <a:pt x="71" y="152"/>
                  </a:lnTo>
                  <a:close/>
                  <a:moveTo>
                    <a:pt x="405" y="137"/>
                  </a:moveTo>
                  <a:lnTo>
                    <a:pt x="372" y="159"/>
                  </a:lnTo>
                  <a:lnTo>
                    <a:pt x="372" y="163"/>
                  </a:lnTo>
                  <a:lnTo>
                    <a:pt x="403" y="145"/>
                  </a:lnTo>
                  <a:lnTo>
                    <a:pt x="405" y="137"/>
                  </a:lnTo>
                  <a:close/>
                  <a:moveTo>
                    <a:pt x="483" y="88"/>
                  </a:moveTo>
                  <a:lnTo>
                    <a:pt x="469" y="97"/>
                  </a:lnTo>
                  <a:lnTo>
                    <a:pt x="464" y="99"/>
                  </a:lnTo>
                  <a:lnTo>
                    <a:pt x="410" y="135"/>
                  </a:lnTo>
                  <a:lnTo>
                    <a:pt x="407" y="140"/>
                  </a:lnTo>
                  <a:lnTo>
                    <a:pt x="467" y="104"/>
                  </a:lnTo>
                  <a:lnTo>
                    <a:pt x="471" y="102"/>
                  </a:lnTo>
                  <a:lnTo>
                    <a:pt x="483" y="95"/>
                  </a:lnTo>
                  <a:lnTo>
                    <a:pt x="483" y="88"/>
                  </a:lnTo>
                  <a:close/>
                  <a:moveTo>
                    <a:pt x="571" y="33"/>
                  </a:moveTo>
                  <a:lnTo>
                    <a:pt x="540" y="52"/>
                  </a:lnTo>
                  <a:lnTo>
                    <a:pt x="535" y="54"/>
                  </a:lnTo>
                  <a:lnTo>
                    <a:pt x="526" y="61"/>
                  </a:lnTo>
                  <a:lnTo>
                    <a:pt x="521" y="64"/>
                  </a:lnTo>
                  <a:lnTo>
                    <a:pt x="488" y="85"/>
                  </a:lnTo>
                  <a:lnTo>
                    <a:pt x="488" y="90"/>
                  </a:lnTo>
                  <a:lnTo>
                    <a:pt x="523" y="69"/>
                  </a:lnTo>
                  <a:lnTo>
                    <a:pt x="528" y="66"/>
                  </a:lnTo>
                  <a:lnTo>
                    <a:pt x="538" y="59"/>
                  </a:lnTo>
                  <a:lnTo>
                    <a:pt x="542" y="57"/>
                  </a:lnTo>
                  <a:lnTo>
                    <a:pt x="571" y="38"/>
                  </a:lnTo>
                  <a:lnTo>
                    <a:pt x="571" y="33"/>
                  </a:lnTo>
                  <a:close/>
                  <a:moveTo>
                    <a:pt x="192" y="23"/>
                  </a:moveTo>
                  <a:lnTo>
                    <a:pt x="190" y="26"/>
                  </a:lnTo>
                  <a:lnTo>
                    <a:pt x="10" y="35"/>
                  </a:lnTo>
                  <a:lnTo>
                    <a:pt x="7" y="35"/>
                  </a:lnTo>
                  <a:lnTo>
                    <a:pt x="5" y="35"/>
                  </a:lnTo>
                  <a:lnTo>
                    <a:pt x="0" y="35"/>
                  </a:lnTo>
                  <a:lnTo>
                    <a:pt x="3" y="40"/>
                  </a:lnTo>
                  <a:lnTo>
                    <a:pt x="3" y="40"/>
                  </a:lnTo>
                  <a:lnTo>
                    <a:pt x="5" y="42"/>
                  </a:lnTo>
                  <a:lnTo>
                    <a:pt x="5" y="45"/>
                  </a:lnTo>
                  <a:lnTo>
                    <a:pt x="17" y="64"/>
                  </a:lnTo>
                  <a:lnTo>
                    <a:pt x="19" y="66"/>
                  </a:lnTo>
                  <a:lnTo>
                    <a:pt x="45" y="109"/>
                  </a:lnTo>
                  <a:lnTo>
                    <a:pt x="48" y="114"/>
                  </a:lnTo>
                  <a:lnTo>
                    <a:pt x="55" y="123"/>
                  </a:lnTo>
                  <a:lnTo>
                    <a:pt x="57" y="128"/>
                  </a:lnTo>
                  <a:lnTo>
                    <a:pt x="69" y="147"/>
                  </a:lnTo>
                  <a:lnTo>
                    <a:pt x="74" y="147"/>
                  </a:lnTo>
                  <a:lnTo>
                    <a:pt x="59" y="126"/>
                  </a:lnTo>
                  <a:lnTo>
                    <a:pt x="57" y="121"/>
                  </a:lnTo>
                  <a:lnTo>
                    <a:pt x="52" y="114"/>
                  </a:lnTo>
                  <a:lnTo>
                    <a:pt x="50" y="109"/>
                  </a:lnTo>
                  <a:lnTo>
                    <a:pt x="24" y="66"/>
                  </a:lnTo>
                  <a:lnTo>
                    <a:pt x="22" y="61"/>
                  </a:lnTo>
                  <a:lnTo>
                    <a:pt x="10" y="45"/>
                  </a:lnTo>
                  <a:lnTo>
                    <a:pt x="7" y="40"/>
                  </a:lnTo>
                  <a:lnTo>
                    <a:pt x="7" y="40"/>
                  </a:lnTo>
                  <a:lnTo>
                    <a:pt x="187" y="28"/>
                  </a:lnTo>
                  <a:lnTo>
                    <a:pt x="192" y="28"/>
                  </a:lnTo>
                  <a:lnTo>
                    <a:pt x="192" y="23"/>
                  </a:lnTo>
                  <a:close/>
                  <a:moveTo>
                    <a:pt x="301" y="19"/>
                  </a:moveTo>
                  <a:lnTo>
                    <a:pt x="235" y="21"/>
                  </a:lnTo>
                  <a:lnTo>
                    <a:pt x="232" y="23"/>
                  </a:lnTo>
                  <a:lnTo>
                    <a:pt x="228" y="23"/>
                  </a:lnTo>
                  <a:lnTo>
                    <a:pt x="197" y="23"/>
                  </a:lnTo>
                  <a:lnTo>
                    <a:pt x="197" y="28"/>
                  </a:lnTo>
                  <a:lnTo>
                    <a:pt x="228" y="26"/>
                  </a:lnTo>
                  <a:lnTo>
                    <a:pt x="228" y="26"/>
                  </a:lnTo>
                  <a:lnTo>
                    <a:pt x="232" y="26"/>
                  </a:lnTo>
                  <a:lnTo>
                    <a:pt x="232" y="26"/>
                  </a:lnTo>
                  <a:lnTo>
                    <a:pt x="294" y="23"/>
                  </a:lnTo>
                  <a:lnTo>
                    <a:pt x="301" y="19"/>
                  </a:lnTo>
                  <a:close/>
                  <a:moveTo>
                    <a:pt x="313" y="19"/>
                  </a:moveTo>
                  <a:lnTo>
                    <a:pt x="308" y="19"/>
                  </a:lnTo>
                  <a:lnTo>
                    <a:pt x="301" y="23"/>
                  </a:lnTo>
                  <a:lnTo>
                    <a:pt x="306" y="21"/>
                  </a:lnTo>
                  <a:lnTo>
                    <a:pt x="313" y="19"/>
                  </a:lnTo>
                  <a:close/>
                  <a:moveTo>
                    <a:pt x="429" y="12"/>
                  </a:moveTo>
                  <a:lnTo>
                    <a:pt x="417" y="12"/>
                  </a:lnTo>
                  <a:lnTo>
                    <a:pt x="360" y="14"/>
                  </a:lnTo>
                  <a:lnTo>
                    <a:pt x="348" y="16"/>
                  </a:lnTo>
                  <a:lnTo>
                    <a:pt x="341" y="16"/>
                  </a:lnTo>
                  <a:lnTo>
                    <a:pt x="320" y="16"/>
                  </a:lnTo>
                  <a:lnTo>
                    <a:pt x="313" y="21"/>
                  </a:lnTo>
                  <a:lnTo>
                    <a:pt x="362" y="19"/>
                  </a:lnTo>
                  <a:lnTo>
                    <a:pt x="415" y="16"/>
                  </a:lnTo>
                  <a:lnTo>
                    <a:pt x="419" y="16"/>
                  </a:lnTo>
                  <a:lnTo>
                    <a:pt x="429" y="16"/>
                  </a:lnTo>
                  <a:lnTo>
                    <a:pt x="429" y="12"/>
                  </a:lnTo>
                  <a:close/>
                  <a:moveTo>
                    <a:pt x="502" y="7"/>
                  </a:moveTo>
                  <a:lnTo>
                    <a:pt x="493" y="7"/>
                  </a:lnTo>
                  <a:lnTo>
                    <a:pt x="488" y="7"/>
                  </a:lnTo>
                  <a:lnTo>
                    <a:pt x="433" y="12"/>
                  </a:lnTo>
                  <a:lnTo>
                    <a:pt x="433" y="14"/>
                  </a:lnTo>
                  <a:lnTo>
                    <a:pt x="490" y="12"/>
                  </a:lnTo>
                  <a:lnTo>
                    <a:pt x="495" y="12"/>
                  </a:lnTo>
                  <a:lnTo>
                    <a:pt x="500" y="12"/>
                  </a:lnTo>
                  <a:lnTo>
                    <a:pt x="502" y="7"/>
                  </a:lnTo>
                  <a:close/>
                  <a:moveTo>
                    <a:pt x="568" y="4"/>
                  </a:moveTo>
                  <a:lnTo>
                    <a:pt x="561" y="7"/>
                  </a:lnTo>
                  <a:lnTo>
                    <a:pt x="568" y="7"/>
                  </a:lnTo>
                  <a:lnTo>
                    <a:pt x="568" y="4"/>
                  </a:lnTo>
                  <a:close/>
                  <a:moveTo>
                    <a:pt x="561" y="2"/>
                  </a:moveTo>
                  <a:lnTo>
                    <a:pt x="512" y="7"/>
                  </a:lnTo>
                  <a:lnTo>
                    <a:pt x="507" y="7"/>
                  </a:lnTo>
                  <a:lnTo>
                    <a:pt x="507" y="7"/>
                  </a:lnTo>
                  <a:lnTo>
                    <a:pt x="504" y="12"/>
                  </a:lnTo>
                  <a:lnTo>
                    <a:pt x="509" y="12"/>
                  </a:lnTo>
                  <a:lnTo>
                    <a:pt x="514" y="9"/>
                  </a:lnTo>
                  <a:lnTo>
                    <a:pt x="552" y="7"/>
                  </a:lnTo>
                  <a:lnTo>
                    <a:pt x="561" y="2"/>
                  </a:lnTo>
                  <a:close/>
                  <a:moveTo>
                    <a:pt x="618" y="4"/>
                  </a:moveTo>
                  <a:lnTo>
                    <a:pt x="618" y="4"/>
                  </a:lnTo>
                  <a:lnTo>
                    <a:pt x="618" y="4"/>
                  </a:lnTo>
                  <a:close/>
                  <a:moveTo>
                    <a:pt x="635" y="0"/>
                  </a:moveTo>
                  <a:lnTo>
                    <a:pt x="628" y="0"/>
                  </a:lnTo>
                  <a:lnTo>
                    <a:pt x="620" y="0"/>
                  </a:lnTo>
                  <a:lnTo>
                    <a:pt x="618" y="0"/>
                  </a:lnTo>
                  <a:lnTo>
                    <a:pt x="573" y="2"/>
                  </a:lnTo>
                  <a:lnTo>
                    <a:pt x="573" y="7"/>
                  </a:lnTo>
                  <a:lnTo>
                    <a:pt x="616" y="4"/>
                  </a:lnTo>
                  <a:lnTo>
                    <a:pt x="618" y="4"/>
                  </a:lnTo>
                  <a:lnTo>
                    <a:pt x="613" y="7"/>
                  </a:lnTo>
                  <a:lnTo>
                    <a:pt x="575" y="31"/>
                  </a:lnTo>
                  <a:lnTo>
                    <a:pt x="575" y="35"/>
                  </a:lnTo>
                  <a:lnTo>
                    <a:pt x="594" y="23"/>
                  </a:lnTo>
                  <a:lnTo>
                    <a:pt x="616" y="9"/>
                  </a:lnTo>
                  <a:lnTo>
                    <a:pt x="620" y="7"/>
                  </a:lnTo>
                  <a:lnTo>
                    <a:pt x="635"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4" name="Freeform 24"/>
            <p:cNvSpPr>
              <a:spLocks noEditPoints="1"/>
            </p:cNvSpPr>
            <p:nvPr/>
          </p:nvSpPr>
          <p:spPr bwMode="auto">
            <a:xfrm>
              <a:off x="9327331" y="3148718"/>
              <a:ext cx="1136063" cy="481424"/>
            </a:xfrm>
            <a:custGeom>
              <a:avLst/>
              <a:gdLst>
                <a:gd name="T0" fmla="*/ 154 w 635"/>
                <a:gd name="T1" fmla="*/ 280 h 296"/>
                <a:gd name="T2" fmla="*/ 164 w 635"/>
                <a:gd name="T3" fmla="*/ 294 h 296"/>
                <a:gd name="T4" fmla="*/ 204 w 635"/>
                <a:gd name="T5" fmla="*/ 268 h 296"/>
                <a:gd name="T6" fmla="*/ 123 w 635"/>
                <a:gd name="T7" fmla="*/ 237 h 296"/>
                <a:gd name="T8" fmla="*/ 152 w 635"/>
                <a:gd name="T9" fmla="*/ 275 h 296"/>
                <a:gd name="T10" fmla="*/ 100 w 635"/>
                <a:gd name="T11" fmla="*/ 192 h 296"/>
                <a:gd name="T12" fmla="*/ 123 w 635"/>
                <a:gd name="T13" fmla="*/ 228 h 296"/>
                <a:gd name="T14" fmla="*/ 325 w 635"/>
                <a:gd name="T15" fmla="*/ 187 h 296"/>
                <a:gd name="T16" fmla="*/ 287 w 635"/>
                <a:gd name="T17" fmla="*/ 211 h 296"/>
                <a:gd name="T18" fmla="*/ 258 w 635"/>
                <a:gd name="T19" fmla="*/ 235 h 296"/>
                <a:gd name="T20" fmla="*/ 299 w 635"/>
                <a:gd name="T21" fmla="*/ 209 h 296"/>
                <a:gd name="T22" fmla="*/ 97 w 635"/>
                <a:gd name="T23" fmla="*/ 187 h 296"/>
                <a:gd name="T24" fmla="*/ 97 w 635"/>
                <a:gd name="T25" fmla="*/ 187 h 296"/>
                <a:gd name="T26" fmla="*/ 336 w 635"/>
                <a:gd name="T27" fmla="*/ 185 h 296"/>
                <a:gd name="T28" fmla="*/ 353 w 635"/>
                <a:gd name="T29" fmla="*/ 171 h 296"/>
                <a:gd name="T30" fmla="*/ 358 w 635"/>
                <a:gd name="T31" fmla="*/ 173 h 296"/>
                <a:gd name="T32" fmla="*/ 71 w 635"/>
                <a:gd name="T33" fmla="*/ 152 h 296"/>
                <a:gd name="T34" fmla="*/ 90 w 635"/>
                <a:gd name="T35" fmla="*/ 185 h 296"/>
                <a:gd name="T36" fmla="*/ 76 w 635"/>
                <a:gd name="T37" fmla="*/ 152 h 296"/>
                <a:gd name="T38" fmla="*/ 372 w 635"/>
                <a:gd name="T39" fmla="*/ 163 h 296"/>
                <a:gd name="T40" fmla="*/ 469 w 635"/>
                <a:gd name="T41" fmla="*/ 97 h 296"/>
                <a:gd name="T42" fmla="*/ 467 w 635"/>
                <a:gd name="T43" fmla="*/ 104 h 296"/>
                <a:gd name="T44" fmla="*/ 571 w 635"/>
                <a:gd name="T45" fmla="*/ 33 h 296"/>
                <a:gd name="T46" fmla="*/ 521 w 635"/>
                <a:gd name="T47" fmla="*/ 64 h 296"/>
                <a:gd name="T48" fmla="*/ 528 w 635"/>
                <a:gd name="T49" fmla="*/ 66 h 296"/>
                <a:gd name="T50" fmla="*/ 571 w 635"/>
                <a:gd name="T51" fmla="*/ 33 h 296"/>
                <a:gd name="T52" fmla="*/ 7 w 635"/>
                <a:gd name="T53" fmla="*/ 35 h 296"/>
                <a:gd name="T54" fmla="*/ 3 w 635"/>
                <a:gd name="T55" fmla="*/ 40 h 296"/>
                <a:gd name="T56" fmla="*/ 19 w 635"/>
                <a:gd name="T57" fmla="*/ 66 h 296"/>
                <a:gd name="T58" fmla="*/ 57 w 635"/>
                <a:gd name="T59" fmla="*/ 128 h 296"/>
                <a:gd name="T60" fmla="*/ 57 w 635"/>
                <a:gd name="T61" fmla="*/ 121 h 296"/>
                <a:gd name="T62" fmla="*/ 22 w 635"/>
                <a:gd name="T63" fmla="*/ 61 h 296"/>
                <a:gd name="T64" fmla="*/ 187 w 635"/>
                <a:gd name="T65" fmla="*/ 28 h 296"/>
                <a:gd name="T66" fmla="*/ 235 w 635"/>
                <a:gd name="T67" fmla="*/ 21 h 296"/>
                <a:gd name="T68" fmla="*/ 197 w 635"/>
                <a:gd name="T69" fmla="*/ 28 h 296"/>
                <a:gd name="T70" fmla="*/ 232 w 635"/>
                <a:gd name="T71" fmla="*/ 26 h 296"/>
                <a:gd name="T72" fmla="*/ 308 w 635"/>
                <a:gd name="T73" fmla="*/ 19 h 296"/>
                <a:gd name="T74" fmla="*/ 429 w 635"/>
                <a:gd name="T75" fmla="*/ 12 h 296"/>
                <a:gd name="T76" fmla="*/ 341 w 635"/>
                <a:gd name="T77" fmla="*/ 16 h 296"/>
                <a:gd name="T78" fmla="*/ 415 w 635"/>
                <a:gd name="T79" fmla="*/ 16 h 296"/>
                <a:gd name="T80" fmla="*/ 502 w 635"/>
                <a:gd name="T81" fmla="*/ 7 h 296"/>
                <a:gd name="T82" fmla="*/ 433 w 635"/>
                <a:gd name="T83" fmla="*/ 14 h 296"/>
                <a:gd name="T84" fmla="*/ 502 w 635"/>
                <a:gd name="T85" fmla="*/ 7 h 296"/>
                <a:gd name="T86" fmla="*/ 568 w 635"/>
                <a:gd name="T87" fmla="*/ 4 h 296"/>
                <a:gd name="T88" fmla="*/ 507 w 635"/>
                <a:gd name="T89" fmla="*/ 7 h 296"/>
                <a:gd name="T90" fmla="*/ 552 w 635"/>
                <a:gd name="T91" fmla="*/ 7 h 296"/>
                <a:gd name="T92" fmla="*/ 618 w 635"/>
                <a:gd name="T93" fmla="*/ 4 h 296"/>
                <a:gd name="T94" fmla="*/ 618 w 635"/>
                <a:gd name="T95" fmla="*/ 0 h 296"/>
                <a:gd name="T96" fmla="*/ 618 w 635"/>
                <a:gd name="T97" fmla="*/ 4 h 296"/>
                <a:gd name="T98" fmla="*/ 594 w 635"/>
                <a:gd name="T99" fmla="*/ 2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35" h="296">
                  <a:moveTo>
                    <a:pt x="197" y="273"/>
                  </a:moveTo>
                  <a:lnTo>
                    <a:pt x="185" y="275"/>
                  </a:lnTo>
                  <a:lnTo>
                    <a:pt x="161" y="292"/>
                  </a:lnTo>
                  <a:lnTo>
                    <a:pt x="154" y="280"/>
                  </a:lnTo>
                  <a:lnTo>
                    <a:pt x="149" y="280"/>
                  </a:lnTo>
                  <a:lnTo>
                    <a:pt x="157" y="294"/>
                  </a:lnTo>
                  <a:lnTo>
                    <a:pt x="159" y="296"/>
                  </a:lnTo>
                  <a:lnTo>
                    <a:pt x="164" y="294"/>
                  </a:lnTo>
                  <a:lnTo>
                    <a:pt x="197" y="273"/>
                  </a:lnTo>
                  <a:moveTo>
                    <a:pt x="251" y="232"/>
                  </a:moveTo>
                  <a:lnTo>
                    <a:pt x="194" y="270"/>
                  </a:lnTo>
                  <a:lnTo>
                    <a:pt x="204" y="268"/>
                  </a:lnTo>
                  <a:lnTo>
                    <a:pt x="256" y="237"/>
                  </a:lnTo>
                  <a:lnTo>
                    <a:pt x="251" y="232"/>
                  </a:lnTo>
                  <a:moveTo>
                    <a:pt x="126" y="232"/>
                  </a:moveTo>
                  <a:lnTo>
                    <a:pt x="123" y="237"/>
                  </a:lnTo>
                  <a:lnTo>
                    <a:pt x="138" y="261"/>
                  </a:lnTo>
                  <a:lnTo>
                    <a:pt x="140" y="266"/>
                  </a:lnTo>
                  <a:lnTo>
                    <a:pt x="147" y="275"/>
                  </a:lnTo>
                  <a:lnTo>
                    <a:pt x="152" y="275"/>
                  </a:lnTo>
                  <a:lnTo>
                    <a:pt x="142" y="261"/>
                  </a:lnTo>
                  <a:lnTo>
                    <a:pt x="138" y="254"/>
                  </a:lnTo>
                  <a:lnTo>
                    <a:pt x="126" y="232"/>
                  </a:lnTo>
                  <a:moveTo>
                    <a:pt x="100" y="192"/>
                  </a:moveTo>
                  <a:lnTo>
                    <a:pt x="97" y="194"/>
                  </a:lnTo>
                  <a:lnTo>
                    <a:pt x="100" y="199"/>
                  </a:lnTo>
                  <a:lnTo>
                    <a:pt x="121" y="232"/>
                  </a:lnTo>
                  <a:lnTo>
                    <a:pt x="123" y="228"/>
                  </a:lnTo>
                  <a:lnTo>
                    <a:pt x="104" y="199"/>
                  </a:lnTo>
                  <a:lnTo>
                    <a:pt x="102" y="194"/>
                  </a:lnTo>
                  <a:lnTo>
                    <a:pt x="100" y="192"/>
                  </a:lnTo>
                  <a:moveTo>
                    <a:pt x="325" y="187"/>
                  </a:moveTo>
                  <a:lnTo>
                    <a:pt x="299" y="204"/>
                  </a:lnTo>
                  <a:lnTo>
                    <a:pt x="296" y="206"/>
                  </a:lnTo>
                  <a:lnTo>
                    <a:pt x="291" y="209"/>
                  </a:lnTo>
                  <a:lnTo>
                    <a:pt x="287" y="211"/>
                  </a:lnTo>
                  <a:lnTo>
                    <a:pt x="287" y="211"/>
                  </a:lnTo>
                  <a:lnTo>
                    <a:pt x="280" y="216"/>
                  </a:lnTo>
                  <a:lnTo>
                    <a:pt x="256" y="230"/>
                  </a:lnTo>
                  <a:lnTo>
                    <a:pt x="258" y="235"/>
                  </a:lnTo>
                  <a:lnTo>
                    <a:pt x="287" y="216"/>
                  </a:lnTo>
                  <a:lnTo>
                    <a:pt x="294" y="213"/>
                  </a:lnTo>
                  <a:lnTo>
                    <a:pt x="299" y="209"/>
                  </a:lnTo>
                  <a:lnTo>
                    <a:pt x="299" y="209"/>
                  </a:lnTo>
                  <a:lnTo>
                    <a:pt x="303" y="206"/>
                  </a:lnTo>
                  <a:lnTo>
                    <a:pt x="332" y="187"/>
                  </a:lnTo>
                  <a:lnTo>
                    <a:pt x="325" y="187"/>
                  </a:lnTo>
                  <a:moveTo>
                    <a:pt x="97" y="187"/>
                  </a:moveTo>
                  <a:lnTo>
                    <a:pt x="93" y="190"/>
                  </a:lnTo>
                  <a:lnTo>
                    <a:pt x="95" y="192"/>
                  </a:lnTo>
                  <a:lnTo>
                    <a:pt x="97" y="187"/>
                  </a:lnTo>
                  <a:lnTo>
                    <a:pt x="97" y="187"/>
                  </a:lnTo>
                  <a:lnTo>
                    <a:pt x="97" y="187"/>
                  </a:lnTo>
                  <a:moveTo>
                    <a:pt x="341" y="178"/>
                  </a:moveTo>
                  <a:lnTo>
                    <a:pt x="332" y="185"/>
                  </a:lnTo>
                  <a:lnTo>
                    <a:pt x="336" y="185"/>
                  </a:lnTo>
                  <a:lnTo>
                    <a:pt x="344" y="180"/>
                  </a:lnTo>
                  <a:lnTo>
                    <a:pt x="341" y="178"/>
                  </a:lnTo>
                  <a:moveTo>
                    <a:pt x="370" y="161"/>
                  </a:moveTo>
                  <a:lnTo>
                    <a:pt x="353" y="171"/>
                  </a:lnTo>
                  <a:lnTo>
                    <a:pt x="348" y="173"/>
                  </a:lnTo>
                  <a:lnTo>
                    <a:pt x="346" y="175"/>
                  </a:lnTo>
                  <a:lnTo>
                    <a:pt x="346" y="178"/>
                  </a:lnTo>
                  <a:lnTo>
                    <a:pt x="358" y="173"/>
                  </a:lnTo>
                  <a:lnTo>
                    <a:pt x="358" y="171"/>
                  </a:lnTo>
                  <a:lnTo>
                    <a:pt x="370" y="166"/>
                  </a:lnTo>
                  <a:lnTo>
                    <a:pt x="370" y="161"/>
                  </a:lnTo>
                  <a:moveTo>
                    <a:pt x="71" y="152"/>
                  </a:moveTo>
                  <a:lnTo>
                    <a:pt x="78" y="166"/>
                  </a:lnTo>
                  <a:lnTo>
                    <a:pt x="83" y="171"/>
                  </a:lnTo>
                  <a:lnTo>
                    <a:pt x="90" y="182"/>
                  </a:lnTo>
                  <a:lnTo>
                    <a:pt x="90" y="185"/>
                  </a:lnTo>
                  <a:lnTo>
                    <a:pt x="95" y="182"/>
                  </a:lnTo>
                  <a:lnTo>
                    <a:pt x="88" y="171"/>
                  </a:lnTo>
                  <a:lnTo>
                    <a:pt x="86" y="166"/>
                  </a:lnTo>
                  <a:lnTo>
                    <a:pt x="76" y="152"/>
                  </a:lnTo>
                  <a:lnTo>
                    <a:pt x="71" y="152"/>
                  </a:lnTo>
                  <a:moveTo>
                    <a:pt x="405" y="137"/>
                  </a:moveTo>
                  <a:lnTo>
                    <a:pt x="372" y="159"/>
                  </a:lnTo>
                  <a:lnTo>
                    <a:pt x="372" y="163"/>
                  </a:lnTo>
                  <a:lnTo>
                    <a:pt x="403" y="145"/>
                  </a:lnTo>
                  <a:lnTo>
                    <a:pt x="405" y="137"/>
                  </a:lnTo>
                  <a:moveTo>
                    <a:pt x="483" y="88"/>
                  </a:moveTo>
                  <a:lnTo>
                    <a:pt x="469" y="97"/>
                  </a:lnTo>
                  <a:lnTo>
                    <a:pt x="464" y="99"/>
                  </a:lnTo>
                  <a:lnTo>
                    <a:pt x="410" y="135"/>
                  </a:lnTo>
                  <a:lnTo>
                    <a:pt x="407" y="140"/>
                  </a:lnTo>
                  <a:lnTo>
                    <a:pt x="467" y="104"/>
                  </a:lnTo>
                  <a:lnTo>
                    <a:pt x="471" y="102"/>
                  </a:lnTo>
                  <a:lnTo>
                    <a:pt x="483" y="95"/>
                  </a:lnTo>
                  <a:lnTo>
                    <a:pt x="483" y="88"/>
                  </a:lnTo>
                  <a:moveTo>
                    <a:pt x="571" y="33"/>
                  </a:moveTo>
                  <a:lnTo>
                    <a:pt x="540" y="52"/>
                  </a:lnTo>
                  <a:lnTo>
                    <a:pt x="535" y="54"/>
                  </a:lnTo>
                  <a:lnTo>
                    <a:pt x="526" y="61"/>
                  </a:lnTo>
                  <a:lnTo>
                    <a:pt x="521" y="64"/>
                  </a:lnTo>
                  <a:lnTo>
                    <a:pt x="488" y="85"/>
                  </a:lnTo>
                  <a:lnTo>
                    <a:pt x="488" y="90"/>
                  </a:lnTo>
                  <a:lnTo>
                    <a:pt x="523" y="69"/>
                  </a:lnTo>
                  <a:lnTo>
                    <a:pt x="528" y="66"/>
                  </a:lnTo>
                  <a:lnTo>
                    <a:pt x="538" y="59"/>
                  </a:lnTo>
                  <a:lnTo>
                    <a:pt x="542" y="57"/>
                  </a:lnTo>
                  <a:lnTo>
                    <a:pt x="571" y="38"/>
                  </a:lnTo>
                  <a:lnTo>
                    <a:pt x="571" y="33"/>
                  </a:lnTo>
                  <a:moveTo>
                    <a:pt x="192" y="23"/>
                  </a:moveTo>
                  <a:lnTo>
                    <a:pt x="190" y="26"/>
                  </a:lnTo>
                  <a:lnTo>
                    <a:pt x="10" y="35"/>
                  </a:lnTo>
                  <a:lnTo>
                    <a:pt x="7" y="35"/>
                  </a:lnTo>
                  <a:lnTo>
                    <a:pt x="5" y="35"/>
                  </a:lnTo>
                  <a:lnTo>
                    <a:pt x="0" y="35"/>
                  </a:lnTo>
                  <a:lnTo>
                    <a:pt x="3" y="40"/>
                  </a:lnTo>
                  <a:lnTo>
                    <a:pt x="3" y="40"/>
                  </a:lnTo>
                  <a:lnTo>
                    <a:pt x="5" y="42"/>
                  </a:lnTo>
                  <a:lnTo>
                    <a:pt x="5" y="45"/>
                  </a:lnTo>
                  <a:lnTo>
                    <a:pt x="17" y="64"/>
                  </a:lnTo>
                  <a:lnTo>
                    <a:pt x="19" y="66"/>
                  </a:lnTo>
                  <a:lnTo>
                    <a:pt x="45" y="109"/>
                  </a:lnTo>
                  <a:lnTo>
                    <a:pt x="48" y="114"/>
                  </a:lnTo>
                  <a:lnTo>
                    <a:pt x="55" y="123"/>
                  </a:lnTo>
                  <a:lnTo>
                    <a:pt x="57" y="128"/>
                  </a:lnTo>
                  <a:lnTo>
                    <a:pt x="69" y="147"/>
                  </a:lnTo>
                  <a:lnTo>
                    <a:pt x="74" y="147"/>
                  </a:lnTo>
                  <a:lnTo>
                    <a:pt x="59" y="126"/>
                  </a:lnTo>
                  <a:lnTo>
                    <a:pt x="57" y="121"/>
                  </a:lnTo>
                  <a:lnTo>
                    <a:pt x="52" y="114"/>
                  </a:lnTo>
                  <a:lnTo>
                    <a:pt x="50" y="109"/>
                  </a:lnTo>
                  <a:lnTo>
                    <a:pt x="24" y="66"/>
                  </a:lnTo>
                  <a:lnTo>
                    <a:pt x="22" y="61"/>
                  </a:lnTo>
                  <a:lnTo>
                    <a:pt x="10" y="45"/>
                  </a:lnTo>
                  <a:lnTo>
                    <a:pt x="7" y="40"/>
                  </a:lnTo>
                  <a:lnTo>
                    <a:pt x="7" y="40"/>
                  </a:lnTo>
                  <a:lnTo>
                    <a:pt x="187" y="28"/>
                  </a:lnTo>
                  <a:lnTo>
                    <a:pt x="192" y="28"/>
                  </a:lnTo>
                  <a:lnTo>
                    <a:pt x="192" y="23"/>
                  </a:lnTo>
                  <a:moveTo>
                    <a:pt x="301" y="19"/>
                  </a:moveTo>
                  <a:lnTo>
                    <a:pt x="235" y="21"/>
                  </a:lnTo>
                  <a:lnTo>
                    <a:pt x="232" y="23"/>
                  </a:lnTo>
                  <a:lnTo>
                    <a:pt x="228" y="23"/>
                  </a:lnTo>
                  <a:lnTo>
                    <a:pt x="197" y="23"/>
                  </a:lnTo>
                  <a:lnTo>
                    <a:pt x="197" y="28"/>
                  </a:lnTo>
                  <a:lnTo>
                    <a:pt x="228" y="26"/>
                  </a:lnTo>
                  <a:lnTo>
                    <a:pt x="228" y="26"/>
                  </a:lnTo>
                  <a:lnTo>
                    <a:pt x="232" y="26"/>
                  </a:lnTo>
                  <a:lnTo>
                    <a:pt x="232" y="26"/>
                  </a:lnTo>
                  <a:lnTo>
                    <a:pt x="294" y="23"/>
                  </a:lnTo>
                  <a:lnTo>
                    <a:pt x="301" y="19"/>
                  </a:lnTo>
                  <a:moveTo>
                    <a:pt x="313" y="19"/>
                  </a:moveTo>
                  <a:lnTo>
                    <a:pt x="308" y="19"/>
                  </a:lnTo>
                  <a:lnTo>
                    <a:pt x="301" y="23"/>
                  </a:lnTo>
                  <a:lnTo>
                    <a:pt x="306" y="21"/>
                  </a:lnTo>
                  <a:lnTo>
                    <a:pt x="313" y="19"/>
                  </a:lnTo>
                  <a:moveTo>
                    <a:pt x="429" y="12"/>
                  </a:moveTo>
                  <a:lnTo>
                    <a:pt x="417" y="12"/>
                  </a:lnTo>
                  <a:lnTo>
                    <a:pt x="360" y="14"/>
                  </a:lnTo>
                  <a:lnTo>
                    <a:pt x="348" y="16"/>
                  </a:lnTo>
                  <a:lnTo>
                    <a:pt x="341" y="16"/>
                  </a:lnTo>
                  <a:lnTo>
                    <a:pt x="320" y="16"/>
                  </a:lnTo>
                  <a:lnTo>
                    <a:pt x="313" y="21"/>
                  </a:lnTo>
                  <a:lnTo>
                    <a:pt x="362" y="19"/>
                  </a:lnTo>
                  <a:lnTo>
                    <a:pt x="415" y="16"/>
                  </a:lnTo>
                  <a:lnTo>
                    <a:pt x="419" y="16"/>
                  </a:lnTo>
                  <a:lnTo>
                    <a:pt x="429" y="16"/>
                  </a:lnTo>
                  <a:lnTo>
                    <a:pt x="429" y="12"/>
                  </a:lnTo>
                  <a:moveTo>
                    <a:pt x="502" y="7"/>
                  </a:moveTo>
                  <a:lnTo>
                    <a:pt x="493" y="7"/>
                  </a:lnTo>
                  <a:lnTo>
                    <a:pt x="488" y="7"/>
                  </a:lnTo>
                  <a:lnTo>
                    <a:pt x="433" y="12"/>
                  </a:lnTo>
                  <a:lnTo>
                    <a:pt x="433" y="14"/>
                  </a:lnTo>
                  <a:lnTo>
                    <a:pt x="490" y="12"/>
                  </a:lnTo>
                  <a:lnTo>
                    <a:pt x="495" y="12"/>
                  </a:lnTo>
                  <a:lnTo>
                    <a:pt x="500" y="12"/>
                  </a:lnTo>
                  <a:lnTo>
                    <a:pt x="502" y="7"/>
                  </a:lnTo>
                  <a:moveTo>
                    <a:pt x="568" y="4"/>
                  </a:moveTo>
                  <a:lnTo>
                    <a:pt x="561" y="7"/>
                  </a:lnTo>
                  <a:lnTo>
                    <a:pt x="568" y="7"/>
                  </a:lnTo>
                  <a:lnTo>
                    <a:pt x="568" y="4"/>
                  </a:lnTo>
                  <a:moveTo>
                    <a:pt x="561" y="2"/>
                  </a:moveTo>
                  <a:lnTo>
                    <a:pt x="512" y="7"/>
                  </a:lnTo>
                  <a:lnTo>
                    <a:pt x="507" y="7"/>
                  </a:lnTo>
                  <a:lnTo>
                    <a:pt x="507" y="7"/>
                  </a:lnTo>
                  <a:lnTo>
                    <a:pt x="504" y="12"/>
                  </a:lnTo>
                  <a:lnTo>
                    <a:pt x="509" y="12"/>
                  </a:lnTo>
                  <a:lnTo>
                    <a:pt x="514" y="9"/>
                  </a:lnTo>
                  <a:lnTo>
                    <a:pt x="552" y="7"/>
                  </a:lnTo>
                  <a:lnTo>
                    <a:pt x="561" y="2"/>
                  </a:lnTo>
                  <a:moveTo>
                    <a:pt x="618" y="4"/>
                  </a:moveTo>
                  <a:lnTo>
                    <a:pt x="618" y="4"/>
                  </a:lnTo>
                  <a:lnTo>
                    <a:pt x="618" y="4"/>
                  </a:lnTo>
                  <a:moveTo>
                    <a:pt x="635" y="0"/>
                  </a:moveTo>
                  <a:lnTo>
                    <a:pt x="628" y="0"/>
                  </a:lnTo>
                  <a:lnTo>
                    <a:pt x="620" y="0"/>
                  </a:lnTo>
                  <a:lnTo>
                    <a:pt x="618" y="0"/>
                  </a:lnTo>
                  <a:lnTo>
                    <a:pt x="573" y="2"/>
                  </a:lnTo>
                  <a:lnTo>
                    <a:pt x="573" y="7"/>
                  </a:lnTo>
                  <a:lnTo>
                    <a:pt x="616" y="4"/>
                  </a:lnTo>
                  <a:lnTo>
                    <a:pt x="618" y="4"/>
                  </a:lnTo>
                  <a:lnTo>
                    <a:pt x="613" y="7"/>
                  </a:lnTo>
                  <a:lnTo>
                    <a:pt x="575" y="31"/>
                  </a:lnTo>
                  <a:lnTo>
                    <a:pt x="575" y="35"/>
                  </a:lnTo>
                  <a:lnTo>
                    <a:pt x="594" y="23"/>
                  </a:lnTo>
                  <a:lnTo>
                    <a:pt x="616" y="9"/>
                  </a:lnTo>
                  <a:lnTo>
                    <a:pt x="620" y="7"/>
                  </a:lnTo>
                  <a:lnTo>
                    <a:pt x="635"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5" name="Freeform 25"/>
            <p:cNvSpPr>
              <a:spLocks noEditPoints="1"/>
            </p:cNvSpPr>
            <p:nvPr/>
          </p:nvSpPr>
          <p:spPr bwMode="auto">
            <a:xfrm>
              <a:off x="9726296" y="3013724"/>
              <a:ext cx="851600" cy="775808"/>
            </a:xfrm>
            <a:custGeom>
              <a:avLst/>
              <a:gdLst>
                <a:gd name="T0" fmla="*/ 203 w 476"/>
                <a:gd name="T1" fmla="*/ 434 h 477"/>
                <a:gd name="T2" fmla="*/ 305 w 476"/>
                <a:gd name="T3" fmla="*/ 372 h 477"/>
                <a:gd name="T4" fmla="*/ 265 w 476"/>
                <a:gd name="T5" fmla="*/ 470 h 477"/>
                <a:gd name="T6" fmla="*/ 263 w 476"/>
                <a:gd name="T7" fmla="*/ 472 h 477"/>
                <a:gd name="T8" fmla="*/ 308 w 476"/>
                <a:gd name="T9" fmla="*/ 379 h 477"/>
                <a:gd name="T10" fmla="*/ 315 w 476"/>
                <a:gd name="T11" fmla="*/ 353 h 477"/>
                <a:gd name="T12" fmla="*/ 319 w 476"/>
                <a:gd name="T13" fmla="*/ 353 h 477"/>
                <a:gd name="T14" fmla="*/ 68 w 476"/>
                <a:gd name="T15" fmla="*/ 344 h 477"/>
                <a:gd name="T16" fmla="*/ 123 w 476"/>
                <a:gd name="T17" fmla="*/ 379 h 477"/>
                <a:gd name="T18" fmla="*/ 149 w 476"/>
                <a:gd name="T19" fmla="*/ 391 h 477"/>
                <a:gd name="T20" fmla="*/ 99 w 476"/>
                <a:gd name="T21" fmla="*/ 360 h 477"/>
                <a:gd name="T22" fmla="*/ 341 w 476"/>
                <a:gd name="T23" fmla="*/ 306 h 477"/>
                <a:gd name="T24" fmla="*/ 329 w 476"/>
                <a:gd name="T25" fmla="*/ 325 h 477"/>
                <a:gd name="T26" fmla="*/ 317 w 476"/>
                <a:gd name="T27" fmla="*/ 349 h 477"/>
                <a:gd name="T28" fmla="*/ 324 w 476"/>
                <a:gd name="T29" fmla="*/ 341 h 477"/>
                <a:gd name="T30" fmla="*/ 341 w 476"/>
                <a:gd name="T31" fmla="*/ 306 h 477"/>
                <a:gd name="T32" fmla="*/ 45 w 476"/>
                <a:gd name="T33" fmla="*/ 270 h 477"/>
                <a:gd name="T34" fmla="*/ 12 w 476"/>
                <a:gd name="T35" fmla="*/ 289 h 477"/>
                <a:gd name="T36" fmla="*/ 0 w 476"/>
                <a:gd name="T37" fmla="*/ 296 h 477"/>
                <a:gd name="T38" fmla="*/ 33 w 476"/>
                <a:gd name="T39" fmla="*/ 320 h 477"/>
                <a:gd name="T40" fmla="*/ 35 w 476"/>
                <a:gd name="T41" fmla="*/ 318 h 477"/>
                <a:gd name="T42" fmla="*/ 14 w 476"/>
                <a:gd name="T43" fmla="*/ 294 h 477"/>
                <a:gd name="T44" fmla="*/ 31 w 476"/>
                <a:gd name="T45" fmla="*/ 284 h 477"/>
                <a:gd name="T46" fmla="*/ 61 w 476"/>
                <a:gd name="T47" fmla="*/ 265 h 477"/>
                <a:gd name="T48" fmla="*/ 338 w 476"/>
                <a:gd name="T49" fmla="*/ 299 h 477"/>
                <a:gd name="T50" fmla="*/ 357 w 476"/>
                <a:gd name="T51" fmla="*/ 256 h 477"/>
                <a:gd name="T52" fmla="*/ 80 w 476"/>
                <a:gd name="T53" fmla="*/ 249 h 477"/>
                <a:gd name="T54" fmla="*/ 59 w 476"/>
                <a:gd name="T55" fmla="*/ 261 h 477"/>
                <a:gd name="T56" fmla="*/ 78 w 476"/>
                <a:gd name="T57" fmla="*/ 254 h 477"/>
                <a:gd name="T58" fmla="*/ 109 w 476"/>
                <a:gd name="T59" fmla="*/ 235 h 477"/>
                <a:gd name="T60" fmla="*/ 111 w 476"/>
                <a:gd name="T61" fmla="*/ 228 h 477"/>
                <a:gd name="T62" fmla="*/ 139 w 476"/>
                <a:gd name="T63" fmla="*/ 209 h 477"/>
                <a:gd name="T64" fmla="*/ 144 w 476"/>
                <a:gd name="T65" fmla="*/ 211 h 477"/>
                <a:gd name="T66" fmla="*/ 270 w 476"/>
                <a:gd name="T67" fmla="*/ 128 h 477"/>
                <a:gd name="T68" fmla="*/ 194 w 476"/>
                <a:gd name="T69" fmla="*/ 175 h 477"/>
                <a:gd name="T70" fmla="*/ 232 w 476"/>
                <a:gd name="T71" fmla="*/ 156 h 477"/>
                <a:gd name="T72" fmla="*/ 433 w 476"/>
                <a:gd name="T73" fmla="*/ 85 h 477"/>
                <a:gd name="T74" fmla="*/ 362 w 476"/>
                <a:gd name="T75" fmla="*/ 244 h 477"/>
                <a:gd name="T76" fmla="*/ 362 w 476"/>
                <a:gd name="T77" fmla="*/ 254 h 477"/>
                <a:gd name="T78" fmla="*/ 374 w 476"/>
                <a:gd name="T79" fmla="*/ 230 h 477"/>
                <a:gd name="T80" fmla="*/ 345 w 476"/>
                <a:gd name="T81" fmla="*/ 83 h 477"/>
                <a:gd name="T82" fmla="*/ 300 w 476"/>
                <a:gd name="T83" fmla="*/ 109 h 477"/>
                <a:gd name="T84" fmla="*/ 281 w 476"/>
                <a:gd name="T85" fmla="*/ 121 h 477"/>
                <a:gd name="T86" fmla="*/ 284 w 476"/>
                <a:gd name="T87" fmla="*/ 125 h 477"/>
                <a:gd name="T88" fmla="*/ 303 w 476"/>
                <a:gd name="T89" fmla="*/ 114 h 477"/>
                <a:gd name="T90" fmla="*/ 345 w 476"/>
                <a:gd name="T91" fmla="*/ 83 h 477"/>
                <a:gd name="T92" fmla="*/ 350 w 476"/>
                <a:gd name="T93" fmla="*/ 85 h 477"/>
                <a:gd name="T94" fmla="*/ 466 w 476"/>
                <a:gd name="T95" fmla="*/ 11 h 477"/>
                <a:gd name="T96" fmla="*/ 476 w 476"/>
                <a:gd name="T97" fmla="*/ 0 h 477"/>
                <a:gd name="T98" fmla="*/ 405 w 476"/>
                <a:gd name="T99" fmla="*/ 49 h 477"/>
                <a:gd name="T100" fmla="*/ 454 w 476"/>
                <a:gd name="T101" fmla="*/ 38 h 477"/>
                <a:gd name="T102" fmla="*/ 461 w 476"/>
                <a:gd name="T103" fmla="*/ 30 h 477"/>
                <a:gd name="T104" fmla="*/ 476 w 476"/>
                <a:gd name="T105"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76" h="477">
                  <a:moveTo>
                    <a:pt x="151" y="394"/>
                  </a:moveTo>
                  <a:lnTo>
                    <a:pt x="151" y="398"/>
                  </a:lnTo>
                  <a:lnTo>
                    <a:pt x="203" y="434"/>
                  </a:lnTo>
                  <a:lnTo>
                    <a:pt x="203" y="429"/>
                  </a:lnTo>
                  <a:lnTo>
                    <a:pt x="151" y="394"/>
                  </a:lnTo>
                  <a:close/>
                  <a:moveTo>
                    <a:pt x="305" y="372"/>
                  </a:moveTo>
                  <a:lnTo>
                    <a:pt x="305" y="375"/>
                  </a:lnTo>
                  <a:lnTo>
                    <a:pt x="303" y="379"/>
                  </a:lnTo>
                  <a:lnTo>
                    <a:pt x="265" y="470"/>
                  </a:lnTo>
                  <a:lnTo>
                    <a:pt x="208" y="432"/>
                  </a:lnTo>
                  <a:lnTo>
                    <a:pt x="206" y="436"/>
                  </a:lnTo>
                  <a:lnTo>
                    <a:pt x="263" y="472"/>
                  </a:lnTo>
                  <a:lnTo>
                    <a:pt x="265" y="477"/>
                  </a:lnTo>
                  <a:lnTo>
                    <a:pt x="267" y="472"/>
                  </a:lnTo>
                  <a:lnTo>
                    <a:pt x="308" y="379"/>
                  </a:lnTo>
                  <a:lnTo>
                    <a:pt x="310" y="377"/>
                  </a:lnTo>
                  <a:lnTo>
                    <a:pt x="305" y="372"/>
                  </a:lnTo>
                  <a:close/>
                  <a:moveTo>
                    <a:pt x="315" y="353"/>
                  </a:moveTo>
                  <a:lnTo>
                    <a:pt x="308" y="370"/>
                  </a:lnTo>
                  <a:lnTo>
                    <a:pt x="312" y="372"/>
                  </a:lnTo>
                  <a:lnTo>
                    <a:pt x="319" y="353"/>
                  </a:lnTo>
                  <a:lnTo>
                    <a:pt x="315" y="353"/>
                  </a:lnTo>
                  <a:close/>
                  <a:moveTo>
                    <a:pt x="73" y="341"/>
                  </a:moveTo>
                  <a:lnTo>
                    <a:pt x="68" y="344"/>
                  </a:lnTo>
                  <a:lnTo>
                    <a:pt x="94" y="360"/>
                  </a:lnTo>
                  <a:lnTo>
                    <a:pt x="97" y="363"/>
                  </a:lnTo>
                  <a:lnTo>
                    <a:pt x="123" y="379"/>
                  </a:lnTo>
                  <a:lnTo>
                    <a:pt x="128" y="384"/>
                  </a:lnTo>
                  <a:lnTo>
                    <a:pt x="147" y="396"/>
                  </a:lnTo>
                  <a:lnTo>
                    <a:pt x="149" y="391"/>
                  </a:lnTo>
                  <a:lnTo>
                    <a:pt x="135" y="384"/>
                  </a:lnTo>
                  <a:lnTo>
                    <a:pt x="130" y="379"/>
                  </a:lnTo>
                  <a:lnTo>
                    <a:pt x="99" y="360"/>
                  </a:lnTo>
                  <a:lnTo>
                    <a:pt x="97" y="358"/>
                  </a:lnTo>
                  <a:lnTo>
                    <a:pt x="73" y="341"/>
                  </a:lnTo>
                  <a:close/>
                  <a:moveTo>
                    <a:pt x="341" y="306"/>
                  </a:moveTo>
                  <a:lnTo>
                    <a:pt x="336" y="306"/>
                  </a:lnTo>
                  <a:lnTo>
                    <a:pt x="329" y="320"/>
                  </a:lnTo>
                  <a:lnTo>
                    <a:pt x="329" y="325"/>
                  </a:lnTo>
                  <a:lnTo>
                    <a:pt x="319" y="341"/>
                  </a:lnTo>
                  <a:lnTo>
                    <a:pt x="319" y="346"/>
                  </a:lnTo>
                  <a:lnTo>
                    <a:pt x="317" y="349"/>
                  </a:lnTo>
                  <a:lnTo>
                    <a:pt x="322" y="351"/>
                  </a:lnTo>
                  <a:lnTo>
                    <a:pt x="322" y="346"/>
                  </a:lnTo>
                  <a:lnTo>
                    <a:pt x="324" y="341"/>
                  </a:lnTo>
                  <a:lnTo>
                    <a:pt x="331" y="327"/>
                  </a:lnTo>
                  <a:lnTo>
                    <a:pt x="334" y="322"/>
                  </a:lnTo>
                  <a:lnTo>
                    <a:pt x="341" y="306"/>
                  </a:lnTo>
                  <a:close/>
                  <a:moveTo>
                    <a:pt x="54" y="263"/>
                  </a:moveTo>
                  <a:lnTo>
                    <a:pt x="50" y="268"/>
                  </a:lnTo>
                  <a:lnTo>
                    <a:pt x="45" y="270"/>
                  </a:lnTo>
                  <a:lnTo>
                    <a:pt x="26" y="282"/>
                  </a:lnTo>
                  <a:lnTo>
                    <a:pt x="19" y="284"/>
                  </a:lnTo>
                  <a:lnTo>
                    <a:pt x="12" y="289"/>
                  </a:lnTo>
                  <a:lnTo>
                    <a:pt x="7" y="294"/>
                  </a:lnTo>
                  <a:lnTo>
                    <a:pt x="7" y="294"/>
                  </a:lnTo>
                  <a:lnTo>
                    <a:pt x="0" y="296"/>
                  </a:lnTo>
                  <a:lnTo>
                    <a:pt x="7" y="301"/>
                  </a:lnTo>
                  <a:lnTo>
                    <a:pt x="28" y="315"/>
                  </a:lnTo>
                  <a:lnTo>
                    <a:pt x="33" y="320"/>
                  </a:lnTo>
                  <a:lnTo>
                    <a:pt x="64" y="339"/>
                  </a:lnTo>
                  <a:lnTo>
                    <a:pt x="68" y="339"/>
                  </a:lnTo>
                  <a:lnTo>
                    <a:pt x="35" y="318"/>
                  </a:lnTo>
                  <a:lnTo>
                    <a:pt x="33" y="313"/>
                  </a:lnTo>
                  <a:lnTo>
                    <a:pt x="9" y="299"/>
                  </a:lnTo>
                  <a:lnTo>
                    <a:pt x="14" y="294"/>
                  </a:lnTo>
                  <a:lnTo>
                    <a:pt x="19" y="292"/>
                  </a:lnTo>
                  <a:lnTo>
                    <a:pt x="26" y="287"/>
                  </a:lnTo>
                  <a:lnTo>
                    <a:pt x="31" y="284"/>
                  </a:lnTo>
                  <a:lnTo>
                    <a:pt x="47" y="273"/>
                  </a:lnTo>
                  <a:lnTo>
                    <a:pt x="52" y="270"/>
                  </a:lnTo>
                  <a:lnTo>
                    <a:pt x="61" y="265"/>
                  </a:lnTo>
                  <a:lnTo>
                    <a:pt x="54" y="263"/>
                  </a:lnTo>
                  <a:close/>
                  <a:moveTo>
                    <a:pt x="357" y="256"/>
                  </a:moveTo>
                  <a:lnTo>
                    <a:pt x="338" y="299"/>
                  </a:lnTo>
                  <a:lnTo>
                    <a:pt x="343" y="301"/>
                  </a:lnTo>
                  <a:lnTo>
                    <a:pt x="360" y="263"/>
                  </a:lnTo>
                  <a:lnTo>
                    <a:pt x="357" y="256"/>
                  </a:lnTo>
                  <a:close/>
                  <a:moveTo>
                    <a:pt x="109" y="230"/>
                  </a:moveTo>
                  <a:lnTo>
                    <a:pt x="85" y="244"/>
                  </a:lnTo>
                  <a:lnTo>
                    <a:pt x="80" y="249"/>
                  </a:lnTo>
                  <a:lnTo>
                    <a:pt x="68" y="254"/>
                  </a:lnTo>
                  <a:lnTo>
                    <a:pt x="61" y="258"/>
                  </a:lnTo>
                  <a:lnTo>
                    <a:pt x="59" y="261"/>
                  </a:lnTo>
                  <a:lnTo>
                    <a:pt x="66" y="261"/>
                  </a:lnTo>
                  <a:lnTo>
                    <a:pt x="71" y="258"/>
                  </a:lnTo>
                  <a:lnTo>
                    <a:pt x="78" y="254"/>
                  </a:lnTo>
                  <a:lnTo>
                    <a:pt x="85" y="249"/>
                  </a:lnTo>
                  <a:lnTo>
                    <a:pt x="92" y="246"/>
                  </a:lnTo>
                  <a:lnTo>
                    <a:pt x="109" y="235"/>
                  </a:lnTo>
                  <a:lnTo>
                    <a:pt x="109" y="230"/>
                  </a:lnTo>
                  <a:close/>
                  <a:moveTo>
                    <a:pt x="139" y="209"/>
                  </a:moveTo>
                  <a:lnTo>
                    <a:pt x="111" y="228"/>
                  </a:lnTo>
                  <a:lnTo>
                    <a:pt x="113" y="232"/>
                  </a:lnTo>
                  <a:lnTo>
                    <a:pt x="142" y="213"/>
                  </a:lnTo>
                  <a:lnTo>
                    <a:pt x="139" y="209"/>
                  </a:lnTo>
                  <a:close/>
                  <a:moveTo>
                    <a:pt x="189" y="180"/>
                  </a:moveTo>
                  <a:lnTo>
                    <a:pt x="144" y="206"/>
                  </a:lnTo>
                  <a:lnTo>
                    <a:pt x="144" y="211"/>
                  </a:lnTo>
                  <a:lnTo>
                    <a:pt x="189" y="185"/>
                  </a:lnTo>
                  <a:lnTo>
                    <a:pt x="189" y="180"/>
                  </a:lnTo>
                  <a:close/>
                  <a:moveTo>
                    <a:pt x="270" y="128"/>
                  </a:moveTo>
                  <a:lnTo>
                    <a:pt x="229" y="154"/>
                  </a:lnTo>
                  <a:lnTo>
                    <a:pt x="227" y="156"/>
                  </a:lnTo>
                  <a:lnTo>
                    <a:pt x="194" y="175"/>
                  </a:lnTo>
                  <a:lnTo>
                    <a:pt x="194" y="182"/>
                  </a:lnTo>
                  <a:lnTo>
                    <a:pt x="229" y="159"/>
                  </a:lnTo>
                  <a:lnTo>
                    <a:pt x="232" y="156"/>
                  </a:lnTo>
                  <a:lnTo>
                    <a:pt x="267" y="135"/>
                  </a:lnTo>
                  <a:lnTo>
                    <a:pt x="270" y="128"/>
                  </a:lnTo>
                  <a:close/>
                  <a:moveTo>
                    <a:pt x="433" y="85"/>
                  </a:moveTo>
                  <a:lnTo>
                    <a:pt x="371" y="225"/>
                  </a:lnTo>
                  <a:lnTo>
                    <a:pt x="369" y="230"/>
                  </a:lnTo>
                  <a:lnTo>
                    <a:pt x="362" y="244"/>
                  </a:lnTo>
                  <a:lnTo>
                    <a:pt x="362" y="246"/>
                  </a:lnTo>
                  <a:lnTo>
                    <a:pt x="362" y="256"/>
                  </a:lnTo>
                  <a:lnTo>
                    <a:pt x="362" y="254"/>
                  </a:lnTo>
                  <a:lnTo>
                    <a:pt x="364" y="249"/>
                  </a:lnTo>
                  <a:lnTo>
                    <a:pt x="371" y="235"/>
                  </a:lnTo>
                  <a:lnTo>
                    <a:pt x="374" y="230"/>
                  </a:lnTo>
                  <a:lnTo>
                    <a:pt x="435" y="90"/>
                  </a:lnTo>
                  <a:lnTo>
                    <a:pt x="433" y="85"/>
                  </a:lnTo>
                  <a:close/>
                  <a:moveTo>
                    <a:pt x="345" y="83"/>
                  </a:moveTo>
                  <a:lnTo>
                    <a:pt x="338" y="85"/>
                  </a:lnTo>
                  <a:lnTo>
                    <a:pt x="329" y="90"/>
                  </a:lnTo>
                  <a:lnTo>
                    <a:pt x="300" y="109"/>
                  </a:lnTo>
                  <a:lnTo>
                    <a:pt x="298" y="111"/>
                  </a:lnTo>
                  <a:lnTo>
                    <a:pt x="286" y="118"/>
                  </a:lnTo>
                  <a:lnTo>
                    <a:pt x="281" y="121"/>
                  </a:lnTo>
                  <a:lnTo>
                    <a:pt x="274" y="125"/>
                  </a:lnTo>
                  <a:lnTo>
                    <a:pt x="274" y="130"/>
                  </a:lnTo>
                  <a:lnTo>
                    <a:pt x="284" y="125"/>
                  </a:lnTo>
                  <a:lnTo>
                    <a:pt x="289" y="123"/>
                  </a:lnTo>
                  <a:lnTo>
                    <a:pt x="300" y="116"/>
                  </a:lnTo>
                  <a:lnTo>
                    <a:pt x="303" y="114"/>
                  </a:lnTo>
                  <a:lnTo>
                    <a:pt x="338" y="90"/>
                  </a:lnTo>
                  <a:lnTo>
                    <a:pt x="345" y="87"/>
                  </a:lnTo>
                  <a:lnTo>
                    <a:pt x="345" y="83"/>
                  </a:lnTo>
                  <a:close/>
                  <a:moveTo>
                    <a:pt x="397" y="49"/>
                  </a:moveTo>
                  <a:lnTo>
                    <a:pt x="348" y="78"/>
                  </a:lnTo>
                  <a:lnTo>
                    <a:pt x="350" y="85"/>
                  </a:lnTo>
                  <a:lnTo>
                    <a:pt x="400" y="52"/>
                  </a:lnTo>
                  <a:lnTo>
                    <a:pt x="397" y="49"/>
                  </a:lnTo>
                  <a:close/>
                  <a:moveTo>
                    <a:pt x="466" y="11"/>
                  </a:moveTo>
                  <a:lnTo>
                    <a:pt x="466" y="11"/>
                  </a:lnTo>
                  <a:lnTo>
                    <a:pt x="466" y="11"/>
                  </a:lnTo>
                  <a:close/>
                  <a:moveTo>
                    <a:pt x="476" y="0"/>
                  </a:moveTo>
                  <a:lnTo>
                    <a:pt x="464" y="7"/>
                  </a:lnTo>
                  <a:lnTo>
                    <a:pt x="400" y="47"/>
                  </a:lnTo>
                  <a:lnTo>
                    <a:pt x="405" y="49"/>
                  </a:lnTo>
                  <a:lnTo>
                    <a:pt x="466" y="11"/>
                  </a:lnTo>
                  <a:lnTo>
                    <a:pt x="457" y="28"/>
                  </a:lnTo>
                  <a:lnTo>
                    <a:pt x="454" y="38"/>
                  </a:lnTo>
                  <a:lnTo>
                    <a:pt x="435" y="80"/>
                  </a:lnTo>
                  <a:lnTo>
                    <a:pt x="438" y="85"/>
                  </a:lnTo>
                  <a:lnTo>
                    <a:pt x="461" y="30"/>
                  </a:lnTo>
                  <a:lnTo>
                    <a:pt x="466" y="21"/>
                  </a:lnTo>
                  <a:lnTo>
                    <a:pt x="468" y="14"/>
                  </a:lnTo>
                  <a:lnTo>
                    <a:pt x="47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6" name="Freeform 26"/>
            <p:cNvSpPr>
              <a:spLocks noEditPoints="1"/>
            </p:cNvSpPr>
            <p:nvPr/>
          </p:nvSpPr>
          <p:spPr bwMode="auto">
            <a:xfrm>
              <a:off x="9726296" y="3013724"/>
              <a:ext cx="851600" cy="775808"/>
            </a:xfrm>
            <a:custGeom>
              <a:avLst/>
              <a:gdLst>
                <a:gd name="T0" fmla="*/ 203 w 476"/>
                <a:gd name="T1" fmla="*/ 434 h 477"/>
                <a:gd name="T2" fmla="*/ 305 w 476"/>
                <a:gd name="T3" fmla="*/ 372 h 477"/>
                <a:gd name="T4" fmla="*/ 265 w 476"/>
                <a:gd name="T5" fmla="*/ 470 h 477"/>
                <a:gd name="T6" fmla="*/ 263 w 476"/>
                <a:gd name="T7" fmla="*/ 472 h 477"/>
                <a:gd name="T8" fmla="*/ 308 w 476"/>
                <a:gd name="T9" fmla="*/ 379 h 477"/>
                <a:gd name="T10" fmla="*/ 315 w 476"/>
                <a:gd name="T11" fmla="*/ 353 h 477"/>
                <a:gd name="T12" fmla="*/ 319 w 476"/>
                <a:gd name="T13" fmla="*/ 353 h 477"/>
                <a:gd name="T14" fmla="*/ 68 w 476"/>
                <a:gd name="T15" fmla="*/ 344 h 477"/>
                <a:gd name="T16" fmla="*/ 123 w 476"/>
                <a:gd name="T17" fmla="*/ 379 h 477"/>
                <a:gd name="T18" fmla="*/ 149 w 476"/>
                <a:gd name="T19" fmla="*/ 391 h 477"/>
                <a:gd name="T20" fmla="*/ 99 w 476"/>
                <a:gd name="T21" fmla="*/ 360 h 477"/>
                <a:gd name="T22" fmla="*/ 341 w 476"/>
                <a:gd name="T23" fmla="*/ 306 h 477"/>
                <a:gd name="T24" fmla="*/ 329 w 476"/>
                <a:gd name="T25" fmla="*/ 325 h 477"/>
                <a:gd name="T26" fmla="*/ 317 w 476"/>
                <a:gd name="T27" fmla="*/ 349 h 477"/>
                <a:gd name="T28" fmla="*/ 324 w 476"/>
                <a:gd name="T29" fmla="*/ 341 h 477"/>
                <a:gd name="T30" fmla="*/ 341 w 476"/>
                <a:gd name="T31" fmla="*/ 306 h 477"/>
                <a:gd name="T32" fmla="*/ 45 w 476"/>
                <a:gd name="T33" fmla="*/ 270 h 477"/>
                <a:gd name="T34" fmla="*/ 12 w 476"/>
                <a:gd name="T35" fmla="*/ 289 h 477"/>
                <a:gd name="T36" fmla="*/ 0 w 476"/>
                <a:gd name="T37" fmla="*/ 296 h 477"/>
                <a:gd name="T38" fmla="*/ 33 w 476"/>
                <a:gd name="T39" fmla="*/ 320 h 477"/>
                <a:gd name="T40" fmla="*/ 35 w 476"/>
                <a:gd name="T41" fmla="*/ 318 h 477"/>
                <a:gd name="T42" fmla="*/ 14 w 476"/>
                <a:gd name="T43" fmla="*/ 294 h 477"/>
                <a:gd name="T44" fmla="*/ 31 w 476"/>
                <a:gd name="T45" fmla="*/ 284 h 477"/>
                <a:gd name="T46" fmla="*/ 61 w 476"/>
                <a:gd name="T47" fmla="*/ 265 h 477"/>
                <a:gd name="T48" fmla="*/ 338 w 476"/>
                <a:gd name="T49" fmla="*/ 299 h 477"/>
                <a:gd name="T50" fmla="*/ 357 w 476"/>
                <a:gd name="T51" fmla="*/ 256 h 477"/>
                <a:gd name="T52" fmla="*/ 80 w 476"/>
                <a:gd name="T53" fmla="*/ 249 h 477"/>
                <a:gd name="T54" fmla="*/ 59 w 476"/>
                <a:gd name="T55" fmla="*/ 261 h 477"/>
                <a:gd name="T56" fmla="*/ 78 w 476"/>
                <a:gd name="T57" fmla="*/ 254 h 477"/>
                <a:gd name="T58" fmla="*/ 109 w 476"/>
                <a:gd name="T59" fmla="*/ 235 h 477"/>
                <a:gd name="T60" fmla="*/ 111 w 476"/>
                <a:gd name="T61" fmla="*/ 228 h 477"/>
                <a:gd name="T62" fmla="*/ 139 w 476"/>
                <a:gd name="T63" fmla="*/ 209 h 477"/>
                <a:gd name="T64" fmla="*/ 144 w 476"/>
                <a:gd name="T65" fmla="*/ 211 h 477"/>
                <a:gd name="T66" fmla="*/ 270 w 476"/>
                <a:gd name="T67" fmla="*/ 128 h 477"/>
                <a:gd name="T68" fmla="*/ 194 w 476"/>
                <a:gd name="T69" fmla="*/ 175 h 477"/>
                <a:gd name="T70" fmla="*/ 232 w 476"/>
                <a:gd name="T71" fmla="*/ 156 h 477"/>
                <a:gd name="T72" fmla="*/ 433 w 476"/>
                <a:gd name="T73" fmla="*/ 85 h 477"/>
                <a:gd name="T74" fmla="*/ 362 w 476"/>
                <a:gd name="T75" fmla="*/ 244 h 477"/>
                <a:gd name="T76" fmla="*/ 362 w 476"/>
                <a:gd name="T77" fmla="*/ 254 h 477"/>
                <a:gd name="T78" fmla="*/ 374 w 476"/>
                <a:gd name="T79" fmla="*/ 230 h 477"/>
                <a:gd name="T80" fmla="*/ 345 w 476"/>
                <a:gd name="T81" fmla="*/ 83 h 477"/>
                <a:gd name="T82" fmla="*/ 300 w 476"/>
                <a:gd name="T83" fmla="*/ 109 h 477"/>
                <a:gd name="T84" fmla="*/ 281 w 476"/>
                <a:gd name="T85" fmla="*/ 121 h 477"/>
                <a:gd name="T86" fmla="*/ 284 w 476"/>
                <a:gd name="T87" fmla="*/ 125 h 477"/>
                <a:gd name="T88" fmla="*/ 303 w 476"/>
                <a:gd name="T89" fmla="*/ 114 h 477"/>
                <a:gd name="T90" fmla="*/ 345 w 476"/>
                <a:gd name="T91" fmla="*/ 83 h 477"/>
                <a:gd name="T92" fmla="*/ 350 w 476"/>
                <a:gd name="T93" fmla="*/ 85 h 477"/>
                <a:gd name="T94" fmla="*/ 466 w 476"/>
                <a:gd name="T95" fmla="*/ 11 h 477"/>
                <a:gd name="T96" fmla="*/ 476 w 476"/>
                <a:gd name="T97" fmla="*/ 0 h 477"/>
                <a:gd name="T98" fmla="*/ 405 w 476"/>
                <a:gd name="T99" fmla="*/ 49 h 477"/>
                <a:gd name="T100" fmla="*/ 454 w 476"/>
                <a:gd name="T101" fmla="*/ 38 h 477"/>
                <a:gd name="T102" fmla="*/ 461 w 476"/>
                <a:gd name="T103" fmla="*/ 30 h 477"/>
                <a:gd name="T104" fmla="*/ 476 w 476"/>
                <a:gd name="T105"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76" h="477">
                  <a:moveTo>
                    <a:pt x="151" y="394"/>
                  </a:moveTo>
                  <a:lnTo>
                    <a:pt x="151" y="398"/>
                  </a:lnTo>
                  <a:lnTo>
                    <a:pt x="203" y="434"/>
                  </a:lnTo>
                  <a:lnTo>
                    <a:pt x="203" y="429"/>
                  </a:lnTo>
                  <a:lnTo>
                    <a:pt x="151" y="394"/>
                  </a:lnTo>
                  <a:moveTo>
                    <a:pt x="305" y="372"/>
                  </a:moveTo>
                  <a:lnTo>
                    <a:pt x="305" y="375"/>
                  </a:lnTo>
                  <a:lnTo>
                    <a:pt x="303" y="379"/>
                  </a:lnTo>
                  <a:lnTo>
                    <a:pt x="265" y="470"/>
                  </a:lnTo>
                  <a:lnTo>
                    <a:pt x="208" y="432"/>
                  </a:lnTo>
                  <a:lnTo>
                    <a:pt x="206" y="436"/>
                  </a:lnTo>
                  <a:lnTo>
                    <a:pt x="263" y="472"/>
                  </a:lnTo>
                  <a:lnTo>
                    <a:pt x="265" y="477"/>
                  </a:lnTo>
                  <a:lnTo>
                    <a:pt x="267" y="472"/>
                  </a:lnTo>
                  <a:lnTo>
                    <a:pt x="308" y="379"/>
                  </a:lnTo>
                  <a:lnTo>
                    <a:pt x="310" y="377"/>
                  </a:lnTo>
                  <a:lnTo>
                    <a:pt x="305" y="372"/>
                  </a:lnTo>
                  <a:moveTo>
                    <a:pt x="315" y="353"/>
                  </a:moveTo>
                  <a:lnTo>
                    <a:pt x="308" y="370"/>
                  </a:lnTo>
                  <a:lnTo>
                    <a:pt x="312" y="372"/>
                  </a:lnTo>
                  <a:lnTo>
                    <a:pt x="319" y="353"/>
                  </a:lnTo>
                  <a:lnTo>
                    <a:pt x="315" y="353"/>
                  </a:lnTo>
                  <a:moveTo>
                    <a:pt x="73" y="341"/>
                  </a:moveTo>
                  <a:lnTo>
                    <a:pt x="68" y="344"/>
                  </a:lnTo>
                  <a:lnTo>
                    <a:pt x="94" y="360"/>
                  </a:lnTo>
                  <a:lnTo>
                    <a:pt x="97" y="363"/>
                  </a:lnTo>
                  <a:lnTo>
                    <a:pt x="123" y="379"/>
                  </a:lnTo>
                  <a:lnTo>
                    <a:pt x="128" y="384"/>
                  </a:lnTo>
                  <a:lnTo>
                    <a:pt x="147" y="396"/>
                  </a:lnTo>
                  <a:lnTo>
                    <a:pt x="149" y="391"/>
                  </a:lnTo>
                  <a:lnTo>
                    <a:pt x="135" y="384"/>
                  </a:lnTo>
                  <a:lnTo>
                    <a:pt x="130" y="379"/>
                  </a:lnTo>
                  <a:lnTo>
                    <a:pt x="99" y="360"/>
                  </a:lnTo>
                  <a:lnTo>
                    <a:pt x="97" y="358"/>
                  </a:lnTo>
                  <a:lnTo>
                    <a:pt x="73" y="341"/>
                  </a:lnTo>
                  <a:moveTo>
                    <a:pt x="341" y="306"/>
                  </a:moveTo>
                  <a:lnTo>
                    <a:pt x="336" y="306"/>
                  </a:lnTo>
                  <a:lnTo>
                    <a:pt x="329" y="320"/>
                  </a:lnTo>
                  <a:lnTo>
                    <a:pt x="329" y="325"/>
                  </a:lnTo>
                  <a:lnTo>
                    <a:pt x="319" y="341"/>
                  </a:lnTo>
                  <a:lnTo>
                    <a:pt x="319" y="346"/>
                  </a:lnTo>
                  <a:lnTo>
                    <a:pt x="317" y="349"/>
                  </a:lnTo>
                  <a:lnTo>
                    <a:pt x="322" y="351"/>
                  </a:lnTo>
                  <a:lnTo>
                    <a:pt x="322" y="346"/>
                  </a:lnTo>
                  <a:lnTo>
                    <a:pt x="324" y="341"/>
                  </a:lnTo>
                  <a:lnTo>
                    <a:pt x="331" y="327"/>
                  </a:lnTo>
                  <a:lnTo>
                    <a:pt x="334" y="322"/>
                  </a:lnTo>
                  <a:lnTo>
                    <a:pt x="341" y="306"/>
                  </a:lnTo>
                  <a:moveTo>
                    <a:pt x="54" y="263"/>
                  </a:moveTo>
                  <a:lnTo>
                    <a:pt x="50" y="268"/>
                  </a:lnTo>
                  <a:lnTo>
                    <a:pt x="45" y="270"/>
                  </a:lnTo>
                  <a:lnTo>
                    <a:pt x="26" y="282"/>
                  </a:lnTo>
                  <a:lnTo>
                    <a:pt x="19" y="284"/>
                  </a:lnTo>
                  <a:lnTo>
                    <a:pt x="12" y="289"/>
                  </a:lnTo>
                  <a:lnTo>
                    <a:pt x="7" y="294"/>
                  </a:lnTo>
                  <a:lnTo>
                    <a:pt x="7" y="294"/>
                  </a:lnTo>
                  <a:lnTo>
                    <a:pt x="0" y="296"/>
                  </a:lnTo>
                  <a:lnTo>
                    <a:pt x="7" y="301"/>
                  </a:lnTo>
                  <a:lnTo>
                    <a:pt x="28" y="315"/>
                  </a:lnTo>
                  <a:lnTo>
                    <a:pt x="33" y="320"/>
                  </a:lnTo>
                  <a:lnTo>
                    <a:pt x="64" y="339"/>
                  </a:lnTo>
                  <a:lnTo>
                    <a:pt x="68" y="339"/>
                  </a:lnTo>
                  <a:lnTo>
                    <a:pt x="35" y="318"/>
                  </a:lnTo>
                  <a:lnTo>
                    <a:pt x="33" y="313"/>
                  </a:lnTo>
                  <a:lnTo>
                    <a:pt x="9" y="299"/>
                  </a:lnTo>
                  <a:lnTo>
                    <a:pt x="14" y="294"/>
                  </a:lnTo>
                  <a:lnTo>
                    <a:pt x="19" y="292"/>
                  </a:lnTo>
                  <a:lnTo>
                    <a:pt x="26" y="287"/>
                  </a:lnTo>
                  <a:lnTo>
                    <a:pt x="31" y="284"/>
                  </a:lnTo>
                  <a:lnTo>
                    <a:pt x="47" y="273"/>
                  </a:lnTo>
                  <a:lnTo>
                    <a:pt x="52" y="270"/>
                  </a:lnTo>
                  <a:lnTo>
                    <a:pt x="61" y="265"/>
                  </a:lnTo>
                  <a:lnTo>
                    <a:pt x="54" y="263"/>
                  </a:lnTo>
                  <a:moveTo>
                    <a:pt x="357" y="256"/>
                  </a:moveTo>
                  <a:lnTo>
                    <a:pt x="338" y="299"/>
                  </a:lnTo>
                  <a:lnTo>
                    <a:pt x="343" y="301"/>
                  </a:lnTo>
                  <a:lnTo>
                    <a:pt x="360" y="263"/>
                  </a:lnTo>
                  <a:lnTo>
                    <a:pt x="357" y="256"/>
                  </a:lnTo>
                  <a:moveTo>
                    <a:pt x="109" y="230"/>
                  </a:moveTo>
                  <a:lnTo>
                    <a:pt x="85" y="244"/>
                  </a:lnTo>
                  <a:lnTo>
                    <a:pt x="80" y="249"/>
                  </a:lnTo>
                  <a:lnTo>
                    <a:pt x="68" y="254"/>
                  </a:lnTo>
                  <a:lnTo>
                    <a:pt x="61" y="258"/>
                  </a:lnTo>
                  <a:lnTo>
                    <a:pt x="59" y="261"/>
                  </a:lnTo>
                  <a:lnTo>
                    <a:pt x="66" y="261"/>
                  </a:lnTo>
                  <a:lnTo>
                    <a:pt x="71" y="258"/>
                  </a:lnTo>
                  <a:lnTo>
                    <a:pt x="78" y="254"/>
                  </a:lnTo>
                  <a:lnTo>
                    <a:pt x="85" y="249"/>
                  </a:lnTo>
                  <a:lnTo>
                    <a:pt x="92" y="246"/>
                  </a:lnTo>
                  <a:lnTo>
                    <a:pt x="109" y="235"/>
                  </a:lnTo>
                  <a:lnTo>
                    <a:pt x="109" y="230"/>
                  </a:lnTo>
                  <a:moveTo>
                    <a:pt x="139" y="209"/>
                  </a:moveTo>
                  <a:lnTo>
                    <a:pt x="111" y="228"/>
                  </a:lnTo>
                  <a:lnTo>
                    <a:pt x="113" y="232"/>
                  </a:lnTo>
                  <a:lnTo>
                    <a:pt x="142" y="213"/>
                  </a:lnTo>
                  <a:lnTo>
                    <a:pt x="139" y="209"/>
                  </a:lnTo>
                  <a:moveTo>
                    <a:pt x="189" y="180"/>
                  </a:moveTo>
                  <a:lnTo>
                    <a:pt x="144" y="206"/>
                  </a:lnTo>
                  <a:lnTo>
                    <a:pt x="144" y="211"/>
                  </a:lnTo>
                  <a:lnTo>
                    <a:pt x="189" y="185"/>
                  </a:lnTo>
                  <a:lnTo>
                    <a:pt x="189" y="180"/>
                  </a:lnTo>
                  <a:moveTo>
                    <a:pt x="270" y="128"/>
                  </a:moveTo>
                  <a:lnTo>
                    <a:pt x="229" y="154"/>
                  </a:lnTo>
                  <a:lnTo>
                    <a:pt x="227" y="156"/>
                  </a:lnTo>
                  <a:lnTo>
                    <a:pt x="194" y="175"/>
                  </a:lnTo>
                  <a:lnTo>
                    <a:pt x="194" y="182"/>
                  </a:lnTo>
                  <a:lnTo>
                    <a:pt x="229" y="159"/>
                  </a:lnTo>
                  <a:lnTo>
                    <a:pt x="232" y="156"/>
                  </a:lnTo>
                  <a:lnTo>
                    <a:pt x="267" y="135"/>
                  </a:lnTo>
                  <a:lnTo>
                    <a:pt x="270" y="128"/>
                  </a:lnTo>
                  <a:moveTo>
                    <a:pt x="433" y="85"/>
                  </a:moveTo>
                  <a:lnTo>
                    <a:pt x="371" y="225"/>
                  </a:lnTo>
                  <a:lnTo>
                    <a:pt x="369" y="230"/>
                  </a:lnTo>
                  <a:lnTo>
                    <a:pt x="362" y="244"/>
                  </a:lnTo>
                  <a:lnTo>
                    <a:pt x="362" y="246"/>
                  </a:lnTo>
                  <a:lnTo>
                    <a:pt x="362" y="256"/>
                  </a:lnTo>
                  <a:lnTo>
                    <a:pt x="362" y="254"/>
                  </a:lnTo>
                  <a:lnTo>
                    <a:pt x="364" y="249"/>
                  </a:lnTo>
                  <a:lnTo>
                    <a:pt x="371" y="235"/>
                  </a:lnTo>
                  <a:lnTo>
                    <a:pt x="374" y="230"/>
                  </a:lnTo>
                  <a:lnTo>
                    <a:pt x="435" y="90"/>
                  </a:lnTo>
                  <a:lnTo>
                    <a:pt x="433" y="85"/>
                  </a:lnTo>
                  <a:moveTo>
                    <a:pt x="345" y="83"/>
                  </a:moveTo>
                  <a:lnTo>
                    <a:pt x="338" y="85"/>
                  </a:lnTo>
                  <a:lnTo>
                    <a:pt x="329" y="90"/>
                  </a:lnTo>
                  <a:lnTo>
                    <a:pt x="300" y="109"/>
                  </a:lnTo>
                  <a:lnTo>
                    <a:pt x="298" y="111"/>
                  </a:lnTo>
                  <a:lnTo>
                    <a:pt x="286" y="118"/>
                  </a:lnTo>
                  <a:lnTo>
                    <a:pt x="281" y="121"/>
                  </a:lnTo>
                  <a:lnTo>
                    <a:pt x="274" y="125"/>
                  </a:lnTo>
                  <a:lnTo>
                    <a:pt x="274" y="130"/>
                  </a:lnTo>
                  <a:lnTo>
                    <a:pt x="284" y="125"/>
                  </a:lnTo>
                  <a:lnTo>
                    <a:pt x="289" y="123"/>
                  </a:lnTo>
                  <a:lnTo>
                    <a:pt x="300" y="116"/>
                  </a:lnTo>
                  <a:lnTo>
                    <a:pt x="303" y="114"/>
                  </a:lnTo>
                  <a:lnTo>
                    <a:pt x="338" y="90"/>
                  </a:lnTo>
                  <a:lnTo>
                    <a:pt x="345" y="87"/>
                  </a:lnTo>
                  <a:lnTo>
                    <a:pt x="345" y="83"/>
                  </a:lnTo>
                  <a:moveTo>
                    <a:pt x="397" y="49"/>
                  </a:moveTo>
                  <a:lnTo>
                    <a:pt x="348" y="78"/>
                  </a:lnTo>
                  <a:lnTo>
                    <a:pt x="350" y="85"/>
                  </a:lnTo>
                  <a:lnTo>
                    <a:pt x="400" y="52"/>
                  </a:lnTo>
                  <a:lnTo>
                    <a:pt x="397" y="49"/>
                  </a:lnTo>
                  <a:moveTo>
                    <a:pt x="466" y="11"/>
                  </a:moveTo>
                  <a:lnTo>
                    <a:pt x="466" y="11"/>
                  </a:lnTo>
                  <a:lnTo>
                    <a:pt x="466" y="11"/>
                  </a:lnTo>
                  <a:moveTo>
                    <a:pt x="476" y="0"/>
                  </a:moveTo>
                  <a:lnTo>
                    <a:pt x="464" y="7"/>
                  </a:lnTo>
                  <a:lnTo>
                    <a:pt x="400" y="47"/>
                  </a:lnTo>
                  <a:lnTo>
                    <a:pt x="405" y="49"/>
                  </a:lnTo>
                  <a:lnTo>
                    <a:pt x="466" y="11"/>
                  </a:lnTo>
                  <a:lnTo>
                    <a:pt x="457" y="28"/>
                  </a:lnTo>
                  <a:lnTo>
                    <a:pt x="454" y="38"/>
                  </a:lnTo>
                  <a:lnTo>
                    <a:pt x="435" y="80"/>
                  </a:lnTo>
                  <a:lnTo>
                    <a:pt x="438" y="85"/>
                  </a:lnTo>
                  <a:lnTo>
                    <a:pt x="461" y="30"/>
                  </a:lnTo>
                  <a:lnTo>
                    <a:pt x="466" y="21"/>
                  </a:lnTo>
                  <a:lnTo>
                    <a:pt x="468" y="14"/>
                  </a:lnTo>
                  <a:lnTo>
                    <a:pt x="47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7" name="Freeform 27"/>
            <p:cNvSpPr>
              <a:spLocks noEditPoints="1"/>
            </p:cNvSpPr>
            <p:nvPr/>
          </p:nvSpPr>
          <p:spPr bwMode="auto">
            <a:xfrm>
              <a:off x="10314901" y="2812046"/>
              <a:ext cx="372127" cy="1188922"/>
            </a:xfrm>
            <a:custGeom>
              <a:avLst/>
              <a:gdLst>
                <a:gd name="T0" fmla="*/ 29 w 88"/>
                <a:gd name="T1" fmla="*/ 308 h 308"/>
                <a:gd name="T2" fmla="*/ 23 w 88"/>
                <a:gd name="T3" fmla="*/ 293 h 308"/>
                <a:gd name="T4" fmla="*/ 26 w 88"/>
                <a:gd name="T5" fmla="*/ 308 h 308"/>
                <a:gd name="T6" fmla="*/ 37 w 88"/>
                <a:gd name="T7" fmla="*/ 258 h 308"/>
                <a:gd name="T8" fmla="*/ 38 w 88"/>
                <a:gd name="T9" fmla="*/ 260 h 308"/>
                <a:gd name="T10" fmla="*/ 20 w 88"/>
                <a:gd name="T11" fmla="*/ 256 h 308"/>
                <a:gd name="T12" fmla="*/ 22 w 88"/>
                <a:gd name="T13" fmla="*/ 255 h 308"/>
                <a:gd name="T14" fmla="*/ 38 w 88"/>
                <a:gd name="T15" fmla="*/ 252 h 308"/>
                <a:gd name="T16" fmla="*/ 39 w 88"/>
                <a:gd name="T17" fmla="*/ 257 h 308"/>
                <a:gd name="T18" fmla="*/ 41 w 88"/>
                <a:gd name="T19" fmla="*/ 245 h 308"/>
                <a:gd name="T20" fmla="*/ 20 w 88"/>
                <a:gd name="T21" fmla="*/ 253 h 308"/>
                <a:gd name="T22" fmla="*/ 21 w 88"/>
                <a:gd name="T23" fmla="*/ 253 h 308"/>
                <a:gd name="T24" fmla="*/ 20 w 88"/>
                <a:gd name="T25" fmla="*/ 237 h 308"/>
                <a:gd name="T26" fmla="*/ 20 w 88"/>
                <a:gd name="T27" fmla="*/ 237 h 308"/>
                <a:gd name="T28" fmla="*/ 42 w 88"/>
                <a:gd name="T29" fmla="*/ 242 h 308"/>
                <a:gd name="T30" fmla="*/ 16 w 88"/>
                <a:gd name="T31" fmla="*/ 211 h 308"/>
                <a:gd name="T32" fmla="*/ 18 w 88"/>
                <a:gd name="T33" fmla="*/ 236 h 308"/>
                <a:gd name="T34" fmla="*/ 16 w 88"/>
                <a:gd name="T35" fmla="*/ 211 h 308"/>
                <a:gd name="T36" fmla="*/ 46 w 88"/>
                <a:gd name="T37" fmla="*/ 209 h 308"/>
                <a:gd name="T38" fmla="*/ 46 w 88"/>
                <a:gd name="T39" fmla="*/ 211 h 308"/>
                <a:gd name="T40" fmla="*/ 47 w 88"/>
                <a:gd name="T41" fmla="*/ 214 h 308"/>
                <a:gd name="T42" fmla="*/ 49 w 88"/>
                <a:gd name="T43" fmla="*/ 203 h 308"/>
                <a:gd name="T44" fmla="*/ 65 w 88"/>
                <a:gd name="T45" fmla="*/ 111 h 308"/>
                <a:gd name="T46" fmla="*/ 50 w 88"/>
                <a:gd name="T47" fmla="*/ 199 h 308"/>
                <a:gd name="T48" fmla="*/ 67 w 88"/>
                <a:gd name="T49" fmla="*/ 112 h 308"/>
                <a:gd name="T50" fmla="*/ 7 w 88"/>
                <a:gd name="T51" fmla="*/ 87 h 308"/>
                <a:gd name="T52" fmla="*/ 8 w 88"/>
                <a:gd name="T53" fmla="*/ 101 h 308"/>
                <a:gd name="T54" fmla="*/ 8 w 88"/>
                <a:gd name="T55" fmla="*/ 108 h 308"/>
                <a:gd name="T56" fmla="*/ 12 w 88"/>
                <a:gd name="T57" fmla="*/ 151 h 308"/>
                <a:gd name="T58" fmla="*/ 13 w 88"/>
                <a:gd name="T59" fmla="*/ 163 h 308"/>
                <a:gd name="T60" fmla="*/ 14 w 88"/>
                <a:gd name="T61" fmla="*/ 160 h 308"/>
                <a:gd name="T62" fmla="*/ 13 w 88"/>
                <a:gd name="T63" fmla="*/ 142 h 308"/>
                <a:gd name="T64" fmla="*/ 10 w 88"/>
                <a:gd name="T65" fmla="*/ 105 h 308"/>
                <a:gd name="T66" fmla="*/ 9 w 88"/>
                <a:gd name="T67" fmla="*/ 90 h 308"/>
                <a:gd name="T68" fmla="*/ 8 w 88"/>
                <a:gd name="T69" fmla="*/ 85 h 308"/>
                <a:gd name="T70" fmla="*/ 0 w 88"/>
                <a:gd name="T71" fmla="*/ 0 h 308"/>
                <a:gd name="T72" fmla="*/ 5 w 88"/>
                <a:gd name="T73" fmla="*/ 45 h 308"/>
                <a:gd name="T74" fmla="*/ 76 w 88"/>
                <a:gd name="T75" fmla="*/ 4 h 308"/>
                <a:gd name="T76" fmla="*/ 78 w 88"/>
                <a:gd name="T77" fmla="*/ 46 h 308"/>
                <a:gd name="T78" fmla="*/ 67 w 88"/>
                <a:gd name="T79" fmla="*/ 110 h 308"/>
                <a:gd name="T80" fmla="*/ 88 w 88"/>
                <a:gd name="T81" fmla="*/ 4 h 308"/>
                <a:gd name="T82" fmla="*/ 76 w 88"/>
                <a:gd name="T83" fmla="*/ 2 h 308"/>
                <a:gd name="T84" fmla="*/ 0 w 88"/>
                <a:gd name="T8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308">
                  <a:moveTo>
                    <a:pt x="29" y="297"/>
                  </a:moveTo>
                  <a:cubicBezTo>
                    <a:pt x="27" y="308"/>
                    <a:pt x="27" y="308"/>
                    <a:pt x="27" y="308"/>
                  </a:cubicBezTo>
                  <a:cubicBezTo>
                    <a:pt x="28" y="308"/>
                    <a:pt x="28" y="308"/>
                    <a:pt x="29" y="308"/>
                  </a:cubicBezTo>
                  <a:cubicBezTo>
                    <a:pt x="31" y="297"/>
                    <a:pt x="31" y="297"/>
                    <a:pt x="31" y="297"/>
                  </a:cubicBezTo>
                  <a:cubicBezTo>
                    <a:pt x="29" y="297"/>
                    <a:pt x="29" y="297"/>
                    <a:pt x="29" y="297"/>
                  </a:cubicBezTo>
                  <a:moveTo>
                    <a:pt x="23" y="293"/>
                  </a:moveTo>
                  <a:cubicBezTo>
                    <a:pt x="24" y="308"/>
                    <a:pt x="24" y="308"/>
                    <a:pt x="24" y="308"/>
                  </a:cubicBezTo>
                  <a:cubicBezTo>
                    <a:pt x="24" y="308"/>
                    <a:pt x="25" y="308"/>
                    <a:pt x="25" y="308"/>
                  </a:cubicBezTo>
                  <a:cubicBezTo>
                    <a:pt x="25" y="308"/>
                    <a:pt x="26" y="308"/>
                    <a:pt x="26" y="308"/>
                  </a:cubicBezTo>
                  <a:cubicBezTo>
                    <a:pt x="25" y="294"/>
                    <a:pt x="25" y="294"/>
                    <a:pt x="25" y="294"/>
                  </a:cubicBezTo>
                  <a:cubicBezTo>
                    <a:pt x="23" y="293"/>
                    <a:pt x="23" y="293"/>
                    <a:pt x="23" y="293"/>
                  </a:cubicBezTo>
                  <a:moveTo>
                    <a:pt x="37" y="258"/>
                  </a:moveTo>
                  <a:cubicBezTo>
                    <a:pt x="30" y="295"/>
                    <a:pt x="30" y="295"/>
                    <a:pt x="30" y="295"/>
                  </a:cubicBezTo>
                  <a:cubicBezTo>
                    <a:pt x="31" y="296"/>
                    <a:pt x="31" y="296"/>
                    <a:pt x="31" y="296"/>
                  </a:cubicBezTo>
                  <a:cubicBezTo>
                    <a:pt x="38" y="260"/>
                    <a:pt x="38" y="260"/>
                    <a:pt x="38" y="260"/>
                  </a:cubicBezTo>
                  <a:cubicBezTo>
                    <a:pt x="37" y="258"/>
                    <a:pt x="37" y="258"/>
                    <a:pt x="37" y="258"/>
                  </a:cubicBezTo>
                  <a:moveTo>
                    <a:pt x="22" y="255"/>
                  </a:moveTo>
                  <a:cubicBezTo>
                    <a:pt x="20" y="256"/>
                    <a:pt x="20" y="256"/>
                    <a:pt x="20" y="256"/>
                  </a:cubicBezTo>
                  <a:cubicBezTo>
                    <a:pt x="23" y="291"/>
                    <a:pt x="23" y="291"/>
                    <a:pt x="23" y="291"/>
                  </a:cubicBezTo>
                  <a:cubicBezTo>
                    <a:pt x="24" y="292"/>
                    <a:pt x="24" y="292"/>
                    <a:pt x="24" y="292"/>
                  </a:cubicBezTo>
                  <a:cubicBezTo>
                    <a:pt x="22" y="255"/>
                    <a:pt x="22" y="255"/>
                    <a:pt x="22" y="255"/>
                  </a:cubicBezTo>
                  <a:moveTo>
                    <a:pt x="41" y="245"/>
                  </a:moveTo>
                  <a:cubicBezTo>
                    <a:pt x="39" y="246"/>
                    <a:pt x="39" y="246"/>
                    <a:pt x="39" y="246"/>
                  </a:cubicBezTo>
                  <a:cubicBezTo>
                    <a:pt x="38" y="252"/>
                    <a:pt x="38" y="252"/>
                    <a:pt x="38" y="252"/>
                  </a:cubicBezTo>
                  <a:cubicBezTo>
                    <a:pt x="38" y="254"/>
                    <a:pt x="38" y="254"/>
                    <a:pt x="38" y="254"/>
                  </a:cubicBezTo>
                  <a:cubicBezTo>
                    <a:pt x="37" y="256"/>
                    <a:pt x="37" y="256"/>
                    <a:pt x="37" y="256"/>
                  </a:cubicBezTo>
                  <a:cubicBezTo>
                    <a:pt x="39" y="257"/>
                    <a:pt x="39" y="257"/>
                    <a:pt x="39" y="257"/>
                  </a:cubicBezTo>
                  <a:cubicBezTo>
                    <a:pt x="39" y="253"/>
                    <a:pt x="39" y="253"/>
                    <a:pt x="39" y="253"/>
                  </a:cubicBezTo>
                  <a:cubicBezTo>
                    <a:pt x="40" y="252"/>
                    <a:pt x="40" y="252"/>
                    <a:pt x="40" y="252"/>
                  </a:cubicBezTo>
                  <a:cubicBezTo>
                    <a:pt x="41" y="245"/>
                    <a:pt x="41" y="245"/>
                    <a:pt x="41" y="245"/>
                  </a:cubicBezTo>
                  <a:moveTo>
                    <a:pt x="19" y="239"/>
                  </a:moveTo>
                  <a:cubicBezTo>
                    <a:pt x="19" y="240"/>
                    <a:pt x="19" y="240"/>
                    <a:pt x="19" y="240"/>
                  </a:cubicBezTo>
                  <a:cubicBezTo>
                    <a:pt x="20" y="253"/>
                    <a:pt x="20" y="253"/>
                    <a:pt x="20" y="253"/>
                  </a:cubicBezTo>
                  <a:cubicBezTo>
                    <a:pt x="20" y="254"/>
                    <a:pt x="20" y="254"/>
                    <a:pt x="20" y="254"/>
                  </a:cubicBezTo>
                  <a:cubicBezTo>
                    <a:pt x="21" y="254"/>
                    <a:pt x="21" y="254"/>
                    <a:pt x="21" y="254"/>
                  </a:cubicBezTo>
                  <a:cubicBezTo>
                    <a:pt x="21" y="253"/>
                    <a:pt x="21" y="253"/>
                    <a:pt x="21" y="253"/>
                  </a:cubicBezTo>
                  <a:cubicBezTo>
                    <a:pt x="20" y="241"/>
                    <a:pt x="20" y="241"/>
                    <a:pt x="20" y="241"/>
                  </a:cubicBezTo>
                  <a:cubicBezTo>
                    <a:pt x="19" y="239"/>
                    <a:pt x="19" y="239"/>
                    <a:pt x="19" y="239"/>
                  </a:cubicBezTo>
                  <a:moveTo>
                    <a:pt x="20" y="237"/>
                  </a:moveTo>
                  <a:cubicBezTo>
                    <a:pt x="20" y="238"/>
                    <a:pt x="20" y="238"/>
                    <a:pt x="20" y="238"/>
                  </a:cubicBezTo>
                  <a:cubicBezTo>
                    <a:pt x="20" y="238"/>
                    <a:pt x="20" y="238"/>
                    <a:pt x="20" y="238"/>
                  </a:cubicBezTo>
                  <a:cubicBezTo>
                    <a:pt x="20" y="237"/>
                    <a:pt x="20" y="237"/>
                    <a:pt x="20" y="237"/>
                  </a:cubicBezTo>
                  <a:moveTo>
                    <a:pt x="43" y="224"/>
                  </a:moveTo>
                  <a:cubicBezTo>
                    <a:pt x="40" y="244"/>
                    <a:pt x="40" y="244"/>
                    <a:pt x="40" y="244"/>
                  </a:cubicBezTo>
                  <a:cubicBezTo>
                    <a:pt x="42" y="242"/>
                    <a:pt x="42" y="242"/>
                    <a:pt x="42" y="242"/>
                  </a:cubicBezTo>
                  <a:cubicBezTo>
                    <a:pt x="45" y="225"/>
                    <a:pt x="45" y="225"/>
                    <a:pt x="45" y="225"/>
                  </a:cubicBezTo>
                  <a:cubicBezTo>
                    <a:pt x="43" y="224"/>
                    <a:pt x="43" y="224"/>
                    <a:pt x="43" y="224"/>
                  </a:cubicBezTo>
                  <a:moveTo>
                    <a:pt x="16" y="211"/>
                  </a:moveTo>
                  <a:cubicBezTo>
                    <a:pt x="16" y="212"/>
                    <a:pt x="16" y="212"/>
                    <a:pt x="16" y="212"/>
                  </a:cubicBezTo>
                  <a:cubicBezTo>
                    <a:pt x="18" y="236"/>
                    <a:pt x="18" y="236"/>
                    <a:pt x="18" y="236"/>
                  </a:cubicBezTo>
                  <a:cubicBezTo>
                    <a:pt x="18" y="236"/>
                    <a:pt x="18" y="236"/>
                    <a:pt x="18" y="236"/>
                  </a:cubicBezTo>
                  <a:cubicBezTo>
                    <a:pt x="20" y="234"/>
                    <a:pt x="20" y="234"/>
                    <a:pt x="20" y="234"/>
                  </a:cubicBezTo>
                  <a:cubicBezTo>
                    <a:pt x="18" y="212"/>
                    <a:pt x="18" y="212"/>
                    <a:pt x="18" y="212"/>
                  </a:cubicBezTo>
                  <a:cubicBezTo>
                    <a:pt x="16" y="211"/>
                    <a:pt x="16" y="211"/>
                    <a:pt x="16" y="211"/>
                  </a:cubicBezTo>
                  <a:moveTo>
                    <a:pt x="48" y="199"/>
                  </a:moveTo>
                  <a:cubicBezTo>
                    <a:pt x="48" y="200"/>
                    <a:pt x="48" y="200"/>
                    <a:pt x="48" y="200"/>
                  </a:cubicBezTo>
                  <a:cubicBezTo>
                    <a:pt x="46" y="209"/>
                    <a:pt x="46" y="209"/>
                    <a:pt x="46" y="209"/>
                  </a:cubicBezTo>
                  <a:cubicBezTo>
                    <a:pt x="46" y="209"/>
                    <a:pt x="46" y="209"/>
                    <a:pt x="46" y="209"/>
                  </a:cubicBezTo>
                  <a:cubicBezTo>
                    <a:pt x="46" y="211"/>
                    <a:pt x="46" y="211"/>
                    <a:pt x="46" y="211"/>
                  </a:cubicBezTo>
                  <a:cubicBezTo>
                    <a:pt x="46" y="211"/>
                    <a:pt x="46" y="211"/>
                    <a:pt x="46" y="211"/>
                  </a:cubicBezTo>
                  <a:cubicBezTo>
                    <a:pt x="44" y="222"/>
                    <a:pt x="44" y="222"/>
                    <a:pt x="44" y="222"/>
                  </a:cubicBezTo>
                  <a:cubicBezTo>
                    <a:pt x="45" y="223"/>
                    <a:pt x="45" y="223"/>
                    <a:pt x="45" y="223"/>
                  </a:cubicBezTo>
                  <a:cubicBezTo>
                    <a:pt x="47" y="214"/>
                    <a:pt x="47" y="214"/>
                    <a:pt x="47" y="214"/>
                  </a:cubicBezTo>
                  <a:cubicBezTo>
                    <a:pt x="48" y="211"/>
                    <a:pt x="48" y="211"/>
                    <a:pt x="48" y="211"/>
                  </a:cubicBezTo>
                  <a:cubicBezTo>
                    <a:pt x="48" y="209"/>
                    <a:pt x="48" y="209"/>
                    <a:pt x="48" y="209"/>
                  </a:cubicBezTo>
                  <a:cubicBezTo>
                    <a:pt x="49" y="203"/>
                    <a:pt x="49" y="203"/>
                    <a:pt x="49" y="203"/>
                  </a:cubicBezTo>
                  <a:cubicBezTo>
                    <a:pt x="50" y="201"/>
                    <a:pt x="50" y="201"/>
                    <a:pt x="50" y="201"/>
                  </a:cubicBezTo>
                  <a:cubicBezTo>
                    <a:pt x="48" y="199"/>
                    <a:pt x="48" y="199"/>
                    <a:pt x="48" y="199"/>
                  </a:cubicBezTo>
                  <a:moveTo>
                    <a:pt x="65" y="111"/>
                  </a:moveTo>
                  <a:cubicBezTo>
                    <a:pt x="64" y="117"/>
                    <a:pt x="64" y="117"/>
                    <a:pt x="64" y="117"/>
                  </a:cubicBezTo>
                  <a:cubicBezTo>
                    <a:pt x="49" y="197"/>
                    <a:pt x="49" y="197"/>
                    <a:pt x="49" y="197"/>
                  </a:cubicBezTo>
                  <a:cubicBezTo>
                    <a:pt x="50" y="199"/>
                    <a:pt x="50" y="199"/>
                    <a:pt x="50" y="199"/>
                  </a:cubicBezTo>
                  <a:cubicBezTo>
                    <a:pt x="63" y="134"/>
                    <a:pt x="63" y="134"/>
                    <a:pt x="63" y="134"/>
                  </a:cubicBezTo>
                  <a:cubicBezTo>
                    <a:pt x="66" y="117"/>
                    <a:pt x="66" y="117"/>
                    <a:pt x="66" y="117"/>
                  </a:cubicBezTo>
                  <a:cubicBezTo>
                    <a:pt x="67" y="112"/>
                    <a:pt x="67" y="112"/>
                    <a:pt x="67" y="112"/>
                  </a:cubicBezTo>
                  <a:cubicBezTo>
                    <a:pt x="65" y="111"/>
                    <a:pt x="65" y="111"/>
                    <a:pt x="65" y="111"/>
                  </a:cubicBezTo>
                  <a:moveTo>
                    <a:pt x="4" y="46"/>
                  </a:moveTo>
                  <a:cubicBezTo>
                    <a:pt x="7" y="87"/>
                    <a:pt x="7" y="87"/>
                    <a:pt x="7" y="87"/>
                  </a:cubicBezTo>
                  <a:cubicBezTo>
                    <a:pt x="7" y="89"/>
                    <a:pt x="7" y="89"/>
                    <a:pt x="7" y="89"/>
                  </a:cubicBezTo>
                  <a:cubicBezTo>
                    <a:pt x="7" y="90"/>
                    <a:pt x="7" y="90"/>
                    <a:pt x="7" y="90"/>
                  </a:cubicBezTo>
                  <a:cubicBezTo>
                    <a:pt x="8" y="101"/>
                    <a:pt x="8" y="101"/>
                    <a:pt x="8" y="101"/>
                  </a:cubicBezTo>
                  <a:cubicBezTo>
                    <a:pt x="8" y="103"/>
                    <a:pt x="8" y="103"/>
                    <a:pt x="8" y="103"/>
                  </a:cubicBezTo>
                  <a:cubicBezTo>
                    <a:pt x="8" y="106"/>
                    <a:pt x="8" y="106"/>
                    <a:pt x="8" y="106"/>
                  </a:cubicBezTo>
                  <a:cubicBezTo>
                    <a:pt x="8" y="108"/>
                    <a:pt x="8" y="108"/>
                    <a:pt x="8" y="108"/>
                  </a:cubicBezTo>
                  <a:cubicBezTo>
                    <a:pt x="10" y="135"/>
                    <a:pt x="10" y="135"/>
                    <a:pt x="10" y="135"/>
                  </a:cubicBezTo>
                  <a:cubicBezTo>
                    <a:pt x="11" y="139"/>
                    <a:pt x="11" y="139"/>
                    <a:pt x="11" y="139"/>
                  </a:cubicBezTo>
                  <a:cubicBezTo>
                    <a:pt x="12" y="151"/>
                    <a:pt x="12" y="151"/>
                    <a:pt x="12" y="151"/>
                  </a:cubicBezTo>
                  <a:cubicBezTo>
                    <a:pt x="12" y="155"/>
                    <a:pt x="12" y="155"/>
                    <a:pt x="12" y="155"/>
                  </a:cubicBezTo>
                  <a:cubicBezTo>
                    <a:pt x="12" y="160"/>
                    <a:pt x="12" y="160"/>
                    <a:pt x="12" y="160"/>
                  </a:cubicBezTo>
                  <a:cubicBezTo>
                    <a:pt x="13" y="163"/>
                    <a:pt x="13" y="163"/>
                    <a:pt x="13" y="163"/>
                  </a:cubicBezTo>
                  <a:cubicBezTo>
                    <a:pt x="16" y="209"/>
                    <a:pt x="16" y="209"/>
                    <a:pt x="16" y="209"/>
                  </a:cubicBezTo>
                  <a:cubicBezTo>
                    <a:pt x="18" y="210"/>
                    <a:pt x="18" y="210"/>
                    <a:pt x="18" y="210"/>
                  </a:cubicBezTo>
                  <a:cubicBezTo>
                    <a:pt x="14" y="160"/>
                    <a:pt x="14" y="160"/>
                    <a:pt x="14" y="160"/>
                  </a:cubicBezTo>
                  <a:cubicBezTo>
                    <a:pt x="14" y="156"/>
                    <a:pt x="14" y="156"/>
                    <a:pt x="14" y="156"/>
                  </a:cubicBezTo>
                  <a:cubicBezTo>
                    <a:pt x="14" y="155"/>
                    <a:pt x="14" y="155"/>
                    <a:pt x="14" y="155"/>
                  </a:cubicBezTo>
                  <a:cubicBezTo>
                    <a:pt x="13" y="142"/>
                    <a:pt x="13" y="142"/>
                    <a:pt x="13" y="142"/>
                  </a:cubicBezTo>
                  <a:cubicBezTo>
                    <a:pt x="12" y="138"/>
                    <a:pt x="12" y="138"/>
                    <a:pt x="12" y="138"/>
                  </a:cubicBezTo>
                  <a:cubicBezTo>
                    <a:pt x="10" y="107"/>
                    <a:pt x="10" y="107"/>
                    <a:pt x="10" y="107"/>
                  </a:cubicBezTo>
                  <a:cubicBezTo>
                    <a:pt x="10" y="105"/>
                    <a:pt x="10" y="105"/>
                    <a:pt x="10" y="105"/>
                  </a:cubicBezTo>
                  <a:cubicBezTo>
                    <a:pt x="10" y="102"/>
                    <a:pt x="10" y="102"/>
                    <a:pt x="10" y="102"/>
                  </a:cubicBezTo>
                  <a:cubicBezTo>
                    <a:pt x="10" y="100"/>
                    <a:pt x="10" y="100"/>
                    <a:pt x="10" y="100"/>
                  </a:cubicBezTo>
                  <a:cubicBezTo>
                    <a:pt x="9" y="90"/>
                    <a:pt x="9" y="90"/>
                    <a:pt x="9" y="90"/>
                  </a:cubicBezTo>
                  <a:cubicBezTo>
                    <a:pt x="9" y="88"/>
                    <a:pt x="9" y="88"/>
                    <a:pt x="9" y="88"/>
                  </a:cubicBezTo>
                  <a:cubicBezTo>
                    <a:pt x="9" y="88"/>
                    <a:pt x="9" y="88"/>
                    <a:pt x="9" y="88"/>
                  </a:cubicBezTo>
                  <a:cubicBezTo>
                    <a:pt x="8" y="85"/>
                    <a:pt x="8" y="85"/>
                    <a:pt x="8" y="85"/>
                  </a:cubicBezTo>
                  <a:cubicBezTo>
                    <a:pt x="5" y="48"/>
                    <a:pt x="5" y="48"/>
                    <a:pt x="5" y="48"/>
                  </a:cubicBezTo>
                  <a:cubicBezTo>
                    <a:pt x="4" y="46"/>
                    <a:pt x="4" y="46"/>
                    <a:pt x="4" y="46"/>
                  </a:cubicBezTo>
                  <a:moveTo>
                    <a:pt x="0" y="0"/>
                  </a:moveTo>
                  <a:cubicBezTo>
                    <a:pt x="0" y="2"/>
                    <a:pt x="0" y="2"/>
                    <a:pt x="0" y="2"/>
                  </a:cubicBezTo>
                  <a:cubicBezTo>
                    <a:pt x="3" y="43"/>
                    <a:pt x="3" y="43"/>
                    <a:pt x="3" y="43"/>
                  </a:cubicBezTo>
                  <a:cubicBezTo>
                    <a:pt x="5" y="45"/>
                    <a:pt x="5" y="45"/>
                    <a:pt x="5" y="45"/>
                  </a:cubicBezTo>
                  <a:cubicBezTo>
                    <a:pt x="2" y="2"/>
                    <a:pt x="2" y="2"/>
                    <a:pt x="2" y="2"/>
                  </a:cubicBezTo>
                  <a:cubicBezTo>
                    <a:pt x="74" y="4"/>
                    <a:pt x="74" y="4"/>
                    <a:pt x="74" y="4"/>
                  </a:cubicBezTo>
                  <a:cubicBezTo>
                    <a:pt x="76" y="4"/>
                    <a:pt x="76" y="4"/>
                    <a:pt x="76" y="4"/>
                  </a:cubicBezTo>
                  <a:cubicBezTo>
                    <a:pt x="86" y="4"/>
                    <a:pt x="86" y="4"/>
                    <a:pt x="86" y="4"/>
                  </a:cubicBezTo>
                  <a:cubicBezTo>
                    <a:pt x="79" y="39"/>
                    <a:pt x="79" y="39"/>
                    <a:pt x="79" y="39"/>
                  </a:cubicBezTo>
                  <a:cubicBezTo>
                    <a:pt x="78" y="46"/>
                    <a:pt x="78" y="46"/>
                    <a:pt x="78" y="46"/>
                  </a:cubicBezTo>
                  <a:cubicBezTo>
                    <a:pt x="67" y="99"/>
                    <a:pt x="67" y="99"/>
                    <a:pt x="67" y="99"/>
                  </a:cubicBezTo>
                  <a:cubicBezTo>
                    <a:pt x="66" y="108"/>
                    <a:pt x="66" y="108"/>
                    <a:pt x="66" y="108"/>
                  </a:cubicBezTo>
                  <a:cubicBezTo>
                    <a:pt x="67" y="110"/>
                    <a:pt x="67" y="110"/>
                    <a:pt x="67" y="110"/>
                  </a:cubicBezTo>
                  <a:cubicBezTo>
                    <a:pt x="78" y="53"/>
                    <a:pt x="78" y="53"/>
                    <a:pt x="78" y="53"/>
                  </a:cubicBezTo>
                  <a:cubicBezTo>
                    <a:pt x="80" y="46"/>
                    <a:pt x="80" y="46"/>
                    <a:pt x="80" y="46"/>
                  </a:cubicBezTo>
                  <a:cubicBezTo>
                    <a:pt x="88" y="4"/>
                    <a:pt x="88" y="4"/>
                    <a:pt x="88" y="4"/>
                  </a:cubicBezTo>
                  <a:cubicBezTo>
                    <a:pt x="88" y="2"/>
                    <a:pt x="88" y="2"/>
                    <a:pt x="88" y="2"/>
                  </a:cubicBezTo>
                  <a:cubicBezTo>
                    <a:pt x="86" y="2"/>
                    <a:pt x="86" y="2"/>
                    <a:pt x="86" y="2"/>
                  </a:cubicBezTo>
                  <a:cubicBezTo>
                    <a:pt x="76" y="2"/>
                    <a:pt x="76" y="2"/>
                    <a:pt x="76" y="2"/>
                  </a:cubicBezTo>
                  <a:cubicBezTo>
                    <a:pt x="74" y="2"/>
                    <a:pt x="74" y="2"/>
                    <a:pt x="74" y="2"/>
                  </a:cubicBezTo>
                  <a:cubicBezTo>
                    <a:pt x="2" y="0"/>
                    <a:pt x="2" y="0"/>
                    <a:pt x="2" y="0"/>
                  </a:cubicBezTo>
                  <a:cubicBezTo>
                    <a:pt x="0" y="0"/>
                    <a:pt x="0" y="0"/>
                    <a:pt x="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8" name="Freeform 28"/>
            <p:cNvSpPr>
              <a:spLocks noEditPoints="1"/>
            </p:cNvSpPr>
            <p:nvPr/>
          </p:nvSpPr>
          <p:spPr bwMode="auto">
            <a:xfrm>
              <a:off x="9908781" y="2862466"/>
              <a:ext cx="1010828" cy="1185668"/>
            </a:xfrm>
            <a:custGeom>
              <a:avLst/>
              <a:gdLst>
                <a:gd name="T0" fmla="*/ 98 w 239"/>
                <a:gd name="T1" fmla="*/ 253 h 307"/>
                <a:gd name="T2" fmla="*/ 117 w 239"/>
                <a:gd name="T3" fmla="*/ 241 h 307"/>
                <a:gd name="T4" fmla="*/ 101 w 239"/>
                <a:gd name="T5" fmla="*/ 252 h 307"/>
                <a:gd name="T6" fmla="*/ 123 w 239"/>
                <a:gd name="T7" fmla="*/ 239 h 307"/>
                <a:gd name="T8" fmla="*/ 157 w 239"/>
                <a:gd name="T9" fmla="*/ 219 h 307"/>
                <a:gd name="T10" fmla="*/ 126 w 239"/>
                <a:gd name="T11" fmla="*/ 236 h 307"/>
                <a:gd name="T12" fmla="*/ 156 w 239"/>
                <a:gd name="T13" fmla="*/ 222 h 307"/>
                <a:gd name="T14" fmla="*/ 165 w 239"/>
                <a:gd name="T15" fmla="*/ 214 h 307"/>
                <a:gd name="T16" fmla="*/ 161 w 239"/>
                <a:gd name="T17" fmla="*/ 219 h 307"/>
                <a:gd name="T18" fmla="*/ 165 w 239"/>
                <a:gd name="T19" fmla="*/ 214 h 307"/>
                <a:gd name="T20" fmla="*/ 167 w 239"/>
                <a:gd name="T21" fmla="*/ 213 h 307"/>
                <a:gd name="T22" fmla="*/ 197 w 239"/>
                <a:gd name="T23" fmla="*/ 199 h 307"/>
                <a:gd name="T24" fmla="*/ 200 w 239"/>
                <a:gd name="T25" fmla="*/ 198 h 307"/>
                <a:gd name="T26" fmla="*/ 21 w 239"/>
                <a:gd name="T27" fmla="*/ 199 h 307"/>
                <a:gd name="T28" fmla="*/ 12 w 239"/>
                <a:gd name="T29" fmla="*/ 246 h 307"/>
                <a:gd name="T30" fmla="*/ 3 w 239"/>
                <a:gd name="T31" fmla="*/ 305 h 307"/>
                <a:gd name="T32" fmla="*/ 13 w 239"/>
                <a:gd name="T33" fmla="*/ 248 h 307"/>
                <a:gd name="T34" fmla="*/ 22 w 239"/>
                <a:gd name="T35" fmla="*/ 201 h 307"/>
                <a:gd name="T36" fmla="*/ 24 w 239"/>
                <a:gd name="T37" fmla="*/ 181 h 307"/>
                <a:gd name="T38" fmla="*/ 24 w 239"/>
                <a:gd name="T39" fmla="*/ 181 h 307"/>
                <a:gd name="T40" fmla="*/ 227 w 239"/>
                <a:gd name="T41" fmla="*/ 182 h 307"/>
                <a:gd name="T42" fmla="*/ 26 w 239"/>
                <a:gd name="T43" fmla="*/ 181 h 307"/>
                <a:gd name="T44" fmla="*/ 234 w 239"/>
                <a:gd name="T45" fmla="*/ 179 h 307"/>
                <a:gd name="T46" fmla="*/ 236 w 239"/>
                <a:gd name="T47" fmla="*/ 176 h 307"/>
                <a:gd name="T48" fmla="*/ 239 w 239"/>
                <a:gd name="T49" fmla="*/ 176 h 307"/>
                <a:gd name="T50" fmla="*/ 28 w 239"/>
                <a:gd name="T51" fmla="*/ 162 h 307"/>
                <a:gd name="T52" fmla="*/ 25 w 239"/>
                <a:gd name="T53" fmla="*/ 176 h 307"/>
                <a:gd name="T54" fmla="*/ 28 w 239"/>
                <a:gd name="T55" fmla="*/ 170 h 307"/>
                <a:gd name="T56" fmla="*/ 29 w 239"/>
                <a:gd name="T57" fmla="*/ 157 h 307"/>
                <a:gd name="T58" fmla="*/ 235 w 239"/>
                <a:gd name="T59" fmla="*/ 172 h 307"/>
                <a:gd name="T60" fmla="*/ 51 w 239"/>
                <a:gd name="T61" fmla="*/ 44 h 307"/>
                <a:gd name="T62" fmla="*/ 43 w 239"/>
                <a:gd name="T63" fmla="*/ 85 h 307"/>
                <a:gd name="T64" fmla="*/ 34 w 239"/>
                <a:gd name="T65" fmla="*/ 132 h 307"/>
                <a:gd name="T66" fmla="*/ 35 w 239"/>
                <a:gd name="T67" fmla="*/ 133 h 307"/>
                <a:gd name="T68" fmla="*/ 44 w 239"/>
                <a:gd name="T69" fmla="*/ 90 h 307"/>
                <a:gd name="T70" fmla="*/ 52 w 239"/>
                <a:gd name="T71" fmla="*/ 49 h 307"/>
                <a:gd name="T72" fmla="*/ 55 w 239"/>
                <a:gd name="T73" fmla="*/ 32 h 307"/>
                <a:gd name="T74" fmla="*/ 55 w 239"/>
                <a:gd name="T75" fmla="*/ 32 h 307"/>
                <a:gd name="T76" fmla="*/ 101 w 239"/>
                <a:gd name="T77" fmla="*/ 35 h 307"/>
                <a:gd name="T78" fmla="*/ 134 w 239"/>
                <a:gd name="T79" fmla="*/ 69 h 307"/>
                <a:gd name="T80" fmla="*/ 161 w 239"/>
                <a:gd name="T81" fmla="*/ 98 h 307"/>
                <a:gd name="T82" fmla="*/ 216 w 239"/>
                <a:gd name="T83" fmla="*/ 155 h 307"/>
                <a:gd name="T84" fmla="*/ 163 w 239"/>
                <a:gd name="T85" fmla="*/ 97 h 307"/>
                <a:gd name="T86" fmla="*/ 141 w 239"/>
                <a:gd name="T87" fmla="*/ 73 h 307"/>
                <a:gd name="T88" fmla="*/ 126 w 239"/>
                <a:gd name="T89" fmla="*/ 59 h 307"/>
                <a:gd name="T90" fmla="*/ 83 w 239"/>
                <a:gd name="T91" fmla="*/ 13 h 307"/>
                <a:gd name="T92" fmla="*/ 83 w 239"/>
                <a:gd name="T93" fmla="*/ 13 h 307"/>
                <a:gd name="T94" fmla="*/ 59 w 239"/>
                <a:gd name="T95" fmla="*/ 10 h 307"/>
                <a:gd name="T96" fmla="*/ 60 w 239"/>
                <a:gd name="T97" fmla="*/ 8 h 307"/>
                <a:gd name="T98" fmla="*/ 69 w 239"/>
                <a:gd name="T99" fmla="*/ 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9" h="307">
                  <a:moveTo>
                    <a:pt x="100" y="250"/>
                  </a:moveTo>
                  <a:cubicBezTo>
                    <a:pt x="30" y="288"/>
                    <a:pt x="30" y="288"/>
                    <a:pt x="30" y="288"/>
                  </a:cubicBezTo>
                  <a:cubicBezTo>
                    <a:pt x="29" y="291"/>
                    <a:pt x="29" y="291"/>
                    <a:pt x="29" y="291"/>
                  </a:cubicBezTo>
                  <a:cubicBezTo>
                    <a:pt x="98" y="253"/>
                    <a:pt x="98" y="253"/>
                    <a:pt x="98" y="253"/>
                  </a:cubicBezTo>
                  <a:cubicBezTo>
                    <a:pt x="100" y="250"/>
                    <a:pt x="100" y="250"/>
                    <a:pt x="100" y="250"/>
                  </a:cubicBezTo>
                  <a:moveTo>
                    <a:pt x="125" y="237"/>
                  </a:moveTo>
                  <a:cubicBezTo>
                    <a:pt x="119" y="240"/>
                    <a:pt x="119" y="240"/>
                    <a:pt x="119" y="240"/>
                  </a:cubicBezTo>
                  <a:cubicBezTo>
                    <a:pt x="117" y="241"/>
                    <a:pt x="117" y="241"/>
                    <a:pt x="117" y="241"/>
                  </a:cubicBezTo>
                  <a:cubicBezTo>
                    <a:pt x="116" y="241"/>
                    <a:pt x="116" y="241"/>
                    <a:pt x="116" y="241"/>
                  </a:cubicBezTo>
                  <a:cubicBezTo>
                    <a:pt x="115" y="242"/>
                    <a:pt x="115" y="242"/>
                    <a:pt x="115" y="242"/>
                  </a:cubicBezTo>
                  <a:cubicBezTo>
                    <a:pt x="102" y="249"/>
                    <a:pt x="102" y="249"/>
                    <a:pt x="102" y="249"/>
                  </a:cubicBezTo>
                  <a:cubicBezTo>
                    <a:pt x="101" y="252"/>
                    <a:pt x="101" y="252"/>
                    <a:pt x="101" y="252"/>
                  </a:cubicBezTo>
                  <a:cubicBezTo>
                    <a:pt x="116" y="243"/>
                    <a:pt x="116" y="243"/>
                    <a:pt x="116" y="243"/>
                  </a:cubicBezTo>
                  <a:cubicBezTo>
                    <a:pt x="118" y="242"/>
                    <a:pt x="118" y="242"/>
                    <a:pt x="118" y="242"/>
                  </a:cubicBezTo>
                  <a:cubicBezTo>
                    <a:pt x="120" y="241"/>
                    <a:pt x="120" y="241"/>
                    <a:pt x="120" y="241"/>
                  </a:cubicBezTo>
                  <a:cubicBezTo>
                    <a:pt x="123" y="239"/>
                    <a:pt x="123" y="239"/>
                    <a:pt x="123" y="239"/>
                  </a:cubicBezTo>
                  <a:cubicBezTo>
                    <a:pt x="126" y="238"/>
                    <a:pt x="126" y="238"/>
                    <a:pt x="126" y="238"/>
                  </a:cubicBezTo>
                  <a:cubicBezTo>
                    <a:pt x="125" y="237"/>
                    <a:pt x="125" y="237"/>
                    <a:pt x="125" y="237"/>
                  </a:cubicBezTo>
                  <a:moveTo>
                    <a:pt x="157" y="219"/>
                  </a:moveTo>
                  <a:cubicBezTo>
                    <a:pt x="157" y="219"/>
                    <a:pt x="157" y="219"/>
                    <a:pt x="157" y="219"/>
                  </a:cubicBezTo>
                  <a:cubicBezTo>
                    <a:pt x="155" y="220"/>
                    <a:pt x="155" y="220"/>
                    <a:pt x="155" y="220"/>
                  </a:cubicBezTo>
                  <a:cubicBezTo>
                    <a:pt x="138" y="229"/>
                    <a:pt x="138" y="229"/>
                    <a:pt x="138" y="229"/>
                  </a:cubicBezTo>
                  <a:cubicBezTo>
                    <a:pt x="136" y="231"/>
                    <a:pt x="136" y="231"/>
                    <a:pt x="136" y="231"/>
                  </a:cubicBezTo>
                  <a:cubicBezTo>
                    <a:pt x="126" y="236"/>
                    <a:pt x="126" y="236"/>
                    <a:pt x="126" y="236"/>
                  </a:cubicBezTo>
                  <a:cubicBezTo>
                    <a:pt x="128" y="237"/>
                    <a:pt x="128" y="237"/>
                    <a:pt x="128" y="237"/>
                  </a:cubicBezTo>
                  <a:cubicBezTo>
                    <a:pt x="135" y="233"/>
                    <a:pt x="135" y="233"/>
                    <a:pt x="135" y="233"/>
                  </a:cubicBezTo>
                  <a:cubicBezTo>
                    <a:pt x="137" y="232"/>
                    <a:pt x="137" y="232"/>
                    <a:pt x="137" y="232"/>
                  </a:cubicBezTo>
                  <a:cubicBezTo>
                    <a:pt x="156" y="222"/>
                    <a:pt x="156" y="222"/>
                    <a:pt x="156" y="222"/>
                  </a:cubicBezTo>
                  <a:cubicBezTo>
                    <a:pt x="157" y="221"/>
                    <a:pt x="157" y="221"/>
                    <a:pt x="157" y="221"/>
                  </a:cubicBezTo>
                  <a:cubicBezTo>
                    <a:pt x="159" y="220"/>
                    <a:pt x="159" y="220"/>
                    <a:pt x="159" y="220"/>
                  </a:cubicBezTo>
                  <a:cubicBezTo>
                    <a:pt x="157" y="219"/>
                    <a:pt x="157" y="219"/>
                    <a:pt x="157" y="219"/>
                  </a:cubicBezTo>
                  <a:moveTo>
                    <a:pt x="165" y="214"/>
                  </a:moveTo>
                  <a:cubicBezTo>
                    <a:pt x="163" y="216"/>
                    <a:pt x="163" y="216"/>
                    <a:pt x="163" y="216"/>
                  </a:cubicBezTo>
                  <a:cubicBezTo>
                    <a:pt x="161" y="216"/>
                    <a:pt x="161" y="216"/>
                    <a:pt x="161" y="216"/>
                  </a:cubicBezTo>
                  <a:cubicBezTo>
                    <a:pt x="159" y="218"/>
                    <a:pt x="159" y="218"/>
                    <a:pt x="159" y="218"/>
                  </a:cubicBezTo>
                  <a:cubicBezTo>
                    <a:pt x="161" y="219"/>
                    <a:pt x="161" y="219"/>
                    <a:pt x="161" y="219"/>
                  </a:cubicBezTo>
                  <a:cubicBezTo>
                    <a:pt x="162" y="218"/>
                    <a:pt x="162" y="218"/>
                    <a:pt x="162" y="218"/>
                  </a:cubicBezTo>
                  <a:cubicBezTo>
                    <a:pt x="164" y="217"/>
                    <a:pt x="164" y="217"/>
                    <a:pt x="164" y="217"/>
                  </a:cubicBezTo>
                  <a:cubicBezTo>
                    <a:pt x="167" y="216"/>
                    <a:pt x="167" y="216"/>
                    <a:pt x="167" y="216"/>
                  </a:cubicBezTo>
                  <a:cubicBezTo>
                    <a:pt x="165" y="214"/>
                    <a:pt x="165" y="214"/>
                    <a:pt x="165" y="214"/>
                  </a:cubicBezTo>
                  <a:moveTo>
                    <a:pt x="198" y="196"/>
                  </a:moveTo>
                  <a:cubicBezTo>
                    <a:pt x="189" y="202"/>
                    <a:pt x="189" y="202"/>
                    <a:pt x="189" y="202"/>
                  </a:cubicBezTo>
                  <a:cubicBezTo>
                    <a:pt x="187" y="203"/>
                    <a:pt x="187" y="203"/>
                    <a:pt x="187" y="203"/>
                  </a:cubicBezTo>
                  <a:cubicBezTo>
                    <a:pt x="167" y="213"/>
                    <a:pt x="167" y="213"/>
                    <a:pt x="167" y="213"/>
                  </a:cubicBezTo>
                  <a:cubicBezTo>
                    <a:pt x="168" y="215"/>
                    <a:pt x="168" y="215"/>
                    <a:pt x="168" y="215"/>
                  </a:cubicBezTo>
                  <a:cubicBezTo>
                    <a:pt x="187" y="204"/>
                    <a:pt x="187" y="204"/>
                    <a:pt x="187" y="204"/>
                  </a:cubicBezTo>
                  <a:cubicBezTo>
                    <a:pt x="189" y="204"/>
                    <a:pt x="189" y="204"/>
                    <a:pt x="189" y="204"/>
                  </a:cubicBezTo>
                  <a:cubicBezTo>
                    <a:pt x="197" y="199"/>
                    <a:pt x="197" y="199"/>
                    <a:pt x="197" y="199"/>
                  </a:cubicBezTo>
                  <a:cubicBezTo>
                    <a:pt x="198" y="196"/>
                    <a:pt x="198" y="196"/>
                    <a:pt x="198" y="196"/>
                  </a:cubicBezTo>
                  <a:moveTo>
                    <a:pt x="204" y="193"/>
                  </a:moveTo>
                  <a:cubicBezTo>
                    <a:pt x="201" y="195"/>
                    <a:pt x="201" y="195"/>
                    <a:pt x="201" y="195"/>
                  </a:cubicBezTo>
                  <a:cubicBezTo>
                    <a:pt x="200" y="198"/>
                    <a:pt x="200" y="198"/>
                    <a:pt x="200" y="198"/>
                  </a:cubicBezTo>
                  <a:cubicBezTo>
                    <a:pt x="203" y="196"/>
                    <a:pt x="203" y="196"/>
                    <a:pt x="203" y="196"/>
                  </a:cubicBezTo>
                  <a:cubicBezTo>
                    <a:pt x="204" y="193"/>
                    <a:pt x="204" y="193"/>
                    <a:pt x="204" y="193"/>
                  </a:cubicBezTo>
                  <a:moveTo>
                    <a:pt x="22" y="192"/>
                  </a:moveTo>
                  <a:cubicBezTo>
                    <a:pt x="21" y="199"/>
                    <a:pt x="21" y="199"/>
                    <a:pt x="21" y="199"/>
                  </a:cubicBezTo>
                  <a:cubicBezTo>
                    <a:pt x="21" y="201"/>
                    <a:pt x="21" y="201"/>
                    <a:pt x="21" y="201"/>
                  </a:cubicBezTo>
                  <a:cubicBezTo>
                    <a:pt x="20" y="204"/>
                    <a:pt x="20" y="204"/>
                    <a:pt x="20" y="204"/>
                  </a:cubicBezTo>
                  <a:cubicBezTo>
                    <a:pt x="19" y="206"/>
                    <a:pt x="19" y="206"/>
                    <a:pt x="19" y="206"/>
                  </a:cubicBezTo>
                  <a:cubicBezTo>
                    <a:pt x="12" y="246"/>
                    <a:pt x="12" y="246"/>
                    <a:pt x="12" y="246"/>
                  </a:cubicBezTo>
                  <a:cubicBezTo>
                    <a:pt x="11" y="248"/>
                    <a:pt x="11" y="248"/>
                    <a:pt x="11" y="248"/>
                  </a:cubicBezTo>
                  <a:cubicBezTo>
                    <a:pt x="1" y="303"/>
                    <a:pt x="1" y="303"/>
                    <a:pt x="1" y="303"/>
                  </a:cubicBezTo>
                  <a:cubicBezTo>
                    <a:pt x="0" y="307"/>
                    <a:pt x="0" y="307"/>
                    <a:pt x="0" y="307"/>
                  </a:cubicBezTo>
                  <a:cubicBezTo>
                    <a:pt x="3" y="305"/>
                    <a:pt x="3" y="305"/>
                    <a:pt x="3" y="305"/>
                  </a:cubicBezTo>
                  <a:cubicBezTo>
                    <a:pt x="27" y="292"/>
                    <a:pt x="27" y="292"/>
                    <a:pt x="27" y="292"/>
                  </a:cubicBezTo>
                  <a:cubicBezTo>
                    <a:pt x="28" y="290"/>
                    <a:pt x="28" y="290"/>
                    <a:pt x="28" y="290"/>
                  </a:cubicBezTo>
                  <a:cubicBezTo>
                    <a:pt x="2" y="303"/>
                    <a:pt x="2" y="303"/>
                    <a:pt x="2" y="303"/>
                  </a:cubicBezTo>
                  <a:cubicBezTo>
                    <a:pt x="13" y="248"/>
                    <a:pt x="13" y="248"/>
                    <a:pt x="13" y="248"/>
                  </a:cubicBezTo>
                  <a:cubicBezTo>
                    <a:pt x="14" y="246"/>
                    <a:pt x="14" y="246"/>
                    <a:pt x="14" y="246"/>
                  </a:cubicBezTo>
                  <a:cubicBezTo>
                    <a:pt x="21" y="207"/>
                    <a:pt x="21" y="207"/>
                    <a:pt x="21" y="207"/>
                  </a:cubicBezTo>
                  <a:cubicBezTo>
                    <a:pt x="21" y="205"/>
                    <a:pt x="21" y="205"/>
                    <a:pt x="21" y="205"/>
                  </a:cubicBezTo>
                  <a:cubicBezTo>
                    <a:pt x="22" y="201"/>
                    <a:pt x="22" y="201"/>
                    <a:pt x="22" y="201"/>
                  </a:cubicBezTo>
                  <a:cubicBezTo>
                    <a:pt x="23" y="199"/>
                    <a:pt x="23" y="199"/>
                    <a:pt x="23" y="199"/>
                  </a:cubicBezTo>
                  <a:cubicBezTo>
                    <a:pt x="23" y="195"/>
                    <a:pt x="23" y="195"/>
                    <a:pt x="23" y="195"/>
                  </a:cubicBezTo>
                  <a:cubicBezTo>
                    <a:pt x="22" y="192"/>
                    <a:pt x="22" y="192"/>
                    <a:pt x="22" y="192"/>
                  </a:cubicBezTo>
                  <a:moveTo>
                    <a:pt x="24" y="181"/>
                  </a:moveTo>
                  <a:cubicBezTo>
                    <a:pt x="23" y="188"/>
                    <a:pt x="23" y="188"/>
                    <a:pt x="23" y="188"/>
                  </a:cubicBezTo>
                  <a:cubicBezTo>
                    <a:pt x="24" y="192"/>
                    <a:pt x="24" y="192"/>
                    <a:pt x="24" y="192"/>
                  </a:cubicBezTo>
                  <a:cubicBezTo>
                    <a:pt x="25" y="186"/>
                    <a:pt x="25" y="186"/>
                    <a:pt x="25" y="186"/>
                  </a:cubicBezTo>
                  <a:cubicBezTo>
                    <a:pt x="24" y="181"/>
                    <a:pt x="24" y="181"/>
                    <a:pt x="24" y="181"/>
                  </a:cubicBezTo>
                  <a:moveTo>
                    <a:pt x="230" y="179"/>
                  </a:moveTo>
                  <a:cubicBezTo>
                    <a:pt x="206" y="192"/>
                    <a:pt x="206" y="192"/>
                    <a:pt x="206" y="192"/>
                  </a:cubicBezTo>
                  <a:cubicBezTo>
                    <a:pt x="205" y="194"/>
                    <a:pt x="205" y="194"/>
                    <a:pt x="205" y="194"/>
                  </a:cubicBezTo>
                  <a:cubicBezTo>
                    <a:pt x="227" y="182"/>
                    <a:pt x="227" y="182"/>
                    <a:pt x="227" y="182"/>
                  </a:cubicBezTo>
                  <a:cubicBezTo>
                    <a:pt x="230" y="179"/>
                    <a:pt x="230" y="179"/>
                    <a:pt x="230" y="179"/>
                  </a:cubicBezTo>
                  <a:moveTo>
                    <a:pt x="27" y="178"/>
                  </a:moveTo>
                  <a:cubicBezTo>
                    <a:pt x="26" y="178"/>
                    <a:pt x="26" y="178"/>
                    <a:pt x="26" y="178"/>
                  </a:cubicBezTo>
                  <a:cubicBezTo>
                    <a:pt x="26" y="181"/>
                    <a:pt x="26" y="181"/>
                    <a:pt x="26" y="181"/>
                  </a:cubicBezTo>
                  <a:cubicBezTo>
                    <a:pt x="27" y="178"/>
                    <a:pt x="27" y="178"/>
                    <a:pt x="27" y="178"/>
                  </a:cubicBezTo>
                  <a:moveTo>
                    <a:pt x="233" y="178"/>
                  </a:moveTo>
                  <a:cubicBezTo>
                    <a:pt x="231" y="180"/>
                    <a:pt x="231" y="180"/>
                    <a:pt x="231" y="180"/>
                  </a:cubicBezTo>
                  <a:cubicBezTo>
                    <a:pt x="234" y="179"/>
                    <a:pt x="234" y="179"/>
                    <a:pt x="234" y="179"/>
                  </a:cubicBezTo>
                  <a:cubicBezTo>
                    <a:pt x="233" y="178"/>
                    <a:pt x="233" y="178"/>
                    <a:pt x="233" y="178"/>
                  </a:cubicBezTo>
                  <a:moveTo>
                    <a:pt x="236" y="174"/>
                  </a:moveTo>
                  <a:cubicBezTo>
                    <a:pt x="235" y="175"/>
                    <a:pt x="235" y="175"/>
                    <a:pt x="235" y="175"/>
                  </a:cubicBezTo>
                  <a:cubicBezTo>
                    <a:pt x="236" y="176"/>
                    <a:pt x="236" y="176"/>
                    <a:pt x="236" y="176"/>
                  </a:cubicBezTo>
                  <a:cubicBezTo>
                    <a:pt x="235" y="176"/>
                    <a:pt x="235" y="176"/>
                    <a:pt x="235" y="176"/>
                  </a:cubicBezTo>
                  <a:cubicBezTo>
                    <a:pt x="236" y="178"/>
                    <a:pt x="236" y="178"/>
                    <a:pt x="236" y="178"/>
                  </a:cubicBezTo>
                  <a:cubicBezTo>
                    <a:pt x="237" y="177"/>
                    <a:pt x="237" y="177"/>
                    <a:pt x="237" y="177"/>
                  </a:cubicBezTo>
                  <a:cubicBezTo>
                    <a:pt x="239" y="176"/>
                    <a:pt x="239" y="176"/>
                    <a:pt x="239" y="176"/>
                  </a:cubicBezTo>
                  <a:cubicBezTo>
                    <a:pt x="237" y="175"/>
                    <a:pt x="237" y="175"/>
                    <a:pt x="237" y="175"/>
                  </a:cubicBezTo>
                  <a:cubicBezTo>
                    <a:pt x="236" y="174"/>
                    <a:pt x="236" y="174"/>
                    <a:pt x="236" y="174"/>
                  </a:cubicBezTo>
                  <a:moveTo>
                    <a:pt x="29" y="157"/>
                  </a:moveTo>
                  <a:cubicBezTo>
                    <a:pt x="28" y="162"/>
                    <a:pt x="28" y="162"/>
                    <a:pt x="28" y="162"/>
                  </a:cubicBezTo>
                  <a:cubicBezTo>
                    <a:pt x="27" y="165"/>
                    <a:pt x="27" y="165"/>
                    <a:pt x="27" y="165"/>
                  </a:cubicBezTo>
                  <a:cubicBezTo>
                    <a:pt x="26" y="170"/>
                    <a:pt x="26" y="170"/>
                    <a:pt x="26" y="170"/>
                  </a:cubicBezTo>
                  <a:cubicBezTo>
                    <a:pt x="26" y="172"/>
                    <a:pt x="26" y="172"/>
                    <a:pt x="26" y="172"/>
                  </a:cubicBezTo>
                  <a:cubicBezTo>
                    <a:pt x="25" y="176"/>
                    <a:pt x="25" y="176"/>
                    <a:pt x="25" y="176"/>
                  </a:cubicBezTo>
                  <a:cubicBezTo>
                    <a:pt x="25" y="176"/>
                    <a:pt x="25" y="176"/>
                    <a:pt x="25" y="176"/>
                  </a:cubicBezTo>
                  <a:cubicBezTo>
                    <a:pt x="27" y="176"/>
                    <a:pt x="27" y="176"/>
                    <a:pt x="27" y="176"/>
                  </a:cubicBezTo>
                  <a:cubicBezTo>
                    <a:pt x="28" y="172"/>
                    <a:pt x="28" y="172"/>
                    <a:pt x="28" y="172"/>
                  </a:cubicBezTo>
                  <a:cubicBezTo>
                    <a:pt x="28" y="170"/>
                    <a:pt x="28" y="170"/>
                    <a:pt x="28" y="170"/>
                  </a:cubicBezTo>
                  <a:cubicBezTo>
                    <a:pt x="30" y="163"/>
                    <a:pt x="30" y="163"/>
                    <a:pt x="30" y="163"/>
                  </a:cubicBezTo>
                  <a:cubicBezTo>
                    <a:pt x="30" y="160"/>
                    <a:pt x="30" y="160"/>
                    <a:pt x="30" y="160"/>
                  </a:cubicBezTo>
                  <a:cubicBezTo>
                    <a:pt x="31" y="157"/>
                    <a:pt x="31" y="157"/>
                    <a:pt x="31" y="157"/>
                  </a:cubicBezTo>
                  <a:cubicBezTo>
                    <a:pt x="29" y="157"/>
                    <a:pt x="29" y="157"/>
                    <a:pt x="29" y="157"/>
                  </a:cubicBezTo>
                  <a:moveTo>
                    <a:pt x="218" y="155"/>
                  </a:moveTo>
                  <a:cubicBezTo>
                    <a:pt x="217" y="157"/>
                    <a:pt x="217" y="157"/>
                    <a:pt x="217" y="157"/>
                  </a:cubicBezTo>
                  <a:cubicBezTo>
                    <a:pt x="234" y="174"/>
                    <a:pt x="234" y="174"/>
                    <a:pt x="234" y="174"/>
                  </a:cubicBezTo>
                  <a:cubicBezTo>
                    <a:pt x="235" y="172"/>
                    <a:pt x="235" y="172"/>
                    <a:pt x="235" y="172"/>
                  </a:cubicBezTo>
                  <a:cubicBezTo>
                    <a:pt x="218" y="155"/>
                    <a:pt x="218" y="155"/>
                    <a:pt x="218" y="155"/>
                  </a:cubicBezTo>
                  <a:moveTo>
                    <a:pt x="54" y="37"/>
                  </a:moveTo>
                  <a:cubicBezTo>
                    <a:pt x="52" y="38"/>
                    <a:pt x="52" y="38"/>
                    <a:pt x="52" y="38"/>
                  </a:cubicBezTo>
                  <a:cubicBezTo>
                    <a:pt x="51" y="44"/>
                    <a:pt x="51" y="44"/>
                    <a:pt x="51" y="44"/>
                  </a:cubicBezTo>
                  <a:cubicBezTo>
                    <a:pt x="50" y="47"/>
                    <a:pt x="50" y="47"/>
                    <a:pt x="50" y="47"/>
                  </a:cubicBezTo>
                  <a:cubicBezTo>
                    <a:pt x="44" y="79"/>
                    <a:pt x="44" y="79"/>
                    <a:pt x="44" y="79"/>
                  </a:cubicBezTo>
                  <a:cubicBezTo>
                    <a:pt x="44" y="81"/>
                    <a:pt x="44" y="81"/>
                    <a:pt x="44" y="81"/>
                  </a:cubicBezTo>
                  <a:cubicBezTo>
                    <a:pt x="43" y="85"/>
                    <a:pt x="43" y="85"/>
                    <a:pt x="43" y="85"/>
                  </a:cubicBezTo>
                  <a:cubicBezTo>
                    <a:pt x="42" y="88"/>
                    <a:pt x="42" y="88"/>
                    <a:pt x="42" y="88"/>
                  </a:cubicBezTo>
                  <a:cubicBezTo>
                    <a:pt x="37" y="115"/>
                    <a:pt x="37" y="115"/>
                    <a:pt x="37" y="115"/>
                  </a:cubicBezTo>
                  <a:cubicBezTo>
                    <a:pt x="37" y="117"/>
                    <a:pt x="37" y="117"/>
                    <a:pt x="37" y="117"/>
                  </a:cubicBezTo>
                  <a:cubicBezTo>
                    <a:pt x="34" y="132"/>
                    <a:pt x="34" y="132"/>
                    <a:pt x="34" y="132"/>
                  </a:cubicBezTo>
                  <a:cubicBezTo>
                    <a:pt x="33" y="135"/>
                    <a:pt x="33" y="135"/>
                    <a:pt x="33" y="135"/>
                  </a:cubicBezTo>
                  <a:cubicBezTo>
                    <a:pt x="29" y="155"/>
                    <a:pt x="29" y="155"/>
                    <a:pt x="29" y="155"/>
                  </a:cubicBezTo>
                  <a:cubicBezTo>
                    <a:pt x="31" y="156"/>
                    <a:pt x="31" y="156"/>
                    <a:pt x="31" y="156"/>
                  </a:cubicBezTo>
                  <a:cubicBezTo>
                    <a:pt x="35" y="133"/>
                    <a:pt x="35" y="133"/>
                    <a:pt x="35" y="133"/>
                  </a:cubicBezTo>
                  <a:cubicBezTo>
                    <a:pt x="36" y="131"/>
                    <a:pt x="36" y="131"/>
                    <a:pt x="36" y="131"/>
                  </a:cubicBezTo>
                  <a:cubicBezTo>
                    <a:pt x="39" y="116"/>
                    <a:pt x="39" y="116"/>
                    <a:pt x="39" y="116"/>
                  </a:cubicBezTo>
                  <a:cubicBezTo>
                    <a:pt x="39" y="113"/>
                    <a:pt x="39" y="113"/>
                    <a:pt x="39" y="113"/>
                  </a:cubicBezTo>
                  <a:cubicBezTo>
                    <a:pt x="44" y="90"/>
                    <a:pt x="44" y="90"/>
                    <a:pt x="44" y="90"/>
                  </a:cubicBezTo>
                  <a:cubicBezTo>
                    <a:pt x="44" y="88"/>
                    <a:pt x="44" y="88"/>
                    <a:pt x="44" y="88"/>
                  </a:cubicBezTo>
                  <a:cubicBezTo>
                    <a:pt x="46" y="80"/>
                    <a:pt x="46" y="80"/>
                    <a:pt x="46" y="80"/>
                  </a:cubicBezTo>
                  <a:cubicBezTo>
                    <a:pt x="46" y="79"/>
                    <a:pt x="46" y="79"/>
                    <a:pt x="46" y="79"/>
                  </a:cubicBezTo>
                  <a:cubicBezTo>
                    <a:pt x="52" y="49"/>
                    <a:pt x="52" y="49"/>
                    <a:pt x="52" y="49"/>
                  </a:cubicBezTo>
                  <a:cubicBezTo>
                    <a:pt x="52" y="46"/>
                    <a:pt x="52" y="46"/>
                    <a:pt x="52" y="46"/>
                  </a:cubicBezTo>
                  <a:cubicBezTo>
                    <a:pt x="54" y="38"/>
                    <a:pt x="54" y="38"/>
                    <a:pt x="54" y="38"/>
                  </a:cubicBezTo>
                  <a:cubicBezTo>
                    <a:pt x="54" y="37"/>
                    <a:pt x="54" y="37"/>
                    <a:pt x="54" y="37"/>
                  </a:cubicBezTo>
                  <a:moveTo>
                    <a:pt x="55" y="32"/>
                  </a:moveTo>
                  <a:cubicBezTo>
                    <a:pt x="53" y="34"/>
                    <a:pt x="53" y="34"/>
                    <a:pt x="53" y="34"/>
                  </a:cubicBezTo>
                  <a:cubicBezTo>
                    <a:pt x="52" y="36"/>
                    <a:pt x="52" y="36"/>
                    <a:pt x="52" y="36"/>
                  </a:cubicBezTo>
                  <a:cubicBezTo>
                    <a:pt x="55" y="34"/>
                    <a:pt x="55" y="34"/>
                    <a:pt x="55" y="34"/>
                  </a:cubicBezTo>
                  <a:cubicBezTo>
                    <a:pt x="55" y="32"/>
                    <a:pt x="55" y="32"/>
                    <a:pt x="55" y="32"/>
                  </a:cubicBezTo>
                  <a:moveTo>
                    <a:pt x="89" y="20"/>
                  </a:moveTo>
                  <a:cubicBezTo>
                    <a:pt x="89" y="22"/>
                    <a:pt x="89" y="22"/>
                    <a:pt x="89" y="22"/>
                  </a:cubicBezTo>
                  <a:cubicBezTo>
                    <a:pt x="100" y="33"/>
                    <a:pt x="100" y="33"/>
                    <a:pt x="100" y="33"/>
                  </a:cubicBezTo>
                  <a:cubicBezTo>
                    <a:pt x="101" y="35"/>
                    <a:pt x="101" y="35"/>
                    <a:pt x="101" y="35"/>
                  </a:cubicBezTo>
                  <a:cubicBezTo>
                    <a:pt x="125" y="60"/>
                    <a:pt x="125" y="60"/>
                    <a:pt x="125" y="60"/>
                  </a:cubicBezTo>
                  <a:cubicBezTo>
                    <a:pt x="126" y="61"/>
                    <a:pt x="126" y="61"/>
                    <a:pt x="126" y="61"/>
                  </a:cubicBezTo>
                  <a:cubicBezTo>
                    <a:pt x="132" y="67"/>
                    <a:pt x="132" y="67"/>
                    <a:pt x="132" y="67"/>
                  </a:cubicBezTo>
                  <a:cubicBezTo>
                    <a:pt x="134" y="69"/>
                    <a:pt x="134" y="69"/>
                    <a:pt x="134" y="69"/>
                  </a:cubicBezTo>
                  <a:cubicBezTo>
                    <a:pt x="140" y="75"/>
                    <a:pt x="140" y="75"/>
                    <a:pt x="140" y="75"/>
                  </a:cubicBezTo>
                  <a:cubicBezTo>
                    <a:pt x="141" y="77"/>
                    <a:pt x="141" y="77"/>
                    <a:pt x="141" y="77"/>
                  </a:cubicBezTo>
                  <a:cubicBezTo>
                    <a:pt x="161" y="97"/>
                    <a:pt x="161" y="97"/>
                    <a:pt x="161" y="97"/>
                  </a:cubicBezTo>
                  <a:cubicBezTo>
                    <a:pt x="161" y="98"/>
                    <a:pt x="161" y="98"/>
                    <a:pt x="161" y="98"/>
                  </a:cubicBezTo>
                  <a:cubicBezTo>
                    <a:pt x="163" y="99"/>
                    <a:pt x="163" y="99"/>
                    <a:pt x="163" y="99"/>
                  </a:cubicBezTo>
                  <a:cubicBezTo>
                    <a:pt x="180" y="118"/>
                    <a:pt x="180" y="118"/>
                    <a:pt x="180" y="118"/>
                  </a:cubicBezTo>
                  <a:cubicBezTo>
                    <a:pt x="182" y="120"/>
                    <a:pt x="182" y="120"/>
                    <a:pt x="182" y="120"/>
                  </a:cubicBezTo>
                  <a:cubicBezTo>
                    <a:pt x="216" y="155"/>
                    <a:pt x="216" y="155"/>
                    <a:pt x="216" y="155"/>
                  </a:cubicBezTo>
                  <a:cubicBezTo>
                    <a:pt x="217" y="153"/>
                    <a:pt x="217" y="153"/>
                    <a:pt x="217" y="153"/>
                  </a:cubicBezTo>
                  <a:cubicBezTo>
                    <a:pt x="182" y="117"/>
                    <a:pt x="182" y="117"/>
                    <a:pt x="182" y="117"/>
                  </a:cubicBezTo>
                  <a:cubicBezTo>
                    <a:pt x="180" y="115"/>
                    <a:pt x="180" y="115"/>
                    <a:pt x="180" y="115"/>
                  </a:cubicBezTo>
                  <a:cubicBezTo>
                    <a:pt x="163" y="97"/>
                    <a:pt x="163" y="97"/>
                    <a:pt x="163" y="97"/>
                  </a:cubicBezTo>
                  <a:cubicBezTo>
                    <a:pt x="162" y="95"/>
                    <a:pt x="162" y="95"/>
                    <a:pt x="162" y="95"/>
                  </a:cubicBezTo>
                  <a:cubicBezTo>
                    <a:pt x="161" y="95"/>
                    <a:pt x="161" y="95"/>
                    <a:pt x="161" y="95"/>
                  </a:cubicBezTo>
                  <a:cubicBezTo>
                    <a:pt x="142" y="75"/>
                    <a:pt x="142" y="75"/>
                    <a:pt x="142" y="75"/>
                  </a:cubicBezTo>
                  <a:cubicBezTo>
                    <a:pt x="141" y="73"/>
                    <a:pt x="141" y="73"/>
                    <a:pt x="141" y="73"/>
                  </a:cubicBezTo>
                  <a:cubicBezTo>
                    <a:pt x="135" y="68"/>
                    <a:pt x="135" y="68"/>
                    <a:pt x="135" y="68"/>
                  </a:cubicBezTo>
                  <a:cubicBezTo>
                    <a:pt x="134" y="66"/>
                    <a:pt x="134" y="66"/>
                    <a:pt x="134" y="66"/>
                  </a:cubicBezTo>
                  <a:cubicBezTo>
                    <a:pt x="128" y="60"/>
                    <a:pt x="128" y="60"/>
                    <a:pt x="128" y="60"/>
                  </a:cubicBezTo>
                  <a:cubicBezTo>
                    <a:pt x="126" y="59"/>
                    <a:pt x="126" y="59"/>
                    <a:pt x="126" y="59"/>
                  </a:cubicBezTo>
                  <a:cubicBezTo>
                    <a:pt x="101" y="32"/>
                    <a:pt x="101" y="32"/>
                    <a:pt x="101" y="32"/>
                  </a:cubicBezTo>
                  <a:cubicBezTo>
                    <a:pt x="99" y="30"/>
                    <a:pt x="99" y="30"/>
                    <a:pt x="99" y="30"/>
                  </a:cubicBezTo>
                  <a:cubicBezTo>
                    <a:pt x="89" y="20"/>
                    <a:pt x="89" y="20"/>
                    <a:pt x="89" y="20"/>
                  </a:cubicBezTo>
                  <a:moveTo>
                    <a:pt x="83" y="13"/>
                  </a:moveTo>
                  <a:cubicBezTo>
                    <a:pt x="82" y="15"/>
                    <a:pt x="82" y="15"/>
                    <a:pt x="82" y="15"/>
                  </a:cubicBezTo>
                  <a:cubicBezTo>
                    <a:pt x="87" y="20"/>
                    <a:pt x="87" y="20"/>
                    <a:pt x="87" y="20"/>
                  </a:cubicBezTo>
                  <a:cubicBezTo>
                    <a:pt x="88" y="18"/>
                    <a:pt x="88" y="18"/>
                    <a:pt x="88" y="18"/>
                  </a:cubicBezTo>
                  <a:cubicBezTo>
                    <a:pt x="83" y="13"/>
                    <a:pt x="83" y="13"/>
                    <a:pt x="83" y="13"/>
                  </a:cubicBezTo>
                  <a:moveTo>
                    <a:pt x="58" y="9"/>
                  </a:moveTo>
                  <a:cubicBezTo>
                    <a:pt x="53" y="31"/>
                    <a:pt x="53" y="31"/>
                    <a:pt x="53" y="31"/>
                  </a:cubicBezTo>
                  <a:cubicBezTo>
                    <a:pt x="55" y="30"/>
                    <a:pt x="55" y="30"/>
                    <a:pt x="55" y="30"/>
                  </a:cubicBezTo>
                  <a:cubicBezTo>
                    <a:pt x="59" y="10"/>
                    <a:pt x="59" y="10"/>
                    <a:pt x="59" y="10"/>
                  </a:cubicBezTo>
                  <a:cubicBezTo>
                    <a:pt x="58" y="9"/>
                    <a:pt x="58" y="9"/>
                    <a:pt x="58" y="9"/>
                  </a:cubicBezTo>
                  <a:moveTo>
                    <a:pt x="59" y="3"/>
                  </a:moveTo>
                  <a:cubicBezTo>
                    <a:pt x="58" y="7"/>
                    <a:pt x="58" y="7"/>
                    <a:pt x="58" y="7"/>
                  </a:cubicBezTo>
                  <a:cubicBezTo>
                    <a:pt x="60" y="8"/>
                    <a:pt x="60" y="8"/>
                    <a:pt x="60" y="8"/>
                  </a:cubicBezTo>
                  <a:cubicBezTo>
                    <a:pt x="61" y="3"/>
                    <a:pt x="61" y="3"/>
                    <a:pt x="61" y="3"/>
                  </a:cubicBezTo>
                  <a:cubicBezTo>
                    <a:pt x="60" y="3"/>
                    <a:pt x="59" y="3"/>
                    <a:pt x="59" y="3"/>
                  </a:cubicBezTo>
                  <a:moveTo>
                    <a:pt x="70" y="0"/>
                  </a:moveTo>
                  <a:cubicBezTo>
                    <a:pt x="69" y="0"/>
                    <a:pt x="69" y="0"/>
                    <a:pt x="69" y="1"/>
                  </a:cubicBezTo>
                  <a:cubicBezTo>
                    <a:pt x="80" y="13"/>
                    <a:pt x="80" y="13"/>
                    <a:pt x="80" y="13"/>
                  </a:cubicBezTo>
                  <a:cubicBezTo>
                    <a:pt x="82" y="12"/>
                    <a:pt x="82" y="12"/>
                    <a:pt x="82" y="12"/>
                  </a:cubicBezTo>
                  <a:cubicBezTo>
                    <a:pt x="70" y="0"/>
                    <a:pt x="70" y="0"/>
                    <a:pt x="7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9" name="Freeform 29"/>
            <p:cNvSpPr>
              <a:spLocks noEditPoints="1"/>
            </p:cNvSpPr>
            <p:nvPr/>
          </p:nvSpPr>
          <p:spPr bwMode="auto">
            <a:xfrm>
              <a:off x="8357653" y="2654283"/>
              <a:ext cx="1114594" cy="1605288"/>
            </a:xfrm>
            <a:custGeom>
              <a:avLst/>
              <a:gdLst>
                <a:gd name="T0" fmla="*/ 258 w 263"/>
                <a:gd name="T1" fmla="*/ 415 h 416"/>
                <a:gd name="T2" fmla="*/ 224 w 263"/>
                <a:gd name="T3" fmla="*/ 387 h 416"/>
                <a:gd name="T4" fmla="*/ 262 w 263"/>
                <a:gd name="T5" fmla="*/ 413 h 416"/>
                <a:gd name="T6" fmla="*/ 244 w 263"/>
                <a:gd name="T7" fmla="*/ 360 h 416"/>
                <a:gd name="T8" fmla="*/ 244 w 263"/>
                <a:gd name="T9" fmla="*/ 360 h 416"/>
                <a:gd name="T10" fmla="*/ 196 w 263"/>
                <a:gd name="T11" fmla="*/ 360 h 416"/>
                <a:gd name="T12" fmla="*/ 242 w 263"/>
                <a:gd name="T13" fmla="*/ 359 h 416"/>
                <a:gd name="T14" fmla="*/ 234 w 263"/>
                <a:gd name="T15" fmla="*/ 333 h 416"/>
                <a:gd name="T16" fmla="*/ 238 w 263"/>
                <a:gd name="T17" fmla="*/ 346 h 416"/>
                <a:gd name="T18" fmla="*/ 190 w 263"/>
                <a:gd name="T19" fmla="*/ 358 h 416"/>
                <a:gd name="T20" fmla="*/ 138 w 263"/>
                <a:gd name="T21" fmla="*/ 312 h 416"/>
                <a:gd name="T22" fmla="*/ 139 w 263"/>
                <a:gd name="T23" fmla="*/ 311 h 416"/>
                <a:gd name="T24" fmla="*/ 138 w 263"/>
                <a:gd name="T25" fmla="*/ 309 h 416"/>
                <a:gd name="T26" fmla="*/ 232 w 263"/>
                <a:gd name="T27" fmla="*/ 332 h 416"/>
                <a:gd name="T28" fmla="*/ 217 w 263"/>
                <a:gd name="T29" fmla="*/ 293 h 416"/>
                <a:gd name="T30" fmla="*/ 116 w 263"/>
                <a:gd name="T31" fmla="*/ 290 h 416"/>
                <a:gd name="T32" fmla="*/ 116 w 263"/>
                <a:gd name="T33" fmla="*/ 290 h 416"/>
                <a:gd name="T34" fmla="*/ 114 w 263"/>
                <a:gd name="T35" fmla="*/ 289 h 416"/>
                <a:gd name="T36" fmla="*/ 90 w 263"/>
                <a:gd name="T37" fmla="*/ 269 h 416"/>
                <a:gd name="T38" fmla="*/ 90 w 263"/>
                <a:gd name="T39" fmla="*/ 270 h 416"/>
                <a:gd name="T40" fmla="*/ 82 w 263"/>
                <a:gd name="T41" fmla="*/ 261 h 416"/>
                <a:gd name="T42" fmla="*/ 82 w 263"/>
                <a:gd name="T43" fmla="*/ 261 h 416"/>
                <a:gd name="T44" fmla="*/ 218 w 263"/>
                <a:gd name="T45" fmla="*/ 292 h 416"/>
                <a:gd name="T46" fmla="*/ 204 w 263"/>
                <a:gd name="T47" fmla="*/ 259 h 416"/>
                <a:gd name="T48" fmla="*/ 76 w 263"/>
                <a:gd name="T49" fmla="*/ 257 h 416"/>
                <a:gd name="T50" fmla="*/ 78 w 263"/>
                <a:gd name="T51" fmla="*/ 257 h 416"/>
                <a:gd name="T52" fmla="*/ 78 w 263"/>
                <a:gd name="T53" fmla="*/ 257 h 416"/>
                <a:gd name="T54" fmla="*/ 75 w 263"/>
                <a:gd name="T55" fmla="*/ 255 h 416"/>
                <a:gd name="T56" fmla="*/ 55 w 263"/>
                <a:gd name="T57" fmla="*/ 240 h 416"/>
                <a:gd name="T58" fmla="*/ 29 w 263"/>
                <a:gd name="T59" fmla="*/ 214 h 416"/>
                <a:gd name="T60" fmla="*/ 53 w 263"/>
                <a:gd name="T61" fmla="*/ 238 h 416"/>
                <a:gd name="T62" fmla="*/ 29 w 263"/>
                <a:gd name="T63" fmla="*/ 214 h 416"/>
                <a:gd name="T64" fmla="*/ 27 w 263"/>
                <a:gd name="T65" fmla="*/ 213 h 416"/>
                <a:gd name="T66" fmla="*/ 183 w 263"/>
                <a:gd name="T67" fmla="*/ 202 h 416"/>
                <a:gd name="T68" fmla="*/ 187 w 263"/>
                <a:gd name="T69" fmla="*/ 213 h 416"/>
                <a:gd name="T70" fmla="*/ 204 w 263"/>
                <a:gd name="T71" fmla="*/ 256 h 416"/>
                <a:gd name="T72" fmla="*/ 188 w 263"/>
                <a:gd name="T73" fmla="*/ 212 h 416"/>
                <a:gd name="T74" fmla="*/ 185 w 263"/>
                <a:gd name="T75" fmla="*/ 202 h 416"/>
                <a:gd name="T76" fmla="*/ 22 w 263"/>
                <a:gd name="T77" fmla="*/ 149 h 416"/>
                <a:gd name="T78" fmla="*/ 2 w 263"/>
                <a:gd name="T79" fmla="*/ 188 h 416"/>
                <a:gd name="T80" fmla="*/ 20 w 263"/>
                <a:gd name="T81" fmla="*/ 209 h 416"/>
                <a:gd name="T82" fmla="*/ 5 w 263"/>
                <a:gd name="T83" fmla="*/ 186 h 416"/>
                <a:gd name="T84" fmla="*/ 22 w 263"/>
                <a:gd name="T85" fmla="*/ 149 h 416"/>
                <a:gd name="T86" fmla="*/ 24 w 263"/>
                <a:gd name="T87" fmla="*/ 146 h 416"/>
                <a:gd name="T88" fmla="*/ 29 w 263"/>
                <a:gd name="T89" fmla="*/ 139 h 416"/>
                <a:gd name="T90" fmla="*/ 30 w 263"/>
                <a:gd name="T91" fmla="*/ 137 h 416"/>
                <a:gd name="T92" fmla="*/ 32 w 263"/>
                <a:gd name="T93" fmla="*/ 134 h 416"/>
                <a:gd name="T94" fmla="*/ 157 w 263"/>
                <a:gd name="T95" fmla="*/ 133 h 416"/>
                <a:gd name="T96" fmla="*/ 163 w 263"/>
                <a:gd name="T97" fmla="*/ 151 h 416"/>
                <a:gd name="T98" fmla="*/ 169 w 263"/>
                <a:gd name="T99" fmla="*/ 166 h 416"/>
                <a:gd name="T100" fmla="*/ 176 w 263"/>
                <a:gd name="T101" fmla="*/ 181 h 416"/>
                <a:gd name="T102" fmla="*/ 170 w 263"/>
                <a:gd name="T103" fmla="*/ 164 h 416"/>
                <a:gd name="T104" fmla="*/ 165 w 263"/>
                <a:gd name="T105" fmla="*/ 149 h 416"/>
                <a:gd name="T106" fmla="*/ 53 w 263"/>
                <a:gd name="T107" fmla="*/ 93 h 416"/>
                <a:gd name="T108" fmla="*/ 31 w 263"/>
                <a:gd name="T109" fmla="*/ 131 h 416"/>
                <a:gd name="T110" fmla="*/ 50 w 263"/>
                <a:gd name="T111" fmla="*/ 99 h 416"/>
                <a:gd name="T112" fmla="*/ 142 w 263"/>
                <a:gd name="T113" fmla="*/ 88 h 416"/>
                <a:gd name="T114" fmla="*/ 142 w 263"/>
                <a:gd name="T115" fmla="*/ 88 h 416"/>
                <a:gd name="T116" fmla="*/ 141 w 263"/>
                <a:gd name="T117" fmla="*/ 86 h 416"/>
                <a:gd name="T118" fmla="*/ 52 w 263"/>
                <a:gd name="T119" fmla="*/ 91 h 416"/>
                <a:gd name="T120" fmla="*/ 101 w 263"/>
                <a:gd name="T121" fmla="*/ 1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3" h="416">
                  <a:moveTo>
                    <a:pt x="226" y="387"/>
                  </a:moveTo>
                  <a:cubicBezTo>
                    <a:pt x="225" y="388"/>
                    <a:pt x="225" y="388"/>
                    <a:pt x="225" y="388"/>
                  </a:cubicBezTo>
                  <a:cubicBezTo>
                    <a:pt x="257" y="416"/>
                    <a:pt x="257" y="416"/>
                    <a:pt x="257" y="416"/>
                  </a:cubicBezTo>
                  <a:cubicBezTo>
                    <a:pt x="257" y="415"/>
                    <a:pt x="258" y="415"/>
                    <a:pt x="258" y="415"/>
                  </a:cubicBezTo>
                  <a:cubicBezTo>
                    <a:pt x="226" y="387"/>
                    <a:pt x="226" y="387"/>
                    <a:pt x="226" y="387"/>
                  </a:cubicBezTo>
                  <a:moveTo>
                    <a:pt x="218" y="379"/>
                  </a:moveTo>
                  <a:cubicBezTo>
                    <a:pt x="216" y="380"/>
                    <a:pt x="216" y="380"/>
                    <a:pt x="216" y="380"/>
                  </a:cubicBezTo>
                  <a:cubicBezTo>
                    <a:pt x="224" y="387"/>
                    <a:pt x="224" y="387"/>
                    <a:pt x="224" y="387"/>
                  </a:cubicBezTo>
                  <a:cubicBezTo>
                    <a:pt x="225" y="385"/>
                    <a:pt x="225" y="385"/>
                    <a:pt x="225" y="385"/>
                  </a:cubicBezTo>
                  <a:cubicBezTo>
                    <a:pt x="218" y="379"/>
                    <a:pt x="218" y="379"/>
                    <a:pt x="218" y="379"/>
                  </a:cubicBezTo>
                  <a:moveTo>
                    <a:pt x="245" y="367"/>
                  </a:moveTo>
                  <a:cubicBezTo>
                    <a:pt x="262" y="413"/>
                    <a:pt x="262" y="413"/>
                    <a:pt x="262" y="413"/>
                  </a:cubicBezTo>
                  <a:cubicBezTo>
                    <a:pt x="262" y="413"/>
                    <a:pt x="263" y="412"/>
                    <a:pt x="263" y="412"/>
                  </a:cubicBezTo>
                  <a:cubicBezTo>
                    <a:pt x="247" y="367"/>
                    <a:pt x="247" y="367"/>
                    <a:pt x="247" y="367"/>
                  </a:cubicBezTo>
                  <a:cubicBezTo>
                    <a:pt x="245" y="367"/>
                    <a:pt x="245" y="367"/>
                    <a:pt x="245" y="367"/>
                  </a:cubicBezTo>
                  <a:moveTo>
                    <a:pt x="244" y="360"/>
                  </a:moveTo>
                  <a:cubicBezTo>
                    <a:pt x="242" y="361"/>
                    <a:pt x="242" y="361"/>
                    <a:pt x="242" y="361"/>
                  </a:cubicBezTo>
                  <a:cubicBezTo>
                    <a:pt x="244" y="365"/>
                    <a:pt x="244" y="365"/>
                    <a:pt x="244" y="365"/>
                  </a:cubicBezTo>
                  <a:cubicBezTo>
                    <a:pt x="246" y="365"/>
                    <a:pt x="246" y="365"/>
                    <a:pt x="246" y="365"/>
                  </a:cubicBezTo>
                  <a:cubicBezTo>
                    <a:pt x="244" y="360"/>
                    <a:pt x="244" y="360"/>
                    <a:pt x="244" y="360"/>
                  </a:cubicBezTo>
                  <a:moveTo>
                    <a:pt x="192" y="360"/>
                  </a:moveTo>
                  <a:cubicBezTo>
                    <a:pt x="215" y="379"/>
                    <a:pt x="215" y="379"/>
                    <a:pt x="215" y="379"/>
                  </a:cubicBezTo>
                  <a:cubicBezTo>
                    <a:pt x="216" y="378"/>
                    <a:pt x="216" y="378"/>
                    <a:pt x="216" y="378"/>
                  </a:cubicBezTo>
                  <a:cubicBezTo>
                    <a:pt x="196" y="360"/>
                    <a:pt x="196" y="360"/>
                    <a:pt x="196" y="360"/>
                  </a:cubicBezTo>
                  <a:cubicBezTo>
                    <a:pt x="192" y="360"/>
                    <a:pt x="192" y="360"/>
                    <a:pt x="192" y="360"/>
                  </a:cubicBezTo>
                  <a:moveTo>
                    <a:pt x="239" y="348"/>
                  </a:moveTo>
                  <a:cubicBezTo>
                    <a:pt x="238" y="351"/>
                    <a:pt x="238" y="351"/>
                    <a:pt x="238" y="351"/>
                  </a:cubicBezTo>
                  <a:cubicBezTo>
                    <a:pt x="242" y="359"/>
                    <a:pt x="242" y="359"/>
                    <a:pt x="242" y="359"/>
                  </a:cubicBezTo>
                  <a:cubicBezTo>
                    <a:pt x="243" y="358"/>
                    <a:pt x="243" y="358"/>
                    <a:pt x="243" y="358"/>
                  </a:cubicBezTo>
                  <a:cubicBezTo>
                    <a:pt x="239" y="348"/>
                    <a:pt x="239" y="348"/>
                    <a:pt x="239" y="348"/>
                  </a:cubicBezTo>
                  <a:moveTo>
                    <a:pt x="234" y="333"/>
                  </a:moveTo>
                  <a:cubicBezTo>
                    <a:pt x="234" y="333"/>
                    <a:pt x="234" y="333"/>
                    <a:pt x="234" y="333"/>
                  </a:cubicBezTo>
                  <a:cubicBezTo>
                    <a:pt x="232" y="334"/>
                    <a:pt x="232" y="334"/>
                    <a:pt x="232" y="334"/>
                  </a:cubicBezTo>
                  <a:cubicBezTo>
                    <a:pt x="232" y="334"/>
                    <a:pt x="232" y="334"/>
                    <a:pt x="232" y="334"/>
                  </a:cubicBezTo>
                  <a:cubicBezTo>
                    <a:pt x="237" y="348"/>
                    <a:pt x="237" y="348"/>
                    <a:pt x="237" y="348"/>
                  </a:cubicBezTo>
                  <a:cubicBezTo>
                    <a:pt x="238" y="346"/>
                    <a:pt x="238" y="346"/>
                    <a:pt x="238" y="346"/>
                  </a:cubicBezTo>
                  <a:cubicBezTo>
                    <a:pt x="234" y="333"/>
                    <a:pt x="234" y="333"/>
                    <a:pt x="234" y="333"/>
                  </a:cubicBezTo>
                  <a:moveTo>
                    <a:pt x="141" y="313"/>
                  </a:moveTo>
                  <a:cubicBezTo>
                    <a:pt x="141" y="315"/>
                    <a:pt x="141" y="315"/>
                    <a:pt x="141" y="315"/>
                  </a:cubicBezTo>
                  <a:cubicBezTo>
                    <a:pt x="190" y="358"/>
                    <a:pt x="190" y="358"/>
                    <a:pt x="190" y="358"/>
                  </a:cubicBezTo>
                  <a:cubicBezTo>
                    <a:pt x="193" y="358"/>
                    <a:pt x="193" y="358"/>
                    <a:pt x="193" y="358"/>
                  </a:cubicBezTo>
                  <a:cubicBezTo>
                    <a:pt x="141" y="313"/>
                    <a:pt x="141" y="313"/>
                    <a:pt x="141" y="313"/>
                  </a:cubicBezTo>
                  <a:moveTo>
                    <a:pt x="139" y="311"/>
                  </a:moveTo>
                  <a:cubicBezTo>
                    <a:pt x="138" y="312"/>
                    <a:pt x="138" y="312"/>
                    <a:pt x="138" y="312"/>
                  </a:cubicBezTo>
                  <a:cubicBezTo>
                    <a:pt x="138" y="313"/>
                    <a:pt x="138" y="313"/>
                    <a:pt x="138" y="313"/>
                  </a:cubicBezTo>
                  <a:cubicBezTo>
                    <a:pt x="139" y="312"/>
                    <a:pt x="139" y="312"/>
                    <a:pt x="139" y="312"/>
                  </a:cubicBezTo>
                  <a:cubicBezTo>
                    <a:pt x="139" y="311"/>
                    <a:pt x="139" y="311"/>
                    <a:pt x="139" y="311"/>
                  </a:cubicBezTo>
                  <a:cubicBezTo>
                    <a:pt x="139" y="311"/>
                    <a:pt x="139" y="311"/>
                    <a:pt x="139" y="311"/>
                  </a:cubicBezTo>
                  <a:moveTo>
                    <a:pt x="128" y="301"/>
                  </a:moveTo>
                  <a:cubicBezTo>
                    <a:pt x="133" y="307"/>
                    <a:pt x="133" y="307"/>
                    <a:pt x="133" y="307"/>
                  </a:cubicBezTo>
                  <a:cubicBezTo>
                    <a:pt x="136" y="311"/>
                    <a:pt x="136" y="311"/>
                    <a:pt x="136" y="311"/>
                  </a:cubicBezTo>
                  <a:cubicBezTo>
                    <a:pt x="138" y="309"/>
                    <a:pt x="138" y="309"/>
                    <a:pt x="138" y="309"/>
                  </a:cubicBezTo>
                  <a:cubicBezTo>
                    <a:pt x="128" y="301"/>
                    <a:pt x="128" y="301"/>
                    <a:pt x="128" y="301"/>
                  </a:cubicBezTo>
                  <a:moveTo>
                    <a:pt x="218" y="297"/>
                  </a:moveTo>
                  <a:cubicBezTo>
                    <a:pt x="231" y="330"/>
                    <a:pt x="231" y="330"/>
                    <a:pt x="231" y="330"/>
                  </a:cubicBezTo>
                  <a:cubicBezTo>
                    <a:pt x="232" y="332"/>
                    <a:pt x="232" y="332"/>
                    <a:pt x="232" y="332"/>
                  </a:cubicBezTo>
                  <a:cubicBezTo>
                    <a:pt x="233" y="331"/>
                    <a:pt x="233" y="331"/>
                    <a:pt x="233" y="331"/>
                  </a:cubicBezTo>
                  <a:cubicBezTo>
                    <a:pt x="221" y="299"/>
                    <a:pt x="221" y="299"/>
                    <a:pt x="221" y="299"/>
                  </a:cubicBezTo>
                  <a:cubicBezTo>
                    <a:pt x="218" y="297"/>
                    <a:pt x="218" y="297"/>
                    <a:pt x="218" y="297"/>
                  </a:cubicBezTo>
                  <a:moveTo>
                    <a:pt x="217" y="293"/>
                  </a:moveTo>
                  <a:cubicBezTo>
                    <a:pt x="217" y="293"/>
                    <a:pt x="217" y="293"/>
                    <a:pt x="217" y="293"/>
                  </a:cubicBezTo>
                  <a:cubicBezTo>
                    <a:pt x="217" y="293"/>
                    <a:pt x="217" y="293"/>
                    <a:pt x="217" y="293"/>
                  </a:cubicBezTo>
                  <a:cubicBezTo>
                    <a:pt x="217" y="293"/>
                    <a:pt x="217" y="293"/>
                    <a:pt x="217" y="293"/>
                  </a:cubicBezTo>
                  <a:moveTo>
                    <a:pt x="116" y="290"/>
                  </a:moveTo>
                  <a:cubicBezTo>
                    <a:pt x="114" y="291"/>
                    <a:pt x="114" y="291"/>
                    <a:pt x="114" y="291"/>
                  </a:cubicBezTo>
                  <a:cubicBezTo>
                    <a:pt x="126" y="302"/>
                    <a:pt x="126" y="302"/>
                    <a:pt x="126" y="302"/>
                  </a:cubicBezTo>
                  <a:cubicBezTo>
                    <a:pt x="121" y="295"/>
                    <a:pt x="121" y="295"/>
                    <a:pt x="121" y="295"/>
                  </a:cubicBezTo>
                  <a:cubicBezTo>
                    <a:pt x="116" y="290"/>
                    <a:pt x="116" y="290"/>
                    <a:pt x="116" y="290"/>
                  </a:cubicBezTo>
                  <a:moveTo>
                    <a:pt x="106" y="282"/>
                  </a:moveTo>
                  <a:cubicBezTo>
                    <a:pt x="105" y="283"/>
                    <a:pt x="105" y="283"/>
                    <a:pt x="105" y="283"/>
                  </a:cubicBezTo>
                  <a:cubicBezTo>
                    <a:pt x="113" y="290"/>
                    <a:pt x="113" y="290"/>
                    <a:pt x="113" y="290"/>
                  </a:cubicBezTo>
                  <a:cubicBezTo>
                    <a:pt x="114" y="289"/>
                    <a:pt x="114" y="289"/>
                    <a:pt x="114" y="289"/>
                  </a:cubicBezTo>
                  <a:cubicBezTo>
                    <a:pt x="106" y="282"/>
                    <a:pt x="106" y="282"/>
                    <a:pt x="106" y="282"/>
                  </a:cubicBezTo>
                  <a:moveTo>
                    <a:pt x="88" y="268"/>
                  </a:moveTo>
                  <a:cubicBezTo>
                    <a:pt x="88" y="268"/>
                    <a:pt x="88" y="268"/>
                    <a:pt x="88" y="268"/>
                  </a:cubicBezTo>
                  <a:cubicBezTo>
                    <a:pt x="90" y="269"/>
                    <a:pt x="90" y="269"/>
                    <a:pt x="90" y="269"/>
                  </a:cubicBezTo>
                  <a:cubicBezTo>
                    <a:pt x="88" y="268"/>
                    <a:pt x="88" y="268"/>
                    <a:pt x="88" y="268"/>
                  </a:cubicBezTo>
                  <a:moveTo>
                    <a:pt x="90" y="268"/>
                  </a:moveTo>
                  <a:cubicBezTo>
                    <a:pt x="90" y="270"/>
                    <a:pt x="90" y="270"/>
                    <a:pt x="90" y="270"/>
                  </a:cubicBezTo>
                  <a:cubicBezTo>
                    <a:pt x="90" y="270"/>
                    <a:pt x="90" y="270"/>
                    <a:pt x="90" y="270"/>
                  </a:cubicBezTo>
                  <a:cubicBezTo>
                    <a:pt x="103" y="282"/>
                    <a:pt x="103" y="282"/>
                    <a:pt x="103" y="282"/>
                  </a:cubicBezTo>
                  <a:cubicBezTo>
                    <a:pt x="104" y="280"/>
                    <a:pt x="104" y="280"/>
                    <a:pt x="104" y="280"/>
                  </a:cubicBezTo>
                  <a:cubicBezTo>
                    <a:pt x="90" y="268"/>
                    <a:pt x="90" y="268"/>
                    <a:pt x="90" y="268"/>
                  </a:cubicBezTo>
                  <a:moveTo>
                    <a:pt x="82" y="261"/>
                  </a:moveTo>
                  <a:cubicBezTo>
                    <a:pt x="81" y="263"/>
                    <a:pt x="81" y="263"/>
                    <a:pt x="81" y="263"/>
                  </a:cubicBezTo>
                  <a:cubicBezTo>
                    <a:pt x="85" y="266"/>
                    <a:pt x="85" y="266"/>
                    <a:pt x="85" y="266"/>
                  </a:cubicBezTo>
                  <a:cubicBezTo>
                    <a:pt x="89" y="267"/>
                    <a:pt x="89" y="267"/>
                    <a:pt x="89" y="267"/>
                  </a:cubicBezTo>
                  <a:cubicBezTo>
                    <a:pt x="82" y="261"/>
                    <a:pt x="82" y="261"/>
                    <a:pt x="82" y="261"/>
                  </a:cubicBezTo>
                  <a:moveTo>
                    <a:pt x="207" y="261"/>
                  </a:moveTo>
                  <a:cubicBezTo>
                    <a:pt x="205" y="262"/>
                    <a:pt x="205" y="262"/>
                    <a:pt x="205" y="262"/>
                  </a:cubicBezTo>
                  <a:cubicBezTo>
                    <a:pt x="214" y="286"/>
                    <a:pt x="214" y="286"/>
                    <a:pt x="214" y="286"/>
                  </a:cubicBezTo>
                  <a:cubicBezTo>
                    <a:pt x="218" y="292"/>
                    <a:pt x="218" y="292"/>
                    <a:pt x="218" y="292"/>
                  </a:cubicBezTo>
                  <a:cubicBezTo>
                    <a:pt x="207" y="261"/>
                    <a:pt x="207" y="261"/>
                    <a:pt x="207" y="261"/>
                  </a:cubicBezTo>
                  <a:moveTo>
                    <a:pt x="206" y="258"/>
                  </a:moveTo>
                  <a:cubicBezTo>
                    <a:pt x="205" y="258"/>
                    <a:pt x="205" y="258"/>
                    <a:pt x="205" y="258"/>
                  </a:cubicBezTo>
                  <a:cubicBezTo>
                    <a:pt x="204" y="259"/>
                    <a:pt x="204" y="259"/>
                    <a:pt x="204" y="259"/>
                  </a:cubicBezTo>
                  <a:cubicBezTo>
                    <a:pt x="204" y="260"/>
                    <a:pt x="204" y="260"/>
                    <a:pt x="204" y="260"/>
                  </a:cubicBezTo>
                  <a:cubicBezTo>
                    <a:pt x="206" y="259"/>
                    <a:pt x="206" y="259"/>
                    <a:pt x="206" y="259"/>
                  </a:cubicBezTo>
                  <a:cubicBezTo>
                    <a:pt x="206" y="258"/>
                    <a:pt x="206" y="258"/>
                    <a:pt x="206" y="258"/>
                  </a:cubicBezTo>
                  <a:moveTo>
                    <a:pt x="76" y="257"/>
                  </a:moveTo>
                  <a:cubicBezTo>
                    <a:pt x="75" y="258"/>
                    <a:pt x="75" y="258"/>
                    <a:pt x="75" y="258"/>
                  </a:cubicBezTo>
                  <a:cubicBezTo>
                    <a:pt x="76" y="258"/>
                    <a:pt x="76" y="258"/>
                    <a:pt x="76" y="258"/>
                  </a:cubicBezTo>
                  <a:cubicBezTo>
                    <a:pt x="76" y="257"/>
                    <a:pt x="76" y="257"/>
                    <a:pt x="76" y="257"/>
                  </a:cubicBezTo>
                  <a:moveTo>
                    <a:pt x="78" y="257"/>
                  </a:moveTo>
                  <a:cubicBezTo>
                    <a:pt x="79" y="261"/>
                    <a:pt x="79" y="261"/>
                    <a:pt x="79" y="261"/>
                  </a:cubicBezTo>
                  <a:cubicBezTo>
                    <a:pt x="80" y="261"/>
                    <a:pt x="80" y="261"/>
                    <a:pt x="80" y="261"/>
                  </a:cubicBezTo>
                  <a:cubicBezTo>
                    <a:pt x="81" y="260"/>
                    <a:pt x="81" y="260"/>
                    <a:pt x="81" y="260"/>
                  </a:cubicBezTo>
                  <a:cubicBezTo>
                    <a:pt x="78" y="257"/>
                    <a:pt x="78" y="257"/>
                    <a:pt x="78" y="257"/>
                  </a:cubicBezTo>
                  <a:moveTo>
                    <a:pt x="65" y="249"/>
                  </a:moveTo>
                  <a:cubicBezTo>
                    <a:pt x="74" y="256"/>
                    <a:pt x="74" y="256"/>
                    <a:pt x="74" y="256"/>
                  </a:cubicBezTo>
                  <a:cubicBezTo>
                    <a:pt x="75" y="256"/>
                    <a:pt x="75" y="256"/>
                    <a:pt x="75" y="256"/>
                  </a:cubicBezTo>
                  <a:cubicBezTo>
                    <a:pt x="75" y="255"/>
                    <a:pt x="75" y="255"/>
                    <a:pt x="75" y="255"/>
                  </a:cubicBezTo>
                  <a:cubicBezTo>
                    <a:pt x="68" y="249"/>
                    <a:pt x="68" y="249"/>
                    <a:pt x="68" y="249"/>
                  </a:cubicBezTo>
                  <a:cubicBezTo>
                    <a:pt x="65" y="249"/>
                    <a:pt x="65" y="249"/>
                    <a:pt x="65" y="249"/>
                  </a:cubicBezTo>
                  <a:moveTo>
                    <a:pt x="56" y="238"/>
                  </a:moveTo>
                  <a:cubicBezTo>
                    <a:pt x="55" y="240"/>
                    <a:pt x="55" y="240"/>
                    <a:pt x="55" y="240"/>
                  </a:cubicBezTo>
                  <a:cubicBezTo>
                    <a:pt x="63" y="247"/>
                    <a:pt x="63" y="247"/>
                    <a:pt x="63" y="247"/>
                  </a:cubicBezTo>
                  <a:cubicBezTo>
                    <a:pt x="66" y="247"/>
                    <a:pt x="66" y="247"/>
                    <a:pt x="66" y="247"/>
                  </a:cubicBezTo>
                  <a:cubicBezTo>
                    <a:pt x="56" y="238"/>
                    <a:pt x="56" y="238"/>
                    <a:pt x="56" y="238"/>
                  </a:cubicBezTo>
                  <a:moveTo>
                    <a:pt x="29" y="214"/>
                  </a:moveTo>
                  <a:cubicBezTo>
                    <a:pt x="27" y="215"/>
                    <a:pt x="27" y="215"/>
                    <a:pt x="27" y="215"/>
                  </a:cubicBezTo>
                  <a:cubicBezTo>
                    <a:pt x="31" y="219"/>
                    <a:pt x="31" y="219"/>
                    <a:pt x="31" y="219"/>
                  </a:cubicBezTo>
                  <a:cubicBezTo>
                    <a:pt x="33" y="220"/>
                    <a:pt x="33" y="220"/>
                    <a:pt x="33" y="220"/>
                  </a:cubicBezTo>
                  <a:cubicBezTo>
                    <a:pt x="53" y="238"/>
                    <a:pt x="53" y="238"/>
                    <a:pt x="53" y="238"/>
                  </a:cubicBezTo>
                  <a:cubicBezTo>
                    <a:pt x="55" y="237"/>
                    <a:pt x="55" y="237"/>
                    <a:pt x="55" y="237"/>
                  </a:cubicBezTo>
                  <a:cubicBezTo>
                    <a:pt x="35" y="220"/>
                    <a:pt x="35" y="220"/>
                    <a:pt x="35" y="220"/>
                  </a:cubicBezTo>
                  <a:cubicBezTo>
                    <a:pt x="33" y="218"/>
                    <a:pt x="33" y="218"/>
                    <a:pt x="33" y="218"/>
                  </a:cubicBezTo>
                  <a:cubicBezTo>
                    <a:pt x="29" y="214"/>
                    <a:pt x="29" y="214"/>
                    <a:pt x="29" y="214"/>
                  </a:cubicBezTo>
                  <a:moveTo>
                    <a:pt x="22" y="209"/>
                  </a:moveTo>
                  <a:cubicBezTo>
                    <a:pt x="22" y="211"/>
                    <a:pt x="22" y="211"/>
                    <a:pt x="22" y="211"/>
                  </a:cubicBezTo>
                  <a:cubicBezTo>
                    <a:pt x="26" y="214"/>
                    <a:pt x="26" y="214"/>
                    <a:pt x="26" y="214"/>
                  </a:cubicBezTo>
                  <a:cubicBezTo>
                    <a:pt x="27" y="213"/>
                    <a:pt x="27" y="213"/>
                    <a:pt x="27" y="213"/>
                  </a:cubicBezTo>
                  <a:cubicBezTo>
                    <a:pt x="22" y="209"/>
                    <a:pt x="22" y="209"/>
                    <a:pt x="22" y="209"/>
                  </a:cubicBezTo>
                  <a:moveTo>
                    <a:pt x="178" y="185"/>
                  </a:moveTo>
                  <a:cubicBezTo>
                    <a:pt x="180" y="194"/>
                    <a:pt x="180" y="194"/>
                    <a:pt x="180" y="194"/>
                  </a:cubicBezTo>
                  <a:cubicBezTo>
                    <a:pt x="183" y="202"/>
                    <a:pt x="183" y="202"/>
                    <a:pt x="183" y="202"/>
                  </a:cubicBezTo>
                  <a:cubicBezTo>
                    <a:pt x="183" y="204"/>
                    <a:pt x="183" y="204"/>
                    <a:pt x="183" y="204"/>
                  </a:cubicBezTo>
                  <a:cubicBezTo>
                    <a:pt x="186" y="210"/>
                    <a:pt x="186" y="210"/>
                    <a:pt x="186" y="210"/>
                  </a:cubicBezTo>
                  <a:cubicBezTo>
                    <a:pt x="186" y="212"/>
                    <a:pt x="186" y="212"/>
                    <a:pt x="186" y="212"/>
                  </a:cubicBezTo>
                  <a:cubicBezTo>
                    <a:pt x="187" y="213"/>
                    <a:pt x="187" y="213"/>
                    <a:pt x="187" y="213"/>
                  </a:cubicBezTo>
                  <a:cubicBezTo>
                    <a:pt x="190" y="222"/>
                    <a:pt x="190" y="222"/>
                    <a:pt x="190" y="222"/>
                  </a:cubicBezTo>
                  <a:cubicBezTo>
                    <a:pt x="191" y="224"/>
                    <a:pt x="191" y="224"/>
                    <a:pt x="191" y="224"/>
                  </a:cubicBezTo>
                  <a:cubicBezTo>
                    <a:pt x="203" y="257"/>
                    <a:pt x="203" y="257"/>
                    <a:pt x="203" y="257"/>
                  </a:cubicBezTo>
                  <a:cubicBezTo>
                    <a:pt x="204" y="256"/>
                    <a:pt x="204" y="256"/>
                    <a:pt x="204" y="256"/>
                  </a:cubicBezTo>
                  <a:cubicBezTo>
                    <a:pt x="205" y="256"/>
                    <a:pt x="205" y="256"/>
                    <a:pt x="205" y="256"/>
                  </a:cubicBezTo>
                  <a:cubicBezTo>
                    <a:pt x="192" y="222"/>
                    <a:pt x="192" y="222"/>
                    <a:pt x="192" y="222"/>
                  </a:cubicBezTo>
                  <a:cubicBezTo>
                    <a:pt x="191" y="220"/>
                    <a:pt x="191" y="220"/>
                    <a:pt x="191" y="220"/>
                  </a:cubicBezTo>
                  <a:cubicBezTo>
                    <a:pt x="188" y="212"/>
                    <a:pt x="188" y="212"/>
                    <a:pt x="188" y="212"/>
                  </a:cubicBezTo>
                  <a:cubicBezTo>
                    <a:pt x="188" y="211"/>
                    <a:pt x="188" y="211"/>
                    <a:pt x="188" y="211"/>
                  </a:cubicBezTo>
                  <a:cubicBezTo>
                    <a:pt x="187" y="210"/>
                    <a:pt x="187" y="210"/>
                    <a:pt x="187" y="210"/>
                  </a:cubicBezTo>
                  <a:cubicBezTo>
                    <a:pt x="185" y="204"/>
                    <a:pt x="185" y="204"/>
                    <a:pt x="185" y="204"/>
                  </a:cubicBezTo>
                  <a:cubicBezTo>
                    <a:pt x="185" y="202"/>
                    <a:pt x="185" y="202"/>
                    <a:pt x="185" y="202"/>
                  </a:cubicBezTo>
                  <a:cubicBezTo>
                    <a:pt x="180" y="190"/>
                    <a:pt x="180" y="190"/>
                    <a:pt x="180" y="190"/>
                  </a:cubicBezTo>
                  <a:cubicBezTo>
                    <a:pt x="179" y="188"/>
                    <a:pt x="179" y="188"/>
                    <a:pt x="179" y="188"/>
                  </a:cubicBezTo>
                  <a:cubicBezTo>
                    <a:pt x="178" y="185"/>
                    <a:pt x="178" y="185"/>
                    <a:pt x="178" y="185"/>
                  </a:cubicBezTo>
                  <a:moveTo>
                    <a:pt x="22" y="149"/>
                  </a:moveTo>
                  <a:cubicBezTo>
                    <a:pt x="18" y="157"/>
                    <a:pt x="18" y="157"/>
                    <a:pt x="18" y="157"/>
                  </a:cubicBezTo>
                  <a:cubicBezTo>
                    <a:pt x="17" y="159"/>
                    <a:pt x="17" y="159"/>
                    <a:pt x="17" y="159"/>
                  </a:cubicBezTo>
                  <a:cubicBezTo>
                    <a:pt x="3" y="186"/>
                    <a:pt x="3" y="186"/>
                    <a:pt x="3" y="186"/>
                  </a:cubicBezTo>
                  <a:cubicBezTo>
                    <a:pt x="2" y="188"/>
                    <a:pt x="2" y="188"/>
                    <a:pt x="2" y="188"/>
                  </a:cubicBezTo>
                  <a:cubicBezTo>
                    <a:pt x="1" y="191"/>
                    <a:pt x="1" y="191"/>
                    <a:pt x="1" y="191"/>
                  </a:cubicBezTo>
                  <a:cubicBezTo>
                    <a:pt x="0" y="192"/>
                    <a:pt x="0" y="192"/>
                    <a:pt x="0" y="192"/>
                  </a:cubicBezTo>
                  <a:cubicBezTo>
                    <a:pt x="1" y="193"/>
                    <a:pt x="1" y="193"/>
                    <a:pt x="1" y="193"/>
                  </a:cubicBezTo>
                  <a:cubicBezTo>
                    <a:pt x="20" y="209"/>
                    <a:pt x="20" y="209"/>
                    <a:pt x="20" y="209"/>
                  </a:cubicBezTo>
                  <a:cubicBezTo>
                    <a:pt x="20" y="207"/>
                    <a:pt x="20" y="207"/>
                    <a:pt x="20" y="207"/>
                  </a:cubicBezTo>
                  <a:cubicBezTo>
                    <a:pt x="2" y="191"/>
                    <a:pt x="2" y="191"/>
                    <a:pt x="2" y="191"/>
                  </a:cubicBezTo>
                  <a:cubicBezTo>
                    <a:pt x="4" y="188"/>
                    <a:pt x="4" y="188"/>
                    <a:pt x="4" y="188"/>
                  </a:cubicBezTo>
                  <a:cubicBezTo>
                    <a:pt x="5" y="186"/>
                    <a:pt x="5" y="186"/>
                    <a:pt x="5" y="186"/>
                  </a:cubicBezTo>
                  <a:cubicBezTo>
                    <a:pt x="19" y="159"/>
                    <a:pt x="19" y="159"/>
                    <a:pt x="19" y="159"/>
                  </a:cubicBezTo>
                  <a:cubicBezTo>
                    <a:pt x="20" y="157"/>
                    <a:pt x="20" y="157"/>
                    <a:pt x="20" y="157"/>
                  </a:cubicBezTo>
                  <a:cubicBezTo>
                    <a:pt x="23" y="151"/>
                    <a:pt x="23" y="151"/>
                    <a:pt x="23" y="151"/>
                  </a:cubicBezTo>
                  <a:cubicBezTo>
                    <a:pt x="22" y="149"/>
                    <a:pt x="22" y="149"/>
                    <a:pt x="22" y="149"/>
                  </a:cubicBezTo>
                  <a:moveTo>
                    <a:pt x="24" y="146"/>
                  </a:moveTo>
                  <a:cubicBezTo>
                    <a:pt x="23" y="148"/>
                    <a:pt x="23" y="148"/>
                    <a:pt x="23" y="148"/>
                  </a:cubicBezTo>
                  <a:cubicBezTo>
                    <a:pt x="24" y="148"/>
                    <a:pt x="24" y="148"/>
                    <a:pt x="24" y="148"/>
                  </a:cubicBezTo>
                  <a:cubicBezTo>
                    <a:pt x="24" y="146"/>
                    <a:pt x="24" y="146"/>
                    <a:pt x="24" y="146"/>
                  </a:cubicBezTo>
                  <a:moveTo>
                    <a:pt x="28" y="138"/>
                  </a:moveTo>
                  <a:cubicBezTo>
                    <a:pt x="26" y="142"/>
                    <a:pt x="26" y="142"/>
                    <a:pt x="26" y="142"/>
                  </a:cubicBezTo>
                  <a:cubicBezTo>
                    <a:pt x="25" y="147"/>
                    <a:pt x="25" y="147"/>
                    <a:pt x="25" y="147"/>
                  </a:cubicBezTo>
                  <a:cubicBezTo>
                    <a:pt x="29" y="139"/>
                    <a:pt x="29" y="139"/>
                    <a:pt x="29" y="139"/>
                  </a:cubicBezTo>
                  <a:cubicBezTo>
                    <a:pt x="28" y="138"/>
                    <a:pt x="28" y="138"/>
                    <a:pt x="28" y="138"/>
                  </a:cubicBezTo>
                  <a:moveTo>
                    <a:pt x="30" y="134"/>
                  </a:moveTo>
                  <a:cubicBezTo>
                    <a:pt x="29" y="136"/>
                    <a:pt x="29" y="136"/>
                    <a:pt x="29" y="136"/>
                  </a:cubicBezTo>
                  <a:cubicBezTo>
                    <a:pt x="30" y="137"/>
                    <a:pt x="30" y="137"/>
                    <a:pt x="30" y="137"/>
                  </a:cubicBezTo>
                  <a:cubicBezTo>
                    <a:pt x="31" y="137"/>
                    <a:pt x="31" y="137"/>
                    <a:pt x="31" y="137"/>
                  </a:cubicBezTo>
                  <a:cubicBezTo>
                    <a:pt x="30" y="134"/>
                    <a:pt x="30" y="134"/>
                    <a:pt x="30" y="134"/>
                  </a:cubicBezTo>
                  <a:moveTo>
                    <a:pt x="32" y="134"/>
                  </a:moveTo>
                  <a:cubicBezTo>
                    <a:pt x="32" y="134"/>
                    <a:pt x="32" y="134"/>
                    <a:pt x="32" y="134"/>
                  </a:cubicBezTo>
                  <a:cubicBezTo>
                    <a:pt x="32" y="134"/>
                    <a:pt x="32" y="134"/>
                    <a:pt x="32" y="134"/>
                  </a:cubicBezTo>
                  <a:cubicBezTo>
                    <a:pt x="32" y="134"/>
                    <a:pt x="32" y="134"/>
                    <a:pt x="32" y="134"/>
                  </a:cubicBezTo>
                  <a:moveTo>
                    <a:pt x="158" y="131"/>
                  </a:moveTo>
                  <a:cubicBezTo>
                    <a:pt x="157" y="133"/>
                    <a:pt x="157" y="133"/>
                    <a:pt x="157" y="133"/>
                  </a:cubicBezTo>
                  <a:cubicBezTo>
                    <a:pt x="161" y="145"/>
                    <a:pt x="161" y="145"/>
                    <a:pt x="161" y="145"/>
                  </a:cubicBezTo>
                  <a:cubicBezTo>
                    <a:pt x="162" y="147"/>
                    <a:pt x="162" y="147"/>
                    <a:pt x="162" y="147"/>
                  </a:cubicBezTo>
                  <a:cubicBezTo>
                    <a:pt x="163" y="149"/>
                    <a:pt x="163" y="149"/>
                    <a:pt x="163" y="149"/>
                  </a:cubicBezTo>
                  <a:cubicBezTo>
                    <a:pt x="163" y="151"/>
                    <a:pt x="163" y="151"/>
                    <a:pt x="163" y="151"/>
                  </a:cubicBezTo>
                  <a:cubicBezTo>
                    <a:pt x="166" y="157"/>
                    <a:pt x="166" y="157"/>
                    <a:pt x="166" y="157"/>
                  </a:cubicBezTo>
                  <a:cubicBezTo>
                    <a:pt x="167" y="159"/>
                    <a:pt x="167" y="159"/>
                    <a:pt x="167" y="159"/>
                  </a:cubicBezTo>
                  <a:cubicBezTo>
                    <a:pt x="168" y="164"/>
                    <a:pt x="168" y="164"/>
                    <a:pt x="168" y="164"/>
                  </a:cubicBezTo>
                  <a:cubicBezTo>
                    <a:pt x="169" y="166"/>
                    <a:pt x="169" y="166"/>
                    <a:pt x="169" y="166"/>
                  </a:cubicBezTo>
                  <a:cubicBezTo>
                    <a:pt x="174" y="180"/>
                    <a:pt x="174" y="180"/>
                    <a:pt x="174" y="180"/>
                  </a:cubicBezTo>
                  <a:cubicBezTo>
                    <a:pt x="175" y="182"/>
                    <a:pt x="175" y="182"/>
                    <a:pt x="175" y="182"/>
                  </a:cubicBezTo>
                  <a:cubicBezTo>
                    <a:pt x="177" y="186"/>
                    <a:pt x="177" y="186"/>
                    <a:pt x="177" y="186"/>
                  </a:cubicBezTo>
                  <a:cubicBezTo>
                    <a:pt x="176" y="181"/>
                    <a:pt x="176" y="181"/>
                    <a:pt x="176" y="181"/>
                  </a:cubicBezTo>
                  <a:cubicBezTo>
                    <a:pt x="176" y="178"/>
                    <a:pt x="176" y="178"/>
                    <a:pt x="176" y="178"/>
                  </a:cubicBezTo>
                  <a:cubicBezTo>
                    <a:pt x="176" y="178"/>
                    <a:pt x="176" y="178"/>
                    <a:pt x="176" y="178"/>
                  </a:cubicBezTo>
                  <a:cubicBezTo>
                    <a:pt x="171" y="165"/>
                    <a:pt x="171" y="165"/>
                    <a:pt x="171" y="165"/>
                  </a:cubicBezTo>
                  <a:cubicBezTo>
                    <a:pt x="170" y="164"/>
                    <a:pt x="170" y="164"/>
                    <a:pt x="170" y="164"/>
                  </a:cubicBezTo>
                  <a:cubicBezTo>
                    <a:pt x="169" y="160"/>
                    <a:pt x="169" y="160"/>
                    <a:pt x="169" y="160"/>
                  </a:cubicBezTo>
                  <a:cubicBezTo>
                    <a:pt x="168" y="158"/>
                    <a:pt x="168" y="158"/>
                    <a:pt x="168" y="158"/>
                  </a:cubicBezTo>
                  <a:cubicBezTo>
                    <a:pt x="165" y="151"/>
                    <a:pt x="165" y="151"/>
                    <a:pt x="165" y="151"/>
                  </a:cubicBezTo>
                  <a:cubicBezTo>
                    <a:pt x="165" y="149"/>
                    <a:pt x="165" y="149"/>
                    <a:pt x="165" y="149"/>
                  </a:cubicBezTo>
                  <a:cubicBezTo>
                    <a:pt x="163" y="145"/>
                    <a:pt x="163" y="145"/>
                    <a:pt x="163" y="145"/>
                  </a:cubicBezTo>
                  <a:cubicBezTo>
                    <a:pt x="163" y="144"/>
                    <a:pt x="163" y="144"/>
                    <a:pt x="163" y="144"/>
                  </a:cubicBezTo>
                  <a:cubicBezTo>
                    <a:pt x="158" y="131"/>
                    <a:pt x="158" y="131"/>
                    <a:pt x="158" y="131"/>
                  </a:cubicBezTo>
                  <a:moveTo>
                    <a:pt x="53" y="93"/>
                  </a:moveTo>
                  <a:cubicBezTo>
                    <a:pt x="51" y="94"/>
                    <a:pt x="51" y="94"/>
                    <a:pt x="51" y="94"/>
                  </a:cubicBezTo>
                  <a:cubicBezTo>
                    <a:pt x="50" y="95"/>
                    <a:pt x="50" y="95"/>
                    <a:pt x="50" y="95"/>
                  </a:cubicBezTo>
                  <a:cubicBezTo>
                    <a:pt x="32" y="130"/>
                    <a:pt x="32" y="130"/>
                    <a:pt x="32" y="130"/>
                  </a:cubicBezTo>
                  <a:cubicBezTo>
                    <a:pt x="31" y="131"/>
                    <a:pt x="31" y="131"/>
                    <a:pt x="31" y="131"/>
                  </a:cubicBezTo>
                  <a:cubicBezTo>
                    <a:pt x="33" y="133"/>
                    <a:pt x="33" y="133"/>
                    <a:pt x="33" y="133"/>
                  </a:cubicBezTo>
                  <a:cubicBezTo>
                    <a:pt x="33" y="132"/>
                    <a:pt x="33" y="132"/>
                    <a:pt x="33" y="132"/>
                  </a:cubicBezTo>
                  <a:cubicBezTo>
                    <a:pt x="34" y="131"/>
                    <a:pt x="34" y="131"/>
                    <a:pt x="34" y="131"/>
                  </a:cubicBezTo>
                  <a:cubicBezTo>
                    <a:pt x="50" y="99"/>
                    <a:pt x="50" y="99"/>
                    <a:pt x="50" y="99"/>
                  </a:cubicBezTo>
                  <a:cubicBezTo>
                    <a:pt x="52" y="95"/>
                    <a:pt x="52" y="95"/>
                    <a:pt x="52" y="95"/>
                  </a:cubicBezTo>
                  <a:cubicBezTo>
                    <a:pt x="53" y="93"/>
                    <a:pt x="53" y="93"/>
                    <a:pt x="53" y="93"/>
                  </a:cubicBezTo>
                  <a:cubicBezTo>
                    <a:pt x="53" y="93"/>
                    <a:pt x="53" y="93"/>
                    <a:pt x="53" y="93"/>
                  </a:cubicBezTo>
                  <a:moveTo>
                    <a:pt x="142" y="88"/>
                  </a:moveTo>
                  <a:cubicBezTo>
                    <a:pt x="140" y="88"/>
                    <a:pt x="140" y="88"/>
                    <a:pt x="140" y="88"/>
                  </a:cubicBezTo>
                  <a:cubicBezTo>
                    <a:pt x="156" y="131"/>
                    <a:pt x="156" y="131"/>
                    <a:pt x="156" y="131"/>
                  </a:cubicBezTo>
                  <a:cubicBezTo>
                    <a:pt x="157" y="128"/>
                    <a:pt x="157" y="128"/>
                    <a:pt x="157" y="128"/>
                  </a:cubicBezTo>
                  <a:cubicBezTo>
                    <a:pt x="142" y="88"/>
                    <a:pt x="142" y="88"/>
                    <a:pt x="142" y="88"/>
                  </a:cubicBezTo>
                  <a:moveTo>
                    <a:pt x="109" y="1"/>
                  </a:moveTo>
                  <a:cubicBezTo>
                    <a:pt x="109" y="1"/>
                    <a:pt x="108" y="1"/>
                    <a:pt x="108" y="2"/>
                  </a:cubicBezTo>
                  <a:cubicBezTo>
                    <a:pt x="139" y="86"/>
                    <a:pt x="139" y="86"/>
                    <a:pt x="139" y="86"/>
                  </a:cubicBezTo>
                  <a:cubicBezTo>
                    <a:pt x="141" y="86"/>
                    <a:pt x="141" y="86"/>
                    <a:pt x="141" y="86"/>
                  </a:cubicBezTo>
                  <a:cubicBezTo>
                    <a:pt x="109" y="1"/>
                    <a:pt x="109" y="1"/>
                    <a:pt x="109" y="1"/>
                  </a:cubicBezTo>
                  <a:moveTo>
                    <a:pt x="99" y="0"/>
                  </a:moveTo>
                  <a:cubicBezTo>
                    <a:pt x="53" y="89"/>
                    <a:pt x="53" y="89"/>
                    <a:pt x="53" y="89"/>
                  </a:cubicBezTo>
                  <a:cubicBezTo>
                    <a:pt x="52" y="91"/>
                    <a:pt x="52" y="91"/>
                    <a:pt x="52" y="91"/>
                  </a:cubicBezTo>
                  <a:cubicBezTo>
                    <a:pt x="52" y="92"/>
                    <a:pt x="52" y="92"/>
                    <a:pt x="52" y="92"/>
                  </a:cubicBezTo>
                  <a:cubicBezTo>
                    <a:pt x="54" y="92"/>
                    <a:pt x="54" y="92"/>
                    <a:pt x="54" y="92"/>
                  </a:cubicBezTo>
                  <a:cubicBezTo>
                    <a:pt x="54" y="91"/>
                    <a:pt x="54" y="91"/>
                    <a:pt x="54" y="91"/>
                  </a:cubicBezTo>
                  <a:cubicBezTo>
                    <a:pt x="101" y="1"/>
                    <a:pt x="101" y="1"/>
                    <a:pt x="101" y="1"/>
                  </a:cubicBezTo>
                  <a:cubicBezTo>
                    <a:pt x="100" y="1"/>
                    <a:pt x="100" y="1"/>
                    <a:pt x="99"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0" name="Freeform 30"/>
            <p:cNvSpPr>
              <a:spLocks noEditPoints="1"/>
            </p:cNvSpPr>
            <p:nvPr/>
          </p:nvSpPr>
          <p:spPr bwMode="auto">
            <a:xfrm>
              <a:off x="8273567" y="2997459"/>
              <a:ext cx="1127117" cy="946583"/>
            </a:xfrm>
            <a:custGeom>
              <a:avLst/>
              <a:gdLst>
                <a:gd name="T0" fmla="*/ 625 w 630"/>
                <a:gd name="T1" fmla="*/ 546 h 582"/>
                <a:gd name="T2" fmla="*/ 627 w 630"/>
                <a:gd name="T3" fmla="*/ 548 h 582"/>
                <a:gd name="T4" fmla="*/ 575 w 630"/>
                <a:gd name="T5" fmla="*/ 496 h 582"/>
                <a:gd name="T6" fmla="*/ 594 w 630"/>
                <a:gd name="T7" fmla="*/ 579 h 582"/>
                <a:gd name="T8" fmla="*/ 601 w 630"/>
                <a:gd name="T9" fmla="*/ 579 h 582"/>
                <a:gd name="T10" fmla="*/ 613 w 630"/>
                <a:gd name="T11" fmla="*/ 560 h 582"/>
                <a:gd name="T12" fmla="*/ 594 w 630"/>
                <a:gd name="T13" fmla="*/ 572 h 582"/>
                <a:gd name="T14" fmla="*/ 466 w 630"/>
                <a:gd name="T15" fmla="*/ 456 h 582"/>
                <a:gd name="T16" fmla="*/ 469 w 630"/>
                <a:gd name="T17" fmla="*/ 454 h 582"/>
                <a:gd name="T18" fmla="*/ 563 w 630"/>
                <a:gd name="T19" fmla="*/ 494 h 582"/>
                <a:gd name="T20" fmla="*/ 561 w 630"/>
                <a:gd name="T21" fmla="*/ 484 h 582"/>
                <a:gd name="T22" fmla="*/ 497 w 630"/>
                <a:gd name="T23" fmla="*/ 430 h 582"/>
                <a:gd name="T24" fmla="*/ 499 w 630"/>
                <a:gd name="T25" fmla="*/ 432 h 582"/>
                <a:gd name="T26" fmla="*/ 374 w 630"/>
                <a:gd name="T27" fmla="*/ 368 h 582"/>
                <a:gd name="T28" fmla="*/ 445 w 630"/>
                <a:gd name="T29" fmla="*/ 430 h 582"/>
                <a:gd name="T30" fmla="*/ 341 w 630"/>
                <a:gd name="T31" fmla="*/ 330 h 582"/>
                <a:gd name="T32" fmla="*/ 369 w 630"/>
                <a:gd name="T33" fmla="*/ 356 h 582"/>
                <a:gd name="T34" fmla="*/ 372 w 630"/>
                <a:gd name="T35" fmla="*/ 325 h 582"/>
                <a:gd name="T36" fmla="*/ 440 w 630"/>
                <a:gd name="T37" fmla="*/ 385 h 582"/>
                <a:gd name="T38" fmla="*/ 459 w 630"/>
                <a:gd name="T39" fmla="*/ 401 h 582"/>
                <a:gd name="T40" fmla="*/ 459 w 630"/>
                <a:gd name="T41" fmla="*/ 397 h 582"/>
                <a:gd name="T42" fmla="*/ 440 w 630"/>
                <a:gd name="T43" fmla="*/ 380 h 582"/>
                <a:gd name="T44" fmla="*/ 372 w 630"/>
                <a:gd name="T45" fmla="*/ 321 h 582"/>
                <a:gd name="T46" fmla="*/ 367 w 630"/>
                <a:gd name="T47" fmla="*/ 323 h 582"/>
                <a:gd name="T48" fmla="*/ 293 w 630"/>
                <a:gd name="T49" fmla="*/ 283 h 582"/>
                <a:gd name="T50" fmla="*/ 305 w 630"/>
                <a:gd name="T51" fmla="*/ 302 h 582"/>
                <a:gd name="T52" fmla="*/ 312 w 630"/>
                <a:gd name="T53" fmla="*/ 302 h 582"/>
                <a:gd name="T54" fmla="*/ 303 w 630"/>
                <a:gd name="T55" fmla="*/ 259 h 582"/>
                <a:gd name="T56" fmla="*/ 343 w 630"/>
                <a:gd name="T57" fmla="*/ 299 h 582"/>
                <a:gd name="T58" fmla="*/ 343 w 630"/>
                <a:gd name="T59" fmla="*/ 294 h 582"/>
                <a:gd name="T60" fmla="*/ 227 w 630"/>
                <a:gd name="T61" fmla="*/ 226 h 582"/>
                <a:gd name="T62" fmla="*/ 251 w 630"/>
                <a:gd name="T63" fmla="*/ 247 h 582"/>
                <a:gd name="T64" fmla="*/ 291 w 630"/>
                <a:gd name="T65" fmla="*/ 280 h 582"/>
                <a:gd name="T66" fmla="*/ 248 w 630"/>
                <a:gd name="T67" fmla="*/ 240 h 582"/>
                <a:gd name="T68" fmla="*/ 248 w 630"/>
                <a:gd name="T69" fmla="*/ 211 h 582"/>
                <a:gd name="T70" fmla="*/ 263 w 630"/>
                <a:gd name="T71" fmla="*/ 228 h 582"/>
                <a:gd name="T72" fmla="*/ 298 w 630"/>
                <a:gd name="T73" fmla="*/ 261 h 582"/>
                <a:gd name="T74" fmla="*/ 293 w 630"/>
                <a:gd name="T75" fmla="*/ 252 h 582"/>
                <a:gd name="T76" fmla="*/ 248 w 630"/>
                <a:gd name="T77" fmla="*/ 211 h 582"/>
                <a:gd name="T78" fmla="*/ 159 w 630"/>
                <a:gd name="T79" fmla="*/ 157 h 582"/>
                <a:gd name="T80" fmla="*/ 180 w 630"/>
                <a:gd name="T81" fmla="*/ 178 h 582"/>
                <a:gd name="T82" fmla="*/ 180 w 630"/>
                <a:gd name="T83" fmla="*/ 173 h 582"/>
                <a:gd name="T84" fmla="*/ 163 w 630"/>
                <a:gd name="T85" fmla="*/ 157 h 582"/>
                <a:gd name="T86" fmla="*/ 109 w 630"/>
                <a:gd name="T87" fmla="*/ 112 h 582"/>
                <a:gd name="T88" fmla="*/ 125 w 630"/>
                <a:gd name="T89" fmla="*/ 126 h 582"/>
                <a:gd name="T90" fmla="*/ 116 w 630"/>
                <a:gd name="T91" fmla="*/ 112 h 582"/>
                <a:gd name="T92" fmla="*/ 118 w 630"/>
                <a:gd name="T93" fmla="*/ 97 h 582"/>
                <a:gd name="T94" fmla="*/ 173 w 630"/>
                <a:gd name="T95" fmla="*/ 152 h 582"/>
                <a:gd name="T96" fmla="*/ 185 w 630"/>
                <a:gd name="T97" fmla="*/ 162 h 582"/>
                <a:gd name="T98" fmla="*/ 189 w 630"/>
                <a:gd name="T99" fmla="*/ 159 h 582"/>
                <a:gd name="T100" fmla="*/ 173 w 630"/>
                <a:gd name="T101" fmla="*/ 147 h 582"/>
                <a:gd name="T102" fmla="*/ 118 w 630"/>
                <a:gd name="T103" fmla="*/ 97 h 582"/>
                <a:gd name="T104" fmla="*/ 114 w 630"/>
                <a:gd name="T105" fmla="*/ 100 h 582"/>
                <a:gd name="T106" fmla="*/ 111 w 630"/>
                <a:gd name="T107" fmla="*/ 90 h 582"/>
                <a:gd name="T108" fmla="*/ 104 w 630"/>
                <a:gd name="T109" fmla="*/ 107 h 582"/>
                <a:gd name="T110" fmla="*/ 45 w 630"/>
                <a:gd name="T111" fmla="*/ 33 h 582"/>
                <a:gd name="T112" fmla="*/ 106 w 630"/>
                <a:gd name="T113" fmla="*/ 88 h 582"/>
                <a:gd name="T114" fmla="*/ 0 w 630"/>
                <a:gd name="T115" fmla="*/ 7 h 582"/>
                <a:gd name="T116" fmla="*/ 35 w 630"/>
                <a:gd name="T117" fmla="*/ 40 h 582"/>
                <a:gd name="T118" fmla="*/ 9 w 630"/>
                <a:gd name="T119" fmla="*/ 10 h 582"/>
                <a:gd name="T120" fmla="*/ 14 w 630"/>
                <a:gd name="T121" fmla="*/ 12 h 582"/>
                <a:gd name="T122" fmla="*/ 16 w 630"/>
                <a:gd name="T123" fmla="*/ 7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0" h="582">
                  <a:moveTo>
                    <a:pt x="575" y="496"/>
                  </a:moveTo>
                  <a:lnTo>
                    <a:pt x="585" y="513"/>
                  </a:lnTo>
                  <a:lnTo>
                    <a:pt x="625" y="546"/>
                  </a:lnTo>
                  <a:lnTo>
                    <a:pt x="615" y="556"/>
                  </a:lnTo>
                  <a:lnTo>
                    <a:pt x="618" y="560"/>
                  </a:lnTo>
                  <a:lnTo>
                    <a:pt x="627" y="548"/>
                  </a:lnTo>
                  <a:lnTo>
                    <a:pt x="630" y="546"/>
                  </a:lnTo>
                  <a:lnTo>
                    <a:pt x="627" y="544"/>
                  </a:lnTo>
                  <a:lnTo>
                    <a:pt x="575" y="496"/>
                  </a:lnTo>
                  <a:close/>
                  <a:moveTo>
                    <a:pt x="473" y="458"/>
                  </a:moveTo>
                  <a:lnTo>
                    <a:pt x="471" y="461"/>
                  </a:lnTo>
                  <a:lnTo>
                    <a:pt x="594" y="579"/>
                  </a:lnTo>
                  <a:lnTo>
                    <a:pt x="596" y="582"/>
                  </a:lnTo>
                  <a:lnTo>
                    <a:pt x="596" y="582"/>
                  </a:lnTo>
                  <a:lnTo>
                    <a:pt x="601" y="579"/>
                  </a:lnTo>
                  <a:lnTo>
                    <a:pt x="601" y="579"/>
                  </a:lnTo>
                  <a:lnTo>
                    <a:pt x="615" y="563"/>
                  </a:lnTo>
                  <a:lnTo>
                    <a:pt x="613" y="560"/>
                  </a:lnTo>
                  <a:lnTo>
                    <a:pt x="599" y="575"/>
                  </a:lnTo>
                  <a:lnTo>
                    <a:pt x="596" y="577"/>
                  </a:lnTo>
                  <a:lnTo>
                    <a:pt x="594" y="572"/>
                  </a:lnTo>
                  <a:lnTo>
                    <a:pt x="473" y="458"/>
                  </a:lnTo>
                  <a:close/>
                  <a:moveTo>
                    <a:pt x="469" y="454"/>
                  </a:moveTo>
                  <a:lnTo>
                    <a:pt x="466" y="456"/>
                  </a:lnTo>
                  <a:lnTo>
                    <a:pt x="466" y="456"/>
                  </a:lnTo>
                  <a:lnTo>
                    <a:pt x="471" y="454"/>
                  </a:lnTo>
                  <a:lnTo>
                    <a:pt x="469" y="454"/>
                  </a:lnTo>
                  <a:close/>
                  <a:moveTo>
                    <a:pt x="502" y="435"/>
                  </a:moveTo>
                  <a:lnTo>
                    <a:pt x="499" y="437"/>
                  </a:lnTo>
                  <a:lnTo>
                    <a:pt x="563" y="494"/>
                  </a:lnTo>
                  <a:lnTo>
                    <a:pt x="570" y="499"/>
                  </a:lnTo>
                  <a:lnTo>
                    <a:pt x="570" y="501"/>
                  </a:lnTo>
                  <a:lnTo>
                    <a:pt x="561" y="484"/>
                  </a:lnTo>
                  <a:lnTo>
                    <a:pt x="561" y="484"/>
                  </a:lnTo>
                  <a:lnTo>
                    <a:pt x="502" y="435"/>
                  </a:lnTo>
                  <a:close/>
                  <a:moveTo>
                    <a:pt x="497" y="430"/>
                  </a:moveTo>
                  <a:lnTo>
                    <a:pt x="495" y="432"/>
                  </a:lnTo>
                  <a:lnTo>
                    <a:pt x="495" y="435"/>
                  </a:lnTo>
                  <a:lnTo>
                    <a:pt x="499" y="432"/>
                  </a:lnTo>
                  <a:lnTo>
                    <a:pt x="497" y="430"/>
                  </a:lnTo>
                  <a:close/>
                  <a:moveTo>
                    <a:pt x="374" y="361"/>
                  </a:moveTo>
                  <a:lnTo>
                    <a:pt x="374" y="368"/>
                  </a:lnTo>
                  <a:lnTo>
                    <a:pt x="461" y="451"/>
                  </a:lnTo>
                  <a:lnTo>
                    <a:pt x="466" y="449"/>
                  </a:lnTo>
                  <a:lnTo>
                    <a:pt x="445" y="430"/>
                  </a:lnTo>
                  <a:lnTo>
                    <a:pt x="443" y="427"/>
                  </a:lnTo>
                  <a:lnTo>
                    <a:pt x="374" y="361"/>
                  </a:lnTo>
                  <a:close/>
                  <a:moveTo>
                    <a:pt x="341" y="330"/>
                  </a:moveTo>
                  <a:lnTo>
                    <a:pt x="341" y="335"/>
                  </a:lnTo>
                  <a:lnTo>
                    <a:pt x="369" y="363"/>
                  </a:lnTo>
                  <a:lnTo>
                    <a:pt x="369" y="356"/>
                  </a:lnTo>
                  <a:lnTo>
                    <a:pt x="341" y="330"/>
                  </a:lnTo>
                  <a:close/>
                  <a:moveTo>
                    <a:pt x="372" y="321"/>
                  </a:moveTo>
                  <a:lnTo>
                    <a:pt x="372" y="325"/>
                  </a:lnTo>
                  <a:lnTo>
                    <a:pt x="386" y="340"/>
                  </a:lnTo>
                  <a:lnTo>
                    <a:pt x="390" y="342"/>
                  </a:lnTo>
                  <a:lnTo>
                    <a:pt x="440" y="385"/>
                  </a:lnTo>
                  <a:lnTo>
                    <a:pt x="445" y="389"/>
                  </a:lnTo>
                  <a:lnTo>
                    <a:pt x="454" y="399"/>
                  </a:lnTo>
                  <a:lnTo>
                    <a:pt x="459" y="401"/>
                  </a:lnTo>
                  <a:lnTo>
                    <a:pt x="490" y="430"/>
                  </a:lnTo>
                  <a:lnTo>
                    <a:pt x="495" y="427"/>
                  </a:lnTo>
                  <a:lnTo>
                    <a:pt x="459" y="397"/>
                  </a:lnTo>
                  <a:lnTo>
                    <a:pt x="457" y="394"/>
                  </a:lnTo>
                  <a:lnTo>
                    <a:pt x="445" y="382"/>
                  </a:lnTo>
                  <a:lnTo>
                    <a:pt x="440" y="380"/>
                  </a:lnTo>
                  <a:lnTo>
                    <a:pt x="395" y="340"/>
                  </a:lnTo>
                  <a:lnTo>
                    <a:pt x="388" y="335"/>
                  </a:lnTo>
                  <a:lnTo>
                    <a:pt x="372" y="321"/>
                  </a:lnTo>
                  <a:close/>
                  <a:moveTo>
                    <a:pt x="350" y="302"/>
                  </a:moveTo>
                  <a:lnTo>
                    <a:pt x="350" y="306"/>
                  </a:lnTo>
                  <a:lnTo>
                    <a:pt x="367" y="323"/>
                  </a:lnTo>
                  <a:lnTo>
                    <a:pt x="367" y="316"/>
                  </a:lnTo>
                  <a:lnTo>
                    <a:pt x="350" y="302"/>
                  </a:lnTo>
                  <a:close/>
                  <a:moveTo>
                    <a:pt x="293" y="283"/>
                  </a:moveTo>
                  <a:lnTo>
                    <a:pt x="291" y="287"/>
                  </a:lnTo>
                  <a:lnTo>
                    <a:pt x="303" y="297"/>
                  </a:lnTo>
                  <a:lnTo>
                    <a:pt x="305" y="302"/>
                  </a:lnTo>
                  <a:lnTo>
                    <a:pt x="336" y="330"/>
                  </a:lnTo>
                  <a:lnTo>
                    <a:pt x="338" y="325"/>
                  </a:lnTo>
                  <a:lnTo>
                    <a:pt x="312" y="302"/>
                  </a:lnTo>
                  <a:lnTo>
                    <a:pt x="308" y="297"/>
                  </a:lnTo>
                  <a:lnTo>
                    <a:pt x="293" y="283"/>
                  </a:lnTo>
                  <a:close/>
                  <a:moveTo>
                    <a:pt x="303" y="259"/>
                  </a:moveTo>
                  <a:lnTo>
                    <a:pt x="301" y="264"/>
                  </a:lnTo>
                  <a:lnTo>
                    <a:pt x="338" y="294"/>
                  </a:lnTo>
                  <a:lnTo>
                    <a:pt x="343" y="299"/>
                  </a:lnTo>
                  <a:lnTo>
                    <a:pt x="346" y="304"/>
                  </a:lnTo>
                  <a:lnTo>
                    <a:pt x="348" y="299"/>
                  </a:lnTo>
                  <a:lnTo>
                    <a:pt x="343" y="294"/>
                  </a:lnTo>
                  <a:lnTo>
                    <a:pt x="303" y="259"/>
                  </a:lnTo>
                  <a:close/>
                  <a:moveTo>
                    <a:pt x="232" y="223"/>
                  </a:moveTo>
                  <a:lnTo>
                    <a:pt x="227" y="226"/>
                  </a:lnTo>
                  <a:lnTo>
                    <a:pt x="244" y="240"/>
                  </a:lnTo>
                  <a:lnTo>
                    <a:pt x="246" y="245"/>
                  </a:lnTo>
                  <a:lnTo>
                    <a:pt x="251" y="247"/>
                  </a:lnTo>
                  <a:lnTo>
                    <a:pt x="256" y="252"/>
                  </a:lnTo>
                  <a:lnTo>
                    <a:pt x="289" y="285"/>
                  </a:lnTo>
                  <a:lnTo>
                    <a:pt x="291" y="280"/>
                  </a:lnTo>
                  <a:lnTo>
                    <a:pt x="263" y="254"/>
                  </a:lnTo>
                  <a:lnTo>
                    <a:pt x="258" y="249"/>
                  </a:lnTo>
                  <a:lnTo>
                    <a:pt x="248" y="240"/>
                  </a:lnTo>
                  <a:lnTo>
                    <a:pt x="246" y="238"/>
                  </a:lnTo>
                  <a:lnTo>
                    <a:pt x="232" y="223"/>
                  </a:lnTo>
                  <a:close/>
                  <a:moveTo>
                    <a:pt x="248" y="211"/>
                  </a:moveTo>
                  <a:lnTo>
                    <a:pt x="244" y="214"/>
                  </a:lnTo>
                  <a:lnTo>
                    <a:pt x="258" y="226"/>
                  </a:lnTo>
                  <a:lnTo>
                    <a:pt x="263" y="228"/>
                  </a:lnTo>
                  <a:lnTo>
                    <a:pt x="286" y="252"/>
                  </a:lnTo>
                  <a:lnTo>
                    <a:pt x="293" y="256"/>
                  </a:lnTo>
                  <a:lnTo>
                    <a:pt x="298" y="261"/>
                  </a:lnTo>
                  <a:lnTo>
                    <a:pt x="301" y="256"/>
                  </a:lnTo>
                  <a:lnTo>
                    <a:pt x="301" y="256"/>
                  </a:lnTo>
                  <a:lnTo>
                    <a:pt x="293" y="252"/>
                  </a:lnTo>
                  <a:lnTo>
                    <a:pt x="265" y="226"/>
                  </a:lnTo>
                  <a:lnTo>
                    <a:pt x="260" y="223"/>
                  </a:lnTo>
                  <a:lnTo>
                    <a:pt x="248" y="211"/>
                  </a:lnTo>
                  <a:close/>
                  <a:moveTo>
                    <a:pt x="128" y="124"/>
                  </a:moveTo>
                  <a:lnTo>
                    <a:pt x="132" y="133"/>
                  </a:lnTo>
                  <a:lnTo>
                    <a:pt x="159" y="157"/>
                  </a:lnTo>
                  <a:lnTo>
                    <a:pt x="161" y="162"/>
                  </a:lnTo>
                  <a:lnTo>
                    <a:pt x="175" y="176"/>
                  </a:lnTo>
                  <a:lnTo>
                    <a:pt x="180" y="178"/>
                  </a:lnTo>
                  <a:lnTo>
                    <a:pt x="225" y="223"/>
                  </a:lnTo>
                  <a:lnTo>
                    <a:pt x="227" y="221"/>
                  </a:lnTo>
                  <a:lnTo>
                    <a:pt x="180" y="173"/>
                  </a:lnTo>
                  <a:lnTo>
                    <a:pt x="175" y="169"/>
                  </a:lnTo>
                  <a:lnTo>
                    <a:pt x="168" y="162"/>
                  </a:lnTo>
                  <a:lnTo>
                    <a:pt x="163" y="157"/>
                  </a:lnTo>
                  <a:lnTo>
                    <a:pt x="128" y="124"/>
                  </a:lnTo>
                  <a:close/>
                  <a:moveTo>
                    <a:pt x="109" y="105"/>
                  </a:moveTo>
                  <a:lnTo>
                    <a:pt x="109" y="112"/>
                  </a:lnTo>
                  <a:lnTo>
                    <a:pt x="114" y="116"/>
                  </a:lnTo>
                  <a:lnTo>
                    <a:pt x="116" y="119"/>
                  </a:lnTo>
                  <a:lnTo>
                    <a:pt x="125" y="126"/>
                  </a:lnTo>
                  <a:lnTo>
                    <a:pt x="121" y="116"/>
                  </a:lnTo>
                  <a:lnTo>
                    <a:pt x="118" y="114"/>
                  </a:lnTo>
                  <a:lnTo>
                    <a:pt x="116" y="112"/>
                  </a:lnTo>
                  <a:lnTo>
                    <a:pt x="111" y="107"/>
                  </a:lnTo>
                  <a:lnTo>
                    <a:pt x="109" y="105"/>
                  </a:lnTo>
                  <a:close/>
                  <a:moveTo>
                    <a:pt x="118" y="97"/>
                  </a:moveTo>
                  <a:lnTo>
                    <a:pt x="123" y="107"/>
                  </a:lnTo>
                  <a:lnTo>
                    <a:pt x="123" y="107"/>
                  </a:lnTo>
                  <a:lnTo>
                    <a:pt x="173" y="152"/>
                  </a:lnTo>
                  <a:lnTo>
                    <a:pt x="177" y="157"/>
                  </a:lnTo>
                  <a:lnTo>
                    <a:pt x="180" y="157"/>
                  </a:lnTo>
                  <a:lnTo>
                    <a:pt x="185" y="162"/>
                  </a:lnTo>
                  <a:lnTo>
                    <a:pt x="241" y="211"/>
                  </a:lnTo>
                  <a:lnTo>
                    <a:pt x="246" y="209"/>
                  </a:lnTo>
                  <a:lnTo>
                    <a:pt x="189" y="159"/>
                  </a:lnTo>
                  <a:lnTo>
                    <a:pt x="185" y="157"/>
                  </a:lnTo>
                  <a:lnTo>
                    <a:pt x="177" y="150"/>
                  </a:lnTo>
                  <a:lnTo>
                    <a:pt x="173" y="147"/>
                  </a:lnTo>
                  <a:lnTo>
                    <a:pt x="125" y="105"/>
                  </a:lnTo>
                  <a:lnTo>
                    <a:pt x="121" y="100"/>
                  </a:lnTo>
                  <a:lnTo>
                    <a:pt x="118" y="97"/>
                  </a:lnTo>
                  <a:close/>
                  <a:moveTo>
                    <a:pt x="111" y="90"/>
                  </a:moveTo>
                  <a:lnTo>
                    <a:pt x="109" y="95"/>
                  </a:lnTo>
                  <a:lnTo>
                    <a:pt x="114" y="100"/>
                  </a:lnTo>
                  <a:lnTo>
                    <a:pt x="116" y="100"/>
                  </a:lnTo>
                  <a:lnTo>
                    <a:pt x="111" y="93"/>
                  </a:lnTo>
                  <a:lnTo>
                    <a:pt x="111" y="90"/>
                  </a:lnTo>
                  <a:close/>
                  <a:moveTo>
                    <a:pt x="40" y="38"/>
                  </a:moveTo>
                  <a:lnTo>
                    <a:pt x="38" y="43"/>
                  </a:lnTo>
                  <a:lnTo>
                    <a:pt x="104" y="107"/>
                  </a:lnTo>
                  <a:lnTo>
                    <a:pt x="104" y="102"/>
                  </a:lnTo>
                  <a:lnTo>
                    <a:pt x="40" y="38"/>
                  </a:lnTo>
                  <a:close/>
                  <a:moveTo>
                    <a:pt x="45" y="33"/>
                  </a:moveTo>
                  <a:lnTo>
                    <a:pt x="43" y="36"/>
                  </a:lnTo>
                  <a:lnTo>
                    <a:pt x="106" y="93"/>
                  </a:lnTo>
                  <a:lnTo>
                    <a:pt x="106" y="88"/>
                  </a:lnTo>
                  <a:lnTo>
                    <a:pt x="45" y="33"/>
                  </a:lnTo>
                  <a:close/>
                  <a:moveTo>
                    <a:pt x="7" y="0"/>
                  </a:moveTo>
                  <a:lnTo>
                    <a:pt x="0" y="7"/>
                  </a:lnTo>
                  <a:lnTo>
                    <a:pt x="7" y="14"/>
                  </a:lnTo>
                  <a:lnTo>
                    <a:pt x="12" y="17"/>
                  </a:lnTo>
                  <a:lnTo>
                    <a:pt x="35" y="40"/>
                  </a:lnTo>
                  <a:lnTo>
                    <a:pt x="38" y="36"/>
                  </a:lnTo>
                  <a:lnTo>
                    <a:pt x="14" y="12"/>
                  </a:lnTo>
                  <a:lnTo>
                    <a:pt x="9" y="10"/>
                  </a:lnTo>
                  <a:lnTo>
                    <a:pt x="5" y="2"/>
                  </a:lnTo>
                  <a:lnTo>
                    <a:pt x="9" y="10"/>
                  </a:lnTo>
                  <a:lnTo>
                    <a:pt x="14" y="12"/>
                  </a:lnTo>
                  <a:lnTo>
                    <a:pt x="38" y="33"/>
                  </a:lnTo>
                  <a:lnTo>
                    <a:pt x="40" y="31"/>
                  </a:lnTo>
                  <a:lnTo>
                    <a:pt x="16" y="7"/>
                  </a:lnTo>
                  <a:lnTo>
                    <a:pt x="12" y="5"/>
                  </a:lnTo>
                  <a:lnTo>
                    <a:pt x="7"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1" name="Freeform 31"/>
            <p:cNvSpPr>
              <a:spLocks noEditPoints="1"/>
            </p:cNvSpPr>
            <p:nvPr/>
          </p:nvSpPr>
          <p:spPr bwMode="auto">
            <a:xfrm>
              <a:off x="8273567" y="2997459"/>
              <a:ext cx="1127117" cy="946583"/>
            </a:xfrm>
            <a:custGeom>
              <a:avLst/>
              <a:gdLst>
                <a:gd name="T0" fmla="*/ 625 w 630"/>
                <a:gd name="T1" fmla="*/ 546 h 582"/>
                <a:gd name="T2" fmla="*/ 627 w 630"/>
                <a:gd name="T3" fmla="*/ 548 h 582"/>
                <a:gd name="T4" fmla="*/ 575 w 630"/>
                <a:gd name="T5" fmla="*/ 496 h 582"/>
                <a:gd name="T6" fmla="*/ 594 w 630"/>
                <a:gd name="T7" fmla="*/ 579 h 582"/>
                <a:gd name="T8" fmla="*/ 601 w 630"/>
                <a:gd name="T9" fmla="*/ 579 h 582"/>
                <a:gd name="T10" fmla="*/ 613 w 630"/>
                <a:gd name="T11" fmla="*/ 560 h 582"/>
                <a:gd name="T12" fmla="*/ 594 w 630"/>
                <a:gd name="T13" fmla="*/ 572 h 582"/>
                <a:gd name="T14" fmla="*/ 466 w 630"/>
                <a:gd name="T15" fmla="*/ 456 h 582"/>
                <a:gd name="T16" fmla="*/ 469 w 630"/>
                <a:gd name="T17" fmla="*/ 454 h 582"/>
                <a:gd name="T18" fmla="*/ 563 w 630"/>
                <a:gd name="T19" fmla="*/ 494 h 582"/>
                <a:gd name="T20" fmla="*/ 561 w 630"/>
                <a:gd name="T21" fmla="*/ 484 h 582"/>
                <a:gd name="T22" fmla="*/ 497 w 630"/>
                <a:gd name="T23" fmla="*/ 430 h 582"/>
                <a:gd name="T24" fmla="*/ 499 w 630"/>
                <a:gd name="T25" fmla="*/ 432 h 582"/>
                <a:gd name="T26" fmla="*/ 374 w 630"/>
                <a:gd name="T27" fmla="*/ 368 h 582"/>
                <a:gd name="T28" fmla="*/ 445 w 630"/>
                <a:gd name="T29" fmla="*/ 430 h 582"/>
                <a:gd name="T30" fmla="*/ 341 w 630"/>
                <a:gd name="T31" fmla="*/ 330 h 582"/>
                <a:gd name="T32" fmla="*/ 369 w 630"/>
                <a:gd name="T33" fmla="*/ 356 h 582"/>
                <a:gd name="T34" fmla="*/ 372 w 630"/>
                <a:gd name="T35" fmla="*/ 325 h 582"/>
                <a:gd name="T36" fmla="*/ 440 w 630"/>
                <a:gd name="T37" fmla="*/ 385 h 582"/>
                <a:gd name="T38" fmla="*/ 459 w 630"/>
                <a:gd name="T39" fmla="*/ 401 h 582"/>
                <a:gd name="T40" fmla="*/ 459 w 630"/>
                <a:gd name="T41" fmla="*/ 397 h 582"/>
                <a:gd name="T42" fmla="*/ 440 w 630"/>
                <a:gd name="T43" fmla="*/ 380 h 582"/>
                <a:gd name="T44" fmla="*/ 372 w 630"/>
                <a:gd name="T45" fmla="*/ 321 h 582"/>
                <a:gd name="T46" fmla="*/ 367 w 630"/>
                <a:gd name="T47" fmla="*/ 323 h 582"/>
                <a:gd name="T48" fmla="*/ 293 w 630"/>
                <a:gd name="T49" fmla="*/ 283 h 582"/>
                <a:gd name="T50" fmla="*/ 305 w 630"/>
                <a:gd name="T51" fmla="*/ 302 h 582"/>
                <a:gd name="T52" fmla="*/ 312 w 630"/>
                <a:gd name="T53" fmla="*/ 302 h 582"/>
                <a:gd name="T54" fmla="*/ 303 w 630"/>
                <a:gd name="T55" fmla="*/ 259 h 582"/>
                <a:gd name="T56" fmla="*/ 343 w 630"/>
                <a:gd name="T57" fmla="*/ 299 h 582"/>
                <a:gd name="T58" fmla="*/ 343 w 630"/>
                <a:gd name="T59" fmla="*/ 294 h 582"/>
                <a:gd name="T60" fmla="*/ 227 w 630"/>
                <a:gd name="T61" fmla="*/ 226 h 582"/>
                <a:gd name="T62" fmla="*/ 251 w 630"/>
                <a:gd name="T63" fmla="*/ 247 h 582"/>
                <a:gd name="T64" fmla="*/ 291 w 630"/>
                <a:gd name="T65" fmla="*/ 280 h 582"/>
                <a:gd name="T66" fmla="*/ 248 w 630"/>
                <a:gd name="T67" fmla="*/ 240 h 582"/>
                <a:gd name="T68" fmla="*/ 248 w 630"/>
                <a:gd name="T69" fmla="*/ 211 h 582"/>
                <a:gd name="T70" fmla="*/ 263 w 630"/>
                <a:gd name="T71" fmla="*/ 228 h 582"/>
                <a:gd name="T72" fmla="*/ 298 w 630"/>
                <a:gd name="T73" fmla="*/ 261 h 582"/>
                <a:gd name="T74" fmla="*/ 293 w 630"/>
                <a:gd name="T75" fmla="*/ 252 h 582"/>
                <a:gd name="T76" fmla="*/ 248 w 630"/>
                <a:gd name="T77" fmla="*/ 211 h 582"/>
                <a:gd name="T78" fmla="*/ 159 w 630"/>
                <a:gd name="T79" fmla="*/ 157 h 582"/>
                <a:gd name="T80" fmla="*/ 180 w 630"/>
                <a:gd name="T81" fmla="*/ 178 h 582"/>
                <a:gd name="T82" fmla="*/ 180 w 630"/>
                <a:gd name="T83" fmla="*/ 173 h 582"/>
                <a:gd name="T84" fmla="*/ 163 w 630"/>
                <a:gd name="T85" fmla="*/ 157 h 582"/>
                <a:gd name="T86" fmla="*/ 109 w 630"/>
                <a:gd name="T87" fmla="*/ 112 h 582"/>
                <a:gd name="T88" fmla="*/ 125 w 630"/>
                <a:gd name="T89" fmla="*/ 126 h 582"/>
                <a:gd name="T90" fmla="*/ 116 w 630"/>
                <a:gd name="T91" fmla="*/ 112 h 582"/>
                <a:gd name="T92" fmla="*/ 118 w 630"/>
                <a:gd name="T93" fmla="*/ 97 h 582"/>
                <a:gd name="T94" fmla="*/ 173 w 630"/>
                <a:gd name="T95" fmla="*/ 152 h 582"/>
                <a:gd name="T96" fmla="*/ 185 w 630"/>
                <a:gd name="T97" fmla="*/ 162 h 582"/>
                <a:gd name="T98" fmla="*/ 189 w 630"/>
                <a:gd name="T99" fmla="*/ 159 h 582"/>
                <a:gd name="T100" fmla="*/ 173 w 630"/>
                <a:gd name="T101" fmla="*/ 147 h 582"/>
                <a:gd name="T102" fmla="*/ 118 w 630"/>
                <a:gd name="T103" fmla="*/ 97 h 582"/>
                <a:gd name="T104" fmla="*/ 114 w 630"/>
                <a:gd name="T105" fmla="*/ 100 h 582"/>
                <a:gd name="T106" fmla="*/ 111 w 630"/>
                <a:gd name="T107" fmla="*/ 90 h 582"/>
                <a:gd name="T108" fmla="*/ 104 w 630"/>
                <a:gd name="T109" fmla="*/ 107 h 582"/>
                <a:gd name="T110" fmla="*/ 45 w 630"/>
                <a:gd name="T111" fmla="*/ 33 h 582"/>
                <a:gd name="T112" fmla="*/ 106 w 630"/>
                <a:gd name="T113" fmla="*/ 88 h 582"/>
                <a:gd name="T114" fmla="*/ 0 w 630"/>
                <a:gd name="T115" fmla="*/ 7 h 582"/>
                <a:gd name="T116" fmla="*/ 35 w 630"/>
                <a:gd name="T117" fmla="*/ 40 h 582"/>
                <a:gd name="T118" fmla="*/ 9 w 630"/>
                <a:gd name="T119" fmla="*/ 10 h 582"/>
                <a:gd name="T120" fmla="*/ 14 w 630"/>
                <a:gd name="T121" fmla="*/ 12 h 582"/>
                <a:gd name="T122" fmla="*/ 16 w 630"/>
                <a:gd name="T123" fmla="*/ 7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0" h="582">
                  <a:moveTo>
                    <a:pt x="575" y="496"/>
                  </a:moveTo>
                  <a:lnTo>
                    <a:pt x="585" y="513"/>
                  </a:lnTo>
                  <a:lnTo>
                    <a:pt x="625" y="546"/>
                  </a:lnTo>
                  <a:lnTo>
                    <a:pt x="615" y="556"/>
                  </a:lnTo>
                  <a:lnTo>
                    <a:pt x="618" y="560"/>
                  </a:lnTo>
                  <a:lnTo>
                    <a:pt x="627" y="548"/>
                  </a:lnTo>
                  <a:lnTo>
                    <a:pt x="630" y="546"/>
                  </a:lnTo>
                  <a:lnTo>
                    <a:pt x="627" y="544"/>
                  </a:lnTo>
                  <a:lnTo>
                    <a:pt x="575" y="496"/>
                  </a:lnTo>
                  <a:moveTo>
                    <a:pt x="473" y="458"/>
                  </a:moveTo>
                  <a:lnTo>
                    <a:pt x="471" y="461"/>
                  </a:lnTo>
                  <a:lnTo>
                    <a:pt x="594" y="579"/>
                  </a:lnTo>
                  <a:lnTo>
                    <a:pt x="596" y="582"/>
                  </a:lnTo>
                  <a:lnTo>
                    <a:pt x="596" y="582"/>
                  </a:lnTo>
                  <a:lnTo>
                    <a:pt x="601" y="579"/>
                  </a:lnTo>
                  <a:lnTo>
                    <a:pt x="601" y="579"/>
                  </a:lnTo>
                  <a:lnTo>
                    <a:pt x="615" y="563"/>
                  </a:lnTo>
                  <a:lnTo>
                    <a:pt x="613" y="560"/>
                  </a:lnTo>
                  <a:lnTo>
                    <a:pt x="599" y="575"/>
                  </a:lnTo>
                  <a:lnTo>
                    <a:pt x="596" y="577"/>
                  </a:lnTo>
                  <a:lnTo>
                    <a:pt x="594" y="572"/>
                  </a:lnTo>
                  <a:lnTo>
                    <a:pt x="473" y="458"/>
                  </a:lnTo>
                  <a:moveTo>
                    <a:pt x="469" y="454"/>
                  </a:moveTo>
                  <a:lnTo>
                    <a:pt x="466" y="456"/>
                  </a:lnTo>
                  <a:lnTo>
                    <a:pt x="466" y="456"/>
                  </a:lnTo>
                  <a:lnTo>
                    <a:pt x="471" y="454"/>
                  </a:lnTo>
                  <a:lnTo>
                    <a:pt x="469" y="454"/>
                  </a:lnTo>
                  <a:moveTo>
                    <a:pt x="502" y="435"/>
                  </a:moveTo>
                  <a:lnTo>
                    <a:pt x="499" y="437"/>
                  </a:lnTo>
                  <a:lnTo>
                    <a:pt x="563" y="494"/>
                  </a:lnTo>
                  <a:lnTo>
                    <a:pt x="570" y="499"/>
                  </a:lnTo>
                  <a:lnTo>
                    <a:pt x="570" y="501"/>
                  </a:lnTo>
                  <a:lnTo>
                    <a:pt x="561" y="484"/>
                  </a:lnTo>
                  <a:lnTo>
                    <a:pt x="561" y="484"/>
                  </a:lnTo>
                  <a:lnTo>
                    <a:pt x="502" y="435"/>
                  </a:lnTo>
                  <a:moveTo>
                    <a:pt x="497" y="430"/>
                  </a:moveTo>
                  <a:lnTo>
                    <a:pt x="495" y="432"/>
                  </a:lnTo>
                  <a:lnTo>
                    <a:pt x="495" y="435"/>
                  </a:lnTo>
                  <a:lnTo>
                    <a:pt x="499" y="432"/>
                  </a:lnTo>
                  <a:lnTo>
                    <a:pt x="497" y="430"/>
                  </a:lnTo>
                  <a:moveTo>
                    <a:pt x="374" y="361"/>
                  </a:moveTo>
                  <a:lnTo>
                    <a:pt x="374" y="368"/>
                  </a:lnTo>
                  <a:lnTo>
                    <a:pt x="461" y="451"/>
                  </a:lnTo>
                  <a:lnTo>
                    <a:pt x="466" y="449"/>
                  </a:lnTo>
                  <a:lnTo>
                    <a:pt x="445" y="430"/>
                  </a:lnTo>
                  <a:lnTo>
                    <a:pt x="443" y="427"/>
                  </a:lnTo>
                  <a:lnTo>
                    <a:pt x="374" y="361"/>
                  </a:lnTo>
                  <a:moveTo>
                    <a:pt x="341" y="330"/>
                  </a:moveTo>
                  <a:lnTo>
                    <a:pt x="341" y="335"/>
                  </a:lnTo>
                  <a:lnTo>
                    <a:pt x="369" y="363"/>
                  </a:lnTo>
                  <a:lnTo>
                    <a:pt x="369" y="356"/>
                  </a:lnTo>
                  <a:lnTo>
                    <a:pt x="341" y="330"/>
                  </a:lnTo>
                  <a:moveTo>
                    <a:pt x="372" y="321"/>
                  </a:moveTo>
                  <a:lnTo>
                    <a:pt x="372" y="325"/>
                  </a:lnTo>
                  <a:lnTo>
                    <a:pt x="386" y="340"/>
                  </a:lnTo>
                  <a:lnTo>
                    <a:pt x="390" y="342"/>
                  </a:lnTo>
                  <a:lnTo>
                    <a:pt x="440" y="385"/>
                  </a:lnTo>
                  <a:lnTo>
                    <a:pt x="445" y="389"/>
                  </a:lnTo>
                  <a:lnTo>
                    <a:pt x="454" y="399"/>
                  </a:lnTo>
                  <a:lnTo>
                    <a:pt x="459" y="401"/>
                  </a:lnTo>
                  <a:lnTo>
                    <a:pt x="490" y="430"/>
                  </a:lnTo>
                  <a:lnTo>
                    <a:pt x="495" y="427"/>
                  </a:lnTo>
                  <a:lnTo>
                    <a:pt x="459" y="397"/>
                  </a:lnTo>
                  <a:lnTo>
                    <a:pt x="457" y="394"/>
                  </a:lnTo>
                  <a:lnTo>
                    <a:pt x="445" y="382"/>
                  </a:lnTo>
                  <a:lnTo>
                    <a:pt x="440" y="380"/>
                  </a:lnTo>
                  <a:lnTo>
                    <a:pt x="395" y="340"/>
                  </a:lnTo>
                  <a:lnTo>
                    <a:pt x="388" y="335"/>
                  </a:lnTo>
                  <a:lnTo>
                    <a:pt x="372" y="321"/>
                  </a:lnTo>
                  <a:moveTo>
                    <a:pt x="350" y="302"/>
                  </a:moveTo>
                  <a:lnTo>
                    <a:pt x="350" y="306"/>
                  </a:lnTo>
                  <a:lnTo>
                    <a:pt x="367" y="323"/>
                  </a:lnTo>
                  <a:lnTo>
                    <a:pt x="367" y="316"/>
                  </a:lnTo>
                  <a:lnTo>
                    <a:pt x="350" y="302"/>
                  </a:lnTo>
                  <a:moveTo>
                    <a:pt x="293" y="283"/>
                  </a:moveTo>
                  <a:lnTo>
                    <a:pt x="291" y="287"/>
                  </a:lnTo>
                  <a:lnTo>
                    <a:pt x="303" y="297"/>
                  </a:lnTo>
                  <a:lnTo>
                    <a:pt x="305" y="302"/>
                  </a:lnTo>
                  <a:lnTo>
                    <a:pt x="336" y="330"/>
                  </a:lnTo>
                  <a:lnTo>
                    <a:pt x="338" y="325"/>
                  </a:lnTo>
                  <a:lnTo>
                    <a:pt x="312" y="302"/>
                  </a:lnTo>
                  <a:lnTo>
                    <a:pt x="308" y="297"/>
                  </a:lnTo>
                  <a:lnTo>
                    <a:pt x="293" y="283"/>
                  </a:lnTo>
                  <a:moveTo>
                    <a:pt x="303" y="259"/>
                  </a:moveTo>
                  <a:lnTo>
                    <a:pt x="301" y="264"/>
                  </a:lnTo>
                  <a:lnTo>
                    <a:pt x="338" y="294"/>
                  </a:lnTo>
                  <a:lnTo>
                    <a:pt x="343" y="299"/>
                  </a:lnTo>
                  <a:lnTo>
                    <a:pt x="346" y="304"/>
                  </a:lnTo>
                  <a:lnTo>
                    <a:pt x="348" y="299"/>
                  </a:lnTo>
                  <a:lnTo>
                    <a:pt x="343" y="294"/>
                  </a:lnTo>
                  <a:lnTo>
                    <a:pt x="303" y="259"/>
                  </a:lnTo>
                  <a:moveTo>
                    <a:pt x="232" y="223"/>
                  </a:moveTo>
                  <a:lnTo>
                    <a:pt x="227" y="226"/>
                  </a:lnTo>
                  <a:lnTo>
                    <a:pt x="244" y="240"/>
                  </a:lnTo>
                  <a:lnTo>
                    <a:pt x="246" y="245"/>
                  </a:lnTo>
                  <a:lnTo>
                    <a:pt x="251" y="247"/>
                  </a:lnTo>
                  <a:lnTo>
                    <a:pt x="256" y="252"/>
                  </a:lnTo>
                  <a:lnTo>
                    <a:pt x="289" y="285"/>
                  </a:lnTo>
                  <a:lnTo>
                    <a:pt x="291" y="280"/>
                  </a:lnTo>
                  <a:lnTo>
                    <a:pt x="263" y="254"/>
                  </a:lnTo>
                  <a:lnTo>
                    <a:pt x="258" y="249"/>
                  </a:lnTo>
                  <a:lnTo>
                    <a:pt x="248" y="240"/>
                  </a:lnTo>
                  <a:lnTo>
                    <a:pt x="246" y="238"/>
                  </a:lnTo>
                  <a:lnTo>
                    <a:pt x="232" y="223"/>
                  </a:lnTo>
                  <a:moveTo>
                    <a:pt x="248" y="211"/>
                  </a:moveTo>
                  <a:lnTo>
                    <a:pt x="244" y="214"/>
                  </a:lnTo>
                  <a:lnTo>
                    <a:pt x="258" y="226"/>
                  </a:lnTo>
                  <a:lnTo>
                    <a:pt x="263" y="228"/>
                  </a:lnTo>
                  <a:lnTo>
                    <a:pt x="286" y="252"/>
                  </a:lnTo>
                  <a:lnTo>
                    <a:pt x="293" y="256"/>
                  </a:lnTo>
                  <a:lnTo>
                    <a:pt x="298" y="261"/>
                  </a:lnTo>
                  <a:lnTo>
                    <a:pt x="301" y="256"/>
                  </a:lnTo>
                  <a:lnTo>
                    <a:pt x="301" y="256"/>
                  </a:lnTo>
                  <a:lnTo>
                    <a:pt x="293" y="252"/>
                  </a:lnTo>
                  <a:lnTo>
                    <a:pt x="265" y="226"/>
                  </a:lnTo>
                  <a:lnTo>
                    <a:pt x="260" y="223"/>
                  </a:lnTo>
                  <a:lnTo>
                    <a:pt x="248" y="211"/>
                  </a:lnTo>
                  <a:moveTo>
                    <a:pt x="128" y="124"/>
                  </a:moveTo>
                  <a:lnTo>
                    <a:pt x="132" y="133"/>
                  </a:lnTo>
                  <a:lnTo>
                    <a:pt x="159" y="157"/>
                  </a:lnTo>
                  <a:lnTo>
                    <a:pt x="161" y="162"/>
                  </a:lnTo>
                  <a:lnTo>
                    <a:pt x="175" y="176"/>
                  </a:lnTo>
                  <a:lnTo>
                    <a:pt x="180" y="178"/>
                  </a:lnTo>
                  <a:lnTo>
                    <a:pt x="225" y="223"/>
                  </a:lnTo>
                  <a:lnTo>
                    <a:pt x="227" y="221"/>
                  </a:lnTo>
                  <a:lnTo>
                    <a:pt x="180" y="173"/>
                  </a:lnTo>
                  <a:lnTo>
                    <a:pt x="175" y="169"/>
                  </a:lnTo>
                  <a:lnTo>
                    <a:pt x="168" y="162"/>
                  </a:lnTo>
                  <a:lnTo>
                    <a:pt x="163" y="157"/>
                  </a:lnTo>
                  <a:lnTo>
                    <a:pt x="128" y="124"/>
                  </a:lnTo>
                  <a:moveTo>
                    <a:pt x="109" y="105"/>
                  </a:moveTo>
                  <a:lnTo>
                    <a:pt x="109" y="112"/>
                  </a:lnTo>
                  <a:lnTo>
                    <a:pt x="114" y="116"/>
                  </a:lnTo>
                  <a:lnTo>
                    <a:pt x="116" y="119"/>
                  </a:lnTo>
                  <a:lnTo>
                    <a:pt x="125" y="126"/>
                  </a:lnTo>
                  <a:lnTo>
                    <a:pt x="121" y="116"/>
                  </a:lnTo>
                  <a:lnTo>
                    <a:pt x="118" y="114"/>
                  </a:lnTo>
                  <a:lnTo>
                    <a:pt x="116" y="112"/>
                  </a:lnTo>
                  <a:lnTo>
                    <a:pt x="111" y="107"/>
                  </a:lnTo>
                  <a:lnTo>
                    <a:pt x="109" y="105"/>
                  </a:lnTo>
                  <a:moveTo>
                    <a:pt x="118" y="97"/>
                  </a:moveTo>
                  <a:lnTo>
                    <a:pt x="123" y="107"/>
                  </a:lnTo>
                  <a:lnTo>
                    <a:pt x="123" y="107"/>
                  </a:lnTo>
                  <a:lnTo>
                    <a:pt x="173" y="152"/>
                  </a:lnTo>
                  <a:lnTo>
                    <a:pt x="177" y="157"/>
                  </a:lnTo>
                  <a:lnTo>
                    <a:pt x="180" y="157"/>
                  </a:lnTo>
                  <a:lnTo>
                    <a:pt x="185" y="162"/>
                  </a:lnTo>
                  <a:lnTo>
                    <a:pt x="241" y="211"/>
                  </a:lnTo>
                  <a:lnTo>
                    <a:pt x="246" y="209"/>
                  </a:lnTo>
                  <a:lnTo>
                    <a:pt x="189" y="159"/>
                  </a:lnTo>
                  <a:lnTo>
                    <a:pt x="185" y="157"/>
                  </a:lnTo>
                  <a:lnTo>
                    <a:pt x="177" y="150"/>
                  </a:lnTo>
                  <a:lnTo>
                    <a:pt x="173" y="147"/>
                  </a:lnTo>
                  <a:lnTo>
                    <a:pt x="125" y="105"/>
                  </a:lnTo>
                  <a:lnTo>
                    <a:pt x="121" y="100"/>
                  </a:lnTo>
                  <a:lnTo>
                    <a:pt x="118" y="97"/>
                  </a:lnTo>
                  <a:moveTo>
                    <a:pt x="111" y="90"/>
                  </a:moveTo>
                  <a:lnTo>
                    <a:pt x="109" y="95"/>
                  </a:lnTo>
                  <a:lnTo>
                    <a:pt x="114" y="100"/>
                  </a:lnTo>
                  <a:lnTo>
                    <a:pt x="116" y="100"/>
                  </a:lnTo>
                  <a:lnTo>
                    <a:pt x="111" y="93"/>
                  </a:lnTo>
                  <a:lnTo>
                    <a:pt x="111" y="90"/>
                  </a:lnTo>
                  <a:moveTo>
                    <a:pt x="40" y="38"/>
                  </a:moveTo>
                  <a:lnTo>
                    <a:pt x="38" y="43"/>
                  </a:lnTo>
                  <a:lnTo>
                    <a:pt x="104" y="107"/>
                  </a:lnTo>
                  <a:lnTo>
                    <a:pt x="104" y="102"/>
                  </a:lnTo>
                  <a:lnTo>
                    <a:pt x="40" y="38"/>
                  </a:lnTo>
                  <a:moveTo>
                    <a:pt x="45" y="33"/>
                  </a:moveTo>
                  <a:lnTo>
                    <a:pt x="43" y="36"/>
                  </a:lnTo>
                  <a:lnTo>
                    <a:pt x="106" y="93"/>
                  </a:lnTo>
                  <a:lnTo>
                    <a:pt x="106" y="88"/>
                  </a:lnTo>
                  <a:lnTo>
                    <a:pt x="45" y="33"/>
                  </a:lnTo>
                  <a:moveTo>
                    <a:pt x="7" y="0"/>
                  </a:moveTo>
                  <a:lnTo>
                    <a:pt x="0" y="7"/>
                  </a:lnTo>
                  <a:lnTo>
                    <a:pt x="7" y="14"/>
                  </a:lnTo>
                  <a:lnTo>
                    <a:pt x="12" y="17"/>
                  </a:lnTo>
                  <a:lnTo>
                    <a:pt x="35" y="40"/>
                  </a:lnTo>
                  <a:lnTo>
                    <a:pt x="38" y="36"/>
                  </a:lnTo>
                  <a:lnTo>
                    <a:pt x="14" y="12"/>
                  </a:lnTo>
                  <a:lnTo>
                    <a:pt x="9" y="10"/>
                  </a:lnTo>
                  <a:lnTo>
                    <a:pt x="5" y="2"/>
                  </a:lnTo>
                  <a:lnTo>
                    <a:pt x="9" y="10"/>
                  </a:lnTo>
                  <a:lnTo>
                    <a:pt x="14" y="12"/>
                  </a:lnTo>
                  <a:lnTo>
                    <a:pt x="38" y="33"/>
                  </a:lnTo>
                  <a:lnTo>
                    <a:pt x="40" y="31"/>
                  </a:lnTo>
                  <a:lnTo>
                    <a:pt x="16" y="7"/>
                  </a:lnTo>
                  <a:lnTo>
                    <a:pt x="12" y="5"/>
                  </a:lnTo>
                  <a:lnTo>
                    <a:pt x="7"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2" name="Freeform 32"/>
            <p:cNvSpPr>
              <a:spLocks noEditPoints="1"/>
            </p:cNvSpPr>
            <p:nvPr/>
          </p:nvSpPr>
          <p:spPr bwMode="auto">
            <a:xfrm>
              <a:off x="9915938" y="3317867"/>
              <a:ext cx="114501" cy="320407"/>
            </a:xfrm>
            <a:custGeom>
              <a:avLst/>
              <a:gdLst>
                <a:gd name="T0" fmla="*/ 52 w 64"/>
                <a:gd name="T1" fmla="*/ 143 h 197"/>
                <a:gd name="T2" fmla="*/ 55 w 64"/>
                <a:gd name="T3" fmla="*/ 162 h 197"/>
                <a:gd name="T4" fmla="*/ 59 w 64"/>
                <a:gd name="T5" fmla="*/ 195 h 197"/>
                <a:gd name="T6" fmla="*/ 52 w 64"/>
                <a:gd name="T7" fmla="*/ 176 h 197"/>
                <a:gd name="T8" fmla="*/ 43 w 64"/>
                <a:gd name="T9" fmla="*/ 145 h 197"/>
                <a:gd name="T10" fmla="*/ 48 w 64"/>
                <a:gd name="T11" fmla="*/ 176 h 197"/>
                <a:gd name="T12" fmla="*/ 55 w 64"/>
                <a:gd name="T13" fmla="*/ 192 h 197"/>
                <a:gd name="T14" fmla="*/ 55 w 64"/>
                <a:gd name="T15" fmla="*/ 197 h 197"/>
                <a:gd name="T16" fmla="*/ 64 w 64"/>
                <a:gd name="T17" fmla="*/ 195 h 197"/>
                <a:gd name="T18" fmla="*/ 57 w 64"/>
                <a:gd name="T19" fmla="*/ 150 h 197"/>
                <a:gd name="T20" fmla="*/ 45 w 64"/>
                <a:gd name="T21" fmla="*/ 90 h 197"/>
                <a:gd name="T22" fmla="*/ 50 w 64"/>
                <a:gd name="T23" fmla="*/ 121 h 197"/>
                <a:gd name="T24" fmla="*/ 52 w 64"/>
                <a:gd name="T25" fmla="*/ 140 h 197"/>
                <a:gd name="T26" fmla="*/ 55 w 64"/>
                <a:gd name="T27" fmla="*/ 138 h 197"/>
                <a:gd name="T28" fmla="*/ 52 w 64"/>
                <a:gd name="T29" fmla="*/ 121 h 197"/>
                <a:gd name="T30" fmla="*/ 52 w 64"/>
                <a:gd name="T31" fmla="*/ 114 h 197"/>
                <a:gd name="T32" fmla="*/ 45 w 64"/>
                <a:gd name="T33" fmla="*/ 90 h 197"/>
                <a:gd name="T34" fmla="*/ 29 w 64"/>
                <a:gd name="T35" fmla="*/ 116 h 197"/>
                <a:gd name="T36" fmla="*/ 33 w 64"/>
                <a:gd name="T37" fmla="*/ 131 h 197"/>
                <a:gd name="T38" fmla="*/ 36 w 64"/>
                <a:gd name="T39" fmla="*/ 140 h 197"/>
                <a:gd name="T40" fmla="*/ 38 w 64"/>
                <a:gd name="T41" fmla="*/ 133 h 197"/>
                <a:gd name="T42" fmla="*/ 33 w 64"/>
                <a:gd name="T43" fmla="*/ 124 h 197"/>
                <a:gd name="T44" fmla="*/ 22 w 64"/>
                <a:gd name="T45" fmla="*/ 88 h 197"/>
                <a:gd name="T46" fmla="*/ 36 w 64"/>
                <a:gd name="T47" fmla="*/ 0 h 197"/>
                <a:gd name="T48" fmla="*/ 3 w 64"/>
                <a:gd name="T49" fmla="*/ 38 h 197"/>
                <a:gd name="T50" fmla="*/ 0 w 64"/>
                <a:gd name="T51" fmla="*/ 41 h 197"/>
                <a:gd name="T52" fmla="*/ 3 w 64"/>
                <a:gd name="T53" fmla="*/ 48 h 197"/>
                <a:gd name="T54" fmla="*/ 12 w 64"/>
                <a:gd name="T55" fmla="*/ 69 h 197"/>
                <a:gd name="T56" fmla="*/ 15 w 64"/>
                <a:gd name="T57" fmla="*/ 76 h 197"/>
                <a:gd name="T58" fmla="*/ 19 w 64"/>
                <a:gd name="T59" fmla="*/ 83 h 197"/>
                <a:gd name="T60" fmla="*/ 17 w 64"/>
                <a:gd name="T61" fmla="*/ 71 h 197"/>
                <a:gd name="T62" fmla="*/ 15 w 64"/>
                <a:gd name="T63" fmla="*/ 64 h 197"/>
                <a:gd name="T64" fmla="*/ 5 w 64"/>
                <a:gd name="T65" fmla="*/ 41 h 197"/>
                <a:gd name="T66" fmla="*/ 33 w 64"/>
                <a:gd name="T67" fmla="*/ 10 h 197"/>
                <a:gd name="T68" fmla="*/ 36 w 64"/>
                <a:gd name="T69" fmla="*/ 26 h 197"/>
                <a:gd name="T70" fmla="*/ 41 w 64"/>
                <a:gd name="T71" fmla="*/ 62 h 197"/>
                <a:gd name="T72" fmla="*/ 48 w 64"/>
                <a:gd name="T73" fmla="*/ 86 h 197"/>
                <a:gd name="T74" fmla="*/ 43 w 64"/>
                <a:gd name="T75" fmla="*/ 55 h 197"/>
                <a:gd name="T76" fmla="*/ 38 w 64"/>
                <a:gd name="T77" fmla="*/ 19 h 197"/>
                <a:gd name="T78" fmla="*/ 36 w 64"/>
                <a:gd name="T7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4" h="197">
                  <a:moveTo>
                    <a:pt x="57" y="143"/>
                  </a:moveTo>
                  <a:lnTo>
                    <a:pt x="52" y="143"/>
                  </a:lnTo>
                  <a:lnTo>
                    <a:pt x="52" y="150"/>
                  </a:lnTo>
                  <a:lnTo>
                    <a:pt x="55" y="162"/>
                  </a:lnTo>
                  <a:lnTo>
                    <a:pt x="59" y="192"/>
                  </a:lnTo>
                  <a:lnTo>
                    <a:pt x="59" y="195"/>
                  </a:lnTo>
                  <a:lnTo>
                    <a:pt x="59" y="192"/>
                  </a:lnTo>
                  <a:lnTo>
                    <a:pt x="52" y="176"/>
                  </a:lnTo>
                  <a:lnTo>
                    <a:pt x="50" y="166"/>
                  </a:lnTo>
                  <a:lnTo>
                    <a:pt x="43" y="145"/>
                  </a:lnTo>
                  <a:lnTo>
                    <a:pt x="38" y="145"/>
                  </a:lnTo>
                  <a:lnTo>
                    <a:pt x="48" y="176"/>
                  </a:lnTo>
                  <a:lnTo>
                    <a:pt x="50" y="183"/>
                  </a:lnTo>
                  <a:lnTo>
                    <a:pt x="55" y="192"/>
                  </a:lnTo>
                  <a:lnTo>
                    <a:pt x="55" y="195"/>
                  </a:lnTo>
                  <a:lnTo>
                    <a:pt x="55" y="197"/>
                  </a:lnTo>
                  <a:lnTo>
                    <a:pt x="62" y="195"/>
                  </a:lnTo>
                  <a:lnTo>
                    <a:pt x="64" y="195"/>
                  </a:lnTo>
                  <a:lnTo>
                    <a:pt x="64" y="192"/>
                  </a:lnTo>
                  <a:lnTo>
                    <a:pt x="57" y="150"/>
                  </a:lnTo>
                  <a:lnTo>
                    <a:pt x="57" y="143"/>
                  </a:lnTo>
                  <a:close/>
                  <a:moveTo>
                    <a:pt x="45" y="90"/>
                  </a:moveTo>
                  <a:lnTo>
                    <a:pt x="48" y="116"/>
                  </a:lnTo>
                  <a:lnTo>
                    <a:pt x="50" y="121"/>
                  </a:lnTo>
                  <a:lnTo>
                    <a:pt x="50" y="126"/>
                  </a:lnTo>
                  <a:lnTo>
                    <a:pt x="52" y="140"/>
                  </a:lnTo>
                  <a:lnTo>
                    <a:pt x="55" y="138"/>
                  </a:lnTo>
                  <a:lnTo>
                    <a:pt x="55" y="138"/>
                  </a:lnTo>
                  <a:lnTo>
                    <a:pt x="55" y="126"/>
                  </a:lnTo>
                  <a:lnTo>
                    <a:pt x="52" y="121"/>
                  </a:lnTo>
                  <a:lnTo>
                    <a:pt x="52" y="119"/>
                  </a:lnTo>
                  <a:lnTo>
                    <a:pt x="52" y="114"/>
                  </a:lnTo>
                  <a:lnTo>
                    <a:pt x="50" y="90"/>
                  </a:lnTo>
                  <a:lnTo>
                    <a:pt x="45" y="90"/>
                  </a:lnTo>
                  <a:close/>
                  <a:moveTo>
                    <a:pt x="17" y="86"/>
                  </a:moveTo>
                  <a:lnTo>
                    <a:pt x="29" y="116"/>
                  </a:lnTo>
                  <a:lnTo>
                    <a:pt x="29" y="121"/>
                  </a:lnTo>
                  <a:lnTo>
                    <a:pt x="33" y="131"/>
                  </a:lnTo>
                  <a:lnTo>
                    <a:pt x="33" y="135"/>
                  </a:lnTo>
                  <a:lnTo>
                    <a:pt x="36" y="140"/>
                  </a:lnTo>
                  <a:lnTo>
                    <a:pt x="41" y="140"/>
                  </a:lnTo>
                  <a:lnTo>
                    <a:pt x="38" y="133"/>
                  </a:lnTo>
                  <a:lnTo>
                    <a:pt x="36" y="128"/>
                  </a:lnTo>
                  <a:lnTo>
                    <a:pt x="33" y="124"/>
                  </a:lnTo>
                  <a:lnTo>
                    <a:pt x="33" y="119"/>
                  </a:lnTo>
                  <a:lnTo>
                    <a:pt x="22" y="88"/>
                  </a:lnTo>
                  <a:lnTo>
                    <a:pt x="17" y="86"/>
                  </a:lnTo>
                  <a:close/>
                  <a:moveTo>
                    <a:pt x="36" y="0"/>
                  </a:moveTo>
                  <a:lnTo>
                    <a:pt x="29" y="7"/>
                  </a:lnTo>
                  <a:lnTo>
                    <a:pt x="3" y="38"/>
                  </a:lnTo>
                  <a:lnTo>
                    <a:pt x="0" y="38"/>
                  </a:lnTo>
                  <a:lnTo>
                    <a:pt x="0" y="41"/>
                  </a:lnTo>
                  <a:lnTo>
                    <a:pt x="3" y="43"/>
                  </a:lnTo>
                  <a:lnTo>
                    <a:pt x="3" y="48"/>
                  </a:lnTo>
                  <a:lnTo>
                    <a:pt x="10" y="64"/>
                  </a:lnTo>
                  <a:lnTo>
                    <a:pt x="12" y="69"/>
                  </a:lnTo>
                  <a:lnTo>
                    <a:pt x="12" y="74"/>
                  </a:lnTo>
                  <a:lnTo>
                    <a:pt x="15" y="76"/>
                  </a:lnTo>
                  <a:lnTo>
                    <a:pt x="15" y="81"/>
                  </a:lnTo>
                  <a:lnTo>
                    <a:pt x="19" y="83"/>
                  </a:lnTo>
                  <a:lnTo>
                    <a:pt x="17" y="74"/>
                  </a:lnTo>
                  <a:lnTo>
                    <a:pt x="17" y="71"/>
                  </a:lnTo>
                  <a:lnTo>
                    <a:pt x="15" y="69"/>
                  </a:lnTo>
                  <a:lnTo>
                    <a:pt x="15" y="64"/>
                  </a:lnTo>
                  <a:lnTo>
                    <a:pt x="7" y="45"/>
                  </a:lnTo>
                  <a:lnTo>
                    <a:pt x="5" y="41"/>
                  </a:lnTo>
                  <a:lnTo>
                    <a:pt x="5" y="41"/>
                  </a:lnTo>
                  <a:lnTo>
                    <a:pt x="33" y="10"/>
                  </a:lnTo>
                  <a:lnTo>
                    <a:pt x="33" y="22"/>
                  </a:lnTo>
                  <a:lnTo>
                    <a:pt x="36" y="26"/>
                  </a:lnTo>
                  <a:lnTo>
                    <a:pt x="41" y="57"/>
                  </a:lnTo>
                  <a:lnTo>
                    <a:pt x="41" y="62"/>
                  </a:lnTo>
                  <a:lnTo>
                    <a:pt x="43" y="86"/>
                  </a:lnTo>
                  <a:lnTo>
                    <a:pt x="48" y="86"/>
                  </a:lnTo>
                  <a:lnTo>
                    <a:pt x="43" y="59"/>
                  </a:lnTo>
                  <a:lnTo>
                    <a:pt x="43" y="55"/>
                  </a:lnTo>
                  <a:lnTo>
                    <a:pt x="38" y="24"/>
                  </a:lnTo>
                  <a:lnTo>
                    <a:pt x="38" y="19"/>
                  </a:lnTo>
                  <a:lnTo>
                    <a:pt x="36" y="10"/>
                  </a:lnTo>
                  <a:lnTo>
                    <a:pt x="3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3" name="Freeform 33"/>
            <p:cNvSpPr>
              <a:spLocks noEditPoints="1"/>
            </p:cNvSpPr>
            <p:nvPr/>
          </p:nvSpPr>
          <p:spPr bwMode="auto">
            <a:xfrm>
              <a:off x="9915938" y="3317867"/>
              <a:ext cx="114501" cy="320407"/>
            </a:xfrm>
            <a:custGeom>
              <a:avLst/>
              <a:gdLst>
                <a:gd name="T0" fmla="*/ 52 w 64"/>
                <a:gd name="T1" fmla="*/ 143 h 197"/>
                <a:gd name="T2" fmla="*/ 55 w 64"/>
                <a:gd name="T3" fmla="*/ 162 h 197"/>
                <a:gd name="T4" fmla="*/ 59 w 64"/>
                <a:gd name="T5" fmla="*/ 195 h 197"/>
                <a:gd name="T6" fmla="*/ 52 w 64"/>
                <a:gd name="T7" fmla="*/ 176 h 197"/>
                <a:gd name="T8" fmla="*/ 43 w 64"/>
                <a:gd name="T9" fmla="*/ 145 h 197"/>
                <a:gd name="T10" fmla="*/ 48 w 64"/>
                <a:gd name="T11" fmla="*/ 176 h 197"/>
                <a:gd name="T12" fmla="*/ 55 w 64"/>
                <a:gd name="T13" fmla="*/ 192 h 197"/>
                <a:gd name="T14" fmla="*/ 55 w 64"/>
                <a:gd name="T15" fmla="*/ 197 h 197"/>
                <a:gd name="T16" fmla="*/ 64 w 64"/>
                <a:gd name="T17" fmla="*/ 195 h 197"/>
                <a:gd name="T18" fmla="*/ 57 w 64"/>
                <a:gd name="T19" fmla="*/ 150 h 197"/>
                <a:gd name="T20" fmla="*/ 45 w 64"/>
                <a:gd name="T21" fmla="*/ 90 h 197"/>
                <a:gd name="T22" fmla="*/ 50 w 64"/>
                <a:gd name="T23" fmla="*/ 121 h 197"/>
                <a:gd name="T24" fmla="*/ 52 w 64"/>
                <a:gd name="T25" fmla="*/ 140 h 197"/>
                <a:gd name="T26" fmla="*/ 55 w 64"/>
                <a:gd name="T27" fmla="*/ 138 h 197"/>
                <a:gd name="T28" fmla="*/ 52 w 64"/>
                <a:gd name="T29" fmla="*/ 121 h 197"/>
                <a:gd name="T30" fmla="*/ 52 w 64"/>
                <a:gd name="T31" fmla="*/ 114 h 197"/>
                <a:gd name="T32" fmla="*/ 45 w 64"/>
                <a:gd name="T33" fmla="*/ 90 h 197"/>
                <a:gd name="T34" fmla="*/ 29 w 64"/>
                <a:gd name="T35" fmla="*/ 116 h 197"/>
                <a:gd name="T36" fmla="*/ 33 w 64"/>
                <a:gd name="T37" fmla="*/ 131 h 197"/>
                <a:gd name="T38" fmla="*/ 36 w 64"/>
                <a:gd name="T39" fmla="*/ 140 h 197"/>
                <a:gd name="T40" fmla="*/ 38 w 64"/>
                <a:gd name="T41" fmla="*/ 133 h 197"/>
                <a:gd name="T42" fmla="*/ 33 w 64"/>
                <a:gd name="T43" fmla="*/ 124 h 197"/>
                <a:gd name="T44" fmla="*/ 22 w 64"/>
                <a:gd name="T45" fmla="*/ 88 h 197"/>
                <a:gd name="T46" fmla="*/ 36 w 64"/>
                <a:gd name="T47" fmla="*/ 0 h 197"/>
                <a:gd name="T48" fmla="*/ 3 w 64"/>
                <a:gd name="T49" fmla="*/ 38 h 197"/>
                <a:gd name="T50" fmla="*/ 0 w 64"/>
                <a:gd name="T51" fmla="*/ 41 h 197"/>
                <a:gd name="T52" fmla="*/ 3 w 64"/>
                <a:gd name="T53" fmla="*/ 48 h 197"/>
                <a:gd name="T54" fmla="*/ 12 w 64"/>
                <a:gd name="T55" fmla="*/ 69 h 197"/>
                <a:gd name="T56" fmla="*/ 15 w 64"/>
                <a:gd name="T57" fmla="*/ 76 h 197"/>
                <a:gd name="T58" fmla="*/ 19 w 64"/>
                <a:gd name="T59" fmla="*/ 83 h 197"/>
                <a:gd name="T60" fmla="*/ 17 w 64"/>
                <a:gd name="T61" fmla="*/ 71 h 197"/>
                <a:gd name="T62" fmla="*/ 15 w 64"/>
                <a:gd name="T63" fmla="*/ 64 h 197"/>
                <a:gd name="T64" fmla="*/ 5 w 64"/>
                <a:gd name="T65" fmla="*/ 41 h 197"/>
                <a:gd name="T66" fmla="*/ 33 w 64"/>
                <a:gd name="T67" fmla="*/ 10 h 197"/>
                <a:gd name="T68" fmla="*/ 36 w 64"/>
                <a:gd name="T69" fmla="*/ 26 h 197"/>
                <a:gd name="T70" fmla="*/ 41 w 64"/>
                <a:gd name="T71" fmla="*/ 62 h 197"/>
                <a:gd name="T72" fmla="*/ 48 w 64"/>
                <a:gd name="T73" fmla="*/ 86 h 197"/>
                <a:gd name="T74" fmla="*/ 43 w 64"/>
                <a:gd name="T75" fmla="*/ 55 h 197"/>
                <a:gd name="T76" fmla="*/ 38 w 64"/>
                <a:gd name="T77" fmla="*/ 19 h 197"/>
                <a:gd name="T78" fmla="*/ 36 w 64"/>
                <a:gd name="T7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4" h="197">
                  <a:moveTo>
                    <a:pt x="57" y="143"/>
                  </a:moveTo>
                  <a:lnTo>
                    <a:pt x="52" y="143"/>
                  </a:lnTo>
                  <a:lnTo>
                    <a:pt x="52" y="150"/>
                  </a:lnTo>
                  <a:lnTo>
                    <a:pt x="55" y="162"/>
                  </a:lnTo>
                  <a:lnTo>
                    <a:pt x="59" y="192"/>
                  </a:lnTo>
                  <a:lnTo>
                    <a:pt x="59" y="195"/>
                  </a:lnTo>
                  <a:lnTo>
                    <a:pt x="59" y="192"/>
                  </a:lnTo>
                  <a:lnTo>
                    <a:pt x="52" y="176"/>
                  </a:lnTo>
                  <a:lnTo>
                    <a:pt x="50" y="166"/>
                  </a:lnTo>
                  <a:lnTo>
                    <a:pt x="43" y="145"/>
                  </a:lnTo>
                  <a:lnTo>
                    <a:pt x="38" y="145"/>
                  </a:lnTo>
                  <a:lnTo>
                    <a:pt x="48" y="176"/>
                  </a:lnTo>
                  <a:lnTo>
                    <a:pt x="50" y="183"/>
                  </a:lnTo>
                  <a:lnTo>
                    <a:pt x="55" y="192"/>
                  </a:lnTo>
                  <a:lnTo>
                    <a:pt x="55" y="195"/>
                  </a:lnTo>
                  <a:lnTo>
                    <a:pt x="55" y="197"/>
                  </a:lnTo>
                  <a:lnTo>
                    <a:pt x="62" y="195"/>
                  </a:lnTo>
                  <a:lnTo>
                    <a:pt x="64" y="195"/>
                  </a:lnTo>
                  <a:lnTo>
                    <a:pt x="64" y="192"/>
                  </a:lnTo>
                  <a:lnTo>
                    <a:pt x="57" y="150"/>
                  </a:lnTo>
                  <a:lnTo>
                    <a:pt x="57" y="143"/>
                  </a:lnTo>
                  <a:moveTo>
                    <a:pt x="45" y="90"/>
                  </a:moveTo>
                  <a:lnTo>
                    <a:pt x="48" y="116"/>
                  </a:lnTo>
                  <a:lnTo>
                    <a:pt x="50" y="121"/>
                  </a:lnTo>
                  <a:lnTo>
                    <a:pt x="50" y="126"/>
                  </a:lnTo>
                  <a:lnTo>
                    <a:pt x="52" y="140"/>
                  </a:lnTo>
                  <a:lnTo>
                    <a:pt x="55" y="138"/>
                  </a:lnTo>
                  <a:lnTo>
                    <a:pt x="55" y="138"/>
                  </a:lnTo>
                  <a:lnTo>
                    <a:pt x="55" y="126"/>
                  </a:lnTo>
                  <a:lnTo>
                    <a:pt x="52" y="121"/>
                  </a:lnTo>
                  <a:lnTo>
                    <a:pt x="52" y="119"/>
                  </a:lnTo>
                  <a:lnTo>
                    <a:pt x="52" y="114"/>
                  </a:lnTo>
                  <a:lnTo>
                    <a:pt x="50" y="90"/>
                  </a:lnTo>
                  <a:lnTo>
                    <a:pt x="45" y="90"/>
                  </a:lnTo>
                  <a:moveTo>
                    <a:pt x="17" y="86"/>
                  </a:moveTo>
                  <a:lnTo>
                    <a:pt x="29" y="116"/>
                  </a:lnTo>
                  <a:lnTo>
                    <a:pt x="29" y="121"/>
                  </a:lnTo>
                  <a:lnTo>
                    <a:pt x="33" y="131"/>
                  </a:lnTo>
                  <a:lnTo>
                    <a:pt x="33" y="135"/>
                  </a:lnTo>
                  <a:lnTo>
                    <a:pt x="36" y="140"/>
                  </a:lnTo>
                  <a:lnTo>
                    <a:pt x="41" y="140"/>
                  </a:lnTo>
                  <a:lnTo>
                    <a:pt x="38" y="133"/>
                  </a:lnTo>
                  <a:lnTo>
                    <a:pt x="36" y="128"/>
                  </a:lnTo>
                  <a:lnTo>
                    <a:pt x="33" y="124"/>
                  </a:lnTo>
                  <a:lnTo>
                    <a:pt x="33" y="119"/>
                  </a:lnTo>
                  <a:lnTo>
                    <a:pt x="22" y="88"/>
                  </a:lnTo>
                  <a:lnTo>
                    <a:pt x="17" y="86"/>
                  </a:lnTo>
                  <a:moveTo>
                    <a:pt x="36" y="0"/>
                  </a:moveTo>
                  <a:lnTo>
                    <a:pt x="29" y="7"/>
                  </a:lnTo>
                  <a:lnTo>
                    <a:pt x="3" y="38"/>
                  </a:lnTo>
                  <a:lnTo>
                    <a:pt x="0" y="38"/>
                  </a:lnTo>
                  <a:lnTo>
                    <a:pt x="0" y="41"/>
                  </a:lnTo>
                  <a:lnTo>
                    <a:pt x="3" y="43"/>
                  </a:lnTo>
                  <a:lnTo>
                    <a:pt x="3" y="48"/>
                  </a:lnTo>
                  <a:lnTo>
                    <a:pt x="10" y="64"/>
                  </a:lnTo>
                  <a:lnTo>
                    <a:pt x="12" y="69"/>
                  </a:lnTo>
                  <a:lnTo>
                    <a:pt x="12" y="74"/>
                  </a:lnTo>
                  <a:lnTo>
                    <a:pt x="15" y="76"/>
                  </a:lnTo>
                  <a:lnTo>
                    <a:pt x="15" y="81"/>
                  </a:lnTo>
                  <a:lnTo>
                    <a:pt x="19" y="83"/>
                  </a:lnTo>
                  <a:lnTo>
                    <a:pt x="17" y="74"/>
                  </a:lnTo>
                  <a:lnTo>
                    <a:pt x="17" y="71"/>
                  </a:lnTo>
                  <a:lnTo>
                    <a:pt x="15" y="69"/>
                  </a:lnTo>
                  <a:lnTo>
                    <a:pt x="15" y="64"/>
                  </a:lnTo>
                  <a:lnTo>
                    <a:pt x="7" y="45"/>
                  </a:lnTo>
                  <a:lnTo>
                    <a:pt x="5" y="41"/>
                  </a:lnTo>
                  <a:lnTo>
                    <a:pt x="5" y="41"/>
                  </a:lnTo>
                  <a:lnTo>
                    <a:pt x="33" y="10"/>
                  </a:lnTo>
                  <a:lnTo>
                    <a:pt x="33" y="22"/>
                  </a:lnTo>
                  <a:lnTo>
                    <a:pt x="36" y="26"/>
                  </a:lnTo>
                  <a:lnTo>
                    <a:pt x="41" y="57"/>
                  </a:lnTo>
                  <a:lnTo>
                    <a:pt x="41" y="62"/>
                  </a:lnTo>
                  <a:lnTo>
                    <a:pt x="43" y="86"/>
                  </a:lnTo>
                  <a:lnTo>
                    <a:pt x="48" y="86"/>
                  </a:lnTo>
                  <a:lnTo>
                    <a:pt x="43" y="59"/>
                  </a:lnTo>
                  <a:lnTo>
                    <a:pt x="43" y="55"/>
                  </a:lnTo>
                  <a:lnTo>
                    <a:pt x="38" y="24"/>
                  </a:lnTo>
                  <a:lnTo>
                    <a:pt x="38" y="19"/>
                  </a:lnTo>
                  <a:lnTo>
                    <a:pt x="36" y="10"/>
                  </a:lnTo>
                  <a:lnTo>
                    <a:pt x="3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4" name="Freeform 34"/>
            <p:cNvSpPr>
              <a:spLocks noEditPoints="1"/>
            </p:cNvSpPr>
            <p:nvPr/>
          </p:nvSpPr>
          <p:spPr bwMode="auto">
            <a:xfrm>
              <a:off x="9103698" y="3340637"/>
              <a:ext cx="1266665" cy="320407"/>
            </a:xfrm>
            <a:custGeom>
              <a:avLst/>
              <a:gdLst>
                <a:gd name="T0" fmla="*/ 45 w 708"/>
                <a:gd name="T1" fmla="*/ 193 h 197"/>
                <a:gd name="T2" fmla="*/ 76 w 708"/>
                <a:gd name="T3" fmla="*/ 186 h 197"/>
                <a:gd name="T4" fmla="*/ 80 w 708"/>
                <a:gd name="T5" fmla="*/ 186 h 197"/>
                <a:gd name="T6" fmla="*/ 31 w 708"/>
                <a:gd name="T7" fmla="*/ 195 h 197"/>
                <a:gd name="T8" fmla="*/ 28 w 708"/>
                <a:gd name="T9" fmla="*/ 176 h 197"/>
                <a:gd name="T10" fmla="*/ 83 w 708"/>
                <a:gd name="T11" fmla="*/ 188 h 197"/>
                <a:gd name="T12" fmla="*/ 556 w 708"/>
                <a:gd name="T13" fmla="*/ 119 h 197"/>
                <a:gd name="T14" fmla="*/ 506 w 708"/>
                <a:gd name="T15" fmla="*/ 126 h 197"/>
                <a:gd name="T16" fmla="*/ 473 w 708"/>
                <a:gd name="T17" fmla="*/ 129 h 197"/>
                <a:gd name="T18" fmla="*/ 319 w 708"/>
                <a:gd name="T19" fmla="*/ 152 h 197"/>
                <a:gd name="T20" fmla="*/ 258 w 708"/>
                <a:gd name="T21" fmla="*/ 159 h 197"/>
                <a:gd name="T22" fmla="*/ 263 w 708"/>
                <a:gd name="T23" fmla="*/ 164 h 197"/>
                <a:gd name="T24" fmla="*/ 322 w 708"/>
                <a:gd name="T25" fmla="*/ 155 h 197"/>
                <a:gd name="T26" fmla="*/ 476 w 708"/>
                <a:gd name="T27" fmla="*/ 133 h 197"/>
                <a:gd name="T28" fmla="*/ 511 w 708"/>
                <a:gd name="T29" fmla="*/ 129 h 197"/>
                <a:gd name="T30" fmla="*/ 575 w 708"/>
                <a:gd name="T31" fmla="*/ 119 h 197"/>
                <a:gd name="T32" fmla="*/ 663 w 708"/>
                <a:gd name="T33" fmla="*/ 100 h 197"/>
                <a:gd name="T34" fmla="*/ 665 w 708"/>
                <a:gd name="T35" fmla="*/ 102 h 197"/>
                <a:gd name="T36" fmla="*/ 672 w 708"/>
                <a:gd name="T37" fmla="*/ 107 h 197"/>
                <a:gd name="T38" fmla="*/ 708 w 708"/>
                <a:gd name="T39" fmla="*/ 102 h 197"/>
                <a:gd name="T40" fmla="*/ 665 w 708"/>
                <a:gd name="T41" fmla="*/ 95 h 197"/>
                <a:gd name="T42" fmla="*/ 274 w 708"/>
                <a:gd name="T43" fmla="*/ 45 h 197"/>
                <a:gd name="T44" fmla="*/ 300 w 708"/>
                <a:gd name="T45" fmla="*/ 48 h 197"/>
                <a:gd name="T46" fmla="*/ 379 w 708"/>
                <a:gd name="T47" fmla="*/ 60 h 197"/>
                <a:gd name="T48" fmla="*/ 450 w 708"/>
                <a:gd name="T49" fmla="*/ 69 h 197"/>
                <a:gd name="T50" fmla="*/ 499 w 708"/>
                <a:gd name="T51" fmla="*/ 76 h 197"/>
                <a:gd name="T52" fmla="*/ 528 w 708"/>
                <a:gd name="T53" fmla="*/ 81 h 197"/>
                <a:gd name="T54" fmla="*/ 537 w 708"/>
                <a:gd name="T55" fmla="*/ 76 h 197"/>
                <a:gd name="T56" fmla="*/ 502 w 708"/>
                <a:gd name="T57" fmla="*/ 72 h 197"/>
                <a:gd name="T58" fmla="*/ 461 w 708"/>
                <a:gd name="T59" fmla="*/ 67 h 197"/>
                <a:gd name="T60" fmla="*/ 405 w 708"/>
                <a:gd name="T61" fmla="*/ 57 h 197"/>
                <a:gd name="T62" fmla="*/ 329 w 708"/>
                <a:gd name="T63" fmla="*/ 48 h 197"/>
                <a:gd name="T64" fmla="*/ 289 w 708"/>
                <a:gd name="T65" fmla="*/ 43 h 197"/>
                <a:gd name="T66" fmla="*/ 265 w 708"/>
                <a:gd name="T67" fmla="*/ 43 h 197"/>
                <a:gd name="T68" fmla="*/ 260 w 708"/>
                <a:gd name="T69" fmla="*/ 38 h 197"/>
                <a:gd name="T70" fmla="*/ 260 w 708"/>
                <a:gd name="T71" fmla="*/ 38 h 197"/>
                <a:gd name="T72" fmla="*/ 2 w 708"/>
                <a:gd name="T73" fmla="*/ 29 h 197"/>
                <a:gd name="T74" fmla="*/ 9 w 708"/>
                <a:gd name="T75" fmla="*/ 76 h 197"/>
                <a:gd name="T76" fmla="*/ 19 w 708"/>
                <a:gd name="T77" fmla="*/ 133 h 197"/>
                <a:gd name="T78" fmla="*/ 24 w 708"/>
                <a:gd name="T79" fmla="*/ 136 h 197"/>
                <a:gd name="T80" fmla="*/ 14 w 708"/>
                <a:gd name="T81" fmla="*/ 81 h 197"/>
                <a:gd name="T82" fmla="*/ 9 w 708"/>
                <a:gd name="T83" fmla="*/ 38 h 197"/>
                <a:gd name="T84" fmla="*/ 5 w 708"/>
                <a:gd name="T85" fmla="*/ 5 h 197"/>
                <a:gd name="T86" fmla="*/ 83 w 708"/>
                <a:gd name="T87" fmla="*/ 17 h 197"/>
                <a:gd name="T88" fmla="*/ 201 w 708"/>
                <a:gd name="T89" fmla="*/ 34 h 197"/>
                <a:gd name="T90" fmla="*/ 194 w 708"/>
                <a:gd name="T91" fmla="*/ 29 h 197"/>
                <a:gd name="T92" fmla="*/ 80 w 708"/>
                <a:gd name="T93" fmla="*/ 12 h 197"/>
                <a:gd name="T94" fmla="*/ 0 w 708"/>
                <a:gd name="T9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8" h="197">
                  <a:moveTo>
                    <a:pt x="66" y="186"/>
                  </a:moveTo>
                  <a:lnTo>
                    <a:pt x="64" y="188"/>
                  </a:lnTo>
                  <a:lnTo>
                    <a:pt x="42" y="190"/>
                  </a:lnTo>
                  <a:lnTo>
                    <a:pt x="45" y="193"/>
                  </a:lnTo>
                  <a:lnTo>
                    <a:pt x="61" y="193"/>
                  </a:lnTo>
                  <a:lnTo>
                    <a:pt x="66" y="186"/>
                  </a:lnTo>
                  <a:close/>
                  <a:moveTo>
                    <a:pt x="80" y="186"/>
                  </a:moveTo>
                  <a:lnTo>
                    <a:pt x="76" y="186"/>
                  </a:lnTo>
                  <a:lnTo>
                    <a:pt x="68" y="190"/>
                  </a:lnTo>
                  <a:lnTo>
                    <a:pt x="71" y="190"/>
                  </a:lnTo>
                  <a:lnTo>
                    <a:pt x="73" y="190"/>
                  </a:lnTo>
                  <a:lnTo>
                    <a:pt x="80" y="186"/>
                  </a:lnTo>
                  <a:close/>
                  <a:moveTo>
                    <a:pt x="24" y="169"/>
                  </a:moveTo>
                  <a:lnTo>
                    <a:pt x="26" y="193"/>
                  </a:lnTo>
                  <a:lnTo>
                    <a:pt x="28" y="197"/>
                  </a:lnTo>
                  <a:lnTo>
                    <a:pt x="31" y="195"/>
                  </a:lnTo>
                  <a:lnTo>
                    <a:pt x="40" y="195"/>
                  </a:lnTo>
                  <a:lnTo>
                    <a:pt x="38" y="190"/>
                  </a:lnTo>
                  <a:lnTo>
                    <a:pt x="31" y="193"/>
                  </a:lnTo>
                  <a:lnTo>
                    <a:pt x="28" y="176"/>
                  </a:lnTo>
                  <a:lnTo>
                    <a:pt x="24" y="169"/>
                  </a:lnTo>
                  <a:close/>
                  <a:moveTo>
                    <a:pt x="229" y="164"/>
                  </a:moveTo>
                  <a:lnTo>
                    <a:pt x="87" y="183"/>
                  </a:lnTo>
                  <a:lnTo>
                    <a:pt x="83" y="188"/>
                  </a:lnTo>
                  <a:lnTo>
                    <a:pt x="227" y="169"/>
                  </a:lnTo>
                  <a:lnTo>
                    <a:pt x="229" y="164"/>
                  </a:lnTo>
                  <a:close/>
                  <a:moveTo>
                    <a:pt x="577" y="114"/>
                  </a:moveTo>
                  <a:lnTo>
                    <a:pt x="556" y="119"/>
                  </a:lnTo>
                  <a:lnTo>
                    <a:pt x="544" y="119"/>
                  </a:lnTo>
                  <a:lnTo>
                    <a:pt x="513" y="124"/>
                  </a:lnTo>
                  <a:lnTo>
                    <a:pt x="509" y="124"/>
                  </a:lnTo>
                  <a:lnTo>
                    <a:pt x="506" y="126"/>
                  </a:lnTo>
                  <a:lnTo>
                    <a:pt x="495" y="126"/>
                  </a:lnTo>
                  <a:lnTo>
                    <a:pt x="490" y="126"/>
                  </a:lnTo>
                  <a:lnTo>
                    <a:pt x="480" y="129"/>
                  </a:lnTo>
                  <a:lnTo>
                    <a:pt x="473" y="129"/>
                  </a:lnTo>
                  <a:lnTo>
                    <a:pt x="416" y="138"/>
                  </a:lnTo>
                  <a:lnTo>
                    <a:pt x="412" y="138"/>
                  </a:lnTo>
                  <a:lnTo>
                    <a:pt x="329" y="150"/>
                  </a:lnTo>
                  <a:lnTo>
                    <a:pt x="319" y="152"/>
                  </a:lnTo>
                  <a:lnTo>
                    <a:pt x="277" y="157"/>
                  </a:lnTo>
                  <a:lnTo>
                    <a:pt x="272" y="157"/>
                  </a:lnTo>
                  <a:lnTo>
                    <a:pt x="263" y="159"/>
                  </a:lnTo>
                  <a:lnTo>
                    <a:pt x="258" y="159"/>
                  </a:lnTo>
                  <a:lnTo>
                    <a:pt x="234" y="164"/>
                  </a:lnTo>
                  <a:lnTo>
                    <a:pt x="232" y="169"/>
                  </a:lnTo>
                  <a:lnTo>
                    <a:pt x="258" y="164"/>
                  </a:lnTo>
                  <a:lnTo>
                    <a:pt x="263" y="164"/>
                  </a:lnTo>
                  <a:lnTo>
                    <a:pt x="274" y="162"/>
                  </a:lnTo>
                  <a:lnTo>
                    <a:pt x="279" y="162"/>
                  </a:lnTo>
                  <a:lnTo>
                    <a:pt x="310" y="157"/>
                  </a:lnTo>
                  <a:lnTo>
                    <a:pt x="322" y="155"/>
                  </a:lnTo>
                  <a:lnTo>
                    <a:pt x="416" y="143"/>
                  </a:lnTo>
                  <a:lnTo>
                    <a:pt x="421" y="140"/>
                  </a:lnTo>
                  <a:lnTo>
                    <a:pt x="469" y="136"/>
                  </a:lnTo>
                  <a:lnTo>
                    <a:pt x="476" y="133"/>
                  </a:lnTo>
                  <a:lnTo>
                    <a:pt x="492" y="131"/>
                  </a:lnTo>
                  <a:lnTo>
                    <a:pt x="497" y="131"/>
                  </a:lnTo>
                  <a:lnTo>
                    <a:pt x="506" y="129"/>
                  </a:lnTo>
                  <a:lnTo>
                    <a:pt x="511" y="129"/>
                  </a:lnTo>
                  <a:lnTo>
                    <a:pt x="513" y="129"/>
                  </a:lnTo>
                  <a:lnTo>
                    <a:pt x="556" y="121"/>
                  </a:lnTo>
                  <a:lnTo>
                    <a:pt x="568" y="121"/>
                  </a:lnTo>
                  <a:lnTo>
                    <a:pt x="575" y="119"/>
                  </a:lnTo>
                  <a:lnTo>
                    <a:pt x="577" y="114"/>
                  </a:lnTo>
                  <a:close/>
                  <a:moveTo>
                    <a:pt x="587" y="83"/>
                  </a:moveTo>
                  <a:lnTo>
                    <a:pt x="587" y="88"/>
                  </a:lnTo>
                  <a:lnTo>
                    <a:pt x="663" y="100"/>
                  </a:lnTo>
                  <a:lnTo>
                    <a:pt x="667" y="100"/>
                  </a:lnTo>
                  <a:lnTo>
                    <a:pt x="677" y="102"/>
                  </a:lnTo>
                  <a:lnTo>
                    <a:pt x="670" y="102"/>
                  </a:lnTo>
                  <a:lnTo>
                    <a:pt x="665" y="102"/>
                  </a:lnTo>
                  <a:lnTo>
                    <a:pt x="580" y="114"/>
                  </a:lnTo>
                  <a:lnTo>
                    <a:pt x="580" y="119"/>
                  </a:lnTo>
                  <a:lnTo>
                    <a:pt x="667" y="107"/>
                  </a:lnTo>
                  <a:lnTo>
                    <a:pt x="672" y="107"/>
                  </a:lnTo>
                  <a:lnTo>
                    <a:pt x="677" y="105"/>
                  </a:lnTo>
                  <a:lnTo>
                    <a:pt x="684" y="105"/>
                  </a:lnTo>
                  <a:lnTo>
                    <a:pt x="689" y="105"/>
                  </a:lnTo>
                  <a:lnTo>
                    <a:pt x="708" y="102"/>
                  </a:lnTo>
                  <a:lnTo>
                    <a:pt x="691" y="100"/>
                  </a:lnTo>
                  <a:lnTo>
                    <a:pt x="686" y="98"/>
                  </a:lnTo>
                  <a:lnTo>
                    <a:pt x="677" y="98"/>
                  </a:lnTo>
                  <a:lnTo>
                    <a:pt x="665" y="95"/>
                  </a:lnTo>
                  <a:lnTo>
                    <a:pt x="658" y="95"/>
                  </a:lnTo>
                  <a:lnTo>
                    <a:pt x="587" y="83"/>
                  </a:lnTo>
                  <a:close/>
                  <a:moveTo>
                    <a:pt x="277" y="41"/>
                  </a:moveTo>
                  <a:lnTo>
                    <a:pt x="274" y="45"/>
                  </a:lnTo>
                  <a:lnTo>
                    <a:pt x="284" y="45"/>
                  </a:lnTo>
                  <a:lnTo>
                    <a:pt x="289" y="45"/>
                  </a:lnTo>
                  <a:lnTo>
                    <a:pt x="296" y="48"/>
                  </a:lnTo>
                  <a:lnTo>
                    <a:pt x="300" y="48"/>
                  </a:lnTo>
                  <a:lnTo>
                    <a:pt x="319" y="50"/>
                  </a:lnTo>
                  <a:lnTo>
                    <a:pt x="324" y="53"/>
                  </a:lnTo>
                  <a:lnTo>
                    <a:pt x="362" y="57"/>
                  </a:lnTo>
                  <a:lnTo>
                    <a:pt x="379" y="60"/>
                  </a:lnTo>
                  <a:lnTo>
                    <a:pt x="388" y="60"/>
                  </a:lnTo>
                  <a:lnTo>
                    <a:pt x="402" y="62"/>
                  </a:lnTo>
                  <a:lnTo>
                    <a:pt x="409" y="64"/>
                  </a:lnTo>
                  <a:lnTo>
                    <a:pt x="450" y="69"/>
                  </a:lnTo>
                  <a:lnTo>
                    <a:pt x="457" y="69"/>
                  </a:lnTo>
                  <a:lnTo>
                    <a:pt x="471" y="72"/>
                  </a:lnTo>
                  <a:lnTo>
                    <a:pt x="476" y="74"/>
                  </a:lnTo>
                  <a:lnTo>
                    <a:pt x="499" y="76"/>
                  </a:lnTo>
                  <a:lnTo>
                    <a:pt x="504" y="76"/>
                  </a:lnTo>
                  <a:lnTo>
                    <a:pt x="518" y="79"/>
                  </a:lnTo>
                  <a:lnTo>
                    <a:pt x="523" y="79"/>
                  </a:lnTo>
                  <a:lnTo>
                    <a:pt x="528" y="81"/>
                  </a:lnTo>
                  <a:lnTo>
                    <a:pt x="532" y="81"/>
                  </a:lnTo>
                  <a:lnTo>
                    <a:pt x="582" y="88"/>
                  </a:lnTo>
                  <a:lnTo>
                    <a:pt x="582" y="83"/>
                  </a:lnTo>
                  <a:lnTo>
                    <a:pt x="537" y="76"/>
                  </a:lnTo>
                  <a:lnTo>
                    <a:pt x="532" y="76"/>
                  </a:lnTo>
                  <a:lnTo>
                    <a:pt x="523" y="76"/>
                  </a:lnTo>
                  <a:lnTo>
                    <a:pt x="518" y="74"/>
                  </a:lnTo>
                  <a:lnTo>
                    <a:pt x="502" y="72"/>
                  </a:lnTo>
                  <a:lnTo>
                    <a:pt x="497" y="72"/>
                  </a:lnTo>
                  <a:lnTo>
                    <a:pt x="473" y="69"/>
                  </a:lnTo>
                  <a:lnTo>
                    <a:pt x="469" y="67"/>
                  </a:lnTo>
                  <a:lnTo>
                    <a:pt x="461" y="67"/>
                  </a:lnTo>
                  <a:lnTo>
                    <a:pt x="457" y="67"/>
                  </a:lnTo>
                  <a:lnTo>
                    <a:pt x="414" y="60"/>
                  </a:lnTo>
                  <a:lnTo>
                    <a:pt x="407" y="60"/>
                  </a:lnTo>
                  <a:lnTo>
                    <a:pt x="405" y="57"/>
                  </a:lnTo>
                  <a:lnTo>
                    <a:pt x="383" y="55"/>
                  </a:lnTo>
                  <a:lnTo>
                    <a:pt x="379" y="55"/>
                  </a:lnTo>
                  <a:lnTo>
                    <a:pt x="369" y="53"/>
                  </a:lnTo>
                  <a:lnTo>
                    <a:pt x="329" y="48"/>
                  </a:lnTo>
                  <a:lnTo>
                    <a:pt x="322" y="48"/>
                  </a:lnTo>
                  <a:lnTo>
                    <a:pt x="303" y="43"/>
                  </a:lnTo>
                  <a:lnTo>
                    <a:pt x="298" y="43"/>
                  </a:lnTo>
                  <a:lnTo>
                    <a:pt x="289" y="43"/>
                  </a:lnTo>
                  <a:lnTo>
                    <a:pt x="284" y="41"/>
                  </a:lnTo>
                  <a:lnTo>
                    <a:pt x="277" y="41"/>
                  </a:lnTo>
                  <a:close/>
                  <a:moveTo>
                    <a:pt x="270" y="38"/>
                  </a:moveTo>
                  <a:lnTo>
                    <a:pt x="265" y="43"/>
                  </a:lnTo>
                  <a:lnTo>
                    <a:pt x="270" y="43"/>
                  </a:lnTo>
                  <a:lnTo>
                    <a:pt x="272" y="41"/>
                  </a:lnTo>
                  <a:lnTo>
                    <a:pt x="270" y="38"/>
                  </a:lnTo>
                  <a:close/>
                  <a:moveTo>
                    <a:pt x="260" y="38"/>
                  </a:moveTo>
                  <a:lnTo>
                    <a:pt x="255" y="41"/>
                  </a:lnTo>
                  <a:lnTo>
                    <a:pt x="258" y="43"/>
                  </a:lnTo>
                  <a:lnTo>
                    <a:pt x="263" y="38"/>
                  </a:lnTo>
                  <a:lnTo>
                    <a:pt x="260" y="38"/>
                  </a:lnTo>
                  <a:close/>
                  <a:moveTo>
                    <a:pt x="0" y="0"/>
                  </a:moveTo>
                  <a:lnTo>
                    <a:pt x="0" y="8"/>
                  </a:lnTo>
                  <a:lnTo>
                    <a:pt x="2" y="19"/>
                  </a:lnTo>
                  <a:lnTo>
                    <a:pt x="2" y="29"/>
                  </a:lnTo>
                  <a:lnTo>
                    <a:pt x="5" y="36"/>
                  </a:lnTo>
                  <a:lnTo>
                    <a:pt x="7" y="57"/>
                  </a:lnTo>
                  <a:lnTo>
                    <a:pt x="7" y="62"/>
                  </a:lnTo>
                  <a:lnTo>
                    <a:pt x="9" y="76"/>
                  </a:lnTo>
                  <a:lnTo>
                    <a:pt x="9" y="81"/>
                  </a:lnTo>
                  <a:lnTo>
                    <a:pt x="12" y="86"/>
                  </a:lnTo>
                  <a:lnTo>
                    <a:pt x="12" y="91"/>
                  </a:lnTo>
                  <a:lnTo>
                    <a:pt x="19" y="133"/>
                  </a:lnTo>
                  <a:lnTo>
                    <a:pt x="19" y="140"/>
                  </a:lnTo>
                  <a:lnTo>
                    <a:pt x="21" y="159"/>
                  </a:lnTo>
                  <a:lnTo>
                    <a:pt x="28" y="167"/>
                  </a:lnTo>
                  <a:lnTo>
                    <a:pt x="24" y="136"/>
                  </a:lnTo>
                  <a:lnTo>
                    <a:pt x="21" y="129"/>
                  </a:lnTo>
                  <a:lnTo>
                    <a:pt x="16" y="88"/>
                  </a:lnTo>
                  <a:lnTo>
                    <a:pt x="14" y="83"/>
                  </a:lnTo>
                  <a:lnTo>
                    <a:pt x="14" y="81"/>
                  </a:lnTo>
                  <a:lnTo>
                    <a:pt x="14" y="76"/>
                  </a:lnTo>
                  <a:lnTo>
                    <a:pt x="12" y="62"/>
                  </a:lnTo>
                  <a:lnTo>
                    <a:pt x="12" y="57"/>
                  </a:lnTo>
                  <a:lnTo>
                    <a:pt x="9" y="38"/>
                  </a:lnTo>
                  <a:lnTo>
                    <a:pt x="5" y="17"/>
                  </a:lnTo>
                  <a:lnTo>
                    <a:pt x="5" y="10"/>
                  </a:lnTo>
                  <a:lnTo>
                    <a:pt x="5" y="8"/>
                  </a:lnTo>
                  <a:lnTo>
                    <a:pt x="5" y="5"/>
                  </a:lnTo>
                  <a:lnTo>
                    <a:pt x="21" y="8"/>
                  </a:lnTo>
                  <a:lnTo>
                    <a:pt x="26" y="10"/>
                  </a:lnTo>
                  <a:lnTo>
                    <a:pt x="78" y="17"/>
                  </a:lnTo>
                  <a:lnTo>
                    <a:pt x="83" y="17"/>
                  </a:lnTo>
                  <a:lnTo>
                    <a:pt x="140" y="24"/>
                  </a:lnTo>
                  <a:lnTo>
                    <a:pt x="147" y="27"/>
                  </a:lnTo>
                  <a:lnTo>
                    <a:pt x="196" y="34"/>
                  </a:lnTo>
                  <a:lnTo>
                    <a:pt x="201" y="34"/>
                  </a:lnTo>
                  <a:lnTo>
                    <a:pt x="248" y="41"/>
                  </a:lnTo>
                  <a:lnTo>
                    <a:pt x="253" y="36"/>
                  </a:lnTo>
                  <a:lnTo>
                    <a:pt x="199" y="29"/>
                  </a:lnTo>
                  <a:lnTo>
                    <a:pt x="194" y="29"/>
                  </a:lnTo>
                  <a:lnTo>
                    <a:pt x="154" y="22"/>
                  </a:lnTo>
                  <a:lnTo>
                    <a:pt x="144" y="22"/>
                  </a:lnTo>
                  <a:lnTo>
                    <a:pt x="85" y="12"/>
                  </a:lnTo>
                  <a:lnTo>
                    <a:pt x="80" y="12"/>
                  </a:lnTo>
                  <a:lnTo>
                    <a:pt x="28" y="5"/>
                  </a:lnTo>
                  <a:lnTo>
                    <a:pt x="24" y="5"/>
                  </a:lnTo>
                  <a:lnTo>
                    <a:pt x="5" y="3"/>
                  </a:lnTo>
                  <a:lnTo>
                    <a:pt x="0" y="0"/>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5" name="Freeform 35"/>
            <p:cNvSpPr>
              <a:spLocks noEditPoints="1"/>
            </p:cNvSpPr>
            <p:nvPr/>
          </p:nvSpPr>
          <p:spPr bwMode="auto">
            <a:xfrm>
              <a:off x="9103698" y="3340637"/>
              <a:ext cx="1266665" cy="320407"/>
            </a:xfrm>
            <a:custGeom>
              <a:avLst/>
              <a:gdLst>
                <a:gd name="T0" fmla="*/ 45 w 708"/>
                <a:gd name="T1" fmla="*/ 193 h 197"/>
                <a:gd name="T2" fmla="*/ 76 w 708"/>
                <a:gd name="T3" fmla="*/ 186 h 197"/>
                <a:gd name="T4" fmla="*/ 80 w 708"/>
                <a:gd name="T5" fmla="*/ 186 h 197"/>
                <a:gd name="T6" fmla="*/ 31 w 708"/>
                <a:gd name="T7" fmla="*/ 195 h 197"/>
                <a:gd name="T8" fmla="*/ 28 w 708"/>
                <a:gd name="T9" fmla="*/ 176 h 197"/>
                <a:gd name="T10" fmla="*/ 83 w 708"/>
                <a:gd name="T11" fmla="*/ 188 h 197"/>
                <a:gd name="T12" fmla="*/ 556 w 708"/>
                <a:gd name="T13" fmla="*/ 119 h 197"/>
                <a:gd name="T14" fmla="*/ 506 w 708"/>
                <a:gd name="T15" fmla="*/ 126 h 197"/>
                <a:gd name="T16" fmla="*/ 473 w 708"/>
                <a:gd name="T17" fmla="*/ 129 h 197"/>
                <a:gd name="T18" fmla="*/ 319 w 708"/>
                <a:gd name="T19" fmla="*/ 152 h 197"/>
                <a:gd name="T20" fmla="*/ 258 w 708"/>
                <a:gd name="T21" fmla="*/ 159 h 197"/>
                <a:gd name="T22" fmla="*/ 263 w 708"/>
                <a:gd name="T23" fmla="*/ 164 h 197"/>
                <a:gd name="T24" fmla="*/ 322 w 708"/>
                <a:gd name="T25" fmla="*/ 155 h 197"/>
                <a:gd name="T26" fmla="*/ 476 w 708"/>
                <a:gd name="T27" fmla="*/ 133 h 197"/>
                <a:gd name="T28" fmla="*/ 511 w 708"/>
                <a:gd name="T29" fmla="*/ 129 h 197"/>
                <a:gd name="T30" fmla="*/ 575 w 708"/>
                <a:gd name="T31" fmla="*/ 119 h 197"/>
                <a:gd name="T32" fmla="*/ 663 w 708"/>
                <a:gd name="T33" fmla="*/ 100 h 197"/>
                <a:gd name="T34" fmla="*/ 665 w 708"/>
                <a:gd name="T35" fmla="*/ 102 h 197"/>
                <a:gd name="T36" fmla="*/ 672 w 708"/>
                <a:gd name="T37" fmla="*/ 107 h 197"/>
                <a:gd name="T38" fmla="*/ 708 w 708"/>
                <a:gd name="T39" fmla="*/ 102 h 197"/>
                <a:gd name="T40" fmla="*/ 665 w 708"/>
                <a:gd name="T41" fmla="*/ 95 h 197"/>
                <a:gd name="T42" fmla="*/ 274 w 708"/>
                <a:gd name="T43" fmla="*/ 45 h 197"/>
                <a:gd name="T44" fmla="*/ 300 w 708"/>
                <a:gd name="T45" fmla="*/ 48 h 197"/>
                <a:gd name="T46" fmla="*/ 379 w 708"/>
                <a:gd name="T47" fmla="*/ 60 h 197"/>
                <a:gd name="T48" fmla="*/ 450 w 708"/>
                <a:gd name="T49" fmla="*/ 69 h 197"/>
                <a:gd name="T50" fmla="*/ 499 w 708"/>
                <a:gd name="T51" fmla="*/ 76 h 197"/>
                <a:gd name="T52" fmla="*/ 528 w 708"/>
                <a:gd name="T53" fmla="*/ 81 h 197"/>
                <a:gd name="T54" fmla="*/ 537 w 708"/>
                <a:gd name="T55" fmla="*/ 76 h 197"/>
                <a:gd name="T56" fmla="*/ 502 w 708"/>
                <a:gd name="T57" fmla="*/ 72 h 197"/>
                <a:gd name="T58" fmla="*/ 461 w 708"/>
                <a:gd name="T59" fmla="*/ 67 h 197"/>
                <a:gd name="T60" fmla="*/ 405 w 708"/>
                <a:gd name="T61" fmla="*/ 57 h 197"/>
                <a:gd name="T62" fmla="*/ 329 w 708"/>
                <a:gd name="T63" fmla="*/ 48 h 197"/>
                <a:gd name="T64" fmla="*/ 289 w 708"/>
                <a:gd name="T65" fmla="*/ 43 h 197"/>
                <a:gd name="T66" fmla="*/ 265 w 708"/>
                <a:gd name="T67" fmla="*/ 43 h 197"/>
                <a:gd name="T68" fmla="*/ 260 w 708"/>
                <a:gd name="T69" fmla="*/ 38 h 197"/>
                <a:gd name="T70" fmla="*/ 260 w 708"/>
                <a:gd name="T71" fmla="*/ 38 h 197"/>
                <a:gd name="T72" fmla="*/ 2 w 708"/>
                <a:gd name="T73" fmla="*/ 29 h 197"/>
                <a:gd name="T74" fmla="*/ 9 w 708"/>
                <a:gd name="T75" fmla="*/ 76 h 197"/>
                <a:gd name="T76" fmla="*/ 19 w 708"/>
                <a:gd name="T77" fmla="*/ 133 h 197"/>
                <a:gd name="T78" fmla="*/ 24 w 708"/>
                <a:gd name="T79" fmla="*/ 136 h 197"/>
                <a:gd name="T80" fmla="*/ 14 w 708"/>
                <a:gd name="T81" fmla="*/ 81 h 197"/>
                <a:gd name="T82" fmla="*/ 9 w 708"/>
                <a:gd name="T83" fmla="*/ 38 h 197"/>
                <a:gd name="T84" fmla="*/ 5 w 708"/>
                <a:gd name="T85" fmla="*/ 5 h 197"/>
                <a:gd name="T86" fmla="*/ 83 w 708"/>
                <a:gd name="T87" fmla="*/ 17 h 197"/>
                <a:gd name="T88" fmla="*/ 201 w 708"/>
                <a:gd name="T89" fmla="*/ 34 h 197"/>
                <a:gd name="T90" fmla="*/ 194 w 708"/>
                <a:gd name="T91" fmla="*/ 29 h 197"/>
                <a:gd name="T92" fmla="*/ 80 w 708"/>
                <a:gd name="T93" fmla="*/ 12 h 197"/>
                <a:gd name="T94" fmla="*/ 0 w 708"/>
                <a:gd name="T9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8" h="197">
                  <a:moveTo>
                    <a:pt x="66" y="186"/>
                  </a:moveTo>
                  <a:lnTo>
                    <a:pt x="64" y="188"/>
                  </a:lnTo>
                  <a:lnTo>
                    <a:pt x="42" y="190"/>
                  </a:lnTo>
                  <a:lnTo>
                    <a:pt x="45" y="193"/>
                  </a:lnTo>
                  <a:lnTo>
                    <a:pt x="61" y="193"/>
                  </a:lnTo>
                  <a:lnTo>
                    <a:pt x="66" y="186"/>
                  </a:lnTo>
                  <a:moveTo>
                    <a:pt x="80" y="186"/>
                  </a:moveTo>
                  <a:lnTo>
                    <a:pt x="76" y="186"/>
                  </a:lnTo>
                  <a:lnTo>
                    <a:pt x="68" y="190"/>
                  </a:lnTo>
                  <a:lnTo>
                    <a:pt x="71" y="190"/>
                  </a:lnTo>
                  <a:lnTo>
                    <a:pt x="73" y="190"/>
                  </a:lnTo>
                  <a:lnTo>
                    <a:pt x="80" y="186"/>
                  </a:lnTo>
                  <a:moveTo>
                    <a:pt x="24" y="169"/>
                  </a:moveTo>
                  <a:lnTo>
                    <a:pt x="26" y="193"/>
                  </a:lnTo>
                  <a:lnTo>
                    <a:pt x="28" y="197"/>
                  </a:lnTo>
                  <a:lnTo>
                    <a:pt x="31" y="195"/>
                  </a:lnTo>
                  <a:lnTo>
                    <a:pt x="40" y="195"/>
                  </a:lnTo>
                  <a:lnTo>
                    <a:pt x="38" y="190"/>
                  </a:lnTo>
                  <a:lnTo>
                    <a:pt x="31" y="193"/>
                  </a:lnTo>
                  <a:lnTo>
                    <a:pt x="28" y="176"/>
                  </a:lnTo>
                  <a:lnTo>
                    <a:pt x="24" y="169"/>
                  </a:lnTo>
                  <a:moveTo>
                    <a:pt x="229" y="164"/>
                  </a:moveTo>
                  <a:lnTo>
                    <a:pt x="87" y="183"/>
                  </a:lnTo>
                  <a:lnTo>
                    <a:pt x="83" y="188"/>
                  </a:lnTo>
                  <a:lnTo>
                    <a:pt x="227" y="169"/>
                  </a:lnTo>
                  <a:lnTo>
                    <a:pt x="229" y="164"/>
                  </a:lnTo>
                  <a:moveTo>
                    <a:pt x="577" y="114"/>
                  </a:moveTo>
                  <a:lnTo>
                    <a:pt x="556" y="119"/>
                  </a:lnTo>
                  <a:lnTo>
                    <a:pt x="544" y="119"/>
                  </a:lnTo>
                  <a:lnTo>
                    <a:pt x="513" y="124"/>
                  </a:lnTo>
                  <a:lnTo>
                    <a:pt x="509" y="124"/>
                  </a:lnTo>
                  <a:lnTo>
                    <a:pt x="506" y="126"/>
                  </a:lnTo>
                  <a:lnTo>
                    <a:pt x="495" y="126"/>
                  </a:lnTo>
                  <a:lnTo>
                    <a:pt x="490" y="126"/>
                  </a:lnTo>
                  <a:lnTo>
                    <a:pt x="480" y="129"/>
                  </a:lnTo>
                  <a:lnTo>
                    <a:pt x="473" y="129"/>
                  </a:lnTo>
                  <a:lnTo>
                    <a:pt x="416" y="138"/>
                  </a:lnTo>
                  <a:lnTo>
                    <a:pt x="412" y="138"/>
                  </a:lnTo>
                  <a:lnTo>
                    <a:pt x="329" y="150"/>
                  </a:lnTo>
                  <a:lnTo>
                    <a:pt x="319" y="152"/>
                  </a:lnTo>
                  <a:lnTo>
                    <a:pt x="277" y="157"/>
                  </a:lnTo>
                  <a:lnTo>
                    <a:pt x="272" y="157"/>
                  </a:lnTo>
                  <a:lnTo>
                    <a:pt x="263" y="159"/>
                  </a:lnTo>
                  <a:lnTo>
                    <a:pt x="258" y="159"/>
                  </a:lnTo>
                  <a:lnTo>
                    <a:pt x="234" y="164"/>
                  </a:lnTo>
                  <a:lnTo>
                    <a:pt x="232" y="169"/>
                  </a:lnTo>
                  <a:lnTo>
                    <a:pt x="258" y="164"/>
                  </a:lnTo>
                  <a:lnTo>
                    <a:pt x="263" y="164"/>
                  </a:lnTo>
                  <a:lnTo>
                    <a:pt x="274" y="162"/>
                  </a:lnTo>
                  <a:lnTo>
                    <a:pt x="279" y="162"/>
                  </a:lnTo>
                  <a:lnTo>
                    <a:pt x="310" y="157"/>
                  </a:lnTo>
                  <a:lnTo>
                    <a:pt x="322" y="155"/>
                  </a:lnTo>
                  <a:lnTo>
                    <a:pt x="416" y="143"/>
                  </a:lnTo>
                  <a:lnTo>
                    <a:pt x="421" y="140"/>
                  </a:lnTo>
                  <a:lnTo>
                    <a:pt x="469" y="136"/>
                  </a:lnTo>
                  <a:lnTo>
                    <a:pt x="476" y="133"/>
                  </a:lnTo>
                  <a:lnTo>
                    <a:pt x="492" y="131"/>
                  </a:lnTo>
                  <a:lnTo>
                    <a:pt x="497" y="131"/>
                  </a:lnTo>
                  <a:lnTo>
                    <a:pt x="506" y="129"/>
                  </a:lnTo>
                  <a:lnTo>
                    <a:pt x="511" y="129"/>
                  </a:lnTo>
                  <a:lnTo>
                    <a:pt x="513" y="129"/>
                  </a:lnTo>
                  <a:lnTo>
                    <a:pt x="556" y="121"/>
                  </a:lnTo>
                  <a:lnTo>
                    <a:pt x="568" y="121"/>
                  </a:lnTo>
                  <a:lnTo>
                    <a:pt x="575" y="119"/>
                  </a:lnTo>
                  <a:lnTo>
                    <a:pt x="577" y="114"/>
                  </a:lnTo>
                  <a:moveTo>
                    <a:pt x="587" y="83"/>
                  </a:moveTo>
                  <a:lnTo>
                    <a:pt x="587" y="88"/>
                  </a:lnTo>
                  <a:lnTo>
                    <a:pt x="663" y="100"/>
                  </a:lnTo>
                  <a:lnTo>
                    <a:pt x="667" y="100"/>
                  </a:lnTo>
                  <a:lnTo>
                    <a:pt x="677" y="102"/>
                  </a:lnTo>
                  <a:lnTo>
                    <a:pt x="670" y="102"/>
                  </a:lnTo>
                  <a:lnTo>
                    <a:pt x="665" y="102"/>
                  </a:lnTo>
                  <a:lnTo>
                    <a:pt x="580" y="114"/>
                  </a:lnTo>
                  <a:lnTo>
                    <a:pt x="580" y="119"/>
                  </a:lnTo>
                  <a:lnTo>
                    <a:pt x="667" y="107"/>
                  </a:lnTo>
                  <a:lnTo>
                    <a:pt x="672" y="107"/>
                  </a:lnTo>
                  <a:lnTo>
                    <a:pt x="677" y="105"/>
                  </a:lnTo>
                  <a:lnTo>
                    <a:pt x="684" y="105"/>
                  </a:lnTo>
                  <a:lnTo>
                    <a:pt x="689" y="105"/>
                  </a:lnTo>
                  <a:lnTo>
                    <a:pt x="708" y="102"/>
                  </a:lnTo>
                  <a:lnTo>
                    <a:pt x="691" y="100"/>
                  </a:lnTo>
                  <a:lnTo>
                    <a:pt x="686" y="98"/>
                  </a:lnTo>
                  <a:lnTo>
                    <a:pt x="677" y="98"/>
                  </a:lnTo>
                  <a:lnTo>
                    <a:pt x="665" y="95"/>
                  </a:lnTo>
                  <a:lnTo>
                    <a:pt x="658" y="95"/>
                  </a:lnTo>
                  <a:lnTo>
                    <a:pt x="587" y="83"/>
                  </a:lnTo>
                  <a:moveTo>
                    <a:pt x="277" y="41"/>
                  </a:moveTo>
                  <a:lnTo>
                    <a:pt x="274" y="45"/>
                  </a:lnTo>
                  <a:lnTo>
                    <a:pt x="284" y="45"/>
                  </a:lnTo>
                  <a:lnTo>
                    <a:pt x="289" y="45"/>
                  </a:lnTo>
                  <a:lnTo>
                    <a:pt x="296" y="48"/>
                  </a:lnTo>
                  <a:lnTo>
                    <a:pt x="300" y="48"/>
                  </a:lnTo>
                  <a:lnTo>
                    <a:pt x="319" y="50"/>
                  </a:lnTo>
                  <a:lnTo>
                    <a:pt x="324" y="53"/>
                  </a:lnTo>
                  <a:lnTo>
                    <a:pt x="362" y="57"/>
                  </a:lnTo>
                  <a:lnTo>
                    <a:pt x="379" y="60"/>
                  </a:lnTo>
                  <a:lnTo>
                    <a:pt x="388" y="60"/>
                  </a:lnTo>
                  <a:lnTo>
                    <a:pt x="402" y="62"/>
                  </a:lnTo>
                  <a:lnTo>
                    <a:pt x="409" y="64"/>
                  </a:lnTo>
                  <a:lnTo>
                    <a:pt x="450" y="69"/>
                  </a:lnTo>
                  <a:lnTo>
                    <a:pt x="457" y="69"/>
                  </a:lnTo>
                  <a:lnTo>
                    <a:pt x="471" y="72"/>
                  </a:lnTo>
                  <a:lnTo>
                    <a:pt x="476" y="74"/>
                  </a:lnTo>
                  <a:lnTo>
                    <a:pt x="499" y="76"/>
                  </a:lnTo>
                  <a:lnTo>
                    <a:pt x="504" y="76"/>
                  </a:lnTo>
                  <a:lnTo>
                    <a:pt x="518" y="79"/>
                  </a:lnTo>
                  <a:lnTo>
                    <a:pt x="523" y="79"/>
                  </a:lnTo>
                  <a:lnTo>
                    <a:pt x="528" y="81"/>
                  </a:lnTo>
                  <a:lnTo>
                    <a:pt x="532" y="81"/>
                  </a:lnTo>
                  <a:lnTo>
                    <a:pt x="582" y="88"/>
                  </a:lnTo>
                  <a:lnTo>
                    <a:pt x="582" y="83"/>
                  </a:lnTo>
                  <a:lnTo>
                    <a:pt x="537" y="76"/>
                  </a:lnTo>
                  <a:lnTo>
                    <a:pt x="532" y="76"/>
                  </a:lnTo>
                  <a:lnTo>
                    <a:pt x="523" y="76"/>
                  </a:lnTo>
                  <a:lnTo>
                    <a:pt x="518" y="74"/>
                  </a:lnTo>
                  <a:lnTo>
                    <a:pt x="502" y="72"/>
                  </a:lnTo>
                  <a:lnTo>
                    <a:pt x="497" y="72"/>
                  </a:lnTo>
                  <a:lnTo>
                    <a:pt x="473" y="69"/>
                  </a:lnTo>
                  <a:lnTo>
                    <a:pt x="469" y="67"/>
                  </a:lnTo>
                  <a:lnTo>
                    <a:pt x="461" y="67"/>
                  </a:lnTo>
                  <a:lnTo>
                    <a:pt x="457" y="67"/>
                  </a:lnTo>
                  <a:lnTo>
                    <a:pt x="414" y="60"/>
                  </a:lnTo>
                  <a:lnTo>
                    <a:pt x="407" y="60"/>
                  </a:lnTo>
                  <a:lnTo>
                    <a:pt x="405" y="57"/>
                  </a:lnTo>
                  <a:lnTo>
                    <a:pt x="383" y="55"/>
                  </a:lnTo>
                  <a:lnTo>
                    <a:pt x="379" y="55"/>
                  </a:lnTo>
                  <a:lnTo>
                    <a:pt x="369" y="53"/>
                  </a:lnTo>
                  <a:lnTo>
                    <a:pt x="329" y="48"/>
                  </a:lnTo>
                  <a:lnTo>
                    <a:pt x="322" y="48"/>
                  </a:lnTo>
                  <a:lnTo>
                    <a:pt x="303" y="43"/>
                  </a:lnTo>
                  <a:lnTo>
                    <a:pt x="298" y="43"/>
                  </a:lnTo>
                  <a:lnTo>
                    <a:pt x="289" y="43"/>
                  </a:lnTo>
                  <a:lnTo>
                    <a:pt x="284" y="41"/>
                  </a:lnTo>
                  <a:lnTo>
                    <a:pt x="277" y="41"/>
                  </a:lnTo>
                  <a:moveTo>
                    <a:pt x="270" y="38"/>
                  </a:moveTo>
                  <a:lnTo>
                    <a:pt x="265" y="43"/>
                  </a:lnTo>
                  <a:lnTo>
                    <a:pt x="270" y="43"/>
                  </a:lnTo>
                  <a:lnTo>
                    <a:pt x="272" y="41"/>
                  </a:lnTo>
                  <a:lnTo>
                    <a:pt x="270" y="38"/>
                  </a:lnTo>
                  <a:moveTo>
                    <a:pt x="260" y="38"/>
                  </a:moveTo>
                  <a:lnTo>
                    <a:pt x="255" y="41"/>
                  </a:lnTo>
                  <a:lnTo>
                    <a:pt x="258" y="43"/>
                  </a:lnTo>
                  <a:lnTo>
                    <a:pt x="263" y="38"/>
                  </a:lnTo>
                  <a:lnTo>
                    <a:pt x="260" y="38"/>
                  </a:lnTo>
                  <a:moveTo>
                    <a:pt x="0" y="0"/>
                  </a:moveTo>
                  <a:lnTo>
                    <a:pt x="0" y="8"/>
                  </a:lnTo>
                  <a:lnTo>
                    <a:pt x="2" y="19"/>
                  </a:lnTo>
                  <a:lnTo>
                    <a:pt x="2" y="29"/>
                  </a:lnTo>
                  <a:lnTo>
                    <a:pt x="5" y="36"/>
                  </a:lnTo>
                  <a:lnTo>
                    <a:pt x="7" y="57"/>
                  </a:lnTo>
                  <a:lnTo>
                    <a:pt x="7" y="62"/>
                  </a:lnTo>
                  <a:lnTo>
                    <a:pt x="9" y="76"/>
                  </a:lnTo>
                  <a:lnTo>
                    <a:pt x="9" y="81"/>
                  </a:lnTo>
                  <a:lnTo>
                    <a:pt x="12" y="86"/>
                  </a:lnTo>
                  <a:lnTo>
                    <a:pt x="12" y="91"/>
                  </a:lnTo>
                  <a:lnTo>
                    <a:pt x="19" y="133"/>
                  </a:lnTo>
                  <a:lnTo>
                    <a:pt x="19" y="140"/>
                  </a:lnTo>
                  <a:lnTo>
                    <a:pt x="21" y="159"/>
                  </a:lnTo>
                  <a:lnTo>
                    <a:pt x="28" y="167"/>
                  </a:lnTo>
                  <a:lnTo>
                    <a:pt x="24" y="136"/>
                  </a:lnTo>
                  <a:lnTo>
                    <a:pt x="21" y="129"/>
                  </a:lnTo>
                  <a:lnTo>
                    <a:pt x="16" y="88"/>
                  </a:lnTo>
                  <a:lnTo>
                    <a:pt x="14" y="83"/>
                  </a:lnTo>
                  <a:lnTo>
                    <a:pt x="14" y="81"/>
                  </a:lnTo>
                  <a:lnTo>
                    <a:pt x="14" y="76"/>
                  </a:lnTo>
                  <a:lnTo>
                    <a:pt x="12" y="62"/>
                  </a:lnTo>
                  <a:lnTo>
                    <a:pt x="12" y="57"/>
                  </a:lnTo>
                  <a:lnTo>
                    <a:pt x="9" y="38"/>
                  </a:lnTo>
                  <a:lnTo>
                    <a:pt x="5" y="17"/>
                  </a:lnTo>
                  <a:lnTo>
                    <a:pt x="5" y="10"/>
                  </a:lnTo>
                  <a:lnTo>
                    <a:pt x="5" y="8"/>
                  </a:lnTo>
                  <a:lnTo>
                    <a:pt x="5" y="5"/>
                  </a:lnTo>
                  <a:lnTo>
                    <a:pt x="21" y="8"/>
                  </a:lnTo>
                  <a:lnTo>
                    <a:pt x="26" y="10"/>
                  </a:lnTo>
                  <a:lnTo>
                    <a:pt x="78" y="17"/>
                  </a:lnTo>
                  <a:lnTo>
                    <a:pt x="83" y="17"/>
                  </a:lnTo>
                  <a:lnTo>
                    <a:pt x="140" y="24"/>
                  </a:lnTo>
                  <a:lnTo>
                    <a:pt x="147" y="27"/>
                  </a:lnTo>
                  <a:lnTo>
                    <a:pt x="196" y="34"/>
                  </a:lnTo>
                  <a:lnTo>
                    <a:pt x="201" y="34"/>
                  </a:lnTo>
                  <a:lnTo>
                    <a:pt x="248" y="41"/>
                  </a:lnTo>
                  <a:lnTo>
                    <a:pt x="253" y="36"/>
                  </a:lnTo>
                  <a:lnTo>
                    <a:pt x="199" y="29"/>
                  </a:lnTo>
                  <a:lnTo>
                    <a:pt x="194" y="29"/>
                  </a:lnTo>
                  <a:lnTo>
                    <a:pt x="154" y="22"/>
                  </a:lnTo>
                  <a:lnTo>
                    <a:pt x="144" y="22"/>
                  </a:lnTo>
                  <a:lnTo>
                    <a:pt x="85" y="12"/>
                  </a:lnTo>
                  <a:lnTo>
                    <a:pt x="80" y="12"/>
                  </a:lnTo>
                  <a:lnTo>
                    <a:pt x="28" y="5"/>
                  </a:lnTo>
                  <a:lnTo>
                    <a:pt x="24" y="5"/>
                  </a:lnTo>
                  <a:lnTo>
                    <a:pt x="5" y="3"/>
                  </a:lnTo>
                  <a:lnTo>
                    <a:pt x="0" y="0"/>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6" name="Freeform 36"/>
            <p:cNvSpPr>
              <a:spLocks noEditPoints="1"/>
            </p:cNvSpPr>
            <p:nvPr/>
          </p:nvSpPr>
          <p:spPr bwMode="auto">
            <a:xfrm>
              <a:off x="8763774" y="2873851"/>
              <a:ext cx="1538604" cy="1266990"/>
            </a:xfrm>
            <a:custGeom>
              <a:avLst/>
              <a:gdLst>
                <a:gd name="T0" fmla="*/ 151 w 363"/>
                <a:gd name="T1" fmla="*/ 310 h 328"/>
                <a:gd name="T2" fmla="*/ 150 w 363"/>
                <a:gd name="T3" fmla="*/ 308 h 328"/>
                <a:gd name="T4" fmla="*/ 137 w 363"/>
                <a:gd name="T5" fmla="*/ 308 h 328"/>
                <a:gd name="T6" fmla="*/ 73 w 363"/>
                <a:gd name="T7" fmla="*/ 299 h 328"/>
                <a:gd name="T8" fmla="*/ 136 w 363"/>
                <a:gd name="T9" fmla="*/ 307 h 328"/>
                <a:gd name="T10" fmla="*/ 47 w 363"/>
                <a:gd name="T11" fmla="*/ 294 h 328"/>
                <a:gd name="T12" fmla="*/ 47 w 363"/>
                <a:gd name="T13" fmla="*/ 294 h 328"/>
                <a:gd name="T14" fmla="*/ 45 w 363"/>
                <a:gd name="T15" fmla="*/ 294 h 328"/>
                <a:gd name="T16" fmla="*/ 0 w 363"/>
                <a:gd name="T17" fmla="*/ 289 h 328"/>
                <a:gd name="T18" fmla="*/ 5 w 363"/>
                <a:gd name="T19" fmla="*/ 288 h 328"/>
                <a:gd name="T20" fmla="*/ 12 w 363"/>
                <a:gd name="T21" fmla="*/ 280 h 328"/>
                <a:gd name="T22" fmla="*/ 43 w 363"/>
                <a:gd name="T23" fmla="*/ 255 h 328"/>
                <a:gd name="T24" fmla="*/ 44 w 363"/>
                <a:gd name="T25" fmla="*/ 257 h 328"/>
                <a:gd name="T26" fmla="*/ 93 w 363"/>
                <a:gd name="T27" fmla="*/ 215 h 328"/>
                <a:gd name="T28" fmla="*/ 45 w 363"/>
                <a:gd name="T29" fmla="*/ 255 h 328"/>
                <a:gd name="T30" fmla="*/ 96 w 363"/>
                <a:gd name="T31" fmla="*/ 215 h 328"/>
                <a:gd name="T32" fmla="*/ 191 w 363"/>
                <a:gd name="T33" fmla="*/ 137 h 328"/>
                <a:gd name="T34" fmla="*/ 178 w 363"/>
                <a:gd name="T35" fmla="*/ 148 h 328"/>
                <a:gd name="T36" fmla="*/ 171 w 363"/>
                <a:gd name="T37" fmla="*/ 153 h 328"/>
                <a:gd name="T38" fmla="*/ 110 w 363"/>
                <a:gd name="T39" fmla="*/ 202 h 328"/>
                <a:gd name="T40" fmla="*/ 109 w 363"/>
                <a:gd name="T41" fmla="*/ 205 h 328"/>
                <a:gd name="T42" fmla="*/ 172 w 363"/>
                <a:gd name="T43" fmla="*/ 155 h 328"/>
                <a:gd name="T44" fmla="*/ 181 w 363"/>
                <a:gd name="T45" fmla="*/ 148 h 328"/>
                <a:gd name="T46" fmla="*/ 194 w 363"/>
                <a:gd name="T47" fmla="*/ 137 h 328"/>
                <a:gd name="T48" fmla="*/ 360 w 363"/>
                <a:gd name="T49" fmla="*/ 5 h 328"/>
                <a:gd name="T50" fmla="*/ 352 w 363"/>
                <a:gd name="T51" fmla="*/ 9 h 328"/>
                <a:gd name="T52" fmla="*/ 322 w 363"/>
                <a:gd name="T53" fmla="*/ 33 h 328"/>
                <a:gd name="T54" fmla="*/ 287 w 363"/>
                <a:gd name="T55" fmla="*/ 61 h 328"/>
                <a:gd name="T56" fmla="*/ 259 w 363"/>
                <a:gd name="T57" fmla="*/ 83 h 328"/>
                <a:gd name="T58" fmla="*/ 207 w 363"/>
                <a:gd name="T59" fmla="*/ 124 h 328"/>
                <a:gd name="T60" fmla="*/ 199 w 363"/>
                <a:gd name="T61" fmla="*/ 131 h 328"/>
                <a:gd name="T62" fmla="*/ 206 w 363"/>
                <a:gd name="T63" fmla="*/ 128 h 328"/>
                <a:gd name="T64" fmla="*/ 216 w 363"/>
                <a:gd name="T65" fmla="*/ 120 h 328"/>
                <a:gd name="T66" fmla="*/ 287 w 363"/>
                <a:gd name="T67" fmla="*/ 63 h 328"/>
                <a:gd name="T68" fmla="*/ 322 w 363"/>
                <a:gd name="T69" fmla="*/ 35 h 328"/>
                <a:gd name="T70" fmla="*/ 353 w 363"/>
                <a:gd name="T71" fmla="*/ 10 h 328"/>
                <a:gd name="T72" fmla="*/ 346 w 363"/>
                <a:gd name="T73" fmla="*/ 68 h 328"/>
                <a:gd name="T74" fmla="*/ 344 w 363"/>
                <a:gd name="T75" fmla="*/ 79 h 328"/>
                <a:gd name="T76" fmla="*/ 337 w 363"/>
                <a:gd name="T77" fmla="*/ 108 h 328"/>
                <a:gd name="T78" fmla="*/ 333 w 363"/>
                <a:gd name="T79" fmla="*/ 128 h 328"/>
                <a:gd name="T80" fmla="*/ 324 w 363"/>
                <a:gd name="T81" fmla="*/ 169 h 328"/>
                <a:gd name="T82" fmla="*/ 318 w 363"/>
                <a:gd name="T83" fmla="*/ 195 h 328"/>
                <a:gd name="T84" fmla="*/ 308 w 363"/>
                <a:gd name="T85" fmla="*/ 241 h 328"/>
                <a:gd name="T86" fmla="*/ 291 w 363"/>
                <a:gd name="T87" fmla="*/ 316 h 328"/>
                <a:gd name="T88" fmla="*/ 309 w 363"/>
                <a:gd name="T89" fmla="*/ 243 h 328"/>
                <a:gd name="T90" fmla="*/ 319 w 363"/>
                <a:gd name="T91" fmla="*/ 197 h 328"/>
                <a:gd name="T92" fmla="*/ 325 w 363"/>
                <a:gd name="T93" fmla="*/ 171 h 328"/>
                <a:gd name="T94" fmla="*/ 334 w 363"/>
                <a:gd name="T95" fmla="*/ 129 h 328"/>
                <a:gd name="T96" fmla="*/ 339 w 363"/>
                <a:gd name="T97" fmla="*/ 109 h 328"/>
                <a:gd name="T98" fmla="*/ 344 w 363"/>
                <a:gd name="T99" fmla="*/ 84 h 328"/>
                <a:gd name="T100" fmla="*/ 347 w 363"/>
                <a:gd name="T101" fmla="*/ 73 h 328"/>
                <a:gd name="T102" fmla="*/ 362 w 363"/>
                <a:gd name="T103" fmla="*/ 5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63" h="328">
                  <a:moveTo>
                    <a:pt x="142" y="307"/>
                  </a:moveTo>
                  <a:cubicBezTo>
                    <a:pt x="140" y="309"/>
                    <a:pt x="140" y="309"/>
                    <a:pt x="140" y="309"/>
                  </a:cubicBezTo>
                  <a:cubicBezTo>
                    <a:pt x="149" y="310"/>
                    <a:pt x="149" y="310"/>
                    <a:pt x="149" y="310"/>
                  </a:cubicBezTo>
                  <a:cubicBezTo>
                    <a:pt x="151" y="310"/>
                    <a:pt x="151" y="310"/>
                    <a:pt x="151" y="310"/>
                  </a:cubicBezTo>
                  <a:cubicBezTo>
                    <a:pt x="276" y="328"/>
                    <a:pt x="276" y="328"/>
                    <a:pt x="276" y="328"/>
                  </a:cubicBezTo>
                  <a:cubicBezTo>
                    <a:pt x="276" y="328"/>
                    <a:pt x="276" y="328"/>
                    <a:pt x="276" y="328"/>
                  </a:cubicBezTo>
                  <a:cubicBezTo>
                    <a:pt x="276" y="327"/>
                    <a:pt x="276" y="327"/>
                    <a:pt x="276" y="326"/>
                  </a:cubicBezTo>
                  <a:cubicBezTo>
                    <a:pt x="150" y="308"/>
                    <a:pt x="150" y="308"/>
                    <a:pt x="150" y="308"/>
                  </a:cubicBezTo>
                  <a:cubicBezTo>
                    <a:pt x="148" y="308"/>
                    <a:pt x="148" y="308"/>
                    <a:pt x="148" y="308"/>
                  </a:cubicBezTo>
                  <a:cubicBezTo>
                    <a:pt x="142" y="307"/>
                    <a:pt x="142" y="307"/>
                    <a:pt x="142" y="307"/>
                  </a:cubicBezTo>
                  <a:moveTo>
                    <a:pt x="138" y="307"/>
                  </a:moveTo>
                  <a:cubicBezTo>
                    <a:pt x="137" y="308"/>
                    <a:pt x="137" y="308"/>
                    <a:pt x="137" y="308"/>
                  </a:cubicBezTo>
                  <a:cubicBezTo>
                    <a:pt x="139" y="307"/>
                    <a:pt x="139" y="307"/>
                    <a:pt x="139" y="307"/>
                  </a:cubicBezTo>
                  <a:cubicBezTo>
                    <a:pt x="138" y="307"/>
                    <a:pt x="138" y="307"/>
                    <a:pt x="138" y="307"/>
                  </a:cubicBezTo>
                  <a:moveTo>
                    <a:pt x="71" y="297"/>
                  </a:moveTo>
                  <a:cubicBezTo>
                    <a:pt x="73" y="299"/>
                    <a:pt x="73" y="299"/>
                    <a:pt x="73" y="299"/>
                  </a:cubicBezTo>
                  <a:cubicBezTo>
                    <a:pt x="96" y="303"/>
                    <a:pt x="96" y="303"/>
                    <a:pt x="96" y="303"/>
                  </a:cubicBezTo>
                  <a:cubicBezTo>
                    <a:pt x="100" y="303"/>
                    <a:pt x="100" y="303"/>
                    <a:pt x="100" y="303"/>
                  </a:cubicBezTo>
                  <a:cubicBezTo>
                    <a:pt x="136" y="308"/>
                    <a:pt x="136" y="308"/>
                    <a:pt x="136" y="308"/>
                  </a:cubicBezTo>
                  <a:cubicBezTo>
                    <a:pt x="136" y="307"/>
                    <a:pt x="136" y="307"/>
                    <a:pt x="136" y="307"/>
                  </a:cubicBezTo>
                  <a:cubicBezTo>
                    <a:pt x="97" y="301"/>
                    <a:pt x="97" y="301"/>
                    <a:pt x="97" y="301"/>
                  </a:cubicBezTo>
                  <a:cubicBezTo>
                    <a:pt x="94" y="301"/>
                    <a:pt x="94" y="301"/>
                    <a:pt x="94" y="301"/>
                  </a:cubicBezTo>
                  <a:cubicBezTo>
                    <a:pt x="71" y="297"/>
                    <a:pt x="71" y="297"/>
                    <a:pt x="71" y="297"/>
                  </a:cubicBezTo>
                  <a:moveTo>
                    <a:pt x="47" y="294"/>
                  </a:moveTo>
                  <a:cubicBezTo>
                    <a:pt x="47" y="296"/>
                    <a:pt x="47" y="296"/>
                    <a:pt x="47" y="296"/>
                  </a:cubicBezTo>
                  <a:cubicBezTo>
                    <a:pt x="70" y="299"/>
                    <a:pt x="70" y="299"/>
                    <a:pt x="70" y="299"/>
                  </a:cubicBezTo>
                  <a:cubicBezTo>
                    <a:pt x="69" y="297"/>
                    <a:pt x="69" y="297"/>
                    <a:pt x="69" y="297"/>
                  </a:cubicBezTo>
                  <a:cubicBezTo>
                    <a:pt x="47" y="294"/>
                    <a:pt x="47" y="294"/>
                    <a:pt x="47" y="294"/>
                  </a:cubicBezTo>
                  <a:moveTo>
                    <a:pt x="15" y="289"/>
                  </a:moveTo>
                  <a:cubicBezTo>
                    <a:pt x="16" y="291"/>
                    <a:pt x="16" y="291"/>
                    <a:pt x="16" y="291"/>
                  </a:cubicBezTo>
                  <a:cubicBezTo>
                    <a:pt x="45" y="295"/>
                    <a:pt x="45" y="295"/>
                    <a:pt x="45" y="295"/>
                  </a:cubicBezTo>
                  <a:cubicBezTo>
                    <a:pt x="45" y="294"/>
                    <a:pt x="45" y="294"/>
                    <a:pt x="45" y="294"/>
                  </a:cubicBezTo>
                  <a:cubicBezTo>
                    <a:pt x="15" y="289"/>
                    <a:pt x="15" y="289"/>
                    <a:pt x="15" y="289"/>
                  </a:cubicBezTo>
                  <a:moveTo>
                    <a:pt x="10" y="281"/>
                  </a:moveTo>
                  <a:cubicBezTo>
                    <a:pt x="3" y="286"/>
                    <a:pt x="3" y="286"/>
                    <a:pt x="3" y="286"/>
                  </a:cubicBezTo>
                  <a:cubicBezTo>
                    <a:pt x="0" y="289"/>
                    <a:pt x="0" y="289"/>
                    <a:pt x="0" y="289"/>
                  </a:cubicBezTo>
                  <a:cubicBezTo>
                    <a:pt x="4" y="290"/>
                    <a:pt x="4" y="290"/>
                    <a:pt x="4" y="290"/>
                  </a:cubicBezTo>
                  <a:cubicBezTo>
                    <a:pt x="14" y="291"/>
                    <a:pt x="14" y="291"/>
                    <a:pt x="14" y="291"/>
                  </a:cubicBezTo>
                  <a:cubicBezTo>
                    <a:pt x="13" y="289"/>
                    <a:pt x="13" y="289"/>
                    <a:pt x="13" y="289"/>
                  </a:cubicBezTo>
                  <a:cubicBezTo>
                    <a:pt x="5" y="288"/>
                    <a:pt x="5" y="288"/>
                    <a:pt x="5" y="288"/>
                  </a:cubicBezTo>
                  <a:cubicBezTo>
                    <a:pt x="11" y="283"/>
                    <a:pt x="11" y="283"/>
                    <a:pt x="11" y="283"/>
                  </a:cubicBezTo>
                  <a:cubicBezTo>
                    <a:pt x="10" y="281"/>
                    <a:pt x="10" y="281"/>
                    <a:pt x="10" y="281"/>
                  </a:cubicBezTo>
                  <a:moveTo>
                    <a:pt x="40" y="258"/>
                  </a:moveTo>
                  <a:cubicBezTo>
                    <a:pt x="12" y="280"/>
                    <a:pt x="12" y="280"/>
                    <a:pt x="12" y="280"/>
                  </a:cubicBezTo>
                  <a:cubicBezTo>
                    <a:pt x="12" y="282"/>
                    <a:pt x="12" y="282"/>
                    <a:pt x="12" y="282"/>
                  </a:cubicBezTo>
                  <a:cubicBezTo>
                    <a:pt x="41" y="259"/>
                    <a:pt x="41" y="259"/>
                    <a:pt x="41" y="259"/>
                  </a:cubicBezTo>
                  <a:cubicBezTo>
                    <a:pt x="40" y="258"/>
                    <a:pt x="40" y="258"/>
                    <a:pt x="40" y="258"/>
                  </a:cubicBezTo>
                  <a:moveTo>
                    <a:pt x="43" y="255"/>
                  </a:moveTo>
                  <a:cubicBezTo>
                    <a:pt x="42" y="256"/>
                    <a:pt x="42" y="256"/>
                    <a:pt x="42" y="256"/>
                  </a:cubicBezTo>
                  <a:cubicBezTo>
                    <a:pt x="41" y="257"/>
                    <a:pt x="41" y="257"/>
                    <a:pt x="41" y="257"/>
                  </a:cubicBezTo>
                  <a:cubicBezTo>
                    <a:pt x="42" y="258"/>
                    <a:pt x="42" y="258"/>
                    <a:pt x="42" y="258"/>
                  </a:cubicBezTo>
                  <a:cubicBezTo>
                    <a:pt x="44" y="257"/>
                    <a:pt x="44" y="257"/>
                    <a:pt x="44" y="257"/>
                  </a:cubicBezTo>
                  <a:cubicBezTo>
                    <a:pt x="43" y="255"/>
                    <a:pt x="43" y="255"/>
                    <a:pt x="43" y="255"/>
                  </a:cubicBezTo>
                  <a:moveTo>
                    <a:pt x="101" y="208"/>
                  </a:moveTo>
                  <a:cubicBezTo>
                    <a:pt x="95" y="214"/>
                    <a:pt x="95" y="214"/>
                    <a:pt x="95" y="214"/>
                  </a:cubicBezTo>
                  <a:cubicBezTo>
                    <a:pt x="93" y="215"/>
                    <a:pt x="93" y="215"/>
                    <a:pt x="93" y="215"/>
                  </a:cubicBezTo>
                  <a:cubicBezTo>
                    <a:pt x="83" y="223"/>
                    <a:pt x="83" y="223"/>
                    <a:pt x="83" y="223"/>
                  </a:cubicBezTo>
                  <a:cubicBezTo>
                    <a:pt x="81" y="224"/>
                    <a:pt x="81" y="224"/>
                    <a:pt x="81" y="224"/>
                  </a:cubicBezTo>
                  <a:cubicBezTo>
                    <a:pt x="45" y="253"/>
                    <a:pt x="45" y="253"/>
                    <a:pt x="45" y="253"/>
                  </a:cubicBezTo>
                  <a:cubicBezTo>
                    <a:pt x="45" y="255"/>
                    <a:pt x="45" y="255"/>
                    <a:pt x="45" y="255"/>
                  </a:cubicBezTo>
                  <a:cubicBezTo>
                    <a:pt x="83" y="226"/>
                    <a:pt x="83" y="226"/>
                    <a:pt x="83" y="226"/>
                  </a:cubicBezTo>
                  <a:cubicBezTo>
                    <a:pt x="84" y="225"/>
                    <a:pt x="84" y="225"/>
                    <a:pt x="84" y="225"/>
                  </a:cubicBezTo>
                  <a:cubicBezTo>
                    <a:pt x="95" y="216"/>
                    <a:pt x="95" y="216"/>
                    <a:pt x="95" y="216"/>
                  </a:cubicBezTo>
                  <a:cubicBezTo>
                    <a:pt x="96" y="215"/>
                    <a:pt x="96" y="215"/>
                    <a:pt x="96" y="215"/>
                  </a:cubicBezTo>
                  <a:cubicBezTo>
                    <a:pt x="102" y="210"/>
                    <a:pt x="102" y="210"/>
                    <a:pt x="102" y="210"/>
                  </a:cubicBezTo>
                  <a:cubicBezTo>
                    <a:pt x="101" y="208"/>
                    <a:pt x="101" y="208"/>
                    <a:pt x="101" y="208"/>
                  </a:cubicBezTo>
                  <a:moveTo>
                    <a:pt x="196" y="133"/>
                  </a:moveTo>
                  <a:cubicBezTo>
                    <a:pt x="191" y="137"/>
                    <a:pt x="191" y="137"/>
                    <a:pt x="191" y="137"/>
                  </a:cubicBezTo>
                  <a:cubicBezTo>
                    <a:pt x="189" y="139"/>
                    <a:pt x="189" y="139"/>
                    <a:pt x="189" y="139"/>
                  </a:cubicBezTo>
                  <a:cubicBezTo>
                    <a:pt x="183" y="144"/>
                    <a:pt x="183" y="144"/>
                    <a:pt x="183" y="144"/>
                  </a:cubicBezTo>
                  <a:cubicBezTo>
                    <a:pt x="181" y="145"/>
                    <a:pt x="181" y="145"/>
                    <a:pt x="181" y="145"/>
                  </a:cubicBezTo>
                  <a:cubicBezTo>
                    <a:pt x="178" y="148"/>
                    <a:pt x="178" y="148"/>
                    <a:pt x="178" y="148"/>
                  </a:cubicBezTo>
                  <a:cubicBezTo>
                    <a:pt x="175" y="150"/>
                    <a:pt x="175" y="150"/>
                    <a:pt x="175" y="150"/>
                  </a:cubicBezTo>
                  <a:cubicBezTo>
                    <a:pt x="174" y="150"/>
                    <a:pt x="174" y="150"/>
                    <a:pt x="174" y="150"/>
                  </a:cubicBezTo>
                  <a:cubicBezTo>
                    <a:pt x="173" y="152"/>
                    <a:pt x="173" y="152"/>
                    <a:pt x="173" y="152"/>
                  </a:cubicBezTo>
                  <a:cubicBezTo>
                    <a:pt x="171" y="153"/>
                    <a:pt x="171" y="153"/>
                    <a:pt x="171" y="153"/>
                  </a:cubicBezTo>
                  <a:cubicBezTo>
                    <a:pt x="169" y="154"/>
                    <a:pt x="169" y="154"/>
                    <a:pt x="169" y="154"/>
                  </a:cubicBezTo>
                  <a:cubicBezTo>
                    <a:pt x="114" y="199"/>
                    <a:pt x="114" y="199"/>
                    <a:pt x="114" y="199"/>
                  </a:cubicBezTo>
                  <a:cubicBezTo>
                    <a:pt x="111" y="201"/>
                    <a:pt x="111" y="201"/>
                    <a:pt x="111" y="201"/>
                  </a:cubicBezTo>
                  <a:cubicBezTo>
                    <a:pt x="110" y="202"/>
                    <a:pt x="110" y="202"/>
                    <a:pt x="110" y="202"/>
                  </a:cubicBezTo>
                  <a:cubicBezTo>
                    <a:pt x="108" y="203"/>
                    <a:pt x="108" y="203"/>
                    <a:pt x="108" y="203"/>
                  </a:cubicBezTo>
                  <a:cubicBezTo>
                    <a:pt x="103" y="207"/>
                    <a:pt x="103" y="207"/>
                    <a:pt x="103" y="207"/>
                  </a:cubicBezTo>
                  <a:cubicBezTo>
                    <a:pt x="104" y="209"/>
                    <a:pt x="104" y="209"/>
                    <a:pt x="104" y="209"/>
                  </a:cubicBezTo>
                  <a:cubicBezTo>
                    <a:pt x="109" y="205"/>
                    <a:pt x="109" y="205"/>
                    <a:pt x="109" y="205"/>
                  </a:cubicBezTo>
                  <a:cubicBezTo>
                    <a:pt x="111" y="204"/>
                    <a:pt x="111" y="204"/>
                    <a:pt x="111" y="204"/>
                  </a:cubicBezTo>
                  <a:cubicBezTo>
                    <a:pt x="115" y="200"/>
                    <a:pt x="115" y="200"/>
                    <a:pt x="115" y="200"/>
                  </a:cubicBezTo>
                  <a:cubicBezTo>
                    <a:pt x="117" y="198"/>
                    <a:pt x="117" y="198"/>
                    <a:pt x="117" y="198"/>
                  </a:cubicBezTo>
                  <a:cubicBezTo>
                    <a:pt x="172" y="155"/>
                    <a:pt x="172" y="155"/>
                    <a:pt x="172" y="155"/>
                  </a:cubicBezTo>
                  <a:cubicBezTo>
                    <a:pt x="174" y="153"/>
                    <a:pt x="174" y="153"/>
                    <a:pt x="174" y="153"/>
                  </a:cubicBezTo>
                  <a:cubicBezTo>
                    <a:pt x="175" y="152"/>
                    <a:pt x="175" y="152"/>
                    <a:pt x="175" y="152"/>
                  </a:cubicBezTo>
                  <a:cubicBezTo>
                    <a:pt x="178" y="150"/>
                    <a:pt x="178" y="150"/>
                    <a:pt x="178" y="150"/>
                  </a:cubicBezTo>
                  <a:cubicBezTo>
                    <a:pt x="181" y="148"/>
                    <a:pt x="181" y="148"/>
                    <a:pt x="181" y="148"/>
                  </a:cubicBezTo>
                  <a:cubicBezTo>
                    <a:pt x="183" y="146"/>
                    <a:pt x="183" y="146"/>
                    <a:pt x="183" y="146"/>
                  </a:cubicBezTo>
                  <a:cubicBezTo>
                    <a:pt x="185" y="144"/>
                    <a:pt x="185" y="144"/>
                    <a:pt x="185" y="144"/>
                  </a:cubicBezTo>
                  <a:cubicBezTo>
                    <a:pt x="192" y="139"/>
                    <a:pt x="192" y="139"/>
                    <a:pt x="192" y="139"/>
                  </a:cubicBezTo>
                  <a:cubicBezTo>
                    <a:pt x="194" y="137"/>
                    <a:pt x="194" y="137"/>
                    <a:pt x="194" y="137"/>
                  </a:cubicBezTo>
                  <a:cubicBezTo>
                    <a:pt x="195" y="136"/>
                    <a:pt x="195" y="136"/>
                    <a:pt x="195" y="136"/>
                  </a:cubicBezTo>
                  <a:cubicBezTo>
                    <a:pt x="196" y="133"/>
                    <a:pt x="196" y="133"/>
                    <a:pt x="196" y="133"/>
                  </a:cubicBezTo>
                  <a:moveTo>
                    <a:pt x="360" y="5"/>
                  </a:moveTo>
                  <a:cubicBezTo>
                    <a:pt x="360" y="5"/>
                    <a:pt x="360" y="5"/>
                    <a:pt x="360" y="5"/>
                  </a:cubicBezTo>
                  <a:cubicBezTo>
                    <a:pt x="360" y="5"/>
                    <a:pt x="360" y="5"/>
                    <a:pt x="360" y="5"/>
                  </a:cubicBezTo>
                  <a:moveTo>
                    <a:pt x="363" y="0"/>
                  </a:moveTo>
                  <a:cubicBezTo>
                    <a:pt x="359" y="4"/>
                    <a:pt x="359" y="4"/>
                    <a:pt x="359" y="4"/>
                  </a:cubicBezTo>
                  <a:cubicBezTo>
                    <a:pt x="352" y="9"/>
                    <a:pt x="352" y="9"/>
                    <a:pt x="352" y="9"/>
                  </a:cubicBezTo>
                  <a:cubicBezTo>
                    <a:pt x="350" y="10"/>
                    <a:pt x="350" y="10"/>
                    <a:pt x="350" y="10"/>
                  </a:cubicBezTo>
                  <a:cubicBezTo>
                    <a:pt x="325" y="31"/>
                    <a:pt x="325" y="31"/>
                    <a:pt x="325" y="31"/>
                  </a:cubicBezTo>
                  <a:cubicBezTo>
                    <a:pt x="322" y="33"/>
                    <a:pt x="322" y="33"/>
                    <a:pt x="322" y="33"/>
                  </a:cubicBezTo>
                  <a:cubicBezTo>
                    <a:pt x="322" y="33"/>
                    <a:pt x="322" y="33"/>
                    <a:pt x="322" y="33"/>
                  </a:cubicBezTo>
                  <a:cubicBezTo>
                    <a:pt x="318" y="36"/>
                    <a:pt x="318" y="36"/>
                    <a:pt x="318" y="36"/>
                  </a:cubicBezTo>
                  <a:cubicBezTo>
                    <a:pt x="316" y="37"/>
                    <a:pt x="316" y="37"/>
                    <a:pt x="316" y="37"/>
                  </a:cubicBezTo>
                  <a:cubicBezTo>
                    <a:pt x="288" y="60"/>
                    <a:pt x="288" y="60"/>
                    <a:pt x="288" y="60"/>
                  </a:cubicBezTo>
                  <a:cubicBezTo>
                    <a:pt x="287" y="61"/>
                    <a:pt x="287" y="61"/>
                    <a:pt x="287" y="61"/>
                  </a:cubicBezTo>
                  <a:cubicBezTo>
                    <a:pt x="265" y="79"/>
                    <a:pt x="265" y="79"/>
                    <a:pt x="265" y="79"/>
                  </a:cubicBezTo>
                  <a:cubicBezTo>
                    <a:pt x="262" y="80"/>
                    <a:pt x="262" y="80"/>
                    <a:pt x="262" y="80"/>
                  </a:cubicBezTo>
                  <a:cubicBezTo>
                    <a:pt x="262" y="81"/>
                    <a:pt x="262" y="81"/>
                    <a:pt x="262" y="81"/>
                  </a:cubicBezTo>
                  <a:cubicBezTo>
                    <a:pt x="259" y="83"/>
                    <a:pt x="259" y="83"/>
                    <a:pt x="259" y="83"/>
                  </a:cubicBezTo>
                  <a:cubicBezTo>
                    <a:pt x="217" y="116"/>
                    <a:pt x="217" y="116"/>
                    <a:pt x="217" y="116"/>
                  </a:cubicBezTo>
                  <a:cubicBezTo>
                    <a:pt x="214" y="119"/>
                    <a:pt x="214" y="119"/>
                    <a:pt x="214" y="119"/>
                  </a:cubicBezTo>
                  <a:cubicBezTo>
                    <a:pt x="209" y="123"/>
                    <a:pt x="209" y="123"/>
                    <a:pt x="209" y="123"/>
                  </a:cubicBezTo>
                  <a:cubicBezTo>
                    <a:pt x="207" y="124"/>
                    <a:pt x="207" y="124"/>
                    <a:pt x="207" y="124"/>
                  </a:cubicBezTo>
                  <a:cubicBezTo>
                    <a:pt x="205" y="126"/>
                    <a:pt x="205" y="126"/>
                    <a:pt x="205" y="126"/>
                  </a:cubicBezTo>
                  <a:cubicBezTo>
                    <a:pt x="204" y="127"/>
                    <a:pt x="204" y="127"/>
                    <a:pt x="204" y="127"/>
                  </a:cubicBezTo>
                  <a:cubicBezTo>
                    <a:pt x="202" y="129"/>
                    <a:pt x="202" y="129"/>
                    <a:pt x="202" y="129"/>
                  </a:cubicBezTo>
                  <a:cubicBezTo>
                    <a:pt x="199" y="131"/>
                    <a:pt x="199" y="131"/>
                    <a:pt x="199" y="131"/>
                  </a:cubicBezTo>
                  <a:cubicBezTo>
                    <a:pt x="198" y="134"/>
                    <a:pt x="198" y="134"/>
                    <a:pt x="198" y="134"/>
                  </a:cubicBezTo>
                  <a:cubicBezTo>
                    <a:pt x="202" y="131"/>
                    <a:pt x="202" y="131"/>
                    <a:pt x="202" y="131"/>
                  </a:cubicBezTo>
                  <a:cubicBezTo>
                    <a:pt x="204" y="129"/>
                    <a:pt x="204" y="129"/>
                    <a:pt x="204" y="129"/>
                  </a:cubicBezTo>
                  <a:cubicBezTo>
                    <a:pt x="206" y="128"/>
                    <a:pt x="206" y="128"/>
                    <a:pt x="206" y="128"/>
                  </a:cubicBezTo>
                  <a:cubicBezTo>
                    <a:pt x="209" y="125"/>
                    <a:pt x="209" y="125"/>
                    <a:pt x="209" y="125"/>
                  </a:cubicBezTo>
                  <a:cubicBezTo>
                    <a:pt x="211" y="124"/>
                    <a:pt x="211" y="124"/>
                    <a:pt x="211" y="124"/>
                  </a:cubicBezTo>
                  <a:cubicBezTo>
                    <a:pt x="213" y="122"/>
                    <a:pt x="213" y="122"/>
                    <a:pt x="213" y="122"/>
                  </a:cubicBezTo>
                  <a:cubicBezTo>
                    <a:pt x="216" y="120"/>
                    <a:pt x="216" y="120"/>
                    <a:pt x="216" y="120"/>
                  </a:cubicBezTo>
                  <a:cubicBezTo>
                    <a:pt x="263" y="82"/>
                    <a:pt x="263" y="82"/>
                    <a:pt x="263" y="82"/>
                  </a:cubicBezTo>
                  <a:cubicBezTo>
                    <a:pt x="265" y="80"/>
                    <a:pt x="265" y="80"/>
                    <a:pt x="265" y="80"/>
                  </a:cubicBezTo>
                  <a:cubicBezTo>
                    <a:pt x="268" y="78"/>
                    <a:pt x="268" y="78"/>
                    <a:pt x="268" y="78"/>
                  </a:cubicBezTo>
                  <a:cubicBezTo>
                    <a:pt x="287" y="63"/>
                    <a:pt x="287" y="63"/>
                    <a:pt x="287" y="63"/>
                  </a:cubicBezTo>
                  <a:cubicBezTo>
                    <a:pt x="289" y="61"/>
                    <a:pt x="289" y="61"/>
                    <a:pt x="289" y="61"/>
                  </a:cubicBezTo>
                  <a:cubicBezTo>
                    <a:pt x="317" y="39"/>
                    <a:pt x="317" y="39"/>
                    <a:pt x="317" y="39"/>
                  </a:cubicBezTo>
                  <a:cubicBezTo>
                    <a:pt x="319" y="38"/>
                    <a:pt x="319" y="38"/>
                    <a:pt x="319" y="38"/>
                  </a:cubicBezTo>
                  <a:cubicBezTo>
                    <a:pt x="322" y="35"/>
                    <a:pt x="322" y="35"/>
                    <a:pt x="322" y="35"/>
                  </a:cubicBezTo>
                  <a:cubicBezTo>
                    <a:pt x="324" y="34"/>
                    <a:pt x="324" y="34"/>
                    <a:pt x="324" y="34"/>
                  </a:cubicBezTo>
                  <a:cubicBezTo>
                    <a:pt x="325" y="33"/>
                    <a:pt x="325" y="33"/>
                    <a:pt x="325" y="33"/>
                  </a:cubicBezTo>
                  <a:cubicBezTo>
                    <a:pt x="352" y="12"/>
                    <a:pt x="352" y="12"/>
                    <a:pt x="352" y="12"/>
                  </a:cubicBezTo>
                  <a:cubicBezTo>
                    <a:pt x="353" y="10"/>
                    <a:pt x="353" y="10"/>
                    <a:pt x="353" y="10"/>
                  </a:cubicBezTo>
                  <a:cubicBezTo>
                    <a:pt x="360" y="5"/>
                    <a:pt x="360" y="5"/>
                    <a:pt x="360" y="5"/>
                  </a:cubicBezTo>
                  <a:cubicBezTo>
                    <a:pt x="358" y="15"/>
                    <a:pt x="358" y="15"/>
                    <a:pt x="358" y="15"/>
                  </a:cubicBezTo>
                  <a:cubicBezTo>
                    <a:pt x="357" y="17"/>
                    <a:pt x="357" y="17"/>
                    <a:pt x="357" y="17"/>
                  </a:cubicBezTo>
                  <a:cubicBezTo>
                    <a:pt x="346" y="68"/>
                    <a:pt x="346" y="68"/>
                    <a:pt x="346" y="68"/>
                  </a:cubicBezTo>
                  <a:cubicBezTo>
                    <a:pt x="345" y="71"/>
                    <a:pt x="345" y="71"/>
                    <a:pt x="345" y="71"/>
                  </a:cubicBezTo>
                  <a:cubicBezTo>
                    <a:pt x="345" y="74"/>
                    <a:pt x="345" y="74"/>
                    <a:pt x="345" y="74"/>
                  </a:cubicBezTo>
                  <a:cubicBezTo>
                    <a:pt x="344" y="76"/>
                    <a:pt x="344" y="76"/>
                    <a:pt x="344" y="76"/>
                  </a:cubicBezTo>
                  <a:cubicBezTo>
                    <a:pt x="344" y="79"/>
                    <a:pt x="344" y="79"/>
                    <a:pt x="344" y="79"/>
                  </a:cubicBezTo>
                  <a:cubicBezTo>
                    <a:pt x="343" y="81"/>
                    <a:pt x="343" y="81"/>
                    <a:pt x="343" y="81"/>
                  </a:cubicBezTo>
                  <a:cubicBezTo>
                    <a:pt x="341" y="90"/>
                    <a:pt x="341" y="90"/>
                    <a:pt x="341" y="90"/>
                  </a:cubicBezTo>
                  <a:cubicBezTo>
                    <a:pt x="340" y="93"/>
                    <a:pt x="340" y="93"/>
                    <a:pt x="340" y="93"/>
                  </a:cubicBezTo>
                  <a:cubicBezTo>
                    <a:pt x="337" y="108"/>
                    <a:pt x="337" y="108"/>
                    <a:pt x="337" y="108"/>
                  </a:cubicBezTo>
                  <a:cubicBezTo>
                    <a:pt x="337" y="111"/>
                    <a:pt x="337" y="111"/>
                    <a:pt x="337" y="111"/>
                  </a:cubicBezTo>
                  <a:cubicBezTo>
                    <a:pt x="335" y="118"/>
                    <a:pt x="335" y="118"/>
                    <a:pt x="335" y="118"/>
                  </a:cubicBezTo>
                  <a:cubicBezTo>
                    <a:pt x="334" y="121"/>
                    <a:pt x="334" y="121"/>
                    <a:pt x="334" y="121"/>
                  </a:cubicBezTo>
                  <a:cubicBezTo>
                    <a:pt x="333" y="128"/>
                    <a:pt x="333" y="128"/>
                    <a:pt x="333" y="128"/>
                  </a:cubicBezTo>
                  <a:cubicBezTo>
                    <a:pt x="332" y="131"/>
                    <a:pt x="332" y="131"/>
                    <a:pt x="332" y="131"/>
                  </a:cubicBezTo>
                  <a:cubicBezTo>
                    <a:pt x="326" y="156"/>
                    <a:pt x="326" y="156"/>
                    <a:pt x="326" y="156"/>
                  </a:cubicBezTo>
                  <a:cubicBezTo>
                    <a:pt x="326" y="158"/>
                    <a:pt x="326" y="158"/>
                    <a:pt x="326" y="158"/>
                  </a:cubicBezTo>
                  <a:cubicBezTo>
                    <a:pt x="324" y="169"/>
                    <a:pt x="324" y="169"/>
                    <a:pt x="324" y="169"/>
                  </a:cubicBezTo>
                  <a:cubicBezTo>
                    <a:pt x="323" y="171"/>
                    <a:pt x="323" y="171"/>
                    <a:pt x="323" y="171"/>
                  </a:cubicBezTo>
                  <a:cubicBezTo>
                    <a:pt x="323" y="172"/>
                    <a:pt x="323" y="172"/>
                    <a:pt x="323" y="172"/>
                  </a:cubicBezTo>
                  <a:cubicBezTo>
                    <a:pt x="323" y="174"/>
                    <a:pt x="323" y="174"/>
                    <a:pt x="323" y="174"/>
                  </a:cubicBezTo>
                  <a:cubicBezTo>
                    <a:pt x="318" y="195"/>
                    <a:pt x="318" y="195"/>
                    <a:pt x="318" y="195"/>
                  </a:cubicBezTo>
                  <a:cubicBezTo>
                    <a:pt x="317" y="197"/>
                    <a:pt x="317" y="197"/>
                    <a:pt x="317" y="197"/>
                  </a:cubicBezTo>
                  <a:cubicBezTo>
                    <a:pt x="313" y="217"/>
                    <a:pt x="313" y="217"/>
                    <a:pt x="313" y="217"/>
                  </a:cubicBezTo>
                  <a:cubicBezTo>
                    <a:pt x="313" y="219"/>
                    <a:pt x="313" y="219"/>
                    <a:pt x="313" y="219"/>
                  </a:cubicBezTo>
                  <a:cubicBezTo>
                    <a:pt x="308" y="241"/>
                    <a:pt x="308" y="241"/>
                    <a:pt x="308" y="241"/>
                  </a:cubicBezTo>
                  <a:cubicBezTo>
                    <a:pt x="307" y="243"/>
                    <a:pt x="307" y="243"/>
                    <a:pt x="307" y="243"/>
                  </a:cubicBezTo>
                  <a:cubicBezTo>
                    <a:pt x="298" y="287"/>
                    <a:pt x="298" y="287"/>
                    <a:pt x="298" y="287"/>
                  </a:cubicBezTo>
                  <a:cubicBezTo>
                    <a:pt x="297" y="289"/>
                    <a:pt x="297" y="289"/>
                    <a:pt x="297" y="289"/>
                  </a:cubicBezTo>
                  <a:cubicBezTo>
                    <a:pt x="291" y="316"/>
                    <a:pt x="291" y="316"/>
                    <a:pt x="291" y="316"/>
                  </a:cubicBezTo>
                  <a:cubicBezTo>
                    <a:pt x="292" y="316"/>
                    <a:pt x="292" y="316"/>
                    <a:pt x="293" y="316"/>
                  </a:cubicBezTo>
                  <a:cubicBezTo>
                    <a:pt x="299" y="288"/>
                    <a:pt x="299" y="288"/>
                    <a:pt x="299" y="288"/>
                  </a:cubicBezTo>
                  <a:cubicBezTo>
                    <a:pt x="300" y="285"/>
                    <a:pt x="300" y="285"/>
                    <a:pt x="300" y="285"/>
                  </a:cubicBezTo>
                  <a:cubicBezTo>
                    <a:pt x="309" y="243"/>
                    <a:pt x="309" y="243"/>
                    <a:pt x="309" y="243"/>
                  </a:cubicBezTo>
                  <a:cubicBezTo>
                    <a:pt x="310" y="241"/>
                    <a:pt x="310" y="241"/>
                    <a:pt x="310" y="241"/>
                  </a:cubicBezTo>
                  <a:cubicBezTo>
                    <a:pt x="314" y="220"/>
                    <a:pt x="314" y="220"/>
                    <a:pt x="314" y="220"/>
                  </a:cubicBezTo>
                  <a:cubicBezTo>
                    <a:pt x="315" y="218"/>
                    <a:pt x="315" y="218"/>
                    <a:pt x="315" y="218"/>
                  </a:cubicBezTo>
                  <a:cubicBezTo>
                    <a:pt x="319" y="197"/>
                    <a:pt x="319" y="197"/>
                    <a:pt x="319" y="197"/>
                  </a:cubicBezTo>
                  <a:cubicBezTo>
                    <a:pt x="320" y="195"/>
                    <a:pt x="320" y="195"/>
                    <a:pt x="320" y="195"/>
                  </a:cubicBezTo>
                  <a:cubicBezTo>
                    <a:pt x="324" y="174"/>
                    <a:pt x="324" y="174"/>
                    <a:pt x="324" y="174"/>
                  </a:cubicBezTo>
                  <a:cubicBezTo>
                    <a:pt x="325" y="173"/>
                    <a:pt x="325" y="173"/>
                    <a:pt x="325" y="173"/>
                  </a:cubicBezTo>
                  <a:cubicBezTo>
                    <a:pt x="325" y="171"/>
                    <a:pt x="325" y="171"/>
                    <a:pt x="325" y="171"/>
                  </a:cubicBezTo>
                  <a:cubicBezTo>
                    <a:pt x="325" y="169"/>
                    <a:pt x="325" y="169"/>
                    <a:pt x="325" y="169"/>
                  </a:cubicBezTo>
                  <a:cubicBezTo>
                    <a:pt x="328" y="158"/>
                    <a:pt x="328" y="158"/>
                    <a:pt x="328" y="158"/>
                  </a:cubicBezTo>
                  <a:cubicBezTo>
                    <a:pt x="328" y="156"/>
                    <a:pt x="328" y="156"/>
                    <a:pt x="328" y="156"/>
                  </a:cubicBezTo>
                  <a:cubicBezTo>
                    <a:pt x="334" y="129"/>
                    <a:pt x="334" y="129"/>
                    <a:pt x="334" y="129"/>
                  </a:cubicBezTo>
                  <a:cubicBezTo>
                    <a:pt x="335" y="126"/>
                    <a:pt x="335" y="126"/>
                    <a:pt x="335" y="126"/>
                  </a:cubicBezTo>
                  <a:cubicBezTo>
                    <a:pt x="336" y="123"/>
                    <a:pt x="336" y="123"/>
                    <a:pt x="336" y="123"/>
                  </a:cubicBezTo>
                  <a:cubicBezTo>
                    <a:pt x="336" y="121"/>
                    <a:pt x="336" y="121"/>
                    <a:pt x="336" y="121"/>
                  </a:cubicBezTo>
                  <a:cubicBezTo>
                    <a:pt x="339" y="109"/>
                    <a:pt x="339" y="109"/>
                    <a:pt x="339" y="109"/>
                  </a:cubicBezTo>
                  <a:cubicBezTo>
                    <a:pt x="339" y="107"/>
                    <a:pt x="339" y="107"/>
                    <a:pt x="339" y="107"/>
                  </a:cubicBezTo>
                  <a:cubicBezTo>
                    <a:pt x="343" y="91"/>
                    <a:pt x="343" y="91"/>
                    <a:pt x="343" y="91"/>
                  </a:cubicBezTo>
                  <a:cubicBezTo>
                    <a:pt x="343" y="89"/>
                    <a:pt x="343" y="89"/>
                    <a:pt x="343" y="89"/>
                  </a:cubicBezTo>
                  <a:cubicBezTo>
                    <a:pt x="344" y="84"/>
                    <a:pt x="344" y="84"/>
                    <a:pt x="344" y="84"/>
                  </a:cubicBezTo>
                  <a:cubicBezTo>
                    <a:pt x="345" y="81"/>
                    <a:pt x="345" y="81"/>
                    <a:pt x="345" y="81"/>
                  </a:cubicBezTo>
                  <a:cubicBezTo>
                    <a:pt x="346" y="76"/>
                    <a:pt x="346" y="76"/>
                    <a:pt x="346" y="76"/>
                  </a:cubicBezTo>
                  <a:cubicBezTo>
                    <a:pt x="347" y="74"/>
                    <a:pt x="347" y="74"/>
                    <a:pt x="347" y="74"/>
                  </a:cubicBezTo>
                  <a:cubicBezTo>
                    <a:pt x="347" y="73"/>
                    <a:pt x="347" y="73"/>
                    <a:pt x="347" y="73"/>
                  </a:cubicBezTo>
                  <a:cubicBezTo>
                    <a:pt x="347" y="71"/>
                    <a:pt x="347" y="71"/>
                    <a:pt x="347" y="71"/>
                  </a:cubicBezTo>
                  <a:cubicBezTo>
                    <a:pt x="359" y="19"/>
                    <a:pt x="359" y="19"/>
                    <a:pt x="359" y="19"/>
                  </a:cubicBezTo>
                  <a:cubicBezTo>
                    <a:pt x="359" y="17"/>
                    <a:pt x="359" y="17"/>
                    <a:pt x="359" y="17"/>
                  </a:cubicBezTo>
                  <a:cubicBezTo>
                    <a:pt x="362" y="5"/>
                    <a:pt x="362" y="5"/>
                    <a:pt x="362" y="5"/>
                  </a:cubicBezTo>
                  <a:cubicBezTo>
                    <a:pt x="363" y="0"/>
                    <a:pt x="363" y="0"/>
                    <a:pt x="36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7" name="Freeform 37"/>
            <p:cNvSpPr>
              <a:spLocks noEditPoints="1"/>
            </p:cNvSpPr>
            <p:nvPr/>
          </p:nvSpPr>
          <p:spPr bwMode="auto">
            <a:xfrm>
              <a:off x="10919608" y="3264194"/>
              <a:ext cx="386440" cy="533469"/>
            </a:xfrm>
            <a:custGeom>
              <a:avLst/>
              <a:gdLst>
                <a:gd name="T0" fmla="*/ 12 w 216"/>
                <a:gd name="T1" fmla="*/ 285 h 328"/>
                <a:gd name="T2" fmla="*/ 7 w 216"/>
                <a:gd name="T3" fmla="*/ 290 h 328"/>
                <a:gd name="T4" fmla="*/ 17 w 216"/>
                <a:gd name="T5" fmla="*/ 320 h 328"/>
                <a:gd name="T6" fmla="*/ 19 w 216"/>
                <a:gd name="T7" fmla="*/ 328 h 328"/>
                <a:gd name="T8" fmla="*/ 26 w 216"/>
                <a:gd name="T9" fmla="*/ 320 h 328"/>
                <a:gd name="T10" fmla="*/ 41 w 216"/>
                <a:gd name="T11" fmla="*/ 299 h 328"/>
                <a:gd name="T12" fmla="*/ 38 w 216"/>
                <a:gd name="T13" fmla="*/ 292 h 328"/>
                <a:gd name="T14" fmla="*/ 22 w 216"/>
                <a:gd name="T15" fmla="*/ 318 h 328"/>
                <a:gd name="T16" fmla="*/ 12 w 216"/>
                <a:gd name="T17" fmla="*/ 285 h 328"/>
                <a:gd name="T18" fmla="*/ 22 w 216"/>
                <a:gd name="T19" fmla="*/ 237 h 328"/>
                <a:gd name="T20" fmla="*/ 3 w 216"/>
                <a:gd name="T21" fmla="*/ 261 h 328"/>
                <a:gd name="T22" fmla="*/ 0 w 216"/>
                <a:gd name="T23" fmla="*/ 263 h 328"/>
                <a:gd name="T24" fmla="*/ 0 w 216"/>
                <a:gd name="T25" fmla="*/ 266 h 328"/>
                <a:gd name="T26" fmla="*/ 7 w 216"/>
                <a:gd name="T27" fmla="*/ 285 h 328"/>
                <a:gd name="T28" fmla="*/ 10 w 216"/>
                <a:gd name="T29" fmla="*/ 280 h 328"/>
                <a:gd name="T30" fmla="*/ 5 w 216"/>
                <a:gd name="T31" fmla="*/ 263 h 328"/>
                <a:gd name="T32" fmla="*/ 24 w 216"/>
                <a:gd name="T33" fmla="*/ 242 h 328"/>
                <a:gd name="T34" fmla="*/ 22 w 216"/>
                <a:gd name="T35" fmla="*/ 237 h 328"/>
                <a:gd name="T36" fmla="*/ 76 w 216"/>
                <a:gd name="T37" fmla="*/ 233 h 328"/>
                <a:gd name="T38" fmla="*/ 41 w 216"/>
                <a:gd name="T39" fmla="*/ 287 h 328"/>
                <a:gd name="T40" fmla="*/ 43 w 216"/>
                <a:gd name="T41" fmla="*/ 294 h 328"/>
                <a:gd name="T42" fmla="*/ 78 w 216"/>
                <a:gd name="T43" fmla="*/ 237 h 328"/>
                <a:gd name="T44" fmla="*/ 76 w 216"/>
                <a:gd name="T45" fmla="*/ 233 h 328"/>
                <a:gd name="T46" fmla="*/ 107 w 216"/>
                <a:gd name="T47" fmla="*/ 195 h 328"/>
                <a:gd name="T48" fmla="*/ 93 w 216"/>
                <a:gd name="T49" fmla="*/ 206 h 328"/>
                <a:gd name="T50" fmla="*/ 81 w 216"/>
                <a:gd name="T51" fmla="*/ 228 h 328"/>
                <a:gd name="T52" fmla="*/ 81 w 216"/>
                <a:gd name="T53" fmla="*/ 233 h 328"/>
                <a:gd name="T54" fmla="*/ 107 w 216"/>
                <a:gd name="T55" fmla="*/ 195 h 328"/>
                <a:gd name="T56" fmla="*/ 64 w 216"/>
                <a:gd name="T57" fmla="*/ 185 h 328"/>
                <a:gd name="T58" fmla="*/ 26 w 216"/>
                <a:gd name="T59" fmla="*/ 233 h 328"/>
                <a:gd name="T60" fmla="*/ 26 w 216"/>
                <a:gd name="T61" fmla="*/ 237 h 328"/>
                <a:gd name="T62" fmla="*/ 64 w 216"/>
                <a:gd name="T63" fmla="*/ 190 h 328"/>
                <a:gd name="T64" fmla="*/ 64 w 216"/>
                <a:gd name="T65" fmla="*/ 185 h 328"/>
                <a:gd name="T66" fmla="*/ 159 w 216"/>
                <a:gd name="T67" fmla="*/ 76 h 328"/>
                <a:gd name="T68" fmla="*/ 138 w 216"/>
                <a:gd name="T69" fmla="*/ 97 h 328"/>
                <a:gd name="T70" fmla="*/ 67 w 216"/>
                <a:gd name="T71" fmla="*/ 183 h 328"/>
                <a:gd name="T72" fmla="*/ 69 w 216"/>
                <a:gd name="T73" fmla="*/ 187 h 328"/>
                <a:gd name="T74" fmla="*/ 159 w 216"/>
                <a:gd name="T75" fmla="*/ 76 h 328"/>
                <a:gd name="T76" fmla="*/ 213 w 216"/>
                <a:gd name="T77" fmla="*/ 28 h 328"/>
                <a:gd name="T78" fmla="*/ 201 w 216"/>
                <a:gd name="T79" fmla="*/ 38 h 328"/>
                <a:gd name="T80" fmla="*/ 102 w 216"/>
                <a:gd name="T81" fmla="*/ 192 h 328"/>
                <a:gd name="T82" fmla="*/ 116 w 216"/>
                <a:gd name="T83" fmla="*/ 178 h 328"/>
                <a:gd name="T84" fmla="*/ 213 w 216"/>
                <a:gd name="T85" fmla="*/ 28 h 328"/>
                <a:gd name="T86" fmla="*/ 216 w 216"/>
                <a:gd name="T87" fmla="*/ 0 h 328"/>
                <a:gd name="T88" fmla="*/ 209 w 216"/>
                <a:gd name="T89" fmla="*/ 9 h 328"/>
                <a:gd name="T90" fmla="*/ 157 w 216"/>
                <a:gd name="T91" fmla="*/ 74 h 328"/>
                <a:gd name="T92" fmla="*/ 178 w 216"/>
                <a:gd name="T93" fmla="*/ 52 h 328"/>
                <a:gd name="T94" fmla="*/ 211 w 216"/>
                <a:gd name="T95" fmla="*/ 12 h 328"/>
                <a:gd name="T96" fmla="*/ 211 w 216"/>
                <a:gd name="T97" fmla="*/ 21 h 328"/>
                <a:gd name="T98" fmla="*/ 209 w 216"/>
                <a:gd name="T99" fmla="*/ 26 h 328"/>
                <a:gd name="T100" fmla="*/ 216 w 216"/>
                <a:gd name="T101" fmla="*/ 19 h 328"/>
                <a:gd name="T102" fmla="*/ 216 w 216"/>
                <a:gd name="T103" fmla="*/ 12 h 328"/>
                <a:gd name="T104" fmla="*/ 216 w 216"/>
                <a:gd name="T105" fmla="*/ 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328">
                  <a:moveTo>
                    <a:pt x="12" y="285"/>
                  </a:moveTo>
                  <a:lnTo>
                    <a:pt x="7" y="290"/>
                  </a:lnTo>
                  <a:lnTo>
                    <a:pt x="17" y="320"/>
                  </a:lnTo>
                  <a:lnTo>
                    <a:pt x="19" y="328"/>
                  </a:lnTo>
                  <a:lnTo>
                    <a:pt x="26" y="320"/>
                  </a:lnTo>
                  <a:lnTo>
                    <a:pt x="41" y="299"/>
                  </a:lnTo>
                  <a:lnTo>
                    <a:pt x="38" y="292"/>
                  </a:lnTo>
                  <a:lnTo>
                    <a:pt x="22" y="318"/>
                  </a:lnTo>
                  <a:lnTo>
                    <a:pt x="12" y="285"/>
                  </a:lnTo>
                  <a:close/>
                  <a:moveTo>
                    <a:pt x="22" y="237"/>
                  </a:moveTo>
                  <a:lnTo>
                    <a:pt x="3" y="261"/>
                  </a:lnTo>
                  <a:lnTo>
                    <a:pt x="0" y="263"/>
                  </a:lnTo>
                  <a:lnTo>
                    <a:pt x="0" y="266"/>
                  </a:lnTo>
                  <a:lnTo>
                    <a:pt x="7" y="285"/>
                  </a:lnTo>
                  <a:lnTo>
                    <a:pt x="10" y="280"/>
                  </a:lnTo>
                  <a:lnTo>
                    <a:pt x="5" y="263"/>
                  </a:lnTo>
                  <a:lnTo>
                    <a:pt x="24" y="242"/>
                  </a:lnTo>
                  <a:lnTo>
                    <a:pt x="22" y="237"/>
                  </a:lnTo>
                  <a:close/>
                  <a:moveTo>
                    <a:pt x="76" y="233"/>
                  </a:moveTo>
                  <a:lnTo>
                    <a:pt x="41" y="287"/>
                  </a:lnTo>
                  <a:lnTo>
                    <a:pt x="43" y="294"/>
                  </a:lnTo>
                  <a:lnTo>
                    <a:pt x="78" y="237"/>
                  </a:lnTo>
                  <a:lnTo>
                    <a:pt x="76" y="233"/>
                  </a:lnTo>
                  <a:close/>
                  <a:moveTo>
                    <a:pt x="107" y="195"/>
                  </a:moveTo>
                  <a:lnTo>
                    <a:pt x="93" y="206"/>
                  </a:lnTo>
                  <a:lnTo>
                    <a:pt x="81" y="228"/>
                  </a:lnTo>
                  <a:lnTo>
                    <a:pt x="81" y="233"/>
                  </a:lnTo>
                  <a:lnTo>
                    <a:pt x="107" y="195"/>
                  </a:lnTo>
                  <a:close/>
                  <a:moveTo>
                    <a:pt x="64" y="185"/>
                  </a:moveTo>
                  <a:lnTo>
                    <a:pt x="26" y="233"/>
                  </a:lnTo>
                  <a:lnTo>
                    <a:pt x="26" y="237"/>
                  </a:lnTo>
                  <a:lnTo>
                    <a:pt x="64" y="190"/>
                  </a:lnTo>
                  <a:lnTo>
                    <a:pt x="64" y="185"/>
                  </a:lnTo>
                  <a:close/>
                  <a:moveTo>
                    <a:pt x="159" y="76"/>
                  </a:moveTo>
                  <a:lnTo>
                    <a:pt x="138" y="97"/>
                  </a:lnTo>
                  <a:lnTo>
                    <a:pt x="67" y="183"/>
                  </a:lnTo>
                  <a:lnTo>
                    <a:pt x="69" y="187"/>
                  </a:lnTo>
                  <a:lnTo>
                    <a:pt x="159" y="76"/>
                  </a:lnTo>
                  <a:close/>
                  <a:moveTo>
                    <a:pt x="213" y="28"/>
                  </a:moveTo>
                  <a:lnTo>
                    <a:pt x="201" y="38"/>
                  </a:lnTo>
                  <a:lnTo>
                    <a:pt x="102" y="192"/>
                  </a:lnTo>
                  <a:lnTo>
                    <a:pt x="116" y="178"/>
                  </a:lnTo>
                  <a:lnTo>
                    <a:pt x="213" y="28"/>
                  </a:lnTo>
                  <a:close/>
                  <a:moveTo>
                    <a:pt x="216" y="0"/>
                  </a:moveTo>
                  <a:lnTo>
                    <a:pt x="209" y="9"/>
                  </a:lnTo>
                  <a:lnTo>
                    <a:pt x="157" y="74"/>
                  </a:lnTo>
                  <a:lnTo>
                    <a:pt x="178" y="52"/>
                  </a:lnTo>
                  <a:lnTo>
                    <a:pt x="211" y="12"/>
                  </a:lnTo>
                  <a:lnTo>
                    <a:pt x="211" y="21"/>
                  </a:lnTo>
                  <a:lnTo>
                    <a:pt x="209" y="26"/>
                  </a:lnTo>
                  <a:lnTo>
                    <a:pt x="216" y="19"/>
                  </a:lnTo>
                  <a:lnTo>
                    <a:pt x="216" y="12"/>
                  </a:lnTo>
                  <a:lnTo>
                    <a:pt x="21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8" name="Freeform 38"/>
            <p:cNvSpPr>
              <a:spLocks noEditPoints="1"/>
            </p:cNvSpPr>
            <p:nvPr/>
          </p:nvSpPr>
          <p:spPr bwMode="auto">
            <a:xfrm>
              <a:off x="10919608" y="3264194"/>
              <a:ext cx="386440" cy="533469"/>
            </a:xfrm>
            <a:custGeom>
              <a:avLst/>
              <a:gdLst>
                <a:gd name="T0" fmla="*/ 12 w 216"/>
                <a:gd name="T1" fmla="*/ 285 h 328"/>
                <a:gd name="T2" fmla="*/ 7 w 216"/>
                <a:gd name="T3" fmla="*/ 290 h 328"/>
                <a:gd name="T4" fmla="*/ 17 w 216"/>
                <a:gd name="T5" fmla="*/ 320 h 328"/>
                <a:gd name="T6" fmla="*/ 19 w 216"/>
                <a:gd name="T7" fmla="*/ 328 h 328"/>
                <a:gd name="T8" fmla="*/ 26 w 216"/>
                <a:gd name="T9" fmla="*/ 320 h 328"/>
                <a:gd name="T10" fmla="*/ 41 w 216"/>
                <a:gd name="T11" fmla="*/ 299 h 328"/>
                <a:gd name="T12" fmla="*/ 38 w 216"/>
                <a:gd name="T13" fmla="*/ 292 h 328"/>
                <a:gd name="T14" fmla="*/ 22 w 216"/>
                <a:gd name="T15" fmla="*/ 318 h 328"/>
                <a:gd name="T16" fmla="*/ 12 w 216"/>
                <a:gd name="T17" fmla="*/ 285 h 328"/>
                <a:gd name="T18" fmla="*/ 22 w 216"/>
                <a:gd name="T19" fmla="*/ 237 h 328"/>
                <a:gd name="T20" fmla="*/ 3 w 216"/>
                <a:gd name="T21" fmla="*/ 261 h 328"/>
                <a:gd name="T22" fmla="*/ 0 w 216"/>
                <a:gd name="T23" fmla="*/ 263 h 328"/>
                <a:gd name="T24" fmla="*/ 0 w 216"/>
                <a:gd name="T25" fmla="*/ 266 h 328"/>
                <a:gd name="T26" fmla="*/ 7 w 216"/>
                <a:gd name="T27" fmla="*/ 285 h 328"/>
                <a:gd name="T28" fmla="*/ 10 w 216"/>
                <a:gd name="T29" fmla="*/ 280 h 328"/>
                <a:gd name="T30" fmla="*/ 5 w 216"/>
                <a:gd name="T31" fmla="*/ 263 h 328"/>
                <a:gd name="T32" fmla="*/ 24 w 216"/>
                <a:gd name="T33" fmla="*/ 242 h 328"/>
                <a:gd name="T34" fmla="*/ 22 w 216"/>
                <a:gd name="T35" fmla="*/ 237 h 328"/>
                <a:gd name="T36" fmla="*/ 76 w 216"/>
                <a:gd name="T37" fmla="*/ 233 h 328"/>
                <a:gd name="T38" fmla="*/ 41 w 216"/>
                <a:gd name="T39" fmla="*/ 287 h 328"/>
                <a:gd name="T40" fmla="*/ 43 w 216"/>
                <a:gd name="T41" fmla="*/ 294 h 328"/>
                <a:gd name="T42" fmla="*/ 78 w 216"/>
                <a:gd name="T43" fmla="*/ 237 h 328"/>
                <a:gd name="T44" fmla="*/ 76 w 216"/>
                <a:gd name="T45" fmla="*/ 233 h 328"/>
                <a:gd name="T46" fmla="*/ 107 w 216"/>
                <a:gd name="T47" fmla="*/ 195 h 328"/>
                <a:gd name="T48" fmla="*/ 93 w 216"/>
                <a:gd name="T49" fmla="*/ 206 h 328"/>
                <a:gd name="T50" fmla="*/ 81 w 216"/>
                <a:gd name="T51" fmla="*/ 228 h 328"/>
                <a:gd name="T52" fmla="*/ 81 w 216"/>
                <a:gd name="T53" fmla="*/ 233 h 328"/>
                <a:gd name="T54" fmla="*/ 107 w 216"/>
                <a:gd name="T55" fmla="*/ 195 h 328"/>
                <a:gd name="T56" fmla="*/ 64 w 216"/>
                <a:gd name="T57" fmla="*/ 185 h 328"/>
                <a:gd name="T58" fmla="*/ 26 w 216"/>
                <a:gd name="T59" fmla="*/ 233 h 328"/>
                <a:gd name="T60" fmla="*/ 26 w 216"/>
                <a:gd name="T61" fmla="*/ 237 h 328"/>
                <a:gd name="T62" fmla="*/ 64 w 216"/>
                <a:gd name="T63" fmla="*/ 190 h 328"/>
                <a:gd name="T64" fmla="*/ 64 w 216"/>
                <a:gd name="T65" fmla="*/ 185 h 328"/>
                <a:gd name="T66" fmla="*/ 159 w 216"/>
                <a:gd name="T67" fmla="*/ 76 h 328"/>
                <a:gd name="T68" fmla="*/ 138 w 216"/>
                <a:gd name="T69" fmla="*/ 97 h 328"/>
                <a:gd name="T70" fmla="*/ 67 w 216"/>
                <a:gd name="T71" fmla="*/ 183 h 328"/>
                <a:gd name="T72" fmla="*/ 69 w 216"/>
                <a:gd name="T73" fmla="*/ 187 h 328"/>
                <a:gd name="T74" fmla="*/ 159 w 216"/>
                <a:gd name="T75" fmla="*/ 76 h 328"/>
                <a:gd name="T76" fmla="*/ 213 w 216"/>
                <a:gd name="T77" fmla="*/ 28 h 328"/>
                <a:gd name="T78" fmla="*/ 201 w 216"/>
                <a:gd name="T79" fmla="*/ 38 h 328"/>
                <a:gd name="T80" fmla="*/ 102 w 216"/>
                <a:gd name="T81" fmla="*/ 192 h 328"/>
                <a:gd name="T82" fmla="*/ 116 w 216"/>
                <a:gd name="T83" fmla="*/ 178 h 328"/>
                <a:gd name="T84" fmla="*/ 213 w 216"/>
                <a:gd name="T85" fmla="*/ 28 h 328"/>
                <a:gd name="T86" fmla="*/ 216 w 216"/>
                <a:gd name="T87" fmla="*/ 0 h 328"/>
                <a:gd name="T88" fmla="*/ 209 w 216"/>
                <a:gd name="T89" fmla="*/ 9 h 328"/>
                <a:gd name="T90" fmla="*/ 157 w 216"/>
                <a:gd name="T91" fmla="*/ 74 h 328"/>
                <a:gd name="T92" fmla="*/ 178 w 216"/>
                <a:gd name="T93" fmla="*/ 52 h 328"/>
                <a:gd name="T94" fmla="*/ 211 w 216"/>
                <a:gd name="T95" fmla="*/ 12 h 328"/>
                <a:gd name="T96" fmla="*/ 211 w 216"/>
                <a:gd name="T97" fmla="*/ 21 h 328"/>
                <a:gd name="T98" fmla="*/ 209 w 216"/>
                <a:gd name="T99" fmla="*/ 26 h 328"/>
                <a:gd name="T100" fmla="*/ 216 w 216"/>
                <a:gd name="T101" fmla="*/ 19 h 328"/>
                <a:gd name="T102" fmla="*/ 216 w 216"/>
                <a:gd name="T103" fmla="*/ 12 h 328"/>
                <a:gd name="T104" fmla="*/ 216 w 216"/>
                <a:gd name="T105" fmla="*/ 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328">
                  <a:moveTo>
                    <a:pt x="12" y="285"/>
                  </a:moveTo>
                  <a:lnTo>
                    <a:pt x="7" y="290"/>
                  </a:lnTo>
                  <a:lnTo>
                    <a:pt x="17" y="320"/>
                  </a:lnTo>
                  <a:lnTo>
                    <a:pt x="19" y="328"/>
                  </a:lnTo>
                  <a:lnTo>
                    <a:pt x="26" y="320"/>
                  </a:lnTo>
                  <a:lnTo>
                    <a:pt x="41" y="299"/>
                  </a:lnTo>
                  <a:lnTo>
                    <a:pt x="38" y="292"/>
                  </a:lnTo>
                  <a:lnTo>
                    <a:pt x="22" y="318"/>
                  </a:lnTo>
                  <a:lnTo>
                    <a:pt x="12" y="285"/>
                  </a:lnTo>
                  <a:moveTo>
                    <a:pt x="22" y="237"/>
                  </a:moveTo>
                  <a:lnTo>
                    <a:pt x="3" y="261"/>
                  </a:lnTo>
                  <a:lnTo>
                    <a:pt x="0" y="263"/>
                  </a:lnTo>
                  <a:lnTo>
                    <a:pt x="0" y="266"/>
                  </a:lnTo>
                  <a:lnTo>
                    <a:pt x="7" y="285"/>
                  </a:lnTo>
                  <a:lnTo>
                    <a:pt x="10" y="280"/>
                  </a:lnTo>
                  <a:lnTo>
                    <a:pt x="5" y="263"/>
                  </a:lnTo>
                  <a:lnTo>
                    <a:pt x="24" y="242"/>
                  </a:lnTo>
                  <a:lnTo>
                    <a:pt x="22" y="237"/>
                  </a:lnTo>
                  <a:moveTo>
                    <a:pt x="76" y="233"/>
                  </a:moveTo>
                  <a:lnTo>
                    <a:pt x="41" y="287"/>
                  </a:lnTo>
                  <a:lnTo>
                    <a:pt x="43" y="294"/>
                  </a:lnTo>
                  <a:lnTo>
                    <a:pt x="78" y="237"/>
                  </a:lnTo>
                  <a:lnTo>
                    <a:pt x="76" y="233"/>
                  </a:lnTo>
                  <a:moveTo>
                    <a:pt x="107" y="195"/>
                  </a:moveTo>
                  <a:lnTo>
                    <a:pt x="93" y="206"/>
                  </a:lnTo>
                  <a:lnTo>
                    <a:pt x="81" y="228"/>
                  </a:lnTo>
                  <a:lnTo>
                    <a:pt x="81" y="233"/>
                  </a:lnTo>
                  <a:lnTo>
                    <a:pt x="107" y="195"/>
                  </a:lnTo>
                  <a:moveTo>
                    <a:pt x="64" y="185"/>
                  </a:moveTo>
                  <a:lnTo>
                    <a:pt x="26" y="233"/>
                  </a:lnTo>
                  <a:lnTo>
                    <a:pt x="26" y="237"/>
                  </a:lnTo>
                  <a:lnTo>
                    <a:pt x="64" y="190"/>
                  </a:lnTo>
                  <a:lnTo>
                    <a:pt x="64" y="185"/>
                  </a:lnTo>
                  <a:moveTo>
                    <a:pt x="159" y="76"/>
                  </a:moveTo>
                  <a:lnTo>
                    <a:pt x="138" y="97"/>
                  </a:lnTo>
                  <a:lnTo>
                    <a:pt x="67" y="183"/>
                  </a:lnTo>
                  <a:lnTo>
                    <a:pt x="69" y="187"/>
                  </a:lnTo>
                  <a:lnTo>
                    <a:pt x="159" y="76"/>
                  </a:lnTo>
                  <a:moveTo>
                    <a:pt x="213" y="28"/>
                  </a:moveTo>
                  <a:lnTo>
                    <a:pt x="201" y="38"/>
                  </a:lnTo>
                  <a:lnTo>
                    <a:pt x="102" y="192"/>
                  </a:lnTo>
                  <a:lnTo>
                    <a:pt x="116" y="178"/>
                  </a:lnTo>
                  <a:lnTo>
                    <a:pt x="213" y="28"/>
                  </a:lnTo>
                  <a:moveTo>
                    <a:pt x="216" y="0"/>
                  </a:moveTo>
                  <a:lnTo>
                    <a:pt x="209" y="9"/>
                  </a:lnTo>
                  <a:lnTo>
                    <a:pt x="157" y="74"/>
                  </a:lnTo>
                  <a:lnTo>
                    <a:pt x="178" y="52"/>
                  </a:lnTo>
                  <a:lnTo>
                    <a:pt x="211" y="12"/>
                  </a:lnTo>
                  <a:lnTo>
                    <a:pt x="211" y="21"/>
                  </a:lnTo>
                  <a:lnTo>
                    <a:pt x="209" y="26"/>
                  </a:lnTo>
                  <a:lnTo>
                    <a:pt x="216" y="19"/>
                  </a:lnTo>
                  <a:lnTo>
                    <a:pt x="216" y="12"/>
                  </a:lnTo>
                  <a:lnTo>
                    <a:pt x="21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9" name="Freeform 39"/>
            <p:cNvSpPr>
              <a:spLocks noEditPoints="1"/>
            </p:cNvSpPr>
            <p:nvPr/>
          </p:nvSpPr>
          <p:spPr bwMode="auto">
            <a:xfrm>
              <a:off x="11080625" y="3283711"/>
              <a:ext cx="386440" cy="548107"/>
            </a:xfrm>
            <a:custGeom>
              <a:avLst/>
              <a:gdLst>
                <a:gd name="T0" fmla="*/ 14 w 216"/>
                <a:gd name="T1" fmla="*/ 316 h 337"/>
                <a:gd name="T2" fmla="*/ 0 w 216"/>
                <a:gd name="T3" fmla="*/ 337 h 337"/>
                <a:gd name="T4" fmla="*/ 17 w 216"/>
                <a:gd name="T5" fmla="*/ 323 h 337"/>
                <a:gd name="T6" fmla="*/ 14 w 216"/>
                <a:gd name="T7" fmla="*/ 316 h 337"/>
                <a:gd name="T8" fmla="*/ 164 w 216"/>
                <a:gd name="T9" fmla="*/ 83 h 337"/>
                <a:gd name="T10" fmla="*/ 17 w 216"/>
                <a:gd name="T11" fmla="*/ 308 h 337"/>
                <a:gd name="T12" fmla="*/ 17 w 216"/>
                <a:gd name="T13" fmla="*/ 311 h 337"/>
                <a:gd name="T14" fmla="*/ 19 w 216"/>
                <a:gd name="T15" fmla="*/ 320 h 337"/>
                <a:gd name="T16" fmla="*/ 24 w 216"/>
                <a:gd name="T17" fmla="*/ 316 h 337"/>
                <a:gd name="T18" fmla="*/ 164 w 216"/>
                <a:gd name="T19" fmla="*/ 190 h 337"/>
                <a:gd name="T20" fmla="*/ 164 w 216"/>
                <a:gd name="T21" fmla="*/ 183 h 337"/>
                <a:gd name="T22" fmla="*/ 22 w 216"/>
                <a:gd name="T23" fmla="*/ 311 h 337"/>
                <a:gd name="T24" fmla="*/ 164 w 216"/>
                <a:gd name="T25" fmla="*/ 92 h 337"/>
                <a:gd name="T26" fmla="*/ 164 w 216"/>
                <a:gd name="T27" fmla="*/ 83 h 337"/>
                <a:gd name="T28" fmla="*/ 216 w 216"/>
                <a:gd name="T29" fmla="*/ 0 h 337"/>
                <a:gd name="T30" fmla="*/ 209 w 216"/>
                <a:gd name="T31" fmla="*/ 12 h 337"/>
                <a:gd name="T32" fmla="*/ 166 w 216"/>
                <a:gd name="T33" fmla="*/ 76 h 337"/>
                <a:gd name="T34" fmla="*/ 166 w 216"/>
                <a:gd name="T35" fmla="*/ 85 h 337"/>
                <a:gd name="T36" fmla="*/ 211 w 216"/>
                <a:gd name="T37" fmla="*/ 14 h 337"/>
                <a:gd name="T38" fmla="*/ 211 w 216"/>
                <a:gd name="T39" fmla="*/ 140 h 337"/>
                <a:gd name="T40" fmla="*/ 166 w 216"/>
                <a:gd name="T41" fmla="*/ 180 h 337"/>
                <a:gd name="T42" fmla="*/ 166 w 216"/>
                <a:gd name="T43" fmla="*/ 185 h 337"/>
                <a:gd name="T44" fmla="*/ 213 w 216"/>
                <a:gd name="T45" fmla="*/ 142 h 337"/>
                <a:gd name="T46" fmla="*/ 216 w 216"/>
                <a:gd name="T47" fmla="*/ 140 h 337"/>
                <a:gd name="T48" fmla="*/ 216 w 216"/>
                <a:gd name="T49" fmla="*/ 140 h 337"/>
                <a:gd name="T50" fmla="*/ 216 w 216"/>
                <a:gd name="T51" fmla="*/ 14 h 337"/>
                <a:gd name="T52" fmla="*/ 216 w 216"/>
                <a:gd name="T53"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6" h="337">
                  <a:moveTo>
                    <a:pt x="14" y="316"/>
                  </a:moveTo>
                  <a:lnTo>
                    <a:pt x="0" y="337"/>
                  </a:lnTo>
                  <a:lnTo>
                    <a:pt x="17" y="323"/>
                  </a:lnTo>
                  <a:lnTo>
                    <a:pt x="14" y="316"/>
                  </a:lnTo>
                  <a:close/>
                  <a:moveTo>
                    <a:pt x="164" y="83"/>
                  </a:moveTo>
                  <a:lnTo>
                    <a:pt x="17" y="308"/>
                  </a:lnTo>
                  <a:lnTo>
                    <a:pt x="17" y="311"/>
                  </a:lnTo>
                  <a:lnTo>
                    <a:pt x="19" y="320"/>
                  </a:lnTo>
                  <a:lnTo>
                    <a:pt x="24" y="316"/>
                  </a:lnTo>
                  <a:lnTo>
                    <a:pt x="164" y="190"/>
                  </a:lnTo>
                  <a:lnTo>
                    <a:pt x="164" y="183"/>
                  </a:lnTo>
                  <a:lnTo>
                    <a:pt x="22" y="311"/>
                  </a:lnTo>
                  <a:lnTo>
                    <a:pt x="164" y="92"/>
                  </a:lnTo>
                  <a:lnTo>
                    <a:pt x="164" y="83"/>
                  </a:lnTo>
                  <a:close/>
                  <a:moveTo>
                    <a:pt x="216" y="0"/>
                  </a:moveTo>
                  <a:lnTo>
                    <a:pt x="209" y="12"/>
                  </a:lnTo>
                  <a:lnTo>
                    <a:pt x="166" y="76"/>
                  </a:lnTo>
                  <a:lnTo>
                    <a:pt x="166" y="85"/>
                  </a:lnTo>
                  <a:lnTo>
                    <a:pt x="211" y="14"/>
                  </a:lnTo>
                  <a:lnTo>
                    <a:pt x="211" y="140"/>
                  </a:lnTo>
                  <a:lnTo>
                    <a:pt x="166" y="180"/>
                  </a:lnTo>
                  <a:lnTo>
                    <a:pt x="166" y="185"/>
                  </a:lnTo>
                  <a:lnTo>
                    <a:pt x="213" y="142"/>
                  </a:lnTo>
                  <a:lnTo>
                    <a:pt x="216" y="140"/>
                  </a:lnTo>
                  <a:lnTo>
                    <a:pt x="216" y="140"/>
                  </a:lnTo>
                  <a:lnTo>
                    <a:pt x="216" y="14"/>
                  </a:lnTo>
                  <a:lnTo>
                    <a:pt x="21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0" name="Freeform 40"/>
            <p:cNvSpPr>
              <a:spLocks noEditPoints="1"/>
            </p:cNvSpPr>
            <p:nvPr/>
          </p:nvSpPr>
          <p:spPr bwMode="auto">
            <a:xfrm>
              <a:off x="11080625" y="3283711"/>
              <a:ext cx="386440" cy="548107"/>
            </a:xfrm>
            <a:custGeom>
              <a:avLst/>
              <a:gdLst>
                <a:gd name="T0" fmla="*/ 14 w 216"/>
                <a:gd name="T1" fmla="*/ 316 h 337"/>
                <a:gd name="T2" fmla="*/ 0 w 216"/>
                <a:gd name="T3" fmla="*/ 337 h 337"/>
                <a:gd name="T4" fmla="*/ 17 w 216"/>
                <a:gd name="T5" fmla="*/ 323 h 337"/>
                <a:gd name="T6" fmla="*/ 14 w 216"/>
                <a:gd name="T7" fmla="*/ 316 h 337"/>
                <a:gd name="T8" fmla="*/ 164 w 216"/>
                <a:gd name="T9" fmla="*/ 83 h 337"/>
                <a:gd name="T10" fmla="*/ 17 w 216"/>
                <a:gd name="T11" fmla="*/ 308 h 337"/>
                <a:gd name="T12" fmla="*/ 17 w 216"/>
                <a:gd name="T13" fmla="*/ 311 h 337"/>
                <a:gd name="T14" fmla="*/ 19 w 216"/>
                <a:gd name="T15" fmla="*/ 320 h 337"/>
                <a:gd name="T16" fmla="*/ 24 w 216"/>
                <a:gd name="T17" fmla="*/ 316 h 337"/>
                <a:gd name="T18" fmla="*/ 164 w 216"/>
                <a:gd name="T19" fmla="*/ 190 h 337"/>
                <a:gd name="T20" fmla="*/ 164 w 216"/>
                <a:gd name="T21" fmla="*/ 183 h 337"/>
                <a:gd name="T22" fmla="*/ 22 w 216"/>
                <a:gd name="T23" fmla="*/ 311 h 337"/>
                <a:gd name="T24" fmla="*/ 164 w 216"/>
                <a:gd name="T25" fmla="*/ 92 h 337"/>
                <a:gd name="T26" fmla="*/ 164 w 216"/>
                <a:gd name="T27" fmla="*/ 83 h 337"/>
                <a:gd name="T28" fmla="*/ 216 w 216"/>
                <a:gd name="T29" fmla="*/ 0 h 337"/>
                <a:gd name="T30" fmla="*/ 209 w 216"/>
                <a:gd name="T31" fmla="*/ 12 h 337"/>
                <a:gd name="T32" fmla="*/ 166 w 216"/>
                <a:gd name="T33" fmla="*/ 76 h 337"/>
                <a:gd name="T34" fmla="*/ 166 w 216"/>
                <a:gd name="T35" fmla="*/ 85 h 337"/>
                <a:gd name="T36" fmla="*/ 211 w 216"/>
                <a:gd name="T37" fmla="*/ 14 h 337"/>
                <a:gd name="T38" fmla="*/ 211 w 216"/>
                <a:gd name="T39" fmla="*/ 140 h 337"/>
                <a:gd name="T40" fmla="*/ 166 w 216"/>
                <a:gd name="T41" fmla="*/ 180 h 337"/>
                <a:gd name="T42" fmla="*/ 166 w 216"/>
                <a:gd name="T43" fmla="*/ 185 h 337"/>
                <a:gd name="T44" fmla="*/ 213 w 216"/>
                <a:gd name="T45" fmla="*/ 142 h 337"/>
                <a:gd name="T46" fmla="*/ 216 w 216"/>
                <a:gd name="T47" fmla="*/ 140 h 337"/>
                <a:gd name="T48" fmla="*/ 216 w 216"/>
                <a:gd name="T49" fmla="*/ 140 h 337"/>
                <a:gd name="T50" fmla="*/ 216 w 216"/>
                <a:gd name="T51" fmla="*/ 14 h 337"/>
                <a:gd name="T52" fmla="*/ 216 w 216"/>
                <a:gd name="T53"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6" h="337">
                  <a:moveTo>
                    <a:pt x="14" y="316"/>
                  </a:moveTo>
                  <a:lnTo>
                    <a:pt x="0" y="337"/>
                  </a:lnTo>
                  <a:lnTo>
                    <a:pt x="17" y="323"/>
                  </a:lnTo>
                  <a:lnTo>
                    <a:pt x="14" y="316"/>
                  </a:lnTo>
                  <a:moveTo>
                    <a:pt x="164" y="83"/>
                  </a:moveTo>
                  <a:lnTo>
                    <a:pt x="17" y="308"/>
                  </a:lnTo>
                  <a:lnTo>
                    <a:pt x="17" y="311"/>
                  </a:lnTo>
                  <a:lnTo>
                    <a:pt x="19" y="320"/>
                  </a:lnTo>
                  <a:lnTo>
                    <a:pt x="24" y="316"/>
                  </a:lnTo>
                  <a:lnTo>
                    <a:pt x="164" y="190"/>
                  </a:lnTo>
                  <a:lnTo>
                    <a:pt x="164" y="183"/>
                  </a:lnTo>
                  <a:lnTo>
                    <a:pt x="22" y="311"/>
                  </a:lnTo>
                  <a:lnTo>
                    <a:pt x="164" y="92"/>
                  </a:lnTo>
                  <a:lnTo>
                    <a:pt x="164" y="83"/>
                  </a:lnTo>
                  <a:moveTo>
                    <a:pt x="216" y="0"/>
                  </a:moveTo>
                  <a:lnTo>
                    <a:pt x="209" y="12"/>
                  </a:lnTo>
                  <a:lnTo>
                    <a:pt x="166" y="76"/>
                  </a:lnTo>
                  <a:lnTo>
                    <a:pt x="166" y="85"/>
                  </a:lnTo>
                  <a:lnTo>
                    <a:pt x="211" y="14"/>
                  </a:lnTo>
                  <a:lnTo>
                    <a:pt x="211" y="140"/>
                  </a:lnTo>
                  <a:lnTo>
                    <a:pt x="166" y="180"/>
                  </a:lnTo>
                  <a:lnTo>
                    <a:pt x="166" y="185"/>
                  </a:lnTo>
                  <a:lnTo>
                    <a:pt x="213" y="142"/>
                  </a:lnTo>
                  <a:lnTo>
                    <a:pt x="216" y="140"/>
                  </a:lnTo>
                  <a:lnTo>
                    <a:pt x="216" y="140"/>
                  </a:lnTo>
                  <a:lnTo>
                    <a:pt x="216" y="14"/>
                  </a:lnTo>
                  <a:lnTo>
                    <a:pt x="21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1" name="Freeform 41"/>
            <p:cNvSpPr>
              <a:spLocks noEditPoints="1"/>
            </p:cNvSpPr>
            <p:nvPr/>
          </p:nvSpPr>
          <p:spPr bwMode="auto">
            <a:xfrm>
              <a:off x="7811986" y="2792529"/>
              <a:ext cx="1177211" cy="1556494"/>
            </a:xfrm>
            <a:custGeom>
              <a:avLst/>
              <a:gdLst>
                <a:gd name="T0" fmla="*/ 13 w 278"/>
                <a:gd name="T1" fmla="*/ 403 h 403"/>
                <a:gd name="T2" fmla="*/ 89 w 278"/>
                <a:gd name="T3" fmla="*/ 354 h 403"/>
                <a:gd name="T4" fmla="*/ 62 w 278"/>
                <a:gd name="T5" fmla="*/ 372 h 403"/>
                <a:gd name="T6" fmla="*/ 0 w 278"/>
                <a:gd name="T7" fmla="*/ 396 h 403"/>
                <a:gd name="T8" fmla="*/ 6 w 278"/>
                <a:gd name="T9" fmla="*/ 333 h 403"/>
                <a:gd name="T10" fmla="*/ 89 w 278"/>
                <a:gd name="T11" fmla="*/ 352 h 403"/>
                <a:gd name="T12" fmla="*/ 141 w 278"/>
                <a:gd name="T13" fmla="*/ 319 h 403"/>
                <a:gd name="T14" fmla="*/ 4 w 278"/>
                <a:gd name="T15" fmla="*/ 329 h 403"/>
                <a:gd name="T16" fmla="*/ 8 w 278"/>
                <a:gd name="T17" fmla="*/ 292 h 403"/>
                <a:gd name="T18" fmla="*/ 8 w 278"/>
                <a:gd name="T19" fmla="*/ 292 h 403"/>
                <a:gd name="T20" fmla="*/ 6 w 278"/>
                <a:gd name="T21" fmla="*/ 290 h 403"/>
                <a:gd name="T22" fmla="*/ 222 w 278"/>
                <a:gd name="T23" fmla="*/ 267 h 403"/>
                <a:gd name="T24" fmla="*/ 223 w 278"/>
                <a:gd name="T25" fmla="*/ 269 h 403"/>
                <a:gd name="T26" fmla="*/ 224 w 278"/>
                <a:gd name="T27" fmla="*/ 266 h 403"/>
                <a:gd name="T28" fmla="*/ 226 w 278"/>
                <a:gd name="T29" fmla="*/ 264 h 403"/>
                <a:gd name="T30" fmla="*/ 242 w 278"/>
                <a:gd name="T31" fmla="*/ 254 h 403"/>
                <a:gd name="T32" fmla="*/ 243 w 278"/>
                <a:gd name="T33" fmla="*/ 255 h 403"/>
                <a:gd name="T34" fmla="*/ 245 w 278"/>
                <a:gd name="T35" fmla="*/ 252 h 403"/>
                <a:gd name="T36" fmla="*/ 248 w 278"/>
                <a:gd name="T37" fmla="*/ 253 h 403"/>
                <a:gd name="T38" fmla="*/ 11 w 278"/>
                <a:gd name="T39" fmla="*/ 230 h 403"/>
                <a:gd name="T40" fmla="*/ 8 w 278"/>
                <a:gd name="T41" fmla="*/ 263 h 403"/>
                <a:gd name="T42" fmla="*/ 10 w 278"/>
                <a:gd name="T43" fmla="*/ 259 h 403"/>
                <a:gd name="T44" fmla="*/ 10 w 278"/>
                <a:gd name="T45" fmla="*/ 226 h 403"/>
                <a:gd name="T46" fmla="*/ 11 w 278"/>
                <a:gd name="T47" fmla="*/ 226 h 403"/>
                <a:gd name="T48" fmla="*/ 268 w 278"/>
                <a:gd name="T49" fmla="*/ 226 h 403"/>
                <a:gd name="T50" fmla="*/ 269 w 278"/>
                <a:gd name="T51" fmla="*/ 239 h 403"/>
                <a:gd name="T52" fmla="*/ 276 w 278"/>
                <a:gd name="T53" fmla="*/ 232 h 403"/>
                <a:gd name="T54" fmla="*/ 10 w 278"/>
                <a:gd name="T55" fmla="*/ 224 h 403"/>
                <a:gd name="T56" fmla="*/ 10 w 278"/>
                <a:gd name="T57" fmla="*/ 214 h 403"/>
                <a:gd name="T58" fmla="*/ 266 w 278"/>
                <a:gd name="T59" fmla="*/ 224 h 403"/>
                <a:gd name="T60" fmla="*/ 14 w 278"/>
                <a:gd name="T61" fmla="*/ 188 h 403"/>
                <a:gd name="T62" fmla="*/ 12 w 278"/>
                <a:gd name="T63" fmla="*/ 212 h 403"/>
                <a:gd name="T64" fmla="*/ 227 w 278"/>
                <a:gd name="T65" fmla="*/ 187 h 403"/>
                <a:gd name="T66" fmla="*/ 228 w 278"/>
                <a:gd name="T67" fmla="*/ 185 h 403"/>
                <a:gd name="T68" fmla="*/ 195 w 278"/>
                <a:gd name="T69" fmla="*/ 156 h 403"/>
                <a:gd name="T70" fmla="*/ 204 w 278"/>
                <a:gd name="T71" fmla="*/ 165 h 403"/>
                <a:gd name="T72" fmla="*/ 226 w 278"/>
                <a:gd name="T73" fmla="*/ 185 h 403"/>
                <a:gd name="T74" fmla="*/ 222 w 278"/>
                <a:gd name="T75" fmla="*/ 179 h 403"/>
                <a:gd name="T76" fmla="*/ 200 w 278"/>
                <a:gd name="T77" fmla="*/ 158 h 403"/>
                <a:gd name="T78" fmla="*/ 174 w 278"/>
                <a:gd name="T79" fmla="*/ 133 h 403"/>
                <a:gd name="T80" fmla="*/ 186 w 278"/>
                <a:gd name="T81" fmla="*/ 147 h 403"/>
                <a:gd name="T82" fmla="*/ 186 w 278"/>
                <a:gd name="T83" fmla="*/ 144 h 403"/>
                <a:gd name="T84" fmla="*/ 154 w 278"/>
                <a:gd name="T85" fmla="*/ 114 h 403"/>
                <a:gd name="T86" fmla="*/ 160 w 278"/>
                <a:gd name="T87" fmla="*/ 122 h 403"/>
                <a:gd name="T88" fmla="*/ 162 w 278"/>
                <a:gd name="T89" fmla="*/ 122 h 403"/>
                <a:gd name="T90" fmla="*/ 120 w 278"/>
                <a:gd name="T91" fmla="*/ 81 h 403"/>
                <a:gd name="T92" fmla="*/ 146 w 278"/>
                <a:gd name="T93" fmla="*/ 109 h 403"/>
                <a:gd name="T94" fmla="*/ 152 w 278"/>
                <a:gd name="T95" fmla="*/ 115 h 403"/>
                <a:gd name="T96" fmla="*/ 148 w 278"/>
                <a:gd name="T97" fmla="*/ 108 h 403"/>
                <a:gd name="T98" fmla="*/ 22 w 278"/>
                <a:gd name="T99" fmla="*/ 6 h 403"/>
                <a:gd name="T100" fmla="*/ 18 w 278"/>
                <a:gd name="T101" fmla="*/ 80 h 403"/>
                <a:gd name="T102" fmla="*/ 15 w 278"/>
                <a:gd name="T103" fmla="*/ 130 h 403"/>
                <a:gd name="T104" fmla="*/ 14 w 278"/>
                <a:gd name="T105" fmla="*/ 151 h 403"/>
                <a:gd name="T106" fmla="*/ 12 w 278"/>
                <a:gd name="T107" fmla="*/ 176 h 403"/>
                <a:gd name="T108" fmla="*/ 14 w 278"/>
                <a:gd name="T109" fmla="*/ 176 h 403"/>
                <a:gd name="T110" fmla="*/ 16 w 278"/>
                <a:gd name="T111" fmla="*/ 152 h 403"/>
                <a:gd name="T112" fmla="*/ 17 w 278"/>
                <a:gd name="T113" fmla="*/ 130 h 403"/>
                <a:gd name="T114" fmla="*/ 20 w 278"/>
                <a:gd name="T115" fmla="*/ 80 h 403"/>
                <a:gd name="T116" fmla="*/ 24 w 278"/>
                <a:gd name="T117" fmla="*/ 7 h 403"/>
                <a:gd name="T118" fmla="*/ 35 w 278"/>
                <a:gd name="T119" fmla="*/ 2 h 403"/>
                <a:gd name="T120" fmla="*/ 109 w 278"/>
                <a:gd name="T121" fmla="*/ 73 h 403"/>
                <a:gd name="T122" fmla="*/ 119 w 278"/>
                <a:gd name="T123" fmla="*/ 80 h 403"/>
                <a:gd name="T124" fmla="*/ 36 w 278"/>
                <a:gd name="T12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8" h="403">
                  <a:moveTo>
                    <a:pt x="59" y="372"/>
                  </a:moveTo>
                  <a:cubicBezTo>
                    <a:pt x="12" y="402"/>
                    <a:pt x="12" y="402"/>
                    <a:pt x="12" y="402"/>
                  </a:cubicBezTo>
                  <a:cubicBezTo>
                    <a:pt x="12" y="402"/>
                    <a:pt x="13" y="403"/>
                    <a:pt x="13" y="403"/>
                  </a:cubicBezTo>
                  <a:cubicBezTo>
                    <a:pt x="60" y="373"/>
                    <a:pt x="60" y="373"/>
                    <a:pt x="60" y="373"/>
                  </a:cubicBezTo>
                  <a:cubicBezTo>
                    <a:pt x="59" y="372"/>
                    <a:pt x="59" y="372"/>
                    <a:pt x="59" y="372"/>
                  </a:cubicBezTo>
                  <a:moveTo>
                    <a:pt x="89" y="354"/>
                  </a:moveTo>
                  <a:cubicBezTo>
                    <a:pt x="86" y="354"/>
                    <a:pt x="86" y="354"/>
                    <a:pt x="86" y="354"/>
                  </a:cubicBezTo>
                  <a:cubicBezTo>
                    <a:pt x="61" y="371"/>
                    <a:pt x="61" y="371"/>
                    <a:pt x="61" y="371"/>
                  </a:cubicBezTo>
                  <a:cubicBezTo>
                    <a:pt x="62" y="372"/>
                    <a:pt x="62" y="372"/>
                    <a:pt x="62" y="372"/>
                  </a:cubicBezTo>
                  <a:cubicBezTo>
                    <a:pt x="89" y="354"/>
                    <a:pt x="89" y="354"/>
                    <a:pt x="89" y="354"/>
                  </a:cubicBezTo>
                  <a:moveTo>
                    <a:pt x="4" y="331"/>
                  </a:moveTo>
                  <a:cubicBezTo>
                    <a:pt x="0" y="396"/>
                    <a:pt x="0" y="396"/>
                    <a:pt x="0" y="396"/>
                  </a:cubicBezTo>
                  <a:cubicBezTo>
                    <a:pt x="1" y="396"/>
                    <a:pt x="1" y="396"/>
                    <a:pt x="1" y="396"/>
                  </a:cubicBezTo>
                  <a:cubicBezTo>
                    <a:pt x="2" y="396"/>
                    <a:pt x="2" y="396"/>
                    <a:pt x="2" y="396"/>
                  </a:cubicBezTo>
                  <a:cubicBezTo>
                    <a:pt x="6" y="333"/>
                    <a:pt x="6" y="333"/>
                    <a:pt x="6" y="333"/>
                  </a:cubicBezTo>
                  <a:cubicBezTo>
                    <a:pt x="4" y="331"/>
                    <a:pt x="4" y="331"/>
                    <a:pt x="4" y="331"/>
                  </a:cubicBezTo>
                  <a:moveTo>
                    <a:pt x="141" y="319"/>
                  </a:moveTo>
                  <a:cubicBezTo>
                    <a:pt x="89" y="352"/>
                    <a:pt x="89" y="352"/>
                    <a:pt x="89" y="352"/>
                  </a:cubicBezTo>
                  <a:cubicBezTo>
                    <a:pt x="92" y="352"/>
                    <a:pt x="92" y="352"/>
                    <a:pt x="92" y="352"/>
                  </a:cubicBezTo>
                  <a:cubicBezTo>
                    <a:pt x="141" y="321"/>
                    <a:pt x="141" y="321"/>
                    <a:pt x="141" y="321"/>
                  </a:cubicBezTo>
                  <a:cubicBezTo>
                    <a:pt x="141" y="319"/>
                    <a:pt x="141" y="319"/>
                    <a:pt x="141" y="319"/>
                  </a:cubicBezTo>
                  <a:moveTo>
                    <a:pt x="8" y="296"/>
                  </a:moveTo>
                  <a:cubicBezTo>
                    <a:pt x="6" y="300"/>
                    <a:pt x="6" y="300"/>
                    <a:pt x="6" y="300"/>
                  </a:cubicBezTo>
                  <a:cubicBezTo>
                    <a:pt x="4" y="329"/>
                    <a:pt x="4" y="329"/>
                    <a:pt x="4" y="329"/>
                  </a:cubicBezTo>
                  <a:cubicBezTo>
                    <a:pt x="6" y="331"/>
                    <a:pt x="6" y="331"/>
                    <a:pt x="6" y="331"/>
                  </a:cubicBezTo>
                  <a:cubicBezTo>
                    <a:pt x="8" y="296"/>
                    <a:pt x="8" y="296"/>
                    <a:pt x="8" y="296"/>
                  </a:cubicBezTo>
                  <a:moveTo>
                    <a:pt x="8" y="292"/>
                  </a:moveTo>
                  <a:cubicBezTo>
                    <a:pt x="6" y="292"/>
                    <a:pt x="6" y="292"/>
                    <a:pt x="6" y="292"/>
                  </a:cubicBezTo>
                  <a:cubicBezTo>
                    <a:pt x="6" y="295"/>
                    <a:pt x="6" y="295"/>
                    <a:pt x="6" y="295"/>
                  </a:cubicBezTo>
                  <a:cubicBezTo>
                    <a:pt x="8" y="292"/>
                    <a:pt x="8" y="292"/>
                    <a:pt x="8" y="292"/>
                  </a:cubicBezTo>
                  <a:moveTo>
                    <a:pt x="9" y="274"/>
                  </a:moveTo>
                  <a:cubicBezTo>
                    <a:pt x="7" y="275"/>
                    <a:pt x="7" y="275"/>
                    <a:pt x="7" y="275"/>
                  </a:cubicBezTo>
                  <a:cubicBezTo>
                    <a:pt x="6" y="290"/>
                    <a:pt x="6" y="290"/>
                    <a:pt x="6" y="290"/>
                  </a:cubicBezTo>
                  <a:cubicBezTo>
                    <a:pt x="8" y="290"/>
                    <a:pt x="8" y="290"/>
                    <a:pt x="8" y="290"/>
                  </a:cubicBezTo>
                  <a:cubicBezTo>
                    <a:pt x="9" y="274"/>
                    <a:pt x="9" y="274"/>
                    <a:pt x="9" y="274"/>
                  </a:cubicBezTo>
                  <a:moveTo>
                    <a:pt x="222" y="267"/>
                  </a:moveTo>
                  <a:cubicBezTo>
                    <a:pt x="143" y="318"/>
                    <a:pt x="143" y="318"/>
                    <a:pt x="143" y="318"/>
                  </a:cubicBezTo>
                  <a:cubicBezTo>
                    <a:pt x="143" y="320"/>
                    <a:pt x="143" y="320"/>
                    <a:pt x="143" y="320"/>
                  </a:cubicBezTo>
                  <a:cubicBezTo>
                    <a:pt x="223" y="269"/>
                    <a:pt x="223" y="269"/>
                    <a:pt x="223" y="269"/>
                  </a:cubicBezTo>
                  <a:cubicBezTo>
                    <a:pt x="222" y="267"/>
                    <a:pt x="222" y="267"/>
                    <a:pt x="222" y="267"/>
                  </a:cubicBezTo>
                  <a:moveTo>
                    <a:pt x="226" y="264"/>
                  </a:moveTo>
                  <a:cubicBezTo>
                    <a:pt x="224" y="266"/>
                    <a:pt x="224" y="266"/>
                    <a:pt x="224" y="266"/>
                  </a:cubicBezTo>
                  <a:cubicBezTo>
                    <a:pt x="224" y="268"/>
                    <a:pt x="224" y="268"/>
                    <a:pt x="224" y="268"/>
                  </a:cubicBezTo>
                  <a:cubicBezTo>
                    <a:pt x="225" y="267"/>
                    <a:pt x="225" y="267"/>
                    <a:pt x="225" y="267"/>
                  </a:cubicBezTo>
                  <a:cubicBezTo>
                    <a:pt x="226" y="264"/>
                    <a:pt x="226" y="264"/>
                    <a:pt x="226" y="264"/>
                  </a:cubicBezTo>
                  <a:moveTo>
                    <a:pt x="245" y="252"/>
                  </a:moveTo>
                  <a:cubicBezTo>
                    <a:pt x="243" y="253"/>
                    <a:pt x="243" y="253"/>
                    <a:pt x="243" y="253"/>
                  </a:cubicBezTo>
                  <a:cubicBezTo>
                    <a:pt x="242" y="254"/>
                    <a:pt x="242" y="254"/>
                    <a:pt x="242" y="254"/>
                  </a:cubicBezTo>
                  <a:cubicBezTo>
                    <a:pt x="229" y="263"/>
                    <a:pt x="229" y="263"/>
                    <a:pt x="229" y="263"/>
                  </a:cubicBezTo>
                  <a:cubicBezTo>
                    <a:pt x="228" y="265"/>
                    <a:pt x="228" y="265"/>
                    <a:pt x="228" y="265"/>
                  </a:cubicBezTo>
                  <a:cubicBezTo>
                    <a:pt x="243" y="255"/>
                    <a:pt x="243" y="255"/>
                    <a:pt x="243" y="255"/>
                  </a:cubicBezTo>
                  <a:cubicBezTo>
                    <a:pt x="245" y="254"/>
                    <a:pt x="245" y="254"/>
                    <a:pt x="245" y="254"/>
                  </a:cubicBezTo>
                  <a:cubicBezTo>
                    <a:pt x="246" y="254"/>
                    <a:pt x="246" y="254"/>
                    <a:pt x="246" y="254"/>
                  </a:cubicBezTo>
                  <a:cubicBezTo>
                    <a:pt x="245" y="252"/>
                    <a:pt x="245" y="252"/>
                    <a:pt x="245" y="252"/>
                  </a:cubicBezTo>
                  <a:moveTo>
                    <a:pt x="267" y="238"/>
                  </a:moveTo>
                  <a:cubicBezTo>
                    <a:pt x="247" y="251"/>
                    <a:pt x="247" y="251"/>
                    <a:pt x="247" y="251"/>
                  </a:cubicBezTo>
                  <a:cubicBezTo>
                    <a:pt x="248" y="253"/>
                    <a:pt x="248" y="253"/>
                    <a:pt x="248" y="253"/>
                  </a:cubicBezTo>
                  <a:cubicBezTo>
                    <a:pt x="267" y="240"/>
                    <a:pt x="267" y="240"/>
                    <a:pt x="267" y="240"/>
                  </a:cubicBezTo>
                  <a:cubicBezTo>
                    <a:pt x="267" y="238"/>
                    <a:pt x="267" y="238"/>
                    <a:pt x="267" y="238"/>
                  </a:cubicBezTo>
                  <a:moveTo>
                    <a:pt x="11" y="230"/>
                  </a:moveTo>
                  <a:cubicBezTo>
                    <a:pt x="9" y="233"/>
                    <a:pt x="9" y="233"/>
                    <a:pt x="9" y="233"/>
                  </a:cubicBezTo>
                  <a:cubicBezTo>
                    <a:pt x="8" y="258"/>
                    <a:pt x="8" y="258"/>
                    <a:pt x="8" y="258"/>
                  </a:cubicBezTo>
                  <a:cubicBezTo>
                    <a:pt x="8" y="263"/>
                    <a:pt x="8" y="263"/>
                    <a:pt x="8" y="263"/>
                  </a:cubicBezTo>
                  <a:cubicBezTo>
                    <a:pt x="7" y="273"/>
                    <a:pt x="7" y="273"/>
                    <a:pt x="7" y="273"/>
                  </a:cubicBezTo>
                  <a:cubicBezTo>
                    <a:pt x="9" y="272"/>
                    <a:pt x="9" y="272"/>
                    <a:pt x="9" y="272"/>
                  </a:cubicBezTo>
                  <a:cubicBezTo>
                    <a:pt x="10" y="259"/>
                    <a:pt x="10" y="259"/>
                    <a:pt x="10" y="259"/>
                  </a:cubicBezTo>
                  <a:cubicBezTo>
                    <a:pt x="10" y="254"/>
                    <a:pt x="10" y="254"/>
                    <a:pt x="10" y="254"/>
                  </a:cubicBezTo>
                  <a:cubicBezTo>
                    <a:pt x="11" y="230"/>
                    <a:pt x="11" y="230"/>
                    <a:pt x="11" y="230"/>
                  </a:cubicBezTo>
                  <a:moveTo>
                    <a:pt x="10" y="226"/>
                  </a:moveTo>
                  <a:cubicBezTo>
                    <a:pt x="9" y="230"/>
                    <a:pt x="9" y="230"/>
                    <a:pt x="9" y="230"/>
                  </a:cubicBezTo>
                  <a:cubicBezTo>
                    <a:pt x="11" y="227"/>
                    <a:pt x="11" y="227"/>
                    <a:pt x="11" y="227"/>
                  </a:cubicBezTo>
                  <a:cubicBezTo>
                    <a:pt x="11" y="226"/>
                    <a:pt x="11" y="226"/>
                    <a:pt x="11" y="226"/>
                  </a:cubicBezTo>
                  <a:cubicBezTo>
                    <a:pt x="10" y="226"/>
                    <a:pt x="10" y="226"/>
                    <a:pt x="10" y="226"/>
                  </a:cubicBezTo>
                  <a:moveTo>
                    <a:pt x="268" y="223"/>
                  </a:moveTo>
                  <a:cubicBezTo>
                    <a:pt x="268" y="226"/>
                    <a:pt x="268" y="226"/>
                    <a:pt x="268" y="226"/>
                  </a:cubicBezTo>
                  <a:cubicBezTo>
                    <a:pt x="275" y="233"/>
                    <a:pt x="275" y="233"/>
                    <a:pt x="275" y="233"/>
                  </a:cubicBezTo>
                  <a:cubicBezTo>
                    <a:pt x="268" y="237"/>
                    <a:pt x="268" y="237"/>
                    <a:pt x="268" y="237"/>
                  </a:cubicBezTo>
                  <a:cubicBezTo>
                    <a:pt x="269" y="239"/>
                    <a:pt x="269" y="239"/>
                    <a:pt x="269" y="239"/>
                  </a:cubicBezTo>
                  <a:cubicBezTo>
                    <a:pt x="276" y="234"/>
                    <a:pt x="276" y="234"/>
                    <a:pt x="276" y="234"/>
                  </a:cubicBezTo>
                  <a:cubicBezTo>
                    <a:pt x="278" y="233"/>
                    <a:pt x="278" y="233"/>
                    <a:pt x="278" y="233"/>
                  </a:cubicBezTo>
                  <a:cubicBezTo>
                    <a:pt x="276" y="232"/>
                    <a:pt x="276" y="232"/>
                    <a:pt x="276" y="232"/>
                  </a:cubicBezTo>
                  <a:cubicBezTo>
                    <a:pt x="268" y="223"/>
                    <a:pt x="268" y="223"/>
                    <a:pt x="268" y="223"/>
                  </a:cubicBezTo>
                  <a:moveTo>
                    <a:pt x="10" y="214"/>
                  </a:moveTo>
                  <a:cubicBezTo>
                    <a:pt x="10" y="224"/>
                    <a:pt x="10" y="224"/>
                    <a:pt x="10" y="224"/>
                  </a:cubicBezTo>
                  <a:cubicBezTo>
                    <a:pt x="12" y="224"/>
                    <a:pt x="12" y="224"/>
                    <a:pt x="12" y="224"/>
                  </a:cubicBezTo>
                  <a:cubicBezTo>
                    <a:pt x="12" y="214"/>
                    <a:pt x="12" y="214"/>
                    <a:pt x="12" y="214"/>
                  </a:cubicBezTo>
                  <a:cubicBezTo>
                    <a:pt x="10" y="214"/>
                    <a:pt x="10" y="214"/>
                    <a:pt x="10" y="214"/>
                  </a:cubicBezTo>
                  <a:moveTo>
                    <a:pt x="249" y="205"/>
                  </a:moveTo>
                  <a:cubicBezTo>
                    <a:pt x="248" y="207"/>
                    <a:pt x="248" y="207"/>
                    <a:pt x="248" y="207"/>
                  </a:cubicBezTo>
                  <a:cubicBezTo>
                    <a:pt x="266" y="224"/>
                    <a:pt x="266" y="224"/>
                    <a:pt x="266" y="224"/>
                  </a:cubicBezTo>
                  <a:cubicBezTo>
                    <a:pt x="266" y="222"/>
                    <a:pt x="266" y="222"/>
                    <a:pt x="266" y="222"/>
                  </a:cubicBezTo>
                  <a:cubicBezTo>
                    <a:pt x="249" y="205"/>
                    <a:pt x="249" y="205"/>
                    <a:pt x="249" y="205"/>
                  </a:cubicBezTo>
                  <a:moveTo>
                    <a:pt x="14" y="188"/>
                  </a:moveTo>
                  <a:cubicBezTo>
                    <a:pt x="12" y="189"/>
                    <a:pt x="12" y="189"/>
                    <a:pt x="12" y="189"/>
                  </a:cubicBezTo>
                  <a:cubicBezTo>
                    <a:pt x="10" y="212"/>
                    <a:pt x="10" y="212"/>
                    <a:pt x="10" y="212"/>
                  </a:cubicBezTo>
                  <a:cubicBezTo>
                    <a:pt x="12" y="212"/>
                    <a:pt x="12" y="212"/>
                    <a:pt x="12" y="212"/>
                  </a:cubicBezTo>
                  <a:cubicBezTo>
                    <a:pt x="14" y="188"/>
                    <a:pt x="14" y="188"/>
                    <a:pt x="14" y="188"/>
                  </a:cubicBezTo>
                  <a:moveTo>
                    <a:pt x="228" y="185"/>
                  </a:moveTo>
                  <a:cubicBezTo>
                    <a:pt x="227" y="187"/>
                    <a:pt x="227" y="187"/>
                    <a:pt x="227" y="187"/>
                  </a:cubicBezTo>
                  <a:cubicBezTo>
                    <a:pt x="247" y="205"/>
                    <a:pt x="247" y="205"/>
                    <a:pt x="247" y="205"/>
                  </a:cubicBezTo>
                  <a:cubicBezTo>
                    <a:pt x="247" y="204"/>
                    <a:pt x="247" y="204"/>
                    <a:pt x="247" y="204"/>
                  </a:cubicBezTo>
                  <a:cubicBezTo>
                    <a:pt x="228" y="185"/>
                    <a:pt x="228" y="185"/>
                    <a:pt x="228" y="185"/>
                  </a:cubicBezTo>
                  <a:moveTo>
                    <a:pt x="196" y="154"/>
                  </a:moveTo>
                  <a:cubicBezTo>
                    <a:pt x="194" y="155"/>
                    <a:pt x="194" y="155"/>
                    <a:pt x="194" y="155"/>
                  </a:cubicBezTo>
                  <a:cubicBezTo>
                    <a:pt x="195" y="156"/>
                    <a:pt x="195" y="156"/>
                    <a:pt x="195" y="156"/>
                  </a:cubicBezTo>
                  <a:cubicBezTo>
                    <a:pt x="197" y="158"/>
                    <a:pt x="197" y="158"/>
                    <a:pt x="197" y="158"/>
                  </a:cubicBezTo>
                  <a:cubicBezTo>
                    <a:pt x="203" y="163"/>
                    <a:pt x="203" y="163"/>
                    <a:pt x="203" y="163"/>
                  </a:cubicBezTo>
                  <a:cubicBezTo>
                    <a:pt x="204" y="165"/>
                    <a:pt x="204" y="165"/>
                    <a:pt x="204" y="165"/>
                  </a:cubicBezTo>
                  <a:cubicBezTo>
                    <a:pt x="219" y="179"/>
                    <a:pt x="219" y="179"/>
                    <a:pt x="219" y="179"/>
                  </a:cubicBezTo>
                  <a:cubicBezTo>
                    <a:pt x="221" y="181"/>
                    <a:pt x="221" y="181"/>
                    <a:pt x="221" y="181"/>
                  </a:cubicBezTo>
                  <a:cubicBezTo>
                    <a:pt x="226" y="185"/>
                    <a:pt x="226" y="185"/>
                    <a:pt x="226" y="185"/>
                  </a:cubicBezTo>
                  <a:cubicBezTo>
                    <a:pt x="226" y="184"/>
                    <a:pt x="226" y="184"/>
                    <a:pt x="226" y="184"/>
                  </a:cubicBezTo>
                  <a:cubicBezTo>
                    <a:pt x="224" y="181"/>
                    <a:pt x="224" y="181"/>
                    <a:pt x="224" y="181"/>
                  </a:cubicBezTo>
                  <a:cubicBezTo>
                    <a:pt x="222" y="179"/>
                    <a:pt x="222" y="179"/>
                    <a:pt x="222" y="179"/>
                  </a:cubicBezTo>
                  <a:cubicBezTo>
                    <a:pt x="206" y="163"/>
                    <a:pt x="206" y="163"/>
                    <a:pt x="206" y="163"/>
                  </a:cubicBezTo>
                  <a:cubicBezTo>
                    <a:pt x="204" y="162"/>
                    <a:pt x="204" y="162"/>
                    <a:pt x="204" y="162"/>
                  </a:cubicBezTo>
                  <a:cubicBezTo>
                    <a:pt x="200" y="158"/>
                    <a:pt x="200" y="158"/>
                    <a:pt x="200" y="158"/>
                  </a:cubicBezTo>
                  <a:cubicBezTo>
                    <a:pt x="198" y="156"/>
                    <a:pt x="198" y="156"/>
                    <a:pt x="198" y="156"/>
                  </a:cubicBezTo>
                  <a:cubicBezTo>
                    <a:pt x="196" y="154"/>
                    <a:pt x="196" y="154"/>
                    <a:pt x="196" y="154"/>
                  </a:cubicBezTo>
                  <a:moveTo>
                    <a:pt x="174" y="133"/>
                  </a:moveTo>
                  <a:cubicBezTo>
                    <a:pt x="175" y="137"/>
                    <a:pt x="175" y="137"/>
                    <a:pt x="175" y="137"/>
                  </a:cubicBezTo>
                  <a:cubicBezTo>
                    <a:pt x="184" y="145"/>
                    <a:pt x="184" y="145"/>
                    <a:pt x="184" y="145"/>
                  </a:cubicBezTo>
                  <a:cubicBezTo>
                    <a:pt x="186" y="147"/>
                    <a:pt x="186" y="147"/>
                    <a:pt x="186" y="147"/>
                  </a:cubicBezTo>
                  <a:cubicBezTo>
                    <a:pt x="193" y="154"/>
                    <a:pt x="193" y="154"/>
                    <a:pt x="193" y="154"/>
                  </a:cubicBezTo>
                  <a:cubicBezTo>
                    <a:pt x="194" y="153"/>
                    <a:pt x="194" y="153"/>
                    <a:pt x="194" y="153"/>
                  </a:cubicBezTo>
                  <a:cubicBezTo>
                    <a:pt x="186" y="144"/>
                    <a:pt x="186" y="144"/>
                    <a:pt x="186" y="144"/>
                  </a:cubicBezTo>
                  <a:cubicBezTo>
                    <a:pt x="184" y="143"/>
                    <a:pt x="184" y="143"/>
                    <a:pt x="184" y="143"/>
                  </a:cubicBezTo>
                  <a:cubicBezTo>
                    <a:pt x="174" y="133"/>
                    <a:pt x="174" y="133"/>
                    <a:pt x="174" y="133"/>
                  </a:cubicBezTo>
                  <a:moveTo>
                    <a:pt x="154" y="114"/>
                  </a:moveTo>
                  <a:cubicBezTo>
                    <a:pt x="154" y="116"/>
                    <a:pt x="154" y="116"/>
                    <a:pt x="154" y="116"/>
                  </a:cubicBezTo>
                  <a:cubicBezTo>
                    <a:pt x="158" y="120"/>
                    <a:pt x="158" y="120"/>
                    <a:pt x="158" y="120"/>
                  </a:cubicBezTo>
                  <a:cubicBezTo>
                    <a:pt x="160" y="122"/>
                    <a:pt x="160" y="122"/>
                    <a:pt x="160" y="122"/>
                  </a:cubicBezTo>
                  <a:cubicBezTo>
                    <a:pt x="172" y="134"/>
                    <a:pt x="172" y="134"/>
                    <a:pt x="172" y="134"/>
                  </a:cubicBezTo>
                  <a:cubicBezTo>
                    <a:pt x="171" y="130"/>
                    <a:pt x="171" y="130"/>
                    <a:pt x="171" y="130"/>
                  </a:cubicBezTo>
                  <a:cubicBezTo>
                    <a:pt x="162" y="122"/>
                    <a:pt x="162" y="122"/>
                    <a:pt x="162" y="122"/>
                  </a:cubicBezTo>
                  <a:cubicBezTo>
                    <a:pt x="161" y="120"/>
                    <a:pt x="161" y="120"/>
                    <a:pt x="161" y="120"/>
                  </a:cubicBezTo>
                  <a:cubicBezTo>
                    <a:pt x="154" y="114"/>
                    <a:pt x="154" y="114"/>
                    <a:pt x="154" y="114"/>
                  </a:cubicBezTo>
                  <a:moveTo>
                    <a:pt x="120" y="81"/>
                  </a:moveTo>
                  <a:cubicBezTo>
                    <a:pt x="119" y="83"/>
                    <a:pt x="119" y="83"/>
                    <a:pt x="119" y="83"/>
                  </a:cubicBezTo>
                  <a:cubicBezTo>
                    <a:pt x="145" y="108"/>
                    <a:pt x="145" y="108"/>
                    <a:pt x="145" y="108"/>
                  </a:cubicBezTo>
                  <a:cubicBezTo>
                    <a:pt x="146" y="109"/>
                    <a:pt x="146" y="109"/>
                    <a:pt x="146" y="109"/>
                  </a:cubicBezTo>
                  <a:cubicBezTo>
                    <a:pt x="151" y="113"/>
                    <a:pt x="151" y="113"/>
                    <a:pt x="151" y="113"/>
                  </a:cubicBezTo>
                  <a:cubicBezTo>
                    <a:pt x="152" y="115"/>
                    <a:pt x="152" y="115"/>
                    <a:pt x="152" y="115"/>
                  </a:cubicBezTo>
                  <a:cubicBezTo>
                    <a:pt x="152" y="115"/>
                    <a:pt x="152" y="115"/>
                    <a:pt x="152" y="115"/>
                  </a:cubicBezTo>
                  <a:cubicBezTo>
                    <a:pt x="153" y="112"/>
                    <a:pt x="153" y="112"/>
                    <a:pt x="153" y="112"/>
                  </a:cubicBezTo>
                  <a:cubicBezTo>
                    <a:pt x="152" y="112"/>
                    <a:pt x="152" y="112"/>
                    <a:pt x="152" y="112"/>
                  </a:cubicBezTo>
                  <a:cubicBezTo>
                    <a:pt x="148" y="108"/>
                    <a:pt x="148" y="108"/>
                    <a:pt x="148" y="108"/>
                  </a:cubicBezTo>
                  <a:cubicBezTo>
                    <a:pt x="146" y="106"/>
                    <a:pt x="146" y="106"/>
                    <a:pt x="146" y="106"/>
                  </a:cubicBezTo>
                  <a:cubicBezTo>
                    <a:pt x="120" y="81"/>
                    <a:pt x="120" y="81"/>
                    <a:pt x="120" y="81"/>
                  </a:cubicBezTo>
                  <a:moveTo>
                    <a:pt x="22" y="6"/>
                  </a:moveTo>
                  <a:cubicBezTo>
                    <a:pt x="19" y="56"/>
                    <a:pt x="19" y="56"/>
                    <a:pt x="19" y="56"/>
                  </a:cubicBezTo>
                  <a:cubicBezTo>
                    <a:pt x="19" y="57"/>
                    <a:pt x="19" y="57"/>
                    <a:pt x="19" y="57"/>
                  </a:cubicBezTo>
                  <a:cubicBezTo>
                    <a:pt x="18" y="80"/>
                    <a:pt x="18" y="80"/>
                    <a:pt x="18" y="80"/>
                  </a:cubicBezTo>
                  <a:cubicBezTo>
                    <a:pt x="18" y="82"/>
                    <a:pt x="18" y="82"/>
                    <a:pt x="18" y="82"/>
                  </a:cubicBezTo>
                  <a:cubicBezTo>
                    <a:pt x="15" y="129"/>
                    <a:pt x="15" y="129"/>
                    <a:pt x="15" y="129"/>
                  </a:cubicBezTo>
                  <a:cubicBezTo>
                    <a:pt x="15" y="130"/>
                    <a:pt x="15" y="130"/>
                    <a:pt x="15" y="130"/>
                  </a:cubicBezTo>
                  <a:cubicBezTo>
                    <a:pt x="14" y="139"/>
                    <a:pt x="14" y="139"/>
                    <a:pt x="14" y="139"/>
                  </a:cubicBezTo>
                  <a:cubicBezTo>
                    <a:pt x="14" y="141"/>
                    <a:pt x="14" y="141"/>
                    <a:pt x="14" y="141"/>
                  </a:cubicBezTo>
                  <a:cubicBezTo>
                    <a:pt x="14" y="151"/>
                    <a:pt x="14" y="151"/>
                    <a:pt x="14" y="151"/>
                  </a:cubicBezTo>
                  <a:cubicBezTo>
                    <a:pt x="14" y="153"/>
                    <a:pt x="14" y="153"/>
                    <a:pt x="14" y="153"/>
                  </a:cubicBezTo>
                  <a:cubicBezTo>
                    <a:pt x="13" y="174"/>
                    <a:pt x="13" y="174"/>
                    <a:pt x="13" y="174"/>
                  </a:cubicBezTo>
                  <a:cubicBezTo>
                    <a:pt x="12" y="176"/>
                    <a:pt x="12" y="176"/>
                    <a:pt x="12" y="176"/>
                  </a:cubicBezTo>
                  <a:cubicBezTo>
                    <a:pt x="12" y="187"/>
                    <a:pt x="12" y="187"/>
                    <a:pt x="12" y="187"/>
                  </a:cubicBezTo>
                  <a:cubicBezTo>
                    <a:pt x="14" y="186"/>
                    <a:pt x="14" y="186"/>
                    <a:pt x="14" y="186"/>
                  </a:cubicBezTo>
                  <a:cubicBezTo>
                    <a:pt x="14" y="176"/>
                    <a:pt x="14" y="176"/>
                    <a:pt x="14" y="176"/>
                  </a:cubicBezTo>
                  <a:cubicBezTo>
                    <a:pt x="14" y="174"/>
                    <a:pt x="14" y="174"/>
                    <a:pt x="14" y="174"/>
                  </a:cubicBezTo>
                  <a:cubicBezTo>
                    <a:pt x="15" y="154"/>
                    <a:pt x="15" y="154"/>
                    <a:pt x="15" y="154"/>
                  </a:cubicBezTo>
                  <a:cubicBezTo>
                    <a:pt x="16" y="152"/>
                    <a:pt x="16" y="152"/>
                    <a:pt x="16" y="152"/>
                  </a:cubicBezTo>
                  <a:cubicBezTo>
                    <a:pt x="16" y="141"/>
                    <a:pt x="16" y="141"/>
                    <a:pt x="16" y="141"/>
                  </a:cubicBezTo>
                  <a:cubicBezTo>
                    <a:pt x="16" y="139"/>
                    <a:pt x="16" y="139"/>
                    <a:pt x="16" y="139"/>
                  </a:cubicBezTo>
                  <a:cubicBezTo>
                    <a:pt x="17" y="130"/>
                    <a:pt x="17" y="130"/>
                    <a:pt x="17" y="130"/>
                  </a:cubicBezTo>
                  <a:cubicBezTo>
                    <a:pt x="17" y="128"/>
                    <a:pt x="17" y="128"/>
                    <a:pt x="17" y="128"/>
                  </a:cubicBezTo>
                  <a:cubicBezTo>
                    <a:pt x="19" y="82"/>
                    <a:pt x="19" y="82"/>
                    <a:pt x="19" y="82"/>
                  </a:cubicBezTo>
                  <a:cubicBezTo>
                    <a:pt x="20" y="80"/>
                    <a:pt x="20" y="80"/>
                    <a:pt x="20" y="80"/>
                  </a:cubicBezTo>
                  <a:cubicBezTo>
                    <a:pt x="21" y="57"/>
                    <a:pt x="21" y="57"/>
                    <a:pt x="21" y="57"/>
                  </a:cubicBezTo>
                  <a:cubicBezTo>
                    <a:pt x="21" y="55"/>
                    <a:pt x="21" y="55"/>
                    <a:pt x="21" y="55"/>
                  </a:cubicBezTo>
                  <a:cubicBezTo>
                    <a:pt x="24" y="7"/>
                    <a:pt x="24" y="7"/>
                    <a:pt x="24" y="7"/>
                  </a:cubicBezTo>
                  <a:cubicBezTo>
                    <a:pt x="23" y="6"/>
                    <a:pt x="22" y="6"/>
                    <a:pt x="22" y="6"/>
                  </a:cubicBezTo>
                  <a:moveTo>
                    <a:pt x="36" y="0"/>
                  </a:moveTo>
                  <a:cubicBezTo>
                    <a:pt x="36" y="1"/>
                    <a:pt x="35" y="1"/>
                    <a:pt x="35" y="2"/>
                  </a:cubicBezTo>
                  <a:cubicBezTo>
                    <a:pt x="106" y="70"/>
                    <a:pt x="106" y="70"/>
                    <a:pt x="106" y="70"/>
                  </a:cubicBezTo>
                  <a:cubicBezTo>
                    <a:pt x="108" y="72"/>
                    <a:pt x="108" y="72"/>
                    <a:pt x="108" y="72"/>
                  </a:cubicBezTo>
                  <a:cubicBezTo>
                    <a:pt x="109" y="73"/>
                    <a:pt x="109" y="73"/>
                    <a:pt x="109" y="73"/>
                  </a:cubicBezTo>
                  <a:cubicBezTo>
                    <a:pt x="111" y="75"/>
                    <a:pt x="111" y="75"/>
                    <a:pt x="111" y="75"/>
                  </a:cubicBezTo>
                  <a:cubicBezTo>
                    <a:pt x="118" y="81"/>
                    <a:pt x="118" y="81"/>
                    <a:pt x="118" y="81"/>
                  </a:cubicBezTo>
                  <a:cubicBezTo>
                    <a:pt x="119" y="80"/>
                    <a:pt x="119" y="80"/>
                    <a:pt x="119" y="80"/>
                  </a:cubicBezTo>
                  <a:cubicBezTo>
                    <a:pt x="109" y="70"/>
                    <a:pt x="109" y="70"/>
                    <a:pt x="109" y="70"/>
                  </a:cubicBezTo>
                  <a:cubicBezTo>
                    <a:pt x="107" y="69"/>
                    <a:pt x="107" y="69"/>
                    <a:pt x="107" y="69"/>
                  </a:cubicBezTo>
                  <a:cubicBezTo>
                    <a:pt x="36" y="0"/>
                    <a:pt x="36" y="0"/>
                    <a:pt x="3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2" name="Freeform 42"/>
            <p:cNvSpPr>
              <a:spLocks noEditPoints="1"/>
            </p:cNvSpPr>
            <p:nvPr/>
          </p:nvSpPr>
          <p:spPr bwMode="auto">
            <a:xfrm>
              <a:off x="7701063" y="3225160"/>
              <a:ext cx="1204048" cy="707498"/>
            </a:xfrm>
            <a:custGeom>
              <a:avLst/>
              <a:gdLst>
                <a:gd name="T0" fmla="*/ 173 w 673"/>
                <a:gd name="T1" fmla="*/ 418 h 435"/>
                <a:gd name="T2" fmla="*/ 178 w 673"/>
                <a:gd name="T3" fmla="*/ 418 h 435"/>
                <a:gd name="T4" fmla="*/ 209 w 673"/>
                <a:gd name="T5" fmla="*/ 411 h 435"/>
                <a:gd name="T6" fmla="*/ 400 w 673"/>
                <a:gd name="T7" fmla="*/ 394 h 435"/>
                <a:gd name="T8" fmla="*/ 400 w 673"/>
                <a:gd name="T9" fmla="*/ 394 h 435"/>
                <a:gd name="T10" fmla="*/ 62 w 673"/>
                <a:gd name="T11" fmla="*/ 394 h 435"/>
                <a:gd name="T12" fmla="*/ 45 w 673"/>
                <a:gd name="T13" fmla="*/ 404 h 435"/>
                <a:gd name="T14" fmla="*/ 38 w 673"/>
                <a:gd name="T15" fmla="*/ 430 h 435"/>
                <a:gd name="T16" fmla="*/ 83 w 673"/>
                <a:gd name="T17" fmla="*/ 423 h 435"/>
                <a:gd name="T18" fmla="*/ 41 w 673"/>
                <a:gd name="T19" fmla="*/ 425 h 435"/>
                <a:gd name="T20" fmla="*/ 78 w 673"/>
                <a:gd name="T21" fmla="*/ 387 h 435"/>
                <a:gd name="T22" fmla="*/ 173 w 673"/>
                <a:gd name="T23" fmla="*/ 321 h 435"/>
                <a:gd name="T24" fmla="*/ 173 w 673"/>
                <a:gd name="T25" fmla="*/ 321 h 435"/>
                <a:gd name="T26" fmla="*/ 197 w 673"/>
                <a:gd name="T27" fmla="*/ 311 h 435"/>
                <a:gd name="T28" fmla="*/ 202 w 673"/>
                <a:gd name="T29" fmla="*/ 309 h 435"/>
                <a:gd name="T30" fmla="*/ 405 w 673"/>
                <a:gd name="T31" fmla="*/ 394 h 435"/>
                <a:gd name="T32" fmla="*/ 512 w 673"/>
                <a:gd name="T33" fmla="*/ 387 h 435"/>
                <a:gd name="T34" fmla="*/ 550 w 673"/>
                <a:gd name="T35" fmla="*/ 285 h 435"/>
                <a:gd name="T36" fmla="*/ 242 w 673"/>
                <a:gd name="T37" fmla="*/ 278 h 435"/>
                <a:gd name="T38" fmla="*/ 242 w 673"/>
                <a:gd name="T39" fmla="*/ 278 h 435"/>
                <a:gd name="T40" fmla="*/ 554 w 673"/>
                <a:gd name="T41" fmla="*/ 278 h 435"/>
                <a:gd name="T42" fmla="*/ 277 w 673"/>
                <a:gd name="T43" fmla="*/ 259 h 435"/>
                <a:gd name="T44" fmla="*/ 559 w 673"/>
                <a:gd name="T45" fmla="*/ 266 h 435"/>
                <a:gd name="T46" fmla="*/ 559 w 673"/>
                <a:gd name="T47" fmla="*/ 273 h 435"/>
                <a:gd name="T48" fmla="*/ 564 w 673"/>
                <a:gd name="T49" fmla="*/ 254 h 435"/>
                <a:gd name="T50" fmla="*/ 296 w 673"/>
                <a:gd name="T51" fmla="*/ 242 h 435"/>
                <a:gd name="T52" fmla="*/ 296 w 673"/>
                <a:gd name="T53" fmla="*/ 242 h 435"/>
                <a:gd name="T54" fmla="*/ 573 w 673"/>
                <a:gd name="T55" fmla="*/ 240 h 435"/>
                <a:gd name="T56" fmla="*/ 403 w 673"/>
                <a:gd name="T57" fmla="*/ 173 h 435"/>
                <a:gd name="T58" fmla="*/ 415 w 673"/>
                <a:gd name="T59" fmla="*/ 171 h 435"/>
                <a:gd name="T60" fmla="*/ 429 w 673"/>
                <a:gd name="T61" fmla="*/ 157 h 435"/>
                <a:gd name="T62" fmla="*/ 436 w 673"/>
                <a:gd name="T63" fmla="*/ 157 h 435"/>
                <a:gd name="T64" fmla="*/ 663 w 673"/>
                <a:gd name="T65" fmla="*/ 10 h 435"/>
                <a:gd name="T66" fmla="*/ 661 w 673"/>
                <a:gd name="T67" fmla="*/ 7 h 435"/>
                <a:gd name="T68" fmla="*/ 578 w 673"/>
                <a:gd name="T69" fmla="*/ 62 h 435"/>
                <a:gd name="T70" fmla="*/ 547 w 673"/>
                <a:gd name="T71" fmla="*/ 81 h 435"/>
                <a:gd name="T72" fmla="*/ 514 w 673"/>
                <a:gd name="T73" fmla="*/ 102 h 435"/>
                <a:gd name="T74" fmla="*/ 497 w 673"/>
                <a:gd name="T75" fmla="*/ 114 h 435"/>
                <a:gd name="T76" fmla="*/ 514 w 673"/>
                <a:gd name="T77" fmla="*/ 107 h 435"/>
                <a:gd name="T78" fmla="*/ 547 w 673"/>
                <a:gd name="T79" fmla="*/ 86 h 435"/>
                <a:gd name="T80" fmla="*/ 576 w 673"/>
                <a:gd name="T81" fmla="*/ 67 h 435"/>
                <a:gd name="T82" fmla="*/ 663 w 673"/>
                <a:gd name="T83" fmla="*/ 12 h 435"/>
                <a:gd name="T84" fmla="*/ 618 w 673"/>
                <a:gd name="T85" fmla="*/ 121 h 435"/>
                <a:gd name="T86" fmla="*/ 602 w 673"/>
                <a:gd name="T87" fmla="*/ 164 h 435"/>
                <a:gd name="T88" fmla="*/ 576 w 673"/>
                <a:gd name="T89" fmla="*/ 235 h 435"/>
                <a:gd name="T90" fmla="*/ 606 w 673"/>
                <a:gd name="T91" fmla="*/ 159 h 435"/>
                <a:gd name="T92" fmla="*/ 623 w 673"/>
                <a:gd name="T93" fmla="*/ 119 h 435"/>
                <a:gd name="T94" fmla="*/ 668 w 673"/>
                <a:gd name="T95" fmla="*/ 1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73" h="435">
                  <a:moveTo>
                    <a:pt x="173" y="413"/>
                  </a:moveTo>
                  <a:lnTo>
                    <a:pt x="88" y="423"/>
                  </a:lnTo>
                  <a:lnTo>
                    <a:pt x="86" y="425"/>
                  </a:lnTo>
                  <a:lnTo>
                    <a:pt x="173" y="418"/>
                  </a:lnTo>
                  <a:lnTo>
                    <a:pt x="173" y="413"/>
                  </a:lnTo>
                  <a:close/>
                  <a:moveTo>
                    <a:pt x="204" y="411"/>
                  </a:moveTo>
                  <a:lnTo>
                    <a:pt x="178" y="413"/>
                  </a:lnTo>
                  <a:lnTo>
                    <a:pt x="178" y="418"/>
                  </a:lnTo>
                  <a:lnTo>
                    <a:pt x="204" y="416"/>
                  </a:lnTo>
                  <a:lnTo>
                    <a:pt x="204" y="411"/>
                  </a:lnTo>
                  <a:close/>
                  <a:moveTo>
                    <a:pt x="322" y="401"/>
                  </a:moveTo>
                  <a:lnTo>
                    <a:pt x="209" y="411"/>
                  </a:lnTo>
                  <a:lnTo>
                    <a:pt x="209" y="416"/>
                  </a:lnTo>
                  <a:lnTo>
                    <a:pt x="318" y="406"/>
                  </a:lnTo>
                  <a:lnTo>
                    <a:pt x="322" y="401"/>
                  </a:lnTo>
                  <a:close/>
                  <a:moveTo>
                    <a:pt x="400" y="394"/>
                  </a:moveTo>
                  <a:lnTo>
                    <a:pt x="329" y="401"/>
                  </a:lnTo>
                  <a:lnTo>
                    <a:pt x="325" y="406"/>
                  </a:lnTo>
                  <a:lnTo>
                    <a:pt x="400" y="399"/>
                  </a:lnTo>
                  <a:lnTo>
                    <a:pt x="400" y="394"/>
                  </a:lnTo>
                  <a:close/>
                  <a:moveTo>
                    <a:pt x="116" y="359"/>
                  </a:moveTo>
                  <a:lnTo>
                    <a:pt x="83" y="380"/>
                  </a:lnTo>
                  <a:lnTo>
                    <a:pt x="78" y="382"/>
                  </a:lnTo>
                  <a:lnTo>
                    <a:pt x="62" y="394"/>
                  </a:lnTo>
                  <a:lnTo>
                    <a:pt x="55" y="397"/>
                  </a:lnTo>
                  <a:lnTo>
                    <a:pt x="60" y="401"/>
                  </a:lnTo>
                  <a:lnTo>
                    <a:pt x="52" y="401"/>
                  </a:lnTo>
                  <a:lnTo>
                    <a:pt x="45" y="404"/>
                  </a:lnTo>
                  <a:lnTo>
                    <a:pt x="15" y="425"/>
                  </a:lnTo>
                  <a:lnTo>
                    <a:pt x="0" y="435"/>
                  </a:lnTo>
                  <a:lnTo>
                    <a:pt x="17" y="432"/>
                  </a:lnTo>
                  <a:lnTo>
                    <a:pt x="38" y="430"/>
                  </a:lnTo>
                  <a:lnTo>
                    <a:pt x="43" y="430"/>
                  </a:lnTo>
                  <a:lnTo>
                    <a:pt x="76" y="427"/>
                  </a:lnTo>
                  <a:lnTo>
                    <a:pt x="81" y="427"/>
                  </a:lnTo>
                  <a:lnTo>
                    <a:pt x="83" y="423"/>
                  </a:lnTo>
                  <a:lnTo>
                    <a:pt x="81" y="423"/>
                  </a:lnTo>
                  <a:lnTo>
                    <a:pt x="76" y="423"/>
                  </a:lnTo>
                  <a:lnTo>
                    <a:pt x="45" y="425"/>
                  </a:lnTo>
                  <a:lnTo>
                    <a:pt x="41" y="425"/>
                  </a:lnTo>
                  <a:lnTo>
                    <a:pt x="17" y="427"/>
                  </a:lnTo>
                  <a:lnTo>
                    <a:pt x="50" y="406"/>
                  </a:lnTo>
                  <a:lnTo>
                    <a:pt x="57" y="401"/>
                  </a:lnTo>
                  <a:lnTo>
                    <a:pt x="78" y="387"/>
                  </a:lnTo>
                  <a:lnTo>
                    <a:pt x="83" y="385"/>
                  </a:lnTo>
                  <a:lnTo>
                    <a:pt x="112" y="366"/>
                  </a:lnTo>
                  <a:lnTo>
                    <a:pt x="116" y="359"/>
                  </a:lnTo>
                  <a:close/>
                  <a:moveTo>
                    <a:pt x="173" y="321"/>
                  </a:moveTo>
                  <a:lnTo>
                    <a:pt x="123" y="354"/>
                  </a:lnTo>
                  <a:lnTo>
                    <a:pt x="119" y="361"/>
                  </a:lnTo>
                  <a:lnTo>
                    <a:pt x="173" y="328"/>
                  </a:lnTo>
                  <a:lnTo>
                    <a:pt x="173" y="321"/>
                  </a:lnTo>
                  <a:close/>
                  <a:moveTo>
                    <a:pt x="194" y="306"/>
                  </a:moveTo>
                  <a:lnTo>
                    <a:pt x="178" y="318"/>
                  </a:lnTo>
                  <a:lnTo>
                    <a:pt x="178" y="323"/>
                  </a:lnTo>
                  <a:lnTo>
                    <a:pt x="197" y="311"/>
                  </a:lnTo>
                  <a:lnTo>
                    <a:pt x="194" y="306"/>
                  </a:lnTo>
                  <a:close/>
                  <a:moveTo>
                    <a:pt x="199" y="306"/>
                  </a:moveTo>
                  <a:lnTo>
                    <a:pt x="199" y="309"/>
                  </a:lnTo>
                  <a:lnTo>
                    <a:pt x="202" y="309"/>
                  </a:lnTo>
                  <a:lnTo>
                    <a:pt x="199" y="306"/>
                  </a:lnTo>
                  <a:close/>
                  <a:moveTo>
                    <a:pt x="547" y="290"/>
                  </a:moveTo>
                  <a:lnTo>
                    <a:pt x="509" y="385"/>
                  </a:lnTo>
                  <a:lnTo>
                    <a:pt x="405" y="394"/>
                  </a:lnTo>
                  <a:lnTo>
                    <a:pt x="405" y="397"/>
                  </a:lnTo>
                  <a:lnTo>
                    <a:pt x="509" y="390"/>
                  </a:lnTo>
                  <a:lnTo>
                    <a:pt x="512" y="390"/>
                  </a:lnTo>
                  <a:lnTo>
                    <a:pt x="512" y="387"/>
                  </a:lnTo>
                  <a:lnTo>
                    <a:pt x="552" y="290"/>
                  </a:lnTo>
                  <a:lnTo>
                    <a:pt x="547" y="290"/>
                  </a:lnTo>
                  <a:close/>
                  <a:moveTo>
                    <a:pt x="550" y="283"/>
                  </a:moveTo>
                  <a:lnTo>
                    <a:pt x="550" y="285"/>
                  </a:lnTo>
                  <a:lnTo>
                    <a:pt x="554" y="285"/>
                  </a:lnTo>
                  <a:lnTo>
                    <a:pt x="554" y="285"/>
                  </a:lnTo>
                  <a:lnTo>
                    <a:pt x="550" y="283"/>
                  </a:lnTo>
                  <a:close/>
                  <a:moveTo>
                    <a:pt x="242" y="278"/>
                  </a:moveTo>
                  <a:lnTo>
                    <a:pt x="202" y="302"/>
                  </a:lnTo>
                  <a:lnTo>
                    <a:pt x="204" y="306"/>
                  </a:lnTo>
                  <a:lnTo>
                    <a:pt x="249" y="278"/>
                  </a:lnTo>
                  <a:lnTo>
                    <a:pt x="242" y="278"/>
                  </a:lnTo>
                  <a:close/>
                  <a:moveTo>
                    <a:pt x="554" y="278"/>
                  </a:moveTo>
                  <a:lnTo>
                    <a:pt x="552" y="280"/>
                  </a:lnTo>
                  <a:lnTo>
                    <a:pt x="554" y="280"/>
                  </a:lnTo>
                  <a:lnTo>
                    <a:pt x="554" y="278"/>
                  </a:lnTo>
                  <a:close/>
                  <a:moveTo>
                    <a:pt x="273" y="259"/>
                  </a:moveTo>
                  <a:lnTo>
                    <a:pt x="249" y="273"/>
                  </a:lnTo>
                  <a:lnTo>
                    <a:pt x="256" y="273"/>
                  </a:lnTo>
                  <a:lnTo>
                    <a:pt x="277" y="259"/>
                  </a:lnTo>
                  <a:lnTo>
                    <a:pt x="273" y="259"/>
                  </a:lnTo>
                  <a:close/>
                  <a:moveTo>
                    <a:pt x="566" y="257"/>
                  </a:moveTo>
                  <a:lnTo>
                    <a:pt x="561" y="259"/>
                  </a:lnTo>
                  <a:lnTo>
                    <a:pt x="559" y="266"/>
                  </a:lnTo>
                  <a:lnTo>
                    <a:pt x="557" y="268"/>
                  </a:lnTo>
                  <a:lnTo>
                    <a:pt x="557" y="271"/>
                  </a:lnTo>
                  <a:lnTo>
                    <a:pt x="559" y="278"/>
                  </a:lnTo>
                  <a:lnTo>
                    <a:pt x="559" y="273"/>
                  </a:lnTo>
                  <a:lnTo>
                    <a:pt x="561" y="268"/>
                  </a:lnTo>
                  <a:lnTo>
                    <a:pt x="566" y="257"/>
                  </a:lnTo>
                  <a:close/>
                  <a:moveTo>
                    <a:pt x="566" y="245"/>
                  </a:moveTo>
                  <a:lnTo>
                    <a:pt x="564" y="254"/>
                  </a:lnTo>
                  <a:lnTo>
                    <a:pt x="568" y="252"/>
                  </a:lnTo>
                  <a:lnTo>
                    <a:pt x="571" y="245"/>
                  </a:lnTo>
                  <a:lnTo>
                    <a:pt x="566" y="245"/>
                  </a:lnTo>
                  <a:close/>
                  <a:moveTo>
                    <a:pt x="296" y="242"/>
                  </a:moveTo>
                  <a:lnTo>
                    <a:pt x="277" y="254"/>
                  </a:lnTo>
                  <a:lnTo>
                    <a:pt x="284" y="254"/>
                  </a:lnTo>
                  <a:lnTo>
                    <a:pt x="299" y="245"/>
                  </a:lnTo>
                  <a:lnTo>
                    <a:pt x="296" y="242"/>
                  </a:lnTo>
                  <a:close/>
                  <a:moveTo>
                    <a:pt x="571" y="235"/>
                  </a:moveTo>
                  <a:lnTo>
                    <a:pt x="568" y="240"/>
                  </a:lnTo>
                  <a:lnTo>
                    <a:pt x="573" y="240"/>
                  </a:lnTo>
                  <a:lnTo>
                    <a:pt x="573" y="240"/>
                  </a:lnTo>
                  <a:lnTo>
                    <a:pt x="571" y="235"/>
                  </a:lnTo>
                  <a:close/>
                  <a:moveTo>
                    <a:pt x="415" y="166"/>
                  </a:moveTo>
                  <a:lnTo>
                    <a:pt x="410" y="169"/>
                  </a:lnTo>
                  <a:lnTo>
                    <a:pt x="403" y="173"/>
                  </a:lnTo>
                  <a:lnTo>
                    <a:pt x="299" y="240"/>
                  </a:lnTo>
                  <a:lnTo>
                    <a:pt x="303" y="242"/>
                  </a:lnTo>
                  <a:lnTo>
                    <a:pt x="410" y="173"/>
                  </a:lnTo>
                  <a:lnTo>
                    <a:pt x="415" y="171"/>
                  </a:lnTo>
                  <a:lnTo>
                    <a:pt x="415" y="166"/>
                  </a:lnTo>
                  <a:close/>
                  <a:moveTo>
                    <a:pt x="493" y="116"/>
                  </a:moveTo>
                  <a:lnTo>
                    <a:pt x="431" y="154"/>
                  </a:lnTo>
                  <a:lnTo>
                    <a:pt x="429" y="157"/>
                  </a:lnTo>
                  <a:lnTo>
                    <a:pt x="419" y="164"/>
                  </a:lnTo>
                  <a:lnTo>
                    <a:pt x="417" y="169"/>
                  </a:lnTo>
                  <a:lnTo>
                    <a:pt x="431" y="159"/>
                  </a:lnTo>
                  <a:lnTo>
                    <a:pt x="436" y="157"/>
                  </a:lnTo>
                  <a:lnTo>
                    <a:pt x="495" y="119"/>
                  </a:lnTo>
                  <a:lnTo>
                    <a:pt x="493" y="116"/>
                  </a:lnTo>
                  <a:close/>
                  <a:moveTo>
                    <a:pt x="663" y="10"/>
                  </a:moveTo>
                  <a:lnTo>
                    <a:pt x="663" y="10"/>
                  </a:lnTo>
                  <a:lnTo>
                    <a:pt x="663" y="10"/>
                  </a:lnTo>
                  <a:close/>
                  <a:moveTo>
                    <a:pt x="673" y="0"/>
                  </a:moveTo>
                  <a:lnTo>
                    <a:pt x="668" y="3"/>
                  </a:lnTo>
                  <a:lnTo>
                    <a:pt x="661" y="7"/>
                  </a:lnTo>
                  <a:lnTo>
                    <a:pt x="661" y="7"/>
                  </a:lnTo>
                  <a:lnTo>
                    <a:pt x="661" y="7"/>
                  </a:lnTo>
                  <a:lnTo>
                    <a:pt x="654" y="12"/>
                  </a:lnTo>
                  <a:lnTo>
                    <a:pt x="578" y="62"/>
                  </a:lnTo>
                  <a:lnTo>
                    <a:pt x="573" y="64"/>
                  </a:lnTo>
                  <a:lnTo>
                    <a:pt x="566" y="69"/>
                  </a:lnTo>
                  <a:lnTo>
                    <a:pt x="561" y="71"/>
                  </a:lnTo>
                  <a:lnTo>
                    <a:pt x="547" y="81"/>
                  </a:lnTo>
                  <a:lnTo>
                    <a:pt x="545" y="83"/>
                  </a:lnTo>
                  <a:lnTo>
                    <a:pt x="521" y="98"/>
                  </a:lnTo>
                  <a:lnTo>
                    <a:pt x="519" y="100"/>
                  </a:lnTo>
                  <a:lnTo>
                    <a:pt x="514" y="102"/>
                  </a:lnTo>
                  <a:lnTo>
                    <a:pt x="507" y="107"/>
                  </a:lnTo>
                  <a:lnTo>
                    <a:pt x="502" y="109"/>
                  </a:lnTo>
                  <a:lnTo>
                    <a:pt x="500" y="112"/>
                  </a:lnTo>
                  <a:lnTo>
                    <a:pt x="497" y="114"/>
                  </a:lnTo>
                  <a:lnTo>
                    <a:pt x="497" y="116"/>
                  </a:lnTo>
                  <a:lnTo>
                    <a:pt x="500" y="116"/>
                  </a:lnTo>
                  <a:lnTo>
                    <a:pt x="505" y="114"/>
                  </a:lnTo>
                  <a:lnTo>
                    <a:pt x="514" y="107"/>
                  </a:lnTo>
                  <a:lnTo>
                    <a:pt x="519" y="102"/>
                  </a:lnTo>
                  <a:lnTo>
                    <a:pt x="521" y="102"/>
                  </a:lnTo>
                  <a:lnTo>
                    <a:pt x="526" y="100"/>
                  </a:lnTo>
                  <a:lnTo>
                    <a:pt x="547" y="86"/>
                  </a:lnTo>
                  <a:lnTo>
                    <a:pt x="552" y="83"/>
                  </a:lnTo>
                  <a:lnTo>
                    <a:pt x="564" y="74"/>
                  </a:lnTo>
                  <a:lnTo>
                    <a:pt x="568" y="71"/>
                  </a:lnTo>
                  <a:lnTo>
                    <a:pt x="576" y="67"/>
                  </a:lnTo>
                  <a:lnTo>
                    <a:pt x="580" y="64"/>
                  </a:lnTo>
                  <a:lnTo>
                    <a:pt x="663" y="12"/>
                  </a:lnTo>
                  <a:lnTo>
                    <a:pt x="663" y="10"/>
                  </a:lnTo>
                  <a:lnTo>
                    <a:pt x="663" y="12"/>
                  </a:lnTo>
                  <a:lnTo>
                    <a:pt x="621" y="112"/>
                  </a:lnTo>
                  <a:lnTo>
                    <a:pt x="621" y="116"/>
                  </a:lnTo>
                  <a:lnTo>
                    <a:pt x="621" y="116"/>
                  </a:lnTo>
                  <a:lnTo>
                    <a:pt x="618" y="121"/>
                  </a:lnTo>
                  <a:lnTo>
                    <a:pt x="611" y="140"/>
                  </a:lnTo>
                  <a:lnTo>
                    <a:pt x="609" y="145"/>
                  </a:lnTo>
                  <a:lnTo>
                    <a:pt x="602" y="159"/>
                  </a:lnTo>
                  <a:lnTo>
                    <a:pt x="602" y="164"/>
                  </a:lnTo>
                  <a:lnTo>
                    <a:pt x="597" y="171"/>
                  </a:lnTo>
                  <a:lnTo>
                    <a:pt x="597" y="173"/>
                  </a:lnTo>
                  <a:lnTo>
                    <a:pt x="573" y="230"/>
                  </a:lnTo>
                  <a:lnTo>
                    <a:pt x="576" y="235"/>
                  </a:lnTo>
                  <a:lnTo>
                    <a:pt x="599" y="178"/>
                  </a:lnTo>
                  <a:lnTo>
                    <a:pt x="602" y="173"/>
                  </a:lnTo>
                  <a:lnTo>
                    <a:pt x="606" y="162"/>
                  </a:lnTo>
                  <a:lnTo>
                    <a:pt x="606" y="159"/>
                  </a:lnTo>
                  <a:lnTo>
                    <a:pt x="611" y="147"/>
                  </a:lnTo>
                  <a:lnTo>
                    <a:pt x="613" y="143"/>
                  </a:lnTo>
                  <a:lnTo>
                    <a:pt x="621" y="124"/>
                  </a:lnTo>
                  <a:lnTo>
                    <a:pt x="623" y="119"/>
                  </a:lnTo>
                  <a:lnTo>
                    <a:pt x="625" y="116"/>
                  </a:lnTo>
                  <a:lnTo>
                    <a:pt x="625" y="114"/>
                  </a:lnTo>
                  <a:lnTo>
                    <a:pt x="668" y="12"/>
                  </a:lnTo>
                  <a:lnTo>
                    <a:pt x="668" y="12"/>
                  </a:lnTo>
                  <a:lnTo>
                    <a:pt x="670" y="7"/>
                  </a:lnTo>
                  <a:lnTo>
                    <a:pt x="670" y="5"/>
                  </a:lnTo>
                  <a:lnTo>
                    <a:pt x="673"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3" name="Freeform 43"/>
            <p:cNvSpPr>
              <a:spLocks noEditPoints="1"/>
            </p:cNvSpPr>
            <p:nvPr/>
          </p:nvSpPr>
          <p:spPr bwMode="auto">
            <a:xfrm>
              <a:off x="7701063" y="3225160"/>
              <a:ext cx="1204048" cy="707498"/>
            </a:xfrm>
            <a:custGeom>
              <a:avLst/>
              <a:gdLst>
                <a:gd name="T0" fmla="*/ 173 w 673"/>
                <a:gd name="T1" fmla="*/ 418 h 435"/>
                <a:gd name="T2" fmla="*/ 178 w 673"/>
                <a:gd name="T3" fmla="*/ 418 h 435"/>
                <a:gd name="T4" fmla="*/ 209 w 673"/>
                <a:gd name="T5" fmla="*/ 411 h 435"/>
                <a:gd name="T6" fmla="*/ 400 w 673"/>
                <a:gd name="T7" fmla="*/ 394 h 435"/>
                <a:gd name="T8" fmla="*/ 400 w 673"/>
                <a:gd name="T9" fmla="*/ 394 h 435"/>
                <a:gd name="T10" fmla="*/ 62 w 673"/>
                <a:gd name="T11" fmla="*/ 394 h 435"/>
                <a:gd name="T12" fmla="*/ 45 w 673"/>
                <a:gd name="T13" fmla="*/ 404 h 435"/>
                <a:gd name="T14" fmla="*/ 38 w 673"/>
                <a:gd name="T15" fmla="*/ 430 h 435"/>
                <a:gd name="T16" fmla="*/ 83 w 673"/>
                <a:gd name="T17" fmla="*/ 423 h 435"/>
                <a:gd name="T18" fmla="*/ 41 w 673"/>
                <a:gd name="T19" fmla="*/ 425 h 435"/>
                <a:gd name="T20" fmla="*/ 78 w 673"/>
                <a:gd name="T21" fmla="*/ 387 h 435"/>
                <a:gd name="T22" fmla="*/ 173 w 673"/>
                <a:gd name="T23" fmla="*/ 321 h 435"/>
                <a:gd name="T24" fmla="*/ 173 w 673"/>
                <a:gd name="T25" fmla="*/ 321 h 435"/>
                <a:gd name="T26" fmla="*/ 197 w 673"/>
                <a:gd name="T27" fmla="*/ 311 h 435"/>
                <a:gd name="T28" fmla="*/ 202 w 673"/>
                <a:gd name="T29" fmla="*/ 309 h 435"/>
                <a:gd name="T30" fmla="*/ 405 w 673"/>
                <a:gd name="T31" fmla="*/ 394 h 435"/>
                <a:gd name="T32" fmla="*/ 512 w 673"/>
                <a:gd name="T33" fmla="*/ 387 h 435"/>
                <a:gd name="T34" fmla="*/ 550 w 673"/>
                <a:gd name="T35" fmla="*/ 285 h 435"/>
                <a:gd name="T36" fmla="*/ 242 w 673"/>
                <a:gd name="T37" fmla="*/ 278 h 435"/>
                <a:gd name="T38" fmla="*/ 242 w 673"/>
                <a:gd name="T39" fmla="*/ 278 h 435"/>
                <a:gd name="T40" fmla="*/ 554 w 673"/>
                <a:gd name="T41" fmla="*/ 278 h 435"/>
                <a:gd name="T42" fmla="*/ 277 w 673"/>
                <a:gd name="T43" fmla="*/ 259 h 435"/>
                <a:gd name="T44" fmla="*/ 559 w 673"/>
                <a:gd name="T45" fmla="*/ 266 h 435"/>
                <a:gd name="T46" fmla="*/ 559 w 673"/>
                <a:gd name="T47" fmla="*/ 273 h 435"/>
                <a:gd name="T48" fmla="*/ 564 w 673"/>
                <a:gd name="T49" fmla="*/ 254 h 435"/>
                <a:gd name="T50" fmla="*/ 296 w 673"/>
                <a:gd name="T51" fmla="*/ 242 h 435"/>
                <a:gd name="T52" fmla="*/ 296 w 673"/>
                <a:gd name="T53" fmla="*/ 242 h 435"/>
                <a:gd name="T54" fmla="*/ 573 w 673"/>
                <a:gd name="T55" fmla="*/ 240 h 435"/>
                <a:gd name="T56" fmla="*/ 403 w 673"/>
                <a:gd name="T57" fmla="*/ 173 h 435"/>
                <a:gd name="T58" fmla="*/ 415 w 673"/>
                <a:gd name="T59" fmla="*/ 171 h 435"/>
                <a:gd name="T60" fmla="*/ 429 w 673"/>
                <a:gd name="T61" fmla="*/ 157 h 435"/>
                <a:gd name="T62" fmla="*/ 436 w 673"/>
                <a:gd name="T63" fmla="*/ 157 h 435"/>
                <a:gd name="T64" fmla="*/ 663 w 673"/>
                <a:gd name="T65" fmla="*/ 10 h 435"/>
                <a:gd name="T66" fmla="*/ 661 w 673"/>
                <a:gd name="T67" fmla="*/ 7 h 435"/>
                <a:gd name="T68" fmla="*/ 578 w 673"/>
                <a:gd name="T69" fmla="*/ 62 h 435"/>
                <a:gd name="T70" fmla="*/ 547 w 673"/>
                <a:gd name="T71" fmla="*/ 81 h 435"/>
                <a:gd name="T72" fmla="*/ 514 w 673"/>
                <a:gd name="T73" fmla="*/ 102 h 435"/>
                <a:gd name="T74" fmla="*/ 497 w 673"/>
                <a:gd name="T75" fmla="*/ 114 h 435"/>
                <a:gd name="T76" fmla="*/ 514 w 673"/>
                <a:gd name="T77" fmla="*/ 107 h 435"/>
                <a:gd name="T78" fmla="*/ 547 w 673"/>
                <a:gd name="T79" fmla="*/ 86 h 435"/>
                <a:gd name="T80" fmla="*/ 576 w 673"/>
                <a:gd name="T81" fmla="*/ 67 h 435"/>
                <a:gd name="T82" fmla="*/ 663 w 673"/>
                <a:gd name="T83" fmla="*/ 12 h 435"/>
                <a:gd name="T84" fmla="*/ 618 w 673"/>
                <a:gd name="T85" fmla="*/ 121 h 435"/>
                <a:gd name="T86" fmla="*/ 602 w 673"/>
                <a:gd name="T87" fmla="*/ 164 h 435"/>
                <a:gd name="T88" fmla="*/ 576 w 673"/>
                <a:gd name="T89" fmla="*/ 235 h 435"/>
                <a:gd name="T90" fmla="*/ 606 w 673"/>
                <a:gd name="T91" fmla="*/ 159 h 435"/>
                <a:gd name="T92" fmla="*/ 623 w 673"/>
                <a:gd name="T93" fmla="*/ 119 h 435"/>
                <a:gd name="T94" fmla="*/ 668 w 673"/>
                <a:gd name="T95" fmla="*/ 1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73" h="435">
                  <a:moveTo>
                    <a:pt x="173" y="413"/>
                  </a:moveTo>
                  <a:lnTo>
                    <a:pt x="88" y="423"/>
                  </a:lnTo>
                  <a:lnTo>
                    <a:pt x="86" y="425"/>
                  </a:lnTo>
                  <a:lnTo>
                    <a:pt x="173" y="418"/>
                  </a:lnTo>
                  <a:lnTo>
                    <a:pt x="173" y="413"/>
                  </a:lnTo>
                  <a:moveTo>
                    <a:pt x="204" y="411"/>
                  </a:moveTo>
                  <a:lnTo>
                    <a:pt x="178" y="413"/>
                  </a:lnTo>
                  <a:lnTo>
                    <a:pt x="178" y="418"/>
                  </a:lnTo>
                  <a:lnTo>
                    <a:pt x="204" y="416"/>
                  </a:lnTo>
                  <a:lnTo>
                    <a:pt x="204" y="411"/>
                  </a:lnTo>
                  <a:moveTo>
                    <a:pt x="322" y="401"/>
                  </a:moveTo>
                  <a:lnTo>
                    <a:pt x="209" y="411"/>
                  </a:lnTo>
                  <a:lnTo>
                    <a:pt x="209" y="416"/>
                  </a:lnTo>
                  <a:lnTo>
                    <a:pt x="318" y="406"/>
                  </a:lnTo>
                  <a:lnTo>
                    <a:pt x="322" y="401"/>
                  </a:lnTo>
                  <a:moveTo>
                    <a:pt x="400" y="394"/>
                  </a:moveTo>
                  <a:lnTo>
                    <a:pt x="329" y="401"/>
                  </a:lnTo>
                  <a:lnTo>
                    <a:pt x="325" y="406"/>
                  </a:lnTo>
                  <a:lnTo>
                    <a:pt x="400" y="399"/>
                  </a:lnTo>
                  <a:lnTo>
                    <a:pt x="400" y="394"/>
                  </a:lnTo>
                  <a:moveTo>
                    <a:pt x="116" y="359"/>
                  </a:moveTo>
                  <a:lnTo>
                    <a:pt x="83" y="380"/>
                  </a:lnTo>
                  <a:lnTo>
                    <a:pt x="78" y="382"/>
                  </a:lnTo>
                  <a:lnTo>
                    <a:pt x="62" y="394"/>
                  </a:lnTo>
                  <a:lnTo>
                    <a:pt x="55" y="397"/>
                  </a:lnTo>
                  <a:lnTo>
                    <a:pt x="60" y="401"/>
                  </a:lnTo>
                  <a:lnTo>
                    <a:pt x="52" y="401"/>
                  </a:lnTo>
                  <a:lnTo>
                    <a:pt x="45" y="404"/>
                  </a:lnTo>
                  <a:lnTo>
                    <a:pt x="15" y="425"/>
                  </a:lnTo>
                  <a:lnTo>
                    <a:pt x="0" y="435"/>
                  </a:lnTo>
                  <a:lnTo>
                    <a:pt x="17" y="432"/>
                  </a:lnTo>
                  <a:lnTo>
                    <a:pt x="38" y="430"/>
                  </a:lnTo>
                  <a:lnTo>
                    <a:pt x="43" y="430"/>
                  </a:lnTo>
                  <a:lnTo>
                    <a:pt x="76" y="427"/>
                  </a:lnTo>
                  <a:lnTo>
                    <a:pt x="81" y="427"/>
                  </a:lnTo>
                  <a:lnTo>
                    <a:pt x="83" y="423"/>
                  </a:lnTo>
                  <a:lnTo>
                    <a:pt x="81" y="423"/>
                  </a:lnTo>
                  <a:lnTo>
                    <a:pt x="76" y="423"/>
                  </a:lnTo>
                  <a:lnTo>
                    <a:pt x="45" y="425"/>
                  </a:lnTo>
                  <a:lnTo>
                    <a:pt x="41" y="425"/>
                  </a:lnTo>
                  <a:lnTo>
                    <a:pt x="17" y="427"/>
                  </a:lnTo>
                  <a:lnTo>
                    <a:pt x="50" y="406"/>
                  </a:lnTo>
                  <a:lnTo>
                    <a:pt x="57" y="401"/>
                  </a:lnTo>
                  <a:lnTo>
                    <a:pt x="78" y="387"/>
                  </a:lnTo>
                  <a:lnTo>
                    <a:pt x="83" y="385"/>
                  </a:lnTo>
                  <a:lnTo>
                    <a:pt x="112" y="366"/>
                  </a:lnTo>
                  <a:lnTo>
                    <a:pt x="116" y="359"/>
                  </a:lnTo>
                  <a:moveTo>
                    <a:pt x="173" y="321"/>
                  </a:moveTo>
                  <a:lnTo>
                    <a:pt x="123" y="354"/>
                  </a:lnTo>
                  <a:lnTo>
                    <a:pt x="119" y="361"/>
                  </a:lnTo>
                  <a:lnTo>
                    <a:pt x="173" y="328"/>
                  </a:lnTo>
                  <a:lnTo>
                    <a:pt x="173" y="321"/>
                  </a:lnTo>
                  <a:moveTo>
                    <a:pt x="194" y="306"/>
                  </a:moveTo>
                  <a:lnTo>
                    <a:pt x="178" y="318"/>
                  </a:lnTo>
                  <a:lnTo>
                    <a:pt x="178" y="323"/>
                  </a:lnTo>
                  <a:lnTo>
                    <a:pt x="197" y="311"/>
                  </a:lnTo>
                  <a:lnTo>
                    <a:pt x="194" y="306"/>
                  </a:lnTo>
                  <a:moveTo>
                    <a:pt x="199" y="306"/>
                  </a:moveTo>
                  <a:lnTo>
                    <a:pt x="199" y="309"/>
                  </a:lnTo>
                  <a:lnTo>
                    <a:pt x="202" y="309"/>
                  </a:lnTo>
                  <a:lnTo>
                    <a:pt x="199" y="306"/>
                  </a:lnTo>
                  <a:moveTo>
                    <a:pt x="547" y="290"/>
                  </a:moveTo>
                  <a:lnTo>
                    <a:pt x="509" y="385"/>
                  </a:lnTo>
                  <a:lnTo>
                    <a:pt x="405" y="394"/>
                  </a:lnTo>
                  <a:lnTo>
                    <a:pt x="405" y="397"/>
                  </a:lnTo>
                  <a:lnTo>
                    <a:pt x="509" y="390"/>
                  </a:lnTo>
                  <a:lnTo>
                    <a:pt x="512" y="390"/>
                  </a:lnTo>
                  <a:lnTo>
                    <a:pt x="512" y="387"/>
                  </a:lnTo>
                  <a:lnTo>
                    <a:pt x="552" y="290"/>
                  </a:lnTo>
                  <a:lnTo>
                    <a:pt x="547" y="290"/>
                  </a:lnTo>
                  <a:moveTo>
                    <a:pt x="550" y="283"/>
                  </a:moveTo>
                  <a:lnTo>
                    <a:pt x="550" y="285"/>
                  </a:lnTo>
                  <a:lnTo>
                    <a:pt x="554" y="285"/>
                  </a:lnTo>
                  <a:lnTo>
                    <a:pt x="554" y="285"/>
                  </a:lnTo>
                  <a:lnTo>
                    <a:pt x="550" y="283"/>
                  </a:lnTo>
                  <a:moveTo>
                    <a:pt x="242" y="278"/>
                  </a:moveTo>
                  <a:lnTo>
                    <a:pt x="202" y="302"/>
                  </a:lnTo>
                  <a:lnTo>
                    <a:pt x="204" y="306"/>
                  </a:lnTo>
                  <a:lnTo>
                    <a:pt x="249" y="278"/>
                  </a:lnTo>
                  <a:lnTo>
                    <a:pt x="242" y="278"/>
                  </a:lnTo>
                  <a:moveTo>
                    <a:pt x="554" y="278"/>
                  </a:moveTo>
                  <a:lnTo>
                    <a:pt x="552" y="280"/>
                  </a:lnTo>
                  <a:lnTo>
                    <a:pt x="554" y="280"/>
                  </a:lnTo>
                  <a:lnTo>
                    <a:pt x="554" y="278"/>
                  </a:lnTo>
                  <a:moveTo>
                    <a:pt x="273" y="259"/>
                  </a:moveTo>
                  <a:lnTo>
                    <a:pt x="249" y="273"/>
                  </a:lnTo>
                  <a:lnTo>
                    <a:pt x="256" y="273"/>
                  </a:lnTo>
                  <a:lnTo>
                    <a:pt x="277" y="259"/>
                  </a:lnTo>
                  <a:lnTo>
                    <a:pt x="273" y="259"/>
                  </a:lnTo>
                  <a:moveTo>
                    <a:pt x="566" y="257"/>
                  </a:moveTo>
                  <a:lnTo>
                    <a:pt x="561" y="259"/>
                  </a:lnTo>
                  <a:lnTo>
                    <a:pt x="559" y="266"/>
                  </a:lnTo>
                  <a:lnTo>
                    <a:pt x="557" y="268"/>
                  </a:lnTo>
                  <a:lnTo>
                    <a:pt x="557" y="271"/>
                  </a:lnTo>
                  <a:lnTo>
                    <a:pt x="559" y="278"/>
                  </a:lnTo>
                  <a:lnTo>
                    <a:pt x="559" y="273"/>
                  </a:lnTo>
                  <a:lnTo>
                    <a:pt x="561" y="268"/>
                  </a:lnTo>
                  <a:lnTo>
                    <a:pt x="566" y="257"/>
                  </a:lnTo>
                  <a:moveTo>
                    <a:pt x="566" y="245"/>
                  </a:moveTo>
                  <a:lnTo>
                    <a:pt x="564" y="254"/>
                  </a:lnTo>
                  <a:lnTo>
                    <a:pt x="568" y="252"/>
                  </a:lnTo>
                  <a:lnTo>
                    <a:pt x="571" y="245"/>
                  </a:lnTo>
                  <a:lnTo>
                    <a:pt x="566" y="245"/>
                  </a:lnTo>
                  <a:moveTo>
                    <a:pt x="296" y="242"/>
                  </a:moveTo>
                  <a:lnTo>
                    <a:pt x="277" y="254"/>
                  </a:lnTo>
                  <a:lnTo>
                    <a:pt x="284" y="254"/>
                  </a:lnTo>
                  <a:lnTo>
                    <a:pt x="299" y="245"/>
                  </a:lnTo>
                  <a:lnTo>
                    <a:pt x="296" y="242"/>
                  </a:lnTo>
                  <a:moveTo>
                    <a:pt x="571" y="235"/>
                  </a:moveTo>
                  <a:lnTo>
                    <a:pt x="568" y="240"/>
                  </a:lnTo>
                  <a:lnTo>
                    <a:pt x="573" y="240"/>
                  </a:lnTo>
                  <a:lnTo>
                    <a:pt x="573" y="240"/>
                  </a:lnTo>
                  <a:lnTo>
                    <a:pt x="571" y="235"/>
                  </a:lnTo>
                  <a:moveTo>
                    <a:pt x="415" y="166"/>
                  </a:moveTo>
                  <a:lnTo>
                    <a:pt x="410" y="169"/>
                  </a:lnTo>
                  <a:lnTo>
                    <a:pt x="403" y="173"/>
                  </a:lnTo>
                  <a:lnTo>
                    <a:pt x="299" y="240"/>
                  </a:lnTo>
                  <a:lnTo>
                    <a:pt x="303" y="242"/>
                  </a:lnTo>
                  <a:lnTo>
                    <a:pt x="410" y="173"/>
                  </a:lnTo>
                  <a:lnTo>
                    <a:pt x="415" y="171"/>
                  </a:lnTo>
                  <a:lnTo>
                    <a:pt x="415" y="166"/>
                  </a:lnTo>
                  <a:moveTo>
                    <a:pt x="493" y="116"/>
                  </a:moveTo>
                  <a:lnTo>
                    <a:pt x="431" y="154"/>
                  </a:lnTo>
                  <a:lnTo>
                    <a:pt x="429" y="157"/>
                  </a:lnTo>
                  <a:lnTo>
                    <a:pt x="419" y="164"/>
                  </a:lnTo>
                  <a:lnTo>
                    <a:pt x="417" y="169"/>
                  </a:lnTo>
                  <a:lnTo>
                    <a:pt x="431" y="159"/>
                  </a:lnTo>
                  <a:lnTo>
                    <a:pt x="436" y="157"/>
                  </a:lnTo>
                  <a:lnTo>
                    <a:pt x="495" y="119"/>
                  </a:lnTo>
                  <a:lnTo>
                    <a:pt x="493" y="116"/>
                  </a:lnTo>
                  <a:moveTo>
                    <a:pt x="663" y="10"/>
                  </a:moveTo>
                  <a:lnTo>
                    <a:pt x="663" y="10"/>
                  </a:lnTo>
                  <a:lnTo>
                    <a:pt x="663" y="10"/>
                  </a:lnTo>
                  <a:moveTo>
                    <a:pt x="673" y="0"/>
                  </a:moveTo>
                  <a:lnTo>
                    <a:pt x="668" y="3"/>
                  </a:lnTo>
                  <a:lnTo>
                    <a:pt x="661" y="7"/>
                  </a:lnTo>
                  <a:lnTo>
                    <a:pt x="661" y="7"/>
                  </a:lnTo>
                  <a:lnTo>
                    <a:pt x="661" y="7"/>
                  </a:lnTo>
                  <a:lnTo>
                    <a:pt x="654" y="12"/>
                  </a:lnTo>
                  <a:lnTo>
                    <a:pt x="578" y="62"/>
                  </a:lnTo>
                  <a:lnTo>
                    <a:pt x="573" y="64"/>
                  </a:lnTo>
                  <a:lnTo>
                    <a:pt x="566" y="69"/>
                  </a:lnTo>
                  <a:lnTo>
                    <a:pt x="561" y="71"/>
                  </a:lnTo>
                  <a:lnTo>
                    <a:pt x="547" y="81"/>
                  </a:lnTo>
                  <a:lnTo>
                    <a:pt x="545" y="83"/>
                  </a:lnTo>
                  <a:lnTo>
                    <a:pt x="521" y="98"/>
                  </a:lnTo>
                  <a:lnTo>
                    <a:pt x="519" y="100"/>
                  </a:lnTo>
                  <a:lnTo>
                    <a:pt x="514" y="102"/>
                  </a:lnTo>
                  <a:lnTo>
                    <a:pt x="507" y="107"/>
                  </a:lnTo>
                  <a:lnTo>
                    <a:pt x="502" y="109"/>
                  </a:lnTo>
                  <a:lnTo>
                    <a:pt x="500" y="112"/>
                  </a:lnTo>
                  <a:lnTo>
                    <a:pt x="497" y="114"/>
                  </a:lnTo>
                  <a:lnTo>
                    <a:pt x="497" y="116"/>
                  </a:lnTo>
                  <a:lnTo>
                    <a:pt x="500" y="116"/>
                  </a:lnTo>
                  <a:lnTo>
                    <a:pt x="505" y="114"/>
                  </a:lnTo>
                  <a:lnTo>
                    <a:pt x="514" y="107"/>
                  </a:lnTo>
                  <a:lnTo>
                    <a:pt x="519" y="102"/>
                  </a:lnTo>
                  <a:lnTo>
                    <a:pt x="521" y="102"/>
                  </a:lnTo>
                  <a:lnTo>
                    <a:pt x="526" y="100"/>
                  </a:lnTo>
                  <a:lnTo>
                    <a:pt x="547" y="86"/>
                  </a:lnTo>
                  <a:lnTo>
                    <a:pt x="552" y="83"/>
                  </a:lnTo>
                  <a:lnTo>
                    <a:pt x="564" y="74"/>
                  </a:lnTo>
                  <a:lnTo>
                    <a:pt x="568" y="71"/>
                  </a:lnTo>
                  <a:lnTo>
                    <a:pt x="576" y="67"/>
                  </a:lnTo>
                  <a:lnTo>
                    <a:pt x="580" y="64"/>
                  </a:lnTo>
                  <a:lnTo>
                    <a:pt x="663" y="12"/>
                  </a:lnTo>
                  <a:lnTo>
                    <a:pt x="663" y="10"/>
                  </a:lnTo>
                  <a:lnTo>
                    <a:pt x="663" y="12"/>
                  </a:lnTo>
                  <a:lnTo>
                    <a:pt x="621" y="112"/>
                  </a:lnTo>
                  <a:lnTo>
                    <a:pt x="621" y="116"/>
                  </a:lnTo>
                  <a:lnTo>
                    <a:pt x="621" y="116"/>
                  </a:lnTo>
                  <a:lnTo>
                    <a:pt x="618" y="121"/>
                  </a:lnTo>
                  <a:lnTo>
                    <a:pt x="611" y="140"/>
                  </a:lnTo>
                  <a:lnTo>
                    <a:pt x="609" y="145"/>
                  </a:lnTo>
                  <a:lnTo>
                    <a:pt x="602" y="159"/>
                  </a:lnTo>
                  <a:lnTo>
                    <a:pt x="602" y="164"/>
                  </a:lnTo>
                  <a:lnTo>
                    <a:pt x="597" y="171"/>
                  </a:lnTo>
                  <a:lnTo>
                    <a:pt x="597" y="173"/>
                  </a:lnTo>
                  <a:lnTo>
                    <a:pt x="573" y="230"/>
                  </a:lnTo>
                  <a:lnTo>
                    <a:pt x="576" y="235"/>
                  </a:lnTo>
                  <a:lnTo>
                    <a:pt x="599" y="178"/>
                  </a:lnTo>
                  <a:lnTo>
                    <a:pt x="602" y="173"/>
                  </a:lnTo>
                  <a:lnTo>
                    <a:pt x="606" y="162"/>
                  </a:lnTo>
                  <a:lnTo>
                    <a:pt x="606" y="159"/>
                  </a:lnTo>
                  <a:lnTo>
                    <a:pt x="611" y="147"/>
                  </a:lnTo>
                  <a:lnTo>
                    <a:pt x="613" y="143"/>
                  </a:lnTo>
                  <a:lnTo>
                    <a:pt x="621" y="124"/>
                  </a:lnTo>
                  <a:lnTo>
                    <a:pt x="623" y="119"/>
                  </a:lnTo>
                  <a:lnTo>
                    <a:pt x="625" y="116"/>
                  </a:lnTo>
                  <a:lnTo>
                    <a:pt x="625" y="114"/>
                  </a:lnTo>
                  <a:lnTo>
                    <a:pt x="668" y="12"/>
                  </a:lnTo>
                  <a:lnTo>
                    <a:pt x="668" y="12"/>
                  </a:lnTo>
                  <a:lnTo>
                    <a:pt x="670" y="7"/>
                  </a:lnTo>
                  <a:lnTo>
                    <a:pt x="670" y="5"/>
                  </a:lnTo>
                  <a:lnTo>
                    <a:pt x="673"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4" name="Freeform 44"/>
            <p:cNvSpPr>
              <a:spLocks noEditPoints="1"/>
            </p:cNvSpPr>
            <p:nvPr/>
          </p:nvSpPr>
          <p:spPr bwMode="auto">
            <a:xfrm>
              <a:off x="5668675" y="3495147"/>
              <a:ext cx="3070052" cy="201677"/>
            </a:xfrm>
            <a:custGeom>
              <a:avLst/>
              <a:gdLst>
                <a:gd name="T0" fmla="*/ 652 w 725"/>
                <a:gd name="T1" fmla="*/ 49 h 52"/>
                <a:gd name="T2" fmla="*/ 713 w 725"/>
                <a:gd name="T3" fmla="*/ 52 h 52"/>
                <a:gd name="T4" fmla="*/ 712 w 725"/>
                <a:gd name="T5" fmla="*/ 50 h 52"/>
                <a:gd name="T6" fmla="*/ 723 w 725"/>
                <a:gd name="T7" fmla="*/ 50 h 52"/>
                <a:gd name="T8" fmla="*/ 718 w 725"/>
                <a:gd name="T9" fmla="*/ 52 h 52"/>
                <a:gd name="T10" fmla="*/ 725 w 725"/>
                <a:gd name="T11" fmla="*/ 49 h 52"/>
                <a:gd name="T12" fmla="*/ 657 w 725"/>
                <a:gd name="T13" fmla="*/ 48 h 52"/>
                <a:gd name="T14" fmla="*/ 663 w 725"/>
                <a:gd name="T15" fmla="*/ 48 h 52"/>
                <a:gd name="T16" fmla="*/ 638 w 725"/>
                <a:gd name="T17" fmla="*/ 49 h 52"/>
                <a:gd name="T18" fmla="*/ 605 w 725"/>
                <a:gd name="T19" fmla="*/ 48 h 52"/>
                <a:gd name="T20" fmla="*/ 678 w 725"/>
                <a:gd name="T21" fmla="*/ 45 h 52"/>
                <a:gd name="T22" fmla="*/ 715 w 725"/>
                <a:gd name="T23" fmla="*/ 50 h 52"/>
                <a:gd name="T24" fmla="*/ 563 w 725"/>
                <a:gd name="T25" fmla="*/ 44 h 52"/>
                <a:gd name="T26" fmla="*/ 603 w 725"/>
                <a:gd name="T27" fmla="*/ 47 h 52"/>
                <a:gd name="T28" fmla="*/ 563 w 725"/>
                <a:gd name="T29" fmla="*/ 44 h 52"/>
                <a:gd name="T30" fmla="*/ 561 w 725"/>
                <a:gd name="T31" fmla="*/ 44 h 52"/>
                <a:gd name="T32" fmla="*/ 559 w 725"/>
                <a:gd name="T33" fmla="*/ 46 h 52"/>
                <a:gd name="T34" fmla="*/ 669 w 725"/>
                <a:gd name="T35" fmla="*/ 44 h 52"/>
                <a:gd name="T36" fmla="*/ 550 w 725"/>
                <a:gd name="T37" fmla="*/ 45 h 52"/>
                <a:gd name="T38" fmla="*/ 522 w 725"/>
                <a:gd name="T39" fmla="*/ 42 h 52"/>
                <a:gd name="T40" fmla="*/ 548 w 725"/>
                <a:gd name="T41" fmla="*/ 45 h 52"/>
                <a:gd name="T42" fmla="*/ 522 w 725"/>
                <a:gd name="T43" fmla="*/ 42 h 52"/>
                <a:gd name="T44" fmla="*/ 666 w 725"/>
                <a:gd name="T45" fmla="*/ 45 h 52"/>
                <a:gd name="T46" fmla="*/ 476 w 725"/>
                <a:gd name="T47" fmla="*/ 42 h 52"/>
                <a:gd name="T48" fmla="*/ 520 w 725"/>
                <a:gd name="T49" fmla="*/ 42 h 52"/>
                <a:gd name="T50" fmla="*/ 468 w 725"/>
                <a:gd name="T51" fmla="*/ 40 h 52"/>
                <a:gd name="T52" fmla="*/ 468 w 725"/>
                <a:gd name="T53" fmla="*/ 40 h 52"/>
                <a:gd name="T54" fmla="*/ 458 w 725"/>
                <a:gd name="T55" fmla="*/ 42 h 52"/>
                <a:gd name="T56" fmla="*/ 456 w 725"/>
                <a:gd name="T57" fmla="*/ 40 h 52"/>
                <a:gd name="T58" fmla="*/ 652 w 725"/>
                <a:gd name="T59" fmla="*/ 44 h 52"/>
                <a:gd name="T60" fmla="*/ 612 w 725"/>
                <a:gd name="T61" fmla="*/ 40 h 52"/>
                <a:gd name="T62" fmla="*/ 415 w 725"/>
                <a:gd name="T63" fmla="*/ 40 h 52"/>
                <a:gd name="T64" fmla="*/ 413 w 725"/>
                <a:gd name="T65" fmla="*/ 38 h 52"/>
                <a:gd name="T66" fmla="*/ 408 w 725"/>
                <a:gd name="T67" fmla="*/ 38 h 52"/>
                <a:gd name="T68" fmla="*/ 408 w 725"/>
                <a:gd name="T69" fmla="*/ 38 h 52"/>
                <a:gd name="T70" fmla="*/ 405 w 725"/>
                <a:gd name="T71" fmla="*/ 38 h 52"/>
                <a:gd name="T72" fmla="*/ 595 w 725"/>
                <a:gd name="T73" fmla="*/ 39 h 52"/>
                <a:gd name="T74" fmla="*/ 600 w 725"/>
                <a:gd name="T75" fmla="*/ 37 h 52"/>
                <a:gd name="T76" fmla="*/ 555 w 725"/>
                <a:gd name="T77" fmla="*/ 34 h 52"/>
                <a:gd name="T78" fmla="*/ 556 w 725"/>
                <a:gd name="T79" fmla="*/ 33 h 52"/>
                <a:gd name="T80" fmla="*/ 331 w 725"/>
                <a:gd name="T81" fmla="*/ 35 h 52"/>
                <a:gd name="T82" fmla="*/ 536 w 725"/>
                <a:gd name="T83" fmla="*/ 33 h 52"/>
                <a:gd name="T84" fmla="*/ 553 w 725"/>
                <a:gd name="T85" fmla="*/ 33 h 52"/>
                <a:gd name="T86" fmla="*/ 189 w 725"/>
                <a:gd name="T87" fmla="*/ 29 h 52"/>
                <a:gd name="T88" fmla="*/ 189 w 725"/>
                <a:gd name="T89" fmla="*/ 29 h 52"/>
                <a:gd name="T90" fmla="*/ 495 w 725"/>
                <a:gd name="T91" fmla="*/ 30 h 52"/>
                <a:gd name="T92" fmla="*/ 528 w 725"/>
                <a:gd name="T93" fmla="*/ 33 h 52"/>
                <a:gd name="T94" fmla="*/ 488 w 725"/>
                <a:gd name="T95" fmla="*/ 27 h 52"/>
                <a:gd name="T96" fmla="*/ 482 w 725"/>
                <a:gd name="T97" fmla="*/ 27 h 52"/>
                <a:gd name="T98" fmla="*/ 453 w 725"/>
                <a:gd name="T99" fmla="*/ 26 h 52"/>
                <a:gd name="T100" fmla="*/ 455 w 725"/>
                <a:gd name="T101" fmla="*/ 24 h 52"/>
                <a:gd name="T102" fmla="*/ 1 w 725"/>
                <a:gd name="T103" fmla="*/ 21 h 52"/>
                <a:gd name="T104" fmla="*/ 1 w 725"/>
                <a:gd name="T105" fmla="*/ 21 h 52"/>
                <a:gd name="T106" fmla="*/ 426 w 725"/>
                <a:gd name="T107" fmla="*/ 23 h 52"/>
                <a:gd name="T108" fmla="*/ 393 w 725"/>
                <a:gd name="T109" fmla="*/ 21 h 52"/>
                <a:gd name="T110" fmla="*/ 333 w 725"/>
                <a:gd name="T111" fmla="*/ 13 h 52"/>
                <a:gd name="T112" fmla="*/ 333 w 725"/>
                <a:gd name="T113" fmla="*/ 13 h 52"/>
                <a:gd name="T114" fmla="*/ 331 w 725"/>
                <a:gd name="T115" fmla="*/ 13 h 52"/>
                <a:gd name="T116" fmla="*/ 0 w 725"/>
                <a:gd name="T117" fmla="*/ 19 h 52"/>
                <a:gd name="T118" fmla="*/ 192 w 725"/>
                <a:gd name="T119" fmla="*/ 1 h 52"/>
                <a:gd name="T120" fmla="*/ 290 w 725"/>
                <a:gd name="T121" fmla="*/ 1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25" h="52">
                  <a:moveTo>
                    <a:pt x="652" y="49"/>
                  </a:moveTo>
                  <a:cubicBezTo>
                    <a:pt x="647" y="49"/>
                    <a:pt x="647" y="49"/>
                    <a:pt x="647" y="49"/>
                  </a:cubicBezTo>
                  <a:cubicBezTo>
                    <a:pt x="652" y="49"/>
                    <a:pt x="652" y="49"/>
                    <a:pt x="652" y="49"/>
                  </a:cubicBezTo>
                  <a:cubicBezTo>
                    <a:pt x="652" y="49"/>
                    <a:pt x="652" y="49"/>
                    <a:pt x="652" y="49"/>
                  </a:cubicBezTo>
                  <a:moveTo>
                    <a:pt x="665" y="48"/>
                  </a:moveTo>
                  <a:cubicBezTo>
                    <a:pt x="664" y="50"/>
                    <a:pt x="664" y="50"/>
                    <a:pt x="664" y="50"/>
                  </a:cubicBezTo>
                  <a:cubicBezTo>
                    <a:pt x="711" y="52"/>
                    <a:pt x="711" y="52"/>
                    <a:pt x="711" y="52"/>
                  </a:cubicBezTo>
                  <a:cubicBezTo>
                    <a:pt x="713" y="52"/>
                    <a:pt x="713" y="52"/>
                    <a:pt x="713" y="52"/>
                  </a:cubicBezTo>
                  <a:cubicBezTo>
                    <a:pt x="716" y="52"/>
                    <a:pt x="716" y="52"/>
                    <a:pt x="716" y="52"/>
                  </a:cubicBezTo>
                  <a:cubicBezTo>
                    <a:pt x="715" y="50"/>
                    <a:pt x="715" y="50"/>
                    <a:pt x="715" y="50"/>
                  </a:cubicBezTo>
                  <a:cubicBezTo>
                    <a:pt x="714" y="50"/>
                    <a:pt x="714" y="50"/>
                    <a:pt x="714" y="50"/>
                  </a:cubicBezTo>
                  <a:cubicBezTo>
                    <a:pt x="712" y="50"/>
                    <a:pt x="712" y="50"/>
                    <a:pt x="712" y="50"/>
                  </a:cubicBezTo>
                  <a:cubicBezTo>
                    <a:pt x="665" y="48"/>
                    <a:pt x="665" y="48"/>
                    <a:pt x="665" y="48"/>
                  </a:cubicBezTo>
                  <a:moveTo>
                    <a:pt x="716" y="48"/>
                  </a:moveTo>
                  <a:cubicBezTo>
                    <a:pt x="717" y="50"/>
                    <a:pt x="717" y="50"/>
                    <a:pt x="717" y="50"/>
                  </a:cubicBezTo>
                  <a:cubicBezTo>
                    <a:pt x="723" y="50"/>
                    <a:pt x="723" y="50"/>
                    <a:pt x="723" y="50"/>
                  </a:cubicBezTo>
                  <a:cubicBezTo>
                    <a:pt x="725" y="51"/>
                    <a:pt x="725" y="51"/>
                    <a:pt x="725" y="51"/>
                  </a:cubicBezTo>
                  <a:cubicBezTo>
                    <a:pt x="723" y="50"/>
                    <a:pt x="723" y="50"/>
                    <a:pt x="723" y="50"/>
                  </a:cubicBezTo>
                  <a:cubicBezTo>
                    <a:pt x="717" y="50"/>
                    <a:pt x="717" y="50"/>
                    <a:pt x="717" y="50"/>
                  </a:cubicBezTo>
                  <a:cubicBezTo>
                    <a:pt x="718" y="52"/>
                    <a:pt x="718" y="52"/>
                    <a:pt x="718" y="52"/>
                  </a:cubicBezTo>
                  <a:cubicBezTo>
                    <a:pt x="725" y="52"/>
                    <a:pt x="725" y="52"/>
                    <a:pt x="725" y="52"/>
                  </a:cubicBezTo>
                  <a:cubicBezTo>
                    <a:pt x="725" y="52"/>
                    <a:pt x="725" y="52"/>
                    <a:pt x="725" y="52"/>
                  </a:cubicBezTo>
                  <a:cubicBezTo>
                    <a:pt x="725" y="50"/>
                    <a:pt x="725" y="50"/>
                    <a:pt x="725" y="50"/>
                  </a:cubicBezTo>
                  <a:cubicBezTo>
                    <a:pt x="725" y="49"/>
                    <a:pt x="725" y="49"/>
                    <a:pt x="725" y="49"/>
                  </a:cubicBezTo>
                  <a:cubicBezTo>
                    <a:pt x="724" y="49"/>
                    <a:pt x="724" y="49"/>
                    <a:pt x="724" y="49"/>
                  </a:cubicBezTo>
                  <a:cubicBezTo>
                    <a:pt x="720" y="48"/>
                    <a:pt x="720" y="48"/>
                    <a:pt x="720" y="48"/>
                  </a:cubicBezTo>
                  <a:cubicBezTo>
                    <a:pt x="716" y="48"/>
                    <a:pt x="716" y="48"/>
                    <a:pt x="716" y="48"/>
                  </a:cubicBezTo>
                  <a:moveTo>
                    <a:pt x="657" y="48"/>
                  </a:moveTo>
                  <a:cubicBezTo>
                    <a:pt x="654" y="48"/>
                    <a:pt x="654" y="48"/>
                    <a:pt x="654" y="48"/>
                  </a:cubicBezTo>
                  <a:cubicBezTo>
                    <a:pt x="654" y="50"/>
                    <a:pt x="654" y="50"/>
                    <a:pt x="654" y="50"/>
                  </a:cubicBezTo>
                  <a:cubicBezTo>
                    <a:pt x="661" y="50"/>
                    <a:pt x="661" y="50"/>
                    <a:pt x="661" y="50"/>
                  </a:cubicBezTo>
                  <a:cubicBezTo>
                    <a:pt x="663" y="48"/>
                    <a:pt x="663" y="48"/>
                    <a:pt x="663" y="48"/>
                  </a:cubicBezTo>
                  <a:cubicBezTo>
                    <a:pt x="657" y="48"/>
                    <a:pt x="657" y="48"/>
                    <a:pt x="657" y="48"/>
                  </a:cubicBezTo>
                  <a:moveTo>
                    <a:pt x="628" y="47"/>
                  </a:moveTo>
                  <a:cubicBezTo>
                    <a:pt x="630" y="49"/>
                    <a:pt x="630" y="49"/>
                    <a:pt x="630" y="49"/>
                  </a:cubicBezTo>
                  <a:cubicBezTo>
                    <a:pt x="638" y="49"/>
                    <a:pt x="638" y="49"/>
                    <a:pt x="638" y="49"/>
                  </a:cubicBezTo>
                  <a:cubicBezTo>
                    <a:pt x="647" y="47"/>
                    <a:pt x="647" y="47"/>
                    <a:pt x="647" y="47"/>
                  </a:cubicBezTo>
                  <a:cubicBezTo>
                    <a:pt x="628" y="47"/>
                    <a:pt x="628" y="47"/>
                    <a:pt x="628" y="47"/>
                  </a:cubicBezTo>
                  <a:moveTo>
                    <a:pt x="607" y="46"/>
                  </a:moveTo>
                  <a:cubicBezTo>
                    <a:pt x="605" y="48"/>
                    <a:pt x="605" y="48"/>
                    <a:pt x="605" y="48"/>
                  </a:cubicBezTo>
                  <a:cubicBezTo>
                    <a:pt x="627" y="48"/>
                    <a:pt x="627" y="48"/>
                    <a:pt x="627" y="48"/>
                  </a:cubicBezTo>
                  <a:cubicBezTo>
                    <a:pt x="625" y="47"/>
                    <a:pt x="625" y="47"/>
                    <a:pt x="625" y="47"/>
                  </a:cubicBezTo>
                  <a:cubicBezTo>
                    <a:pt x="607" y="46"/>
                    <a:pt x="607" y="46"/>
                    <a:pt x="607" y="46"/>
                  </a:cubicBezTo>
                  <a:moveTo>
                    <a:pt x="678" y="45"/>
                  </a:moveTo>
                  <a:cubicBezTo>
                    <a:pt x="671" y="46"/>
                    <a:pt x="671" y="46"/>
                    <a:pt x="671" y="46"/>
                  </a:cubicBezTo>
                  <a:cubicBezTo>
                    <a:pt x="712" y="49"/>
                    <a:pt x="712" y="49"/>
                    <a:pt x="712" y="49"/>
                  </a:cubicBezTo>
                  <a:cubicBezTo>
                    <a:pt x="714" y="50"/>
                    <a:pt x="714" y="50"/>
                    <a:pt x="714" y="50"/>
                  </a:cubicBezTo>
                  <a:cubicBezTo>
                    <a:pt x="715" y="50"/>
                    <a:pt x="715" y="50"/>
                    <a:pt x="715" y="50"/>
                  </a:cubicBezTo>
                  <a:cubicBezTo>
                    <a:pt x="714" y="48"/>
                    <a:pt x="714" y="48"/>
                    <a:pt x="714" y="48"/>
                  </a:cubicBezTo>
                  <a:cubicBezTo>
                    <a:pt x="713" y="48"/>
                    <a:pt x="713" y="48"/>
                    <a:pt x="713" y="48"/>
                  </a:cubicBezTo>
                  <a:cubicBezTo>
                    <a:pt x="678" y="45"/>
                    <a:pt x="678" y="45"/>
                    <a:pt x="678" y="45"/>
                  </a:cubicBezTo>
                  <a:moveTo>
                    <a:pt x="563" y="44"/>
                  </a:moveTo>
                  <a:cubicBezTo>
                    <a:pt x="563" y="46"/>
                    <a:pt x="563" y="46"/>
                    <a:pt x="563" y="46"/>
                  </a:cubicBezTo>
                  <a:cubicBezTo>
                    <a:pt x="582" y="47"/>
                    <a:pt x="582" y="47"/>
                    <a:pt x="582" y="47"/>
                  </a:cubicBezTo>
                  <a:cubicBezTo>
                    <a:pt x="585" y="47"/>
                    <a:pt x="585" y="47"/>
                    <a:pt x="585" y="47"/>
                  </a:cubicBezTo>
                  <a:cubicBezTo>
                    <a:pt x="603" y="47"/>
                    <a:pt x="603" y="47"/>
                    <a:pt x="603" y="47"/>
                  </a:cubicBezTo>
                  <a:cubicBezTo>
                    <a:pt x="604" y="46"/>
                    <a:pt x="604" y="46"/>
                    <a:pt x="604" y="46"/>
                  </a:cubicBezTo>
                  <a:cubicBezTo>
                    <a:pt x="588" y="45"/>
                    <a:pt x="588" y="45"/>
                    <a:pt x="588" y="45"/>
                  </a:cubicBezTo>
                  <a:cubicBezTo>
                    <a:pt x="585" y="45"/>
                    <a:pt x="585" y="45"/>
                    <a:pt x="585" y="45"/>
                  </a:cubicBezTo>
                  <a:cubicBezTo>
                    <a:pt x="563" y="44"/>
                    <a:pt x="563" y="44"/>
                    <a:pt x="563" y="44"/>
                  </a:cubicBezTo>
                  <a:moveTo>
                    <a:pt x="560" y="44"/>
                  </a:moveTo>
                  <a:cubicBezTo>
                    <a:pt x="561" y="46"/>
                    <a:pt x="561" y="46"/>
                    <a:pt x="561" y="46"/>
                  </a:cubicBezTo>
                  <a:cubicBezTo>
                    <a:pt x="561" y="46"/>
                    <a:pt x="561" y="46"/>
                    <a:pt x="561" y="46"/>
                  </a:cubicBezTo>
                  <a:cubicBezTo>
                    <a:pt x="561" y="44"/>
                    <a:pt x="561" y="44"/>
                    <a:pt x="561" y="44"/>
                  </a:cubicBezTo>
                  <a:cubicBezTo>
                    <a:pt x="560" y="44"/>
                    <a:pt x="560" y="44"/>
                    <a:pt x="560" y="44"/>
                  </a:cubicBezTo>
                  <a:moveTo>
                    <a:pt x="555" y="44"/>
                  </a:moveTo>
                  <a:cubicBezTo>
                    <a:pt x="555" y="46"/>
                    <a:pt x="555" y="46"/>
                    <a:pt x="555" y="46"/>
                  </a:cubicBezTo>
                  <a:cubicBezTo>
                    <a:pt x="559" y="46"/>
                    <a:pt x="559" y="46"/>
                    <a:pt x="559" y="46"/>
                  </a:cubicBezTo>
                  <a:cubicBezTo>
                    <a:pt x="558" y="44"/>
                    <a:pt x="558" y="44"/>
                    <a:pt x="558" y="44"/>
                  </a:cubicBezTo>
                  <a:cubicBezTo>
                    <a:pt x="555" y="44"/>
                    <a:pt x="555" y="44"/>
                    <a:pt x="555" y="44"/>
                  </a:cubicBezTo>
                  <a:moveTo>
                    <a:pt x="669" y="44"/>
                  </a:moveTo>
                  <a:cubicBezTo>
                    <a:pt x="669" y="44"/>
                    <a:pt x="669" y="44"/>
                    <a:pt x="669" y="44"/>
                  </a:cubicBezTo>
                  <a:cubicBezTo>
                    <a:pt x="671" y="44"/>
                    <a:pt x="671" y="44"/>
                    <a:pt x="671" y="44"/>
                  </a:cubicBezTo>
                  <a:cubicBezTo>
                    <a:pt x="669" y="44"/>
                    <a:pt x="669" y="44"/>
                    <a:pt x="669" y="44"/>
                  </a:cubicBezTo>
                  <a:moveTo>
                    <a:pt x="550" y="44"/>
                  </a:moveTo>
                  <a:cubicBezTo>
                    <a:pt x="550" y="45"/>
                    <a:pt x="550" y="45"/>
                    <a:pt x="550" y="45"/>
                  </a:cubicBezTo>
                  <a:cubicBezTo>
                    <a:pt x="553" y="45"/>
                    <a:pt x="553" y="45"/>
                    <a:pt x="553" y="45"/>
                  </a:cubicBezTo>
                  <a:cubicBezTo>
                    <a:pt x="553" y="44"/>
                    <a:pt x="553" y="44"/>
                    <a:pt x="553" y="44"/>
                  </a:cubicBezTo>
                  <a:cubicBezTo>
                    <a:pt x="550" y="44"/>
                    <a:pt x="550" y="44"/>
                    <a:pt x="550" y="44"/>
                  </a:cubicBezTo>
                  <a:moveTo>
                    <a:pt x="522" y="42"/>
                  </a:moveTo>
                  <a:cubicBezTo>
                    <a:pt x="521" y="44"/>
                    <a:pt x="521" y="44"/>
                    <a:pt x="521" y="44"/>
                  </a:cubicBezTo>
                  <a:cubicBezTo>
                    <a:pt x="531" y="45"/>
                    <a:pt x="531" y="45"/>
                    <a:pt x="531" y="45"/>
                  </a:cubicBezTo>
                  <a:cubicBezTo>
                    <a:pt x="532" y="45"/>
                    <a:pt x="532" y="45"/>
                    <a:pt x="532" y="45"/>
                  </a:cubicBezTo>
                  <a:cubicBezTo>
                    <a:pt x="548" y="45"/>
                    <a:pt x="548" y="45"/>
                    <a:pt x="548" y="45"/>
                  </a:cubicBezTo>
                  <a:cubicBezTo>
                    <a:pt x="548" y="43"/>
                    <a:pt x="548" y="43"/>
                    <a:pt x="548" y="43"/>
                  </a:cubicBezTo>
                  <a:cubicBezTo>
                    <a:pt x="533" y="43"/>
                    <a:pt x="533" y="43"/>
                    <a:pt x="533" y="43"/>
                  </a:cubicBezTo>
                  <a:cubicBezTo>
                    <a:pt x="531" y="43"/>
                    <a:pt x="531" y="43"/>
                    <a:pt x="531" y="43"/>
                  </a:cubicBezTo>
                  <a:cubicBezTo>
                    <a:pt x="522" y="42"/>
                    <a:pt x="522" y="42"/>
                    <a:pt x="522" y="42"/>
                  </a:cubicBezTo>
                  <a:moveTo>
                    <a:pt x="654" y="42"/>
                  </a:moveTo>
                  <a:cubicBezTo>
                    <a:pt x="654" y="44"/>
                    <a:pt x="654" y="44"/>
                    <a:pt x="654" y="44"/>
                  </a:cubicBezTo>
                  <a:cubicBezTo>
                    <a:pt x="663" y="45"/>
                    <a:pt x="663" y="45"/>
                    <a:pt x="663" y="45"/>
                  </a:cubicBezTo>
                  <a:cubicBezTo>
                    <a:pt x="666" y="45"/>
                    <a:pt x="666" y="45"/>
                    <a:pt x="666" y="45"/>
                  </a:cubicBezTo>
                  <a:cubicBezTo>
                    <a:pt x="667" y="44"/>
                    <a:pt x="667" y="44"/>
                    <a:pt x="667" y="44"/>
                  </a:cubicBezTo>
                  <a:cubicBezTo>
                    <a:pt x="654" y="42"/>
                    <a:pt x="654" y="42"/>
                    <a:pt x="654" y="42"/>
                  </a:cubicBezTo>
                  <a:moveTo>
                    <a:pt x="478" y="41"/>
                  </a:moveTo>
                  <a:cubicBezTo>
                    <a:pt x="476" y="42"/>
                    <a:pt x="476" y="42"/>
                    <a:pt x="476" y="42"/>
                  </a:cubicBezTo>
                  <a:cubicBezTo>
                    <a:pt x="516" y="44"/>
                    <a:pt x="516" y="44"/>
                    <a:pt x="516" y="44"/>
                  </a:cubicBezTo>
                  <a:cubicBezTo>
                    <a:pt x="517" y="44"/>
                    <a:pt x="517" y="44"/>
                    <a:pt x="517" y="44"/>
                  </a:cubicBezTo>
                  <a:cubicBezTo>
                    <a:pt x="518" y="44"/>
                    <a:pt x="518" y="44"/>
                    <a:pt x="518" y="44"/>
                  </a:cubicBezTo>
                  <a:cubicBezTo>
                    <a:pt x="520" y="42"/>
                    <a:pt x="520" y="42"/>
                    <a:pt x="520" y="42"/>
                  </a:cubicBezTo>
                  <a:cubicBezTo>
                    <a:pt x="518" y="42"/>
                    <a:pt x="518" y="42"/>
                    <a:pt x="518" y="42"/>
                  </a:cubicBezTo>
                  <a:cubicBezTo>
                    <a:pt x="516" y="42"/>
                    <a:pt x="516" y="42"/>
                    <a:pt x="516" y="42"/>
                  </a:cubicBezTo>
                  <a:cubicBezTo>
                    <a:pt x="478" y="41"/>
                    <a:pt x="478" y="41"/>
                    <a:pt x="478" y="41"/>
                  </a:cubicBezTo>
                  <a:moveTo>
                    <a:pt x="468" y="40"/>
                  </a:moveTo>
                  <a:cubicBezTo>
                    <a:pt x="465" y="42"/>
                    <a:pt x="465" y="42"/>
                    <a:pt x="465" y="42"/>
                  </a:cubicBezTo>
                  <a:cubicBezTo>
                    <a:pt x="473" y="42"/>
                    <a:pt x="473" y="42"/>
                    <a:pt x="473" y="42"/>
                  </a:cubicBezTo>
                  <a:cubicBezTo>
                    <a:pt x="475" y="41"/>
                    <a:pt x="475" y="41"/>
                    <a:pt x="475" y="41"/>
                  </a:cubicBezTo>
                  <a:cubicBezTo>
                    <a:pt x="468" y="40"/>
                    <a:pt x="468" y="40"/>
                    <a:pt x="468" y="40"/>
                  </a:cubicBezTo>
                  <a:moveTo>
                    <a:pt x="445" y="39"/>
                  </a:moveTo>
                  <a:cubicBezTo>
                    <a:pt x="447" y="41"/>
                    <a:pt x="447" y="41"/>
                    <a:pt x="447" y="41"/>
                  </a:cubicBezTo>
                  <a:cubicBezTo>
                    <a:pt x="456" y="42"/>
                    <a:pt x="456" y="42"/>
                    <a:pt x="456" y="42"/>
                  </a:cubicBezTo>
                  <a:cubicBezTo>
                    <a:pt x="458" y="42"/>
                    <a:pt x="458" y="42"/>
                    <a:pt x="458" y="42"/>
                  </a:cubicBezTo>
                  <a:cubicBezTo>
                    <a:pt x="462" y="42"/>
                    <a:pt x="462" y="42"/>
                    <a:pt x="462" y="42"/>
                  </a:cubicBezTo>
                  <a:cubicBezTo>
                    <a:pt x="465" y="40"/>
                    <a:pt x="465" y="40"/>
                    <a:pt x="465" y="40"/>
                  </a:cubicBezTo>
                  <a:cubicBezTo>
                    <a:pt x="458" y="40"/>
                    <a:pt x="458" y="40"/>
                    <a:pt x="458" y="40"/>
                  </a:cubicBezTo>
                  <a:cubicBezTo>
                    <a:pt x="456" y="40"/>
                    <a:pt x="456" y="40"/>
                    <a:pt x="456" y="40"/>
                  </a:cubicBezTo>
                  <a:cubicBezTo>
                    <a:pt x="445" y="39"/>
                    <a:pt x="445" y="39"/>
                    <a:pt x="445" y="39"/>
                  </a:cubicBezTo>
                  <a:moveTo>
                    <a:pt x="617" y="39"/>
                  </a:moveTo>
                  <a:cubicBezTo>
                    <a:pt x="620" y="41"/>
                    <a:pt x="620" y="41"/>
                    <a:pt x="620" y="41"/>
                  </a:cubicBezTo>
                  <a:cubicBezTo>
                    <a:pt x="652" y="44"/>
                    <a:pt x="652" y="44"/>
                    <a:pt x="652" y="44"/>
                  </a:cubicBezTo>
                  <a:cubicBezTo>
                    <a:pt x="652" y="42"/>
                    <a:pt x="652" y="42"/>
                    <a:pt x="652" y="42"/>
                  </a:cubicBezTo>
                  <a:cubicBezTo>
                    <a:pt x="617" y="39"/>
                    <a:pt x="617" y="39"/>
                    <a:pt x="617" y="39"/>
                  </a:cubicBezTo>
                  <a:moveTo>
                    <a:pt x="614" y="39"/>
                  </a:moveTo>
                  <a:cubicBezTo>
                    <a:pt x="612" y="40"/>
                    <a:pt x="612" y="40"/>
                    <a:pt x="612" y="40"/>
                  </a:cubicBezTo>
                  <a:cubicBezTo>
                    <a:pt x="617" y="41"/>
                    <a:pt x="617" y="41"/>
                    <a:pt x="617" y="41"/>
                  </a:cubicBezTo>
                  <a:cubicBezTo>
                    <a:pt x="614" y="39"/>
                    <a:pt x="614" y="39"/>
                    <a:pt x="614" y="39"/>
                  </a:cubicBezTo>
                  <a:moveTo>
                    <a:pt x="415" y="38"/>
                  </a:moveTo>
                  <a:cubicBezTo>
                    <a:pt x="415" y="40"/>
                    <a:pt x="415" y="40"/>
                    <a:pt x="415" y="40"/>
                  </a:cubicBezTo>
                  <a:cubicBezTo>
                    <a:pt x="445" y="41"/>
                    <a:pt x="445" y="41"/>
                    <a:pt x="445" y="41"/>
                  </a:cubicBezTo>
                  <a:cubicBezTo>
                    <a:pt x="443" y="39"/>
                    <a:pt x="443" y="39"/>
                    <a:pt x="443" y="39"/>
                  </a:cubicBezTo>
                  <a:cubicBezTo>
                    <a:pt x="415" y="38"/>
                    <a:pt x="415" y="38"/>
                    <a:pt x="415" y="38"/>
                  </a:cubicBezTo>
                  <a:moveTo>
                    <a:pt x="413" y="38"/>
                  </a:moveTo>
                  <a:cubicBezTo>
                    <a:pt x="413" y="39"/>
                    <a:pt x="413" y="39"/>
                    <a:pt x="413" y="39"/>
                  </a:cubicBezTo>
                  <a:cubicBezTo>
                    <a:pt x="413" y="38"/>
                    <a:pt x="413" y="38"/>
                    <a:pt x="413" y="38"/>
                  </a:cubicBezTo>
                  <a:cubicBezTo>
                    <a:pt x="413" y="38"/>
                    <a:pt x="413" y="38"/>
                    <a:pt x="413" y="38"/>
                  </a:cubicBezTo>
                  <a:moveTo>
                    <a:pt x="408" y="38"/>
                  </a:moveTo>
                  <a:cubicBezTo>
                    <a:pt x="409" y="40"/>
                    <a:pt x="409" y="40"/>
                    <a:pt x="409" y="40"/>
                  </a:cubicBezTo>
                  <a:cubicBezTo>
                    <a:pt x="411" y="40"/>
                    <a:pt x="411" y="40"/>
                    <a:pt x="411" y="40"/>
                  </a:cubicBezTo>
                  <a:cubicBezTo>
                    <a:pt x="411" y="38"/>
                    <a:pt x="411" y="38"/>
                    <a:pt x="411" y="38"/>
                  </a:cubicBezTo>
                  <a:cubicBezTo>
                    <a:pt x="408" y="38"/>
                    <a:pt x="408" y="38"/>
                    <a:pt x="408" y="38"/>
                  </a:cubicBezTo>
                  <a:moveTo>
                    <a:pt x="333" y="35"/>
                  </a:moveTo>
                  <a:cubicBezTo>
                    <a:pt x="333" y="37"/>
                    <a:pt x="333" y="37"/>
                    <a:pt x="333" y="37"/>
                  </a:cubicBezTo>
                  <a:cubicBezTo>
                    <a:pt x="407" y="40"/>
                    <a:pt x="407" y="40"/>
                    <a:pt x="407" y="40"/>
                  </a:cubicBezTo>
                  <a:cubicBezTo>
                    <a:pt x="405" y="38"/>
                    <a:pt x="405" y="38"/>
                    <a:pt x="405" y="38"/>
                  </a:cubicBezTo>
                  <a:cubicBezTo>
                    <a:pt x="333" y="35"/>
                    <a:pt x="333" y="35"/>
                    <a:pt x="333" y="35"/>
                  </a:cubicBezTo>
                  <a:moveTo>
                    <a:pt x="562" y="34"/>
                  </a:moveTo>
                  <a:cubicBezTo>
                    <a:pt x="562" y="36"/>
                    <a:pt x="562" y="36"/>
                    <a:pt x="562" y="36"/>
                  </a:cubicBezTo>
                  <a:cubicBezTo>
                    <a:pt x="595" y="39"/>
                    <a:pt x="595" y="39"/>
                    <a:pt x="595" y="39"/>
                  </a:cubicBezTo>
                  <a:cubicBezTo>
                    <a:pt x="597" y="39"/>
                    <a:pt x="597" y="39"/>
                    <a:pt x="597" y="39"/>
                  </a:cubicBezTo>
                  <a:cubicBezTo>
                    <a:pt x="610" y="40"/>
                    <a:pt x="610" y="40"/>
                    <a:pt x="610" y="40"/>
                  </a:cubicBezTo>
                  <a:cubicBezTo>
                    <a:pt x="612" y="38"/>
                    <a:pt x="612" y="38"/>
                    <a:pt x="612" y="38"/>
                  </a:cubicBezTo>
                  <a:cubicBezTo>
                    <a:pt x="600" y="37"/>
                    <a:pt x="600" y="37"/>
                    <a:pt x="600" y="37"/>
                  </a:cubicBezTo>
                  <a:cubicBezTo>
                    <a:pt x="597" y="37"/>
                    <a:pt x="597" y="37"/>
                    <a:pt x="597" y="37"/>
                  </a:cubicBezTo>
                  <a:cubicBezTo>
                    <a:pt x="562" y="34"/>
                    <a:pt x="562" y="34"/>
                    <a:pt x="562" y="34"/>
                  </a:cubicBezTo>
                  <a:moveTo>
                    <a:pt x="556" y="33"/>
                  </a:moveTo>
                  <a:cubicBezTo>
                    <a:pt x="555" y="34"/>
                    <a:pt x="555" y="34"/>
                    <a:pt x="555" y="34"/>
                  </a:cubicBezTo>
                  <a:cubicBezTo>
                    <a:pt x="556" y="35"/>
                    <a:pt x="556" y="35"/>
                    <a:pt x="556" y="35"/>
                  </a:cubicBezTo>
                  <a:cubicBezTo>
                    <a:pt x="561" y="36"/>
                    <a:pt x="561" y="36"/>
                    <a:pt x="561" y="36"/>
                  </a:cubicBezTo>
                  <a:cubicBezTo>
                    <a:pt x="560" y="34"/>
                    <a:pt x="560" y="34"/>
                    <a:pt x="560" y="34"/>
                  </a:cubicBezTo>
                  <a:cubicBezTo>
                    <a:pt x="556" y="33"/>
                    <a:pt x="556" y="33"/>
                    <a:pt x="556" y="33"/>
                  </a:cubicBezTo>
                  <a:moveTo>
                    <a:pt x="292" y="33"/>
                  </a:moveTo>
                  <a:cubicBezTo>
                    <a:pt x="292" y="35"/>
                    <a:pt x="292" y="35"/>
                    <a:pt x="292" y="35"/>
                  </a:cubicBezTo>
                  <a:cubicBezTo>
                    <a:pt x="331" y="37"/>
                    <a:pt x="331" y="37"/>
                    <a:pt x="331" y="37"/>
                  </a:cubicBezTo>
                  <a:cubicBezTo>
                    <a:pt x="331" y="35"/>
                    <a:pt x="331" y="35"/>
                    <a:pt x="331" y="35"/>
                  </a:cubicBezTo>
                  <a:cubicBezTo>
                    <a:pt x="292" y="33"/>
                    <a:pt x="292" y="33"/>
                    <a:pt x="292" y="33"/>
                  </a:cubicBezTo>
                  <a:moveTo>
                    <a:pt x="531" y="31"/>
                  </a:moveTo>
                  <a:cubicBezTo>
                    <a:pt x="530" y="33"/>
                    <a:pt x="530" y="33"/>
                    <a:pt x="530" y="33"/>
                  </a:cubicBezTo>
                  <a:cubicBezTo>
                    <a:pt x="536" y="33"/>
                    <a:pt x="536" y="33"/>
                    <a:pt x="536" y="33"/>
                  </a:cubicBezTo>
                  <a:cubicBezTo>
                    <a:pt x="538" y="34"/>
                    <a:pt x="538" y="34"/>
                    <a:pt x="538" y="34"/>
                  </a:cubicBezTo>
                  <a:cubicBezTo>
                    <a:pt x="553" y="35"/>
                    <a:pt x="553" y="35"/>
                    <a:pt x="553" y="35"/>
                  </a:cubicBezTo>
                  <a:cubicBezTo>
                    <a:pt x="553" y="34"/>
                    <a:pt x="553" y="34"/>
                    <a:pt x="553" y="34"/>
                  </a:cubicBezTo>
                  <a:cubicBezTo>
                    <a:pt x="553" y="33"/>
                    <a:pt x="553" y="33"/>
                    <a:pt x="553" y="33"/>
                  </a:cubicBezTo>
                  <a:cubicBezTo>
                    <a:pt x="539" y="32"/>
                    <a:pt x="539" y="32"/>
                    <a:pt x="539" y="32"/>
                  </a:cubicBezTo>
                  <a:cubicBezTo>
                    <a:pt x="537" y="32"/>
                    <a:pt x="537" y="32"/>
                    <a:pt x="537" y="32"/>
                  </a:cubicBezTo>
                  <a:cubicBezTo>
                    <a:pt x="531" y="31"/>
                    <a:pt x="531" y="31"/>
                    <a:pt x="531" y="31"/>
                  </a:cubicBezTo>
                  <a:moveTo>
                    <a:pt x="189" y="29"/>
                  </a:moveTo>
                  <a:cubicBezTo>
                    <a:pt x="189" y="30"/>
                    <a:pt x="189" y="30"/>
                    <a:pt x="189" y="31"/>
                  </a:cubicBezTo>
                  <a:cubicBezTo>
                    <a:pt x="290" y="35"/>
                    <a:pt x="290" y="35"/>
                    <a:pt x="290" y="35"/>
                  </a:cubicBezTo>
                  <a:cubicBezTo>
                    <a:pt x="290" y="33"/>
                    <a:pt x="290" y="33"/>
                    <a:pt x="290" y="33"/>
                  </a:cubicBezTo>
                  <a:cubicBezTo>
                    <a:pt x="189" y="29"/>
                    <a:pt x="189" y="29"/>
                    <a:pt x="189" y="29"/>
                  </a:cubicBezTo>
                  <a:moveTo>
                    <a:pt x="488" y="27"/>
                  </a:moveTo>
                  <a:cubicBezTo>
                    <a:pt x="487" y="28"/>
                    <a:pt x="487" y="28"/>
                    <a:pt x="487" y="28"/>
                  </a:cubicBezTo>
                  <a:cubicBezTo>
                    <a:pt x="491" y="29"/>
                    <a:pt x="491" y="29"/>
                    <a:pt x="491" y="29"/>
                  </a:cubicBezTo>
                  <a:cubicBezTo>
                    <a:pt x="495" y="30"/>
                    <a:pt x="495" y="30"/>
                    <a:pt x="495" y="30"/>
                  </a:cubicBezTo>
                  <a:cubicBezTo>
                    <a:pt x="495" y="30"/>
                    <a:pt x="495" y="30"/>
                    <a:pt x="495" y="30"/>
                  </a:cubicBezTo>
                  <a:cubicBezTo>
                    <a:pt x="516" y="32"/>
                    <a:pt x="516" y="32"/>
                    <a:pt x="516" y="32"/>
                  </a:cubicBezTo>
                  <a:cubicBezTo>
                    <a:pt x="518" y="32"/>
                    <a:pt x="518" y="32"/>
                    <a:pt x="518" y="32"/>
                  </a:cubicBezTo>
                  <a:cubicBezTo>
                    <a:pt x="528" y="33"/>
                    <a:pt x="528" y="33"/>
                    <a:pt x="528" y="33"/>
                  </a:cubicBezTo>
                  <a:cubicBezTo>
                    <a:pt x="529" y="31"/>
                    <a:pt x="529" y="31"/>
                    <a:pt x="529" y="31"/>
                  </a:cubicBezTo>
                  <a:cubicBezTo>
                    <a:pt x="518" y="30"/>
                    <a:pt x="518" y="30"/>
                    <a:pt x="518" y="30"/>
                  </a:cubicBezTo>
                  <a:cubicBezTo>
                    <a:pt x="516" y="30"/>
                    <a:pt x="516" y="30"/>
                    <a:pt x="516" y="30"/>
                  </a:cubicBezTo>
                  <a:cubicBezTo>
                    <a:pt x="488" y="27"/>
                    <a:pt x="488" y="27"/>
                    <a:pt x="488" y="27"/>
                  </a:cubicBezTo>
                  <a:moveTo>
                    <a:pt x="482" y="27"/>
                  </a:moveTo>
                  <a:cubicBezTo>
                    <a:pt x="484" y="27"/>
                    <a:pt x="484" y="27"/>
                    <a:pt x="484" y="27"/>
                  </a:cubicBezTo>
                  <a:cubicBezTo>
                    <a:pt x="485" y="27"/>
                    <a:pt x="485" y="27"/>
                    <a:pt x="485" y="27"/>
                  </a:cubicBezTo>
                  <a:cubicBezTo>
                    <a:pt x="482" y="27"/>
                    <a:pt x="482" y="27"/>
                    <a:pt x="482" y="27"/>
                  </a:cubicBezTo>
                  <a:moveTo>
                    <a:pt x="428" y="22"/>
                  </a:moveTo>
                  <a:cubicBezTo>
                    <a:pt x="429" y="23"/>
                    <a:pt x="429" y="23"/>
                    <a:pt x="429" y="23"/>
                  </a:cubicBezTo>
                  <a:cubicBezTo>
                    <a:pt x="430" y="24"/>
                    <a:pt x="430" y="24"/>
                    <a:pt x="430" y="24"/>
                  </a:cubicBezTo>
                  <a:cubicBezTo>
                    <a:pt x="453" y="26"/>
                    <a:pt x="453" y="26"/>
                    <a:pt x="453" y="26"/>
                  </a:cubicBezTo>
                  <a:cubicBezTo>
                    <a:pt x="455" y="26"/>
                    <a:pt x="455" y="26"/>
                    <a:pt x="455" y="26"/>
                  </a:cubicBezTo>
                  <a:cubicBezTo>
                    <a:pt x="482" y="29"/>
                    <a:pt x="482" y="29"/>
                    <a:pt x="482" y="29"/>
                  </a:cubicBezTo>
                  <a:cubicBezTo>
                    <a:pt x="469" y="26"/>
                    <a:pt x="469" y="26"/>
                    <a:pt x="469" y="26"/>
                  </a:cubicBezTo>
                  <a:cubicBezTo>
                    <a:pt x="455" y="24"/>
                    <a:pt x="455" y="24"/>
                    <a:pt x="455" y="24"/>
                  </a:cubicBezTo>
                  <a:cubicBezTo>
                    <a:pt x="453" y="24"/>
                    <a:pt x="453" y="24"/>
                    <a:pt x="453" y="24"/>
                  </a:cubicBezTo>
                  <a:cubicBezTo>
                    <a:pt x="428" y="22"/>
                    <a:pt x="428" y="22"/>
                    <a:pt x="428" y="22"/>
                  </a:cubicBezTo>
                  <a:moveTo>
                    <a:pt x="1" y="21"/>
                  </a:moveTo>
                  <a:cubicBezTo>
                    <a:pt x="1" y="21"/>
                    <a:pt x="1" y="21"/>
                    <a:pt x="1" y="21"/>
                  </a:cubicBezTo>
                  <a:cubicBezTo>
                    <a:pt x="1" y="22"/>
                    <a:pt x="1" y="23"/>
                    <a:pt x="0" y="23"/>
                  </a:cubicBezTo>
                  <a:cubicBezTo>
                    <a:pt x="159" y="30"/>
                    <a:pt x="159" y="30"/>
                    <a:pt x="159" y="30"/>
                  </a:cubicBezTo>
                  <a:cubicBezTo>
                    <a:pt x="159" y="29"/>
                    <a:pt x="159" y="28"/>
                    <a:pt x="159" y="28"/>
                  </a:cubicBezTo>
                  <a:cubicBezTo>
                    <a:pt x="1" y="21"/>
                    <a:pt x="1" y="21"/>
                    <a:pt x="1" y="21"/>
                  </a:cubicBezTo>
                  <a:moveTo>
                    <a:pt x="409" y="20"/>
                  </a:moveTo>
                  <a:cubicBezTo>
                    <a:pt x="410" y="22"/>
                    <a:pt x="410" y="22"/>
                    <a:pt x="410" y="22"/>
                  </a:cubicBezTo>
                  <a:cubicBezTo>
                    <a:pt x="426" y="23"/>
                    <a:pt x="426" y="23"/>
                    <a:pt x="426" y="23"/>
                  </a:cubicBezTo>
                  <a:cubicBezTo>
                    <a:pt x="426" y="23"/>
                    <a:pt x="426" y="23"/>
                    <a:pt x="426" y="23"/>
                  </a:cubicBezTo>
                  <a:cubicBezTo>
                    <a:pt x="428" y="22"/>
                    <a:pt x="428" y="22"/>
                    <a:pt x="428" y="22"/>
                  </a:cubicBezTo>
                  <a:cubicBezTo>
                    <a:pt x="409" y="20"/>
                    <a:pt x="409" y="20"/>
                    <a:pt x="409" y="20"/>
                  </a:cubicBezTo>
                  <a:moveTo>
                    <a:pt x="391" y="19"/>
                  </a:moveTo>
                  <a:cubicBezTo>
                    <a:pt x="393" y="21"/>
                    <a:pt x="393" y="21"/>
                    <a:pt x="393" y="21"/>
                  </a:cubicBezTo>
                  <a:cubicBezTo>
                    <a:pt x="408" y="22"/>
                    <a:pt x="408" y="22"/>
                    <a:pt x="408" y="22"/>
                  </a:cubicBezTo>
                  <a:cubicBezTo>
                    <a:pt x="407" y="20"/>
                    <a:pt x="407" y="20"/>
                    <a:pt x="407" y="20"/>
                  </a:cubicBezTo>
                  <a:cubicBezTo>
                    <a:pt x="391" y="19"/>
                    <a:pt x="391" y="19"/>
                    <a:pt x="391" y="19"/>
                  </a:cubicBezTo>
                  <a:moveTo>
                    <a:pt x="333" y="13"/>
                  </a:moveTo>
                  <a:cubicBezTo>
                    <a:pt x="333" y="15"/>
                    <a:pt x="333" y="15"/>
                    <a:pt x="333" y="15"/>
                  </a:cubicBezTo>
                  <a:cubicBezTo>
                    <a:pt x="390" y="20"/>
                    <a:pt x="390" y="20"/>
                    <a:pt x="390" y="20"/>
                  </a:cubicBezTo>
                  <a:cubicBezTo>
                    <a:pt x="389" y="18"/>
                    <a:pt x="389" y="18"/>
                    <a:pt x="389" y="18"/>
                  </a:cubicBezTo>
                  <a:cubicBezTo>
                    <a:pt x="333" y="13"/>
                    <a:pt x="333" y="13"/>
                    <a:pt x="333" y="13"/>
                  </a:cubicBezTo>
                  <a:moveTo>
                    <a:pt x="292" y="10"/>
                  </a:moveTo>
                  <a:cubicBezTo>
                    <a:pt x="292" y="11"/>
                    <a:pt x="292" y="11"/>
                    <a:pt x="292" y="11"/>
                  </a:cubicBezTo>
                  <a:cubicBezTo>
                    <a:pt x="331" y="15"/>
                    <a:pt x="331" y="15"/>
                    <a:pt x="331" y="15"/>
                  </a:cubicBezTo>
                  <a:cubicBezTo>
                    <a:pt x="331" y="13"/>
                    <a:pt x="331" y="13"/>
                    <a:pt x="331" y="13"/>
                  </a:cubicBezTo>
                  <a:cubicBezTo>
                    <a:pt x="292" y="10"/>
                    <a:pt x="292" y="10"/>
                    <a:pt x="292" y="10"/>
                  </a:cubicBezTo>
                  <a:moveTo>
                    <a:pt x="176" y="2"/>
                  </a:moveTo>
                  <a:cubicBezTo>
                    <a:pt x="0" y="17"/>
                    <a:pt x="0" y="17"/>
                    <a:pt x="0" y="17"/>
                  </a:cubicBezTo>
                  <a:cubicBezTo>
                    <a:pt x="0" y="18"/>
                    <a:pt x="0" y="19"/>
                    <a:pt x="0" y="19"/>
                  </a:cubicBezTo>
                  <a:cubicBezTo>
                    <a:pt x="176" y="4"/>
                    <a:pt x="176" y="4"/>
                    <a:pt x="176" y="4"/>
                  </a:cubicBezTo>
                  <a:cubicBezTo>
                    <a:pt x="176" y="2"/>
                    <a:pt x="176" y="2"/>
                    <a:pt x="176" y="2"/>
                  </a:cubicBezTo>
                  <a:moveTo>
                    <a:pt x="192" y="0"/>
                  </a:moveTo>
                  <a:cubicBezTo>
                    <a:pt x="192" y="1"/>
                    <a:pt x="192" y="1"/>
                    <a:pt x="192" y="1"/>
                  </a:cubicBezTo>
                  <a:cubicBezTo>
                    <a:pt x="177" y="2"/>
                    <a:pt x="177" y="2"/>
                    <a:pt x="177" y="2"/>
                  </a:cubicBezTo>
                  <a:cubicBezTo>
                    <a:pt x="177" y="4"/>
                    <a:pt x="177" y="4"/>
                    <a:pt x="177" y="4"/>
                  </a:cubicBezTo>
                  <a:cubicBezTo>
                    <a:pt x="192" y="2"/>
                    <a:pt x="192" y="2"/>
                    <a:pt x="192" y="2"/>
                  </a:cubicBezTo>
                  <a:cubicBezTo>
                    <a:pt x="290" y="11"/>
                    <a:pt x="290" y="11"/>
                    <a:pt x="290" y="11"/>
                  </a:cubicBezTo>
                  <a:cubicBezTo>
                    <a:pt x="290" y="9"/>
                    <a:pt x="290" y="9"/>
                    <a:pt x="290" y="9"/>
                  </a:cubicBezTo>
                  <a:cubicBezTo>
                    <a:pt x="192" y="1"/>
                    <a:pt x="192" y="1"/>
                    <a:pt x="192" y="1"/>
                  </a:cubicBezTo>
                  <a:cubicBezTo>
                    <a:pt x="192" y="0"/>
                    <a:pt x="192" y="0"/>
                    <a:pt x="19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5" name="Freeform 45"/>
            <p:cNvSpPr>
              <a:spLocks noEditPoints="1"/>
            </p:cNvSpPr>
            <p:nvPr/>
          </p:nvSpPr>
          <p:spPr bwMode="auto">
            <a:xfrm>
              <a:off x="7905018" y="3395936"/>
              <a:ext cx="644067" cy="427752"/>
            </a:xfrm>
            <a:custGeom>
              <a:avLst/>
              <a:gdLst>
                <a:gd name="T0" fmla="*/ 256 w 360"/>
                <a:gd name="T1" fmla="*/ 251 h 263"/>
                <a:gd name="T2" fmla="*/ 289 w 360"/>
                <a:gd name="T3" fmla="*/ 251 h 263"/>
                <a:gd name="T4" fmla="*/ 296 w 360"/>
                <a:gd name="T5" fmla="*/ 216 h 263"/>
                <a:gd name="T6" fmla="*/ 346 w 360"/>
                <a:gd name="T7" fmla="*/ 256 h 263"/>
                <a:gd name="T8" fmla="*/ 294 w 360"/>
                <a:gd name="T9" fmla="*/ 256 h 263"/>
                <a:gd name="T10" fmla="*/ 360 w 360"/>
                <a:gd name="T11" fmla="*/ 263 h 263"/>
                <a:gd name="T12" fmla="*/ 296 w 360"/>
                <a:gd name="T13" fmla="*/ 216 h 263"/>
                <a:gd name="T14" fmla="*/ 289 w 360"/>
                <a:gd name="T15" fmla="*/ 216 h 263"/>
                <a:gd name="T16" fmla="*/ 291 w 360"/>
                <a:gd name="T17" fmla="*/ 213 h 263"/>
                <a:gd name="T18" fmla="*/ 85 w 360"/>
                <a:gd name="T19" fmla="*/ 187 h 263"/>
                <a:gd name="T20" fmla="*/ 88 w 360"/>
                <a:gd name="T21" fmla="*/ 204 h 263"/>
                <a:gd name="T22" fmla="*/ 99 w 360"/>
                <a:gd name="T23" fmla="*/ 235 h 263"/>
                <a:gd name="T24" fmla="*/ 251 w 360"/>
                <a:gd name="T25" fmla="*/ 251 h 263"/>
                <a:gd name="T26" fmla="*/ 102 w 360"/>
                <a:gd name="T27" fmla="*/ 230 h 263"/>
                <a:gd name="T28" fmla="*/ 88 w 360"/>
                <a:gd name="T29" fmla="*/ 197 h 263"/>
                <a:gd name="T30" fmla="*/ 251 w 360"/>
                <a:gd name="T31" fmla="*/ 182 h 263"/>
                <a:gd name="T32" fmla="*/ 284 w 360"/>
                <a:gd name="T33" fmla="*/ 213 h 263"/>
                <a:gd name="T34" fmla="*/ 251 w 360"/>
                <a:gd name="T35" fmla="*/ 182 h 263"/>
                <a:gd name="T36" fmla="*/ 204 w 360"/>
                <a:gd name="T37" fmla="*/ 154 h 263"/>
                <a:gd name="T38" fmla="*/ 230 w 360"/>
                <a:gd name="T39" fmla="*/ 173 h 263"/>
                <a:gd name="T40" fmla="*/ 241 w 360"/>
                <a:gd name="T41" fmla="*/ 180 h 263"/>
                <a:gd name="T42" fmla="*/ 241 w 360"/>
                <a:gd name="T43" fmla="*/ 178 h 263"/>
                <a:gd name="T44" fmla="*/ 218 w 360"/>
                <a:gd name="T45" fmla="*/ 159 h 263"/>
                <a:gd name="T46" fmla="*/ 206 w 360"/>
                <a:gd name="T47" fmla="*/ 149 h 263"/>
                <a:gd name="T48" fmla="*/ 64 w 360"/>
                <a:gd name="T49" fmla="*/ 144 h 263"/>
                <a:gd name="T50" fmla="*/ 71 w 360"/>
                <a:gd name="T51" fmla="*/ 166 h 263"/>
                <a:gd name="T52" fmla="*/ 80 w 360"/>
                <a:gd name="T53" fmla="*/ 190 h 263"/>
                <a:gd name="T54" fmla="*/ 78 w 360"/>
                <a:gd name="T55" fmla="*/ 171 h 263"/>
                <a:gd name="T56" fmla="*/ 66 w 360"/>
                <a:gd name="T57" fmla="*/ 144 h 263"/>
                <a:gd name="T58" fmla="*/ 45 w 360"/>
                <a:gd name="T59" fmla="*/ 92 h 263"/>
                <a:gd name="T60" fmla="*/ 43 w 360"/>
                <a:gd name="T61" fmla="*/ 99 h 263"/>
                <a:gd name="T62" fmla="*/ 59 w 360"/>
                <a:gd name="T63" fmla="*/ 140 h 263"/>
                <a:gd name="T64" fmla="*/ 47 w 360"/>
                <a:gd name="T65" fmla="*/ 99 h 263"/>
                <a:gd name="T66" fmla="*/ 45 w 360"/>
                <a:gd name="T67" fmla="*/ 92 h 263"/>
                <a:gd name="T68" fmla="*/ 99 w 360"/>
                <a:gd name="T69" fmla="*/ 78 h 263"/>
                <a:gd name="T70" fmla="*/ 185 w 360"/>
                <a:gd name="T71" fmla="*/ 140 h 263"/>
                <a:gd name="T72" fmla="*/ 204 w 360"/>
                <a:gd name="T73" fmla="*/ 147 h 263"/>
                <a:gd name="T74" fmla="*/ 185 w 360"/>
                <a:gd name="T75" fmla="*/ 135 h 263"/>
                <a:gd name="T76" fmla="*/ 107 w 360"/>
                <a:gd name="T77" fmla="*/ 78 h 263"/>
                <a:gd name="T78" fmla="*/ 76 w 360"/>
                <a:gd name="T79" fmla="*/ 54 h 263"/>
                <a:gd name="T80" fmla="*/ 73 w 360"/>
                <a:gd name="T81" fmla="*/ 59 h 263"/>
                <a:gd name="T82" fmla="*/ 97 w 360"/>
                <a:gd name="T83" fmla="*/ 71 h 263"/>
                <a:gd name="T84" fmla="*/ 24 w 360"/>
                <a:gd name="T85" fmla="*/ 47 h 263"/>
                <a:gd name="T86" fmla="*/ 38 w 360"/>
                <a:gd name="T87" fmla="*/ 92 h 263"/>
                <a:gd name="T88" fmla="*/ 26 w 360"/>
                <a:gd name="T89" fmla="*/ 47 h 263"/>
                <a:gd name="T90" fmla="*/ 64 w 360"/>
                <a:gd name="T91" fmla="*/ 45 h 263"/>
                <a:gd name="T92" fmla="*/ 66 w 360"/>
                <a:gd name="T93" fmla="*/ 52 h 263"/>
                <a:gd name="T94" fmla="*/ 69 w 360"/>
                <a:gd name="T95" fmla="*/ 54 h 263"/>
                <a:gd name="T96" fmla="*/ 69 w 360"/>
                <a:gd name="T97" fmla="*/ 49 h 263"/>
                <a:gd name="T98" fmla="*/ 64 w 360"/>
                <a:gd name="T99" fmla="*/ 45 h 263"/>
                <a:gd name="T100" fmla="*/ 43 w 360"/>
                <a:gd name="T101" fmla="*/ 35 h 263"/>
                <a:gd name="T102" fmla="*/ 59 w 360"/>
                <a:gd name="T103" fmla="*/ 47 h 263"/>
                <a:gd name="T104" fmla="*/ 45 w 360"/>
                <a:gd name="T105" fmla="*/ 33 h 263"/>
                <a:gd name="T106" fmla="*/ 0 w 360"/>
                <a:gd name="T107" fmla="*/ 2 h 263"/>
                <a:gd name="T108" fmla="*/ 19 w 360"/>
                <a:gd name="T109" fmla="*/ 42 h 263"/>
                <a:gd name="T110" fmla="*/ 24 w 360"/>
                <a:gd name="T111" fmla="*/ 42 h 263"/>
                <a:gd name="T112" fmla="*/ 38 w 360"/>
                <a:gd name="T113" fmla="*/ 33 h 263"/>
                <a:gd name="T114" fmla="*/ 12 w 360"/>
                <a:gd name="T115" fmla="*/ 7 h 263"/>
                <a:gd name="T116" fmla="*/ 0 w 360"/>
                <a:gd name="T117"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0" h="263">
                  <a:moveTo>
                    <a:pt x="258" y="247"/>
                  </a:moveTo>
                  <a:lnTo>
                    <a:pt x="256" y="251"/>
                  </a:lnTo>
                  <a:lnTo>
                    <a:pt x="289" y="256"/>
                  </a:lnTo>
                  <a:lnTo>
                    <a:pt x="289" y="251"/>
                  </a:lnTo>
                  <a:lnTo>
                    <a:pt x="258" y="247"/>
                  </a:lnTo>
                  <a:close/>
                  <a:moveTo>
                    <a:pt x="296" y="216"/>
                  </a:moveTo>
                  <a:lnTo>
                    <a:pt x="296" y="220"/>
                  </a:lnTo>
                  <a:lnTo>
                    <a:pt x="346" y="256"/>
                  </a:lnTo>
                  <a:lnTo>
                    <a:pt x="294" y="251"/>
                  </a:lnTo>
                  <a:lnTo>
                    <a:pt x="294" y="256"/>
                  </a:lnTo>
                  <a:lnTo>
                    <a:pt x="343" y="261"/>
                  </a:lnTo>
                  <a:lnTo>
                    <a:pt x="360" y="263"/>
                  </a:lnTo>
                  <a:lnTo>
                    <a:pt x="348" y="254"/>
                  </a:lnTo>
                  <a:lnTo>
                    <a:pt x="296" y="216"/>
                  </a:lnTo>
                  <a:close/>
                  <a:moveTo>
                    <a:pt x="291" y="213"/>
                  </a:moveTo>
                  <a:lnTo>
                    <a:pt x="289" y="216"/>
                  </a:lnTo>
                  <a:lnTo>
                    <a:pt x="291" y="218"/>
                  </a:lnTo>
                  <a:lnTo>
                    <a:pt x="291" y="213"/>
                  </a:lnTo>
                  <a:lnTo>
                    <a:pt x="291" y="213"/>
                  </a:lnTo>
                  <a:close/>
                  <a:moveTo>
                    <a:pt x="85" y="187"/>
                  </a:moveTo>
                  <a:lnTo>
                    <a:pt x="85" y="201"/>
                  </a:lnTo>
                  <a:lnTo>
                    <a:pt x="88" y="204"/>
                  </a:lnTo>
                  <a:lnTo>
                    <a:pt x="99" y="232"/>
                  </a:lnTo>
                  <a:lnTo>
                    <a:pt x="99" y="235"/>
                  </a:lnTo>
                  <a:lnTo>
                    <a:pt x="102" y="235"/>
                  </a:lnTo>
                  <a:lnTo>
                    <a:pt x="251" y="251"/>
                  </a:lnTo>
                  <a:lnTo>
                    <a:pt x="253" y="247"/>
                  </a:lnTo>
                  <a:lnTo>
                    <a:pt x="102" y="230"/>
                  </a:lnTo>
                  <a:lnTo>
                    <a:pt x="90" y="201"/>
                  </a:lnTo>
                  <a:lnTo>
                    <a:pt x="88" y="197"/>
                  </a:lnTo>
                  <a:lnTo>
                    <a:pt x="85" y="187"/>
                  </a:lnTo>
                  <a:close/>
                  <a:moveTo>
                    <a:pt x="251" y="182"/>
                  </a:moveTo>
                  <a:lnTo>
                    <a:pt x="246" y="185"/>
                  </a:lnTo>
                  <a:lnTo>
                    <a:pt x="284" y="213"/>
                  </a:lnTo>
                  <a:lnTo>
                    <a:pt x="289" y="211"/>
                  </a:lnTo>
                  <a:lnTo>
                    <a:pt x="251" y="182"/>
                  </a:lnTo>
                  <a:close/>
                  <a:moveTo>
                    <a:pt x="206" y="149"/>
                  </a:moveTo>
                  <a:lnTo>
                    <a:pt x="204" y="154"/>
                  </a:lnTo>
                  <a:lnTo>
                    <a:pt x="211" y="159"/>
                  </a:lnTo>
                  <a:lnTo>
                    <a:pt x="230" y="173"/>
                  </a:lnTo>
                  <a:lnTo>
                    <a:pt x="234" y="175"/>
                  </a:lnTo>
                  <a:lnTo>
                    <a:pt x="241" y="180"/>
                  </a:lnTo>
                  <a:lnTo>
                    <a:pt x="246" y="180"/>
                  </a:lnTo>
                  <a:lnTo>
                    <a:pt x="241" y="178"/>
                  </a:lnTo>
                  <a:lnTo>
                    <a:pt x="237" y="173"/>
                  </a:lnTo>
                  <a:lnTo>
                    <a:pt x="218" y="159"/>
                  </a:lnTo>
                  <a:lnTo>
                    <a:pt x="211" y="154"/>
                  </a:lnTo>
                  <a:lnTo>
                    <a:pt x="206" y="149"/>
                  </a:lnTo>
                  <a:close/>
                  <a:moveTo>
                    <a:pt x="64" y="142"/>
                  </a:moveTo>
                  <a:lnTo>
                    <a:pt x="64" y="144"/>
                  </a:lnTo>
                  <a:lnTo>
                    <a:pt x="64" y="149"/>
                  </a:lnTo>
                  <a:lnTo>
                    <a:pt x="71" y="166"/>
                  </a:lnTo>
                  <a:lnTo>
                    <a:pt x="73" y="171"/>
                  </a:lnTo>
                  <a:lnTo>
                    <a:pt x="80" y="190"/>
                  </a:lnTo>
                  <a:lnTo>
                    <a:pt x="80" y="175"/>
                  </a:lnTo>
                  <a:lnTo>
                    <a:pt x="78" y="171"/>
                  </a:lnTo>
                  <a:lnTo>
                    <a:pt x="76" y="166"/>
                  </a:lnTo>
                  <a:lnTo>
                    <a:pt x="66" y="144"/>
                  </a:lnTo>
                  <a:lnTo>
                    <a:pt x="64" y="142"/>
                  </a:lnTo>
                  <a:close/>
                  <a:moveTo>
                    <a:pt x="45" y="92"/>
                  </a:moveTo>
                  <a:lnTo>
                    <a:pt x="40" y="95"/>
                  </a:lnTo>
                  <a:lnTo>
                    <a:pt x="43" y="99"/>
                  </a:lnTo>
                  <a:lnTo>
                    <a:pt x="45" y="104"/>
                  </a:lnTo>
                  <a:lnTo>
                    <a:pt x="59" y="140"/>
                  </a:lnTo>
                  <a:lnTo>
                    <a:pt x="59" y="128"/>
                  </a:lnTo>
                  <a:lnTo>
                    <a:pt x="47" y="99"/>
                  </a:lnTo>
                  <a:lnTo>
                    <a:pt x="45" y="92"/>
                  </a:lnTo>
                  <a:lnTo>
                    <a:pt x="45" y="92"/>
                  </a:lnTo>
                  <a:close/>
                  <a:moveTo>
                    <a:pt x="102" y="73"/>
                  </a:moveTo>
                  <a:lnTo>
                    <a:pt x="99" y="78"/>
                  </a:lnTo>
                  <a:lnTo>
                    <a:pt x="182" y="137"/>
                  </a:lnTo>
                  <a:lnTo>
                    <a:pt x="185" y="140"/>
                  </a:lnTo>
                  <a:lnTo>
                    <a:pt x="199" y="152"/>
                  </a:lnTo>
                  <a:lnTo>
                    <a:pt x="204" y="147"/>
                  </a:lnTo>
                  <a:lnTo>
                    <a:pt x="189" y="137"/>
                  </a:lnTo>
                  <a:lnTo>
                    <a:pt x="185" y="135"/>
                  </a:lnTo>
                  <a:lnTo>
                    <a:pt x="109" y="80"/>
                  </a:lnTo>
                  <a:lnTo>
                    <a:pt x="107" y="78"/>
                  </a:lnTo>
                  <a:lnTo>
                    <a:pt x="102" y="73"/>
                  </a:lnTo>
                  <a:close/>
                  <a:moveTo>
                    <a:pt x="76" y="54"/>
                  </a:moveTo>
                  <a:lnTo>
                    <a:pt x="73" y="57"/>
                  </a:lnTo>
                  <a:lnTo>
                    <a:pt x="73" y="59"/>
                  </a:lnTo>
                  <a:lnTo>
                    <a:pt x="95" y="73"/>
                  </a:lnTo>
                  <a:lnTo>
                    <a:pt x="97" y="71"/>
                  </a:lnTo>
                  <a:lnTo>
                    <a:pt x="76" y="54"/>
                  </a:lnTo>
                  <a:close/>
                  <a:moveTo>
                    <a:pt x="24" y="47"/>
                  </a:moveTo>
                  <a:lnTo>
                    <a:pt x="21" y="49"/>
                  </a:lnTo>
                  <a:lnTo>
                    <a:pt x="38" y="92"/>
                  </a:lnTo>
                  <a:lnTo>
                    <a:pt x="43" y="87"/>
                  </a:lnTo>
                  <a:lnTo>
                    <a:pt x="26" y="47"/>
                  </a:lnTo>
                  <a:lnTo>
                    <a:pt x="24" y="47"/>
                  </a:lnTo>
                  <a:close/>
                  <a:moveTo>
                    <a:pt x="64" y="45"/>
                  </a:moveTo>
                  <a:lnTo>
                    <a:pt x="64" y="52"/>
                  </a:lnTo>
                  <a:lnTo>
                    <a:pt x="66" y="52"/>
                  </a:lnTo>
                  <a:lnTo>
                    <a:pt x="69" y="54"/>
                  </a:lnTo>
                  <a:lnTo>
                    <a:pt x="69" y="54"/>
                  </a:lnTo>
                  <a:lnTo>
                    <a:pt x="69" y="49"/>
                  </a:lnTo>
                  <a:lnTo>
                    <a:pt x="69" y="49"/>
                  </a:lnTo>
                  <a:lnTo>
                    <a:pt x="66" y="47"/>
                  </a:lnTo>
                  <a:lnTo>
                    <a:pt x="64" y="45"/>
                  </a:lnTo>
                  <a:close/>
                  <a:moveTo>
                    <a:pt x="45" y="33"/>
                  </a:moveTo>
                  <a:lnTo>
                    <a:pt x="43" y="35"/>
                  </a:lnTo>
                  <a:lnTo>
                    <a:pt x="54" y="42"/>
                  </a:lnTo>
                  <a:lnTo>
                    <a:pt x="59" y="47"/>
                  </a:lnTo>
                  <a:lnTo>
                    <a:pt x="59" y="42"/>
                  </a:lnTo>
                  <a:lnTo>
                    <a:pt x="45" y="33"/>
                  </a:lnTo>
                  <a:close/>
                  <a:moveTo>
                    <a:pt x="0" y="0"/>
                  </a:moveTo>
                  <a:lnTo>
                    <a:pt x="0" y="2"/>
                  </a:lnTo>
                  <a:lnTo>
                    <a:pt x="5" y="14"/>
                  </a:lnTo>
                  <a:lnTo>
                    <a:pt x="19" y="42"/>
                  </a:lnTo>
                  <a:lnTo>
                    <a:pt x="19" y="45"/>
                  </a:lnTo>
                  <a:lnTo>
                    <a:pt x="24" y="42"/>
                  </a:lnTo>
                  <a:lnTo>
                    <a:pt x="9" y="11"/>
                  </a:lnTo>
                  <a:lnTo>
                    <a:pt x="38" y="33"/>
                  </a:lnTo>
                  <a:lnTo>
                    <a:pt x="43" y="30"/>
                  </a:lnTo>
                  <a:lnTo>
                    <a:pt x="12" y="7"/>
                  </a:lnTo>
                  <a:lnTo>
                    <a:pt x="7" y="4"/>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6" name="Freeform 46"/>
            <p:cNvSpPr>
              <a:spLocks noEditPoints="1"/>
            </p:cNvSpPr>
            <p:nvPr/>
          </p:nvSpPr>
          <p:spPr bwMode="auto">
            <a:xfrm>
              <a:off x="7905018" y="3395936"/>
              <a:ext cx="644067" cy="427752"/>
            </a:xfrm>
            <a:custGeom>
              <a:avLst/>
              <a:gdLst>
                <a:gd name="T0" fmla="*/ 256 w 360"/>
                <a:gd name="T1" fmla="*/ 251 h 263"/>
                <a:gd name="T2" fmla="*/ 289 w 360"/>
                <a:gd name="T3" fmla="*/ 251 h 263"/>
                <a:gd name="T4" fmla="*/ 296 w 360"/>
                <a:gd name="T5" fmla="*/ 216 h 263"/>
                <a:gd name="T6" fmla="*/ 346 w 360"/>
                <a:gd name="T7" fmla="*/ 256 h 263"/>
                <a:gd name="T8" fmla="*/ 294 w 360"/>
                <a:gd name="T9" fmla="*/ 256 h 263"/>
                <a:gd name="T10" fmla="*/ 360 w 360"/>
                <a:gd name="T11" fmla="*/ 263 h 263"/>
                <a:gd name="T12" fmla="*/ 296 w 360"/>
                <a:gd name="T13" fmla="*/ 216 h 263"/>
                <a:gd name="T14" fmla="*/ 289 w 360"/>
                <a:gd name="T15" fmla="*/ 216 h 263"/>
                <a:gd name="T16" fmla="*/ 291 w 360"/>
                <a:gd name="T17" fmla="*/ 213 h 263"/>
                <a:gd name="T18" fmla="*/ 85 w 360"/>
                <a:gd name="T19" fmla="*/ 187 h 263"/>
                <a:gd name="T20" fmla="*/ 88 w 360"/>
                <a:gd name="T21" fmla="*/ 204 h 263"/>
                <a:gd name="T22" fmla="*/ 99 w 360"/>
                <a:gd name="T23" fmla="*/ 235 h 263"/>
                <a:gd name="T24" fmla="*/ 251 w 360"/>
                <a:gd name="T25" fmla="*/ 251 h 263"/>
                <a:gd name="T26" fmla="*/ 102 w 360"/>
                <a:gd name="T27" fmla="*/ 230 h 263"/>
                <a:gd name="T28" fmla="*/ 88 w 360"/>
                <a:gd name="T29" fmla="*/ 197 h 263"/>
                <a:gd name="T30" fmla="*/ 251 w 360"/>
                <a:gd name="T31" fmla="*/ 182 h 263"/>
                <a:gd name="T32" fmla="*/ 284 w 360"/>
                <a:gd name="T33" fmla="*/ 213 h 263"/>
                <a:gd name="T34" fmla="*/ 251 w 360"/>
                <a:gd name="T35" fmla="*/ 182 h 263"/>
                <a:gd name="T36" fmla="*/ 204 w 360"/>
                <a:gd name="T37" fmla="*/ 154 h 263"/>
                <a:gd name="T38" fmla="*/ 230 w 360"/>
                <a:gd name="T39" fmla="*/ 173 h 263"/>
                <a:gd name="T40" fmla="*/ 241 w 360"/>
                <a:gd name="T41" fmla="*/ 180 h 263"/>
                <a:gd name="T42" fmla="*/ 241 w 360"/>
                <a:gd name="T43" fmla="*/ 178 h 263"/>
                <a:gd name="T44" fmla="*/ 218 w 360"/>
                <a:gd name="T45" fmla="*/ 159 h 263"/>
                <a:gd name="T46" fmla="*/ 206 w 360"/>
                <a:gd name="T47" fmla="*/ 149 h 263"/>
                <a:gd name="T48" fmla="*/ 64 w 360"/>
                <a:gd name="T49" fmla="*/ 144 h 263"/>
                <a:gd name="T50" fmla="*/ 71 w 360"/>
                <a:gd name="T51" fmla="*/ 166 h 263"/>
                <a:gd name="T52" fmla="*/ 80 w 360"/>
                <a:gd name="T53" fmla="*/ 190 h 263"/>
                <a:gd name="T54" fmla="*/ 78 w 360"/>
                <a:gd name="T55" fmla="*/ 171 h 263"/>
                <a:gd name="T56" fmla="*/ 66 w 360"/>
                <a:gd name="T57" fmla="*/ 144 h 263"/>
                <a:gd name="T58" fmla="*/ 45 w 360"/>
                <a:gd name="T59" fmla="*/ 92 h 263"/>
                <a:gd name="T60" fmla="*/ 43 w 360"/>
                <a:gd name="T61" fmla="*/ 99 h 263"/>
                <a:gd name="T62" fmla="*/ 59 w 360"/>
                <a:gd name="T63" fmla="*/ 140 h 263"/>
                <a:gd name="T64" fmla="*/ 47 w 360"/>
                <a:gd name="T65" fmla="*/ 99 h 263"/>
                <a:gd name="T66" fmla="*/ 45 w 360"/>
                <a:gd name="T67" fmla="*/ 92 h 263"/>
                <a:gd name="T68" fmla="*/ 99 w 360"/>
                <a:gd name="T69" fmla="*/ 78 h 263"/>
                <a:gd name="T70" fmla="*/ 185 w 360"/>
                <a:gd name="T71" fmla="*/ 140 h 263"/>
                <a:gd name="T72" fmla="*/ 204 w 360"/>
                <a:gd name="T73" fmla="*/ 147 h 263"/>
                <a:gd name="T74" fmla="*/ 185 w 360"/>
                <a:gd name="T75" fmla="*/ 135 h 263"/>
                <a:gd name="T76" fmla="*/ 107 w 360"/>
                <a:gd name="T77" fmla="*/ 78 h 263"/>
                <a:gd name="T78" fmla="*/ 76 w 360"/>
                <a:gd name="T79" fmla="*/ 54 h 263"/>
                <a:gd name="T80" fmla="*/ 73 w 360"/>
                <a:gd name="T81" fmla="*/ 59 h 263"/>
                <a:gd name="T82" fmla="*/ 97 w 360"/>
                <a:gd name="T83" fmla="*/ 71 h 263"/>
                <a:gd name="T84" fmla="*/ 24 w 360"/>
                <a:gd name="T85" fmla="*/ 47 h 263"/>
                <a:gd name="T86" fmla="*/ 38 w 360"/>
                <a:gd name="T87" fmla="*/ 92 h 263"/>
                <a:gd name="T88" fmla="*/ 26 w 360"/>
                <a:gd name="T89" fmla="*/ 47 h 263"/>
                <a:gd name="T90" fmla="*/ 64 w 360"/>
                <a:gd name="T91" fmla="*/ 45 h 263"/>
                <a:gd name="T92" fmla="*/ 66 w 360"/>
                <a:gd name="T93" fmla="*/ 52 h 263"/>
                <a:gd name="T94" fmla="*/ 69 w 360"/>
                <a:gd name="T95" fmla="*/ 54 h 263"/>
                <a:gd name="T96" fmla="*/ 69 w 360"/>
                <a:gd name="T97" fmla="*/ 49 h 263"/>
                <a:gd name="T98" fmla="*/ 64 w 360"/>
                <a:gd name="T99" fmla="*/ 45 h 263"/>
                <a:gd name="T100" fmla="*/ 43 w 360"/>
                <a:gd name="T101" fmla="*/ 35 h 263"/>
                <a:gd name="T102" fmla="*/ 59 w 360"/>
                <a:gd name="T103" fmla="*/ 47 h 263"/>
                <a:gd name="T104" fmla="*/ 45 w 360"/>
                <a:gd name="T105" fmla="*/ 33 h 263"/>
                <a:gd name="T106" fmla="*/ 0 w 360"/>
                <a:gd name="T107" fmla="*/ 2 h 263"/>
                <a:gd name="T108" fmla="*/ 19 w 360"/>
                <a:gd name="T109" fmla="*/ 42 h 263"/>
                <a:gd name="T110" fmla="*/ 24 w 360"/>
                <a:gd name="T111" fmla="*/ 42 h 263"/>
                <a:gd name="T112" fmla="*/ 38 w 360"/>
                <a:gd name="T113" fmla="*/ 33 h 263"/>
                <a:gd name="T114" fmla="*/ 12 w 360"/>
                <a:gd name="T115" fmla="*/ 7 h 263"/>
                <a:gd name="T116" fmla="*/ 0 w 360"/>
                <a:gd name="T117"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0" h="263">
                  <a:moveTo>
                    <a:pt x="258" y="247"/>
                  </a:moveTo>
                  <a:lnTo>
                    <a:pt x="256" y="251"/>
                  </a:lnTo>
                  <a:lnTo>
                    <a:pt x="289" y="256"/>
                  </a:lnTo>
                  <a:lnTo>
                    <a:pt x="289" y="251"/>
                  </a:lnTo>
                  <a:lnTo>
                    <a:pt x="258" y="247"/>
                  </a:lnTo>
                  <a:moveTo>
                    <a:pt x="296" y="216"/>
                  </a:moveTo>
                  <a:lnTo>
                    <a:pt x="296" y="220"/>
                  </a:lnTo>
                  <a:lnTo>
                    <a:pt x="346" y="256"/>
                  </a:lnTo>
                  <a:lnTo>
                    <a:pt x="294" y="251"/>
                  </a:lnTo>
                  <a:lnTo>
                    <a:pt x="294" y="256"/>
                  </a:lnTo>
                  <a:lnTo>
                    <a:pt x="343" y="261"/>
                  </a:lnTo>
                  <a:lnTo>
                    <a:pt x="360" y="263"/>
                  </a:lnTo>
                  <a:lnTo>
                    <a:pt x="348" y="254"/>
                  </a:lnTo>
                  <a:lnTo>
                    <a:pt x="296" y="216"/>
                  </a:lnTo>
                  <a:moveTo>
                    <a:pt x="291" y="213"/>
                  </a:moveTo>
                  <a:lnTo>
                    <a:pt x="289" y="216"/>
                  </a:lnTo>
                  <a:lnTo>
                    <a:pt x="291" y="218"/>
                  </a:lnTo>
                  <a:lnTo>
                    <a:pt x="291" y="213"/>
                  </a:lnTo>
                  <a:lnTo>
                    <a:pt x="291" y="213"/>
                  </a:lnTo>
                  <a:moveTo>
                    <a:pt x="85" y="187"/>
                  </a:moveTo>
                  <a:lnTo>
                    <a:pt x="85" y="201"/>
                  </a:lnTo>
                  <a:lnTo>
                    <a:pt x="88" y="204"/>
                  </a:lnTo>
                  <a:lnTo>
                    <a:pt x="99" y="232"/>
                  </a:lnTo>
                  <a:lnTo>
                    <a:pt x="99" y="235"/>
                  </a:lnTo>
                  <a:lnTo>
                    <a:pt x="102" y="235"/>
                  </a:lnTo>
                  <a:lnTo>
                    <a:pt x="251" y="251"/>
                  </a:lnTo>
                  <a:lnTo>
                    <a:pt x="253" y="247"/>
                  </a:lnTo>
                  <a:lnTo>
                    <a:pt x="102" y="230"/>
                  </a:lnTo>
                  <a:lnTo>
                    <a:pt x="90" y="201"/>
                  </a:lnTo>
                  <a:lnTo>
                    <a:pt x="88" y="197"/>
                  </a:lnTo>
                  <a:lnTo>
                    <a:pt x="85" y="187"/>
                  </a:lnTo>
                  <a:moveTo>
                    <a:pt x="251" y="182"/>
                  </a:moveTo>
                  <a:lnTo>
                    <a:pt x="246" y="185"/>
                  </a:lnTo>
                  <a:lnTo>
                    <a:pt x="284" y="213"/>
                  </a:lnTo>
                  <a:lnTo>
                    <a:pt x="289" y="211"/>
                  </a:lnTo>
                  <a:lnTo>
                    <a:pt x="251" y="182"/>
                  </a:lnTo>
                  <a:moveTo>
                    <a:pt x="206" y="149"/>
                  </a:moveTo>
                  <a:lnTo>
                    <a:pt x="204" y="154"/>
                  </a:lnTo>
                  <a:lnTo>
                    <a:pt x="211" y="159"/>
                  </a:lnTo>
                  <a:lnTo>
                    <a:pt x="230" y="173"/>
                  </a:lnTo>
                  <a:lnTo>
                    <a:pt x="234" y="175"/>
                  </a:lnTo>
                  <a:lnTo>
                    <a:pt x="241" y="180"/>
                  </a:lnTo>
                  <a:lnTo>
                    <a:pt x="246" y="180"/>
                  </a:lnTo>
                  <a:lnTo>
                    <a:pt x="241" y="178"/>
                  </a:lnTo>
                  <a:lnTo>
                    <a:pt x="237" y="173"/>
                  </a:lnTo>
                  <a:lnTo>
                    <a:pt x="218" y="159"/>
                  </a:lnTo>
                  <a:lnTo>
                    <a:pt x="211" y="154"/>
                  </a:lnTo>
                  <a:lnTo>
                    <a:pt x="206" y="149"/>
                  </a:lnTo>
                  <a:moveTo>
                    <a:pt x="64" y="142"/>
                  </a:moveTo>
                  <a:lnTo>
                    <a:pt x="64" y="144"/>
                  </a:lnTo>
                  <a:lnTo>
                    <a:pt x="64" y="149"/>
                  </a:lnTo>
                  <a:lnTo>
                    <a:pt x="71" y="166"/>
                  </a:lnTo>
                  <a:lnTo>
                    <a:pt x="73" y="171"/>
                  </a:lnTo>
                  <a:lnTo>
                    <a:pt x="80" y="190"/>
                  </a:lnTo>
                  <a:lnTo>
                    <a:pt x="80" y="175"/>
                  </a:lnTo>
                  <a:lnTo>
                    <a:pt x="78" y="171"/>
                  </a:lnTo>
                  <a:lnTo>
                    <a:pt x="76" y="166"/>
                  </a:lnTo>
                  <a:lnTo>
                    <a:pt x="66" y="144"/>
                  </a:lnTo>
                  <a:lnTo>
                    <a:pt x="64" y="142"/>
                  </a:lnTo>
                  <a:moveTo>
                    <a:pt x="45" y="92"/>
                  </a:moveTo>
                  <a:lnTo>
                    <a:pt x="40" y="95"/>
                  </a:lnTo>
                  <a:lnTo>
                    <a:pt x="43" y="99"/>
                  </a:lnTo>
                  <a:lnTo>
                    <a:pt x="45" y="104"/>
                  </a:lnTo>
                  <a:lnTo>
                    <a:pt x="59" y="140"/>
                  </a:lnTo>
                  <a:lnTo>
                    <a:pt x="59" y="128"/>
                  </a:lnTo>
                  <a:lnTo>
                    <a:pt x="47" y="99"/>
                  </a:lnTo>
                  <a:lnTo>
                    <a:pt x="45" y="92"/>
                  </a:lnTo>
                  <a:lnTo>
                    <a:pt x="45" y="92"/>
                  </a:lnTo>
                  <a:moveTo>
                    <a:pt x="102" y="73"/>
                  </a:moveTo>
                  <a:lnTo>
                    <a:pt x="99" y="78"/>
                  </a:lnTo>
                  <a:lnTo>
                    <a:pt x="182" y="137"/>
                  </a:lnTo>
                  <a:lnTo>
                    <a:pt x="185" y="140"/>
                  </a:lnTo>
                  <a:lnTo>
                    <a:pt x="199" y="152"/>
                  </a:lnTo>
                  <a:lnTo>
                    <a:pt x="204" y="147"/>
                  </a:lnTo>
                  <a:lnTo>
                    <a:pt x="189" y="137"/>
                  </a:lnTo>
                  <a:lnTo>
                    <a:pt x="185" y="135"/>
                  </a:lnTo>
                  <a:lnTo>
                    <a:pt x="109" y="80"/>
                  </a:lnTo>
                  <a:lnTo>
                    <a:pt x="107" y="78"/>
                  </a:lnTo>
                  <a:lnTo>
                    <a:pt x="102" y="73"/>
                  </a:lnTo>
                  <a:moveTo>
                    <a:pt x="76" y="54"/>
                  </a:moveTo>
                  <a:lnTo>
                    <a:pt x="73" y="57"/>
                  </a:lnTo>
                  <a:lnTo>
                    <a:pt x="73" y="59"/>
                  </a:lnTo>
                  <a:lnTo>
                    <a:pt x="95" y="73"/>
                  </a:lnTo>
                  <a:lnTo>
                    <a:pt x="97" y="71"/>
                  </a:lnTo>
                  <a:lnTo>
                    <a:pt x="76" y="54"/>
                  </a:lnTo>
                  <a:moveTo>
                    <a:pt x="24" y="47"/>
                  </a:moveTo>
                  <a:lnTo>
                    <a:pt x="21" y="49"/>
                  </a:lnTo>
                  <a:lnTo>
                    <a:pt x="38" y="92"/>
                  </a:lnTo>
                  <a:lnTo>
                    <a:pt x="43" y="87"/>
                  </a:lnTo>
                  <a:lnTo>
                    <a:pt x="26" y="47"/>
                  </a:lnTo>
                  <a:lnTo>
                    <a:pt x="24" y="47"/>
                  </a:lnTo>
                  <a:moveTo>
                    <a:pt x="64" y="45"/>
                  </a:moveTo>
                  <a:lnTo>
                    <a:pt x="64" y="52"/>
                  </a:lnTo>
                  <a:lnTo>
                    <a:pt x="66" y="52"/>
                  </a:lnTo>
                  <a:lnTo>
                    <a:pt x="69" y="54"/>
                  </a:lnTo>
                  <a:lnTo>
                    <a:pt x="69" y="54"/>
                  </a:lnTo>
                  <a:lnTo>
                    <a:pt x="69" y="49"/>
                  </a:lnTo>
                  <a:lnTo>
                    <a:pt x="69" y="49"/>
                  </a:lnTo>
                  <a:lnTo>
                    <a:pt x="66" y="47"/>
                  </a:lnTo>
                  <a:lnTo>
                    <a:pt x="64" y="45"/>
                  </a:lnTo>
                  <a:moveTo>
                    <a:pt x="45" y="33"/>
                  </a:moveTo>
                  <a:lnTo>
                    <a:pt x="43" y="35"/>
                  </a:lnTo>
                  <a:lnTo>
                    <a:pt x="54" y="42"/>
                  </a:lnTo>
                  <a:lnTo>
                    <a:pt x="59" y="47"/>
                  </a:lnTo>
                  <a:lnTo>
                    <a:pt x="59" y="42"/>
                  </a:lnTo>
                  <a:lnTo>
                    <a:pt x="45" y="33"/>
                  </a:lnTo>
                  <a:moveTo>
                    <a:pt x="0" y="0"/>
                  </a:moveTo>
                  <a:lnTo>
                    <a:pt x="0" y="2"/>
                  </a:lnTo>
                  <a:lnTo>
                    <a:pt x="5" y="14"/>
                  </a:lnTo>
                  <a:lnTo>
                    <a:pt x="19" y="42"/>
                  </a:lnTo>
                  <a:lnTo>
                    <a:pt x="19" y="45"/>
                  </a:lnTo>
                  <a:lnTo>
                    <a:pt x="24" y="42"/>
                  </a:lnTo>
                  <a:lnTo>
                    <a:pt x="9" y="11"/>
                  </a:lnTo>
                  <a:lnTo>
                    <a:pt x="38" y="33"/>
                  </a:lnTo>
                  <a:lnTo>
                    <a:pt x="43" y="30"/>
                  </a:lnTo>
                  <a:lnTo>
                    <a:pt x="12" y="7"/>
                  </a:lnTo>
                  <a:lnTo>
                    <a:pt x="7" y="4"/>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7" name="Freeform 47"/>
            <p:cNvSpPr>
              <a:spLocks noEditPoints="1"/>
            </p:cNvSpPr>
            <p:nvPr/>
          </p:nvSpPr>
          <p:spPr bwMode="auto">
            <a:xfrm>
              <a:off x="7777993" y="2862466"/>
              <a:ext cx="706685" cy="1551615"/>
            </a:xfrm>
            <a:custGeom>
              <a:avLst/>
              <a:gdLst>
                <a:gd name="T0" fmla="*/ 68 w 167"/>
                <a:gd name="T1" fmla="*/ 355 h 402"/>
                <a:gd name="T2" fmla="*/ 69 w 167"/>
                <a:gd name="T3" fmla="*/ 353 h 402"/>
                <a:gd name="T4" fmla="*/ 144 w 167"/>
                <a:gd name="T5" fmla="*/ 395 h 402"/>
                <a:gd name="T6" fmla="*/ 38 w 167"/>
                <a:gd name="T7" fmla="*/ 234 h 402"/>
                <a:gd name="T8" fmla="*/ 29 w 167"/>
                <a:gd name="T9" fmla="*/ 248 h 402"/>
                <a:gd name="T10" fmla="*/ 0 w 167"/>
                <a:gd name="T11" fmla="*/ 303 h 402"/>
                <a:gd name="T12" fmla="*/ 14 w 167"/>
                <a:gd name="T13" fmla="*/ 315 h 402"/>
                <a:gd name="T14" fmla="*/ 14 w 167"/>
                <a:gd name="T15" fmla="*/ 313 h 402"/>
                <a:gd name="T16" fmla="*/ 16 w 167"/>
                <a:gd name="T17" fmla="*/ 278 h 402"/>
                <a:gd name="T18" fmla="*/ 34 w 167"/>
                <a:gd name="T19" fmla="*/ 243 h 402"/>
                <a:gd name="T20" fmla="*/ 153 w 167"/>
                <a:gd name="T21" fmla="*/ 228 h 402"/>
                <a:gd name="T22" fmla="*/ 151 w 167"/>
                <a:gd name="T23" fmla="*/ 260 h 402"/>
                <a:gd name="T24" fmla="*/ 147 w 167"/>
                <a:gd name="T25" fmla="*/ 333 h 402"/>
                <a:gd name="T26" fmla="*/ 153 w 167"/>
                <a:gd name="T27" fmla="*/ 261 h 402"/>
                <a:gd name="T28" fmla="*/ 155 w 167"/>
                <a:gd name="T29" fmla="*/ 231 h 402"/>
                <a:gd name="T30" fmla="*/ 42 w 167"/>
                <a:gd name="T31" fmla="*/ 223 h 402"/>
                <a:gd name="T32" fmla="*/ 156 w 167"/>
                <a:gd name="T33" fmla="*/ 212 h 402"/>
                <a:gd name="T34" fmla="*/ 155 w 167"/>
                <a:gd name="T35" fmla="*/ 222 h 402"/>
                <a:gd name="T36" fmla="*/ 55 w 167"/>
                <a:gd name="T37" fmla="*/ 199 h 402"/>
                <a:gd name="T38" fmla="*/ 45 w 167"/>
                <a:gd name="T39" fmla="*/ 221 h 402"/>
                <a:gd name="T40" fmla="*/ 55 w 167"/>
                <a:gd name="T41" fmla="*/ 198 h 402"/>
                <a:gd name="T42" fmla="*/ 154 w 167"/>
                <a:gd name="T43" fmla="*/ 211 h 402"/>
                <a:gd name="T44" fmla="*/ 157 w 167"/>
                <a:gd name="T45" fmla="*/ 190 h 402"/>
                <a:gd name="T46" fmla="*/ 57 w 167"/>
                <a:gd name="T47" fmla="*/ 199 h 402"/>
                <a:gd name="T48" fmla="*/ 61 w 167"/>
                <a:gd name="T49" fmla="*/ 187 h 402"/>
                <a:gd name="T50" fmla="*/ 161 w 167"/>
                <a:gd name="T51" fmla="*/ 78 h 402"/>
                <a:gd name="T52" fmla="*/ 161 w 167"/>
                <a:gd name="T53" fmla="*/ 92 h 402"/>
                <a:gd name="T54" fmla="*/ 160 w 167"/>
                <a:gd name="T55" fmla="*/ 105 h 402"/>
                <a:gd name="T56" fmla="*/ 157 w 167"/>
                <a:gd name="T57" fmla="*/ 155 h 402"/>
                <a:gd name="T58" fmla="*/ 155 w 167"/>
                <a:gd name="T59" fmla="*/ 188 h 402"/>
                <a:gd name="T60" fmla="*/ 158 w 167"/>
                <a:gd name="T61" fmla="*/ 165 h 402"/>
                <a:gd name="T62" fmla="*/ 160 w 167"/>
                <a:gd name="T63" fmla="*/ 136 h 402"/>
                <a:gd name="T64" fmla="*/ 162 w 167"/>
                <a:gd name="T65" fmla="*/ 98 h 402"/>
                <a:gd name="T66" fmla="*/ 163 w 167"/>
                <a:gd name="T67" fmla="*/ 82 h 402"/>
                <a:gd name="T68" fmla="*/ 164 w 167"/>
                <a:gd name="T69" fmla="*/ 73 h 402"/>
                <a:gd name="T70" fmla="*/ 163 w 167"/>
                <a:gd name="T71" fmla="*/ 51 h 402"/>
                <a:gd name="T72" fmla="*/ 167 w 167"/>
                <a:gd name="T73" fmla="*/ 3 h 402"/>
                <a:gd name="T74" fmla="*/ 166 w 167"/>
                <a:gd name="T75" fmla="*/ 36 h 402"/>
                <a:gd name="T76" fmla="*/ 133 w 167"/>
                <a:gd name="T77" fmla="*/ 49 h 402"/>
                <a:gd name="T78" fmla="*/ 126 w 167"/>
                <a:gd name="T79" fmla="*/ 63 h 402"/>
                <a:gd name="T80" fmla="*/ 103 w 167"/>
                <a:gd name="T81" fmla="*/ 108 h 402"/>
                <a:gd name="T82" fmla="*/ 92 w 167"/>
                <a:gd name="T83" fmla="*/ 128 h 402"/>
                <a:gd name="T84" fmla="*/ 71 w 167"/>
                <a:gd name="T85" fmla="*/ 168 h 402"/>
                <a:gd name="T86" fmla="*/ 72 w 167"/>
                <a:gd name="T87" fmla="*/ 171 h 402"/>
                <a:gd name="T88" fmla="*/ 93 w 167"/>
                <a:gd name="T89" fmla="*/ 129 h 402"/>
                <a:gd name="T90" fmla="*/ 118 w 167"/>
                <a:gd name="T91" fmla="*/ 82 h 402"/>
                <a:gd name="T92" fmla="*/ 133 w 167"/>
                <a:gd name="T93" fmla="*/ 53 h 402"/>
                <a:gd name="T94" fmla="*/ 160 w 167"/>
                <a:gd name="T95" fmla="*/ 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7" h="402">
                  <a:moveTo>
                    <a:pt x="59" y="346"/>
                  </a:moveTo>
                  <a:cubicBezTo>
                    <a:pt x="59" y="346"/>
                    <a:pt x="58" y="346"/>
                    <a:pt x="57" y="347"/>
                  </a:cubicBezTo>
                  <a:cubicBezTo>
                    <a:pt x="67" y="354"/>
                    <a:pt x="67" y="354"/>
                    <a:pt x="67" y="354"/>
                  </a:cubicBezTo>
                  <a:cubicBezTo>
                    <a:pt x="68" y="355"/>
                    <a:pt x="68" y="355"/>
                    <a:pt x="68" y="355"/>
                  </a:cubicBezTo>
                  <a:cubicBezTo>
                    <a:pt x="133" y="402"/>
                    <a:pt x="133" y="402"/>
                    <a:pt x="133" y="402"/>
                  </a:cubicBezTo>
                  <a:cubicBezTo>
                    <a:pt x="134" y="402"/>
                    <a:pt x="134" y="401"/>
                    <a:pt x="134" y="401"/>
                  </a:cubicBezTo>
                  <a:cubicBezTo>
                    <a:pt x="70" y="354"/>
                    <a:pt x="70" y="354"/>
                    <a:pt x="70" y="354"/>
                  </a:cubicBezTo>
                  <a:cubicBezTo>
                    <a:pt x="69" y="353"/>
                    <a:pt x="69" y="353"/>
                    <a:pt x="69" y="353"/>
                  </a:cubicBezTo>
                  <a:cubicBezTo>
                    <a:pt x="59" y="346"/>
                    <a:pt x="59" y="346"/>
                    <a:pt x="59" y="346"/>
                  </a:cubicBezTo>
                  <a:moveTo>
                    <a:pt x="149" y="335"/>
                  </a:moveTo>
                  <a:cubicBezTo>
                    <a:pt x="147" y="335"/>
                    <a:pt x="147" y="335"/>
                    <a:pt x="147" y="335"/>
                  </a:cubicBezTo>
                  <a:cubicBezTo>
                    <a:pt x="144" y="395"/>
                    <a:pt x="144" y="395"/>
                    <a:pt x="144" y="395"/>
                  </a:cubicBezTo>
                  <a:cubicBezTo>
                    <a:pt x="144" y="395"/>
                    <a:pt x="145" y="395"/>
                    <a:pt x="145" y="395"/>
                  </a:cubicBezTo>
                  <a:cubicBezTo>
                    <a:pt x="145" y="395"/>
                    <a:pt x="146" y="395"/>
                    <a:pt x="146" y="395"/>
                  </a:cubicBezTo>
                  <a:cubicBezTo>
                    <a:pt x="149" y="335"/>
                    <a:pt x="149" y="335"/>
                    <a:pt x="149" y="335"/>
                  </a:cubicBezTo>
                  <a:moveTo>
                    <a:pt x="38" y="234"/>
                  </a:moveTo>
                  <a:cubicBezTo>
                    <a:pt x="37" y="235"/>
                    <a:pt x="37" y="235"/>
                    <a:pt x="37" y="235"/>
                  </a:cubicBezTo>
                  <a:cubicBezTo>
                    <a:pt x="35" y="238"/>
                    <a:pt x="35" y="238"/>
                    <a:pt x="35" y="238"/>
                  </a:cubicBezTo>
                  <a:cubicBezTo>
                    <a:pt x="31" y="245"/>
                    <a:pt x="31" y="245"/>
                    <a:pt x="31" y="245"/>
                  </a:cubicBezTo>
                  <a:cubicBezTo>
                    <a:pt x="29" y="248"/>
                    <a:pt x="29" y="248"/>
                    <a:pt x="29" y="248"/>
                  </a:cubicBezTo>
                  <a:cubicBezTo>
                    <a:pt x="17" y="272"/>
                    <a:pt x="17" y="272"/>
                    <a:pt x="17" y="272"/>
                  </a:cubicBezTo>
                  <a:cubicBezTo>
                    <a:pt x="16" y="274"/>
                    <a:pt x="16" y="274"/>
                    <a:pt x="16" y="274"/>
                  </a:cubicBezTo>
                  <a:cubicBezTo>
                    <a:pt x="14" y="277"/>
                    <a:pt x="14" y="277"/>
                    <a:pt x="14" y="277"/>
                  </a:cubicBezTo>
                  <a:cubicBezTo>
                    <a:pt x="0" y="303"/>
                    <a:pt x="0" y="303"/>
                    <a:pt x="0" y="303"/>
                  </a:cubicBezTo>
                  <a:cubicBezTo>
                    <a:pt x="0" y="305"/>
                    <a:pt x="0" y="305"/>
                    <a:pt x="0" y="305"/>
                  </a:cubicBezTo>
                  <a:cubicBezTo>
                    <a:pt x="1" y="305"/>
                    <a:pt x="1" y="305"/>
                    <a:pt x="1" y="305"/>
                  </a:cubicBezTo>
                  <a:cubicBezTo>
                    <a:pt x="12" y="313"/>
                    <a:pt x="12" y="313"/>
                    <a:pt x="12" y="313"/>
                  </a:cubicBezTo>
                  <a:cubicBezTo>
                    <a:pt x="14" y="315"/>
                    <a:pt x="14" y="315"/>
                    <a:pt x="14" y="315"/>
                  </a:cubicBezTo>
                  <a:cubicBezTo>
                    <a:pt x="43" y="336"/>
                    <a:pt x="43" y="336"/>
                    <a:pt x="43" y="336"/>
                  </a:cubicBezTo>
                  <a:cubicBezTo>
                    <a:pt x="43" y="335"/>
                    <a:pt x="43" y="335"/>
                    <a:pt x="43" y="334"/>
                  </a:cubicBezTo>
                  <a:cubicBezTo>
                    <a:pt x="43" y="334"/>
                    <a:pt x="43" y="334"/>
                    <a:pt x="43" y="334"/>
                  </a:cubicBezTo>
                  <a:cubicBezTo>
                    <a:pt x="14" y="313"/>
                    <a:pt x="14" y="313"/>
                    <a:pt x="14" y="313"/>
                  </a:cubicBezTo>
                  <a:cubicBezTo>
                    <a:pt x="12" y="311"/>
                    <a:pt x="12" y="311"/>
                    <a:pt x="12" y="311"/>
                  </a:cubicBezTo>
                  <a:cubicBezTo>
                    <a:pt x="2" y="304"/>
                    <a:pt x="2" y="304"/>
                    <a:pt x="2" y="304"/>
                  </a:cubicBezTo>
                  <a:cubicBezTo>
                    <a:pt x="14" y="282"/>
                    <a:pt x="14" y="282"/>
                    <a:pt x="14" y="282"/>
                  </a:cubicBezTo>
                  <a:cubicBezTo>
                    <a:pt x="16" y="278"/>
                    <a:pt x="16" y="278"/>
                    <a:pt x="16" y="278"/>
                  </a:cubicBezTo>
                  <a:cubicBezTo>
                    <a:pt x="18" y="273"/>
                    <a:pt x="18" y="273"/>
                    <a:pt x="18" y="273"/>
                  </a:cubicBezTo>
                  <a:cubicBezTo>
                    <a:pt x="19" y="272"/>
                    <a:pt x="19" y="272"/>
                    <a:pt x="19" y="272"/>
                  </a:cubicBezTo>
                  <a:cubicBezTo>
                    <a:pt x="32" y="246"/>
                    <a:pt x="32" y="246"/>
                    <a:pt x="32" y="246"/>
                  </a:cubicBezTo>
                  <a:cubicBezTo>
                    <a:pt x="34" y="243"/>
                    <a:pt x="34" y="243"/>
                    <a:pt x="34" y="243"/>
                  </a:cubicBezTo>
                  <a:cubicBezTo>
                    <a:pt x="38" y="234"/>
                    <a:pt x="38" y="234"/>
                    <a:pt x="38" y="234"/>
                  </a:cubicBezTo>
                  <a:moveTo>
                    <a:pt x="155" y="225"/>
                  </a:moveTo>
                  <a:cubicBezTo>
                    <a:pt x="153" y="227"/>
                    <a:pt x="153" y="227"/>
                    <a:pt x="153" y="227"/>
                  </a:cubicBezTo>
                  <a:cubicBezTo>
                    <a:pt x="153" y="228"/>
                    <a:pt x="153" y="228"/>
                    <a:pt x="153" y="228"/>
                  </a:cubicBezTo>
                  <a:cubicBezTo>
                    <a:pt x="153" y="230"/>
                    <a:pt x="153" y="230"/>
                    <a:pt x="153" y="230"/>
                  </a:cubicBezTo>
                  <a:cubicBezTo>
                    <a:pt x="152" y="244"/>
                    <a:pt x="152" y="244"/>
                    <a:pt x="152" y="244"/>
                  </a:cubicBezTo>
                  <a:cubicBezTo>
                    <a:pt x="152" y="246"/>
                    <a:pt x="152" y="246"/>
                    <a:pt x="152" y="246"/>
                  </a:cubicBezTo>
                  <a:cubicBezTo>
                    <a:pt x="151" y="260"/>
                    <a:pt x="151" y="260"/>
                    <a:pt x="151" y="260"/>
                  </a:cubicBezTo>
                  <a:cubicBezTo>
                    <a:pt x="151" y="262"/>
                    <a:pt x="151" y="262"/>
                    <a:pt x="151" y="262"/>
                  </a:cubicBezTo>
                  <a:cubicBezTo>
                    <a:pt x="149" y="301"/>
                    <a:pt x="149" y="301"/>
                    <a:pt x="149" y="301"/>
                  </a:cubicBezTo>
                  <a:cubicBezTo>
                    <a:pt x="149" y="303"/>
                    <a:pt x="149" y="303"/>
                    <a:pt x="149" y="303"/>
                  </a:cubicBezTo>
                  <a:cubicBezTo>
                    <a:pt x="147" y="333"/>
                    <a:pt x="147" y="333"/>
                    <a:pt x="147" y="333"/>
                  </a:cubicBezTo>
                  <a:cubicBezTo>
                    <a:pt x="149" y="333"/>
                    <a:pt x="149" y="333"/>
                    <a:pt x="149" y="333"/>
                  </a:cubicBezTo>
                  <a:cubicBezTo>
                    <a:pt x="151" y="302"/>
                    <a:pt x="151" y="302"/>
                    <a:pt x="151" y="302"/>
                  </a:cubicBezTo>
                  <a:cubicBezTo>
                    <a:pt x="151" y="300"/>
                    <a:pt x="151" y="300"/>
                    <a:pt x="151" y="300"/>
                  </a:cubicBezTo>
                  <a:cubicBezTo>
                    <a:pt x="153" y="261"/>
                    <a:pt x="153" y="261"/>
                    <a:pt x="153" y="261"/>
                  </a:cubicBezTo>
                  <a:cubicBezTo>
                    <a:pt x="153" y="260"/>
                    <a:pt x="153" y="260"/>
                    <a:pt x="153" y="260"/>
                  </a:cubicBezTo>
                  <a:cubicBezTo>
                    <a:pt x="154" y="246"/>
                    <a:pt x="154" y="246"/>
                    <a:pt x="154" y="246"/>
                  </a:cubicBezTo>
                  <a:cubicBezTo>
                    <a:pt x="154" y="244"/>
                    <a:pt x="154" y="244"/>
                    <a:pt x="154" y="244"/>
                  </a:cubicBezTo>
                  <a:cubicBezTo>
                    <a:pt x="155" y="231"/>
                    <a:pt x="155" y="231"/>
                    <a:pt x="155" y="231"/>
                  </a:cubicBezTo>
                  <a:cubicBezTo>
                    <a:pt x="155" y="229"/>
                    <a:pt x="155" y="229"/>
                    <a:pt x="155" y="229"/>
                  </a:cubicBezTo>
                  <a:cubicBezTo>
                    <a:pt x="155" y="225"/>
                    <a:pt x="155" y="225"/>
                    <a:pt x="155" y="225"/>
                  </a:cubicBezTo>
                  <a:moveTo>
                    <a:pt x="44" y="223"/>
                  </a:moveTo>
                  <a:cubicBezTo>
                    <a:pt x="42" y="223"/>
                    <a:pt x="42" y="223"/>
                    <a:pt x="42" y="223"/>
                  </a:cubicBezTo>
                  <a:cubicBezTo>
                    <a:pt x="37" y="233"/>
                    <a:pt x="37" y="233"/>
                    <a:pt x="37" y="233"/>
                  </a:cubicBezTo>
                  <a:cubicBezTo>
                    <a:pt x="41" y="230"/>
                    <a:pt x="41" y="230"/>
                    <a:pt x="41" y="230"/>
                  </a:cubicBezTo>
                  <a:cubicBezTo>
                    <a:pt x="44" y="223"/>
                    <a:pt x="44" y="223"/>
                    <a:pt x="44" y="223"/>
                  </a:cubicBezTo>
                  <a:moveTo>
                    <a:pt x="156" y="212"/>
                  </a:moveTo>
                  <a:cubicBezTo>
                    <a:pt x="154" y="213"/>
                    <a:pt x="154" y="213"/>
                    <a:pt x="154" y="213"/>
                  </a:cubicBezTo>
                  <a:cubicBezTo>
                    <a:pt x="154" y="213"/>
                    <a:pt x="154" y="213"/>
                    <a:pt x="154" y="213"/>
                  </a:cubicBezTo>
                  <a:cubicBezTo>
                    <a:pt x="153" y="225"/>
                    <a:pt x="153" y="225"/>
                    <a:pt x="153" y="225"/>
                  </a:cubicBezTo>
                  <a:cubicBezTo>
                    <a:pt x="155" y="222"/>
                    <a:pt x="155" y="222"/>
                    <a:pt x="155" y="222"/>
                  </a:cubicBezTo>
                  <a:cubicBezTo>
                    <a:pt x="156" y="214"/>
                    <a:pt x="156" y="214"/>
                    <a:pt x="156" y="214"/>
                  </a:cubicBezTo>
                  <a:cubicBezTo>
                    <a:pt x="156" y="212"/>
                    <a:pt x="156" y="212"/>
                    <a:pt x="156" y="212"/>
                  </a:cubicBezTo>
                  <a:moveTo>
                    <a:pt x="55" y="198"/>
                  </a:moveTo>
                  <a:cubicBezTo>
                    <a:pt x="55" y="199"/>
                    <a:pt x="55" y="199"/>
                    <a:pt x="55" y="199"/>
                  </a:cubicBezTo>
                  <a:cubicBezTo>
                    <a:pt x="50" y="207"/>
                    <a:pt x="50" y="207"/>
                    <a:pt x="50" y="207"/>
                  </a:cubicBezTo>
                  <a:cubicBezTo>
                    <a:pt x="50" y="209"/>
                    <a:pt x="50" y="209"/>
                    <a:pt x="50" y="209"/>
                  </a:cubicBezTo>
                  <a:cubicBezTo>
                    <a:pt x="43" y="221"/>
                    <a:pt x="43" y="221"/>
                    <a:pt x="43" y="221"/>
                  </a:cubicBezTo>
                  <a:cubicBezTo>
                    <a:pt x="45" y="221"/>
                    <a:pt x="45" y="221"/>
                    <a:pt x="45" y="221"/>
                  </a:cubicBezTo>
                  <a:cubicBezTo>
                    <a:pt x="52" y="209"/>
                    <a:pt x="52" y="209"/>
                    <a:pt x="52" y="209"/>
                  </a:cubicBezTo>
                  <a:cubicBezTo>
                    <a:pt x="52" y="208"/>
                    <a:pt x="52" y="208"/>
                    <a:pt x="52" y="208"/>
                  </a:cubicBezTo>
                  <a:cubicBezTo>
                    <a:pt x="55" y="202"/>
                    <a:pt x="55" y="202"/>
                    <a:pt x="55" y="202"/>
                  </a:cubicBezTo>
                  <a:cubicBezTo>
                    <a:pt x="55" y="198"/>
                    <a:pt x="55" y="198"/>
                    <a:pt x="55" y="198"/>
                  </a:cubicBezTo>
                  <a:moveTo>
                    <a:pt x="155" y="190"/>
                  </a:moveTo>
                  <a:cubicBezTo>
                    <a:pt x="154" y="206"/>
                    <a:pt x="154" y="206"/>
                    <a:pt x="154" y="206"/>
                  </a:cubicBezTo>
                  <a:cubicBezTo>
                    <a:pt x="154" y="208"/>
                    <a:pt x="154" y="208"/>
                    <a:pt x="154" y="208"/>
                  </a:cubicBezTo>
                  <a:cubicBezTo>
                    <a:pt x="154" y="211"/>
                    <a:pt x="154" y="211"/>
                    <a:pt x="154" y="211"/>
                  </a:cubicBezTo>
                  <a:cubicBezTo>
                    <a:pt x="156" y="210"/>
                    <a:pt x="156" y="210"/>
                    <a:pt x="156" y="210"/>
                  </a:cubicBezTo>
                  <a:cubicBezTo>
                    <a:pt x="156" y="208"/>
                    <a:pt x="156" y="208"/>
                    <a:pt x="156" y="208"/>
                  </a:cubicBezTo>
                  <a:cubicBezTo>
                    <a:pt x="156" y="206"/>
                    <a:pt x="156" y="206"/>
                    <a:pt x="156" y="206"/>
                  </a:cubicBezTo>
                  <a:cubicBezTo>
                    <a:pt x="157" y="190"/>
                    <a:pt x="157" y="190"/>
                    <a:pt x="157" y="190"/>
                  </a:cubicBezTo>
                  <a:cubicBezTo>
                    <a:pt x="155" y="190"/>
                    <a:pt x="155" y="190"/>
                    <a:pt x="155" y="190"/>
                  </a:cubicBezTo>
                  <a:moveTo>
                    <a:pt x="61" y="187"/>
                  </a:moveTo>
                  <a:cubicBezTo>
                    <a:pt x="57" y="195"/>
                    <a:pt x="57" y="195"/>
                    <a:pt x="57" y="195"/>
                  </a:cubicBezTo>
                  <a:cubicBezTo>
                    <a:pt x="57" y="199"/>
                    <a:pt x="57" y="199"/>
                    <a:pt x="57" y="199"/>
                  </a:cubicBezTo>
                  <a:cubicBezTo>
                    <a:pt x="57" y="198"/>
                    <a:pt x="57" y="198"/>
                    <a:pt x="57" y="198"/>
                  </a:cubicBezTo>
                  <a:cubicBezTo>
                    <a:pt x="58" y="197"/>
                    <a:pt x="58" y="197"/>
                    <a:pt x="58" y="197"/>
                  </a:cubicBezTo>
                  <a:cubicBezTo>
                    <a:pt x="62" y="190"/>
                    <a:pt x="62" y="190"/>
                    <a:pt x="62" y="190"/>
                  </a:cubicBezTo>
                  <a:cubicBezTo>
                    <a:pt x="61" y="187"/>
                    <a:pt x="61" y="187"/>
                    <a:pt x="61" y="187"/>
                  </a:cubicBezTo>
                  <a:moveTo>
                    <a:pt x="162" y="68"/>
                  </a:moveTo>
                  <a:cubicBezTo>
                    <a:pt x="162" y="72"/>
                    <a:pt x="162" y="72"/>
                    <a:pt x="162" y="72"/>
                  </a:cubicBezTo>
                  <a:cubicBezTo>
                    <a:pt x="162" y="74"/>
                    <a:pt x="162" y="74"/>
                    <a:pt x="162" y="74"/>
                  </a:cubicBezTo>
                  <a:cubicBezTo>
                    <a:pt x="161" y="78"/>
                    <a:pt x="161" y="78"/>
                    <a:pt x="161" y="78"/>
                  </a:cubicBezTo>
                  <a:cubicBezTo>
                    <a:pt x="161" y="80"/>
                    <a:pt x="161" y="80"/>
                    <a:pt x="161" y="80"/>
                  </a:cubicBezTo>
                  <a:cubicBezTo>
                    <a:pt x="161" y="81"/>
                    <a:pt x="161" y="81"/>
                    <a:pt x="161" y="81"/>
                  </a:cubicBezTo>
                  <a:cubicBezTo>
                    <a:pt x="161" y="84"/>
                    <a:pt x="161" y="84"/>
                    <a:pt x="161" y="84"/>
                  </a:cubicBezTo>
                  <a:cubicBezTo>
                    <a:pt x="161" y="92"/>
                    <a:pt x="161" y="92"/>
                    <a:pt x="161" y="92"/>
                  </a:cubicBezTo>
                  <a:cubicBezTo>
                    <a:pt x="161" y="94"/>
                    <a:pt x="161" y="94"/>
                    <a:pt x="161" y="94"/>
                  </a:cubicBezTo>
                  <a:cubicBezTo>
                    <a:pt x="160" y="97"/>
                    <a:pt x="160" y="97"/>
                    <a:pt x="160" y="97"/>
                  </a:cubicBezTo>
                  <a:cubicBezTo>
                    <a:pt x="160" y="103"/>
                    <a:pt x="160" y="103"/>
                    <a:pt x="160" y="103"/>
                  </a:cubicBezTo>
                  <a:cubicBezTo>
                    <a:pt x="160" y="105"/>
                    <a:pt x="160" y="105"/>
                    <a:pt x="160" y="105"/>
                  </a:cubicBezTo>
                  <a:cubicBezTo>
                    <a:pt x="158" y="134"/>
                    <a:pt x="158" y="134"/>
                    <a:pt x="158" y="134"/>
                  </a:cubicBezTo>
                  <a:cubicBezTo>
                    <a:pt x="158" y="135"/>
                    <a:pt x="158" y="135"/>
                    <a:pt x="158" y="135"/>
                  </a:cubicBezTo>
                  <a:cubicBezTo>
                    <a:pt x="157" y="153"/>
                    <a:pt x="157" y="153"/>
                    <a:pt x="157" y="153"/>
                  </a:cubicBezTo>
                  <a:cubicBezTo>
                    <a:pt x="157" y="155"/>
                    <a:pt x="157" y="155"/>
                    <a:pt x="157" y="155"/>
                  </a:cubicBezTo>
                  <a:cubicBezTo>
                    <a:pt x="157" y="164"/>
                    <a:pt x="157" y="164"/>
                    <a:pt x="157" y="164"/>
                  </a:cubicBezTo>
                  <a:cubicBezTo>
                    <a:pt x="157" y="166"/>
                    <a:pt x="157" y="166"/>
                    <a:pt x="157" y="166"/>
                  </a:cubicBezTo>
                  <a:cubicBezTo>
                    <a:pt x="157" y="167"/>
                    <a:pt x="157" y="167"/>
                    <a:pt x="157" y="167"/>
                  </a:cubicBezTo>
                  <a:cubicBezTo>
                    <a:pt x="155" y="188"/>
                    <a:pt x="155" y="188"/>
                    <a:pt x="155" y="188"/>
                  </a:cubicBezTo>
                  <a:cubicBezTo>
                    <a:pt x="157" y="188"/>
                    <a:pt x="157" y="188"/>
                    <a:pt x="157" y="188"/>
                  </a:cubicBezTo>
                  <a:cubicBezTo>
                    <a:pt x="158" y="167"/>
                    <a:pt x="158" y="167"/>
                    <a:pt x="158" y="167"/>
                  </a:cubicBezTo>
                  <a:cubicBezTo>
                    <a:pt x="158" y="165"/>
                    <a:pt x="158" y="165"/>
                    <a:pt x="158" y="165"/>
                  </a:cubicBezTo>
                  <a:cubicBezTo>
                    <a:pt x="158" y="165"/>
                    <a:pt x="158" y="165"/>
                    <a:pt x="158" y="165"/>
                  </a:cubicBezTo>
                  <a:cubicBezTo>
                    <a:pt x="159" y="163"/>
                    <a:pt x="159" y="163"/>
                    <a:pt x="159" y="163"/>
                  </a:cubicBezTo>
                  <a:cubicBezTo>
                    <a:pt x="159" y="157"/>
                    <a:pt x="159" y="157"/>
                    <a:pt x="159" y="157"/>
                  </a:cubicBezTo>
                  <a:cubicBezTo>
                    <a:pt x="159" y="155"/>
                    <a:pt x="159" y="155"/>
                    <a:pt x="159" y="155"/>
                  </a:cubicBezTo>
                  <a:cubicBezTo>
                    <a:pt x="160" y="136"/>
                    <a:pt x="160" y="136"/>
                    <a:pt x="160" y="136"/>
                  </a:cubicBezTo>
                  <a:cubicBezTo>
                    <a:pt x="160" y="134"/>
                    <a:pt x="160" y="134"/>
                    <a:pt x="160" y="134"/>
                  </a:cubicBezTo>
                  <a:cubicBezTo>
                    <a:pt x="162" y="104"/>
                    <a:pt x="162" y="104"/>
                    <a:pt x="162" y="104"/>
                  </a:cubicBezTo>
                  <a:cubicBezTo>
                    <a:pt x="162" y="103"/>
                    <a:pt x="162" y="103"/>
                    <a:pt x="162" y="103"/>
                  </a:cubicBezTo>
                  <a:cubicBezTo>
                    <a:pt x="162" y="98"/>
                    <a:pt x="162" y="98"/>
                    <a:pt x="162" y="98"/>
                  </a:cubicBezTo>
                  <a:cubicBezTo>
                    <a:pt x="162" y="96"/>
                    <a:pt x="162" y="96"/>
                    <a:pt x="162" y="96"/>
                  </a:cubicBezTo>
                  <a:cubicBezTo>
                    <a:pt x="162" y="93"/>
                    <a:pt x="162" y="93"/>
                    <a:pt x="162" y="93"/>
                  </a:cubicBezTo>
                  <a:cubicBezTo>
                    <a:pt x="163" y="88"/>
                    <a:pt x="163" y="88"/>
                    <a:pt x="163" y="88"/>
                  </a:cubicBezTo>
                  <a:cubicBezTo>
                    <a:pt x="163" y="82"/>
                    <a:pt x="163" y="82"/>
                    <a:pt x="163" y="82"/>
                  </a:cubicBezTo>
                  <a:cubicBezTo>
                    <a:pt x="163" y="79"/>
                    <a:pt x="163" y="79"/>
                    <a:pt x="163" y="79"/>
                  </a:cubicBezTo>
                  <a:cubicBezTo>
                    <a:pt x="163" y="79"/>
                    <a:pt x="163" y="79"/>
                    <a:pt x="163" y="79"/>
                  </a:cubicBezTo>
                  <a:cubicBezTo>
                    <a:pt x="163" y="75"/>
                    <a:pt x="163" y="75"/>
                    <a:pt x="163" y="75"/>
                  </a:cubicBezTo>
                  <a:cubicBezTo>
                    <a:pt x="164" y="73"/>
                    <a:pt x="164" y="73"/>
                    <a:pt x="164" y="73"/>
                  </a:cubicBezTo>
                  <a:cubicBezTo>
                    <a:pt x="164" y="72"/>
                    <a:pt x="164" y="72"/>
                    <a:pt x="164" y="72"/>
                  </a:cubicBezTo>
                  <a:cubicBezTo>
                    <a:pt x="162" y="68"/>
                    <a:pt x="162" y="68"/>
                    <a:pt x="162" y="68"/>
                  </a:cubicBezTo>
                  <a:moveTo>
                    <a:pt x="165" y="49"/>
                  </a:moveTo>
                  <a:cubicBezTo>
                    <a:pt x="164" y="50"/>
                    <a:pt x="164" y="50"/>
                    <a:pt x="163" y="51"/>
                  </a:cubicBezTo>
                  <a:cubicBezTo>
                    <a:pt x="162" y="63"/>
                    <a:pt x="162" y="63"/>
                    <a:pt x="162" y="63"/>
                  </a:cubicBezTo>
                  <a:cubicBezTo>
                    <a:pt x="164" y="67"/>
                    <a:pt x="164" y="67"/>
                    <a:pt x="164" y="67"/>
                  </a:cubicBezTo>
                  <a:cubicBezTo>
                    <a:pt x="165" y="49"/>
                    <a:pt x="165" y="49"/>
                    <a:pt x="165" y="49"/>
                  </a:cubicBezTo>
                  <a:moveTo>
                    <a:pt x="167" y="3"/>
                  </a:moveTo>
                  <a:cubicBezTo>
                    <a:pt x="167" y="3"/>
                    <a:pt x="167" y="3"/>
                    <a:pt x="166" y="3"/>
                  </a:cubicBezTo>
                  <a:cubicBezTo>
                    <a:pt x="166" y="3"/>
                    <a:pt x="166" y="3"/>
                    <a:pt x="166" y="3"/>
                  </a:cubicBezTo>
                  <a:cubicBezTo>
                    <a:pt x="164" y="34"/>
                    <a:pt x="164" y="34"/>
                    <a:pt x="164" y="34"/>
                  </a:cubicBezTo>
                  <a:cubicBezTo>
                    <a:pt x="165" y="34"/>
                    <a:pt x="165" y="35"/>
                    <a:pt x="166" y="36"/>
                  </a:cubicBezTo>
                  <a:cubicBezTo>
                    <a:pt x="167" y="3"/>
                    <a:pt x="167" y="3"/>
                    <a:pt x="167" y="3"/>
                  </a:cubicBezTo>
                  <a:moveTo>
                    <a:pt x="159" y="0"/>
                  </a:moveTo>
                  <a:cubicBezTo>
                    <a:pt x="134" y="48"/>
                    <a:pt x="134" y="48"/>
                    <a:pt x="134" y="48"/>
                  </a:cubicBezTo>
                  <a:cubicBezTo>
                    <a:pt x="133" y="49"/>
                    <a:pt x="133" y="49"/>
                    <a:pt x="133" y="49"/>
                  </a:cubicBezTo>
                  <a:cubicBezTo>
                    <a:pt x="133" y="50"/>
                    <a:pt x="133" y="50"/>
                    <a:pt x="133" y="50"/>
                  </a:cubicBezTo>
                  <a:cubicBezTo>
                    <a:pt x="132" y="52"/>
                    <a:pt x="132" y="52"/>
                    <a:pt x="132" y="52"/>
                  </a:cubicBezTo>
                  <a:cubicBezTo>
                    <a:pt x="127" y="62"/>
                    <a:pt x="127" y="62"/>
                    <a:pt x="127" y="62"/>
                  </a:cubicBezTo>
                  <a:cubicBezTo>
                    <a:pt x="126" y="63"/>
                    <a:pt x="126" y="63"/>
                    <a:pt x="126" y="63"/>
                  </a:cubicBezTo>
                  <a:cubicBezTo>
                    <a:pt x="120" y="75"/>
                    <a:pt x="120" y="75"/>
                    <a:pt x="120" y="75"/>
                  </a:cubicBezTo>
                  <a:cubicBezTo>
                    <a:pt x="118" y="78"/>
                    <a:pt x="118" y="78"/>
                    <a:pt x="118" y="78"/>
                  </a:cubicBezTo>
                  <a:cubicBezTo>
                    <a:pt x="104" y="106"/>
                    <a:pt x="104" y="106"/>
                    <a:pt x="104" y="106"/>
                  </a:cubicBezTo>
                  <a:cubicBezTo>
                    <a:pt x="103" y="108"/>
                    <a:pt x="103" y="108"/>
                    <a:pt x="103" y="108"/>
                  </a:cubicBezTo>
                  <a:cubicBezTo>
                    <a:pt x="98" y="117"/>
                    <a:pt x="98" y="117"/>
                    <a:pt x="98" y="117"/>
                  </a:cubicBezTo>
                  <a:cubicBezTo>
                    <a:pt x="99" y="117"/>
                    <a:pt x="99" y="117"/>
                    <a:pt x="99" y="117"/>
                  </a:cubicBezTo>
                  <a:cubicBezTo>
                    <a:pt x="97" y="119"/>
                    <a:pt x="97" y="119"/>
                    <a:pt x="97" y="119"/>
                  </a:cubicBezTo>
                  <a:cubicBezTo>
                    <a:pt x="92" y="128"/>
                    <a:pt x="92" y="128"/>
                    <a:pt x="92" y="128"/>
                  </a:cubicBezTo>
                  <a:cubicBezTo>
                    <a:pt x="91" y="129"/>
                    <a:pt x="91" y="129"/>
                    <a:pt x="91" y="129"/>
                  </a:cubicBezTo>
                  <a:cubicBezTo>
                    <a:pt x="78" y="156"/>
                    <a:pt x="78" y="156"/>
                    <a:pt x="78" y="156"/>
                  </a:cubicBezTo>
                  <a:cubicBezTo>
                    <a:pt x="77" y="157"/>
                    <a:pt x="77" y="157"/>
                    <a:pt x="77" y="157"/>
                  </a:cubicBezTo>
                  <a:cubicBezTo>
                    <a:pt x="71" y="168"/>
                    <a:pt x="71" y="168"/>
                    <a:pt x="71" y="168"/>
                  </a:cubicBezTo>
                  <a:cubicBezTo>
                    <a:pt x="70" y="169"/>
                    <a:pt x="70" y="169"/>
                    <a:pt x="70" y="169"/>
                  </a:cubicBezTo>
                  <a:cubicBezTo>
                    <a:pt x="63" y="184"/>
                    <a:pt x="63" y="184"/>
                    <a:pt x="63" y="184"/>
                  </a:cubicBezTo>
                  <a:cubicBezTo>
                    <a:pt x="63" y="187"/>
                    <a:pt x="63" y="187"/>
                    <a:pt x="63" y="187"/>
                  </a:cubicBezTo>
                  <a:cubicBezTo>
                    <a:pt x="72" y="171"/>
                    <a:pt x="72" y="171"/>
                    <a:pt x="72" y="171"/>
                  </a:cubicBezTo>
                  <a:cubicBezTo>
                    <a:pt x="73" y="169"/>
                    <a:pt x="73" y="169"/>
                    <a:pt x="73" y="169"/>
                  </a:cubicBezTo>
                  <a:cubicBezTo>
                    <a:pt x="78" y="158"/>
                    <a:pt x="78" y="158"/>
                    <a:pt x="78" y="158"/>
                  </a:cubicBezTo>
                  <a:cubicBezTo>
                    <a:pt x="79" y="156"/>
                    <a:pt x="79" y="156"/>
                    <a:pt x="79" y="156"/>
                  </a:cubicBezTo>
                  <a:cubicBezTo>
                    <a:pt x="93" y="129"/>
                    <a:pt x="93" y="129"/>
                    <a:pt x="93" y="129"/>
                  </a:cubicBezTo>
                  <a:cubicBezTo>
                    <a:pt x="94" y="128"/>
                    <a:pt x="94" y="128"/>
                    <a:pt x="94" y="128"/>
                  </a:cubicBezTo>
                  <a:cubicBezTo>
                    <a:pt x="105" y="108"/>
                    <a:pt x="105" y="108"/>
                    <a:pt x="105" y="108"/>
                  </a:cubicBezTo>
                  <a:cubicBezTo>
                    <a:pt x="106" y="106"/>
                    <a:pt x="106" y="106"/>
                    <a:pt x="106" y="106"/>
                  </a:cubicBezTo>
                  <a:cubicBezTo>
                    <a:pt x="118" y="82"/>
                    <a:pt x="118" y="82"/>
                    <a:pt x="118" y="82"/>
                  </a:cubicBezTo>
                  <a:cubicBezTo>
                    <a:pt x="120" y="79"/>
                    <a:pt x="120" y="79"/>
                    <a:pt x="120" y="79"/>
                  </a:cubicBezTo>
                  <a:cubicBezTo>
                    <a:pt x="127" y="65"/>
                    <a:pt x="127" y="65"/>
                    <a:pt x="127" y="65"/>
                  </a:cubicBezTo>
                  <a:cubicBezTo>
                    <a:pt x="128" y="63"/>
                    <a:pt x="128" y="63"/>
                    <a:pt x="128" y="63"/>
                  </a:cubicBezTo>
                  <a:cubicBezTo>
                    <a:pt x="133" y="53"/>
                    <a:pt x="133" y="53"/>
                    <a:pt x="133" y="53"/>
                  </a:cubicBezTo>
                  <a:cubicBezTo>
                    <a:pt x="134" y="51"/>
                    <a:pt x="134" y="51"/>
                    <a:pt x="134" y="51"/>
                  </a:cubicBezTo>
                  <a:cubicBezTo>
                    <a:pt x="135" y="50"/>
                    <a:pt x="135" y="50"/>
                    <a:pt x="135" y="50"/>
                  </a:cubicBezTo>
                  <a:cubicBezTo>
                    <a:pt x="136" y="49"/>
                    <a:pt x="136" y="49"/>
                    <a:pt x="136" y="49"/>
                  </a:cubicBezTo>
                  <a:cubicBezTo>
                    <a:pt x="160" y="1"/>
                    <a:pt x="160" y="1"/>
                    <a:pt x="160" y="1"/>
                  </a:cubicBezTo>
                  <a:cubicBezTo>
                    <a:pt x="160" y="1"/>
                    <a:pt x="159" y="1"/>
                    <a:pt x="159"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8" name="Freeform 48"/>
            <p:cNvSpPr>
              <a:spLocks noEditPoints="1"/>
            </p:cNvSpPr>
            <p:nvPr/>
          </p:nvSpPr>
          <p:spPr bwMode="auto">
            <a:xfrm>
              <a:off x="8175168" y="3576468"/>
              <a:ext cx="653013" cy="143126"/>
            </a:xfrm>
            <a:custGeom>
              <a:avLst/>
              <a:gdLst>
                <a:gd name="T0" fmla="*/ 277 w 365"/>
                <a:gd name="T1" fmla="*/ 41 h 88"/>
                <a:gd name="T2" fmla="*/ 183 w 365"/>
                <a:gd name="T3" fmla="*/ 55 h 88"/>
                <a:gd name="T4" fmla="*/ 187 w 365"/>
                <a:gd name="T5" fmla="*/ 60 h 88"/>
                <a:gd name="T6" fmla="*/ 280 w 365"/>
                <a:gd name="T7" fmla="*/ 45 h 88"/>
                <a:gd name="T8" fmla="*/ 280 w 365"/>
                <a:gd name="T9" fmla="*/ 41 h 88"/>
                <a:gd name="T10" fmla="*/ 303 w 365"/>
                <a:gd name="T11" fmla="*/ 36 h 88"/>
                <a:gd name="T12" fmla="*/ 285 w 365"/>
                <a:gd name="T13" fmla="*/ 38 h 88"/>
                <a:gd name="T14" fmla="*/ 296 w 365"/>
                <a:gd name="T15" fmla="*/ 43 h 88"/>
                <a:gd name="T16" fmla="*/ 320 w 365"/>
                <a:gd name="T17" fmla="*/ 38 h 88"/>
                <a:gd name="T18" fmla="*/ 315 w 365"/>
                <a:gd name="T19" fmla="*/ 26 h 88"/>
                <a:gd name="T20" fmla="*/ 332 w 365"/>
                <a:gd name="T21" fmla="*/ 31 h 88"/>
                <a:gd name="T22" fmla="*/ 325 w 365"/>
                <a:gd name="T23" fmla="*/ 38 h 88"/>
                <a:gd name="T24" fmla="*/ 365 w 365"/>
                <a:gd name="T25" fmla="*/ 31 h 88"/>
                <a:gd name="T26" fmla="*/ 315 w 365"/>
                <a:gd name="T27" fmla="*/ 26 h 88"/>
                <a:gd name="T28" fmla="*/ 280 w 365"/>
                <a:gd name="T29" fmla="*/ 26 h 88"/>
                <a:gd name="T30" fmla="*/ 306 w 365"/>
                <a:gd name="T31" fmla="*/ 29 h 88"/>
                <a:gd name="T32" fmla="*/ 311 w 365"/>
                <a:gd name="T33" fmla="*/ 24 h 88"/>
                <a:gd name="T34" fmla="*/ 303 w 365"/>
                <a:gd name="T35" fmla="*/ 24 h 88"/>
                <a:gd name="T36" fmla="*/ 221 w 365"/>
                <a:gd name="T37" fmla="*/ 14 h 88"/>
                <a:gd name="T38" fmla="*/ 256 w 365"/>
                <a:gd name="T39" fmla="*/ 24 h 88"/>
                <a:gd name="T40" fmla="*/ 275 w 365"/>
                <a:gd name="T41" fmla="*/ 26 h 88"/>
                <a:gd name="T42" fmla="*/ 258 w 365"/>
                <a:gd name="T43" fmla="*/ 19 h 88"/>
                <a:gd name="T44" fmla="*/ 221 w 365"/>
                <a:gd name="T45" fmla="*/ 14 h 88"/>
                <a:gd name="T46" fmla="*/ 88 w 365"/>
                <a:gd name="T47" fmla="*/ 3 h 88"/>
                <a:gd name="T48" fmla="*/ 48 w 365"/>
                <a:gd name="T49" fmla="*/ 41 h 88"/>
                <a:gd name="T50" fmla="*/ 43 w 365"/>
                <a:gd name="T51" fmla="*/ 45 h 88"/>
                <a:gd name="T52" fmla="*/ 27 w 365"/>
                <a:gd name="T53" fmla="*/ 62 h 88"/>
                <a:gd name="T54" fmla="*/ 0 w 365"/>
                <a:gd name="T55" fmla="*/ 88 h 88"/>
                <a:gd name="T56" fmla="*/ 95 w 365"/>
                <a:gd name="T57" fmla="*/ 74 h 88"/>
                <a:gd name="T58" fmla="*/ 131 w 365"/>
                <a:gd name="T59" fmla="*/ 67 h 88"/>
                <a:gd name="T60" fmla="*/ 147 w 365"/>
                <a:gd name="T61" fmla="*/ 64 h 88"/>
                <a:gd name="T62" fmla="*/ 171 w 365"/>
                <a:gd name="T63" fmla="*/ 62 h 88"/>
                <a:gd name="T64" fmla="*/ 169 w 365"/>
                <a:gd name="T65" fmla="*/ 57 h 88"/>
                <a:gd name="T66" fmla="*/ 143 w 365"/>
                <a:gd name="T67" fmla="*/ 62 h 88"/>
                <a:gd name="T68" fmla="*/ 109 w 365"/>
                <a:gd name="T69" fmla="*/ 67 h 88"/>
                <a:gd name="T70" fmla="*/ 90 w 365"/>
                <a:gd name="T71" fmla="*/ 69 h 88"/>
                <a:gd name="T72" fmla="*/ 31 w 365"/>
                <a:gd name="T73" fmla="*/ 64 h 88"/>
                <a:gd name="T74" fmla="*/ 48 w 365"/>
                <a:gd name="T75" fmla="*/ 45 h 88"/>
                <a:gd name="T76" fmla="*/ 55 w 365"/>
                <a:gd name="T77" fmla="*/ 38 h 88"/>
                <a:gd name="T78" fmla="*/ 145 w 365"/>
                <a:gd name="T79" fmla="*/ 12 h 88"/>
                <a:gd name="T80" fmla="*/ 211 w 365"/>
                <a:gd name="T81" fmla="*/ 19 h 88"/>
                <a:gd name="T82" fmla="*/ 150 w 365"/>
                <a:gd name="T83" fmla="*/ 7 h 88"/>
                <a:gd name="T84" fmla="*/ 90 w 365"/>
                <a:gd name="T85"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5" h="88">
                  <a:moveTo>
                    <a:pt x="280" y="41"/>
                  </a:moveTo>
                  <a:lnTo>
                    <a:pt x="277" y="41"/>
                  </a:lnTo>
                  <a:lnTo>
                    <a:pt x="187" y="55"/>
                  </a:lnTo>
                  <a:lnTo>
                    <a:pt x="183" y="55"/>
                  </a:lnTo>
                  <a:lnTo>
                    <a:pt x="178" y="60"/>
                  </a:lnTo>
                  <a:lnTo>
                    <a:pt x="187" y="60"/>
                  </a:lnTo>
                  <a:lnTo>
                    <a:pt x="204" y="57"/>
                  </a:lnTo>
                  <a:lnTo>
                    <a:pt x="280" y="45"/>
                  </a:lnTo>
                  <a:lnTo>
                    <a:pt x="282" y="43"/>
                  </a:lnTo>
                  <a:lnTo>
                    <a:pt x="280" y="41"/>
                  </a:lnTo>
                  <a:close/>
                  <a:moveTo>
                    <a:pt x="315" y="33"/>
                  </a:moveTo>
                  <a:lnTo>
                    <a:pt x="303" y="36"/>
                  </a:lnTo>
                  <a:lnTo>
                    <a:pt x="299" y="38"/>
                  </a:lnTo>
                  <a:lnTo>
                    <a:pt x="285" y="38"/>
                  </a:lnTo>
                  <a:lnTo>
                    <a:pt x="287" y="43"/>
                  </a:lnTo>
                  <a:lnTo>
                    <a:pt x="296" y="43"/>
                  </a:lnTo>
                  <a:lnTo>
                    <a:pt x="301" y="41"/>
                  </a:lnTo>
                  <a:lnTo>
                    <a:pt x="320" y="38"/>
                  </a:lnTo>
                  <a:lnTo>
                    <a:pt x="315" y="33"/>
                  </a:lnTo>
                  <a:close/>
                  <a:moveTo>
                    <a:pt x="315" y="26"/>
                  </a:moveTo>
                  <a:lnTo>
                    <a:pt x="318" y="31"/>
                  </a:lnTo>
                  <a:lnTo>
                    <a:pt x="332" y="31"/>
                  </a:lnTo>
                  <a:lnTo>
                    <a:pt x="320" y="33"/>
                  </a:lnTo>
                  <a:lnTo>
                    <a:pt x="325" y="38"/>
                  </a:lnTo>
                  <a:lnTo>
                    <a:pt x="332" y="36"/>
                  </a:lnTo>
                  <a:lnTo>
                    <a:pt x="365" y="31"/>
                  </a:lnTo>
                  <a:lnTo>
                    <a:pt x="332" y="29"/>
                  </a:lnTo>
                  <a:lnTo>
                    <a:pt x="315" y="26"/>
                  </a:lnTo>
                  <a:close/>
                  <a:moveTo>
                    <a:pt x="277" y="22"/>
                  </a:moveTo>
                  <a:lnTo>
                    <a:pt x="280" y="26"/>
                  </a:lnTo>
                  <a:lnTo>
                    <a:pt x="301" y="29"/>
                  </a:lnTo>
                  <a:lnTo>
                    <a:pt x="306" y="29"/>
                  </a:lnTo>
                  <a:lnTo>
                    <a:pt x="313" y="29"/>
                  </a:lnTo>
                  <a:lnTo>
                    <a:pt x="311" y="24"/>
                  </a:lnTo>
                  <a:lnTo>
                    <a:pt x="308" y="24"/>
                  </a:lnTo>
                  <a:lnTo>
                    <a:pt x="303" y="24"/>
                  </a:lnTo>
                  <a:lnTo>
                    <a:pt x="277" y="22"/>
                  </a:lnTo>
                  <a:close/>
                  <a:moveTo>
                    <a:pt x="221" y="14"/>
                  </a:moveTo>
                  <a:lnTo>
                    <a:pt x="216" y="19"/>
                  </a:lnTo>
                  <a:lnTo>
                    <a:pt x="256" y="24"/>
                  </a:lnTo>
                  <a:lnTo>
                    <a:pt x="263" y="24"/>
                  </a:lnTo>
                  <a:lnTo>
                    <a:pt x="275" y="26"/>
                  </a:lnTo>
                  <a:lnTo>
                    <a:pt x="273" y="22"/>
                  </a:lnTo>
                  <a:lnTo>
                    <a:pt x="258" y="19"/>
                  </a:lnTo>
                  <a:lnTo>
                    <a:pt x="251" y="19"/>
                  </a:lnTo>
                  <a:lnTo>
                    <a:pt x="221" y="14"/>
                  </a:lnTo>
                  <a:close/>
                  <a:moveTo>
                    <a:pt x="88" y="0"/>
                  </a:moveTo>
                  <a:lnTo>
                    <a:pt x="88" y="3"/>
                  </a:lnTo>
                  <a:lnTo>
                    <a:pt x="53" y="36"/>
                  </a:lnTo>
                  <a:lnTo>
                    <a:pt x="48" y="41"/>
                  </a:lnTo>
                  <a:lnTo>
                    <a:pt x="48" y="41"/>
                  </a:lnTo>
                  <a:lnTo>
                    <a:pt x="43" y="45"/>
                  </a:lnTo>
                  <a:lnTo>
                    <a:pt x="29" y="60"/>
                  </a:lnTo>
                  <a:lnTo>
                    <a:pt x="27" y="62"/>
                  </a:lnTo>
                  <a:lnTo>
                    <a:pt x="10" y="79"/>
                  </a:lnTo>
                  <a:lnTo>
                    <a:pt x="0" y="88"/>
                  </a:lnTo>
                  <a:lnTo>
                    <a:pt x="15" y="86"/>
                  </a:lnTo>
                  <a:lnTo>
                    <a:pt x="95" y="74"/>
                  </a:lnTo>
                  <a:lnTo>
                    <a:pt x="100" y="71"/>
                  </a:lnTo>
                  <a:lnTo>
                    <a:pt x="131" y="67"/>
                  </a:lnTo>
                  <a:lnTo>
                    <a:pt x="143" y="67"/>
                  </a:lnTo>
                  <a:lnTo>
                    <a:pt x="147" y="64"/>
                  </a:lnTo>
                  <a:lnTo>
                    <a:pt x="154" y="64"/>
                  </a:lnTo>
                  <a:lnTo>
                    <a:pt x="171" y="62"/>
                  </a:lnTo>
                  <a:lnTo>
                    <a:pt x="176" y="57"/>
                  </a:lnTo>
                  <a:lnTo>
                    <a:pt x="169" y="57"/>
                  </a:lnTo>
                  <a:lnTo>
                    <a:pt x="147" y="60"/>
                  </a:lnTo>
                  <a:lnTo>
                    <a:pt x="143" y="62"/>
                  </a:lnTo>
                  <a:lnTo>
                    <a:pt x="131" y="62"/>
                  </a:lnTo>
                  <a:lnTo>
                    <a:pt x="109" y="67"/>
                  </a:lnTo>
                  <a:lnTo>
                    <a:pt x="95" y="69"/>
                  </a:lnTo>
                  <a:lnTo>
                    <a:pt x="90" y="69"/>
                  </a:lnTo>
                  <a:lnTo>
                    <a:pt x="15" y="81"/>
                  </a:lnTo>
                  <a:lnTo>
                    <a:pt x="31" y="64"/>
                  </a:lnTo>
                  <a:lnTo>
                    <a:pt x="36" y="60"/>
                  </a:lnTo>
                  <a:lnTo>
                    <a:pt x="48" y="45"/>
                  </a:lnTo>
                  <a:lnTo>
                    <a:pt x="53" y="43"/>
                  </a:lnTo>
                  <a:lnTo>
                    <a:pt x="55" y="38"/>
                  </a:lnTo>
                  <a:lnTo>
                    <a:pt x="90" y="5"/>
                  </a:lnTo>
                  <a:lnTo>
                    <a:pt x="145" y="12"/>
                  </a:lnTo>
                  <a:lnTo>
                    <a:pt x="150" y="12"/>
                  </a:lnTo>
                  <a:lnTo>
                    <a:pt x="211" y="19"/>
                  </a:lnTo>
                  <a:lnTo>
                    <a:pt x="214" y="14"/>
                  </a:lnTo>
                  <a:lnTo>
                    <a:pt x="150" y="7"/>
                  </a:lnTo>
                  <a:lnTo>
                    <a:pt x="145" y="7"/>
                  </a:lnTo>
                  <a:lnTo>
                    <a:pt x="90" y="0"/>
                  </a:lnTo>
                  <a:lnTo>
                    <a:pt x="88"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9" name="Freeform 49"/>
            <p:cNvSpPr>
              <a:spLocks noEditPoints="1"/>
            </p:cNvSpPr>
            <p:nvPr/>
          </p:nvSpPr>
          <p:spPr bwMode="auto">
            <a:xfrm>
              <a:off x="8175168" y="3576468"/>
              <a:ext cx="653013" cy="143126"/>
            </a:xfrm>
            <a:custGeom>
              <a:avLst/>
              <a:gdLst>
                <a:gd name="T0" fmla="*/ 277 w 365"/>
                <a:gd name="T1" fmla="*/ 41 h 88"/>
                <a:gd name="T2" fmla="*/ 183 w 365"/>
                <a:gd name="T3" fmla="*/ 55 h 88"/>
                <a:gd name="T4" fmla="*/ 187 w 365"/>
                <a:gd name="T5" fmla="*/ 60 h 88"/>
                <a:gd name="T6" fmla="*/ 280 w 365"/>
                <a:gd name="T7" fmla="*/ 45 h 88"/>
                <a:gd name="T8" fmla="*/ 280 w 365"/>
                <a:gd name="T9" fmla="*/ 41 h 88"/>
                <a:gd name="T10" fmla="*/ 303 w 365"/>
                <a:gd name="T11" fmla="*/ 36 h 88"/>
                <a:gd name="T12" fmla="*/ 285 w 365"/>
                <a:gd name="T13" fmla="*/ 38 h 88"/>
                <a:gd name="T14" fmla="*/ 296 w 365"/>
                <a:gd name="T15" fmla="*/ 43 h 88"/>
                <a:gd name="T16" fmla="*/ 320 w 365"/>
                <a:gd name="T17" fmla="*/ 38 h 88"/>
                <a:gd name="T18" fmla="*/ 315 w 365"/>
                <a:gd name="T19" fmla="*/ 26 h 88"/>
                <a:gd name="T20" fmla="*/ 332 w 365"/>
                <a:gd name="T21" fmla="*/ 31 h 88"/>
                <a:gd name="T22" fmla="*/ 325 w 365"/>
                <a:gd name="T23" fmla="*/ 38 h 88"/>
                <a:gd name="T24" fmla="*/ 365 w 365"/>
                <a:gd name="T25" fmla="*/ 31 h 88"/>
                <a:gd name="T26" fmla="*/ 315 w 365"/>
                <a:gd name="T27" fmla="*/ 26 h 88"/>
                <a:gd name="T28" fmla="*/ 280 w 365"/>
                <a:gd name="T29" fmla="*/ 26 h 88"/>
                <a:gd name="T30" fmla="*/ 306 w 365"/>
                <a:gd name="T31" fmla="*/ 29 h 88"/>
                <a:gd name="T32" fmla="*/ 311 w 365"/>
                <a:gd name="T33" fmla="*/ 24 h 88"/>
                <a:gd name="T34" fmla="*/ 303 w 365"/>
                <a:gd name="T35" fmla="*/ 24 h 88"/>
                <a:gd name="T36" fmla="*/ 221 w 365"/>
                <a:gd name="T37" fmla="*/ 14 h 88"/>
                <a:gd name="T38" fmla="*/ 256 w 365"/>
                <a:gd name="T39" fmla="*/ 24 h 88"/>
                <a:gd name="T40" fmla="*/ 275 w 365"/>
                <a:gd name="T41" fmla="*/ 26 h 88"/>
                <a:gd name="T42" fmla="*/ 258 w 365"/>
                <a:gd name="T43" fmla="*/ 19 h 88"/>
                <a:gd name="T44" fmla="*/ 221 w 365"/>
                <a:gd name="T45" fmla="*/ 14 h 88"/>
                <a:gd name="T46" fmla="*/ 88 w 365"/>
                <a:gd name="T47" fmla="*/ 3 h 88"/>
                <a:gd name="T48" fmla="*/ 48 w 365"/>
                <a:gd name="T49" fmla="*/ 41 h 88"/>
                <a:gd name="T50" fmla="*/ 43 w 365"/>
                <a:gd name="T51" fmla="*/ 45 h 88"/>
                <a:gd name="T52" fmla="*/ 27 w 365"/>
                <a:gd name="T53" fmla="*/ 62 h 88"/>
                <a:gd name="T54" fmla="*/ 0 w 365"/>
                <a:gd name="T55" fmla="*/ 88 h 88"/>
                <a:gd name="T56" fmla="*/ 95 w 365"/>
                <a:gd name="T57" fmla="*/ 74 h 88"/>
                <a:gd name="T58" fmla="*/ 131 w 365"/>
                <a:gd name="T59" fmla="*/ 67 h 88"/>
                <a:gd name="T60" fmla="*/ 147 w 365"/>
                <a:gd name="T61" fmla="*/ 64 h 88"/>
                <a:gd name="T62" fmla="*/ 171 w 365"/>
                <a:gd name="T63" fmla="*/ 62 h 88"/>
                <a:gd name="T64" fmla="*/ 169 w 365"/>
                <a:gd name="T65" fmla="*/ 57 h 88"/>
                <a:gd name="T66" fmla="*/ 143 w 365"/>
                <a:gd name="T67" fmla="*/ 62 h 88"/>
                <a:gd name="T68" fmla="*/ 109 w 365"/>
                <a:gd name="T69" fmla="*/ 67 h 88"/>
                <a:gd name="T70" fmla="*/ 90 w 365"/>
                <a:gd name="T71" fmla="*/ 69 h 88"/>
                <a:gd name="T72" fmla="*/ 31 w 365"/>
                <a:gd name="T73" fmla="*/ 64 h 88"/>
                <a:gd name="T74" fmla="*/ 48 w 365"/>
                <a:gd name="T75" fmla="*/ 45 h 88"/>
                <a:gd name="T76" fmla="*/ 55 w 365"/>
                <a:gd name="T77" fmla="*/ 38 h 88"/>
                <a:gd name="T78" fmla="*/ 145 w 365"/>
                <a:gd name="T79" fmla="*/ 12 h 88"/>
                <a:gd name="T80" fmla="*/ 211 w 365"/>
                <a:gd name="T81" fmla="*/ 19 h 88"/>
                <a:gd name="T82" fmla="*/ 150 w 365"/>
                <a:gd name="T83" fmla="*/ 7 h 88"/>
                <a:gd name="T84" fmla="*/ 90 w 365"/>
                <a:gd name="T85"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5" h="88">
                  <a:moveTo>
                    <a:pt x="280" y="41"/>
                  </a:moveTo>
                  <a:lnTo>
                    <a:pt x="277" y="41"/>
                  </a:lnTo>
                  <a:lnTo>
                    <a:pt x="187" y="55"/>
                  </a:lnTo>
                  <a:lnTo>
                    <a:pt x="183" y="55"/>
                  </a:lnTo>
                  <a:lnTo>
                    <a:pt x="178" y="60"/>
                  </a:lnTo>
                  <a:lnTo>
                    <a:pt x="187" y="60"/>
                  </a:lnTo>
                  <a:lnTo>
                    <a:pt x="204" y="57"/>
                  </a:lnTo>
                  <a:lnTo>
                    <a:pt x="280" y="45"/>
                  </a:lnTo>
                  <a:lnTo>
                    <a:pt x="282" y="43"/>
                  </a:lnTo>
                  <a:lnTo>
                    <a:pt x="280" y="41"/>
                  </a:lnTo>
                  <a:moveTo>
                    <a:pt x="315" y="33"/>
                  </a:moveTo>
                  <a:lnTo>
                    <a:pt x="303" y="36"/>
                  </a:lnTo>
                  <a:lnTo>
                    <a:pt x="299" y="38"/>
                  </a:lnTo>
                  <a:lnTo>
                    <a:pt x="285" y="38"/>
                  </a:lnTo>
                  <a:lnTo>
                    <a:pt x="287" y="43"/>
                  </a:lnTo>
                  <a:lnTo>
                    <a:pt x="296" y="43"/>
                  </a:lnTo>
                  <a:lnTo>
                    <a:pt x="301" y="41"/>
                  </a:lnTo>
                  <a:lnTo>
                    <a:pt x="320" y="38"/>
                  </a:lnTo>
                  <a:lnTo>
                    <a:pt x="315" y="33"/>
                  </a:lnTo>
                  <a:moveTo>
                    <a:pt x="315" y="26"/>
                  </a:moveTo>
                  <a:lnTo>
                    <a:pt x="318" y="31"/>
                  </a:lnTo>
                  <a:lnTo>
                    <a:pt x="332" y="31"/>
                  </a:lnTo>
                  <a:lnTo>
                    <a:pt x="320" y="33"/>
                  </a:lnTo>
                  <a:lnTo>
                    <a:pt x="325" y="38"/>
                  </a:lnTo>
                  <a:lnTo>
                    <a:pt x="332" y="36"/>
                  </a:lnTo>
                  <a:lnTo>
                    <a:pt x="365" y="31"/>
                  </a:lnTo>
                  <a:lnTo>
                    <a:pt x="332" y="29"/>
                  </a:lnTo>
                  <a:lnTo>
                    <a:pt x="315" y="26"/>
                  </a:lnTo>
                  <a:moveTo>
                    <a:pt x="277" y="22"/>
                  </a:moveTo>
                  <a:lnTo>
                    <a:pt x="280" y="26"/>
                  </a:lnTo>
                  <a:lnTo>
                    <a:pt x="301" y="29"/>
                  </a:lnTo>
                  <a:lnTo>
                    <a:pt x="306" y="29"/>
                  </a:lnTo>
                  <a:lnTo>
                    <a:pt x="313" y="29"/>
                  </a:lnTo>
                  <a:lnTo>
                    <a:pt x="311" y="24"/>
                  </a:lnTo>
                  <a:lnTo>
                    <a:pt x="308" y="24"/>
                  </a:lnTo>
                  <a:lnTo>
                    <a:pt x="303" y="24"/>
                  </a:lnTo>
                  <a:lnTo>
                    <a:pt x="277" y="22"/>
                  </a:lnTo>
                  <a:moveTo>
                    <a:pt x="221" y="14"/>
                  </a:moveTo>
                  <a:lnTo>
                    <a:pt x="216" y="19"/>
                  </a:lnTo>
                  <a:lnTo>
                    <a:pt x="256" y="24"/>
                  </a:lnTo>
                  <a:lnTo>
                    <a:pt x="263" y="24"/>
                  </a:lnTo>
                  <a:lnTo>
                    <a:pt x="275" y="26"/>
                  </a:lnTo>
                  <a:lnTo>
                    <a:pt x="273" y="22"/>
                  </a:lnTo>
                  <a:lnTo>
                    <a:pt x="258" y="19"/>
                  </a:lnTo>
                  <a:lnTo>
                    <a:pt x="251" y="19"/>
                  </a:lnTo>
                  <a:lnTo>
                    <a:pt x="221" y="14"/>
                  </a:lnTo>
                  <a:moveTo>
                    <a:pt x="88" y="0"/>
                  </a:moveTo>
                  <a:lnTo>
                    <a:pt x="88" y="3"/>
                  </a:lnTo>
                  <a:lnTo>
                    <a:pt x="53" y="36"/>
                  </a:lnTo>
                  <a:lnTo>
                    <a:pt x="48" y="41"/>
                  </a:lnTo>
                  <a:lnTo>
                    <a:pt x="48" y="41"/>
                  </a:lnTo>
                  <a:lnTo>
                    <a:pt x="43" y="45"/>
                  </a:lnTo>
                  <a:lnTo>
                    <a:pt x="29" y="60"/>
                  </a:lnTo>
                  <a:lnTo>
                    <a:pt x="27" y="62"/>
                  </a:lnTo>
                  <a:lnTo>
                    <a:pt x="10" y="79"/>
                  </a:lnTo>
                  <a:lnTo>
                    <a:pt x="0" y="88"/>
                  </a:lnTo>
                  <a:lnTo>
                    <a:pt x="15" y="86"/>
                  </a:lnTo>
                  <a:lnTo>
                    <a:pt x="95" y="74"/>
                  </a:lnTo>
                  <a:lnTo>
                    <a:pt x="100" y="71"/>
                  </a:lnTo>
                  <a:lnTo>
                    <a:pt x="131" y="67"/>
                  </a:lnTo>
                  <a:lnTo>
                    <a:pt x="143" y="67"/>
                  </a:lnTo>
                  <a:lnTo>
                    <a:pt x="147" y="64"/>
                  </a:lnTo>
                  <a:lnTo>
                    <a:pt x="154" y="64"/>
                  </a:lnTo>
                  <a:lnTo>
                    <a:pt x="171" y="62"/>
                  </a:lnTo>
                  <a:lnTo>
                    <a:pt x="176" y="57"/>
                  </a:lnTo>
                  <a:lnTo>
                    <a:pt x="169" y="57"/>
                  </a:lnTo>
                  <a:lnTo>
                    <a:pt x="147" y="60"/>
                  </a:lnTo>
                  <a:lnTo>
                    <a:pt x="143" y="62"/>
                  </a:lnTo>
                  <a:lnTo>
                    <a:pt x="131" y="62"/>
                  </a:lnTo>
                  <a:lnTo>
                    <a:pt x="109" y="67"/>
                  </a:lnTo>
                  <a:lnTo>
                    <a:pt x="95" y="69"/>
                  </a:lnTo>
                  <a:lnTo>
                    <a:pt x="90" y="69"/>
                  </a:lnTo>
                  <a:lnTo>
                    <a:pt x="15" y="81"/>
                  </a:lnTo>
                  <a:lnTo>
                    <a:pt x="31" y="64"/>
                  </a:lnTo>
                  <a:lnTo>
                    <a:pt x="36" y="60"/>
                  </a:lnTo>
                  <a:lnTo>
                    <a:pt x="48" y="45"/>
                  </a:lnTo>
                  <a:lnTo>
                    <a:pt x="53" y="43"/>
                  </a:lnTo>
                  <a:lnTo>
                    <a:pt x="55" y="38"/>
                  </a:lnTo>
                  <a:lnTo>
                    <a:pt x="90" y="5"/>
                  </a:lnTo>
                  <a:lnTo>
                    <a:pt x="145" y="12"/>
                  </a:lnTo>
                  <a:lnTo>
                    <a:pt x="150" y="12"/>
                  </a:lnTo>
                  <a:lnTo>
                    <a:pt x="211" y="19"/>
                  </a:lnTo>
                  <a:lnTo>
                    <a:pt x="214" y="14"/>
                  </a:lnTo>
                  <a:lnTo>
                    <a:pt x="150" y="7"/>
                  </a:lnTo>
                  <a:lnTo>
                    <a:pt x="145" y="7"/>
                  </a:lnTo>
                  <a:lnTo>
                    <a:pt x="90" y="0"/>
                  </a:lnTo>
                  <a:lnTo>
                    <a:pt x="88"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0" name="Freeform 50"/>
            <p:cNvSpPr>
              <a:spLocks noEditPoints="1"/>
            </p:cNvSpPr>
            <p:nvPr/>
          </p:nvSpPr>
          <p:spPr bwMode="auto">
            <a:xfrm>
              <a:off x="8010573" y="3433343"/>
              <a:ext cx="71563" cy="552986"/>
            </a:xfrm>
            <a:custGeom>
              <a:avLst/>
              <a:gdLst>
                <a:gd name="T0" fmla="*/ 5 w 17"/>
                <a:gd name="T1" fmla="*/ 16 h 143"/>
                <a:gd name="T2" fmla="*/ 7 w 17"/>
                <a:gd name="T3" fmla="*/ 42 h 143"/>
                <a:gd name="T4" fmla="*/ 8 w 17"/>
                <a:gd name="T5" fmla="*/ 52 h 143"/>
                <a:gd name="T6" fmla="*/ 8 w 17"/>
                <a:gd name="T7" fmla="*/ 62 h 143"/>
                <a:gd name="T8" fmla="*/ 9 w 17"/>
                <a:gd name="T9" fmla="*/ 70 h 143"/>
                <a:gd name="T10" fmla="*/ 10 w 17"/>
                <a:gd name="T11" fmla="*/ 77 h 143"/>
                <a:gd name="T12" fmla="*/ 13 w 17"/>
                <a:gd name="T13" fmla="*/ 121 h 143"/>
                <a:gd name="T14" fmla="*/ 2 w 17"/>
                <a:gd name="T15" fmla="*/ 141 h 143"/>
                <a:gd name="T16" fmla="*/ 2 w 17"/>
                <a:gd name="T17" fmla="*/ 120 h 143"/>
                <a:gd name="T18" fmla="*/ 2 w 17"/>
                <a:gd name="T19" fmla="*/ 80 h 143"/>
                <a:gd name="T20" fmla="*/ 2 w 17"/>
                <a:gd name="T21" fmla="*/ 60 h 143"/>
                <a:gd name="T22" fmla="*/ 2 w 17"/>
                <a:gd name="T23" fmla="*/ 51 h 143"/>
                <a:gd name="T24" fmla="*/ 2 w 17"/>
                <a:gd name="T25" fmla="*/ 19 h 143"/>
                <a:gd name="T26" fmla="*/ 0 w 17"/>
                <a:gd name="T27" fmla="*/ 21 h 143"/>
                <a:gd name="T28" fmla="*/ 0 w 17"/>
                <a:gd name="T29" fmla="*/ 49 h 143"/>
                <a:gd name="T30" fmla="*/ 0 w 17"/>
                <a:gd name="T31" fmla="*/ 50 h 143"/>
                <a:gd name="T32" fmla="*/ 0 w 17"/>
                <a:gd name="T33" fmla="*/ 60 h 143"/>
                <a:gd name="T34" fmla="*/ 0 w 17"/>
                <a:gd name="T35" fmla="*/ 81 h 143"/>
                <a:gd name="T36" fmla="*/ 0 w 17"/>
                <a:gd name="T37" fmla="*/ 120 h 143"/>
                <a:gd name="T38" fmla="*/ 0 w 17"/>
                <a:gd name="T39" fmla="*/ 141 h 143"/>
                <a:gd name="T40" fmla="*/ 2 w 17"/>
                <a:gd name="T41" fmla="*/ 143 h 143"/>
                <a:gd name="T42" fmla="*/ 17 w 17"/>
                <a:gd name="T43" fmla="*/ 142 h 143"/>
                <a:gd name="T44" fmla="*/ 15 w 17"/>
                <a:gd name="T45" fmla="*/ 121 h 143"/>
                <a:gd name="T46" fmla="*/ 11 w 17"/>
                <a:gd name="T47" fmla="*/ 76 h 143"/>
                <a:gd name="T48" fmla="*/ 11 w 17"/>
                <a:gd name="T49" fmla="*/ 69 h 143"/>
                <a:gd name="T50" fmla="*/ 10 w 17"/>
                <a:gd name="T51" fmla="*/ 60 h 143"/>
                <a:gd name="T52" fmla="*/ 9 w 17"/>
                <a:gd name="T53" fmla="*/ 50 h 143"/>
                <a:gd name="T54" fmla="*/ 8 w 17"/>
                <a:gd name="T55" fmla="*/ 36 h 143"/>
                <a:gd name="T56" fmla="*/ 6 w 17"/>
                <a:gd name="T57" fmla="*/ 14 h 143"/>
                <a:gd name="T58" fmla="*/ 3 w 17"/>
                <a:gd name="T59" fmla="*/ 2 h 143"/>
                <a:gd name="T60" fmla="*/ 4 w 17"/>
                <a:gd name="T61" fmla="*/ 10 h 143"/>
                <a:gd name="T62" fmla="*/ 4 w 17"/>
                <a:gd name="T63" fmla="*/ 13 h 143"/>
                <a:gd name="T64" fmla="*/ 6 w 17"/>
                <a:gd name="T65" fmla="*/ 10 h 143"/>
                <a:gd name="T66" fmla="*/ 6 w 17"/>
                <a:gd name="T67" fmla="*/ 7 h 143"/>
                <a:gd name="T68" fmla="*/ 5 w 17"/>
                <a:gd name="T69" fmla="*/ 1 h 143"/>
                <a:gd name="T70" fmla="*/ 0 w 17"/>
                <a:gd name="T71" fmla="*/ 0 h 143"/>
                <a:gd name="T72" fmla="*/ 0 w 17"/>
                <a:gd name="T73" fmla="*/ 1 h 143"/>
                <a:gd name="T74" fmla="*/ 0 w 17"/>
                <a:gd name="T75" fmla="*/ 10 h 143"/>
                <a:gd name="T76" fmla="*/ 0 w 17"/>
                <a:gd name="T77" fmla="*/ 17 h 143"/>
                <a:gd name="T78" fmla="*/ 2 w 17"/>
                <a:gd name="T79" fmla="*/ 16 h 143"/>
                <a:gd name="T80" fmla="*/ 2 w 17"/>
                <a:gd name="T81" fmla="*/ 12 h 143"/>
                <a:gd name="T82" fmla="*/ 2 w 17"/>
                <a:gd name="T83" fmla="*/ 9 h 143"/>
                <a:gd name="T84" fmla="*/ 2 w 17"/>
                <a:gd name="T8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 h="143">
                  <a:moveTo>
                    <a:pt x="6" y="14"/>
                  </a:moveTo>
                  <a:cubicBezTo>
                    <a:pt x="5" y="16"/>
                    <a:pt x="5" y="16"/>
                    <a:pt x="5" y="16"/>
                  </a:cubicBezTo>
                  <a:cubicBezTo>
                    <a:pt x="6" y="39"/>
                    <a:pt x="6" y="39"/>
                    <a:pt x="6" y="39"/>
                  </a:cubicBezTo>
                  <a:cubicBezTo>
                    <a:pt x="7" y="42"/>
                    <a:pt x="7" y="42"/>
                    <a:pt x="7" y="42"/>
                  </a:cubicBezTo>
                  <a:cubicBezTo>
                    <a:pt x="7" y="50"/>
                    <a:pt x="7" y="50"/>
                    <a:pt x="7" y="50"/>
                  </a:cubicBezTo>
                  <a:cubicBezTo>
                    <a:pt x="8" y="52"/>
                    <a:pt x="8" y="52"/>
                    <a:pt x="8" y="52"/>
                  </a:cubicBezTo>
                  <a:cubicBezTo>
                    <a:pt x="8" y="60"/>
                    <a:pt x="8" y="60"/>
                    <a:pt x="8" y="60"/>
                  </a:cubicBezTo>
                  <a:cubicBezTo>
                    <a:pt x="8" y="62"/>
                    <a:pt x="8" y="62"/>
                    <a:pt x="8" y="62"/>
                  </a:cubicBezTo>
                  <a:cubicBezTo>
                    <a:pt x="9" y="64"/>
                    <a:pt x="9" y="64"/>
                    <a:pt x="9" y="64"/>
                  </a:cubicBezTo>
                  <a:cubicBezTo>
                    <a:pt x="9" y="70"/>
                    <a:pt x="9" y="70"/>
                    <a:pt x="9" y="70"/>
                  </a:cubicBezTo>
                  <a:cubicBezTo>
                    <a:pt x="9" y="75"/>
                    <a:pt x="9" y="75"/>
                    <a:pt x="9" y="75"/>
                  </a:cubicBezTo>
                  <a:cubicBezTo>
                    <a:pt x="10" y="77"/>
                    <a:pt x="10" y="77"/>
                    <a:pt x="10" y="77"/>
                  </a:cubicBezTo>
                  <a:cubicBezTo>
                    <a:pt x="13" y="119"/>
                    <a:pt x="13" y="119"/>
                    <a:pt x="13" y="119"/>
                  </a:cubicBezTo>
                  <a:cubicBezTo>
                    <a:pt x="13" y="121"/>
                    <a:pt x="13" y="121"/>
                    <a:pt x="13" y="121"/>
                  </a:cubicBezTo>
                  <a:cubicBezTo>
                    <a:pt x="15" y="140"/>
                    <a:pt x="15" y="140"/>
                    <a:pt x="15" y="140"/>
                  </a:cubicBezTo>
                  <a:cubicBezTo>
                    <a:pt x="2" y="141"/>
                    <a:pt x="2" y="141"/>
                    <a:pt x="2" y="141"/>
                  </a:cubicBezTo>
                  <a:cubicBezTo>
                    <a:pt x="2" y="122"/>
                    <a:pt x="2" y="122"/>
                    <a:pt x="2" y="122"/>
                  </a:cubicBezTo>
                  <a:cubicBezTo>
                    <a:pt x="2" y="120"/>
                    <a:pt x="2" y="120"/>
                    <a:pt x="2" y="120"/>
                  </a:cubicBezTo>
                  <a:cubicBezTo>
                    <a:pt x="2" y="82"/>
                    <a:pt x="2" y="82"/>
                    <a:pt x="2" y="82"/>
                  </a:cubicBezTo>
                  <a:cubicBezTo>
                    <a:pt x="2" y="80"/>
                    <a:pt x="2" y="80"/>
                    <a:pt x="2" y="80"/>
                  </a:cubicBezTo>
                  <a:cubicBezTo>
                    <a:pt x="2" y="62"/>
                    <a:pt x="2" y="62"/>
                    <a:pt x="2" y="62"/>
                  </a:cubicBezTo>
                  <a:cubicBezTo>
                    <a:pt x="2" y="60"/>
                    <a:pt x="2" y="60"/>
                    <a:pt x="2" y="60"/>
                  </a:cubicBezTo>
                  <a:cubicBezTo>
                    <a:pt x="2" y="53"/>
                    <a:pt x="2" y="53"/>
                    <a:pt x="2" y="53"/>
                  </a:cubicBezTo>
                  <a:cubicBezTo>
                    <a:pt x="2" y="51"/>
                    <a:pt x="2" y="51"/>
                    <a:pt x="2" y="51"/>
                  </a:cubicBezTo>
                  <a:cubicBezTo>
                    <a:pt x="2" y="47"/>
                    <a:pt x="2" y="47"/>
                    <a:pt x="2" y="47"/>
                  </a:cubicBezTo>
                  <a:cubicBezTo>
                    <a:pt x="2" y="19"/>
                    <a:pt x="2" y="19"/>
                    <a:pt x="2" y="19"/>
                  </a:cubicBezTo>
                  <a:cubicBezTo>
                    <a:pt x="0" y="21"/>
                    <a:pt x="0" y="21"/>
                    <a:pt x="0" y="21"/>
                  </a:cubicBezTo>
                  <a:cubicBezTo>
                    <a:pt x="0" y="21"/>
                    <a:pt x="0" y="21"/>
                    <a:pt x="0" y="21"/>
                  </a:cubicBezTo>
                  <a:cubicBezTo>
                    <a:pt x="0" y="44"/>
                    <a:pt x="0" y="44"/>
                    <a:pt x="0" y="44"/>
                  </a:cubicBezTo>
                  <a:cubicBezTo>
                    <a:pt x="0" y="49"/>
                    <a:pt x="0" y="49"/>
                    <a:pt x="0" y="49"/>
                  </a:cubicBezTo>
                  <a:cubicBezTo>
                    <a:pt x="0" y="49"/>
                    <a:pt x="0" y="49"/>
                    <a:pt x="0" y="49"/>
                  </a:cubicBezTo>
                  <a:cubicBezTo>
                    <a:pt x="0" y="50"/>
                    <a:pt x="0" y="50"/>
                    <a:pt x="0" y="50"/>
                  </a:cubicBezTo>
                  <a:cubicBezTo>
                    <a:pt x="0" y="54"/>
                    <a:pt x="0" y="54"/>
                    <a:pt x="0" y="54"/>
                  </a:cubicBezTo>
                  <a:cubicBezTo>
                    <a:pt x="0" y="60"/>
                    <a:pt x="0" y="60"/>
                    <a:pt x="0" y="60"/>
                  </a:cubicBezTo>
                  <a:cubicBezTo>
                    <a:pt x="0" y="61"/>
                    <a:pt x="0" y="61"/>
                    <a:pt x="0" y="61"/>
                  </a:cubicBezTo>
                  <a:cubicBezTo>
                    <a:pt x="0" y="81"/>
                    <a:pt x="0" y="81"/>
                    <a:pt x="0" y="81"/>
                  </a:cubicBezTo>
                  <a:cubicBezTo>
                    <a:pt x="0" y="84"/>
                    <a:pt x="0" y="84"/>
                    <a:pt x="0" y="84"/>
                  </a:cubicBezTo>
                  <a:cubicBezTo>
                    <a:pt x="0" y="120"/>
                    <a:pt x="0" y="120"/>
                    <a:pt x="0" y="120"/>
                  </a:cubicBezTo>
                  <a:cubicBezTo>
                    <a:pt x="0" y="122"/>
                    <a:pt x="0" y="122"/>
                    <a:pt x="0" y="122"/>
                  </a:cubicBezTo>
                  <a:cubicBezTo>
                    <a:pt x="0" y="141"/>
                    <a:pt x="0" y="141"/>
                    <a:pt x="0" y="141"/>
                  </a:cubicBezTo>
                  <a:cubicBezTo>
                    <a:pt x="0" y="143"/>
                    <a:pt x="0" y="143"/>
                    <a:pt x="0" y="143"/>
                  </a:cubicBezTo>
                  <a:cubicBezTo>
                    <a:pt x="2" y="143"/>
                    <a:pt x="2" y="143"/>
                    <a:pt x="2" y="143"/>
                  </a:cubicBezTo>
                  <a:cubicBezTo>
                    <a:pt x="15" y="142"/>
                    <a:pt x="15" y="142"/>
                    <a:pt x="15" y="142"/>
                  </a:cubicBezTo>
                  <a:cubicBezTo>
                    <a:pt x="17" y="142"/>
                    <a:pt x="17" y="142"/>
                    <a:pt x="17" y="142"/>
                  </a:cubicBezTo>
                  <a:cubicBezTo>
                    <a:pt x="17" y="140"/>
                    <a:pt x="17" y="140"/>
                    <a:pt x="17" y="140"/>
                  </a:cubicBezTo>
                  <a:cubicBezTo>
                    <a:pt x="15" y="121"/>
                    <a:pt x="15" y="121"/>
                    <a:pt x="15" y="121"/>
                  </a:cubicBezTo>
                  <a:cubicBezTo>
                    <a:pt x="15" y="119"/>
                    <a:pt x="15" y="119"/>
                    <a:pt x="15" y="119"/>
                  </a:cubicBezTo>
                  <a:cubicBezTo>
                    <a:pt x="11" y="76"/>
                    <a:pt x="11" y="76"/>
                    <a:pt x="11" y="76"/>
                  </a:cubicBezTo>
                  <a:cubicBezTo>
                    <a:pt x="11" y="75"/>
                    <a:pt x="11" y="75"/>
                    <a:pt x="11" y="75"/>
                  </a:cubicBezTo>
                  <a:cubicBezTo>
                    <a:pt x="11" y="69"/>
                    <a:pt x="11" y="69"/>
                    <a:pt x="11" y="69"/>
                  </a:cubicBezTo>
                  <a:cubicBezTo>
                    <a:pt x="10" y="62"/>
                    <a:pt x="10" y="62"/>
                    <a:pt x="10" y="62"/>
                  </a:cubicBezTo>
                  <a:cubicBezTo>
                    <a:pt x="10" y="60"/>
                    <a:pt x="10" y="60"/>
                    <a:pt x="10" y="60"/>
                  </a:cubicBezTo>
                  <a:cubicBezTo>
                    <a:pt x="9" y="52"/>
                    <a:pt x="9" y="52"/>
                    <a:pt x="9" y="52"/>
                  </a:cubicBezTo>
                  <a:cubicBezTo>
                    <a:pt x="9" y="50"/>
                    <a:pt x="9" y="50"/>
                    <a:pt x="9" y="50"/>
                  </a:cubicBezTo>
                  <a:cubicBezTo>
                    <a:pt x="8" y="39"/>
                    <a:pt x="8" y="39"/>
                    <a:pt x="8" y="39"/>
                  </a:cubicBezTo>
                  <a:cubicBezTo>
                    <a:pt x="8" y="36"/>
                    <a:pt x="8" y="36"/>
                    <a:pt x="8" y="36"/>
                  </a:cubicBezTo>
                  <a:cubicBezTo>
                    <a:pt x="6" y="15"/>
                    <a:pt x="6" y="15"/>
                    <a:pt x="6" y="15"/>
                  </a:cubicBezTo>
                  <a:cubicBezTo>
                    <a:pt x="6" y="14"/>
                    <a:pt x="6" y="14"/>
                    <a:pt x="6" y="14"/>
                  </a:cubicBezTo>
                  <a:moveTo>
                    <a:pt x="3" y="1"/>
                  </a:moveTo>
                  <a:cubicBezTo>
                    <a:pt x="3" y="2"/>
                    <a:pt x="3" y="2"/>
                    <a:pt x="3" y="2"/>
                  </a:cubicBezTo>
                  <a:cubicBezTo>
                    <a:pt x="4" y="9"/>
                    <a:pt x="4" y="9"/>
                    <a:pt x="4" y="9"/>
                  </a:cubicBezTo>
                  <a:cubicBezTo>
                    <a:pt x="4" y="10"/>
                    <a:pt x="4" y="10"/>
                    <a:pt x="4" y="10"/>
                  </a:cubicBezTo>
                  <a:cubicBezTo>
                    <a:pt x="4" y="11"/>
                    <a:pt x="4" y="11"/>
                    <a:pt x="4" y="11"/>
                  </a:cubicBezTo>
                  <a:cubicBezTo>
                    <a:pt x="4" y="13"/>
                    <a:pt x="4" y="13"/>
                    <a:pt x="4" y="13"/>
                  </a:cubicBezTo>
                  <a:cubicBezTo>
                    <a:pt x="6" y="11"/>
                    <a:pt x="6" y="11"/>
                    <a:pt x="6" y="11"/>
                  </a:cubicBezTo>
                  <a:cubicBezTo>
                    <a:pt x="6" y="10"/>
                    <a:pt x="6" y="10"/>
                    <a:pt x="6" y="10"/>
                  </a:cubicBezTo>
                  <a:cubicBezTo>
                    <a:pt x="6" y="10"/>
                    <a:pt x="6" y="10"/>
                    <a:pt x="6" y="10"/>
                  </a:cubicBezTo>
                  <a:cubicBezTo>
                    <a:pt x="6" y="7"/>
                    <a:pt x="6" y="7"/>
                    <a:pt x="6" y="7"/>
                  </a:cubicBezTo>
                  <a:cubicBezTo>
                    <a:pt x="5" y="3"/>
                    <a:pt x="5" y="3"/>
                    <a:pt x="5" y="3"/>
                  </a:cubicBezTo>
                  <a:cubicBezTo>
                    <a:pt x="5" y="1"/>
                    <a:pt x="5" y="1"/>
                    <a:pt x="5" y="1"/>
                  </a:cubicBezTo>
                  <a:cubicBezTo>
                    <a:pt x="4" y="1"/>
                    <a:pt x="4" y="1"/>
                    <a:pt x="3" y="1"/>
                  </a:cubicBezTo>
                  <a:moveTo>
                    <a:pt x="0" y="0"/>
                  </a:moveTo>
                  <a:cubicBezTo>
                    <a:pt x="0" y="0"/>
                    <a:pt x="0" y="0"/>
                    <a:pt x="0" y="0"/>
                  </a:cubicBezTo>
                  <a:cubicBezTo>
                    <a:pt x="0" y="1"/>
                    <a:pt x="0" y="1"/>
                    <a:pt x="0" y="1"/>
                  </a:cubicBezTo>
                  <a:cubicBezTo>
                    <a:pt x="0" y="8"/>
                    <a:pt x="0" y="8"/>
                    <a:pt x="0" y="8"/>
                  </a:cubicBezTo>
                  <a:cubicBezTo>
                    <a:pt x="0" y="10"/>
                    <a:pt x="0" y="10"/>
                    <a:pt x="0" y="10"/>
                  </a:cubicBezTo>
                  <a:cubicBezTo>
                    <a:pt x="0" y="10"/>
                    <a:pt x="0" y="10"/>
                    <a:pt x="0" y="10"/>
                  </a:cubicBezTo>
                  <a:cubicBezTo>
                    <a:pt x="0" y="17"/>
                    <a:pt x="0" y="17"/>
                    <a:pt x="0" y="17"/>
                  </a:cubicBezTo>
                  <a:cubicBezTo>
                    <a:pt x="0" y="18"/>
                    <a:pt x="0" y="18"/>
                    <a:pt x="0" y="18"/>
                  </a:cubicBezTo>
                  <a:cubicBezTo>
                    <a:pt x="2" y="16"/>
                    <a:pt x="2" y="16"/>
                    <a:pt x="2" y="16"/>
                  </a:cubicBezTo>
                  <a:cubicBezTo>
                    <a:pt x="2" y="14"/>
                    <a:pt x="2" y="14"/>
                    <a:pt x="2" y="14"/>
                  </a:cubicBezTo>
                  <a:cubicBezTo>
                    <a:pt x="2" y="12"/>
                    <a:pt x="2" y="12"/>
                    <a:pt x="2" y="12"/>
                  </a:cubicBezTo>
                  <a:cubicBezTo>
                    <a:pt x="2" y="9"/>
                    <a:pt x="2" y="9"/>
                    <a:pt x="2" y="9"/>
                  </a:cubicBezTo>
                  <a:cubicBezTo>
                    <a:pt x="2" y="9"/>
                    <a:pt x="2" y="9"/>
                    <a:pt x="2" y="9"/>
                  </a:cubicBezTo>
                  <a:cubicBezTo>
                    <a:pt x="2" y="1"/>
                    <a:pt x="2" y="1"/>
                    <a:pt x="2" y="1"/>
                  </a:cubicBezTo>
                  <a:cubicBezTo>
                    <a:pt x="2" y="0"/>
                    <a:pt x="2" y="0"/>
                    <a:pt x="2" y="0"/>
                  </a:cubicBezTo>
                  <a:cubicBezTo>
                    <a:pt x="1" y="0"/>
                    <a:pt x="1" y="0"/>
                    <a:pt x="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1" name="Freeform 51"/>
            <p:cNvSpPr>
              <a:spLocks noEditPoints="1"/>
            </p:cNvSpPr>
            <p:nvPr/>
          </p:nvSpPr>
          <p:spPr bwMode="auto">
            <a:xfrm>
              <a:off x="10742490" y="3460993"/>
              <a:ext cx="220057" cy="486304"/>
            </a:xfrm>
            <a:custGeom>
              <a:avLst/>
              <a:gdLst>
                <a:gd name="T0" fmla="*/ 0 w 123"/>
                <a:gd name="T1" fmla="*/ 299 h 299"/>
                <a:gd name="T2" fmla="*/ 0 w 123"/>
                <a:gd name="T3" fmla="*/ 282 h 299"/>
                <a:gd name="T4" fmla="*/ 0 w 123"/>
                <a:gd name="T5" fmla="*/ 275 h 299"/>
                <a:gd name="T6" fmla="*/ 9 w 123"/>
                <a:gd name="T7" fmla="*/ 282 h 299"/>
                <a:gd name="T8" fmla="*/ 16 w 123"/>
                <a:gd name="T9" fmla="*/ 259 h 299"/>
                <a:gd name="T10" fmla="*/ 7 w 123"/>
                <a:gd name="T11" fmla="*/ 247 h 299"/>
                <a:gd name="T12" fmla="*/ 40 w 123"/>
                <a:gd name="T13" fmla="*/ 216 h 299"/>
                <a:gd name="T14" fmla="*/ 21 w 123"/>
                <a:gd name="T15" fmla="*/ 259 h 299"/>
                <a:gd name="T16" fmla="*/ 40 w 123"/>
                <a:gd name="T17" fmla="*/ 216 h 299"/>
                <a:gd name="T18" fmla="*/ 7 w 123"/>
                <a:gd name="T19" fmla="*/ 202 h 299"/>
                <a:gd name="T20" fmla="*/ 7 w 123"/>
                <a:gd name="T21" fmla="*/ 242 h 299"/>
                <a:gd name="T22" fmla="*/ 7 w 123"/>
                <a:gd name="T23" fmla="*/ 202 h 299"/>
                <a:gd name="T24" fmla="*/ 9 w 123"/>
                <a:gd name="T25" fmla="*/ 197 h 299"/>
                <a:gd name="T26" fmla="*/ 12 w 123"/>
                <a:gd name="T27" fmla="*/ 197 h 299"/>
                <a:gd name="T28" fmla="*/ 12 w 123"/>
                <a:gd name="T29" fmla="*/ 154 h 299"/>
                <a:gd name="T30" fmla="*/ 12 w 123"/>
                <a:gd name="T31" fmla="*/ 190 h 299"/>
                <a:gd name="T32" fmla="*/ 106 w 123"/>
                <a:gd name="T33" fmla="*/ 107 h 299"/>
                <a:gd name="T34" fmla="*/ 42 w 123"/>
                <a:gd name="T35" fmla="*/ 214 h 299"/>
                <a:gd name="T36" fmla="*/ 106 w 123"/>
                <a:gd name="T37" fmla="*/ 107 h 299"/>
                <a:gd name="T38" fmla="*/ 102 w 123"/>
                <a:gd name="T39" fmla="*/ 102 h 299"/>
                <a:gd name="T40" fmla="*/ 113 w 123"/>
                <a:gd name="T41" fmla="*/ 90 h 299"/>
                <a:gd name="T42" fmla="*/ 113 w 123"/>
                <a:gd name="T43" fmla="*/ 71 h 299"/>
                <a:gd name="T44" fmla="*/ 116 w 123"/>
                <a:gd name="T45" fmla="*/ 78 h 299"/>
                <a:gd name="T46" fmla="*/ 118 w 123"/>
                <a:gd name="T47" fmla="*/ 85 h 299"/>
                <a:gd name="T48" fmla="*/ 123 w 123"/>
                <a:gd name="T49" fmla="*/ 76 h 299"/>
                <a:gd name="T50" fmla="*/ 113 w 123"/>
                <a:gd name="T51" fmla="*/ 71 h 299"/>
                <a:gd name="T52" fmla="*/ 16 w 123"/>
                <a:gd name="T53" fmla="*/ 76 h 299"/>
                <a:gd name="T54" fmla="*/ 14 w 123"/>
                <a:gd name="T55" fmla="*/ 97 h 299"/>
                <a:gd name="T56" fmla="*/ 16 w 123"/>
                <a:gd name="T57" fmla="*/ 140 h 299"/>
                <a:gd name="T58" fmla="*/ 21 w 123"/>
                <a:gd name="T59" fmla="*/ 88 h 299"/>
                <a:gd name="T60" fmla="*/ 87 w 123"/>
                <a:gd name="T61" fmla="*/ 50 h 299"/>
                <a:gd name="T62" fmla="*/ 87 w 123"/>
                <a:gd name="T63" fmla="*/ 57 h 299"/>
                <a:gd name="T64" fmla="*/ 106 w 123"/>
                <a:gd name="T65" fmla="*/ 64 h 299"/>
                <a:gd name="T66" fmla="*/ 90 w 123"/>
                <a:gd name="T67" fmla="*/ 50 h 299"/>
                <a:gd name="T68" fmla="*/ 42 w 123"/>
                <a:gd name="T69" fmla="*/ 14 h 299"/>
                <a:gd name="T70" fmla="*/ 83 w 123"/>
                <a:gd name="T71" fmla="*/ 52 h 299"/>
                <a:gd name="T72" fmla="*/ 42 w 123"/>
                <a:gd name="T73" fmla="*/ 14 h 299"/>
                <a:gd name="T74" fmla="*/ 21 w 123"/>
                <a:gd name="T75" fmla="*/ 7 h 299"/>
                <a:gd name="T76" fmla="*/ 24 w 123"/>
                <a:gd name="T77" fmla="*/ 52 h 299"/>
                <a:gd name="T78" fmla="*/ 38 w 123"/>
                <a:gd name="T79" fmla="*/ 17 h 299"/>
                <a:gd name="T80" fmla="*/ 28 w 123"/>
                <a:gd name="T81" fmla="*/ 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3" h="299">
                  <a:moveTo>
                    <a:pt x="0" y="282"/>
                  </a:moveTo>
                  <a:lnTo>
                    <a:pt x="0" y="299"/>
                  </a:lnTo>
                  <a:lnTo>
                    <a:pt x="5" y="287"/>
                  </a:lnTo>
                  <a:lnTo>
                    <a:pt x="0" y="282"/>
                  </a:lnTo>
                  <a:close/>
                  <a:moveTo>
                    <a:pt x="5" y="242"/>
                  </a:moveTo>
                  <a:lnTo>
                    <a:pt x="0" y="275"/>
                  </a:lnTo>
                  <a:lnTo>
                    <a:pt x="7" y="285"/>
                  </a:lnTo>
                  <a:lnTo>
                    <a:pt x="9" y="282"/>
                  </a:lnTo>
                  <a:lnTo>
                    <a:pt x="19" y="263"/>
                  </a:lnTo>
                  <a:lnTo>
                    <a:pt x="16" y="259"/>
                  </a:lnTo>
                  <a:lnTo>
                    <a:pt x="5" y="280"/>
                  </a:lnTo>
                  <a:lnTo>
                    <a:pt x="7" y="247"/>
                  </a:lnTo>
                  <a:lnTo>
                    <a:pt x="5" y="242"/>
                  </a:lnTo>
                  <a:close/>
                  <a:moveTo>
                    <a:pt x="40" y="216"/>
                  </a:moveTo>
                  <a:lnTo>
                    <a:pt x="19" y="256"/>
                  </a:lnTo>
                  <a:lnTo>
                    <a:pt x="21" y="259"/>
                  </a:lnTo>
                  <a:lnTo>
                    <a:pt x="45" y="218"/>
                  </a:lnTo>
                  <a:lnTo>
                    <a:pt x="40" y="216"/>
                  </a:lnTo>
                  <a:close/>
                  <a:moveTo>
                    <a:pt x="7" y="202"/>
                  </a:moveTo>
                  <a:lnTo>
                    <a:pt x="7" y="202"/>
                  </a:lnTo>
                  <a:lnTo>
                    <a:pt x="5" y="237"/>
                  </a:lnTo>
                  <a:lnTo>
                    <a:pt x="7" y="242"/>
                  </a:lnTo>
                  <a:lnTo>
                    <a:pt x="12" y="202"/>
                  </a:lnTo>
                  <a:lnTo>
                    <a:pt x="7" y="202"/>
                  </a:lnTo>
                  <a:close/>
                  <a:moveTo>
                    <a:pt x="12" y="197"/>
                  </a:moveTo>
                  <a:lnTo>
                    <a:pt x="9" y="197"/>
                  </a:lnTo>
                  <a:lnTo>
                    <a:pt x="12" y="197"/>
                  </a:lnTo>
                  <a:lnTo>
                    <a:pt x="12" y="197"/>
                  </a:lnTo>
                  <a:close/>
                  <a:moveTo>
                    <a:pt x="16" y="147"/>
                  </a:moveTo>
                  <a:lnTo>
                    <a:pt x="12" y="154"/>
                  </a:lnTo>
                  <a:lnTo>
                    <a:pt x="7" y="195"/>
                  </a:lnTo>
                  <a:lnTo>
                    <a:pt x="12" y="190"/>
                  </a:lnTo>
                  <a:lnTo>
                    <a:pt x="16" y="147"/>
                  </a:lnTo>
                  <a:close/>
                  <a:moveTo>
                    <a:pt x="106" y="107"/>
                  </a:moveTo>
                  <a:lnTo>
                    <a:pt x="95" y="116"/>
                  </a:lnTo>
                  <a:lnTo>
                    <a:pt x="42" y="214"/>
                  </a:lnTo>
                  <a:lnTo>
                    <a:pt x="45" y="214"/>
                  </a:lnTo>
                  <a:lnTo>
                    <a:pt x="106" y="107"/>
                  </a:lnTo>
                  <a:close/>
                  <a:moveTo>
                    <a:pt x="111" y="85"/>
                  </a:moveTo>
                  <a:lnTo>
                    <a:pt x="102" y="102"/>
                  </a:lnTo>
                  <a:lnTo>
                    <a:pt x="113" y="93"/>
                  </a:lnTo>
                  <a:lnTo>
                    <a:pt x="113" y="90"/>
                  </a:lnTo>
                  <a:lnTo>
                    <a:pt x="111" y="85"/>
                  </a:lnTo>
                  <a:close/>
                  <a:moveTo>
                    <a:pt x="113" y="71"/>
                  </a:moveTo>
                  <a:lnTo>
                    <a:pt x="116" y="78"/>
                  </a:lnTo>
                  <a:lnTo>
                    <a:pt x="116" y="78"/>
                  </a:lnTo>
                  <a:lnTo>
                    <a:pt x="116" y="78"/>
                  </a:lnTo>
                  <a:lnTo>
                    <a:pt x="118" y="85"/>
                  </a:lnTo>
                  <a:lnTo>
                    <a:pt x="121" y="81"/>
                  </a:lnTo>
                  <a:lnTo>
                    <a:pt x="123" y="76"/>
                  </a:lnTo>
                  <a:lnTo>
                    <a:pt x="118" y="74"/>
                  </a:lnTo>
                  <a:lnTo>
                    <a:pt x="113" y="71"/>
                  </a:lnTo>
                  <a:close/>
                  <a:moveTo>
                    <a:pt x="21" y="64"/>
                  </a:moveTo>
                  <a:lnTo>
                    <a:pt x="16" y="76"/>
                  </a:lnTo>
                  <a:lnTo>
                    <a:pt x="16" y="90"/>
                  </a:lnTo>
                  <a:lnTo>
                    <a:pt x="14" y="97"/>
                  </a:lnTo>
                  <a:lnTo>
                    <a:pt x="12" y="145"/>
                  </a:lnTo>
                  <a:lnTo>
                    <a:pt x="16" y="140"/>
                  </a:lnTo>
                  <a:lnTo>
                    <a:pt x="19" y="93"/>
                  </a:lnTo>
                  <a:lnTo>
                    <a:pt x="21" y="88"/>
                  </a:lnTo>
                  <a:lnTo>
                    <a:pt x="21" y="64"/>
                  </a:lnTo>
                  <a:close/>
                  <a:moveTo>
                    <a:pt x="87" y="50"/>
                  </a:moveTo>
                  <a:lnTo>
                    <a:pt x="85" y="55"/>
                  </a:lnTo>
                  <a:lnTo>
                    <a:pt x="87" y="57"/>
                  </a:lnTo>
                  <a:lnTo>
                    <a:pt x="109" y="71"/>
                  </a:lnTo>
                  <a:lnTo>
                    <a:pt x="106" y="64"/>
                  </a:lnTo>
                  <a:lnTo>
                    <a:pt x="92" y="55"/>
                  </a:lnTo>
                  <a:lnTo>
                    <a:pt x="90" y="50"/>
                  </a:lnTo>
                  <a:lnTo>
                    <a:pt x="87" y="50"/>
                  </a:lnTo>
                  <a:close/>
                  <a:moveTo>
                    <a:pt x="42" y="14"/>
                  </a:moveTo>
                  <a:lnTo>
                    <a:pt x="42" y="19"/>
                  </a:lnTo>
                  <a:lnTo>
                    <a:pt x="83" y="52"/>
                  </a:lnTo>
                  <a:lnTo>
                    <a:pt x="85" y="47"/>
                  </a:lnTo>
                  <a:lnTo>
                    <a:pt x="42" y="14"/>
                  </a:lnTo>
                  <a:close/>
                  <a:moveTo>
                    <a:pt x="24" y="0"/>
                  </a:moveTo>
                  <a:lnTo>
                    <a:pt x="21" y="7"/>
                  </a:lnTo>
                  <a:lnTo>
                    <a:pt x="19" y="64"/>
                  </a:lnTo>
                  <a:lnTo>
                    <a:pt x="24" y="52"/>
                  </a:lnTo>
                  <a:lnTo>
                    <a:pt x="26" y="7"/>
                  </a:lnTo>
                  <a:lnTo>
                    <a:pt x="38" y="17"/>
                  </a:lnTo>
                  <a:lnTo>
                    <a:pt x="40" y="12"/>
                  </a:lnTo>
                  <a:lnTo>
                    <a:pt x="28" y="5"/>
                  </a:lnTo>
                  <a:lnTo>
                    <a:pt x="24"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2" name="Freeform 52"/>
            <p:cNvSpPr>
              <a:spLocks noEditPoints="1"/>
            </p:cNvSpPr>
            <p:nvPr/>
          </p:nvSpPr>
          <p:spPr bwMode="auto">
            <a:xfrm>
              <a:off x="10742490" y="3460993"/>
              <a:ext cx="220057" cy="486304"/>
            </a:xfrm>
            <a:custGeom>
              <a:avLst/>
              <a:gdLst>
                <a:gd name="T0" fmla="*/ 0 w 123"/>
                <a:gd name="T1" fmla="*/ 299 h 299"/>
                <a:gd name="T2" fmla="*/ 0 w 123"/>
                <a:gd name="T3" fmla="*/ 282 h 299"/>
                <a:gd name="T4" fmla="*/ 0 w 123"/>
                <a:gd name="T5" fmla="*/ 275 h 299"/>
                <a:gd name="T6" fmla="*/ 9 w 123"/>
                <a:gd name="T7" fmla="*/ 282 h 299"/>
                <a:gd name="T8" fmla="*/ 16 w 123"/>
                <a:gd name="T9" fmla="*/ 259 h 299"/>
                <a:gd name="T10" fmla="*/ 7 w 123"/>
                <a:gd name="T11" fmla="*/ 247 h 299"/>
                <a:gd name="T12" fmla="*/ 40 w 123"/>
                <a:gd name="T13" fmla="*/ 216 h 299"/>
                <a:gd name="T14" fmla="*/ 21 w 123"/>
                <a:gd name="T15" fmla="*/ 259 h 299"/>
                <a:gd name="T16" fmla="*/ 40 w 123"/>
                <a:gd name="T17" fmla="*/ 216 h 299"/>
                <a:gd name="T18" fmla="*/ 7 w 123"/>
                <a:gd name="T19" fmla="*/ 202 h 299"/>
                <a:gd name="T20" fmla="*/ 7 w 123"/>
                <a:gd name="T21" fmla="*/ 242 h 299"/>
                <a:gd name="T22" fmla="*/ 7 w 123"/>
                <a:gd name="T23" fmla="*/ 202 h 299"/>
                <a:gd name="T24" fmla="*/ 9 w 123"/>
                <a:gd name="T25" fmla="*/ 197 h 299"/>
                <a:gd name="T26" fmla="*/ 12 w 123"/>
                <a:gd name="T27" fmla="*/ 197 h 299"/>
                <a:gd name="T28" fmla="*/ 12 w 123"/>
                <a:gd name="T29" fmla="*/ 154 h 299"/>
                <a:gd name="T30" fmla="*/ 12 w 123"/>
                <a:gd name="T31" fmla="*/ 190 h 299"/>
                <a:gd name="T32" fmla="*/ 106 w 123"/>
                <a:gd name="T33" fmla="*/ 107 h 299"/>
                <a:gd name="T34" fmla="*/ 42 w 123"/>
                <a:gd name="T35" fmla="*/ 214 h 299"/>
                <a:gd name="T36" fmla="*/ 106 w 123"/>
                <a:gd name="T37" fmla="*/ 107 h 299"/>
                <a:gd name="T38" fmla="*/ 102 w 123"/>
                <a:gd name="T39" fmla="*/ 102 h 299"/>
                <a:gd name="T40" fmla="*/ 113 w 123"/>
                <a:gd name="T41" fmla="*/ 90 h 299"/>
                <a:gd name="T42" fmla="*/ 113 w 123"/>
                <a:gd name="T43" fmla="*/ 71 h 299"/>
                <a:gd name="T44" fmla="*/ 116 w 123"/>
                <a:gd name="T45" fmla="*/ 78 h 299"/>
                <a:gd name="T46" fmla="*/ 118 w 123"/>
                <a:gd name="T47" fmla="*/ 85 h 299"/>
                <a:gd name="T48" fmla="*/ 123 w 123"/>
                <a:gd name="T49" fmla="*/ 76 h 299"/>
                <a:gd name="T50" fmla="*/ 113 w 123"/>
                <a:gd name="T51" fmla="*/ 71 h 299"/>
                <a:gd name="T52" fmla="*/ 16 w 123"/>
                <a:gd name="T53" fmla="*/ 76 h 299"/>
                <a:gd name="T54" fmla="*/ 14 w 123"/>
                <a:gd name="T55" fmla="*/ 97 h 299"/>
                <a:gd name="T56" fmla="*/ 16 w 123"/>
                <a:gd name="T57" fmla="*/ 140 h 299"/>
                <a:gd name="T58" fmla="*/ 21 w 123"/>
                <a:gd name="T59" fmla="*/ 88 h 299"/>
                <a:gd name="T60" fmla="*/ 87 w 123"/>
                <a:gd name="T61" fmla="*/ 50 h 299"/>
                <a:gd name="T62" fmla="*/ 87 w 123"/>
                <a:gd name="T63" fmla="*/ 57 h 299"/>
                <a:gd name="T64" fmla="*/ 106 w 123"/>
                <a:gd name="T65" fmla="*/ 64 h 299"/>
                <a:gd name="T66" fmla="*/ 90 w 123"/>
                <a:gd name="T67" fmla="*/ 50 h 299"/>
                <a:gd name="T68" fmla="*/ 42 w 123"/>
                <a:gd name="T69" fmla="*/ 14 h 299"/>
                <a:gd name="T70" fmla="*/ 83 w 123"/>
                <a:gd name="T71" fmla="*/ 52 h 299"/>
                <a:gd name="T72" fmla="*/ 42 w 123"/>
                <a:gd name="T73" fmla="*/ 14 h 299"/>
                <a:gd name="T74" fmla="*/ 21 w 123"/>
                <a:gd name="T75" fmla="*/ 7 h 299"/>
                <a:gd name="T76" fmla="*/ 24 w 123"/>
                <a:gd name="T77" fmla="*/ 52 h 299"/>
                <a:gd name="T78" fmla="*/ 38 w 123"/>
                <a:gd name="T79" fmla="*/ 17 h 299"/>
                <a:gd name="T80" fmla="*/ 28 w 123"/>
                <a:gd name="T81" fmla="*/ 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3" h="299">
                  <a:moveTo>
                    <a:pt x="0" y="282"/>
                  </a:moveTo>
                  <a:lnTo>
                    <a:pt x="0" y="299"/>
                  </a:lnTo>
                  <a:lnTo>
                    <a:pt x="5" y="287"/>
                  </a:lnTo>
                  <a:lnTo>
                    <a:pt x="0" y="282"/>
                  </a:lnTo>
                  <a:moveTo>
                    <a:pt x="5" y="242"/>
                  </a:moveTo>
                  <a:lnTo>
                    <a:pt x="0" y="275"/>
                  </a:lnTo>
                  <a:lnTo>
                    <a:pt x="7" y="285"/>
                  </a:lnTo>
                  <a:lnTo>
                    <a:pt x="9" y="282"/>
                  </a:lnTo>
                  <a:lnTo>
                    <a:pt x="19" y="263"/>
                  </a:lnTo>
                  <a:lnTo>
                    <a:pt x="16" y="259"/>
                  </a:lnTo>
                  <a:lnTo>
                    <a:pt x="5" y="280"/>
                  </a:lnTo>
                  <a:lnTo>
                    <a:pt x="7" y="247"/>
                  </a:lnTo>
                  <a:lnTo>
                    <a:pt x="5" y="242"/>
                  </a:lnTo>
                  <a:moveTo>
                    <a:pt x="40" y="216"/>
                  </a:moveTo>
                  <a:lnTo>
                    <a:pt x="19" y="256"/>
                  </a:lnTo>
                  <a:lnTo>
                    <a:pt x="21" y="259"/>
                  </a:lnTo>
                  <a:lnTo>
                    <a:pt x="45" y="218"/>
                  </a:lnTo>
                  <a:lnTo>
                    <a:pt x="40" y="216"/>
                  </a:lnTo>
                  <a:moveTo>
                    <a:pt x="7" y="202"/>
                  </a:moveTo>
                  <a:lnTo>
                    <a:pt x="7" y="202"/>
                  </a:lnTo>
                  <a:lnTo>
                    <a:pt x="5" y="237"/>
                  </a:lnTo>
                  <a:lnTo>
                    <a:pt x="7" y="242"/>
                  </a:lnTo>
                  <a:lnTo>
                    <a:pt x="12" y="202"/>
                  </a:lnTo>
                  <a:lnTo>
                    <a:pt x="7" y="202"/>
                  </a:lnTo>
                  <a:moveTo>
                    <a:pt x="12" y="197"/>
                  </a:moveTo>
                  <a:lnTo>
                    <a:pt x="9" y="197"/>
                  </a:lnTo>
                  <a:lnTo>
                    <a:pt x="12" y="197"/>
                  </a:lnTo>
                  <a:lnTo>
                    <a:pt x="12" y="197"/>
                  </a:lnTo>
                  <a:moveTo>
                    <a:pt x="16" y="147"/>
                  </a:moveTo>
                  <a:lnTo>
                    <a:pt x="12" y="154"/>
                  </a:lnTo>
                  <a:lnTo>
                    <a:pt x="7" y="195"/>
                  </a:lnTo>
                  <a:lnTo>
                    <a:pt x="12" y="190"/>
                  </a:lnTo>
                  <a:lnTo>
                    <a:pt x="16" y="147"/>
                  </a:lnTo>
                  <a:moveTo>
                    <a:pt x="106" y="107"/>
                  </a:moveTo>
                  <a:lnTo>
                    <a:pt x="95" y="116"/>
                  </a:lnTo>
                  <a:lnTo>
                    <a:pt x="42" y="214"/>
                  </a:lnTo>
                  <a:lnTo>
                    <a:pt x="45" y="214"/>
                  </a:lnTo>
                  <a:lnTo>
                    <a:pt x="106" y="107"/>
                  </a:lnTo>
                  <a:moveTo>
                    <a:pt x="111" y="85"/>
                  </a:moveTo>
                  <a:lnTo>
                    <a:pt x="102" y="102"/>
                  </a:lnTo>
                  <a:lnTo>
                    <a:pt x="113" y="93"/>
                  </a:lnTo>
                  <a:lnTo>
                    <a:pt x="113" y="90"/>
                  </a:lnTo>
                  <a:lnTo>
                    <a:pt x="111" y="85"/>
                  </a:lnTo>
                  <a:moveTo>
                    <a:pt x="113" y="71"/>
                  </a:moveTo>
                  <a:lnTo>
                    <a:pt x="116" y="78"/>
                  </a:lnTo>
                  <a:lnTo>
                    <a:pt x="116" y="78"/>
                  </a:lnTo>
                  <a:lnTo>
                    <a:pt x="116" y="78"/>
                  </a:lnTo>
                  <a:lnTo>
                    <a:pt x="118" y="85"/>
                  </a:lnTo>
                  <a:lnTo>
                    <a:pt x="121" y="81"/>
                  </a:lnTo>
                  <a:lnTo>
                    <a:pt x="123" y="76"/>
                  </a:lnTo>
                  <a:lnTo>
                    <a:pt x="118" y="74"/>
                  </a:lnTo>
                  <a:lnTo>
                    <a:pt x="113" y="71"/>
                  </a:lnTo>
                  <a:moveTo>
                    <a:pt x="21" y="64"/>
                  </a:moveTo>
                  <a:lnTo>
                    <a:pt x="16" y="76"/>
                  </a:lnTo>
                  <a:lnTo>
                    <a:pt x="16" y="90"/>
                  </a:lnTo>
                  <a:lnTo>
                    <a:pt x="14" y="97"/>
                  </a:lnTo>
                  <a:lnTo>
                    <a:pt x="12" y="145"/>
                  </a:lnTo>
                  <a:lnTo>
                    <a:pt x="16" y="140"/>
                  </a:lnTo>
                  <a:lnTo>
                    <a:pt x="19" y="93"/>
                  </a:lnTo>
                  <a:lnTo>
                    <a:pt x="21" y="88"/>
                  </a:lnTo>
                  <a:lnTo>
                    <a:pt x="21" y="64"/>
                  </a:lnTo>
                  <a:moveTo>
                    <a:pt x="87" y="50"/>
                  </a:moveTo>
                  <a:lnTo>
                    <a:pt x="85" y="55"/>
                  </a:lnTo>
                  <a:lnTo>
                    <a:pt x="87" y="57"/>
                  </a:lnTo>
                  <a:lnTo>
                    <a:pt x="109" y="71"/>
                  </a:lnTo>
                  <a:lnTo>
                    <a:pt x="106" y="64"/>
                  </a:lnTo>
                  <a:lnTo>
                    <a:pt x="92" y="55"/>
                  </a:lnTo>
                  <a:lnTo>
                    <a:pt x="90" y="50"/>
                  </a:lnTo>
                  <a:lnTo>
                    <a:pt x="87" y="50"/>
                  </a:lnTo>
                  <a:moveTo>
                    <a:pt x="42" y="14"/>
                  </a:moveTo>
                  <a:lnTo>
                    <a:pt x="42" y="19"/>
                  </a:lnTo>
                  <a:lnTo>
                    <a:pt x="83" y="52"/>
                  </a:lnTo>
                  <a:lnTo>
                    <a:pt x="85" y="47"/>
                  </a:lnTo>
                  <a:lnTo>
                    <a:pt x="42" y="14"/>
                  </a:lnTo>
                  <a:moveTo>
                    <a:pt x="24" y="0"/>
                  </a:moveTo>
                  <a:lnTo>
                    <a:pt x="21" y="7"/>
                  </a:lnTo>
                  <a:lnTo>
                    <a:pt x="19" y="64"/>
                  </a:lnTo>
                  <a:lnTo>
                    <a:pt x="24" y="52"/>
                  </a:lnTo>
                  <a:lnTo>
                    <a:pt x="26" y="7"/>
                  </a:lnTo>
                  <a:lnTo>
                    <a:pt x="38" y="17"/>
                  </a:lnTo>
                  <a:lnTo>
                    <a:pt x="40" y="12"/>
                  </a:lnTo>
                  <a:lnTo>
                    <a:pt x="28" y="5"/>
                  </a:lnTo>
                  <a:lnTo>
                    <a:pt x="24"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3" name="Freeform 53"/>
            <p:cNvSpPr>
              <a:spLocks noEditPoints="1"/>
            </p:cNvSpPr>
            <p:nvPr/>
          </p:nvSpPr>
          <p:spPr bwMode="auto">
            <a:xfrm>
              <a:off x="10831944" y="3460993"/>
              <a:ext cx="400753" cy="478171"/>
            </a:xfrm>
            <a:custGeom>
              <a:avLst/>
              <a:gdLst>
                <a:gd name="T0" fmla="*/ 111 w 224"/>
                <a:gd name="T1" fmla="*/ 254 h 294"/>
                <a:gd name="T2" fmla="*/ 94 w 224"/>
                <a:gd name="T3" fmla="*/ 290 h 294"/>
                <a:gd name="T4" fmla="*/ 78 w 224"/>
                <a:gd name="T5" fmla="*/ 275 h 294"/>
                <a:gd name="T6" fmla="*/ 78 w 224"/>
                <a:gd name="T7" fmla="*/ 280 h 294"/>
                <a:gd name="T8" fmla="*/ 92 w 224"/>
                <a:gd name="T9" fmla="*/ 292 h 294"/>
                <a:gd name="T10" fmla="*/ 97 w 224"/>
                <a:gd name="T11" fmla="*/ 294 h 294"/>
                <a:gd name="T12" fmla="*/ 99 w 224"/>
                <a:gd name="T13" fmla="*/ 290 h 294"/>
                <a:gd name="T14" fmla="*/ 111 w 224"/>
                <a:gd name="T15" fmla="*/ 261 h 294"/>
                <a:gd name="T16" fmla="*/ 111 w 224"/>
                <a:gd name="T17" fmla="*/ 254 h 294"/>
                <a:gd name="T18" fmla="*/ 7 w 224"/>
                <a:gd name="T19" fmla="*/ 223 h 294"/>
                <a:gd name="T20" fmla="*/ 73 w 224"/>
                <a:gd name="T21" fmla="*/ 275 h 294"/>
                <a:gd name="T22" fmla="*/ 73 w 224"/>
                <a:gd name="T23" fmla="*/ 271 h 294"/>
                <a:gd name="T24" fmla="*/ 23 w 224"/>
                <a:gd name="T25" fmla="*/ 233 h 294"/>
                <a:gd name="T26" fmla="*/ 7 w 224"/>
                <a:gd name="T27" fmla="*/ 223 h 294"/>
                <a:gd name="T28" fmla="*/ 144 w 224"/>
                <a:gd name="T29" fmla="*/ 176 h 294"/>
                <a:gd name="T30" fmla="*/ 113 w 224"/>
                <a:gd name="T31" fmla="*/ 247 h 294"/>
                <a:gd name="T32" fmla="*/ 116 w 224"/>
                <a:gd name="T33" fmla="*/ 254 h 294"/>
                <a:gd name="T34" fmla="*/ 146 w 224"/>
                <a:gd name="T35" fmla="*/ 180 h 294"/>
                <a:gd name="T36" fmla="*/ 144 w 224"/>
                <a:gd name="T37" fmla="*/ 176 h 294"/>
                <a:gd name="T38" fmla="*/ 78 w 224"/>
                <a:gd name="T39" fmla="*/ 142 h 294"/>
                <a:gd name="T40" fmla="*/ 59 w 224"/>
                <a:gd name="T41" fmla="*/ 159 h 294"/>
                <a:gd name="T42" fmla="*/ 56 w 224"/>
                <a:gd name="T43" fmla="*/ 164 h 294"/>
                <a:gd name="T44" fmla="*/ 2 w 224"/>
                <a:gd name="T45" fmla="*/ 214 h 294"/>
                <a:gd name="T46" fmla="*/ 0 w 224"/>
                <a:gd name="T47" fmla="*/ 216 h 294"/>
                <a:gd name="T48" fmla="*/ 9 w 224"/>
                <a:gd name="T49" fmla="*/ 221 h 294"/>
                <a:gd name="T50" fmla="*/ 4 w 224"/>
                <a:gd name="T51" fmla="*/ 218 h 294"/>
                <a:gd name="T52" fmla="*/ 56 w 224"/>
                <a:gd name="T53" fmla="*/ 169 h 294"/>
                <a:gd name="T54" fmla="*/ 61 w 224"/>
                <a:gd name="T55" fmla="*/ 164 h 294"/>
                <a:gd name="T56" fmla="*/ 80 w 224"/>
                <a:gd name="T57" fmla="*/ 145 h 294"/>
                <a:gd name="T58" fmla="*/ 78 w 224"/>
                <a:gd name="T59" fmla="*/ 142 h 294"/>
                <a:gd name="T60" fmla="*/ 123 w 224"/>
                <a:gd name="T61" fmla="*/ 100 h 294"/>
                <a:gd name="T62" fmla="*/ 82 w 224"/>
                <a:gd name="T63" fmla="*/ 138 h 294"/>
                <a:gd name="T64" fmla="*/ 82 w 224"/>
                <a:gd name="T65" fmla="*/ 142 h 294"/>
                <a:gd name="T66" fmla="*/ 125 w 224"/>
                <a:gd name="T67" fmla="*/ 102 h 294"/>
                <a:gd name="T68" fmla="*/ 123 w 224"/>
                <a:gd name="T69" fmla="*/ 100 h 294"/>
                <a:gd name="T70" fmla="*/ 213 w 224"/>
                <a:gd name="T71" fmla="*/ 19 h 294"/>
                <a:gd name="T72" fmla="*/ 213 w 224"/>
                <a:gd name="T73" fmla="*/ 19 h 294"/>
                <a:gd name="T74" fmla="*/ 213 w 224"/>
                <a:gd name="T75" fmla="*/ 19 h 294"/>
                <a:gd name="T76" fmla="*/ 224 w 224"/>
                <a:gd name="T77" fmla="*/ 0 h 294"/>
                <a:gd name="T78" fmla="*/ 208 w 224"/>
                <a:gd name="T79" fmla="*/ 14 h 294"/>
                <a:gd name="T80" fmla="*/ 165 w 224"/>
                <a:gd name="T81" fmla="*/ 57 h 294"/>
                <a:gd name="T82" fmla="*/ 151 w 224"/>
                <a:gd name="T83" fmla="*/ 71 h 294"/>
                <a:gd name="T84" fmla="*/ 125 w 224"/>
                <a:gd name="T85" fmla="*/ 95 h 294"/>
                <a:gd name="T86" fmla="*/ 127 w 224"/>
                <a:gd name="T87" fmla="*/ 100 h 294"/>
                <a:gd name="T88" fmla="*/ 142 w 224"/>
                <a:gd name="T89" fmla="*/ 85 h 294"/>
                <a:gd name="T90" fmla="*/ 156 w 224"/>
                <a:gd name="T91" fmla="*/ 74 h 294"/>
                <a:gd name="T92" fmla="*/ 213 w 224"/>
                <a:gd name="T93" fmla="*/ 19 h 294"/>
                <a:gd name="T94" fmla="*/ 146 w 224"/>
                <a:gd name="T95" fmla="*/ 169 h 294"/>
                <a:gd name="T96" fmla="*/ 149 w 224"/>
                <a:gd name="T97" fmla="*/ 176 h 294"/>
                <a:gd name="T98" fmla="*/ 215 w 224"/>
                <a:gd name="T99" fmla="*/ 19 h 294"/>
                <a:gd name="T100" fmla="*/ 224 w 224"/>
                <a:gd name="T101"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24" h="294">
                  <a:moveTo>
                    <a:pt x="111" y="254"/>
                  </a:moveTo>
                  <a:lnTo>
                    <a:pt x="94" y="290"/>
                  </a:lnTo>
                  <a:lnTo>
                    <a:pt x="78" y="275"/>
                  </a:lnTo>
                  <a:lnTo>
                    <a:pt x="78" y="280"/>
                  </a:lnTo>
                  <a:lnTo>
                    <a:pt x="92" y="292"/>
                  </a:lnTo>
                  <a:lnTo>
                    <a:pt x="97" y="294"/>
                  </a:lnTo>
                  <a:lnTo>
                    <a:pt x="99" y="290"/>
                  </a:lnTo>
                  <a:lnTo>
                    <a:pt x="111" y="261"/>
                  </a:lnTo>
                  <a:lnTo>
                    <a:pt x="111" y="254"/>
                  </a:lnTo>
                  <a:close/>
                  <a:moveTo>
                    <a:pt x="7" y="223"/>
                  </a:moveTo>
                  <a:lnTo>
                    <a:pt x="73" y="275"/>
                  </a:lnTo>
                  <a:lnTo>
                    <a:pt x="73" y="271"/>
                  </a:lnTo>
                  <a:lnTo>
                    <a:pt x="23" y="233"/>
                  </a:lnTo>
                  <a:lnTo>
                    <a:pt x="7" y="223"/>
                  </a:lnTo>
                  <a:close/>
                  <a:moveTo>
                    <a:pt x="144" y="176"/>
                  </a:moveTo>
                  <a:lnTo>
                    <a:pt x="113" y="247"/>
                  </a:lnTo>
                  <a:lnTo>
                    <a:pt x="116" y="254"/>
                  </a:lnTo>
                  <a:lnTo>
                    <a:pt x="146" y="180"/>
                  </a:lnTo>
                  <a:lnTo>
                    <a:pt x="144" y="176"/>
                  </a:lnTo>
                  <a:close/>
                  <a:moveTo>
                    <a:pt x="78" y="142"/>
                  </a:moveTo>
                  <a:lnTo>
                    <a:pt x="59" y="159"/>
                  </a:lnTo>
                  <a:lnTo>
                    <a:pt x="56" y="164"/>
                  </a:lnTo>
                  <a:lnTo>
                    <a:pt x="2" y="214"/>
                  </a:lnTo>
                  <a:lnTo>
                    <a:pt x="0" y="216"/>
                  </a:lnTo>
                  <a:lnTo>
                    <a:pt x="9" y="221"/>
                  </a:lnTo>
                  <a:lnTo>
                    <a:pt x="4" y="218"/>
                  </a:lnTo>
                  <a:lnTo>
                    <a:pt x="56" y="169"/>
                  </a:lnTo>
                  <a:lnTo>
                    <a:pt x="61" y="164"/>
                  </a:lnTo>
                  <a:lnTo>
                    <a:pt x="80" y="145"/>
                  </a:lnTo>
                  <a:lnTo>
                    <a:pt x="78" y="142"/>
                  </a:lnTo>
                  <a:close/>
                  <a:moveTo>
                    <a:pt x="123" y="100"/>
                  </a:moveTo>
                  <a:lnTo>
                    <a:pt x="82" y="138"/>
                  </a:lnTo>
                  <a:lnTo>
                    <a:pt x="82" y="142"/>
                  </a:lnTo>
                  <a:lnTo>
                    <a:pt x="125" y="102"/>
                  </a:lnTo>
                  <a:lnTo>
                    <a:pt x="123" y="100"/>
                  </a:lnTo>
                  <a:close/>
                  <a:moveTo>
                    <a:pt x="213" y="19"/>
                  </a:moveTo>
                  <a:lnTo>
                    <a:pt x="213" y="19"/>
                  </a:lnTo>
                  <a:lnTo>
                    <a:pt x="213" y="19"/>
                  </a:lnTo>
                  <a:close/>
                  <a:moveTo>
                    <a:pt x="224" y="0"/>
                  </a:moveTo>
                  <a:lnTo>
                    <a:pt x="208" y="14"/>
                  </a:lnTo>
                  <a:lnTo>
                    <a:pt x="165" y="57"/>
                  </a:lnTo>
                  <a:lnTo>
                    <a:pt x="151" y="71"/>
                  </a:lnTo>
                  <a:lnTo>
                    <a:pt x="125" y="95"/>
                  </a:lnTo>
                  <a:lnTo>
                    <a:pt x="127" y="100"/>
                  </a:lnTo>
                  <a:lnTo>
                    <a:pt x="142" y="85"/>
                  </a:lnTo>
                  <a:lnTo>
                    <a:pt x="156" y="74"/>
                  </a:lnTo>
                  <a:lnTo>
                    <a:pt x="213" y="19"/>
                  </a:lnTo>
                  <a:lnTo>
                    <a:pt x="146" y="169"/>
                  </a:lnTo>
                  <a:lnTo>
                    <a:pt x="149" y="176"/>
                  </a:lnTo>
                  <a:lnTo>
                    <a:pt x="215" y="19"/>
                  </a:lnTo>
                  <a:lnTo>
                    <a:pt x="224"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4" name="Freeform 54"/>
            <p:cNvSpPr>
              <a:spLocks noEditPoints="1"/>
            </p:cNvSpPr>
            <p:nvPr/>
          </p:nvSpPr>
          <p:spPr bwMode="auto">
            <a:xfrm>
              <a:off x="10831944" y="3460993"/>
              <a:ext cx="400753" cy="478171"/>
            </a:xfrm>
            <a:custGeom>
              <a:avLst/>
              <a:gdLst>
                <a:gd name="T0" fmla="*/ 111 w 224"/>
                <a:gd name="T1" fmla="*/ 254 h 294"/>
                <a:gd name="T2" fmla="*/ 94 w 224"/>
                <a:gd name="T3" fmla="*/ 290 h 294"/>
                <a:gd name="T4" fmla="*/ 78 w 224"/>
                <a:gd name="T5" fmla="*/ 275 h 294"/>
                <a:gd name="T6" fmla="*/ 78 w 224"/>
                <a:gd name="T7" fmla="*/ 280 h 294"/>
                <a:gd name="T8" fmla="*/ 92 w 224"/>
                <a:gd name="T9" fmla="*/ 292 h 294"/>
                <a:gd name="T10" fmla="*/ 97 w 224"/>
                <a:gd name="T11" fmla="*/ 294 h 294"/>
                <a:gd name="T12" fmla="*/ 99 w 224"/>
                <a:gd name="T13" fmla="*/ 290 h 294"/>
                <a:gd name="T14" fmla="*/ 111 w 224"/>
                <a:gd name="T15" fmla="*/ 261 h 294"/>
                <a:gd name="T16" fmla="*/ 111 w 224"/>
                <a:gd name="T17" fmla="*/ 254 h 294"/>
                <a:gd name="T18" fmla="*/ 7 w 224"/>
                <a:gd name="T19" fmla="*/ 223 h 294"/>
                <a:gd name="T20" fmla="*/ 73 w 224"/>
                <a:gd name="T21" fmla="*/ 275 h 294"/>
                <a:gd name="T22" fmla="*/ 73 w 224"/>
                <a:gd name="T23" fmla="*/ 271 h 294"/>
                <a:gd name="T24" fmla="*/ 23 w 224"/>
                <a:gd name="T25" fmla="*/ 233 h 294"/>
                <a:gd name="T26" fmla="*/ 7 w 224"/>
                <a:gd name="T27" fmla="*/ 223 h 294"/>
                <a:gd name="T28" fmla="*/ 144 w 224"/>
                <a:gd name="T29" fmla="*/ 176 h 294"/>
                <a:gd name="T30" fmla="*/ 113 w 224"/>
                <a:gd name="T31" fmla="*/ 247 h 294"/>
                <a:gd name="T32" fmla="*/ 116 w 224"/>
                <a:gd name="T33" fmla="*/ 254 h 294"/>
                <a:gd name="T34" fmla="*/ 146 w 224"/>
                <a:gd name="T35" fmla="*/ 180 h 294"/>
                <a:gd name="T36" fmla="*/ 144 w 224"/>
                <a:gd name="T37" fmla="*/ 176 h 294"/>
                <a:gd name="T38" fmla="*/ 78 w 224"/>
                <a:gd name="T39" fmla="*/ 142 h 294"/>
                <a:gd name="T40" fmla="*/ 59 w 224"/>
                <a:gd name="T41" fmla="*/ 159 h 294"/>
                <a:gd name="T42" fmla="*/ 56 w 224"/>
                <a:gd name="T43" fmla="*/ 164 h 294"/>
                <a:gd name="T44" fmla="*/ 2 w 224"/>
                <a:gd name="T45" fmla="*/ 214 h 294"/>
                <a:gd name="T46" fmla="*/ 0 w 224"/>
                <a:gd name="T47" fmla="*/ 216 h 294"/>
                <a:gd name="T48" fmla="*/ 9 w 224"/>
                <a:gd name="T49" fmla="*/ 221 h 294"/>
                <a:gd name="T50" fmla="*/ 4 w 224"/>
                <a:gd name="T51" fmla="*/ 218 h 294"/>
                <a:gd name="T52" fmla="*/ 56 w 224"/>
                <a:gd name="T53" fmla="*/ 169 h 294"/>
                <a:gd name="T54" fmla="*/ 61 w 224"/>
                <a:gd name="T55" fmla="*/ 164 h 294"/>
                <a:gd name="T56" fmla="*/ 80 w 224"/>
                <a:gd name="T57" fmla="*/ 145 h 294"/>
                <a:gd name="T58" fmla="*/ 78 w 224"/>
                <a:gd name="T59" fmla="*/ 142 h 294"/>
                <a:gd name="T60" fmla="*/ 123 w 224"/>
                <a:gd name="T61" fmla="*/ 100 h 294"/>
                <a:gd name="T62" fmla="*/ 82 w 224"/>
                <a:gd name="T63" fmla="*/ 138 h 294"/>
                <a:gd name="T64" fmla="*/ 82 w 224"/>
                <a:gd name="T65" fmla="*/ 142 h 294"/>
                <a:gd name="T66" fmla="*/ 125 w 224"/>
                <a:gd name="T67" fmla="*/ 102 h 294"/>
                <a:gd name="T68" fmla="*/ 123 w 224"/>
                <a:gd name="T69" fmla="*/ 100 h 294"/>
                <a:gd name="T70" fmla="*/ 213 w 224"/>
                <a:gd name="T71" fmla="*/ 19 h 294"/>
                <a:gd name="T72" fmla="*/ 213 w 224"/>
                <a:gd name="T73" fmla="*/ 19 h 294"/>
                <a:gd name="T74" fmla="*/ 213 w 224"/>
                <a:gd name="T75" fmla="*/ 19 h 294"/>
                <a:gd name="T76" fmla="*/ 224 w 224"/>
                <a:gd name="T77" fmla="*/ 0 h 294"/>
                <a:gd name="T78" fmla="*/ 208 w 224"/>
                <a:gd name="T79" fmla="*/ 14 h 294"/>
                <a:gd name="T80" fmla="*/ 165 w 224"/>
                <a:gd name="T81" fmla="*/ 57 h 294"/>
                <a:gd name="T82" fmla="*/ 151 w 224"/>
                <a:gd name="T83" fmla="*/ 71 h 294"/>
                <a:gd name="T84" fmla="*/ 125 w 224"/>
                <a:gd name="T85" fmla="*/ 95 h 294"/>
                <a:gd name="T86" fmla="*/ 127 w 224"/>
                <a:gd name="T87" fmla="*/ 100 h 294"/>
                <a:gd name="T88" fmla="*/ 142 w 224"/>
                <a:gd name="T89" fmla="*/ 85 h 294"/>
                <a:gd name="T90" fmla="*/ 156 w 224"/>
                <a:gd name="T91" fmla="*/ 74 h 294"/>
                <a:gd name="T92" fmla="*/ 213 w 224"/>
                <a:gd name="T93" fmla="*/ 19 h 294"/>
                <a:gd name="T94" fmla="*/ 146 w 224"/>
                <a:gd name="T95" fmla="*/ 169 h 294"/>
                <a:gd name="T96" fmla="*/ 149 w 224"/>
                <a:gd name="T97" fmla="*/ 176 h 294"/>
                <a:gd name="T98" fmla="*/ 215 w 224"/>
                <a:gd name="T99" fmla="*/ 19 h 294"/>
                <a:gd name="T100" fmla="*/ 224 w 224"/>
                <a:gd name="T101"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24" h="294">
                  <a:moveTo>
                    <a:pt x="111" y="254"/>
                  </a:moveTo>
                  <a:lnTo>
                    <a:pt x="94" y="290"/>
                  </a:lnTo>
                  <a:lnTo>
                    <a:pt x="78" y="275"/>
                  </a:lnTo>
                  <a:lnTo>
                    <a:pt x="78" y="280"/>
                  </a:lnTo>
                  <a:lnTo>
                    <a:pt x="92" y="292"/>
                  </a:lnTo>
                  <a:lnTo>
                    <a:pt x="97" y="294"/>
                  </a:lnTo>
                  <a:lnTo>
                    <a:pt x="99" y="290"/>
                  </a:lnTo>
                  <a:lnTo>
                    <a:pt x="111" y="261"/>
                  </a:lnTo>
                  <a:lnTo>
                    <a:pt x="111" y="254"/>
                  </a:lnTo>
                  <a:moveTo>
                    <a:pt x="7" y="223"/>
                  </a:moveTo>
                  <a:lnTo>
                    <a:pt x="73" y="275"/>
                  </a:lnTo>
                  <a:lnTo>
                    <a:pt x="73" y="271"/>
                  </a:lnTo>
                  <a:lnTo>
                    <a:pt x="23" y="233"/>
                  </a:lnTo>
                  <a:lnTo>
                    <a:pt x="7" y="223"/>
                  </a:lnTo>
                  <a:moveTo>
                    <a:pt x="144" y="176"/>
                  </a:moveTo>
                  <a:lnTo>
                    <a:pt x="113" y="247"/>
                  </a:lnTo>
                  <a:lnTo>
                    <a:pt x="116" y="254"/>
                  </a:lnTo>
                  <a:lnTo>
                    <a:pt x="146" y="180"/>
                  </a:lnTo>
                  <a:lnTo>
                    <a:pt x="144" y="176"/>
                  </a:lnTo>
                  <a:moveTo>
                    <a:pt x="78" y="142"/>
                  </a:moveTo>
                  <a:lnTo>
                    <a:pt x="59" y="159"/>
                  </a:lnTo>
                  <a:lnTo>
                    <a:pt x="56" y="164"/>
                  </a:lnTo>
                  <a:lnTo>
                    <a:pt x="2" y="214"/>
                  </a:lnTo>
                  <a:lnTo>
                    <a:pt x="0" y="216"/>
                  </a:lnTo>
                  <a:lnTo>
                    <a:pt x="9" y="221"/>
                  </a:lnTo>
                  <a:lnTo>
                    <a:pt x="4" y="218"/>
                  </a:lnTo>
                  <a:lnTo>
                    <a:pt x="56" y="169"/>
                  </a:lnTo>
                  <a:lnTo>
                    <a:pt x="61" y="164"/>
                  </a:lnTo>
                  <a:lnTo>
                    <a:pt x="80" y="145"/>
                  </a:lnTo>
                  <a:lnTo>
                    <a:pt x="78" y="142"/>
                  </a:lnTo>
                  <a:moveTo>
                    <a:pt x="123" y="100"/>
                  </a:moveTo>
                  <a:lnTo>
                    <a:pt x="82" y="138"/>
                  </a:lnTo>
                  <a:lnTo>
                    <a:pt x="82" y="142"/>
                  </a:lnTo>
                  <a:lnTo>
                    <a:pt x="125" y="102"/>
                  </a:lnTo>
                  <a:lnTo>
                    <a:pt x="123" y="100"/>
                  </a:lnTo>
                  <a:moveTo>
                    <a:pt x="213" y="19"/>
                  </a:moveTo>
                  <a:lnTo>
                    <a:pt x="213" y="19"/>
                  </a:lnTo>
                  <a:lnTo>
                    <a:pt x="213" y="19"/>
                  </a:lnTo>
                  <a:moveTo>
                    <a:pt x="224" y="0"/>
                  </a:moveTo>
                  <a:lnTo>
                    <a:pt x="208" y="14"/>
                  </a:lnTo>
                  <a:lnTo>
                    <a:pt x="165" y="57"/>
                  </a:lnTo>
                  <a:lnTo>
                    <a:pt x="151" y="71"/>
                  </a:lnTo>
                  <a:lnTo>
                    <a:pt x="125" y="95"/>
                  </a:lnTo>
                  <a:lnTo>
                    <a:pt x="127" y="100"/>
                  </a:lnTo>
                  <a:lnTo>
                    <a:pt x="142" y="85"/>
                  </a:lnTo>
                  <a:lnTo>
                    <a:pt x="156" y="74"/>
                  </a:lnTo>
                  <a:lnTo>
                    <a:pt x="213" y="19"/>
                  </a:lnTo>
                  <a:lnTo>
                    <a:pt x="146" y="169"/>
                  </a:lnTo>
                  <a:lnTo>
                    <a:pt x="149" y="176"/>
                  </a:lnTo>
                  <a:lnTo>
                    <a:pt x="215" y="19"/>
                  </a:lnTo>
                  <a:lnTo>
                    <a:pt x="224"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5" name="Freeform 55"/>
            <p:cNvSpPr>
              <a:spLocks noEditPoints="1"/>
            </p:cNvSpPr>
            <p:nvPr/>
          </p:nvSpPr>
          <p:spPr bwMode="auto">
            <a:xfrm>
              <a:off x="10572528" y="3503279"/>
              <a:ext cx="386440" cy="435884"/>
            </a:xfrm>
            <a:custGeom>
              <a:avLst/>
              <a:gdLst>
                <a:gd name="T0" fmla="*/ 0 w 216"/>
                <a:gd name="T1" fmla="*/ 261 h 268"/>
                <a:gd name="T2" fmla="*/ 12 w 216"/>
                <a:gd name="T3" fmla="*/ 261 h 268"/>
                <a:gd name="T4" fmla="*/ 3 w 216"/>
                <a:gd name="T5" fmla="*/ 264 h 268"/>
                <a:gd name="T6" fmla="*/ 5 w 216"/>
                <a:gd name="T7" fmla="*/ 254 h 268"/>
                <a:gd name="T8" fmla="*/ 12 w 216"/>
                <a:gd name="T9" fmla="*/ 254 h 268"/>
                <a:gd name="T10" fmla="*/ 62 w 216"/>
                <a:gd name="T11" fmla="*/ 214 h 268"/>
                <a:gd name="T12" fmla="*/ 50 w 216"/>
                <a:gd name="T13" fmla="*/ 195 h 268"/>
                <a:gd name="T14" fmla="*/ 12 w 216"/>
                <a:gd name="T15" fmla="*/ 254 h 268"/>
                <a:gd name="T16" fmla="*/ 50 w 216"/>
                <a:gd name="T17" fmla="*/ 195 h 268"/>
                <a:gd name="T18" fmla="*/ 66 w 216"/>
                <a:gd name="T19" fmla="*/ 204 h 268"/>
                <a:gd name="T20" fmla="*/ 64 w 216"/>
                <a:gd name="T21" fmla="*/ 207 h 268"/>
                <a:gd name="T22" fmla="*/ 69 w 216"/>
                <a:gd name="T23" fmla="*/ 207 h 268"/>
                <a:gd name="T24" fmla="*/ 81 w 216"/>
                <a:gd name="T25" fmla="*/ 195 h 268"/>
                <a:gd name="T26" fmla="*/ 66 w 216"/>
                <a:gd name="T27" fmla="*/ 173 h 268"/>
                <a:gd name="T28" fmla="*/ 52 w 216"/>
                <a:gd name="T29" fmla="*/ 190 h 268"/>
                <a:gd name="T30" fmla="*/ 55 w 216"/>
                <a:gd name="T31" fmla="*/ 195 h 268"/>
                <a:gd name="T32" fmla="*/ 59 w 216"/>
                <a:gd name="T33" fmla="*/ 190 h 268"/>
                <a:gd name="T34" fmla="*/ 66 w 216"/>
                <a:gd name="T35" fmla="*/ 173 h 268"/>
                <a:gd name="T36" fmla="*/ 83 w 216"/>
                <a:gd name="T37" fmla="*/ 188 h 268"/>
                <a:gd name="T38" fmla="*/ 85 w 216"/>
                <a:gd name="T39" fmla="*/ 192 h 268"/>
                <a:gd name="T40" fmla="*/ 102 w 216"/>
                <a:gd name="T41" fmla="*/ 176 h 268"/>
                <a:gd name="T42" fmla="*/ 76 w 216"/>
                <a:gd name="T43" fmla="*/ 162 h 268"/>
                <a:gd name="T44" fmla="*/ 71 w 216"/>
                <a:gd name="T45" fmla="*/ 173 h 268"/>
                <a:gd name="T46" fmla="*/ 78 w 216"/>
                <a:gd name="T47" fmla="*/ 164 h 268"/>
                <a:gd name="T48" fmla="*/ 208 w 216"/>
                <a:gd name="T49" fmla="*/ 67 h 268"/>
                <a:gd name="T50" fmla="*/ 197 w 216"/>
                <a:gd name="T51" fmla="*/ 76 h 268"/>
                <a:gd name="T52" fmla="*/ 102 w 216"/>
                <a:gd name="T53" fmla="*/ 169 h 268"/>
                <a:gd name="T54" fmla="*/ 104 w 216"/>
                <a:gd name="T55" fmla="*/ 171 h 268"/>
                <a:gd name="T56" fmla="*/ 190 w 216"/>
                <a:gd name="T57" fmla="*/ 90 h 268"/>
                <a:gd name="T58" fmla="*/ 211 w 216"/>
                <a:gd name="T59" fmla="*/ 71 h 268"/>
                <a:gd name="T60" fmla="*/ 192 w 216"/>
                <a:gd name="T61" fmla="*/ 5 h 268"/>
                <a:gd name="T62" fmla="*/ 185 w 216"/>
                <a:gd name="T63" fmla="*/ 14 h 268"/>
                <a:gd name="T64" fmla="*/ 180 w 216"/>
                <a:gd name="T65" fmla="*/ 21 h 268"/>
                <a:gd name="T66" fmla="*/ 173 w 216"/>
                <a:gd name="T67" fmla="*/ 31 h 268"/>
                <a:gd name="T68" fmla="*/ 111 w 216"/>
                <a:gd name="T69" fmla="*/ 114 h 268"/>
                <a:gd name="T70" fmla="*/ 81 w 216"/>
                <a:gd name="T71" fmla="*/ 154 h 268"/>
                <a:gd name="T72" fmla="*/ 81 w 216"/>
                <a:gd name="T73" fmla="*/ 159 h 268"/>
                <a:gd name="T74" fmla="*/ 111 w 216"/>
                <a:gd name="T75" fmla="*/ 121 h 268"/>
                <a:gd name="T76" fmla="*/ 180 w 216"/>
                <a:gd name="T77" fmla="*/ 29 h 268"/>
                <a:gd name="T78" fmla="*/ 185 w 216"/>
                <a:gd name="T79" fmla="*/ 21 h 268"/>
                <a:gd name="T80" fmla="*/ 194 w 216"/>
                <a:gd name="T81" fmla="*/ 10 h 268"/>
                <a:gd name="T82" fmla="*/ 194 w 216"/>
                <a:gd name="T83" fmla="*/ 0 h 268"/>
                <a:gd name="T84" fmla="*/ 213 w 216"/>
                <a:gd name="T85" fmla="*/ 67 h 268"/>
                <a:gd name="T86" fmla="*/ 213 w 216"/>
                <a:gd name="T87" fmla="*/ 64 h 268"/>
                <a:gd name="T88" fmla="*/ 211 w 216"/>
                <a:gd name="T89" fmla="*/ 52 h 268"/>
                <a:gd name="T90" fmla="*/ 208 w 216"/>
                <a:gd name="T91" fmla="*/ 45 h 268"/>
                <a:gd name="T92" fmla="*/ 194 w 216"/>
                <a:gd name="T9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6" h="268">
                  <a:moveTo>
                    <a:pt x="5" y="254"/>
                  </a:moveTo>
                  <a:lnTo>
                    <a:pt x="0" y="261"/>
                  </a:lnTo>
                  <a:lnTo>
                    <a:pt x="5" y="268"/>
                  </a:lnTo>
                  <a:lnTo>
                    <a:pt x="12" y="261"/>
                  </a:lnTo>
                  <a:lnTo>
                    <a:pt x="10" y="259"/>
                  </a:lnTo>
                  <a:lnTo>
                    <a:pt x="3" y="264"/>
                  </a:lnTo>
                  <a:lnTo>
                    <a:pt x="10" y="256"/>
                  </a:lnTo>
                  <a:lnTo>
                    <a:pt x="5" y="254"/>
                  </a:lnTo>
                  <a:close/>
                  <a:moveTo>
                    <a:pt x="59" y="209"/>
                  </a:moveTo>
                  <a:lnTo>
                    <a:pt x="12" y="254"/>
                  </a:lnTo>
                  <a:lnTo>
                    <a:pt x="17" y="259"/>
                  </a:lnTo>
                  <a:lnTo>
                    <a:pt x="62" y="214"/>
                  </a:lnTo>
                  <a:lnTo>
                    <a:pt x="59" y="209"/>
                  </a:lnTo>
                  <a:close/>
                  <a:moveTo>
                    <a:pt x="50" y="195"/>
                  </a:moveTo>
                  <a:lnTo>
                    <a:pt x="7" y="249"/>
                  </a:lnTo>
                  <a:lnTo>
                    <a:pt x="12" y="254"/>
                  </a:lnTo>
                  <a:lnTo>
                    <a:pt x="52" y="200"/>
                  </a:lnTo>
                  <a:lnTo>
                    <a:pt x="50" y="195"/>
                  </a:lnTo>
                  <a:close/>
                  <a:moveTo>
                    <a:pt x="78" y="192"/>
                  </a:moveTo>
                  <a:lnTo>
                    <a:pt x="66" y="204"/>
                  </a:lnTo>
                  <a:lnTo>
                    <a:pt x="64" y="207"/>
                  </a:lnTo>
                  <a:lnTo>
                    <a:pt x="64" y="207"/>
                  </a:lnTo>
                  <a:lnTo>
                    <a:pt x="66" y="209"/>
                  </a:lnTo>
                  <a:lnTo>
                    <a:pt x="69" y="207"/>
                  </a:lnTo>
                  <a:lnTo>
                    <a:pt x="78" y="197"/>
                  </a:lnTo>
                  <a:lnTo>
                    <a:pt x="81" y="195"/>
                  </a:lnTo>
                  <a:lnTo>
                    <a:pt x="78" y="192"/>
                  </a:lnTo>
                  <a:close/>
                  <a:moveTo>
                    <a:pt x="66" y="173"/>
                  </a:moveTo>
                  <a:lnTo>
                    <a:pt x="57" y="188"/>
                  </a:lnTo>
                  <a:lnTo>
                    <a:pt x="52" y="190"/>
                  </a:lnTo>
                  <a:lnTo>
                    <a:pt x="52" y="192"/>
                  </a:lnTo>
                  <a:lnTo>
                    <a:pt x="55" y="195"/>
                  </a:lnTo>
                  <a:lnTo>
                    <a:pt x="55" y="195"/>
                  </a:lnTo>
                  <a:lnTo>
                    <a:pt x="59" y="190"/>
                  </a:lnTo>
                  <a:lnTo>
                    <a:pt x="69" y="178"/>
                  </a:lnTo>
                  <a:lnTo>
                    <a:pt x="66" y="173"/>
                  </a:lnTo>
                  <a:close/>
                  <a:moveTo>
                    <a:pt x="97" y="173"/>
                  </a:moveTo>
                  <a:lnTo>
                    <a:pt x="83" y="188"/>
                  </a:lnTo>
                  <a:lnTo>
                    <a:pt x="83" y="188"/>
                  </a:lnTo>
                  <a:lnTo>
                    <a:pt x="85" y="192"/>
                  </a:lnTo>
                  <a:lnTo>
                    <a:pt x="102" y="176"/>
                  </a:lnTo>
                  <a:lnTo>
                    <a:pt x="102" y="176"/>
                  </a:lnTo>
                  <a:lnTo>
                    <a:pt x="97" y="173"/>
                  </a:lnTo>
                  <a:close/>
                  <a:moveTo>
                    <a:pt x="76" y="162"/>
                  </a:moveTo>
                  <a:lnTo>
                    <a:pt x="69" y="171"/>
                  </a:lnTo>
                  <a:lnTo>
                    <a:pt x="71" y="173"/>
                  </a:lnTo>
                  <a:lnTo>
                    <a:pt x="76" y="166"/>
                  </a:lnTo>
                  <a:lnTo>
                    <a:pt x="78" y="164"/>
                  </a:lnTo>
                  <a:lnTo>
                    <a:pt x="76" y="162"/>
                  </a:lnTo>
                  <a:close/>
                  <a:moveTo>
                    <a:pt x="208" y="67"/>
                  </a:moveTo>
                  <a:lnTo>
                    <a:pt x="208" y="67"/>
                  </a:lnTo>
                  <a:lnTo>
                    <a:pt x="197" y="76"/>
                  </a:lnTo>
                  <a:lnTo>
                    <a:pt x="107" y="164"/>
                  </a:lnTo>
                  <a:lnTo>
                    <a:pt x="102" y="169"/>
                  </a:lnTo>
                  <a:lnTo>
                    <a:pt x="102" y="169"/>
                  </a:lnTo>
                  <a:lnTo>
                    <a:pt x="104" y="171"/>
                  </a:lnTo>
                  <a:lnTo>
                    <a:pt x="107" y="171"/>
                  </a:lnTo>
                  <a:lnTo>
                    <a:pt x="190" y="90"/>
                  </a:lnTo>
                  <a:lnTo>
                    <a:pt x="201" y="81"/>
                  </a:lnTo>
                  <a:lnTo>
                    <a:pt x="211" y="71"/>
                  </a:lnTo>
                  <a:lnTo>
                    <a:pt x="208" y="67"/>
                  </a:lnTo>
                  <a:close/>
                  <a:moveTo>
                    <a:pt x="192" y="5"/>
                  </a:moveTo>
                  <a:lnTo>
                    <a:pt x="190" y="7"/>
                  </a:lnTo>
                  <a:lnTo>
                    <a:pt x="185" y="14"/>
                  </a:lnTo>
                  <a:lnTo>
                    <a:pt x="182" y="19"/>
                  </a:lnTo>
                  <a:lnTo>
                    <a:pt x="180" y="21"/>
                  </a:lnTo>
                  <a:lnTo>
                    <a:pt x="178" y="26"/>
                  </a:lnTo>
                  <a:lnTo>
                    <a:pt x="173" y="31"/>
                  </a:lnTo>
                  <a:lnTo>
                    <a:pt x="166" y="38"/>
                  </a:lnTo>
                  <a:lnTo>
                    <a:pt x="111" y="114"/>
                  </a:lnTo>
                  <a:lnTo>
                    <a:pt x="107" y="119"/>
                  </a:lnTo>
                  <a:lnTo>
                    <a:pt x="81" y="154"/>
                  </a:lnTo>
                  <a:lnTo>
                    <a:pt x="78" y="159"/>
                  </a:lnTo>
                  <a:lnTo>
                    <a:pt x="81" y="159"/>
                  </a:lnTo>
                  <a:lnTo>
                    <a:pt x="107" y="128"/>
                  </a:lnTo>
                  <a:lnTo>
                    <a:pt x="111" y="121"/>
                  </a:lnTo>
                  <a:lnTo>
                    <a:pt x="175" y="33"/>
                  </a:lnTo>
                  <a:lnTo>
                    <a:pt x="180" y="29"/>
                  </a:lnTo>
                  <a:lnTo>
                    <a:pt x="182" y="24"/>
                  </a:lnTo>
                  <a:lnTo>
                    <a:pt x="185" y="21"/>
                  </a:lnTo>
                  <a:lnTo>
                    <a:pt x="187" y="19"/>
                  </a:lnTo>
                  <a:lnTo>
                    <a:pt x="194" y="10"/>
                  </a:lnTo>
                  <a:lnTo>
                    <a:pt x="192" y="5"/>
                  </a:lnTo>
                  <a:close/>
                  <a:moveTo>
                    <a:pt x="194" y="0"/>
                  </a:moveTo>
                  <a:lnTo>
                    <a:pt x="194" y="0"/>
                  </a:lnTo>
                  <a:lnTo>
                    <a:pt x="213" y="67"/>
                  </a:lnTo>
                  <a:lnTo>
                    <a:pt x="216" y="67"/>
                  </a:lnTo>
                  <a:lnTo>
                    <a:pt x="213" y="64"/>
                  </a:lnTo>
                  <a:lnTo>
                    <a:pt x="213" y="59"/>
                  </a:lnTo>
                  <a:lnTo>
                    <a:pt x="211" y="52"/>
                  </a:lnTo>
                  <a:lnTo>
                    <a:pt x="211" y="52"/>
                  </a:lnTo>
                  <a:lnTo>
                    <a:pt x="208" y="45"/>
                  </a:lnTo>
                  <a:lnTo>
                    <a:pt x="197" y="10"/>
                  </a:lnTo>
                  <a:lnTo>
                    <a:pt x="194"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6" name="Freeform 56"/>
            <p:cNvSpPr>
              <a:spLocks noEditPoints="1"/>
            </p:cNvSpPr>
            <p:nvPr/>
          </p:nvSpPr>
          <p:spPr bwMode="auto">
            <a:xfrm>
              <a:off x="10572528" y="3503279"/>
              <a:ext cx="386440" cy="435884"/>
            </a:xfrm>
            <a:custGeom>
              <a:avLst/>
              <a:gdLst>
                <a:gd name="T0" fmla="*/ 0 w 216"/>
                <a:gd name="T1" fmla="*/ 261 h 268"/>
                <a:gd name="T2" fmla="*/ 12 w 216"/>
                <a:gd name="T3" fmla="*/ 261 h 268"/>
                <a:gd name="T4" fmla="*/ 3 w 216"/>
                <a:gd name="T5" fmla="*/ 264 h 268"/>
                <a:gd name="T6" fmla="*/ 5 w 216"/>
                <a:gd name="T7" fmla="*/ 254 h 268"/>
                <a:gd name="T8" fmla="*/ 12 w 216"/>
                <a:gd name="T9" fmla="*/ 254 h 268"/>
                <a:gd name="T10" fmla="*/ 62 w 216"/>
                <a:gd name="T11" fmla="*/ 214 h 268"/>
                <a:gd name="T12" fmla="*/ 50 w 216"/>
                <a:gd name="T13" fmla="*/ 195 h 268"/>
                <a:gd name="T14" fmla="*/ 12 w 216"/>
                <a:gd name="T15" fmla="*/ 254 h 268"/>
                <a:gd name="T16" fmla="*/ 50 w 216"/>
                <a:gd name="T17" fmla="*/ 195 h 268"/>
                <a:gd name="T18" fmla="*/ 66 w 216"/>
                <a:gd name="T19" fmla="*/ 204 h 268"/>
                <a:gd name="T20" fmla="*/ 64 w 216"/>
                <a:gd name="T21" fmla="*/ 207 h 268"/>
                <a:gd name="T22" fmla="*/ 69 w 216"/>
                <a:gd name="T23" fmla="*/ 207 h 268"/>
                <a:gd name="T24" fmla="*/ 81 w 216"/>
                <a:gd name="T25" fmla="*/ 195 h 268"/>
                <a:gd name="T26" fmla="*/ 66 w 216"/>
                <a:gd name="T27" fmla="*/ 173 h 268"/>
                <a:gd name="T28" fmla="*/ 52 w 216"/>
                <a:gd name="T29" fmla="*/ 190 h 268"/>
                <a:gd name="T30" fmla="*/ 55 w 216"/>
                <a:gd name="T31" fmla="*/ 195 h 268"/>
                <a:gd name="T32" fmla="*/ 59 w 216"/>
                <a:gd name="T33" fmla="*/ 190 h 268"/>
                <a:gd name="T34" fmla="*/ 66 w 216"/>
                <a:gd name="T35" fmla="*/ 173 h 268"/>
                <a:gd name="T36" fmla="*/ 83 w 216"/>
                <a:gd name="T37" fmla="*/ 188 h 268"/>
                <a:gd name="T38" fmla="*/ 85 w 216"/>
                <a:gd name="T39" fmla="*/ 192 h 268"/>
                <a:gd name="T40" fmla="*/ 102 w 216"/>
                <a:gd name="T41" fmla="*/ 176 h 268"/>
                <a:gd name="T42" fmla="*/ 76 w 216"/>
                <a:gd name="T43" fmla="*/ 162 h 268"/>
                <a:gd name="T44" fmla="*/ 71 w 216"/>
                <a:gd name="T45" fmla="*/ 173 h 268"/>
                <a:gd name="T46" fmla="*/ 78 w 216"/>
                <a:gd name="T47" fmla="*/ 164 h 268"/>
                <a:gd name="T48" fmla="*/ 208 w 216"/>
                <a:gd name="T49" fmla="*/ 67 h 268"/>
                <a:gd name="T50" fmla="*/ 197 w 216"/>
                <a:gd name="T51" fmla="*/ 76 h 268"/>
                <a:gd name="T52" fmla="*/ 102 w 216"/>
                <a:gd name="T53" fmla="*/ 169 h 268"/>
                <a:gd name="T54" fmla="*/ 104 w 216"/>
                <a:gd name="T55" fmla="*/ 171 h 268"/>
                <a:gd name="T56" fmla="*/ 190 w 216"/>
                <a:gd name="T57" fmla="*/ 90 h 268"/>
                <a:gd name="T58" fmla="*/ 211 w 216"/>
                <a:gd name="T59" fmla="*/ 71 h 268"/>
                <a:gd name="T60" fmla="*/ 192 w 216"/>
                <a:gd name="T61" fmla="*/ 5 h 268"/>
                <a:gd name="T62" fmla="*/ 185 w 216"/>
                <a:gd name="T63" fmla="*/ 14 h 268"/>
                <a:gd name="T64" fmla="*/ 180 w 216"/>
                <a:gd name="T65" fmla="*/ 21 h 268"/>
                <a:gd name="T66" fmla="*/ 173 w 216"/>
                <a:gd name="T67" fmla="*/ 31 h 268"/>
                <a:gd name="T68" fmla="*/ 111 w 216"/>
                <a:gd name="T69" fmla="*/ 114 h 268"/>
                <a:gd name="T70" fmla="*/ 81 w 216"/>
                <a:gd name="T71" fmla="*/ 154 h 268"/>
                <a:gd name="T72" fmla="*/ 81 w 216"/>
                <a:gd name="T73" fmla="*/ 159 h 268"/>
                <a:gd name="T74" fmla="*/ 111 w 216"/>
                <a:gd name="T75" fmla="*/ 121 h 268"/>
                <a:gd name="T76" fmla="*/ 180 w 216"/>
                <a:gd name="T77" fmla="*/ 29 h 268"/>
                <a:gd name="T78" fmla="*/ 185 w 216"/>
                <a:gd name="T79" fmla="*/ 21 h 268"/>
                <a:gd name="T80" fmla="*/ 194 w 216"/>
                <a:gd name="T81" fmla="*/ 10 h 268"/>
                <a:gd name="T82" fmla="*/ 194 w 216"/>
                <a:gd name="T83" fmla="*/ 0 h 268"/>
                <a:gd name="T84" fmla="*/ 213 w 216"/>
                <a:gd name="T85" fmla="*/ 67 h 268"/>
                <a:gd name="T86" fmla="*/ 213 w 216"/>
                <a:gd name="T87" fmla="*/ 64 h 268"/>
                <a:gd name="T88" fmla="*/ 211 w 216"/>
                <a:gd name="T89" fmla="*/ 52 h 268"/>
                <a:gd name="T90" fmla="*/ 208 w 216"/>
                <a:gd name="T91" fmla="*/ 45 h 268"/>
                <a:gd name="T92" fmla="*/ 194 w 216"/>
                <a:gd name="T9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6" h="268">
                  <a:moveTo>
                    <a:pt x="5" y="254"/>
                  </a:moveTo>
                  <a:lnTo>
                    <a:pt x="0" y="261"/>
                  </a:lnTo>
                  <a:lnTo>
                    <a:pt x="5" y="268"/>
                  </a:lnTo>
                  <a:lnTo>
                    <a:pt x="12" y="261"/>
                  </a:lnTo>
                  <a:lnTo>
                    <a:pt x="10" y="259"/>
                  </a:lnTo>
                  <a:lnTo>
                    <a:pt x="3" y="264"/>
                  </a:lnTo>
                  <a:lnTo>
                    <a:pt x="10" y="256"/>
                  </a:lnTo>
                  <a:lnTo>
                    <a:pt x="5" y="254"/>
                  </a:lnTo>
                  <a:moveTo>
                    <a:pt x="59" y="209"/>
                  </a:moveTo>
                  <a:lnTo>
                    <a:pt x="12" y="254"/>
                  </a:lnTo>
                  <a:lnTo>
                    <a:pt x="17" y="259"/>
                  </a:lnTo>
                  <a:lnTo>
                    <a:pt x="62" y="214"/>
                  </a:lnTo>
                  <a:lnTo>
                    <a:pt x="59" y="209"/>
                  </a:lnTo>
                  <a:moveTo>
                    <a:pt x="50" y="195"/>
                  </a:moveTo>
                  <a:lnTo>
                    <a:pt x="7" y="249"/>
                  </a:lnTo>
                  <a:lnTo>
                    <a:pt x="12" y="254"/>
                  </a:lnTo>
                  <a:lnTo>
                    <a:pt x="52" y="200"/>
                  </a:lnTo>
                  <a:lnTo>
                    <a:pt x="50" y="195"/>
                  </a:lnTo>
                  <a:moveTo>
                    <a:pt x="78" y="192"/>
                  </a:moveTo>
                  <a:lnTo>
                    <a:pt x="66" y="204"/>
                  </a:lnTo>
                  <a:lnTo>
                    <a:pt x="64" y="207"/>
                  </a:lnTo>
                  <a:lnTo>
                    <a:pt x="64" y="207"/>
                  </a:lnTo>
                  <a:lnTo>
                    <a:pt x="66" y="209"/>
                  </a:lnTo>
                  <a:lnTo>
                    <a:pt x="69" y="207"/>
                  </a:lnTo>
                  <a:lnTo>
                    <a:pt x="78" y="197"/>
                  </a:lnTo>
                  <a:lnTo>
                    <a:pt x="81" y="195"/>
                  </a:lnTo>
                  <a:lnTo>
                    <a:pt x="78" y="192"/>
                  </a:lnTo>
                  <a:moveTo>
                    <a:pt x="66" y="173"/>
                  </a:moveTo>
                  <a:lnTo>
                    <a:pt x="57" y="188"/>
                  </a:lnTo>
                  <a:lnTo>
                    <a:pt x="52" y="190"/>
                  </a:lnTo>
                  <a:lnTo>
                    <a:pt x="52" y="192"/>
                  </a:lnTo>
                  <a:lnTo>
                    <a:pt x="55" y="195"/>
                  </a:lnTo>
                  <a:lnTo>
                    <a:pt x="55" y="195"/>
                  </a:lnTo>
                  <a:lnTo>
                    <a:pt x="59" y="190"/>
                  </a:lnTo>
                  <a:lnTo>
                    <a:pt x="69" y="178"/>
                  </a:lnTo>
                  <a:lnTo>
                    <a:pt x="66" y="173"/>
                  </a:lnTo>
                  <a:moveTo>
                    <a:pt x="97" y="173"/>
                  </a:moveTo>
                  <a:lnTo>
                    <a:pt x="83" y="188"/>
                  </a:lnTo>
                  <a:lnTo>
                    <a:pt x="83" y="188"/>
                  </a:lnTo>
                  <a:lnTo>
                    <a:pt x="85" y="192"/>
                  </a:lnTo>
                  <a:lnTo>
                    <a:pt x="102" y="176"/>
                  </a:lnTo>
                  <a:lnTo>
                    <a:pt x="102" y="176"/>
                  </a:lnTo>
                  <a:lnTo>
                    <a:pt x="97" y="173"/>
                  </a:lnTo>
                  <a:moveTo>
                    <a:pt x="76" y="162"/>
                  </a:moveTo>
                  <a:lnTo>
                    <a:pt x="69" y="171"/>
                  </a:lnTo>
                  <a:lnTo>
                    <a:pt x="71" y="173"/>
                  </a:lnTo>
                  <a:lnTo>
                    <a:pt x="76" y="166"/>
                  </a:lnTo>
                  <a:lnTo>
                    <a:pt x="78" y="164"/>
                  </a:lnTo>
                  <a:lnTo>
                    <a:pt x="76" y="162"/>
                  </a:lnTo>
                  <a:moveTo>
                    <a:pt x="208" y="67"/>
                  </a:moveTo>
                  <a:lnTo>
                    <a:pt x="208" y="67"/>
                  </a:lnTo>
                  <a:lnTo>
                    <a:pt x="197" y="76"/>
                  </a:lnTo>
                  <a:lnTo>
                    <a:pt x="107" y="164"/>
                  </a:lnTo>
                  <a:lnTo>
                    <a:pt x="102" y="169"/>
                  </a:lnTo>
                  <a:lnTo>
                    <a:pt x="102" y="169"/>
                  </a:lnTo>
                  <a:lnTo>
                    <a:pt x="104" y="171"/>
                  </a:lnTo>
                  <a:lnTo>
                    <a:pt x="107" y="171"/>
                  </a:lnTo>
                  <a:lnTo>
                    <a:pt x="190" y="90"/>
                  </a:lnTo>
                  <a:lnTo>
                    <a:pt x="201" y="81"/>
                  </a:lnTo>
                  <a:lnTo>
                    <a:pt x="211" y="71"/>
                  </a:lnTo>
                  <a:lnTo>
                    <a:pt x="208" y="67"/>
                  </a:lnTo>
                  <a:moveTo>
                    <a:pt x="192" y="5"/>
                  </a:moveTo>
                  <a:lnTo>
                    <a:pt x="190" y="7"/>
                  </a:lnTo>
                  <a:lnTo>
                    <a:pt x="185" y="14"/>
                  </a:lnTo>
                  <a:lnTo>
                    <a:pt x="182" y="19"/>
                  </a:lnTo>
                  <a:lnTo>
                    <a:pt x="180" y="21"/>
                  </a:lnTo>
                  <a:lnTo>
                    <a:pt x="178" y="26"/>
                  </a:lnTo>
                  <a:lnTo>
                    <a:pt x="173" y="31"/>
                  </a:lnTo>
                  <a:lnTo>
                    <a:pt x="166" y="38"/>
                  </a:lnTo>
                  <a:lnTo>
                    <a:pt x="111" y="114"/>
                  </a:lnTo>
                  <a:lnTo>
                    <a:pt x="107" y="119"/>
                  </a:lnTo>
                  <a:lnTo>
                    <a:pt x="81" y="154"/>
                  </a:lnTo>
                  <a:lnTo>
                    <a:pt x="78" y="159"/>
                  </a:lnTo>
                  <a:lnTo>
                    <a:pt x="81" y="159"/>
                  </a:lnTo>
                  <a:lnTo>
                    <a:pt x="107" y="128"/>
                  </a:lnTo>
                  <a:lnTo>
                    <a:pt x="111" y="121"/>
                  </a:lnTo>
                  <a:lnTo>
                    <a:pt x="175" y="33"/>
                  </a:lnTo>
                  <a:lnTo>
                    <a:pt x="180" y="29"/>
                  </a:lnTo>
                  <a:lnTo>
                    <a:pt x="182" y="24"/>
                  </a:lnTo>
                  <a:lnTo>
                    <a:pt x="185" y="21"/>
                  </a:lnTo>
                  <a:lnTo>
                    <a:pt x="187" y="19"/>
                  </a:lnTo>
                  <a:lnTo>
                    <a:pt x="194" y="10"/>
                  </a:lnTo>
                  <a:lnTo>
                    <a:pt x="192" y="5"/>
                  </a:lnTo>
                  <a:moveTo>
                    <a:pt x="194" y="0"/>
                  </a:moveTo>
                  <a:lnTo>
                    <a:pt x="194" y="0"/>
                  </a:lnTo>
                  <a:lnTo>
                    <a:pt x="213" y="67"/>
                  </a:lnTo>
                  <a:lnTo>
                    <a:pt x="216" y="67"/>
                  </a:lnTo>
                  <a:lnTo>
                    <a:pt x="213" y="64"/>
                  </a:lnTo>
                  <a:lnTo>
                    <a:pt x="213" y="59"/>
                  </a:lnTo>
                  <a:lnTo>
                    <a:pt x="211" y="52"/>
                  </a:lnTo>
                  <a:lnTo>
                    <a:pt x="211" y="52"/>
                  </a:lnTo>
                  <a:lnTo>
                    <a:pt x="208" y="45"/>
                  </a:lnTo>
                  <a:lnTo>
                    <a:pt x="197" y="10"/>
                  </a:lnTo>
                  <a:lnTo>
                    <a:pt x="194"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7" name="Freeform 57"/>
            <p:cNvSpPr>
              <a:spLocks noEditPoints="1"/>
            </p:cNvSpPr>
            <p:nvPr/>
          </p:nvSpPr>
          <p:spPr bwMode="auto">
            <a:xfrm>
              <a:off x="7921119" y="3711463"/>
              <a:ext cx="89454" cy="69936"/>
            </a:xfrm>
            <a:custGeom>
              <a:avLst/>
              <a:gdLst>
                <a:gd name="T0" fmla="*/ 24 w 50"/>
                <a:gd name="T1" fmla="*/ 7 h 43"/>
                <a:gd name="T2" fmla="*/ 36 w 50"/>
                <a:gd name="T3" fmla="*/ 5 h 43"/>
                <a:gd name="T4" fmla="*/ 17 w 50"/>
                <a:gd name="T5" fmla="*/ 24 h 43"/>
                <a:gd name="T6" fmla="*/ 8 w 50"/>
                <a:gd name="T7" fmla="*/ 31 h 43"/>
                <a:gd name="T8" fmla="*/ 5 w 50"/>
                <a:gd name="T9" fmla="*/ 34 h 43"/>
                <a:gd name="T10" fmla="*/ 5 w 50"/>
                <a:gd name="T11" fmla="*/ 10 h 43"/>
                <a:gd name="T12" fmla="*/ 19 w 50"/>
                <a:gd name="T13" fmla="*/ 7 h 43"/>
                <a:gd name="T14" fmla="*/ 24 w 50"/>
                <a:gd name="T15" fmla="*/ 7 h 43"/>
                <a:gd name="T16" fmla="*/ 36 w 50"/>
                <a:gd name="T17" fmla="*/ 5 h 43"/>
                <a:gd name="T18" fmla="*/ 36 w 50"/>
                <a:gd name="T19" fmla="*/ 5 h 43"/>
                <a:gd name="T20" fmla="*/ 36 w 50"/>
                <a:gd name="T21" fmla="*/ 5 h 43"/>
                <a:gd name="T22" fmla="*/ 50 w 50"/>
                <a:gd name="T23" fmla="*/ 0 h 43"/>
                <a:gd name="T24" fmla="*/ 36 w 50"/>
                <a:gd name="T25" fmla="*/ 0 h 43"/>
                <a:gd name="T26" fmla="*/ 27 w 50"/>
                <a:gd name="T27" fmla="*/ 3 h 43"/>
                <a:gd name="T28" fmla="*/ 22 w 50"/>
                <a:gd name="T29" fmla="*/ 3 h 43"/>
                <a:gd name="T30" fmla="*/ 5 w 50"/>
                <a:gd name="T31" fmla="*/ 5 h 43"/>
                <a:gd name="T32" fmla="*/ 0 w 50"/>
                <a:gd name="T33" fmla="*/ 5 h 43"/>
                <a:gd name="T34" fmla="*/ 0 w 50"/>
                <a:gd name="T35" fmla="*/ 10 h 43"/>
                <a:gd name="T36" fmla="*/ 0 w 50"/>
                <a:gd name="T37" fmla="*/ 34 h 43"/>
                <a:gd name="T38" fmla="*/ 0 w 50"/>
                <a:gd name="T39" fmla="*/ 43 h 43"/>
                <a:gd name="T40" fmla="*/ 3 w 50"/>
                <a:gd name="T41" fmla="*/ 43 h 43"/>
                <a:gd name="T42" fmla="*/ 8 w 50"/>
                <a:gd name="T43" fmla="*/ 36 h 43"/>
                <a:gd name="T44" fmla="*/ 10 w 50"/>
                <a:gd name="T45" fmla="*/ 34 h 43"/>
                <a:gd name="T46" fmla="*/ 38 w 50"/>
                <a:gd name="T47" fmla="*/ 10 h 43"/>
                <a:gd name="T48" fmla="*/ 50 w 50"/>
                <a:gd name="T4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43">
                  <a:moveTo>
                    <a:pt x="24" y="7"/>
                  </a:moveTo>
                  <a:lnTo>
                    <a:pt x="36" y="5"/>
                  </a:lnTo>
                  <a:lnTo>
                    <a:pt x="17" y="24"/>
                  </a:lnTo>
                  <a:lnTo>
                    <a:pt x="8" y="31"/>
                  </a:lnTo>
                  <a:lnTo>
                    <a:pt x="5" y="34"/>
                  </a:lnTo>
                  <a:lnTo>
                    <a:pt x="5" y="10"/>
                  </a:lnTo>
                  <a:lnTo>
                    <a:pt x="19" y="7"/>
                  </a:lnTo>
                  <a:lnTo>
                    <a:pt x="24" y="7"/>
                  </a:lnTo>
                  <a:close/>
                  <a:moveTo>
                    <a:pt x="36" y="5"/>
                  </a:moveTo>
                  <a:lnTo>
                    <a:pt x="36" y="5"/>
                  </a:lnTo>
                  <a:lnTo>
                    <a:pt x="36" y="5"/>
                  </a:lnTo>
                  <a:close/>
                  <a:moveTo>
                    <a:pt x="50" y="0"/>
                  </a:moveTo>
                  <a:lnTo>
                    <a:pt x="36" y="0"/>
                  </a:lnTo>
                  <a:lnTo>
                    <a:pt x="27" y="3"/>
                  </a:lnTo>
                  <a:lnTo>
                    <a:pt x="22" y="3"/>
                  </a:lnTo>
                  <a:lnTo>
                    <a:pt x="5" y="5"/>
                  </a:lnTo>
                  <a:lnTo>
                    <a:pt x="0" y="5"/>
                  </a:lnTo>
                  <a:lnTo>
                    <a:pt x="0" y="10"/>
                  </a:lnTo>
                  <a:lnTo>
                    <a:pt x="0" y="34"/>
                  </a:lnTo>
                  <a:lnTo>
                    <a:pt x="0" y="43"/>
                  </a:lnTo>
                  <a:lnTo>
                    <a:pt x="3" y="43"/>
                  </a:lnTo>
                  <a:lnTo>
                    <a:pt x="8" y="36"/>
                  </a:lnTo>
                  <a:lnTo>
                    <a:pt x="10" y="34"/>
                  </a:lnTo>
                  <a:lnTo>
                    <a:pt x="38" y="10"/>
                  </a:lnTo>
                  <a:lnTo>
                    <a:pt x="5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8" name="Freeform 58"/>
            <p:cNvSpPr>
              <a:spLocks noEditPoints="1"/>
            </p:cNvSpPr>
            <p:nvPr/>
          </p:nvSpPr>
          <p:spPr bwMode="auto">
            <a:xfrm>
              <a:off x="7921119" y="3711463"/>
              <a:ext cx="89454" cy="69936"/>
            </a:xfrm>
            <a:custGeom>
              <a:avLst/>
              <a:gdLst>
                <a:gd name="T0" fmla="*/ 24 w 50"/>
                <a:gd name="T1" fmla="*/ 7 h 43"/>
                <a:gd name="T2" fmla="*/ 36 w 50"/>
                <a:gd name="T3" fmla="*/ 5 h 43"/>
                <a:gd name="T4" fmla="*/ 17 w 50"/>
                <a:gd name="T5" fmla="*/ 24 h 43"/>
                <a:gd name="T6" fmla="*/ 8 w 50"/>
                <a:gd name="T7" fmla="*/ 31 h 43"/>
                <a:gd name="T8" fmla="*/ 5 w 50"/>
                <a:gd name="T9" fmla="*/ 34 h 43"/>
                <a:gd name="T10" fmla="*/ 5 w 50"/>
                <a:gd name="T11" fmla="*/ 10 h 43"/>
                <a:gd name="T12" fmla="*/ 19 w 50"/>
                <a:gd name="T13" fmla="*/ 7 h 43"/>
                <a:gd name="T14" fmla="*/ 24 w 50"/>
                <a:gd name="T15" fmla="*/ 7 h 43"/>
                <a:gd name="T16" fmla="*/ 36 w 50"/>
                <a:gd name="T17" fmla="*/ 5 h 43"/>
                <a:gd name="T18" fmla="*/ 36 w 50"/>
                <a:gd name="T19" fmla="*/ 5 h 43"/>
                <a:gd name="T20" fmla="*/ 36 w 50"/>
                <a:gd name="T21" fmla="*/ 5 h 43"/>
                <a:gd name="T22" fmla="*/ 50 w 50"/>
                <a:gd name="T23" fmla="*/ 0 h 43"/>
                <a:gd name="T24" fmla="*/ 36 w 50"/>
                <a:gd name="T25" fmla="*/ 0 h 43"/>
                <a:gd name="T26" fmla="*/ 27 w 50"/>
                <a:gd name="T27" fmla="*/ 3 h 43"/>
                <a:gd name="T28" fmla="*/ 22 w 50"/>
                <a:gd name="T29" fmla="*/ 3 h 43"/>
                <a:gd name="T30" fmla="*/ 5 w 50"/>
                <a:gd name="T31" fmla="*/ 5 h 43"/>
                <a:gd name="T32" fmla="*/ 0 w 50"/>
                <a:gd name="T33" fmla="*/ 5 h 43"/>
                <a:gd name="T34" fmla="*/ 0 w 50"/>
                <a:gd name="T35" fmla="*/ 10 h 43"/>
                <a:gd name="T36" fmla="*/ 0 w 50"/>
                <a:gd name="T37" fmla="*/ 34 h 43"/>
                <a:gd name="T38" fmla="*/ 0 w 50"/>
                <a:gd name="T39" fmla="*/ 43 h 43"/>
                <a:gd name="T40" fmla="*/ 3 w 50"/>
                <a:gd name="T41" fmla="*/ 43 h 43"/>
                <a:gd name="T42" fmla="*/ 8 w 50"/>
                <a:gd name="T43" fmla="*/ 36 h 43"/>
                <a:gd name="T44" fmla="*/ 10 w 50"/>
                <a:gd name="T45" fmla="*/ 34 h 43"/>
                <a:gd name="T46" fmla="*/ 38 w 50"/>
                <a:gd name="T47" fmla="*/ 10 h 43"/>
                <a:gd name="T48" fmla="*/ 50 w 50"/>
                <a:gd name="T4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43">
                  <a:moveTo>
                    <a:pt x="24" y="7"/>
                  </a:moveTo>
                  <a:lnTo>
                    <a:pt x="36" y="5"/>
                  </a:lnTo>
                  <a:lnTo>
                    <a:pt x="17" y="24"/>
                  </a:lnTo>
                  <a:lnTo>
                    <a:pt x="8" y="31"/>
                  </a:lnTo>
                  <a:lnTo>
                    <a:pt x="5" y="34"/>
                  </a:lnTo>
                  <a:lnTo>
                    <a:pt x="5" y="10"/>
                  </a:lnTo>
                  <a:lnTo>
                    <a:pt x="19" y="7"/>
                  </a:lnTo>
                  <a:lnTo>
                    <a:pt x="24" y="7"/>
                  </a:lnTo>
                  <a:moveTo>
                    <a:pt x="36" y="5"/>
                  </a:moveTo>
                  <a:lnTo>
                    <a:pt x="36" y="5"/>
                  </a:lnTo>
                  <a:lnTo>
                    <a:pt x="36" y="5"/>
                  </a:lnTo>
                  <a:moveTo>
                    <a:pt x="50" y="0"/>
                  </a:moveTo>
                  <a:lnTo>
                    <a:pt x="36" y="0"/>
                  </a:lnTo>
                  <a:lnTo>
                    <a:pt x="27" y="3"/>
                  </a:lnTo>
                  <a:lnTo>
                    <a:pt x="22" y="3"/>
                  </a:lnTo>
                  <a:lnTo>
                    <a:pt x="5" y="5"/>
                  </a:lnTo>
                  <a:lnTo>
                    <a:pt x="0" y="5"/>
                  </a:lnTo>
                  <a:lnTo>
                    <a:pt x="0" y="10"/>
                  </a:lnTo>
                  <a:lnTo>
                    <a:pt x="0" y="34"/>
                  </a:lnTo>
                  <a:lnTo>
                    <a:pt x="0" y="43"/>
                  </a:lnTo>
                  <a:lnTo>
                    <a:pt x="3" y="43"/>
                  </a:lnTo>
                  <a:lnTo>
                    <a:pt x="8" y="36"/>
                  </a:lnTo>
                  <a:lnTo>
                    <a:pt x="10" y="34"/>
                  </a:lnTo>
                  <a:lnTo>
                    <a:pt x="38" y="10"/>
                  </a:lnTo>
                  <a:lnTo>
                    <a:pt x="5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9" name="Freeform 59"/>
            <p:cNvSpPr>
              <a:spLocks noEditPoints="1"/>
            </p:cNvSpPr>
            <p:nvPr/>
          </p:nvSpPr>
          <p:spPr bwMode="auto">
            <a:xfrm>
              <a:off x="7071309" y="3356901"/>
              <a:ext cx="728154" cy="853876"/>
            </a:xfrm>
            <a:custGeom>
              <a:avLst/>
              <a:gdLst>
                <a:gd name="T0" fmla="*/ 58 w 172"/>
                <a:gd name="T1" fmla="*/ 207 h 221"/>
                <a:gd name="T2" fmla="*/ 85 w 172"/>
                <a:gd name="T3" fmla="*/ 204 h 221"/>
                <a:gd name="T4" fmla="*/ 104 w 172"/>
                <a:gd name="T5" fmla="*/ 198 h 221"/>
                <a:gd name="T6" fmla="*/ 87 w 172"/>
                <a:gd name="T7" fmla="*/ 203 h 221"/>
                <a:gd name="T8" fmla="*/ 104 w 172"/>
                <a:gd name="T9" fmla="*/ 198 h 221"/>
                <a:gd name="T10" fmla="*/ 106 w 172"/>
                <a:gd name="T11" fmla="*/ 197 h 221"/>
                <a:gd name="T12" fmla="*/ 136 w 172"/>
                <a:gd name="T13" fmla="*/ 193 h 221"/>
                <a:gd name="T14" fmla="*/ 0 w 172"/>
                <a:gd name="T15" fmla="*/ 176 h 221"/>
                <a:gd name="T16" fmla="*/ 0 w 172"/>
                <a:gd name="T17" fmla="*/ 221 h 221"/>
                <a:gd name="T18" fmla="*/ 30 w 172"/>
                <a:gd name="T19" fmla="*/ 215 h 221"/>
                <a:gd name="T20" fmla="*/ 2 w 172"/>
                <a:gd name="T21" fmla="*/ 219 h 221"/>
                <a:gd name="T22" fmla="*/ 0 w 172"/>
                <a:gd name="T23" fmla="*/ 176 h 221"/>
                <a:gd name="T24" fmla="*/ 0 w 172"/>
                <a:gd name="T25" fmla="*/ 174 h 221"/>
                <a:gd name="T26" fmla="*/ 2 w 172"/>
                <a:gd name="T27" fmla="*/ 176 h 221"/>
                <a:gd name="T28" fmla="*/ 1 w 172"/>
                <a:gd name="T29" fmla="*/ 173 h 221"/>
                <a:gd name="T30" fmla="*/ 0 w 172"/>
                <a:gd name="T31" fmla="*/ 167 h 221"/>
                <a:gd name="T32" fmla="*/ 2 w 172"/>
                <a:gd name="T33" fmla="*/ 171 h 221"/>
                <a:gd name="T34" fmla="*/ 2 w 172"/>
                <a:gd name="T35" fmla="*/ 166 h 221"/>
                <a:gd name="T36" fmla="*/ 136 w 172"/>
                <a:gd name="T37" fmla="*/ 145 h 221"/>
                <a:gd name="T38" fmla="*/ 139 w 172"/>
                <a:gd name="T39" fmla="*/ 149 h 221"/>
                <a:gd name="T40" fmla="*/ 154 w 172"/>
                <a:gd name="T41" fmla="*/ 167 h 221"/>
                <a:gd name="T42" fmla="*/ 169 w 172"/>
                <a:gd name="T43" fmla="*/ 184 h 221"/>
                <a:gd name="T44" fmla="*/ 162 w 172"/>
                <a:gd name="T45" fmla="*/ 188 h 221"/>
                <a:gd name="T46" fmla="*/ 172 w 172"/>
                <a:gd name="T47" fmla="*/ 185 h 221"/>
                <a:gd name="T48" fmla="*/ 156 w 172"/>
                <a:gd name="T49" fmla="*/ 167 h 221"/>
                <a:gd name="T50" fmla="*/ 141 w 172"/>
                <a:gd name="T51" fmla="*/ 149 h 221"/>
                <a:gd name="T52" fmla="*/ 137 w 172"/>
                <a:gd name="T53" fmla="*/ 144 h 221"/>
                <a:gd name="T54" fmla="*/ 102 w 172"/>
                <a:gd name="T55" fmla="*/ 106 h 221"/>
                <a:gd name="T56" fmla="*/ 135 w 172"/>
                <a:gd name="T57" fmla="*/ 143 h 221"/>
                <a:gd name="T58" fmla="*/ 104 w 172"/>
                <a:gd name="T59" fmla="*/ 105 h 221"/>
                <a:gd name="T60" fmla="*/ 98 w 172"/>
                <a:gd name="T61" fmla="*/ 102 h 221"/>
                <a:gd name="T62" fmla="*/ 103 w 172"/>
                <a:gd name="T63" fmla="*/ 104 h 221"/>
                <a:gd name="T64" fmla="*/ 84 w 172"/>
                <a:gd name="T65" fmla="*/ 82 h 221"/>
                <a:gd name="T66" fmla="*/ 84 w 172"/>
                <a:gd name="T67" fmla="*/ 85 h 221"/>
                <a:gd name="T68" fmla="*/ 99 w 172"/>
                <a:gd name="T69" fmla="*/ 99 h 221"/>
                <a:gd name="T70" fmla="*/ 45 w 172"/>
                <a:gd name="T71" fmla="*/ 40 h 221"/>
                <a:gd name="T72" fmla="*/ 59 w 172"/>
                <a:gd name="T73" fmla="*/ 56 h 221"/>
                <a:gd name="T74" fmla="*/ 76 w 172"/>
                <a:gd name="T75" fmla="*/ 76 h 221"/>
                <a:gd name="T76" fmla="*/ 81 w 172"/>
                <a:gd name="T77" fmla="*/ 79 h 221"/>
                <a:gd name="T78" fmla="*/ 77 w 172"/>
                <a:gd name="T79" fmla="*/ 74 h 221"/>
                <a:gd name="T80" fmla="*/ 60 w 172"/>
                <a:gd name="T81" fmla="*/ 55 h 221"/>
                <a:gd name="T82" fmla="*/ 45 w 172"/>
                <a:gd name="T83" fmla="*/ 40 h 221"/>
                <a:gd name="T84" fmla="*/ 0 w 172"/>
                <a:gd name="T85" fmla="*/ 49 h 221"/>
                <a:gd name="T86" fmla="*/ 0 w 172"/>
                <a:gd name="T87" fmla="*/ 71 h 221"/>
                <a:gd name="T88" fmla="*/ 0 w 172"/>
                <a:gd name="T89" fmla="*/ 165 h 221"/>
                <a:gd name="T90" fmla="*/ 2 w 172"/>
                <a:gd name="T91" fmla="*/ 73 h 221"/>
                <a:gd name="T92" fmla="*/ 2 w 172"/>
                <a:gd name="T93" fmla="*/ 51 h 221"/>
                <a:gd name="T94" fmla="*/ 2 w 172"/>
                <a:gd name="T95" fmla="*/ 30 h 221"/>
                <a:gd name="T96" fmla="*/ 0 w 172"/>
                <a:gd name="T97" fmla="*/ 5 h 221"/>
                <a:gd name="T98" fmla="*/ 2 w 172"/>
                <a:gd name="T99" fmla="*/ 28 h 221"/>
                <a:gd name="T100" fmla="*/ 0 w 172"/>
                <a:gd name="T101" fmla="*/ 5 h 221"/>
                <a:gd name="T102" fmla="*/ 12 w 172"/>
                <a:gd name="T103" fmla="*/ 1 h 221"/>
                <a:gd name="T104" fmla="*/ 46 w 172"/>
                <a:gd name="T105" fmla="*/ 3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2" h="221">
                  <a:moveTo>
                    <a:pt x="86" y="201"/>
                  </a:moveTo>
                  <a:cubicBezTo>
                    <a:pt x="58" y="207"/>
                    <a:pt x="58" y="207"/>
                    <a:pt x="58" y="207"/>
                  </a:cubicBezTo>
                  <a:cubicBezTo>
                    <a:pt x="58" y="208"/>
                    <a:pt x="58" y="209"/>
                    <a:pt x="59" y="209"/>
                  </a:cubicBezTo>
                  <a:cubicBezTo>
                    <a:pt x="85" y="204"/>
                    <a:pt x="85" y="204"/>
                    <a:pt x="85" y="204"/>
                  </a:cubicBezTo>
                  <a:cubicBezTo>
                    <a:pt x="86" y="201"/>
                    <a:pt x="86" y="201"/>
                    <a:pt x="86" y="201"/>
                  </a:cubicBezTo>
                  <a:moveTo>
                    <a:pt x="104" y="198"/>
                  </a:moveTo>
                  <a:cubicBezTo>
                    <a:pt x="89" y="201"/>
                    <a:pt x="89" y="201"/>
                    <a:pt x="89" y="201"/>
                  </a:cubicBezTo>
                  <a:cubicBezTo>
                    <a:pt x="87" y="203"/>
                    <a:pt x="87" y="203"/>
                    <a:pt x="87" y="203"/>
                  </a:cubicBezTo>
                  <a:cubicBezTo>
                    <a:pt x="104" y="200"/>
                    <a:pt x="104" y="200"/>
                    <a:pt x="104" y="200"/>
                  </a:cubicBezTo>
                  <a:cubicBezTo>
                    <a:pt x="104" y="198"/>
                    <a:pt x="104" y="198"/>
                    <a:pt x="104" y="198"/>
                  </a:cubicBezTo>
                  <a:moveTo>
                    <a:pt x="134" y="192"/>
                  </a:moveTo>
                  <a:cubicBezTo>
                    <a:pt x="106" y="197"/>
                    <a:pt x="106" y="197"/>
                    <a:pt x="106" y="197"/>
                  </a:cubicBezTo>
                  <a:cubicBezTo>
                    <a:pt x="106" y="199"/>
                    <a:pt x="106" y="199"/>
                    <a:pt x="106" y="199"/>
                  </a:cubicBezTo>
                  <a:cubicBezTo>
                    <a:pt x="136" y="193"/>
                    <a:pt x="136" y="193"/>
                    <a:pt x="136" y="193"/>
                  </a:cubicBezTo>
                  <a:cubicBezTo>
                    <a:pt x="135" y="193"/>
                    <a:pt x="135" y="192"/>
                    <a:pt x="134" y="192"/>
                  </a:cubicBezTo>
                  <a:moveTo>
                    <a:pt x="0" y="176"/>
                  </a:moveTo>
                  <a:cubicBezTo>
                    <a:pt x="0" y="219"/>
                    <a:pt x="0" y="219"/>
                    <a:pt x="0" y="219"/>
                  </a:cubicBezTo>
                  <a:cubicBezTo>
                    <a:pt x="0" y="221"/>
                    <a:pt x="0" y="221"/>
                    <a:pt x="0" y="221"/>
                  </a:cubicBezTo>
                  <a:cubicBezTo>
                    <a:pt x="2" y="221"/>
                    <a:pt x="2" y="221"/>
                    <a:pt x="2" y="221"/>
                  </a:cubicBezTo>
                  <a:cubicBezTo>
                    <a:pt x="30" y="215"/>
                    <a:pt x="30" y="215"/>
                    <a:pt x="30" y="215"/>
                  </a:cubicBezTo>
                  <a:cubicBezTo>
                    <a:pt x="30" y="214"/>
                    <a:pt x="30" y="214"/>
                    <a:pt x="30" y="213"/>
                  </a:cubicBezTo>
                  <a:cubicBezTo>
                    <a:pt x="2" y="219"/>
                    <a:pt x="2" y="219"/>
                    <a:pt x="2" y="219"/>
                  </a:cubicBezTo>
                  <a:cubicBezTo>
                    <a:pt x="2" y="178"/>
                    <a:pt x="2" y="178"/>
                    <a:pt x="2" y="178"/>
                  </a:cubicBezTo>
                  <a:cubicBezTo>
                    <a:pt x="0" y="176"/>
                    <a:pt x="0" y="176"/>
                    <a:pt x="0" y="176"/>
                  </a:cubicBezTo>
                  <a:moveTo>
                    <a:pt x="1" y="173"/>
                  </a:moveTo>
                  <a:cubicBezTo>
                    <a:pt x="0" y="174"/>
                    <a:pt x="0" y="174"/>
                    <a:pt x="0" y="174"/>
                  </a:cubicBezTo>
                  <a:cubicBezTo>
                    <a:pt x="0" y="174"/>
                    <a:pt x="0" y="174"/>
                    <a:pt x="0" y="174"/>
                  </a:cubicBezTo>
                  <a:cubicBezTo>
                    <a:pt x="2" y="176"/>
                    <a:pt x="2" y="176"/>
                    <a:pt x="2" y="176"/>
                  </a:cubicBezTo>
                  <a:cubicBezTo>
                    <a:pt x="2" y="174"/>
                    <a:pt x="2" y="174"/>
                    <a:pt x="2" y="174"/>
                  </a:cubicBezTo>
                  <a:cubicBezTo>
                    <a:pt x="1" y="173"/>
                    <a:pt x="1" y="173"/>
                    <a:pt x="1" y="173"/>
                  </a:cubicBezTo>
                  <a:moveTo>
                    <a:pt x="2" y="166"/>
                  </a:moveTo>
                  <a:cubicBezTo>
                    <a:pt x="0" y="167"/>
                    <a:pt x="0" y="167"/>
                    <a:pt x="0" y="167"/>
                  </a:cubicBezTo>
                  <a:cubicBezTo>
                    <a:pt x="0" y="170"/>
                    <a:pt x="0" y="170"/>
                    <a:pt x="0" y="170"/>
                  </a:cubicBezTo>
                  <a:cubicBezTo>
                    <a:pt x="2" y="171"/>
                    <a:pt x="2" y="171"/>
                    <a:pt x="2" y="171"/>
                  </a:cubicBezTo>
                  <a:cubicBezTo>
                    <a:pt x="2" y="171"/>
                    <a:pt x="2" y="171"/>
                    <a:pt x="2" y="171"/>
                  </a:cubicBezTo>
                  <a:cubicBezTo>
                    <a:pt x="2" y="166"/>
                    <a:pt x="2" y="166"/>
                    <a:pt x="2" y="166"/>
                  </a:cubicBezTo>
                  <a:moveTo>
                    <a:pt x="137" y="144"/>
                  </a:moveTo>
                  <a:cubicBezTo>
                    <a:pt x="136" y="145"/>
                    <a:pt x="136" y="145"/>
                    <a:pt x="136" y="145"/>
                  </a:cubicBezTo>
                  <a:cubicBezTo>
                    <a:pt x="136" y="145"/>
                    <a:pt x="136" y="145"/>
                    <a:pt x="136" y="145"/>
                  </a:cubicBezTo>
                  <a:cubicBezTo>
                    <a:pt x="139" y="149"/>
                    <a:pt x="139" y="149"/>
                    <a:pt x="139" y="149"/>
                  </a:cubicBezTo>
                  <a:cubicBezTo>
                    <a:pt x="142" y="152"/>
                    <a:pt x="142" y="152"/>
                    <a:pt x="142" y="152"/>
                  </a:cubicBezTo>
                  <a:cubicBezTo>
                    <a:pt x="154" y="167"/>
                    <a:pt x="154" y="167"/>
                    <a:pt x="154" y="167"/>
                  </a:cubicBezTo>
                  <a:cubicBezTo>
                    <a:pt x="155" y="168"/>
                    <a:pt x="155" y="168"/>
                    <a:pt x="155" y="168"/>
                  </a:cubicBezTo>
                  <a:cubicBezTo>
                    <a:pt x="169" y="184"/>
                    <a:pt x="169" y="184"/>
                    <a:pt x="169" y="184"/>
                  </a:cubicBezTo>
                  <a:cubicBezTo>
                    <a:pt x="162" y="186"/>
                    <a:pt x="162" y="186"/>
                    <a:pt x="162" y="186"/>
                  </a:cubicBezTo>
                  <a:cubicBezTo>
                    <a:pt x="162" y="186"/>
                    <a:pt x="162" y="187"/>
                    <a:pt x="162" y="188"/>
                  </a:cubicBezTo>
                  <a:cubicBezTo>
                    <a:pt x="169" y="186"/>
                    <a:pt x="169" y="186"/>
                    <a:pt x="169" y="186"/>
                  </a:cubicBezTo>
                  <a:cubicBezTo>
                    <a:pt x="172" y="185"/>
                    <a:pt x="172" y="185"/>
                    <a:pt x="172" y="185"/>
                  </a:cubicBezTo>
                  <a:cubicBezTo>
                    <a:pt x="170" y="183"/>
                    <a:pt x="170" y="183"/>
                    <a:pt x="170" y="183"/>
                  </a:cubicBezTo>
                  <a:cubicBezTo>
                    <a:pt x="156" y="167"/>
                    <a:pt x="156" y="167"/>
                    <a:pt x="156" y="167"/>
                  </a:cubicBezTo>
                  <a:cubicBezTo>
                    <a:pt x="155" y="165"/>
                    <a:pt x="155" y="165"/>
                    <a:pt x="155" y="165"/>
                  </a:cubicBezTo>
                  <a:cubicBezTo>
                    <a:pt x="141" y="149"/>
                    <a:pt x="141" y="149"/>
                    <a:pt x="141" y="149"/>
                  </a:cubicBezTo>
                  <a:cubicBezTo>
                    <a:pt x="138" y="146"/>
                    <a:pt x="138" y="146"/>
                    <a:pt x="138" y="146"/>
                  </a:cubicBezTo>
                  <a:cubicBezTo>
                    <a:pt x="137" y="144"/>
                    <a:pt x="137" y="144"/>
                    <a:pt x="137" y="144"/>
                  </a:cubicBezTo>
                  <a:moveTo>
                    <a:pt x="104" y="105"/>
                  </a:moveTo>
                  <a:cubicBezTo>
                    <a:pt x="102" y="106"/>
                    <a:pt x="102" y="106"/>
                    <a:pt x="102" y="106"/>
                  </a:cubicBezTo>
                  <a:cubicBezTo>
                    <a:pt x="134" y="143"/>
                    <a:pt x="134" y="143"/>
                    <a:pt x="134" y="143"/>
                  </a:cubicBezTo>
                  <a:cubicBezTo>
                    <a:pt x="135" y="143"/>
                    <a:pt x="135" y="143"/>
                    <a:pt x="135" y="143"/>
                  </a:cubicBezTo>
                  <a:cubicBezTo>
                    <a:pt x="136" y="142"/>
                    <a:pt x="136" y="142"/>
                    <a:pt x="136" y="142"/>
                  </a:cubicBezTo>
                  <a:cubicBezTo>
                    <a:pt x="104" y="105"/>
                    <a:pt x="104" y="105"/>
                    <a:pt x="104" y="105"/>
                  </a:cubicBezTo>
                  <a:moveTo>
                    <a:pt x="100" y="101"/>
                  </a:moveTo>
                  <a:cubicBezTo>
                    <a:pt x="98" y="102"/>
                    <a:pt x="98" y="102"/>
                    <a:pt x="98" y="102"/>
                  </a:cubicBezTo>
                  <a:cubicBezTo>
                    <a:pt x="101" y="105"/>
                    <a:pt x="101" y="105"/>
                    <a:pt x="101" y="105"/>
                  </a:cubicBezTo>
                  <a:cubicBezTo>
                    <a:pt x="103" y="104"/>
                    <a:pt x="103" y="104"/>
                    <a:pt x="103" y="104"/>
                  </a:cubicBezTo>
                  <a:cubicBezTo>
                    <a:pt x="100" y="101"/>
                    <a:pt x="100" y="101"/>
                    <a:pt x="100" y="101"/>
                  </a:cubicBezTo>
                  <a:moveTo>
                    <a:pt x="84" y="82"/>
                  </a:moveTo>
                  <a:cubicBezTo>
                    <a:pt x="84" y="84"/>
                    <a:pt x="84" y="84"/>
                    <a:pt x="84" y="84"/>
                  </a:cubicBezTo>
                  <a:cubicBezTo>
                    <a:pt x="84" y="85"/>
                    <a:pt x="84" y="85"/>
                    <a:pt x="84" y="85"/>
                  </a:cubicBezTo>
                  <a:cubicBezTo>
                    <a:pt x="97" y="100"/>
                    <a:pt x="97" y="100"/>
                    <a:pt x="97" y="100"/>
                  </a:cubicBezTo>
                  <a:cubicBezTo>
                    <a:pt x="99" y="99"/>
                    <a:pt x="99" y="99"/>
                    <a:pt x="99" y="99"/>
                  </a:cubicBezTo>
                  <a:cubicBezTo>
                    <a:pt x="84" y="82"/>
                    <a:pt x="84" y="82"/>
                    <a:pt x="84" y="82"/>
                  </a:cubicBezTo>
                  <a:moveTo>
                    <a:pt x="45" y="40"/>
                  </a:moveTo>
                  <a:cubicBezTo>
                    <a:pt x="58" y="54"/>
                    <a:pt x="58" y="54"/>
                    <a:pt x="58" y="54"/>
                  </a:cubicBezTo>
                  <a:cubicBezTo>
                    <a:pt x="59" y="56"/>
                    <a:pt x="59" y="56"/>
                    <a:pt x="59" y="56"/>
                  </a:cubicBezTo>
                  <a:cubicBezTo>
                    <a:pt x="74" y="74"/>
                    <a:pt x="74" y="74"/>
                    <a:pt x="74" y="74"/>
                  </a:cubicBezTo>
                  <a:cubicBezTo>
                    <a:pt x="76" y="76"/>
                    <a:pt x="76" y="76"/>
                    <a:pt x="76" y="76"/>
                  </a:cubicBezTo>
                  <a:cubicBezTo>
                    <a:pt x="82" y="82"/>
                    <a:pt x="82" y="82"/>
                    <a:pt x="82" y="82"/>
                  </a:cubicBezTo>
                  <a:cubicBezTo>
                    <a:pt x="81" y="79"/>
                    <a:pt x="81" y="79"/>
                    <a:pt x="81" y="79"/>
                  </a:cubicBezTo>
                  <a:cubicBezTo>
                    <a:pt x="78" y="76"/>
                    <a:pt x="78" y="76"/>
                    <a:pt x="78" y="76"/>
                  </a:cubicBezTo>
                  <a:cubicBezTo>
                    <a:pt x="77" y="74"/>
                    <a:pt x="77" y="74"/>
                    <a:pt x="77" y="74"/>
                  </a:cubicBezTo>
                  <a:cubicBezTo>
                    <a:pt x="62" y="57"/>
                    <a:pt x="62" y="57"/>
                    <a:pt x="62" y="57"/>
                  </a:cubicBezTo>
                  <a:cubicBezTo>
                    <a:pt x="60" y="55"/>
                    <a:pt x="60" y="55"/>
                    <a:pt x="60" y="55"/>
                  </a:cubicBezTo>
                  <a:cubicBezTo>
                    <a:pt x="48" y="40"/>
                    <a:pt x="48" y="40"/>
                    <a:pt x="48" y="40"/>
                  </a:cubicBezTo>
                  <a:cubicBezTo>
                    <a:pt x="45" y="40"/>
                    <a:pt x="45" y="40"/>
                    <a:pt x="45" y="40"/>
                  </a:cubicBezTo>
                  <a:moveTo>
                    <a:pt x="0" y="29"/>
                  </a:moveTo>
                  <a:cubicBezTo>
                    <a:pt x="0" y="49"/>
                    <a:pt x="0" y="49"/>
                    <a:pt x="0" y="49"/>
                  </a:cubicBezTo>
                  <a:cubicBezTo>
                    <a:pt x="0" y="51"/>
                    <a:pt x="0" y="51"/>
                    <a:pt x="0" y="51"/>
                  </a:cubicBezTo>
                  <a:cubicBezTo>
                    <a:pt x="0" y="71"/>
                    <a:pt x="0" y="71"/>
                    <a:pt x="0" y="71"/>
                  </a:cubicBezTo>
                  <a:cubicBezTo>
                    <a:pt x="0" y="73"/>
                    <a:pt x="0" y="73"/>
                    <a:pt x="0" y="73"/>
                  </a:cubicBezTo>
                  <a:cubicBezTo>
                    <a:pt x="0" y="165"/>
                    <a:pt x="0" y="165"/>
                    <a:pt x="0" y="165"/>
                  </a:cubicBezTo>
                  <a:cubicBezTo>
                    <a:pt x="2" y="163"/>
                    <a:pt x="2" y="163"/>
                    <a:pt x="2" y="163"/>
                  </a:cubicBezTo>
                  <a:cubicBezTo>
                    <a:pt x="2" y="73"/>
                    <a:pt x="2" y="73"/>
                    <a:pt x="2" y="73"/>
                  </a:cubicBezTo>
                  <a:cubicBezTo>
                    <a:pt x="2" y="71"/>
                    <a:pt x="2" y="71"/>
                    <a:pt x="2" y="71"/>
                  </a:cubicBezTo>
                  <a:cubicBezTo>
                    <a:pt x="2" y="51"/>
                    <a:pt x="2" y="51"/>
                    <a:pt x="2" y="51"/>
                  </a:cubicBezTo>
                  <a:cubicBezTo>
                    <a:pt x="2" y="49"/>
                    <a:pt x="2" y="49"/>
                    <a:pt x="2" y="49"/>
                  </a:cubicBezTo>
                  <a:cubicBezTo>
                    <a:pt x="2" y="30"/>
                    <a:pt x="2" y="30"/>
                    <a:pt x="2" y="30"/>
                  </a:cubicBezTo>
                  <a:cubicBezTo>
                    <a:pt x="0" y="29"/>
                    <a:pt x="0" y="29"/>
                    <a:pt x="0" y="29"/>
                  </a:cubicBezTo>
                  <a:moveTo>
                    <a:pt x="0" y="5"/>
                  </a:moveTo>
                  <a:cubicBezTo>
                    <a:pt x="0" y="27"/>
                    <a:pt x="0" y="27"/>
                    <a:pt x="0" y="27"/>
                  </a:cubicBezTo>
                  <a:cubicBezTo>
                    <a:pt x="2" y="28"/>
                    <a:pt x="2" y="28"/>
                    <a:pt x="2" y="28"/>
                  </a:cubicBezTo>
                  <a:cubicBezTo>
                    <a:pt x="2" y="5"/>
                    <a:pt x="2" y="5"/>
                    <a:pt x="2" y="5"/>
                  </a:cubicBezTo>
                  <a:cubicBezTo>
                    <a:pt x="1" y="5"/>
                    <a:pt x="1" y="5"/>
                    <a:pt x="0" y="5"/>
                  </a:cubicBezTo>
                  <a:moveTo>
                    <a:pt x="14" y="0"/>
                  </a:moveTo>
                  <a:cubicBezTo>
                    <a:pt x="13" y="1"/>
                    <a:pt x="13" y="1"/>
                    <a:pt x="12" y="1"/>
                  </a:cubicBezTo>
                  <a:cubicBezTo>
                    <a:pt x="43" y="37"/>
                    <a:pt x="43" y="37"/>
                    <a:pt x="43" y="37"/>
                  </a:cubicBezTo>
                  <a:cubicBezTo>
                    <a:pt x="46" y="38"/>
                    <a:pt x="46" y="38"/>
                    <a:pt x="46" y="38"/>
                  </a:cubicBezTo>
                  <a:cubicBezTo>
                    <a:pt x="14" y="0"/>
                    <a:pt x="14" y="0"/>
                    <a:pt x="14"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0" name="Freeform 60"/>
            <p:cNvSpPr>
              <a:spLocks noEditPoints="1"/>
            </p:cNvSpPr>
            <p:nvPr/>
          </p:nvSpPr>
          <p:spPr bwMode="auto">
            <a:xfrm>
              <a:off x="7418389" y="3581348"/>
              <a:ext cx="390018" cy="369200"/>
            </a:xfrm>
            <a:custGeom>
              <a:avLst/>
              <a:gdLst>
                <a:gd name="T0" fmla="*/ 52 w 92"/>
                <a:gd name="T1" fmla="*/ 85 h 96"/>
                <a:gd name="T2" fmla="*/ 18 w 92"/>
                <a:gd name="T3" fmla="*/ 96 h 96"/>
                <a:gd name="T4" fmla="*/ 53 w 92"/>
                <a:gd name="T5" fmla="*/ 85 h 96"/>
                <a:gd name="T6" fmla="*/ 0 w 92"/>
                <a:gd name="T7" fmla="*/ 75 h 96"/>
                <a:gd name="T8" fmla="*/ 2 w 92"/>
                <a:gd name="T9" fmla="*/ 87 h 96"/>
                <a:gd name="T10" fmla="*/ 0 w 92"/>
                <a:gd name="T11" fmla="*/ 66 h 96"/>
                <a:gd name="T12" fmla="*/ 1 w 92"/>
                <a:gd name="T13" fmla="*/ 67 h 96"/>
                <a:gd name="T14" fmla="*/ 2 w 92"/>
                <a:gd name="T15" fmla="*/ 61 h 96"/>
                <a:gd name="T16" fmla="*/ 0 w 92"/>
                <a:gd name="T17" fmla="*/ 64 h 96"/>
                <a:gd name="T18" fmla="*/ 2 w 92"/>
                <a:gd name="T19" fmla="*/ 61 h 96"/>
                <a:gd name="T20" fmla="*/ 75 w 92"/>
                <a:gd name="T21" fmla="*/ 62 h 96"/>
                <a:gd name="T22" fmla="*/ 57 w 92"/>
                <a:gd name="T23" fmla="*/ 84 h 96"/>
                <a:gd name="T24" fmla="*/ 54 w 92"/>
                <a:gd name="T25" fmla="*/ 87 h 96"/>
                <a:gd name="T26" fmla="*/ 56 w 92"/>
                <a:gd name="T27" fmla="*/ 86 h 96"/>
                <a:gd name="T28" fmla="*/ 86 w 92"/>
                <a:gd name="T29" fmla="*/ 78 h 96"/>
                <a:gd name="T30" fmla="*/ 92 w 92"/>
                <a:gd name="T31" fmla="*/ 77 h 96"/>
                <a:gd name="T32" fmla="*/ 90 w 92"/>
                <a:gd name="T33" fmla="*/ 75 h 96"/>
                <a:gd name="T34" fmla="*/ 76 w 92"/>
                <a:gd name="T35" fmla="*/ 61 h 96"/>
                <a:gd name="T36" fmla="*/ 0 w 92"/>
                <a:gd name="T37" fmla="*/ 55 h 96"/>
                <a:gd name="T38" fmla="*/ 2 w 92"/>
                <a:gd name="T39" fmla="*/ 59 h 96"/>
                <a:gd name="T40" fmla="*/ 46 w 92"/>
                <a:gd name="T41" fmla="*/ 31 h 96"/>
                <a:gd name="T42" fmla="*/ 46 w 92"/>
                <a:gd name="T43" fmla="*/ 33 h 96"/>
                <a:gd name="T44" fmla="*/ 73 w 92"/>
                <a:gd name="T45" fmla="*/ 61 h 96"/>
                <a:gd name="T46" fmla="*/ 47 w 92"/>
                <a:gd name="T47" fmla="*/ 32 h 96"/>
                <a:gd name="T48" fmla="*/ 42 w 92"/>
                <a:gd name="T49" fmla="*/ 27 h 96"/>
                <a:gd name="T50" fmla="*/ 43 w 92"/>
                <a:gd name="T51" fmla="*/ 31 h 96"/>
                <a:gd name="T52" fmla="*/ 42 w 92"/>
                <a:gd name="T53" fmla="*/ 27 h 96"/>
                <a:gd name="T54" fmla="*/ 0 w 92"/>
                <a:gd name="T55" fmla="*/ 53 h 96"/>
                <a:gd name="T56" fmla="*/ 2 w 92"/>
                <a:gd name="T57" fmla="*/ 35 h 96"/>
                <a:gd name="T58" fmla="*/ 15 w 92"/>
                <a:gd name="T59" fmla="*/ 0 h 96"/>
                <a:gd name="T60" fmla="*/ 13 w 92"/>
                <a:gd name="T61" fmla="*/ 1 h 96"/>
                <a:gd name="T62" fmla="*/ 1 w 92"/>
                <a:gd name="T63" fmla="*/ 12 h 96"/>
                <a:gd name="T64" fmla="*/ 0 w 92"/>
                <a:gd name="T65" fmla="*/ 14 h 96"/>
                <a:gd name="T66" fmla="*/ 0 w 92"/>
                <a:gd name="T67" fmla="*/ 17 h 96"/>
                <a:gd name="T68" fmla="*/ 2 w 92"/>
                <a:gd name="T69" fmla="*/ 24 h 96"/>
                <a:gd name="T70" fmla="*/ 2 w 92"/>
                <a:gd name="T71" fmla="*/ 16 h 96"/>
                <a:gd name="T72" fmla="*/ 15 w 92"/>
                <a:gd name="T73" fmla="*/ 2 h 96"/>
                <a:gd name="T74" fmla="*/ 32 w 92"/>
                <a:gd name="T75" fmla="*/ 19 h 96"/>
                <a:gd name="T76" fmla="*/ 41 w 92"/>
                <a:gd name="T77" fmla="*/ 26 h 96"/>
                <a:gd name="T78" fmla="*/ 32 w 92"/>
                <a:gd name="T79" fmla="*/ 17 h 96"/>
                <a:gd name="T80" fmla="*/ 16 w 92"/>
                <a:gd name="T81" fmla="*/ 1 h 96"/>
                <a:gd name="T82" fmla="*/ 15 w 92"/>
                <a:gd name="T83"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2" h="96">
                  <a:moveTo>
                    <a:pt x="53" y="85"/>
                  </a:moveTo>
                  <a:cubicBezTo>
                    <a:pt x="52" y="85"/>
                    <a:pt x="52" y="85"/>
                    <a:pt x="52" y="85"/>
                  </a:cubicBezTo>
                  <a:cubicBezTo>
                    <a:pt x="17" y="95"/>
                    <a:pt x="17" y="95"/>
                    <a:pt x="17" y="95"/>
                  </a:cubicBezTo>
                  <a:cubicBezTo>
                    <a:pt x="17" y="95"/>
                    <a:pt x="17" y="96"/>
                    <a:pt x="18" y="96"/>
                  </a:cubicBezTo>
                  <a:cubicBezTo>
                    <a:pt x="51" y="87"/>
                    <a:pt x="51" y="87"/>
                    <a:pt x="51" y="87"/>
                  </a:cubicBezTo>
                  <a:cubicBezTo>
                    <a:pt x="53" y="85"/>
                    <a:pt x="53" y="85"/>
                    <a:pt x="53" y="85"/>
                  </a:cubicBezTo>
                  <a:moveTo>
                    <a:pt x="2" y="71"/>
                  </a:moveTo>
                  <a:cubicBezTo>
                    <a:pt x="0" y="75"/>
                    <a:pt x="0" y="75"/>
                    <a:pt x="0" y="75"/>
                  </a:cubicBezTo>
                  <a:cubicBezTo>
                    <a:pt x="0" y="87"/>
                    <a:pt x="0" y="87"/>
                    <a:pt x="0" y="87"/>
                  </a:cubicBezTo>
                  <a:cubicBezTo>
                    <a:pt x="0" y="87"/>
                    <a:pt x="1" y="87"/>
                    <a:pt x="2" y="87"/>
                  </a:cubicBezTo>
                  <a:cubicBezTo>
                    <a:pt x="2" y="71"/>
                    <a:pt x="2" y="71"/>
                    <a:pt x="2" y="71"/>
                  </a:cubicBezTo>
                  <a:moveTo>
                    <a:pt x="0" y="66"/>
                  </a:moveTo>
                  <a:cubicBezTo>
                    <a:pt x="0" y="70"/>
                    <a:pt x="0" y="70"/>
                    <a:pt x="0" y="70"/>
                  </a:cubicBezTo>
                  <a:cubicBezTo>
                    <a:pt x="1" y="67"/>
                    <a:pt x="1" y="67"/>
                    <a:pt x="1" y="67"/>
                  </a:cubicBezTo>
                  <a:cubicBezTo>
                    <a:pt x="0" y="66"/>
                    <a:pt x="0" y="66"/>
                    <a:pt x="0" y="66"/>
                  </a:cubicBezTo>
                  <a:moveTo>
                    <a:pt x="2" y="61"/>
                  </a:moveTo>
                  <a:cubicBezTo>
                    <a:pt x="0" y="62"/>
                    <a:pt x="0" y="62"/>
                    <a:pt x="0" y="62"/>
                  </a:cubicBezTo>
                  <a:cubicBezTo>
                    <a:pt x="0" y="64"/>
                    <a:pt x="0" y="64"/>
                    <a:pt x="0" y="64"/>
                  </a:cubicBezTo>
                  <a:cubicBezTo>
                    <a:pt x="2" y="65"/>
                    <a:pt x="2" y="65"/>
                    <a:pt x="2" y="65"/>
                  </a:cubicBezTo>
                  <a:cubicBezTo>
                    <a:pt x="2" y="61"/>
                    <a:pt x="2" y="61"/>
                    <a:pt x="2" y="61"/>
                  </a:cubicBezTo>
                  <a:moveTo>
                    <a:pt x="76" y="61"/>
                  </a:moveTo>
                  <a:cubicBezTo>
                    <a:pt x="75" y="62"/>
                    <a:pt x="75" y="62"/>
                    <a:pt x="75" y="62"/>
                  </a:cubicBezTo>
                  <a:cubicBezTo>
                    <a:pt x="88" y="76"/>
                    <a:pt x="88" y="76"/>
                    <a:pt x="88" y="76"/>
                  </a:cubicBezTo>
                  <a:cubicBezTo>
                    <a:pt x="57" y="84"/>
                    <a:pt x="57" y="84"/>
                    <a:pt x="57" y="84"/>
                  </a:cubicBezTo>
                  <a:cubicBezTo>
                    <a:pt x="56" y="84"/>
                    <a:pt x="56" y="84"/>
                    <a:pt x="56" y="84"/>
                  </a:cubicBezTo>
                  <a:cubicBezTo>
                    <a:pt x="54" y="87"/>
                    <a:pt x="54" y="87"/>
                    <a:pt x="54" y="87"/>
                  </a:cubicBezTo>
                  <a:cubicBezTo>
                    <a:pt x="55" y="86"/>
                    <a:pt x="55" y="86"/>
                    <a:pt x="55" y="86"/>
                  </a:cubicBezTo>
                  <a:cubicBezTo>
                    <a:pt x="56" y="86"/>
                    <a:pt x="56" y="86"/>
                    <a:pt x="56" y="86"/>
                  </a:cubicBezTo>
                  <a:cubicBezTo>
                    <a:pt x="58" y="86"/>
                    <a:pt x="58" y="86"/>
                    <a:pt x="58" y="86"/>
                  </a:cubicBezTo>
                  <a:cubicBezTo>
                    <a:pt x="86" y="78"/>
                    <a:pt x="86" y="78"/>
                    <a:pt x="86" y="78"/>
                  </a:cubicBezTo>
                  <a:cubicBezTo>
                    <a:pt x="89" y="77"/>
                    <a:pt x="89" y="77"/>
                    <a:pt x="89" y="77"/>
                  </a:cubicBezTo>
                  <a:cubicBezTo>
                    <a:pt x="92" y="77"/>
                    <a:pt x="92" y="77"/>
                    <a:pt x="92" y="77"/>
                  </a:cubicBezTo>
                  <a:cubicBezTo>
                    <a:pt x="90" y="75"/>
                    <a:pt x="90" y="75"/>
                    <a:pt x="90" y="75"/>
                  </a:cubicBezTo>
                  <a:cubicBezTo>
                    <a:pt x="90" y="75"/>
                    <a:pt x="90" y="75"/>
                    <a:pt x="90" y="75"/>
                  </a:cubicBezTo>
                  <a:cubicBezTo>
                    <a:pt x="89" y="74"/>
                    <a:pt x="89" y="74"/>
                    <a:pt x="89" y="74"/>
                  </a:cubicBezTo>
                  <a:cubicBezTo>
                    <a:pt x="76" y="61"/>
                    <a:pt x="76" y="61"/>
                    <a:pt x="76" y="61"/>
                  </a:cubicBezTo>
                  <a:moveTo>
                    <a:pt x="2" y="54"/>
                  </a:moveTo>
                  <a:cubicBezTo>
                    <a:pt x="0" y="55"/>
                    <a:pt x="0" y="55"/>
                    <a:pt x="0" y="55"/>
                  </a:cubicBezTo>
                  <a:cubicBezTo>
                    <a:pt x="0" y="60"/>
                    <a:pt x="0" y="60"/>
                    <a:pt x="0" y="60"/>
                  </a:cubicBezTo>
                  <a:cubicBezTo>
                    <a:pt x="2" y="59"/>
                    <a:pt x="2" y="59"/>
                    <a:pt x="2" y="59"/>
                  </a:cubicBezTo>
                  <a:cubicBezTo>
                    <a:pt x="2" y="54"/>
                    <a:pt x="2" y="54"/>
                    <a:pt x="2" y="54"/>
                  </a:cubicBezTo>
                  <a:moveTo>
                    <a:pt x="46" y="31"/>
                  </a:moveTo>
                  <a:cubicBezTo>
                    <a:pt x="45" y="32"/>
                    <a:pt x="45" y="32"/>
                    <a:pt x="45" y="32"/>
                  </a:cubicBezTo>
                  <a:cubicBezTo>
                    <a:pt x="46" y="33"/>
                    <a:pt x="46" y="33"/>
                    <a:pt x="46" y="33"/>
                  </a:cubicBezTo>
                  <a:cubicBezTo>
                    <a:pt x="48" y="36"/>
                    <a:pt x="48" y="36"/>
                    <a:pt x="48" y="36"/>
                  </a:cubicBezTo>
                  <a:cubicBezTo>
                    <a:pt x="73" y="61"/>
                    <a:pt x="73" y="61"/>
                    <a:pt x="73" y="61"/>
                  </a:cubicBezTo>
                  <a:cubicBezTo>
                    <a:pt x="74" y="59"/>
                    <a:pt x="74" y="59"/>
                    <a:pt x="74" y="59"/>
                  </a:cubicBezTo>
                  <a:cubicBezTo>
                    <a:pt x="47" y="32"/>
                    <a:pt x="47" y="32"/>
                    <a:pt x="47" y="32"/>
                  </a:cubicBezTo>
                  <a:cubicBezTo>
                    <a:pt x="46" y="31"/>
                    <a:pt x="46" y="31"/>
                    <a:pt x="46" y="31"/>
                  </a:cubicBezTo>
                  <a:moveTo>
                    <a:pt x="42" y="27"/>
                  </a:moveTo>
                  <a:cubicBezTo>
                    <a:pt x="40" y="28"/>
                    <a:pt x="40" y="28"/>
                    <a:pt x="40" y="28"/>
                  </a:cubicBezTo>
                  <a:cubicBezTo>
                    <a:pt x="43" y="31"/>
                    <a:pt x="43" y="31"/>
                    <a:pt x="43" y="31"/>
                  </a:cubicBezTo>
                  <a:cubicBezTo>
                    <a:pt x="45" y="30"/>
                    <a:pt x="45" y="30"/>
                    <a:pt x="45" y="30"/>
                  </a:cubicBezTo>
                  <a:cubicBezTo>
                    <a:pt x="42" y="27"/>
                    <a:pt x="42" y="27"/>
                    <a:pt x="42" y="27"/>
                  </a:cubicBezTo>
                  <a:moveTo>
                    <a:pt x="0" y="26"/>
                  </a:moveTo>
                  <a:cubicBezTo>
                    <a:pt x="0" y="53"/>
                    <a:pt x="0" y="53"/>
                    <a:pt x="0" y="53"/>
                  </a:cubicBezTo>
                  <a:cubicBezTo>
                    <a:pt x="2" y="51"/>
                    <a:pt x="2" y="51"/>
                    <a:pt x="2" y="51"/>
                  </a:cubicBezTo>
                  <a:cubicBezTo>
                    <a:pt x="2" y="35"/>
                    <a:pt x="2" y="35"/>
                    <a:pt x="2" y="35"/>
                  </a:cubicBezTo>
                  <a:cubicBezTo>
                    <a:pt x="0" y="26"/>
                    <a:pt x="0" y="26"/>
                    <a:pt x="0" y="26"/>
                  </a:cubicBezTo>
                  <a:moveTo>
                    <a:pt x="15" y="0"/>
                  </a:moveTo>
                  <a:cubicBezTo>
                    <a:pt x="15" y="0"/>
                    <a:pt x="15" y="0"/>
                    <a:pt x="15" y="0"/>
                  </a:cubicBezTo>
                  <a:cubicBezTo>
                    <a:pt x="13" y="1"/>
                    <a:pt x="13" y="1"/>
                    <a:pt x="13" y="1"/>
                  </a:cubicBezTo>
                  <a:cubicBezTo>
                    <a:pt x="13" y="1"/>
                    <a:pt x="13" y="1"/>
                    <a:pt x="13" y="1"/>
                  </a:cubicBezTo>
                  <a:cubicBezTo>
                    <a:pt x="1" y="12"/>
                    <a:pt x="1" y="12"/>
                    <a:pt x="1" y="12"/>
                  </a:cubicBezTo>
                  <a:cubicBezTo>
                    <a:pt x="0" y="13"/>
                    <a:pt x="0" y="13"/>
                    <a:pt x="0" y="13"/>
                  </a:cubicBezTo>
                  <a:cubicBezTo>
                    <a:pt x="0" y="14"/>
                    <a:pt x="0" y="14"/>
                    <a:pt x="0" y="14"/>
                  </a:cubicBezTo>
                  <a:cubicBezTo>
                    <a:pt x="0" y="16"/>
                    <a:pt x="0" y="16"/>
                    <a:pt x="0" y="16"/>
                  </a:cubicBezTo>
                  <a:cubicBezTo>
                    <a:pt x="0" y="17"/>
                    <a:pt x="0" y="17"/>
                    <a:pt x="0" y="17"/>
                  </a:cubicBezTo>
                  <a:cubicBezTo>
                    <a:pt x="2" y="26"/>
                    <a:pt x="2" y="26"/>
                    <a:pt x="2" y="26"/>
                  </a:cubicBezTo>
                  <a:cubicBezTo>
                    <a:pt x="2" y="24"/>
                    <a:pt x="2" y="24"/>
                    <a:pt x="2" y="24"/>
                  </a:cubicBezTo>
                  <a:cubicBezTo>
                    <a:pt x="2" y="18"/>
                    <a:pt x="2" y="18"/>
                    <a:pt x="2" y="18"/>
                  </a:cubicBezTo>
                  <a:cubicBezTo>
                    <a:pt x="2" y="16"/>
                    <a:pt x="2" y="16"/>
                    <a:pt x="2" y="16"/>
                  </a:cubicBezTo>
                  <a:cubicBezTo>
                    <a:pt x="2" y="14"/>
                    <a:pt x="2" y="14"/>
                    <a:pt x="2" y="14"/>
                  </a:cubicBezTo>
                  <a:cubicBezTo>
                    <a:pt x="15" y="2"/>
                    <a:pt x="15" y="2"/>
                    <a:pt x="15" y="2"/>
                  </a:cubicBezTo>
                  <a:cubicBezTo>
                    <a:pt x="30" y="17"/>
                    <a:pt x="30" y="17"/>
                    <a:pt x="30" y="17"/>
                  </a:cubicBezTo>
                  <a:cubicBezTo>
                    <a:pt x="32" y="19"/>
                    <a:pt x="32" y="19"/>
                    <a:pt x="32" y="19"/>
                  </a:cubicBezTo>
                  <a:cubicBezTo>
                    <a:pt x="39" y="27"/>
                    <a:pt x="39" y="27"/>
                    <a:pt x="39" y="27"/>
                  </a:cubicBezTo>
                  <a:cubicBezTo>
                    <a:pt x="41" y="26"/>
                    <a:pt x="41" y="26"/>
                    <a:pt x="41" y="26"/>
                  </a:cubicBezTo>
                  <a:cubicBezTo>
                    <a:pt x="34" y="19"/>
                    <a:pt x="34" y="19"/>
                    <a:pt x="34" y="19"/>
                  </a:cubicBezTo>
                  <a:cubicBezTo>
                    <a:pt x="32" y="17"/>
                    <a:pt x="32" y="17"/>
                    <a:pt x="32" y="17"/>
                  </a:cubicBezTo>
                  <a:cubicBezTo>
                    <a:pt x="17" y="2"/>
                    <a:pt x="17" y="2"/>
                    <a:pt x="17" y="2"/>
                  </a:cubicBezTo>
                  <a:cubicBezTo>
                    <a:pt x="16" y="1"/>
                    <a:pt x="16" y="1"/>
                    <a:pt x="16" y="1"/>
                  </a:cubicBezTo>
                  <a:cubicBezTo>
                    <a:pt x="15" y="0"/>
                    <a:pt x="15" y="0"/>
                    <a:pt x="15" y="0"/>
                  </a:cubicBezTo>
                  <a:cubicBezTo>
                    <a:pt x="15" y="0"/>
                    <a:pt x="15" y="0"/>
                    <a:pt x="1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1" name="Freeform 61"/>
            <p:cNvSpPr>
              <a:spLocks noEditPoints="1"/>
            </p:cNvSpPr>
            <p:nvPr/>
          </p:nvSpPr>
          <p:spPr bwMode="auto">
            <a:xfrm>
              <a:off x="6897768" y="2989328"/>
              <a:ext cx="710263" cy="1564626"/>
            </a:xfrm>
            <a:custGeom>
              <a:avLst/>
              <a:gdLst>
                <a:gd name="T0" fmla="*/ 166 w 168"/>
                <a:gd name="T1" fmla="*/ 401 h 405"/>
                <a:gd name="T2" fmla="*/ 162 w 168"/>
                <a:gd name="T3" fmla="*/ 367 h 405"/>
                <a:gd name="T4" fmla="*/ 104 w 168"/>
                <a:gd name="T5" fmla="*/ 341 h 405"/>
                <a:gd name="T6" fmla="*/ 160 w 168"/>
                <a:gd name="T7" fmla="*/ 404 h 405"/>
                <a:gd name="T8" fmla="*/ 104 w 168"/>
                <a:gd name="T9" fmla="*/ 341 h 405"/>
                <a:gd name="T10" fmla="*/ 98 w 168"/>
                <a:gd name="T11" fmla="*/ 334 h 405"/>
                <a:gd name="T12" fmla="*/ 105 w 168"/>
                <a:gd name="T13" fmla="*/ 339 h 405"/>
                <a:gd name="T14" fmla="*/ 93 w 168"/>
                <a:gd name="T15" fmla="*/ 325 h 405"/>
                <a:gd name="T16" fmla="*/ 97 w 168"/>
                <a:gd name="T17" fmla="*/ 333 h 405"/>
                <a:gd name="T18" fmla="*/ 93 w 168"/>
                <a:gd name="T19" fmla="*/ 325 h 405"/>
                <a:gd name="T20" fmla="*/ 143 w 168"/>
                <a:gd name="T21" fmla="*/ 281 h 405"/>
                <a:gd name="T22" fmla="*/ 145 w 168"/>
                <a:gd name="T23" fmla="*/ 295 h 405"/>
                <a:gd name="T24" fmla="*/ 156 w 168"/>
                <a:gd name="T25" fmla="*/ 340 h 405"/>
                <a:gd name="T26" fmla="*/ 147 w 168"/>
                <a:gd name="T27" fmla="*/ 292 h 405"/>
                <a:gd name="T28" fmla="*/ 50 w 168"/>
                <a:gd name="T29" fmla="*/ 277 h 405"/>
                <a:gd name="T30" fmla="*/ 74 w 168"/>
                <a:gd name="T31" fmla="*/ 302 h 405"/>
                <a:gd name="T32" fmla="*/ 50 w 168"/>
                <a:gd name="T33" fmla="*/ 277 h 405"/>
                <a:gd name="T34" fmla="*/ 42 w 168"/>
                <a:gd name="T35" fmla="*/ 268 h 405"/>
                <a:gd name="T36" fmla="*/ 45 w 168"/>
                <a:gd name="T37" fmla="*/ 272 h 405"/>
                <a:gd name="T38" fmla="*/ 44 w 168"/>
                <a:gd name="T39" fmla="*/ 267 h 405"/>
                <a:gd name="T40" fmla="*/ 38 w 168"/>
                <a:gd name="T41" fmla="*/ 264 h 405"/>
                <a:gd name="T42" fmla="*/ 43 w 168"/>
                <a:gd name="T43" fmla="*/ 266 h 405"/>
                <a:gd name="T44" fmla="*/ 40 w 168"/>
                <a:gd name="T45" fmla="*/ 263 h 405"/>
                <a:gd name="T46" fmla="*/ 139 w 168"/>
                <a:gd name="T47" fmla="*/ 263 h 405"/>
                <a:gd name="T48" fmla="*/ 144 w 168"/>
                <a:gd name="T49" fmla="*/ 277 h 405"/>
                <a:gd name="T50" fmla="*/ 131 w 168"/>
                <a:gd name="T51" fmla="*/ 210 h 405"/>
                <a:gd name="T52" fmla="*/ 135 w 168"/>
                <a:gd name="T53" fmla="*/ 242 h 405"/>
                <a:gd name="T54" fmla="*/ 131 w 168"/>
                <a:gd name="T55" fmla="*/ 210 h 405"/>
                <a:gd name="T56" fmla="*/ 128 w 168"/>
                <a:gd name="T57" fmla="*/ 204 h 405"/>
                <a:gd name="T58" fmla="*/ 130 w 168"/>
                <a:gd name="T59" fmla="*/ 208 h 405"/>
                <a:gd name="T60" fmla="*/ 116 w 168"/>
                <a:gd name="T61" fmla="*/ 142 h 405"/>
                <a:gd name="T62" fmla="*/ 118 w 168"/>
                <a:gd name="T63" fmla="*/ 153 h 405"/>
                <a:gd name="T64" fmla="*/ 121 w 168"/>
                <a:gd name="T65" fmla="*/ 171 h 405"/>
                <a:gd name="T66" fmla="*/ 123 w 168"/>
                <a:gd name="T67" fmla="*/ 177 h 405"/>
                <a:gd name="T68" fmla="*/ 125 w 168"/>
                <a:gd name="T69" fmla="*/ 188 h 405"/>
                <a:gd name="T70" fmla="*/ 129 w 168"/>
                <a:gd name="T71" fmla="*/ 201 h 405"/>
                <a:gd name="T72" fmla="*/ 125 w 168"/>
                <a:gd name="T73" fmla="*/ 179 h 405"/>
                <a:gd name="T74" fmla="*/ 123 w 168"/>
                <a:gd name="T75" fmla="*/ 169 h 405"/>
                <a:gd name="T76" fmla="*/ 119 w 168"/>
                <a:gd name="T77" fmla="*/ 151 h 405"/>
                <a:gd name="T78" fmla="*/ 116 w 168"/>
                <a:gd name="T79" fmla="*/ 142 h 405"/>
                <a:gd name="T80" fmla="*/ 0 w 168"/>
                <a:gd name="T81" fmla="*/ 140 h 405"/>
                <a:gd name="T82" fmla="*/ 0 w 168"/>
                <a:gd name="T83" fmla="*/ 164 h 405"/>
                <a:gd name="T84" fmla="*/ 0 w 168"/>
                <a:gd name="T85" fmla="*/ 218 h 405"/>
                <a:gd name="T86" fmla="*/ 0 w 168"/>
                <a:gd name="T87" fmla="*/ 220 h 405"/>
                <a:gd name="T88" fmla="*/ 39 w 168"/>
                <a:gd name="T89" fmla="*/ 261 h 405"/>
                <a:gd name="T90" fmla="*/ 2 w 168"/>
                <a:gd name="T91" fmla="*/ 166 h 405"/>
                <a:gd name="T92" fmla="*/ 2 w 168"/>
                <a:gd name="T93" fmla="*/ 142 h 405"/>
                <a:gd name="T94" fmla="*/ 2 w 168"/>
                <a:gd name="T95" fmla="*/ 115 h 405"/>
                <a:gd name="T96" fmla="*/ 0 w 168"/>
                <a:gd name="T97" fmla="*/ 40 h 405"/>
                <a:gd name="T98" fmla="*/ 2 w 168"/>
                <a:gd name="T99" fmla="*/ 113 h 405"/>
                <a:gd name="T100" fmla="*/ 0 w 168"/>
                <a:gd name="T101" fmla="*/ 40 h 405"/>
                <a:gd name="T102" fmla="*/ 88 w 168"/>
                <a:gd name="T103" fmla="*/ 0 h 405"/>
                <a:gd name="T104" fmla="*/ 17 w 168"/>
                <a:gd name="T105" fmla="*/ 21 h 405"/>
                <a:gd name="T106" fmla="*/ 96 w 168"/>
                <a:gd name="T107" fmla="*/ 41 h 405"/>
                <a:gd name="T108" fmla="*/ 97 w 168"/>
                <a:gd name="T109" fmla="*/ 47 h 405"/>
                <a:gd name="T110" fmla="*/ 100 w 168"/>
                <a:gd name="T111" fmla="*/ 62 h 405"/>
                <a:gd name="T112" fmla="*/ 112 w 168"/>
                <a:gd name="T113" fmla="*/ 123 h 405"/>
                <a:gd name="T114" fmla="*/ 115 w 168"/>
                <a:gd name="T115" fmla="*/ 140 h 405"/>
                <a:gd name="T116" fmla="*/ 114 w 168"/>
                <a:gd name="T117" fmla="*/ 124 h 405"/>
                <a:gd name="T118" fmla="*/ 102 w 168"/>
                <a:gd name="T119" fmla="*/ 61 h 405"/>
                <a:gd name="T120" fmla="*/ 100 w 168"/>
                <a:gd name="T121" fmla="*/ 50 h 405"/>
                <a:gd name="T122" fmla="*/ 98 w 168"/>
                <a:gd name="T123" fmla="*/ 42 h 405"/>
                <a:gd name="T124" fmla="*/ 90 w 168"/>
                <a:gd name="T125" fmla="*/ 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405">
                  <a:moveTo>
                    <a:pt x="160" y="367"/>
                  </a:moveTo>
                  <a:cubicBezTo>
                    <a:pt x="166" y="401"/>
                    <a:pt x="166" y="401"/>
                    <a:pt x="166" y="401"/>
                  </a:cubicBezTo>
                  <a:cubicBezTo>
                    <a:pt x="167" y="401"/>
                    <a:pt x="167" y="401"/>
                    <a:pt x="168" y="401"/>
                  </a:cubicBezTo>
                  <a:cubicBezTo>
                    <a:pt x="162" y="367"/>
                    <a:pt x="162" y="367"/>
                    <a:pt x="162" y="367"/>
                  </a:cubicBezTo>
                  <a:cubicBezTo>
                    <a:pt x="161" y="367"/>
                    <a:pt x="160" y="367"/>
                    <a:pt x="160" y="367"/>
                  </a:cubicBezTo>
                  <a:moveTo>
                    <a:pt x="104" y="341"/>
                  </a:moveTo>
                  <a:cubicBezTo>
                    <a:pt x="159" y="405"/>
                    <a:pt x="159" y="405"/>
                    <a:pt x="159" y="405"/>
                  </a:cubicBezTo>
                  <a:cubicBezTo>
                    <a:pt x="160" y="404"/>
                    <a:pt x="160" y="404"/>
                    <a:pt x="160" y="404"/>
                  </a:cubicBezTo>
                  <a:cubicBezTo>
                    <a:pt x="107" y="342"/>
                    <a:pt x="107" y="342"/>
                    <a:pt x="107" y="342"/>
                  </a:cubicBezTo>
                  <a:cubicBezTo>
                    <a:pt x="104" y="341"/>
                    <a:pt x="104" y="341"/>
                    <a:pt x="104" y="341"/>
                  </a:cubicBezTo>
                  <a:moveTo>
                    <a:pt x="100" y="333"/>
                  </a:moveTo>
                  <a:cubicBezTo>
                    <a:pt x="98" y="334"/>
                    <a:pt x="98" y="334"/>
                    <a:pt x="98" y="334"/>
                  </a:cubicBezTo>
                  <a:cubicBezTo>
                    <a:pt x="102" y="339"/>
                    <a:pt x="102" y="339"/>
                    <a:pt x="102" y="339"/>
                  </a:cubicBezTo>
                  <a:cubicBezTo>
                    <a:pt x="105" y="339"/>
                    <a:pt x="105" y="339"/>
                    <a:pt x="105" y="339"/>
                  </a:cubicBezTo>
                  <a:cubicBezTo>
                    <a:pt x="100" y="333"/>
                    <a:pt x="100" y="333"/>
                    <a:pt x="100" y="333"/>
                  </a:cubicBezTo>
                  <a:moveTo>
                    <a:pt x="93" y="325"/>
                  </a:moveTo>
                  <a:cubicBezTo>
                    <a:pt x="92" y="325"/>
                    <a:pt x="92" y="325"/>
                    <a:pt x="91" y="325"/>
                  </a:cubicBezTo>
                  <a:cubicBezTo>
                    <a:pt x="97" y="333"/>
                    <a:pt x="97" y="333"/>
                    <a:pt x="97" y="333"/>
                  </a:cubicBezTo>
                  <a:cubicBezTo>
                    <a:pt x="98" y="331"/>
                    <a:pt x="98" y="331"/>
                    <a:pt x="98" y="331"/>
                  </a:cubicBezTo>
                  <a:cubicBezTo>
                    <a:pt x="93" y="325"/>
                    <a:pt x="93" y="325"/>
                    <a:pt x="93" y="325"/>
                  </a:cubicBezTo>
                  <a:moveTo>
                    <a:pt x="144" y="279"/>
                  </a:moveTo>
                  <a:cubicBezTo>
                    <a:pt x="143" y="281"/>
                    <a:pt x="143" y="281"/>
                    <a:pt x="143" y="281"/>
                  </a:cubicBezTo>
                  <a:cubicBezTo>
                    <a:pt x="145" y="293"/>
                    <a:pt x="145" y="293"/>
                    <a:pt x="145" y="293"/>
                  </a:cubicBezTo>
                  <a:cubicBezTo>
                    <a:pt x="145" y="295"/>
                    <a:pt x="145" y="295"/>
                    <a:pt x="145" y="295"/>
                  </a:cubicBezTo>
                  <a:cubicBezTo>
                    <a:pt x="155" y="341"/>
                    <a:pt x="155" y="341"/>
                    <a:pt x="155" y="341"/>
                  </a:cubicBezTo>
                  <a:cubicBezTo>
                    <a:pt x="155" y="341"/>
                    <a:pt x="156" y="340"/>
                    <a:pt x="156" y="340"/>
                  </a:cubicBezTo>
                  <a:cubicBezTo>
                    <a:pt x="147" y="294"/>
                    <a:pt x="147" y="294"/>
                    <a:pt x="147" y="294"/>
                  </a:cubicBezTo>
                  <a:cubicBezTo>
                    <a:pt x="147" y="292"/>
                    <a:pt x="147" y="292"/>
                    <a:pt x="147" y="292"/>
                  </a:cubicBezTo>
                  <a:cubicBezTo>
                    <a:pt x="144" y="279"/>
                    <a:pt x="144" y="279"/>
                    <a:pt x="144" y="279"/>
                  </a:cubicBezTo>
                  <a:moveTo>
                    <a:pt x="50" y="277"/>
                  </a:moveTo>
                  <a:cubicBezTo>
                    <a:pt x="73" y="304"/>
                    <a:pt x="73" y="304"/>
                    <a:pt x="73" y="304"/>
                  </a:cubicBezTo>
                  <a:cubicBezTo>
                    <a:pt x="73" y="304"/>
                    <a:pt x="73" y="303"/>
                    <a:pt x="74" y="302"/>
                  </a:cubicBezTo>
                  <a:cubicBezTo>
                    <a:pt x="56" y="281"/>
                    <a:pt x="56" y="281"/>
                    <a:pt x="56" y="281"/>
                  </a:cubicBezTo>
                  <a:cubicBezTo>
                    <a:pt x="50" y="277"/>
                    <a:pt x="50" y="277"/>
                    <a:pt x="50" y="277"/>
                  </a:cubicBezTo>
                  <a:moveTo>
                    <a:pt x="44" y="267"/>
                  </a:moveTo>
                  <a:cubicBezTo>
                    <a:pt x="42" y="268"/>
                    <a:pt x="42" y="268"/>
                    <a:pt x="42" y="268"/>
                  </a:cubicBezTo>
                  <a:cubicBezTo>
                    <a:pt x="43" y="269"/>
                    <a:pt x="43" y="269"/>
                    <a:pt x="43" y="269"/>
                  </a:cubicBezTo>
                  <a:cubicBezTo>
                    <a:pt x="45" y="272"/>
                    <a:pt x="45" y="272"/>
                    <a:pt x="45" y="272"/>
                  </a:cubicBezTo>
                  <a:cubicBezTo>
                    <a:pt x="51" y="276"/>
                    <a:pt x="51" y="276"/>
                    <a:pt x="51" y="276"/>
                  </a:cubicBezTo>
                  <a:cubicBezTo>
                    <a:pt x="44" y="267"/>
                    <a:pt x="44" y="267"/>
                    <a:pt x="44" y="267"/>
                  </a:cubicBezTo>
                  <a:moveTo>
                    <a:pt x="40" y="263"/>
                  </a:moveTo>
                  <a:cubicBezTo>
                    <a:pt x="38" y="264"/>
                    <a:pt x="38" y="264"/>
                    <a:pt x="38" y="264"/>
                  </a:cubicBezTo>
                  <a:cubicBezTo>
                    <a:pt x="41" y="267"/>
                    <a:pt x="41" y="267"/>
                    <a:pt x="41" y="267"/>
                  </a:cubicBezTo>
                  <a:cubicBezTo>
                    <a:pt x="43" y="266"/>
                    <a:pt x="43" y="266"/>
                    <a:pt x="43" y="266"/>
                  </a:cubicBezTo>
                  <a:cubicBezTo>
                    <a:pt x="41" y="265"/>
                    <a:pt x="41" y="265"/>
                    <a:pt x="41" y="265"/>
                  </a:cubicBezTo>
                  <a:cubicBezTo>
                    <a:pt x="40" y="263"/>
                    <a:pt x="40" y="263"/>
                    <a:pt x="40" y="263"/>
                  </a:cubicBezTo>
                  <a:moveTo>
                    <a:pt x="141" y="260"/>
                  </a:moveTo>
                  <a:cubicBezTo>
                    <a:pt x="140" y="261"/>
                    <a:pt x="140" y="262"/>
                    <a:pt x="139" y="263"/>
                  </a:cubicBezTo>
                  <a:cubicBezTo>
                    <a:pt x="142" y="279"/>
                    <a:pt x="142" y="279"/>
                    <a:pt x="142" y="279"/>
                  </a:cubicBezTo>
                  <a:cubicBezTo>
                    <a:pt x="144" y="277"/>
                    <a:pt x="144" y="277"/>
                    <a:pt x="144" y="277"/>
                  </a:cubicBezTo>
                  <a:cubicBezTo>
                    <a:pt x="141" y="260"/>
                    <a:pt x="141" y="260"/>
                    <a:pt x="141" y="260"/>
                  </a:cubicBezTo>
                  <a:moveTo>
                    <a:pt x="131" y="210"/>
                  </a:moveTo>
                  <a:cubicBezTo>
                    <a:pt x="129" y="211"/>
                    <a:pt x="129" y="211"/>
                    <a:pt x="129" y="211"/>
                  </a:cubicBezTo>
                  <a:cubicBezTo>
                    <a:pt x="135" y="242"/>
                    <a:pt x="135" y="242"/>
                    <a:pt x="135" y="242"/>
                  </a:cubicBezTo>
                  <a:cubicBezTo>
                    <a:pt x="136" y="243"/>
                    <a:pt x="137" y="244"/>
                    <a:pt x="137" y="244"/>
                  </a:cubicBezTo>
                  <a:cubicBezTo>
                    <a:pt x="131" y="210"/>
                    <a:pt x="131" y="210"/>
                    <a:pt x="131" y="210"/>
                  </a:cubicBezTo>
                  <a:moveTo>
                    <a:pt x="129" y="203"/>
                  </a:moveTo>
                  <a:cubicBezTo>
                    <a:pt x="128" y="204"/>
                    <a:pt x="128" y="204"/>
                    <a:pt x="128" y="204"/>
                  </a:cubicBezTo>
                  <a:cubicBezTo>
                    <a:pt x="129" y="209"/>
                    <a:pt x="129" y="209"/>
                    <a:pt x="129" y="209"/>
                  </a:cubicBezTo>
                  <a:cubicBezTo>
                    <a:pt x="130" y="208"/>
                    <a:pt x="130" y="208"/>
                    <a:pt x="130" y="208"/>
                  </a:cubicBezTo>
                  <a:cubicBezTo>
                    <a:pt x="129" y="203"/>
                    <a:pt x="129" y="203"/>
                    <a:pt x="129" y="203"/>
                  </a:cubicBezTo>
                  <a:moveTo>
                    <a:pt x="116" y="142"/>
                  </a:moveTo>
                  <a:cubicBezTo>
                    <a:pt x="117" y="151"/>
                    <a:pt x="117" y="151"/>
                    <a:pt x="117" y="151"/>
                  </a:cubicBezTo>
                  <a:cubicBezTo>
                    <a:pt x="118" y="153"/>
                    <a:pt x="118" y="153"/>
                    <a:pt x="118" y="153"/>
                  </a:cubicBezTo>
                  <a:cubicBezTo>
                    <a:pt x="121" y="169"/>
                    <a:pt x="121" y="169"/>
                    <a:pt x="121" y="169"/>
                  </a:cubicBezTo>
                  <a:cubicBezTo>
                    <a:pt x="121" y="171"/>
                    <a:pt x="121" y="171"/>
                    <a:pt x="121" y="171"/>
                  </a:cubicBezTo>
                  <a:cubicBezTo>
                    <a:pt x="122" y="174"/>
                    <a:pt x="122" y="174"/>
                    <a:pt x="122" y="174"/>
                  </a:cubicBezTo>
                  <a:cubicBezTo>
                    <a:pt x="123" y="177"/>
                    <a:pt x="123" y="177"/>
                    <a:pt x="123" y="177"/>
                  </a:cubicBezTo>
                  <a:cubicBezTo>
                    <a:pt x="123" y="179"/>
                    <a:pt x="123" y="179"/>
                    <a:pt x="123" y="179"/>
                  </a:cubicBezTo>
                  <a:cubicBezTo>
                    <a:pt x="125" y="188"/>
                    <a:pt x="125" y="188"/>
                    <a:pt x="125" y="188"/>
                  </a:cubicBezTo>
                  <a:cubicBezTo>
                    <a:pt x="127" y="203"/>
                    <a:pt x="127" y="203"/>
                    <a:pt x="127" y="203"/>
                  </a:cubicBezTo>
                  <a:cubicBezTo>
                    <a:pt x="129" y="201"/>
                    <a:pt x="129" y="201"/>
                    <a:pt x="129" y="201"/>
                  </a:cubicBezTo>
                  <a:cubicBezTo>
                    <a:pt x="125" y="180"/>
                    <a:pt x="125" y="180"/>
                    <a:pt x="125" y="180"/>
                  </a:cubicBezTo>
                  <a:cubicBezTo>
                    <a:pt x="125" y="179"/>
                    <a:pt x="125" y="179"/>
                    <a:pt x="125" y="179"/>
                  </a:cubicBezTo>
                  <a:cubicBezTo>
                    <a:pt x="123" y="170"/>
                    <a:pt x="123" y="170"/>
                    <a:pt x="123" y="170"/>
                  </a:cubicBezTo>
                  <a:cubicBezTo>
                    <a:pt x="123" y="169"/>
                    <a:pt x="123" y="169"/>
                    <a:pt x="123" y="169"/>
                  </a:cubicBezTo>
                  <a:cubicBezTo>
                    <a:pt x="120" y="153"/>
                    <a:pt x="120" y="153"/>
                    <a:pt x="120" y="153"/>
                  </a:cubicBezTo>
                  <a:cubicBezTo>
                    <a:pt x="119" y="151"/>
                    <a:pt x="119" y="151"/>
                    <a:pt x="119" y="151"/>
                  </a:cubicBezTo>
                  <a:cubicBezTo>
                    <a:pt x="117" y="142"/>
                    <a:pt x="117" y="142"/>
                    <a:pt x="117" y="142"/>
                  </a:cubicBezTo>
                  <a:cubicBezTo>
                    <a:pt x="116" y="142"/>
                    <a:pt x="116" y="142"/>
                    <a:pt x="116" y="142"/>
                  </a:cubicBezTo>
                  <a:moveTo>
                    <a:pt x="0" y="114"/>
                  </a:moveTo>
                  <a:cubicBezTo>
                    <a:pt x="0" y="140"/>
                    <a:pt x="0" y="140"/>
                    <a:pt x="0" y="140"/>
                  </a:cubicBezTo>
                  <a:cubicBezTo>
                    <a:pt x="0" y="142"/>
                    <a:pt x="0" y="142"/>
                    <a:pt x="0" y="142"/>
                  </a:cubicBezTo>
                  <a:cubicBezTo>
                    <a:pt x="0" y="164"/>
                    <a:pt x="0" y="164"/>
                    <a:pt x="0" y="164"/>
                  </a:cubicBezTo>
                  <a:cubicBezTo>
                    <a:pt x="0" y="166"/>
                    <a:pt x="0" y="166"/>
                    <a:pt x="0" y="166"/>
                  </a:cubicBezTo>
                  <a:cubicBezTo>
                    <a:pt x="0" y="218"/>
                    <a:pt x="0" y="218"/>
                    <a:pt x="0" y="218"/>
                  </a:cubicBezTo>
                  <a:cubicBezTo>
                    <a:pt x="0" y="219"/>
                    <a:pt x="0" y="219"/>
                    <a:pt x="0" y="219"/>
                  </a:cubicBezTo>
                  <a:cubicBezTo>
                    <a:pt x="0" y="220"/>
                    <a:pt x="0" y="220"/>
                    <a:pt x="0" y="220"/>
                  </a:cubicBezTo>
                  <a:cubicBezTo>
                    <a:pt x="37" y="262"/>
                    <a:pt x="37" y="262"/>
                    <a:pt x="37" y="262"/>
                  </a:cubicBezTo>
                  <a:cubicBezTo>
                    <a:pt x="39" y="261"/>
                    <a:pt x="39" y="261"/>
                    <a:pt x="39" y="261"/>
                  </a:cubicBezTo>
                  <a:cubicBezTo>
                    <a:pt x="2" y="218"/>
                    <a:pt x="2" y="218"/>
                    <a:pt x="2" y="218"/>
                  </a:cubicBezTo>
                  <a:cubicBezTo>
                    <a:pt x="2" y="166"/>
                    <a:pt x="2" y="166"/>
                    <a:pt x="2" y="166"/>
                  </a:cubicBezTo>
                  <a:cubicBezTo>
                    <a:pt x="2" y="164"/>
                    <a:pt x="2" y="164"/>
                    <a:pt x="2" y="164"/>
                  </a:cubicBezTo>
                  <a:cubicBezTo>
                    <a:pt x="2" y="142"/>
                    <a:pt x="2" y="142"/>
                    <a:pt x="2" y="142"/>
                  </a:cubicBezTo>
                  <a:cubicBezTo>
                    <a:pt x="2" y="141"/>
                    <a:pt x="2" y="141"/>
                    <a:pt x="2" y="141"/>
                  </a:cubicBezTo>
                  <a:cubicBezTo>
                    <a:pt x="2" y="115"/>
                    <a:pt x="2" y="115"/>
                    <a:pt x="2" y="115"/>
                  </a:cubicBezTo>
                  <a:cubicBezTo>
                    <a:pt x="0" y="114"/>
                    <a:pt x="0" y="114"/>
                    <a:pt x="0" y="114"/>
                  </a:cubicBezTo>
                  <a:moveTo>
                    <a:pt x="0" y="40"/>
                  </a:moveTo>
                  <a:cubicBezTo>
                    <a:pt x="0" y="113"/>
                    <a:pt x="0" y="113"/>
                    <a:pt x="0" y="113"/>
                  </a:cubicBezTo>
                  <a:cubicBezTo>
                    <a:pt x="2" y="113"/>
                    <a:pt x="2" y="113"/>
                    <a:pt x="2" y="113"/>
                  </a:cubicBezTo>
                  <a:cubicBezTo>
                    <a:pt x="2" y="40"/>
                    <a:pt x="2" y="40"/>
                    <a:pt x="2" y="40"/>
                  </a:cubicBezTo>
                  <a:cubicBezTo>
                    <a:pt x="1" y="40"/>
                    <a:pt x="0" y="40"/>
                    <a:pt x="0" y="40"/>
                  </a:cubicBezTo>
                  <a:moveTo>
                    <a:pt x="90" y="0"/>
                  </a:moveTo>
                  <a:cubicBezTo>
                    <a:pt x="88" y="0"/>
                    <a:pt x="88" y="0"/>
                    <a:pt x="88" y="0"/>
                  </a:cubicBezTo>
                  <a:cubicBezTo>
                    <a:pt x="17" y="19"/>
                    <a:pt x="17" y="19"/>
                    <a:pt x="17" y="19"/>
                  </a:cubicBezTo>
                  <a:cubicBezTo>
                    <a:pt x="17" y="19"/>
                    <a:pt x="17" y="20"/>
                    <a:pt x="17" y="21"/>
                  </a:cubicBezTo>
                  <a:cubicBezTo>
                    <a:pt x="88" y="2"/>
                    <a:pt x="88" y="2"/>
                    <a:pt x="88" y="2"/>
                  </a:cubicBezTo>
                  <a:cubicBezTo>
                    <a:pt x="96" y="41"/>
                    <a:pt x="96" y="41"/>
                    <a:pt x="96" y="41"/>
                  </a:cubicBezTo>
                  <a:cubicBezTo>
                    <a:pt x="96" y="43"/>
                    <a:pt x="96" y="43"/>
                    <a:pt x="96" y="43"/>
                  </a:cubicBezTo>
                  <a:cubicBezTo>
                    <a:pt x="97" y="47"/>
                    <a:pt x="97" y="47"/>
                    <a:pt x="97" y="47"/>
                  </a:cubicBezTo>
                  <a:cubicBezTo>
                    <a:pt x="98" y="49"/>
                    <a:pt x="98" y="49"/>
                    <a:pt x="98" y="49"/>
                  </a:cubicBezTo>
                  <a:cubicBezTo>
                    <a:pt x="100" y="62"/>
                    <a:pt x="100" y="62"/>
                    <a:pt x="100" y="62"/>
                  </a:cubicBezTo>
                  <a:cubicBezTo>
                    <a:pt x="102" y="71"/>
                    <a:pt x="102" y="71"/>
                    <a:pt x="102" y="71"/>
                  </a:cubicBezTo>
                  <a:cubicBezTo>
                    <a:pt x="112" y="123"/>
                    <a:pt x="112" y="123"/>
                    <a:pt x="112" y="123"/>
                  </a:cubicBezTo>
                  <a:cubicBezTo>
                    <a:pt x="112" y="124"/>
                    <a:pt x="112" y="124"/>
                    <a:pt x="112" y="124"/>
                  </a:cubicBezTo>
                  <a:cubicBezTo>
                    <a:pt x="115" y="140"/>
                    <a:pt x="115" y="140"/>
                    <a:pt x="115" y="140"/>
                  </a:cubicBezTo>
                  <a:cubicBezTo>
                    <a:pt x="117" y="140"/>
                    <a:pt x="117" y="140"/>
                    <a:pt x="117" y="140"/>
                  </a:cubicBezTo>
                  <a:cubicBezTo>
                    <a:pt x="114" y="124"/>
                    <a:pt x="114" y="124"/>
                    <a:pt x="114" y="124"/>
                  </a:cubicBezTo>
                  <a:cubicBezTo>
                    <a:pt x="114" y="123"/>
                    <a:pt x="114" y="123"/>
                    <a:pt x="114" y="123"/>
                  </a:cubicBezTo>
                  <a:cubicBezTo>
                    <a:pt x="102" y="61"/>
                    <a:pt x="102" y="61"/>
                    <a:pt x="102" y="61"/>
                  </a:cubicBezTo>
                  <a:cubicBezTo>
                    <a:pt x="100" y="52"/>
                    <a:pt x="100" y="52"/>
                    <a:pt x="100" y="52"/>
                  </a:cubicBezTo>
                  <a:cubicBezTo>
                    <a:pt x="100" y="50"/>
                    <a:pt x="100" y="50"/>
                    <a:pt x="100" y="50"/>
                  </a:cubicBezTo>
                  <a:cubicBezTo>
                    <a:pt x="99" y="48"/>
                    <a:pt x="99" y="48"/>
                    <a:pt x="99" y="48"/>
                  </a:cubicBezTo>
                  <a:cubicBezTo>
                    <a:pt x="98" y="42"/>
                    <a:pt x="98" y="42"/>
                    <a:pt x="98" y="42"/>
                  </a:cubicBezTo>
                  <a:cubicBezTo>
                    <a:pt x="98" y="41"/>
                    <a:pt x="98" y="41"/>
                    <a:pt x="98" y="41"/>
                  </a:cubicBezTo>
                  <a:cubicBezTo>
                    <a:pt x="90" y="1"/>
                    <a:pt x="90" y="1"/>
                    <a:pt x="90" y="1"/>
                  </a:cubicBezTo>
                  <a:cubicBezTo>
                    <a:pt x="90" y="0"/>
                    <a:pt x="90" y="0"/>
                    <a:pt x="9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2" name="Freeform 62"/>
            <p:cNvSpPr>
              <a:spLocks noEditPoints="1"/>
            </p:cNvSpPr>
            <p:nvPr/>
          </p:nvSpPr>
          <p:spPr bwMode="auto">
            <a:xfrm>
              <a:off x="8443529" y="2935655"/>
              <a:ext cx="1332861" cy="1711005"/>
            </a:xfrm>
            <a:custGeom>
              <a:avLst/>
              <a:gdLst>
                <a:gd name="T0" fmla="*/ 154 w 315"/>
                <a:gd name="T1" fmla="*/ 442 h 443"/>
                <a:gd name="T2" fmla="*/ 205 w 315"/>
                <a:gd name="T3" fmla="*/ 312 h 443"/>
                <a:gd name="T4" fmla="*/ 205 w 315"/>
                <a:gd name="T5" fmla="*/ 315 h 443"/>
                <a:gd name="T6" fmla="*/ 86 w 315"/>
                <a:gd name="T7" fmla="*/ 264 h 443"/>
                <a:gd name="T8" fmla="*/ 90 w 315"/>
                <a:gd name="T9" fmla="*/ 275 h 443"/>
                <a:gd name="T10" fmla="*/ 91 w 315"/>
                <a:gd name="T11" fmla="*/ 273 h 443"/>
                <a:gd name="T12" fmla="*/ 223 w 315"/>
                <a:gd name="T13" fmla="*/ 258 h 443"/>
                <a:gd name="T14" fmla="*/ 212 w 315"/>
                <a:gd name="T15" fmla="*/ 292 h 443"/>
                <a:gd name="T16" fmla="*/ 218 w 315"/>
                <a:gd name="T17" fmla="*/ 278 h 443"/>
                <a:gd name="T18" fmla="*/ 77 w 315"/>
                <a:gd name="T19" fmla="*/ 234 h 443"/>
                <a:gd name="T20" fmla="*/ 77 w 315"/>
                <a:gd name="T21" fmla="*/ 234 h 443"/>
                <a:gd name="T22" fmla="*/ 53 w 315"/>
                <a:gd name="T23" fmla="*/ 177 h 443"/>
                <a:gd name="T24" fmla="*/ 56 w 315"/>
                <a:gd name="T25" fmla="*/ 185 h 443"/>
                <a:gd name="T26" fmla="*/ 60 w 315"/>
                <a:gd name="T27" fmla="*/ 195 h 443"/>
                <a:gd name="T28" fmla="*/ 75 w 315"/>
                <a:gd name="T29" fmla="*/ 234 h 443"/>
                <a:gd name="T30" fmla="*/ 63 w 315"/>
                <a:gd name="T31" fmla="*/ 197 h 443"/>
                <a:gd name="T32" fmla="*/ 61 w 315"/>
                <a:gd name="T33" fmla="*/ 192 h 443"/>
                <a:gd name="T34" fmla="*/ 58 w 315"/>
                <a:gd name="T35" fmla="*/ 184 h 443"/>
                <a:gd name="T36" fmla="*/ 46 w 315"/>
                <a:gd name="T37" fmla="*/ 154 h 443"/>
                <a:gd name="T38" fmla="*/ 271 w 315"/>
                <a:gd name="T39" fmla="*/ 120 h 443"/>
                <a:gd name="T40" fmla="*/ 267 w 315"/>
                <a:gd name="T41" fmla="*/ 132 h 443"/>
                <a:gd name="T42" fmla="*/ 261 w 315"/>
                <a:gd name="T43" fmla="*/ 151 h 443"/>
                <a:gd name="T44" fmla="*/ 224 w 315"/>
                <a:gd name="T45" fmla="*/ 256 h 443"/>
                <a:gd name="T46" fmla="*/ 261 w 315"/>
                <a:gd name="T47" fmla="*/ 155 h 443"/>
                <a:gd name="T48" fmla="*/ 269 w 315"/>
                <a:gd name="T49" fmla="*/ 133 h 443"/>
                <a:gd name="T50" fmla="*/ 273 w 315"/>
                <a:gd name="T51" fmla="*/ 122 h 443"/>
                <a:gd name="T52" fmla="*/ 2 w 315"/>
                <a:gd name="T53" fmla="*/ 35 h 443"/>
                <a:gd name="T54" fmla="*/ 7 w 315"/>
                <a:gd name="T55" fmla="*/ 55 h 443"/>
                <a:gd name="T56" fmla="*/ 11 w 315"/>
                <a:gd name="T57" fmla="*/ 64 h 443"/>
                <a:gd name="T58" fmla="*/ 19 w 315"/>
                <a:gd name="T59" fmla="*/ 85 h 443"/>
                <a:gd name="T60" fmla="*/ 31 w 315"/>
                <a:gd name="T61" fmla="*/ 119 h 443"/>
                <a:gd name="T62" fmla="*/ 38 w 315"/>
                <a:gd name="T63" fmla="*/ 138 h 443"/>
                <a:gd name="T64" fmla="*/ 41 w 315"/>
                <a:gd name="T65" fmla="*/ 146 h 443"/>
                <a:gd name="T66" fmla="*/ 43 w 315"/>
                <a:gd name="T67" fmla="*/ 144 h 443"/>
                <a:gd name="T68" fmla="*/ 36 w 315"/>
                <a:gd name="T69" fmla="*/ 126 h 443"/>
                <a:gd name="T70" fmla="*/ 33 w 315"/>
                <a:gd name="T71" fmla="*/ 117 h 443"/>
                <a:gd name="T72" fmla="*/ 20 w 315"/>
                <a:gd name="T73" fmla="*/ 83 h 443"/>
                <a:gd name="T74" fmla="*/ 12 w 315"/>
                <a:gd name="T75" fmla="*/ 61 h 443"/>
                <a:gd name="T76" fmla="*/ 5 w 315"/>
                <a:gd name="T77" fmla="*/ 44 h 443"/>
                <a:gd name="T78" fmla="*/ 119 w 315"/>
                <a:gd name="T79" fmla="*/ 13 h 443"/>
                <a:gd name="T80" fmla="*/ 32 w 315"/>
                <a:gd name="T81" fmla="*/ 19 h 443"/>
                <a:gd name="T82" fmla="*/ 30 w 315"/>
                <a:gd name="T83" fmla="*/ 21 h 443"/>
                <a:gd name="T84" fmla="*/ 120 w 315"/>
                <a:gd name="T85" fmla="*/ 15 h 443"/>
                <a:gd name="T86" fmla="*/ 312 w 315"/>
                <a:gd name="T87" fmla="*/ 2 h 443"/>
                <a:gd name="T88" fmla="*/ 312 w 315"/>
                <a:gd name="T89" fmla="*/ 0 h 443"/>
                <a:gd name="T90" fmla="*/ 284 w 315"/>
                <a:gd name="T91" fmla="*/ 2 h 443"/>
                <a:gd name="T92" fmla="*/ 245 w 315"/>
                <a:gd name="T93" fmla="*/ 5 h 443"/>
                <a:gd name="T94" fmla="*/ 154 w 315"/>
                <a:gd name="T95" fmla="*/ 13 h 443"/>
                <a:gd name="T96" fmla="*/ 246 w 315"/>
                <a:gd name="T97" fmla="*/ 6 h 443"/>
                <a:gd name="T98" fmla="*/ 286 w 315"/>
                <a:gd name="T99" fmla="*/ 4 h 443"/>
                <a:gd name="T100" fmla="*/ 299 w 315"/>
                <a:gd name="T101" fmla="*/ 41 h 443"/>
                <a:gd name="T102" fmla="*/ 290 w 315"/>
                <a:gd name="T103" fmla="*/ 67 h 443"/>
                <a:gd name="T104" fmla="*/ 285 w 315"/>
                <a:gd name="T105" fmla="*/ 82 h 443"/>
                <a:gd name="T106" fmla="*/ 275 w 315"/>
                <a:gd name="T107" fmla="*/ 110 h 443"/>
                <a:gd name="T108" fmla="*/ 279 w 315"/>
                <a:gd name="T109" fmla="*/ 103 h 443"/>
                <a:gd name="T110" fmla="*/ 290 w 315"/>
                <a:gd name="T111" fmla="*/ 71 h 443"/>
                <a:gd name="T112" fmla="*/ 300 w 315"/>
                <a:gd name="T113" fmla="*/ 44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5" h="443">
                  <a:moveTo>
                    <a:pt x="106" y="312"/>
                  </a:moveTo>
                  <a:cubicBezTo>
                    <a:pt x="104" y="312"/>
                    <a:pt x="104" y="312"/>
                    <a:pt x="104" y="312"/>
                  </a:cubicBezTo>
                  <a:cubicBezTo>
                    <a:pt x="153" y="443"/>
                    <a:pt x="153" y="443"/>
                    <a:pt x="153" y="443"/>
                  </a:cubicBezTo>
                  <a:cubicBezTo>
                    <a:pt x="153" y="442"/>
                    <a:pt x="154" y="442"/>
                    <a:pt x="154" y="442"/>
                  </a:cubicBezTo>
                  <a:cubicBezTo>
                    <a:pt x="106" y="312"/>
                    <a:pt x="106" y="312"/>
                    <a:pt x="106" y="312"/>
                  </a:cubicBezTo>
                  <a:moveTo>
                    <a:pt x="212" y="295"/>
                  </a:moveTo>
                  <a:cubicBezTo>
                    <a:pt x="210" y="297"/>
                    <a:pt x="210" y="297"/>
                    <a:pt x="210" y="297"/>
                  </a:cubicBezTo>
                  <a:cubicBezTo>
                    <a:pt x="205" y="312"/>
                    <a:pt x="205" y="312"/>
                    <a:pt x="205" y="312"/>
                  </a:cubicBezTo>
                  <a:cubicBezTo>
                    <a:pt x="204" y="314"/>
                    <a:pt x="204" y="314"/>
                    <a:pt x="204" y="314"/>
                  </a:cubicBezTo>
                  <a:cubicBezTo>
                    <a:pt x="160" y="441"/>
                    <a:pt x="160" y="441"/>
                    <a:pt x="160" y="441"/>
                  </a:cubicBezTo>
                  <a:cubicBezTo>
                    <a:pt x="161" y="441"/>
                    <a:pt x="161" y="441"/>
                    <a:pt x="162" y="441"/>
                  </a:cubicBezTo>
                  <a:cubicBezTo>
                    <a:pt x="205" y="315"/>
                    <a:pt x="205" y="315"/>
                    <a:pt x="205" y="315"/>
                  </a:cubicBezTo>
                  <a:cubicBezTo>
                    <a:pt x="206" y="314"/>
                    <a:pt x="206" y="314"/>
                    <a:pt x="206" y="314"/>
                  </a:cubicBezTo>
                  <a:cubicBezTo>
                    <a:pt x="212" y="295"/>
                    <a:pt x="212" y="295"/>
                    <a:pt x="212" y="295"/>
                  </a:cubicBezTo>
                  <a:moveTo>
                    <a:pt x="87" y="263"/>
                  </a:moveTo>
                  <a:cubicBezTo>
                    <a:pt x="86" y="264"/>
                    <a:pt x="86" y="264"/>
                    <a:pt x="86" y="264"/>
                  </a:cubicBezTo>
                  <a:cubicBezTo>
                    <a:pt x="86" y="265"/>
                    <a:pt x="86" y="265"/>
                    <a:pt x="86" y="265"/>
                  </a:cubicBezTo>
                  <a:cubicBezTo>
                    <a:pt x="87" y="267"/>
                    <a:pt x="87" y="267"/>
                    <a:pt x="87" y="267"/>
                  </a:cubicBezTo>
                  <a:cubicBezTo>
                    <a:pt x="89" y="273"/>
                    <a:pt x="89" y="273"/>
                    <a:pt x="89" y="273"/>
                  </a:cubicBezTo>
                  <a:cubicBezTo>
                    <a:pt x="90" y="275"/>
                    <a:pt x="90" y="275"/>
                    <a:pt x="90" y="275"/>
                  </a:cubicBezTo>
                  <a:cubicBezTo>
                    <a:pt x="103" y="311"/>
                    <a:pt x="103" y="311"/>
                    <a:pt x="103" y="311"/>
                  </a:cubicBezTo>
                  <a:cubicBezTo>
                    <a:pt x="105" y="311"/>
                    <a:pt x="105" y="311"/>
                    <a:pt x="105" y="311"/>
                  </a:cubicBezTo>
                  <a:cubicBezTo>
                    <a:pt x="92" y="275"/>
                    <a:pt x="92" y="275"/>
                    <a:pt x="92" y="275"/>
                  </a:cubicBezTo>
                  <a:cubicBezTo>
                    <a:pt x="91" y="273"/>
                    <a:pt x="91" y="273"/>
                    <a:pt x="91" y="273"/>
                  </a:cubicBezTo>
                  <a:cubicBezTo>
                    <a:pt x="88" y="266"/>
                    <a:pt x="88" y="266"/>
                    <a:pt x="88" y="266"/>
                  </a:cubicBezTo>
                  <a:cubicBezTo>
                    <a:pt x="88" y="264"/>
                    <a:pt x="88" y="264"/>
                    <a:pt x="88" y="264"/>
                  </a:cubicBezTo>
                  <a:cubicBezTo>
                    <a:pt x="87" y="263"/>
                    <a:pt x="87" y="263"/>
                    <a:pt x="87" y="263"/>
                  </a:cubicBezTo>
                  <a:moveTo>
                    <a:pt x="223" y="258"/>
                  </a:moveTo>
                  <a:cubicBezTo>
                    <a:pt x="218" y="273"/>
                    <a:pt x="218" y="273"/>
                    <a:pt x="218" y="273"/>
                  </a:cubicBezTo>
                  <a:cubicBezTo>
                    <a:pt x="217" y="275"/>
                    <a:pt x="217" y="275"/>
                    <a:pt x="217" y="275"/>
                  </a:cubicBezTo>
                  <a:cubicBezTo>
                    <a:pt x="212" y="291"/>
                    <a:pt x="212" y="291"/>
                    <a:pt x="212" y="291"/>
                  </a:cubicBezTo>
                  <a:cubicBezTo>
                    <a:pt x="212" y="292"/>
                    <a:pt x="212" y="292"/>
                    <a:pt x="212" y="292"/>
                  </a:cubicBezTo>
                  <a:cubicBezTo>
                    <a:pt x="211" y="294"/>
                    <a:pt x="211" y="294"/>
                    <a:pt x="211" y="294"/>
                  </a:cubicBezTo>
                  <a:cubicBezTo>
                    <a:pt x="213" y="292"/>
                    <a:pt x="213" y="292"/>
                    <a:pt x="213" y="292"/>
                  </a:cubicBezTo>
                  <a:cubicBezTo>
                    <a:pt x="214" y="291"/>
                    <a:pt x="214" y="291"/>
                    <a:pt x="214" y="291"/>
                  </a:cubicBezTo>
                  <a:cubicBezTo>
                    <a:pt x="218" y="278"/>
                    <a:pt x="218" y="278"/>
                    <a:pt x="218" y="278"/>
                  </a:cubicBezTo>
                  <a:cubicBezTo>
                    <a:pt x="219" y="275"/>
                    <a:pt x="219" y="275"/>
                    <a:pt x="219" y="275"/>
                  </a:cubicBezTo>
                  <a:cubicBezTo>
                    <a:pt x="225" y="260"/>
                    <a:pt x="225" y="260"/>
                    <a:pt x="225" y="260"/>
                  </a:cubicBezTo>
                  <a:cubicBezTo>
                    <a:pt x="223" y="258"/>
                    <a:pt x="223" y="258"/>
                    <a:pt x="223" y="258"/>
                  </a:cubicBezTo>
                  <a:moveTo>
                    <a:pt x="77" y="234"/>
                  </a:moveTo>
                  <a:cubicBezTo>
                    <a:pt x="76" y="237"/>
                    <a:pt x="76" y="237"/>
                    <a:pt x="76" y="237"/>
                  </a:cubicBezTo>
                  <a:cubicBezTo>
                    <a:pt x="85" y="262"/>
                    <a:pt x="85" y="262"/>
                    <a:pt x="85" y="262"/>
                  </a:cubicBezTo>
                  <a:cubicBezTo>
                    <a:pt x="87" y="261"/>
                    <a:pt x="87" y="261"/>
                    <a:pt x="87" y="261"/>
                  </a:cubicBezTo>
                  <a:cubicBezTo>
                    <a:pt x="77" y="234"/>
                    <a:pt x="77" y="234"/>
                    <a:pt x="77" y="234"/>
                  </a:cubicBezTo>
                  <a:moveTo>
                    <a:pt x="46" y="154"/>
                  </a:moveTo>
                  <a:cubicBezTo>
                    <a:pt x="45" y="156"/>
                    <a:pt x="45" y="156"/>
                    <a:pt x="45" y="156"/>
                  </a:cubicBezTo>
                  <a:cubicBezTo>
                    <a:pt x="52" y="175"/>
                    <a:pt x="52" y="175"/>
                    <a:pt x="52" y="175"/>
                  </a:cubicBezTo>
                  <a:cubicBezTo>
                    <a:pt x="53" y="177"/>
                    <a:pt x="53" y="177"/>
                    <a:pt x="53" y="177"/>
                  </a:cubicBezTo>
                  <a:cubicBezTo>
                    <a:pt x="55" y="182"/>
                    <a:pt x="55" y="182"/>
                    <a:pt x="55" y="182"/>
                  </a:cubicBezTo>
                  <a:cubicBezTo>
                    <a:pt x="55" y="183"/>
                    <a:pt x="55" y="183"/>
                    <a:pt x="55" y="183"/>
                  </a:cubicBezTo>
                  <a:cubicBezTo>
                    <a:pt x="56" y="184"/>
                    <a:pt x="56" y="184"/>
                    <a:pt x="56" y="184"/>
                  </a:cubicBezTo>
                  <a:cubicBezTo>
                    <a:pt x="56" y="185"/>
                    <a:pt x="56" y="185"/>
                    <a:pt x="56" y="185"/>
                  </a:cubicBezTo>
                  <a:cubicBezTo>
                    <a:pt x="59" y="192"/>
                    <a:pt x="59" y="192"/>
                    <a:pt x="59" y="192"/>
                  </a:cubicBezTo>
                  <a:cubicBezTo>
                    <a:pt x="59" y="193"/>
                    <a:pt x="59" y="193"/>
                    <a:pt x="59" y="193"/>
                  </a:cubicBezTo>
                  <a:cubicBezTo>
                    <a:pt x="60" y="195"/>
                    <a:pt x="60" y="195"/>
                    <a:pt x="60" y="195"/>
                  </a:cubicBezTo>
                  <a:cubicBezTo>
                    <a:pt x="60" y="195"/>
                    <a:pt x="60" y="195"/>
                    <a:pt x="60" y="195"/>
                  </a:cubicBezTo>
                  <a:cubicBezTo>
                    <a:pt x="61" y="197"/>
                    <a:pt x="61" y="197"/>
                    <a:pt x="61" y="197"/>
                  </a:cubicBezTo>
                  <a:cubicBezTo>
                    <a:pt x="73" y="230"/>
                    <a:pt x="73" y="230"/>
                    <a:pt x="73" y="230"/>
                  </a:cubicBezTo>
                  <a:cubicBezTo>
                    <a:pt x="74" y="232"/>
                    <a:pt x="74" y="232"/>
                    <a:pt x="74" y="232"/>
                  </a:cubicBezTo>
                  <a:cubicBezTo>
                    <a:pt x="75" y="234"/>
                    <a:pt x="75" y="234"/>
                    <a:pt x="75" y="234"/>
                  </a:cubicBezTo>
                  <a:cubicBezTo>
                    <a:pt x="76" y="232"/>
                    <a:pt x="76" y="232"/>
                    <a:pt x="76" y="232"/>
                  </a:cubicBezTo>
                  <a:cubicBezTo>
                    <a:pt x="75" y="231"/>
                    <a:pt x="75" y="231"/>
                    <a:pt x="75" y="231"/>
                  </a:cubicBezTo>
                  <a:cubicBezTo>
                    <a:pt x="75" y="229"/>
                    <a:pt x="75" y="229"/>
                    <a:pt x="75" y="229"/>
                  </a:cubicBezTo>
                  <a:cubicBezTo>
                    <a:pt x="63" y="197"/>
                    <a:pt x="63" y="197"/>
                    <a:pt x="63" y="197"/>
                  </a:cubicBezTo>
                  <a:cubicBezTo>
                    <a:pt x="62" y="195"/>
                    <a:pt x="62" y="195"/>
                    <a:pt x="62" y="195"/>
                  </a:cubicBezTo>
                  <a:cubicBezTo>
                    <a:pt x="62" y="195"/>
                    <a:pt x="62" y="195"/>
                    <a:pt x="62" y="195"/>
                  </a:cubicBezTo>
                  <a:cubicBezTo>
                    <a:pt x="61" y="193"/>
                    <a:pt x="61" y="193"/>
                    <a:pt x="61" y="193"/>
                  </a:cubicBezTo>
                  <a:cubicBezTo>
                    <a:pt x="61" y="192"/>
                    <a:pt x="61" y="192"/>
                    <a:pt x="61" y="192"/>
                  </a:cubicBezTo>
                  <a:cubicBezTo>
                    <a:pt x="60" y="189"/>
                    <a:pt x="60" y="189"/>
                    <a:pt x="60" y="189"/>
                  </a:cubicBezTo>
                  <a:cubicBezTo>
                    <a:pt x="59" y="188"/>
                    <a:pt x="59" y="188"/>
                    <a:pt x="59" y="188"/>
                  </a:cubicBezTo>
                  <a:cubicBezTo>
                    <a:pt x="58" y="184"/>
                    <a:pt x="58" y="184"/>
                    <a:pt x="58" y="184"/>
                  </a:cubicBezTo>
                  <a:cubicBezTo>
                    <a:pt x="58" y="184"/>
                    <a:pt x="58" y="184"/>
                    <a:pt x="58" y="184"/>
                  </a:cubicBezTo>
                  <a:cubicBezTo>
                    <a:pt x="57" y="182"/>
                    <a:pt x="57" y="182"/>
                    <a:pt x="57" y="182"/>
                  </a:cubicBezTo>
                  <a:cubicBezTo>
                    <a:pt x="55" y="177"/>
                    <a:pt x="55" y="177"/>
                    <a:pt x="55" y="177"/>
                  </a:cubicBezTo>
                  <a:cubicBezTo>
                    <a:pt x="54" y="175"/>
                    <a:pt x="54" y="175"/>
                    <a:pt x="54" y="175"/>
                  </a:cubicBezTo>
                  <a:cubicBezTo>
                    <a:pt x="46" y="154"/>
                    <a:pt x="46" y="154"/>
                    <a:pt x="46" y="154"/>
                  </a:cubicBezTo>
                  <a:moveTo>
                    <a:pt x="276" y="113"/>
                  </a:moveTo>
                  <a:cubicBezTo>
                    <a:pt x="273" y="115"/>
                    <a:pt x="273" y="115"/>
                    <a:pt x="273" y="115"/>
                  </a:cubicBezTo>
                  <a:cubicBezTo>
                    <a:pt x="272" y="117"/>
                    <a:pt x="272" y="117"/>
                    <a:pt x="272" y="117"/>
                  </a:cubicBezTo>
                  <a:cubicBezTo>
                    <a:pt x="271" y="120"/>
                    <a:pt x="271" y="120"/>
                    <a:pt x="271" y="120"/>
                  </a:cubicBezTo>
                  <a:cubicBezTo>
                    <a:pt x="271" y="122"/>
                    <a:pt x="271" y="122"/>
                    <a:pt x="271" y="122"/>
                  </a:cubicBezTo>
                  <a:cubicBezTo>
                    <a:pt x="270" y="123"/>
                    <a:pt x="270" y="123"/>
                    <a:pt x="270" y="123"/>
                  </a:cubicBezTo>
                  <a:cubicBezTo>
                    <a:pt x="268" y="130"/>
                    <a:pt x="268" y="130"/>
                    <a:pt x="268" y="130"/>
                  </a:cubicBezTo>
                  <a:cubicBezTo>
                    <a:pt x="267" y="132"/>
                    <a:pt x="267" y="132"/>
                    <a:pt x="267" y="132"/>
                  </a:cubicBezTo>
                  <a:cubicBezTo>
                    <a:pt x="267" y="133"/>
                    <a:pt x="267" y="133"/>
                    <a:pt x="267" y="133"/>
                  </a:cubicBezTo>
                  <a:cubicBezTo>
                    <a:pt x="265" y="138"/>
                    <a:pt x="265" y="138"/>
                    <a:pt x="265" y="138"/>
                  </a:cubicBezTo>
                  <a:cubicBezTo>
                    <a:pt x="264" y="140"/>
                    <a:pt x="264" y="140"/>
                    <a:pt x="264" y="140"/>
                  </a:cubicBezTo>
                  <a:cubicBezTo>
                    <a:pt x="261" y="151"/>
                    <a:pt x="261" y="151"/>
                    <a:pt x="261" y="151"/>
                  </a:cubicBezTo>
                  <a:cubicBezTo>
                    <a:pt x="260" y="153"/>
                    <a:pt x="260" y="153"/>
                    <a:pt x="260" y="153"/>
                  </a:cubicBezTo>
                  <a:cubicBezTo>
                    <a:pt x="253" y="174"/>
                    <a:pt x="253" y="174"/>
                    <a:pt x="253" y="174"/>
                  </a:cubicBezTo>
                  <a:cubicBezTo>
                    <a:pt x="252" y="176"/>
                    <a:pt x="252" y="176"/>
                    <a:pt x="252" y="176"/>
                  </a:cubicBezTo>
                  <a:cubicBezTo>
                    <a:pt x="224" y="256"/>
                    <a:pt x="224" y="256"/>
                    <a:pt x="224" y="256"/>
                  </a:cubicBezTo>
                  <a:cubicBezTo>
                    <a:pt x="225" y="258"/>
                    <a:pt x="225" y="258"/>
                    <a:pt x="225" y="258"/>
                  </a:cubicBezTo>
                  <a:cubicBezTo>
                    <a:pt x="254" y="176"/>
                    <a:pt x="254" y="176"/>
                    <a:pt x="254" y="176"/>
                  </a:cubicBezTo>
                  <a:cubicBezTo>
                    <a:pt x="255" y="174"/>
                    <a:pt x="255" y="174"/>
                    <a:pt x="255" y="174"/>
                  </a:cubicBezTo>
                  <a:cubicBezTo>
                    <a:pt x="261" y="155"/>
                    <a:pt x="261" y="155"/>
                    <a:pt x="261" y="155"/>
                  </a:cubicBezTo>
                  <a:cubicBezTo>
                    <a:pt x="262" y="153"/>
                    <a:pt x="262" y="153"/>
                    <a:pt x="262" y="153"/>
                  </a:cubicBezTo>
                  <a:cubicBezTo>
                    <a:pt x="266" y="140"/>
                    <a:pt x="266" y="140"/>
                    <a:pt x="266" y="140"/>
                  </a:cubicBezTo>
                  <a:cubicBezTo>
                    <a:pt x="267" y="139"/>
                    <a:pt x="267" y="139"/>
                    <a:pt x="267" y="139"/>
                  </a:cubicBezTo>
                  <a:cubicBezTo>
                    <a:pt x="269" y="133"/>
                    <a:pt x="269" y="133"/>
                    <a:pt x="269" y="133"/>
                  </a:cubicBezTo>
                  <a:cubicBezTo>
                    <a:pt x="269" y="132"/>
                    <a:pt x="269" y="132"/>
                    <a:pt x="269" y="132"/>
                  </a:cubicBezTo>
                  <a:cubicBezTo>
                    <a:pt x="270" y="130"/>
                    <a:pt x="270" y="130"/>
                    <a:pt x="270" y="130"/>
                  </a:cubicBezTo>
                  <a:cubicBezTo>
                    <a:pt x="272" y="124"/>
                    <a:pt x="272" y="124"/>
                    <a:pt x="272" y="124"/>
                  </a:cubicBezTo>
                  <a:cubicBezTo>
                    <a:pt x="273" y="122"/>
                    <a:pt x="273" y="122"/>
                    <a:pt x="273" y="122"/>
                  </a:cubicBezTo>
                  <a:cubicBezTo>
                    <a:pt x="274" y="118"/>
                    <a:pt x="274" y="118"/>
                    <a:pt x="274" y="118"/>
                  </a:cubicBezTo>
                  <a:cubicBezTo>
                    <a:pt x="275" y="115"/>
                    <a:pt x="275" y="115"/>
                    <a:pt x="275" y="115"/>
                  </a:cubicBezTo>
                  <a:cubicBezTo>
                    <a:pt x="276" y="113"/>
                    <a:pt x="276" y="113"/>
                    <a:pt x="276" y="113"/>
                  </a:cubicBezTo>
                  <a:moveTo>
                    <a:pt x="2" y="35"/>
                  </a:moveTo>
                  <a:cubicBezTo>
                    <a:pt x="1" y="35"/>
                    <a:pt x="1" y="35"/>
                    <a:pt x="0" y="35"/>
                  </a:cubicBezTo>
                  <a:cubicBezTo>
                    <a:pt x="5" y="49"/>
                    <a:pt x="5" y="49"/>
                    <a:pt x="5" y="49"/>
                  </a:cubicBezTo>
                  <a:cubicBezTo>
                    <a:pt x="7" y="53"/>
                    <a:pt x="7" y="53"/>
                    <a:pt x="7" y="53"/>
                  </a:cubicBezTo>
                  <a:cubicBezTo>
                    <a:pt x="7" y="55"/>
                    <a:pt x="7" y="55"/>
                    <a:pt x="7" y="55"/>
                  </a:cubicBezTo>
                  <a:cubicBezTo>
                    <a:pt x="9" y="58"/>
                    <a:pt x="9" y="58"/>
                    <a:pt x="9" y="58"/>
                  </a:cubicBezTo>
                  <a:cubicBezTo>
                    <a:pt x="9" y="60"/>
                    <a:pt x="9" y="60"/>
                    <a:pt x="9" y="60"/>
                  </a:cubicBezTo>
                  <a:cubicBezTo>
                    <a:pt x="10" y="61"/>
                    <a:pt x="10" y="61"/>
                    <a:pt x="10" y="61"/>
                  </a:cubicBezTo>
                  <a:cubicBezTo>
                    <a:pt x="11" y="64"/>
                    <a:pt x="11" y="64"/>
                    <a:pt x="11" y="64"/>
                  </a:cubicBezTo>
                  <a:cubicBezTo>
                    <a:pt x="11" y="65"/>
                    <a:pt x="11" y="65"/>
                    <a:pt x="11" y="65"/>
                  </a:cubicBezTo>
                  <a:cubicBezTo>
                    <a:pt x="13" y="69"/>
                    <a:pt x="13" y="69"/>
                    <a:pt x="13" y="69"/>
                  </a:cubicBezTo>
                  <a:cubicBezTo>
                    <a:pt x="18" y="83"/>
                    <a:pt x="18" y="83"/>
                    <a:pt x="18" y="83"/>
                  </a:cubicBezTo>
                  <a:cubicBezTo>
                    <a:pt x="19" y="85"/>
                    <a:pt x="19" y="85"/>
                    <a:pt x="19" y="85"/>
                  </a:cubicBezTo>
                  <a:cubicBezTo>
                    <a:pt x="22" y="93"/>
                    <a:pt x="22" y="93"/>
                    <a:pt x="22" y="93"/>
                  </a:cubicBezTo>
                  <a:cubicBezTo>
                    <a:pt x="23" y="97"/>
                    <a:pt x="23" y="97"/>
                    <a:pt x="23" y="97"/>
                  </a:cubicBezTo>
                  <a:cubicBezTo>
                    <a:pt x="31" y="117"/>
                    <a:pt x="31" y="117"/>
                    <a:pt x="31" y="117"/>
                  </a:cubicBezTo>
                  <a:cubicBezTo>
                    <a:pt x="31" y="119"/>
                    <a:pt x="31" y="119"/>
                    <a:pt x="31" y="119"/>
                  </a:cubicBezTo>
                  <a:cubicBezTo>
                    <a:pt x="33" y="124"/>
                    <a:pt x="33" y="124"/>
                    <a:pt x="33" y="124"/>
                  </a:cubicBezTo>
                  <a:cubicBezTo>
                    <a:pt x="34" y="125"/>
                    <a:pt x="34" y="125"/>
                    <a:pt x="34" y="125"/>
                  </a:cubicBezTo>
                  <a:cubicBezTo>
                    <a:pt x="36" y="132"/>
                    <a:pt x="36" y="132"/>
                    <a:pt x="36" y="132"/>
                  </a:cubicBezTo>
                  <a:cubicBezTo>
                    <a:pt x="38" y="138"/>
                    <a:pt x="38" y="138"/>
                    <a:pt x="38" y="138"/>
                  </a:cubicBezTo>
                  <a:cubicBezTo>
                    <a:pt x="40" y="141"/>
                    <a:pt x="40" y="141"/>
                    <a:pt x="40" y="141"/>
                  </a:cubicBezTo>
                  <a:cubicBezTo>
                    <a:pt x="40" y="143"/>
                    <a:pt x="40" y="143"/>
                    <a:pt x="40" y="143"/>
                  </a:cubicBezTo>
                  <a:cubicBezTo>
                    <a:pt x="41" y="144"/>
                    <a:pt x="41" y="144"/>
                    <a:pt x="41" y="144"/>
                  </a:cubicBezTo>
                  <a:cubicBezTo>
                    <a:pt x="41" y="146"/>
                    <a:pt x="41" y="146"/>
                    <a:pt x="41" y="146"/>
                  </a:cubicBezTo>
                  <a:cubicBezTo>
                    <a:pt x="44" y="154"/>
                    <a:pt x="44" y="154"/>
                    <a:pt x="44" y="154"/>
                  </a:cubicBezTo>
                  <a:cubicBezTo>
                    <a:pt x="46" y="152"/>
                    <a:pt x="46" y="152"/>
                    <a:pt x="46" y="152"/>
                  </a:cubicBezTo>
                  <a:cubicBezTo>
                    <a:pt x="43" y="146"/>
                    <a:pt x="43" y="146"/>
                    <a:pt x="43" y="146"/>
                  </a:cubicBezTo>
                  <a:cubicBezTo>
                    <a:pt x="43" y="144"/>
                    <a:pt x="43" y="144"/>
                    <a:pt x="43" y="144"/>
                  </a:cubicBezTo>
                  <a:cubicBezTo>
                    <a:pt x="42" y="141"/>
                    <a:pt x="42" y="141"/>
                    <a:pt x="42" y="141"/>
                  </a:cubicBezTo>
                  <a:cubicBezTo>
                    <a:pt x="41" y="139"/>
                    <a:pt x="41" y="139"/>
                    <a:pt x="41" y="139"/>
                  </a:cubicBezTo>
                  <a:cubicBezTo>
                    <a:pt x="38" y="132"/>
                    <a:pt x="38" y="132"/>
                    <a:pt x="38" y="132"/>
                  </a:cubicBezTo>
                  <a:cubicBezTo>
                    <a:pt x="36" y="126"/>
                    <a:pt x="36" y="126"/>
                    <a:pt x="36" y="126"/>
                  </a:cubicBezTo>
                  <a:cubicBezTo>
                    <a:pt x="35" y="124"/>
                    <a:pt x="35" y="124"/>
                    <a:pt x="35" y="124"/>
                  </a:cubicBezTo>
                  <a:cubicBezTo>
                    <a:pt x="35" y="123"/>
                    <a:pt x="35" y="123"/>
                    <a:pt x="35" y="123"/>
                  </a:cubicBezTo>
                  <a:cubicBezTo>
                    <a:pt x="33" y="119"/>
                    <a:pt x="33" y="119"/>
                    <a:pt x="33" y="119"/>
                  </a:cubicBezTo>
                  <a:cubicBezTo>
                    <a:pt x="33" y="117"/>
                    <a:pt x="33" y="117"/>
                    <a:pt x="33" y="117"/>
                  </a:cubicBezTo>
                  <a:cubicBezTo>
                    <a:pt x="26" y="100"/>
                    <a:pt x="26" y="100"/>
                    <a:pt x="26" y="100"/>
                  </a:cubicBezTo>
                  <a:cubicBezTo>
                    <a:pt x="25" y="96"/>
                    <a:pt x="25" y="96"/>
                    <a:pt x="25" y="96"/>
                  </a:cubicBezTo>
                  <a:cubicBezTo>
                    <a:pt x="20" y="85"/>
                    <a:pt x="20" y="85"/>
                    <a:pt x="20" y="85"/>
                  </a:cubicBezTo>
                  <a:cubicBezTo>
                    <a:pt x="20" y="83"/>
                    <a:pt x="20" y="83"/>
                    <a:pt x="20" y="83"/>
                  </a:cubicBezTo>
                  <a:cubicBezTo>
                    <a:pt x="16" y="72"/>
                    <a:pt x="16" y="72"/>
                    <a:pt x="16" y="72"/>
                  </a:cubicBezTo>
                  <a:cubicBezTo>
                    <a:pt x="14" y="68"/>
                    <a:pt x="14" y="68"/>
                    <a:pt x="14" y="68"/>
                  </a:cubicBezTo>
                  <a:cubicBezTo>
                    <a:pt x="12" y="61"/>
                    <a:pt x="12" y="61"/>
                    <a:pt x="12" y="61"/>
                  </a:cubicBezTo>
                  <a:cubicBezTo>
                    <a:pt x="12" y="61"/>
                    <a:pt x="12" y="61"/>
                    <a:pt x="12" y="61"/>
                  </a:cubicBezTo>
                  <a:cubicBezTo>
                    <a:pt x="10" y="57"/>
                    <a:pt x="10" y="57"/>
                    <a:pt x="10" y="57"/>
                  </a:cubicBezTo>
                  <a:cubicBezTo>
                    <a:pt x="10" y="57"/>
                    <a:pt x="10" y="57"/>
                    <a:pt x="10" y="57"/>
                  </a:cubicBezTo>
                  <a:cubicBezTo>
                    <a:pt x="7" y="48"/>
                    <a:pt x="7" y="48"/>
                    <a:pt x="7" y="48"/>
                  </a:cubicBezTo>
                  <a:cubicBezTo>
                    <a:pt x="5" y="44"/>
                    <a:pt x="5" y="44"/>
                    <a:pt x="5" y="44"/>
                  </a:cubicBezTo>
                  <a:cubicBezTo>
                    <a:pt x="2" y="35"/>
                    <a:pt x="2" y="35"/>
                    <a:pt x="2" y="35"/>
                  </a:cubicBezTo>
                  <a:moveTo>
                    <a:pt x="152" y="11"/>
                  </a:moveTo>
                  <a:cubicBezTo>
                    <a:pt x="121" y="13"/>
                    <a:pt x="121" y="13"/>
                    <a:pt x="121" y="13"/>
                  </a:cubicBezTo>
                  <a:cubicBezTo>
                    <a:pt x="119" y="13"/>
                    <a:pt x="119" y="13"/>
                    <a:pt x="119" y="13"/>
                  </a:cubicBezTo>
                  <a:cubicBezTo>
                    <a:pt x="34" y="19"/>
                    <a:pt x="34" y="19"/>
                    <a:pt x="34" y="19"/>
                  </a:cubicBezTo>
                  <a:cubicBezTo>
                    <a:pt x="34" y="19"/>
                    <a:pt x="34" y="19"/>
                    <a:pt x="34" y="19"/>
                  </a:cubicBezTo>
                  <a:cubicBezTo>
                    <a:pt x="32" y="19"/>
                    <a:pt x="32" y="19"/>
                    <a:pt x="32" y="19"/>
                  </a:cubicBezTo>
                  <a:cubicBezTo>
                    <a:pt x="32" y="19"/>
                    <a:pt x="32" y="19"/>
                    <a:pt x="32" y="19"/>
                  </a:cubicBezTo>
                  <a:cubicBezTo>
                    <a:pt x="30" y="19"/>
                    <a:pt x="30" y="19"/>
                    <a:pt x="30" y="19"/>
                  </a:cubicBezTo>
                  <a:cubicBezTo>
                    <a:pt x="10" y="20"/>
                    <a:pt x="10" y="20"/>
                    <a:pt x="10" y="20"/>
                  </a:cubicBezTo>
                  <a:cubicBezTo>
                    <a:pt x="10" y="21"/>
                    <a:pt x="10" y="21"/>
                    <a:pt x="10" y="22"/>
                  </a:cubicBezTo>
                  <a:cubicBezTo>
                    <a:pt x="30" y="21"/>
                    <a:pt x="30" y="21"/>
                    <a:pt x="30" y="21"/>
                  </a:cubicBezTo>
                  <a:cubicBezTo>
                    <a:pt x="31" y="21"/>
                    <a:pt x="31" y="21"/>
                    <a:pt x="31" y="21"/>
                  </a:cubicBezTo>
                  <a:cubicBezTo>
                    <a:pt x="33" y="20"/>
                    <a:pt x="33" y="20"/>
                    <a:pt x="33" y="20"/>
                  </a:cubicBezTo>
                  <a:cubicBezTo>
                    <a:pt x="35" y="20"/>
                    <a:pt x="35" y="20"/>
                    <a:pt x="35" y="20"/>
                  </a:cubicBezTo>
                  <a:cubicBezTo>
                    <a:pt x="120" y="15"/>
                    <a:pt x="120" y="15"/>
                    <a:pt x="120" y="15"/>
                  </a:cubicBezTo>
                  <a:cubicBezTo>
                    <a:pt x="122" y="15"/>
                    <a:pt x="122" y="15"/>
                    <a:pt x="122" y="15"/>
                  </a:cubicBezTo>
                  <a:cubicBezTo>
                    <a:pt x="152" y="13"/>
                    <a:pt x="152" y="13"/>
                    <a:pt x="152" y="13"/>
                  </a:cubicBezTo>
                  <a:cubicBezTo>
                    <a:pt x="152" y="11"/>
                    <a:pt x="152" y="11"/>
                    <a:pt x="152" y="11"/>
                  </a:cubicBezTo>
                  <a:moveTo>
                    <a:pt x="312" y="2"/>
                  </a:moveTo>
                  <a:cubicBezTo>
                    <a:pt x="312" y="2"/>
                    <a:pt x="312" y="2"/>
                    <a:pt x="312" y="2"/>
                  </a:cubicBezTo>
                  <a:cubicBezTo>
                    <a:pt x="312" y="2"/>
                    <a:pt x="312" y="2"/>
                    <a:pt x="312" y="2"/>
                  </a:cubicBezTo>
                  <a:moveTo>
                    <a:pt x="315" y="0"/>
                  </a:moveTo>
                  <a:cubicBezTo>
                    <a:pt x="312" y="0"/>
                    <a:pt x="312" y="0"/>
                    <a:pt x="312" y="0"/>
                  </a:cubicBezTo>
                  <a:cubicBezTo>
                    <a:pt x="305" y="1"/>
                    <a:pt x="305" y="1"/>
                    <a:pt x="305" y="1"/>
                  </a:cubicBezTo>
                  <a:cubicBezTo>
                    <a:pt x="303" y="1"/>
                    <a:pt x="303" y="1"/>
                    <a:pt x="303" y="1"/>
                  </a:cubicBezTo>
                  <a:cubicBezTo>
                    <a:pt x="285" y="2"/>
                    <a:pt x="285" y="2"/>
                    <a:pt x="285" y="2"/>
                  </a:cubicBezTo>
                  <a:cubicBezTo>
                    <a:pt x="284" y="2"/>
                    <a:pt x="284" y="2"/>
                    <a:pt x="284" y="2"/>
                  </a:cubicBezTo>
                  <a:cubicBezTo>
                    <a:pt x="252" y="4"/>
                    <a:pt x="252" y="4"/>
                    <a:pt x="252" y="4"/>
                  </a:cubicBezTo>
                  <a:cubicBezTo>
                    <a:pt x="250" y="4"/>
                    <a:pt x="250" y="4"/>
                    <a:pt x="250" y="4"/>
                  </a:cubicBezTo>
                  <a:cubicBezTo>
                    <a:pt x="247" y="5"/>
                    <a:pt x="247" y="5"/>
                    <a:pt x="247" y="5"/>
                  </a:cubicBezTo>
                  <a:cubicBezTo>
                    <a:pt x="245" y="5"/>
                    <a:pt x="245" y="5"/>
                    <a:pt x="245" y="5"/>
                  </a:cubicBezTo>
                  <a:cubicBezTo>
                    <a:pt x="234" y="5"/>
                    <a:pt x="234" y="5"/>
                    <a:pt x="234" y="5"/>
                  </a:cubicBezTo>
                  <a:cubicBezTo>
                    <a:pt x="231" y="6"/>
                    <a:pt x="231" y="6"/>
                    <a:pt x="231" y="6"/>
                  </a:cubicBezTo>
                  <a:cubicBezTo>
                    <a:pt x="154" y="11"/>
                    <a:pt x="154" y="11"/>
                    <a:pt x="154" y="11"/>
                  </a:cubicBezTo>
                  <a:cubicBezTo>
                    <a:pt x="154" y="13"/>
                    <a:pt x="154" y="13"/>
                    <a:pt x="154" y="13"/>
                  </a:cubicBezTo>
                  <a:cubicBezTo>
                    <a:pt x="228" y="8"/>
                    <a:pt x="228" y="8"/>
                    <a:pt x="228" y="8"/>
                  </a:cubicBezTo>
                  <a:cubicBezTo>
                    <a:pt x="232" y="7"/>
                    <a:pt x="232" y="7"/>
                    <a:pt x="232" y="7"/>
                  </a:cubicBezTo>
                  <a:cubicBezTo>
                    <a:pt x="244" y="7"/>
                    <a:pt x="244" y="7"/>
                    <a:pt x="244" y="7"/>
                  </a:cubicBezTo>
                  <a:cubicBezTo>
                    <a:pt x="246" y="6"/>
                    <a:pt x="246" y="6"/>
                    <a:pt x="246" y="6"/>
                  </a:cubicBezTo>
                  <a:cubicBezTo>
                    <a:pt x="248" y="6"/>
                    <a:pt x="248" y="6"/>
                    <a:pt x="248" y="6"/>
                  </a:cubicBezTo>
                  <a:cubicBezTo>
                    <a:pt x="251" y="6"/>
                    <a:pt x="251" y="6"/>
                    <a:pt x="251" y="6"/>
                  </a:cubicBezTo>
                  <a:cubicBezTo>
                    <a:pt x="284" y="4"/>
                    <a:pt x="284" y="4"/>
                    <a:pt x="284" y="4"/>
                  </a:cubicBezTo>
                  <a:cubicBezTo>
                    <a:pt x="286" y="4"/>
                    <a:pt x="286" y="4"/>
                    <a:pt x="286" y="4"/>
                  </a:cubicBezTo>
                  <a:cubicBezTo>
                    <a:pt x="303" y="3"/>
                    <a:pt x="303" y="3"/>
                    <a:pt x="303" y="3"/>
                  </a:cubicBezTo>
                  <a:cubicBezTo>
                    <a:pt x="304" y="3"/>
                    <a:pt x="304" y="3"/>
                    <a:pt x="304" y="3"/>
                  </a:cubicBezTo>
                  <a:cubicBezTo>
                    <a:pt x="312" y="2"/>
                    <a:pt x="312" y="2"/>
                    <a:pt x="312" y="2"/>
                  </a:cubicBezTo>
                  <a:cubicBezTo>
                    <a:pt x="299" y="41"/>
                    <a:pt x="299" y="41"/>
                    <a:pt x="299" y="41"/>
                  </a:cubicBezTo>
                  <a:cubicBezTo>
                    <a:pt x="298" y="44"/>
                    <a:pt x="298" y="44"/>
                    <a:pt x="298" y="44"/>
                  </a:cubicBezTo>
                  <a:cubicBezTo>
                    <a:pt x="291" y="63"/>
                    <a:pt x="291" y="63"/>
                    <a:pt x="291" y="63"/>
                  </a:cubicBezTo>
                  <a:cubicBezTo>
                    <a:pt x="290" y="65"/>
                    <a:pt x="290" y="65"/>
                    <a:pt x="290" y="65"/>
                  </a:cubicBezTo>
                  <a:cubicBezTo>
                    <a:pt x="290" y="67"/>
                    <a:pt x="290" y="67"/>
                    <a:pt x="290" y="67"/>
                  </a:cubicBezTo>
                  <a:cubicBezTo>
                    <a:pt x="288" y="72"/>
                    <a:pt x="288" y="72"/>
                    <a:pt x="288" y="72"/>
                  </a:cubicBezTo>
                  <a:cubicBezTo>
                    <a:pt x="287" y="73"/>
                    <a:pt x="287" y="73"/>
                    <a:pt x="287" y="73"/>
                  </a:cubicBezTo>
                  <a:cubicBezTo>
                    <a:pt x="286" y="78"/>
                    <a:pt x="286" y="78"/>
                    <a:pt x="286" y="78"/>
                  </a:cubicBezTo>
                  <a:cubicBezTo>
                    <a:pt x="285" y="82"/>
                    <a:pt x="285" y="82"/>
                    <a:pt x="285" y="82"/>
                  </a:cubicBezTo>
                  <a:cubicBezTo>
                    <a:pt x="284" y="84"/>
                    <a:pt x="284" y="84"/>
                    <a:pt x="284" y="84"/>
                  </a:cubicBezTo>
                  <a:cubicBezTo>
                    <a:pt x="278" y="102"/>
                    <a:pt x="278" y="102"/>
                    <a:pt x="278" y="102"/>
                  </a:cubicBezTo>
                  <a:cubicBezTo>
                    <a:pt x="277" y="104"/>
                    <a:pt x="277" y="104"/>
                    <a:pt x="277" y="104"/>
                  </a:cubicBezTo>
                  <a:cubicBezTo>
                    <a:pt x="275" y="110"/>
                    <a:pt x="275" y="110"/>
                    <a:pt x="275" y="110"/>
                  </a:cubicBezTo>
                  <a:cubicBezTo>
                    <a:pt x="274" y="112"/>
                    <a:pt x="274" y="112"/>
                    <a:pt x="274" y="112"/>
                  </a:cubicBezTo>
                  <a:cubicBezTo>
                    <a:pt x="277" y="110"/>
                    <a:pt x="277" y="110"/>
                    <a:pt x="277" y="110"/>
                  </a:cubicBezTo>
                  <a:cubicBezTo>
                    <a:pt x="279" y="105"/>
                    <a:pt x="279" y="105"/>
                    <a:pt x="279" y="105"/>
                  </a:cubicBezTo>
                  <a:cubicBezTo>
                    <a:pt x="279" y="103"/>
                    <a:pt x="279" y="103"/>
                    <a:pt x="279" y="103"/>
                  </a:cubicBezTo>
                  <a:cubicBezTo>
                    <a:pt x="283" y="93"/>
                    <a:pt x="283" y="93"/>
                    <a:pt x="283" y="93"/>
                  </a:cubicBezTo>
                  <a:cubicBezTo>
                    <a:pt x="288" y="78"/>
                    <a:pt x="288" y="78"/>
                    <a:pt x="288" y="78"/>
                  </a:cubicBezTo>
                  <a:cubicBezTo>
                    <a:pt x="289" y="73"/>
                    <a:pt x="289" y="73"/>
                    <a:pt x="289" y="73"/>
                  </a:cubicBezTo>
                  <a:cubicBezTo>
                    <a:pt x="290" y="71"/>
                    <a:pt x="290" y="71"/>
                    <a:pt x="290" y="71"/>
                  </a:cubicBezTo>
                  <a:cubicBezTo>
                    <a:pt x="292" y="67"/>
                    <a:pt x="292" y="67"/>
                    <a:pt x="292" y="67"/>
                  </a:cubicBezTo>
                  <a:cubicBezTo>
                    <a:pt x="292" y="65"/>
                    <a:pt x="292" y="65"/>
                    <a:pt x="292" y="65"/>
                  </a:cubicBezTo>
                  <a:cubicBezTo>
                    <a:pt x="299" y="47"/>
                    <a:pt x="299" y="47"/>
                    <a:pt x="299" y="47"/>
                  </a:cubicBezTo>
                  <a:cubicBezTo>
                    <a:pt x="300" y="44"/>
                    <a:pt x="300" y="44"/>
                    <a:pt x="300" y="44"/>
                  </a:cubicBezTo>
                  <a:cubicBezTo>
                    <a:pt x="314" y="3"/>
                    <a:pt x="314" y="3"/>
                    <a:pt x="314" y="3"/>
                  </a:cubicBezTo>
                  <a:cubicBezTo>
                    <a:pt x="315" y="0"/>
                    <a:pt x="315" y="0"/>
                    <a:pt x="31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3" name="Freeform 63"/>
            <p:cNvSpPr>
              <a:spLocks noEditPoints="1"/>
            </p:cNvSpPr>
            <p:nvPr/>
          </p:nvSpPr>
          <p:spPr bwMode="auto">
            <a:xfrm>
              <a:off x="8701156" y="2325744"/>
              <a:ext cx="1511768" cy="1683356"/>
            </a:xfrm>
            <a:custGeom>
              <a:avLst/>
              <a:gdLst>
                <a:gd name="T0" fmla="*/ 6 w 357"/>
                <a:gd name="T1" fmla="*/ 435 h 436"/>
                <a:gd name="T2" fmla="*/ 54 w 357"/>
                <a:gd name="T3" fmla="*/ 399 h 436"/>
                <a:gd name="T4" fmla="*/ 55 w 357"/>
                <a:gd name="T5" fmla="*/ 396 h 436"/>
                <a:gd name="T6" fmla="*/ 58 w 357"/>
                <a:gd name="T7" fmla="*/ 396 h 436"/>
                <a:gd name="T8" fmla="*/ 23 w 357"/>
                <a:gd name="T9" fmla="*/ 365 h 436"/>
                <a:gd name="T10" fmla="*/ 15 w 357"/>
                <a:gd name="T11" fmla="*/ 390 h 436"/>
                <a:gd name="T12" fmla="*/ 15 w 357"/>
                <a:gd name="T13" fmla="*/ 395 h 436"/>
                <a:gd name="T14" fmla="*/ 24 w 357"/>
                <a:gd name="T15" fmla="*/ 368 h 436"/>
                <a:gd name="T16" fmla="*/ 115 w 357"/>
                <a:gd name="T17" fmla="*/ 348 h 436"/>
                <a:gd name="T18" fmla="*/ 94 w 357"/>
                <a:gd name="T19" fmla="*/ 364 h 436"/>
                <a:gd name="T20" fmla="*/ 97 w 357"/>
                <a:gd name="T21" fmla="*/ 365 h 436"/>
                <a:gd name="T22" fmla="*/ 115 w 357"/>
                <a:gd name="T23" fmla="*/ 348 h 436"/>
                <a:gd name="T24" fmla="*/ 46 w 357"/>
                <a:gd name="T25" fmla="*/ 298 h 436"/>
                <a:gd name="T26" fmla="*/ 41 w 357"/>
                <a:gd name="T27" fmla="*/ 313 h 436"/>
                <a:gd name="T28" fmla="*/ 27 w 357"/>
                <a:gd name="T29" fmla="*/ 359 h 436"/>
                <a:gd name="T30" fmla="*/ 43 w 357"/>
                <a:gd name="T31" fmla="*/ 313 h 436"/>
                <a:gd name="T32" fmla="*/ 48 w 357"/>
                <a:gd name="T33" fmla="*/ 298 h 436"/>
                <a:gd name="T34" fmla="*/ 57 w 357"/>
                <a:gd name="T35" fmla="*/ 266 h 436"/>
                <a:gd name="T36" fmla="*/ 57 w 357"/>
                <a:gd name="T37" fmla="*/ 266 h 436"/>
                <a:gd name="T38" fmla="*/ 76 w 357"/>
                <a:gd name="T39" fmla="*/ 213 h 436"/>
                <a:gd name="T40" fmla="*/ 67 w 357"/>
                <a:gd name="T41" fmla="*/ 239 h 436"/>
                <a:gd name="T42" fmla="*/ 60 w 357"/>
                <a:gd name="T43" fmla="*/ 258 h 436"/>
                <a:gd name="T44" fmla="*/ 61 w 357"/>
                <a:gd name="T45" fmla="*/ 260 h 436"/>
                <a:gd name="T46" fmla="*/ 68 w 357"/>
                <a:gd name="T47" fmla="*/ 241 h 436"/>
                <a:gd name="T48" fmla="*/ 76 w 357"/>
                <a:gd name="T49" fmla="*/ 218 h 436"/>
                <a:gd name="T50" fmla="*/ 150 w 357"/>
                <a:gd name="T51" fmla="*/ 5 h 436"/>
                <a:gd name="T52" fmla="*/ 259 w 357"/>
                <a:gd name="T53" fmla="*/ 80 h 436"/>
                <a:gd name="T54" fmla="*/ 300 w 357"/>
                <a:gd name="T55" fmla="*/ 113 h 436"/>
                <a:gd name="T56" fmla="*/ 354 w 357"/>
                <a:gd name="T57" fmla="*/ 158 h 436"/>
                <a:gd name="T58" fmla="*/ 336 w 357"/>
                <a:gd name="T59" fmla="*/ 172 h 436"/>
                <a:gd name="T60" fmla="*/ 301 w 357"/>
                <a:gd name="T61" fmla="*/ 200 h 436"/>
                <a:gd name="T62" fmla="*/ 269 w 357"/>
                <a:gd name="T63" fmla="*/ 226 h 436"/>
                <a:gd name="T64" fmla="*/ 220 w 357"/>
                <a:gd name="T65" fmla="*/ 264 h 436"/>
                <a:gd name="T66" fmla="*/ 213 w 357"/>
                <a:gd name="T67" fmla="*/ 270 h 436"/>
                <a:gd name="T68" fmla="*/ 192 w 357"/>
                <a:gd name="T69" fmla="*/ 287 h 436"/>
                <a:gd name="T70" fmla="*/ 182 w 357"/>
                <a:gd name="T71" fmla="*/ 294 h 436"/>
                <a:gd name="T72" fmla="*/ 121 w 357"/>
                <a:gd name="T73" fmla="*/ 344 h 436"/>
                <a:gd name="T74" fmla="*/ 124 w 357"/>
                <a:gd name="T75" fmla="*/ 343 h 436"/>
                <a:gd name="T76" fmla="*/ 187 w 357"/>
                <a:gd name="T77" fmla="*/ 293 h 436"/>
                <a:gd name="T78" fmla="*/ 196 w 357"/>
                <a:gd name="T79" fmla="*/ 286 h 436"/>
                <a:gd name="T80" fmla="*/ 215 w 357"/>
                <a:gd name="T81" fmla="*/ 271 h 436"/>
                <a:gd name="T82" fmla="*/ 220 w 357"/>
                <a:gd name="T83" fmla="*/ 267 h 436"/>
                <a:gd name="T84" fmla="*/ 233 w 357"/>
                <a:gd name="T85" fmla="*/ 256 h 436"/>
                <a:gd name="T86" fmla="*/ 278 w 357"/>
                <a:gd name="T87" fmla="*/ 221 h 436"/>
                <a:gd name="T88" fmla="*/ 332 w 357"/>
                <a:gd name="T89" fmla="*/ 177 h 436"/>
                <a:gd name="T90" fmla="*/ 355 w 357"/>
                <a:gd name="T91" fmla="*/ 159 h 436"/>
                <a:gd name="T92" fmla="*/ 343 w 357"/>
                <a:gd name="T93" fmla="*/ 146 h 436"/>
                <a:gd name="T94" fmla="*/ 280 w 357"/>
                <a:gd name="T95" fmla="*/ 94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7" h="436">
                  <a:moveTo>
                    <a:pt x="53" y="397"/>
                  </a:moveTo>
                  <a:cubicBezTo>
                    <a:pt x="26" y="419"/>
                    <a:pt x="26" y="419"/>
                    <a:pt x="26" y="419"/>
                  </a:cubicBezTo>
                  <a:cubicBezTo>
                    <a:pt x="24" y="420"/>
                    <a:pt x="24" y="420"/>
                    <a:pt x="24" y="420"/>
                  </a:cubicBezTo>
                  <a:cubicBezTo>
                    <a:pt x="6" y="435"/>
                    <a:pt x="6" y="435"/>
                    <a:pt x="6" y="435"/>
                  </a:cubicBezTo>
                  <a:cubicBezTo>
                    <a:pt x="7" y="435"/>
                    <a:pt x="7" y="435"/>
                    <a:pt x="7" y="436"/>
                  </a:cubicBezTo>
                  <a:cubicBezTo>
                    <a:pt x="25" y="422"/>
                    <a:pt x="25" y="422"/>
                    <a:pt x="25" y="422"/>
                  </a:cubicBezTo>
                  <a:cubicBezTo>
                    <a:pt x="26" y="421"/>
                    <a:pt x="26" y="421"/>
                    <a:pt x="26" y="421"/>
                  </a:cubicBezTo>
                  <a:cubicBezTo>
                    <a:pt x="54" y="399"/>
                    <a:pt x="54" y="399"/>
                    <a:pt x="54" y="399"/>
                  </a:cubicBezTo>
                  <a:cubicBezTo>
                    <a:pt x="53" y="397"/>
                    <a:pt x="53" y="397"/>
                    <a:pt x="53" y="397"/>
                  </a:cubicBezTo>
                  <a:moveTo>
                    <a:pt x="58" y="393"/>
                  </a:moveTo>
                  <a:cubicBezTo>
                    <a:pt x="57" y="394"/>
                    <a:pt x="57" y="394"/>
                    <a:pt x="57" y="394"/>
                  </a:cubicBezTo>
                  <a:cubicBezTo>
                    <a:pt x="55" y="396"/>
                    <a:pt x="55" y="396"/>
                    <a:pt x="55" y="396"/>
                  </a:cubicBezTo>
                  <a:cubicBezTo>
                    <a:pt x="54" y="396"/>
                    <a:pt x="54" y="396"/>
                    <a:pt x="54" y="396"/>
                  </a:cubicBezTo>
                  <a:cubicBezTo>
                    <a:pt x="55" y="398"/>
                    <a:pt x="55" y="398"/>
                    <a:pt x="55" y="398"/>
                  </a:cubicBezTo>
                  <a:cubicBezTo>
                    <a:pt x="57" y="397"/>
                    <a:pt x="57" y="397"/>
                    <a:pt x="57" y="397"/>
                  </a:cubicBezTo>
                  <a:cubicBezTo>
                    <a:pt x="58" y="396"/>
                    <a:pt x="58" y="396"/>
                    <a:pt x="58" y="396"/>
                  </a:cubicBezTo>
                  <a:cubicBezTo>
                    <a:pt x="58" y="395"/>
                    <a:pt x="58" y="395"/>
                    <a:pt x="58" y="395"/>
                  </a:cubicBezTo>
                  <a:cubicBezTo>
                    <a:pt x="58" y="393"/>
                    <a:pt x="58" y="393"/>
                    <a:pt x="58" y="393"/>
                  </a:cubicBezTo>
                  <a:moveTo>
                    <a:pt x="25" y="360"/>
                  </a:moveTo>
                  <a:cubicBezTo>
                    <a:pt x="23" y="365"/>
                    <a:pt x="23" y="365"/>
                    <a:pt x="23" y="365"/>
                  </a:cubicBezTo>
                  <a:cubicBezTo>
                    <a:pt x="22" y="367"/>
                    <a:pt x="22" y="367"/>
                    <a:pt x="22" y="367"/>
                  </a:cubicBezTo>
                  <a:cubicBezTo>
                    <a:pt x="16" y="385"/>
                    <a:pt x="16" y="385"/>
                    <a:pt x="16" y="385"/>
                  </a:cubicBezTo>
                  <a:cubicBezTo>
                    <a:pt x="15" y="388"/>
                    <a:pt x="15" y="388"/>
                    <a:pt x="15" y="388"/>
                  </a:cubicBezTo>
                  <a:cubicBezTo>
                    <a:pt x="15" y="390"/>
                    <a:pt x="15" y="390"/>
                    <a:pt x="15" y="390"/>
                  </a:cubicBezTo>
                  <a:cubicBezTo>
                    <a:pt x="14" y="392"/>
                    <a:pt x="14" y="392"/>
                    <a:pt x="14" y="392"/>
                  </a:cubicBezTo>
                  <a:cubicBezTo>
                    <a:pt x="0" y="431"/>
                    <a:pt x="0" y="431"/>
                    <a:pt x="0" y="431"/>
                  </a:cubicBezTo>
                  <a:cubicBezTo>
                    <a:pt x="1" y="431"/>
                    <a:pt x="1" y="431"/>
                    <a:pt x="2" y="431"/>
                  </a:cubicBezTo>
                  <a:cubicBezTo>
                    <a:pt x="15" y="395"/>
                    <a:pt x="15" y="395"/>
                    <a:pt x="15" y="395"/>
                  </a:cubicBezTo>
                  <a:cubicBezTo>
                    <a:pt x="16" y="392"/>
                    <a:pt x="16" y="392"/>
                    <a:pt x="16" y="392"/>
                  </a:cubicBezTo>
                  <a:cubicBezTo>
                    <a:pt x="18" y="386"/>
                    <a:pt x="18" y="386"/>
                    <a:pt x="18" y="386"/>
                  </a:cubicBezTo>
                  <a:cubicBezTo>
                    <a:pt x="19" y="384"/>
                    <a:pt x="19" y="384"/>
                    <a:pt x="19" y="384"/>
                  </a:cubicBezTo>
                  <a:cubicBezTo>
                    <a:pt x="24" y="368"/>
                    <a:pt x="24" y="368"/>
                    <a:pt x="24" y="368"/>
                  </a:cubicBezTo>
                  <a:cubicBezTo>
                    <a:pt x="25" y="367"/>
                    <a:pt x="25" y="367"/>
                    <a:pt x="25" y="367"/>
                  </a:cubicBezTo>
                  <a:cubicBezTo>
                    <a:pt x="26" y="361"/>
                    <a:pt x="26" y="361"/>
                    <a:pt x="26" y="361"/>
                  </a:cubicBezTo>
                  <a:cubicBezTo>
                    <a:pt x="25" y="360"/>
                    <a:pt x="25" y="360"/>
                    <a:pt x="25" y="360"/>
                  </a:cubicBezTo>
                  <a:moveTo>
                    <a:pt x="115" y="348"/>
                  </a:moveTo>
                  <a:cubicBezTo>
                    <a:pt x="108" y="354"/>
                    <a:pt x="108" y="354"/>
                    <a:pt x="108" y="354"/>
                  </a:cubicBezTo>
                  <a:cubicBezTo>
                    <a:pt x="106" y="355"/>
                    <a:pt x="106" y="355"/>
                    <a:pt x="106" y="355"/>
                  </a:cubicBezTo>
                  <a:cubicBezTo>
                    <a:pt x="96" y="363"/>
                    <a:pt x="96" y="363"/>
                    <a:pt x="96" y="363"/>
                  </a:cubicBezTo>
                  <a:cubicBezTo>
                    <a:pt x="94" y="364"/>
                    <a:pt x="94" y="364"/>
                    <a:pt x="94" y="364"/>
                  </a:cubicBezTo>
                  <a:cubicBezTo>
                    <a:pt x="60" y="392"/>
                    <a:pt x="60" y="392"/>
                    <a:pt x="60" y="392"/>
                  </a:cubicBezTo>
                  <a:cubicBezTo>
                    <a:pt x="60" y="394"/>
                    <a:pt x="60" y="394"/>
                    <a:pt x="60" y="394"/>
                  </a:cubicBezTo>
                  <a:cubicBezTo>
                    <a:pt x="96" y="366"/>
                    <a:pt x="96" y="366"/>
                    <a:pt x="96" y="366"/>
                  </a:cubicBezTo>
                  <a:cubicBezTo>
                    <a:pt x="97" y="365"/>
                    <a:pt x="97" y="365"/>
                    <a:pt x="97" y="365"/>
                  </a:cubicBezTo>
                  <a:cubicBezTo>
                    <a:pt x="108" y="356"/>
                    <a:pt x="108" y="356"/>
                    <a:pt x="108" y="356"/>
                  </a:cubicBezTo>
                  <a:cubicBezTo>
                    <a:pt x="109" y="355"/>
                    <a:pt x="109" y="355"/>
                    <a:pt x="109" y="355"/>
                  </a:cubicBezTo>
                  <a:cubicBezTo>
                    <a:pt x="116" y="350"/>
                    <a:pt x="116" y="350"/>
                    <a:pt x="116" y="350"/>
                  </a:cubicBezTo>
                  <a:cubicBezTo>
                    <a:pt x="115" y="348"/>
                    <a:pt x="115" y="348"/>
                    <a:pt x="115" y="348"/>
                  </a:cubicBezTo>
                  <a:moveTo>
                    <a:pt x="53" y="279"/>
                  </a:moveTo>
                  <a:cubicBezTo>
                    <a:pt x="52" y="283"/>
                    <a:pt x="52" y="283"/>
                    <a:pt x="52" y="283"/>
                  </a:cubicBezTo>
                  <a:cubicBezTo>
                    <a:pt x="51" y="284"/>
                    <a:pt x="51" y="284"/>
                    <a:pt x="51" y="284"/>
                  </a:cubicBezTo>
                  <a:cubicBezTo>
                    <a:pt x="46" y="298"/>
                    <a:pt x="46" y="298"/>
                    <a:pt x="46" y="298"/>
                  </a:cubicBezTo>
                  <a:cubicBezTo>
                    <a:pt x="46" y="300"/>
                    <a:pt x="46" y="300"/>
                    <a:pt x="46" y="300"/>
                  </a:cubicBezTo>
                  <a:cubicBezTo>
                    <a:pt x="45" y="302"/>
                    <a:pt x="45" y="302"/>
                    <a:pt x="45" y="302"/>
                  </a:cubicBezTo>
                  <a:cubicBezTo>
                    <a:pt x="42" y="311"/>
                    <a:pt x="42" y="311"/>
                    <a:pt x="42" y="311"/>
                  </a:cubicBezTo>
                  <a:cubicBezTo>
                    <a:pt x="41" y="313"/>
                    <a:pt x="41" y="313"/>
                    <a:pt x="41" y="313"/>
                  </a:cubicBezTo>
                  <a:cubicBezTo>
                    <a:pt x="37" y="325"/>
                    <a:pt x="37" y="325"/>
                    <a:pt x="37" y="325"/>
                  </a:cubicBezTo>
                  <a:cubicBezTo>
                    <a:pt x="37" y="326"/>
                    <a:pt x="37" y="326"/>
                    <a:pt x="37" y="326"/>
                  </a:cubicBezTo>
                  <a:cubicBezTo>
                    <a:pt x="26" y="357"/>
                    <a:pt x="26" y="357"/>
                    <a:pt x="26" y="357"/>
                  </a:cubicBezTo>
                  <a:cubicBezTo>
                    <a:pt x="27" y="359"/>
                    <a:pt x="27" y="359"/>
                    <a:pt x="27" y="359"/>
                  </a:cubicBezTo>
                  <a:cubicBezTo>
                    <a:pt x="38" y="328"/>
                    <a:pt x="38" y="328"/>
                    <a:pt x="38" y="328"/>
                  </a:cubicBezTo>
                  <a:cubicBezTo>
                    <a:pt x="39" y="326"/>
                    <a:pt x="39" y="326"/>
                    <a:pt x="39" y="326"/>
                  </a:cubicBezTo>
                  <a:cubicBezTo>
                    <a:pt x="43" y="315"/>
                    <a:pt x="43" y="315"/>
                    <a:pt x="43" y="315"/>
                  </a:cubicBezTo>
                  <a:cubicBezTo>
                    <a:pt x="43" y="313"/>
                    <a:pt x="43" y="313"/>
                    <a:pt x="43" y="313"/>
                  </a:cubicBezTo>
                  <a:cubicBezTo>
                    <a:pt x="47" y="303"/>
                    <a:pt x="47" y="303"/>
                    <a:pt x="47" y="303"/>
                  </a:cubicBezTo>
                  <a:cubicBezTo>
                    <a:pt x="47" y="301"/>
                    <a:pt x="47" y="301"/>
                    <a:pt x="47" y="301"/>
                  </a:cubicBezTo>
                  <a:cubicBezTo>
                    <a:pt x="48" y="300"/>
                    <a:pt x="48" y="300"/>
                    <a:pt x="48" y="300"/>
                  </a:cubicBezTo>
                  <a:cubicBezTo>
                    <a:pt x="48" y="298"/>
                    <a:pt x="48" y="298"/>
                    <a:pt x="48" y="298"/>
                  </a:cubicBezTo>
                  <a:cubicBezTo>
                    <a:pt x="53" y="285"/>
                    <a:pt x="53" y="285"/>
                    <a:pt x="53" y="285"/>
                  </a:cubicBezTo>
                  <a:cubicBezTo>
                    <a:pt x="53" y="284"/>
                    <a:pt x="53" y="284"/>
                    <a:pt x="53" y="284"/>
                  </a:cubicBezTo>
                  <a:cubicBezTo>
                    <a:pt x="53" y="279"/>
                    <a:pt x="53" y="279"/>
                    <a:pt x="53" y="279"/>
                  </a:cubicBezTo>
                  <a:moveTo>
                    <a:pt x="57" y="266"/>
                  </a:moveTo>
                  <a:cubicBezTo>
                    <a:pt x="55" y="274"/>
                    <a:pt x="55" y="274"/>
                    <a:pt x="55" y="274"/>
                  </a:cubicBezTo>
                  <a:cubicBezTo>
                    <a:pt x="55" y="279"/>
                    <a:pt x="55" y="279"/>
                    <a:pt x="55" y="279"/>
                  </a:cubicBezTo>
                  <a:cubicBezTo>
                    <a:pt x="59" y="268"/>
                    <a:pt x="59" y="268"/>
                    <a:pt x="59" y="268"/>
                  </a:cubicBezTo>
                  <a:cubicBezTo>
                    <a:pt x="57" y="266"/>
                    <a:pt x="57" y="266"/>
                    <a:pt x="57" y="266"/>
                  </a:cubicBezTo>
                  <a:moveTo>
                    <a:pt x="148" y="4"/>
                  </a:moveTo>
                  <a:cubicBezTo>
                    <a:pt x="91" y="169"/>
                    <a:pt x="91" y="169"/>
                    <a:pt x="91" y="169"/>
                  </a:cubicBezTo>
                  <a:cubicBezTo>
                    <a:pt x="91" y="171"/>
                    <a:pt x="91" y="171"/>
                    <a:pt x="91" y="171"/>
                  </a:cubicBezTo>
                  <a:cubicBezTo>
                    <a:pt x="76" y="213"/>
                    <a:pt x="76" y="213"/>
                    <a:pt x="76" y="213"/>
                  </a:cubicBezTo>
                  <a:cubicBezTo>
                    <a:pt x="75" y="216"/>
                    <a:pt x="75" y="216"/>
                    <a:pt x="75" y="216"/>
                  </a:cubicBezTo>
                  <a:cubicBezTo>
                    <a:pt x="68" y="235"/>
                    <a:pt x="68" y="235"/>
                    <a:pt x="68" y="235"/>
                  </a:cubicBezTo>
                  <a:cubicBezTo>
                    <a:pt x="68" y="236"/>
                    <a:pt x="68" y="236"/>
                    <a:pt x="68" y="236"/>
                  </a:cubicBezTo>
                  <a:cubicBezTo>
                    <a:pt x="67" y="239"/>
                    <a:pt x="67" y="239"/>
                    <a:pt x="67" y="239"/>
                  </a:cubicBezTo>
                  <a:cubicBezTo>
                    <a:pt x="66" y="240"/>
                    <a:pt x="66" y="240"/>
                    <a:pt x="66" y="240"/>
                  </a:cubicBezTo>
                  <a:cubicBezTo>
                    <a:pt x="62" y="253"/>
                    <a:pt x="62" y="253"/>
                    <a:pt x="62" y="253"/>
                  </a:cubicBezTo>
                  <a:cubicBezTo>
                    <a:pt x="62" y="254"/>
                    <a:pt x="62" y="254"/>
                    <a:pt x="62" y="254"/>
                  </a:cubicBezTo>
                  <a:cubicBezTo>
                    <a:pt x="60" y="258"/>
                    <a:pt x="60" y="258"/>
                    <a:pt x="60" y="258"/>
                  </a:cubicBezTo>
                  <a:cubicBezTo>
                    <a:pt x="60" y="260"/>
                    <a:pt x="60" y="260"/>
                    <a:pt x="60" y="260"/>
                  </a:cubicBezTo>
                  <a:cubicBezTo>
                    <a:pt x="58" y="264"/>
                    <a:pt x="58" y="264"/>
                    <a:pt x="58" y="264"/>
                  </a:cubicBezTo>
                  <a:cubicBezTo>
                    <a:pt x="59" y="266"/>
                    <a:pt x="59" y="266"/>
                    <a:pt x="59" y="266"/>
                  </a:cubicBezTo>
                  <a:cubicBezTo>
                    <a:pt x="61" y="260"/>
                    <a:pt x="61" y="260"/>
                    <a:pt x="61" y="260"/>
                  </a:cubicBezTo>
                  <a:cubicBezTo>
                    <a:pt x="62" y="259"/>
                    <a:pt x="62" y="259"/>
                    <a:pt x="62" y="259"/>
                  </a:cubicBezTo>
                  <a:cubicBezTo>
                    <a:pt x="64" y="254"/>
                    <a:pt x="64" y="254"/>
                    <a:pt x="64" y="254"/>
                  </a:cubicBezTo>
                  <a:cubicBezTo>
                    <a:pt x="64" y="252"/>
                    <a:pt x="64" y="252"/>
                    <a:pt x="64" y="252"/>
                  </a:cubicBezTo>
                  <a:cubicBezTo>
                    <a:pt x="68" y="241"/>
                    <a:pt x="68" y="241"/>
                    <a:pt x="68" y="241"/>
                  </a:cubicBezTo>
                  <a:cubicBezTo>
                    <a:pt x="69" y="239"/>
                    <a:pt x="69" y="239"/>
                    <a:pt x="69" y="239"/>
                  </a:cubicBezTo>
                  <a:cubicBezTo>
                    <a:pt x="70" y="236"/>
                    <a:pt x="70" y="236"/>
                    <a:pt x="70" y="236"/>
                  </a:cubicBezTo>
                  <a:cubicBezTo>
                    <a:pt x="70" y="234"/>
                    <a:pt x="70" y="234"/>
                    <a:pt x="70" y="234"/>
                  </a:cubicBezTo>
                  <a:cubicBezTo>
                    <a:pt x="76" y="218"/>
                    <a:pt x="76" y="218"/>
                    <a:pt x="76" y="218"/>
                  </a:cubicBezTo>
                  <a:cubicBezTo>
                    <a:pt x="77" y="216"/>
                    <a:pt x="77" y="216"/>
                    <a:pt x="77" y="216"/>
                  </a:cubicBezTo>
                  <a:cubicBezTo>
                    <a:pt x="93" y="171"/>
                    <a:pt x="93" y="171"/>
                    <a:pt x="93" y="171"/>
                  </a:cubicBezTo>
                  <a:cubicBezTo>
                    <a:pt x="93" y="169"/>
                    <a:pt x="93" y="169"/>
                    <a:pt x="93" y="169"/>
                  </a:cubicBezTo>
                  <a:cubicBezTo>
                    <a:pt x="150" y="5"/>
                    <a:pt x="150" y="5"/>
                    <a:pt x="150" y="5"/>
                  </a:cubicBezTo>
                  <a:cubicBezTo>
                    <a:pt x="149" y="5"/>
                    <a:pt x="149" y="5"/>
                    <a:pt x="148" y="4"/>
                  </a:cubicBezTo>
                  <a:moveTo>
                    <a:pt x="165" y="0"/>
                  </a:moveTo>
                  <a:cubicBezTo>
                    <a:pt x="165" y="0"/>
                    <a:pt x="164" y="1"/>
                    <a:pt x="164" y="1"/>
                  </a:cubicBezTo>
                  <a:cubicBezTo>
                    <a:pt x="259" y="80"/>
                    <a:pt x="259" y="80"/>
                    <a:pt x="259" y="80"/>
                  </a:cubicBezTo>
                  <a:cubicBezTo>
                    <a:pt x="261" y="81"/>
                    <a:pt x="261" y="81"/>
                    <a:pt x="261" y="81"/>
                  </a:cubicBezTo>
                  <a:cubicBezTo>
                    <a:pt x="283" y="99"/>
                    <a:pt x="283" y="99"/>
                    <a:pt x="283" y="99"/>
                  </a:cubicBezTo>
                  <a:cubicBezTo>
                    <a:pt x="287" y="102"/>
                    <a:pt x="287" y="102"/>
                    <a:pt x="287" y="102"/>
                  </a:cubicBezTo>
                  <a:cubicBezTo>
                    <a:pt x="300" y="113"/>
                    <a:pt x="300" y="113"/>
                    <a:pt x="300" y="113"/>
                  </a:cubicBezTo>
                  <a:cubicBezTo>
                    <a:pt x="304" y="117"/>
                    <a:pt x="304" y="117"/>
                    <a:pt x="304" y="117"/>
                  </a:cubicBezTo>
                  <a:cubicBezTo>
                    <a:pt x="343" y="148"/>
                    <a:pt x="343" y="148"/>
                    <a:pt x="343" y="148"/>
                  </a:cubicBezTo>
                  <a:cubicBezTo>
                    <a:pt x="344" y="149"/>
                    <a:pt x="344" y="149"/>
                    <a:pt x="344" y="149"/>
                  </a:cubicBezTo>
                  <a:cubicBezTo>
                    <a:pt x="354" y="158"/>
                    <a:pt x="354" y="158"/>
                    <a:pt x="354" y="158"/>
                  </a:cubicBezTo>
                  <a:cubicBezTo>
                    <a:pt x="340" y="169"/>
                    <a:pt x="340" y="169"/>
                    <a:pt x="340" y="169"/>
                  </a:cubicBezTo>
                  <a:cubicBezTo>
                    <a:pt x="338" y="170"/>
                    <a:pt x="338" y="170"/>
                    <a:pt x="338" y="170"/>
                  </a:cubicBezTo>
                  <a:cubicBezTo>
                    <a:pt x="337" y="171"/>
                    <a:pt x="337" y="171"/>
                    <a:pt x="337" y="171"/>
                  </a:cubicBezTo>
                  <a:cubicBezTo>
                    <a:pt x="336" y="172"/>
                    <a:pt x="336" y="172"/>
                    <a:pt x="336" y="172"/>
                  </a:cubicBezTo>
                  <a:cubicBezTo>
                    <a:pt x="331" y="176"/>
                    <a:pt x="331" y="176"/>
                    <a:pt x="331" y="176"/>
                  </a:cubicBezTo>
                  <a:cubicBezTo>
                    <a:pt x="330" y="177"/>
                    <a:pt x="330" y="177"/>
                    <a:pt x="330" y="177"/>
                  </a:cubicBezTo>
                  <a:cubicBezTo>
                    <a:pt x="302" y="199"/>
                    <a:pt x="302" y="199"/>
                    <a:pt x="302" y="199"/>
                  </a:cubicBezTo>
                  <a:cubicBezTo>
                    <a:pt x="301" y="200"/>
                    <a:pt x="301" y="200"/>
                    <a:pt x="301" y="200"/>
                  </a:cubicBezTo>
                  <a:cubicBezTo>
                    <a:pt x="275" y="221"/>
                    <a:pt x="275" y="221"/>
                    <a:pt x="275" y="221"/>
                  </a:cubicBezTo>
                  <a:cubicBezTo>
                    <a:pt x="272" y="223"/>
                    <a:pt x="272" y="223"/>
                    <a:pt x="272" y="223"/>
                  </a:cubicBezTo>
                  <a:cubicBezTo>
                    <a:pt x="272" y="223"/>
                    <a:pt x="272" y="223"/>
                    <a:pt x="272" y="223"/>
                  </a:cubicBezTo>
                  <a:cubicBezTo>
                    <a:pt x="269" y="226"/>
                    <a:pt x="269" y="226"/>
                    <a:pt x="269" y="226"/>
                  </a:cubicBezTo>
                  <a:cubicBezTo>
                    <a:pt x="235" y="253"/>
                    <a:pt x="235" y="253"/>
                    <a:pt x="235" y="253"/>
                  </a:cubicBezTo>
                  <a:cubicBezTo>
                    <a:pt x="232" y="255"/>
                    <a:pt x="232" y="255"/>
                    <a:pt x="232" y="255"/>
                  </a:cubicBezTo>
                  <a:cubicBezTo>
                    <a:pt x="221" y="263"/>
                    <a:pt x="221" y="263"/>
                    <a:pt x="221" y="263"/>
                  </a:cubicBezTo>
                  <a:cubicBezTo>
                    <a:pt x="220" y="264"/>
                    <a:pt x="220" y="264"/>
                    <a:pt x="220" y="264"/>
                  </a:cubicBezTo>
                  <a:cubicBezTo>
                    <a:pt x="218" y="266"/>
                    <a:pt x="218" y="266"/>
                    <a:pt x="218" y="266"/>
                  </a:cubicBezTo>
                  <a:cubicBezTo>
                    <a:pt x="216" y="268"/>
                    <a:pt x="216" y="268"/>
                    <a:pt x="216" y="268"/>
                  </a:cubicBezTo>
                  <a:cubicBezTo>
                    <a:pt x="213" y="270"/>
                    <a:pt x="213" y="270"/>
                    <a:pt x="213" y="270"/>
                  </a:cubicBezTo>
                  <a:cubicBezTo>
                    <a:pt x="213" y="270"/>
                    <a:pt x="213" y="270"/>
                    <a:pt x="213" y="270"/>
                  </a:cubicBezTo>
                  <a:cubicBezTo>
                    <a:pt x="202" y="278"/>
                    <a:pt x="202" y="278"/>
                    <a:pt x="202" y="278"/>
                  </a:cubicBezTo>
                  <a:cubicBezTo>
                    <a:pt x="200" y="280"/>
                    <a:pt x="200" y="280"/>
                    <a:pt x="200" y="280"/>
                  </a:cubicBezTo>
                  <a:cubicBezTo>
                    <a:pt x="194" y="285"/>
                    <a:pt x="194" y="285"/>
                    <a:pt x="194" y="285"/>
                  </a:cubicBezTo>
                  <a:cubicBezTo>
                    <a:pt x="192" y="287"/>
                    <a:pt x="192" y="287"/>
                    <a:pt x="192" y="287"/>
                  </a:cubicBezTo>
                  <a:cubicBezTo>
                    <a:pt x="188" y="290"/>
                    <a:pt x="188" y="290"/>
                    <a:pt x="188" y="290"/>
                  </a:cubicBezTo>
                  <a:cubicBezTo>
                    <a:pt x="186" y="291"/>
                    <a:pt x="186" y="291"/>
                    <a:pt x="186" y="291"/>
                  </a:cubicBezTo>
                  <a:cubicBezTo>
                    <a:pt x="185" y="292"/>
                    <a:pt x="185" y="292"/>
                    <a:pt x="185" y="292"/>
                  </a:cubicBezTo>
                  <a:cubicBezTo>
                    <a:pt x="182" y="294"/>
                    <a:pt x="182" y="294"/>
                    <a:pt x="182" y="294"/>
                  </a:cubicBezTo>
                  <a:cubicBezTo>
                    <a:pt x="180" y="296"/>
                    <a:pt x="180" y="296"/>
                    <a:pt x="180" y="296"/>
                  </a:cubicBezTo>
                  <a:cubicBezTo>
                    <a:pt x="124" y="341"/>
                    <a:pt x="124" y="341"/>
                    <a:pt x="124" y="341"/>
                  </a:cubicBezTo>
                  <a:cubicBezTo>
                    <a:pt x="123" y="341"/>
                    <a:pt x="123" y="341"/>
                    <a:pt x="123" y="341"/>
                  </a:cubicBezTo>
                  <a:cubicBezTo>
                    <a:pt x="121" y="344"/>
                    <a:pt x="121" y="344"/>
                    <a:pt x="121" y="344"/>
                  </a:cubicBezTo>
                  <a:cubicBezTo>
                    <a:pt x="116" y="347"/>
                    <a:pt x="116" y="347"/>
                    <a:pt x="116" y="347"/>
                  </a:cubicBezTo>
                  <a:cubicBezTo>
                    <a:pt x="117" y="348"/>
                    <a:pt x="117" y="348"/>
                    <a:pt x="117" y="348"/>
                  </a:cubicBezTo>
                  <a:cubicBezTo>
                    <a:pt x="123" y="344"/>
                    <a:pt x="123" y="344"/>
                    <a:pt x="123" y="344"/>
                  </a:cubicBezTo>
                  <a:cubicBezTo>
                    <a:pt x="124" y="343"/>
                    <a:pt x="124" y="343"/>
                    <a:pt x="124" y="343"/>
                  </a:cubicBezTo>
                  <a:cubicBezTo>
                    <a:pt x="127" y="341"/>
                    <a:pt x="127" y="341"/>
                    <a:pt x="127" y="341"/>
                  </a:cubicBezTo>
                  <a:cubicBezTo>
                    <a:pt x="183" y="296"/>
                    <a:pt x="183" y="296"/>
                    <a:pt x="183" y="296"/>
                  </a:cubicBezTo>
                  <a:cubicBezTo>
                    <a:pt x="185" y="295"/>
                    <a:pt x="185" y="295"/>
                    <a:pt x="185" y="295"/>
                  </a:cubicBezTo>
                  <a:cubicBezTo>
                    <a:pt x="187" y="293"/>
                    <a:pt x="187" y="293"/>
                    <a:pt x="187" y="293"/>
                  </a:cubicBezTo>
                  <a:cubicBezTo>
                    <a:pt x="189" y="292"/>
                    <a:pt x="189" y="292"/>
                    <a:pt x="189" y="292"/>
                  </a:cubicBezTo>
                  <a:cubicBezTo>
                    <a:pt x="191" y="290"/>
                    <a:pt x="191" y="290"/>
                    <a:pt x="191" y="290"/>
                  </a:cubicBezTo>
                  <a:cubicBezTo>
                    <a:pt x="194" y="287"/>
                    <a:pt x="194" y="287"/>
                    <a:pt x="194" y="287"/>
                  </a:cubicBezTo>
                  <a:cubicBezTo>
                    <a:pt x="196" y="286"/>
                    <a:pt x="196" y="286"/>
                    <a:pt x="196" y="286"/>
                  </a:cubicBezTo>
                  <a:cubicBezTo>
                    <a:pt x="203" y="280"/>
                    <a:pt x="203" y="280"/>
                    <a:pt x="203" y="280"/>
                  </a:cubicBezTo>
                  <a:cubicBezTo>
                    <a:pt x="205" y="279"/>
                    <a:pt x="205" y="279"/>
                    <a:pt x="205" y="279"/>
                  </a:cubicBezTo>
                  <a:cubicBezTo>
                    <a:pt x="212" y="273"/>
                    <a:pt x="212" y="273"/>
                    <a:pt x="212" y="273"/>
                  </a:cubicBezTo>
                  <a:cubicBezTo>
                    <a:pt x="215" y="271"/>
                    <a:pt x="215" y="271"/>
                    <a:pt x="215" y="271"/>
                  </a:cubicBezTo>
                  <a:cubicBezTo>
                    <a:pt x="215" y="270"/>
                    <a:pt x="215" y="270"/>
                    <a:pt x="215" y="270"/>
                  </a:cubicBezTo>
                  <a:cubicBezTo>
                    <a:pt x="217" y="269"/>
                    <a:pt x="217" y="269"/>
                    <a:pt x="217" y="269"/>
                  </a:cubicBezTo>
                  <a:cubicBezTo>
                    <a:pt x="218" y="268"/>
                    <a:pt x="218" y="268"/>
                    <a:pt x="218" y="268"/>
                  </a:cubicBezTo>
                  <a:cubicBezTo>
                    <a:pt x="220" y="267"/>
                    <a:pt x="220" y="267"/>
                    <a:pt x="220" y="267"/>
                  </a:cubicBezTo>
                  <a:cubicBezTo>
                    <a:pt x="222" y="265"/>
                    <a:pt x="222" y="265"/>
                    <a:pt x="222" y="265"/>
                  </a:cubicBezTo>
                  <a:cubicBezTo>
                    <a:pt x="223" y="264"/>
                    <a:pt x="223" y="264"/>
                    <a:pt x="223" y="264"/>
                  </a:cubicBezTo>
                  <a:cubicBezTo>
                    <a:pt x="230" y="259"/>
                    <a:pt x="230" y="259"/>
                    <a:pt x="230" y="259"/>
                  </a:cubicBezTo>
                  <a:cubicBezTo>
                    <a:pt x="233" y="256"/>
                    <a:pt x="233" y="256"/>
                    <a:pt x="233" y="256"/>
                  </a:cubicBezTo>
                  <a:cubicBezTo>
                    <a:pt x="272" y="225"/>
                    <a:pt x="272" y="225"/>
                    <a:pt x="272" y="225"/>
                  </a:cubicBezTo>
                  <a:cubicBezTo>
                    <a:pt x="275" y="223"/>
                    <a:pt x="275" y="223"/>
                    <a:pt x="275" y="223"/>
                  </a:cubicBezTo>
                  <a:cubicBezTo>
                    <a:pt x="275" y="223"/>
                    <a:pt x="275" y="223"/>
                    <a:pt x="275" y="223"/>
                  </a:cubicBezTo>
                  <a:cubicBezTo>
                    <a:pt x="278" y="221"/>
                    <a:pt x="278" y="221"/>
                    <a:pt x="278" y="221"/>
                  </a:cubicBezTo>
                  <a:cubicBezTo>
                    <a:pt x="301" y="202"/>
                    <a:pt x="301" y="202"/>
                    <a:pt x="301" y="202"/>
                  </a:cubicBezTo>
                  <a:cubicBezTo>
                    <a:pt x="303" y="201"/>
                    <a:pt x="303" y="201"/>
                    <a:pt x="303" y="201"/>
                  </a:cubicBezTo>
                  <a:cubicBezTo>
                    <a:pt x="331" y="178"/>
                    <a:pt x="331" y="178"/>
                    <a:pt x="331" y="178"/>
                  </a:cubicBezTo>
                  <a:cubicBezTo>
                    <a:pt x="332" y="177"/>
                    <a:pt x="332" y="177"/>
                    <a:pt x="332" y="177"/>
                  </a:cubicBezTo>
                  <a:cubicBezTo>
                    <a:pt x="337" y="174"/>
                    <a:pt x="337" y="174"/>
                    <a:pt x="337" y="174"/>
                  </a:cubicBezTo>
                  <a:cubicBezTo>
                    <a:pt x="338" y="173"/>
                    <a:pt x="338" y="173"/>
                    <a:pt x="338" y="173"/>
                  </a:cubicBezTo>
                  <a:cubicBezTo>
                    <a:pt x="340" y="171"/>
                    <a:pt x="340" y="171"/>
                    <a:pt x="340" y="171"/>
                  </a:cubicBezTo>
                  <a:cubicBezTo>
                    <a:pt x="355" y="159"/>
                    <a:pt x="355" y="159"/>
                    <a:pt x="355" y="159"/>
                  </a:cubicBezTo>
                  <a:cubicBezTo>
                    <a:pt x="357" y="158"/>
                    <a:pt x="357" y="158"/>
                    <a:pt x="357" y="158"/>
                  </a:cubicBezTo>
                  <a:cubicBezTo>
                    <a:pt x="355" y="156"/>
                    <a:pt x="355" y="156"/>
                    <a:pt x="355" y="156"/>
                  </a:cubicBezTo>
                  <a:cubicBezTo>
                    <a:pt x="345" y="147"/>
                    <a:pt x="345" y="147"/>
                    <a:pt x="345" y="147"/>
                  </a:cubicBezTo>
                  <a:cubicBezTo>
                    <a:pt x="343" y="146"/>
                    <a:pt x="343" y="146"/>
                    <a:pt x="343" y="146"/>
                  </a:cubicBezTo>
                  <a:cubicBezTo>
                    <a:pt x="301" y="112"/>
                    <a:pt x="301" y="112"/>
                    <a:pt x="301" y="112"/>
                  </a:cubicBezTo>
                  <a:cubicBezTo>
                    <a:pt x="297" y="108"/>
                    <a:pt x="297" y="108"/>
                    <a:pt x="297" y="108"/>
                  </a:cubicBezTo>
                  <a:cubicBezTo>
                    <a:pt x="284" y="98"/>
                    <a:pt x="284" y="98"/>
                    <a:pt x="284" y="98"/>
                  </a:cubicBezTo>
                  <a:cubicBezTo>
                    <a:pt x="280" y="94"/>
                    <a:pt x="280" y="94"/>
                    <a:pt x="280" y="94"/>
                  </a:cubicBezTo>
                  <a:cubicBezTo>
                    <a:pt x="261" y="79"/>
                    <a:pt x="261" y="79"/>
                    <a:pt x="261" y="79"/>
                  </a:cubicBezTo>
                  <a:cubicBezTo>
                    <a:pt x="260" y="78"/>
                    <a:pt x="260" y="78"/>
                    <a:pt x="260" y="78"/>
                  </a:cubicBezTo>
                  <a:cubicBezTo>
                    <a:pt x="165" y="0"/>
                    <a:pt x="165" y="0"/>
                    <a:pt x="16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4" name="Freeform 64"/>
            <p:cNvSpPr>
              <a:spLocks noEditPoints="1"/>
            </p:cNvSpPr>
            <p:nvPr/>
          </p:nvSpPr>
          <p:spPr bwMode="auto">
            <a:xfrm>
              <a:off x="8921213" y="3309734"/>
              <a:ext cx="529566" cy="1016520"/>
            </a:xfrm>
            <a:custGeom>
              <a:avLst/>
              <a:gdLst>
                <a:gd name="T0" fmla="*/ 19 w 296"/>
                <a:gd name="T1" fmla="*/ 432 h 625"/>
                <a:gd name="T2" fmla="*/ 24 w 296"/>
                <a:gd name="T3" fmla="*/ 435 h 625"/>
                <a:gd name="T4" fmla="*/ 17 w 296"/>
                <a:gd name="T5" fmla="*/ 356 h 625"/>
                <a:gd name="T6" fmla="*/ 0 w 296"/>
                <a:gd name="T7" fmla="*/ 5 h 625"/>
                <a:gd name="T8" fmla="*/ 2 w 296"/>
                <a:gd name="T9" fmla="*/ 57 h 625"/>
                <a:gd name="T10" fmla="*/ 5 w 296"/>
                <a:gd name="T11" fmla="*/ 102 h 625"/>
                <a:gd name="T12" fmla="*/ 5 w 296"/>
                <a:gd name="T13" fmla="*/ 131 h 625"/>
                <a:gd name="T14" fmla="*/ 10 w 296"/>
                <a:gd name="T15" fmla="*/ 209 h 625"/>
                <a:gd name="T16" fmla="*/ 12 w 296"/>
                <a:gd name="T17" fmla="*/ 252 h 625"/>
                <a:gd name="T18" fmla="*/ 14 w 296"/>
                <a:gd name="T19" fmla="*/ 335 h 625"/>
                <a:gd name="T20" fmla="*/ 17 w 296"/>
                <a:gd name="T21" fmla="*/ 349 h 625"/>
                <a:gd name="T22" fmla="*/ 19 w 296"/>
                <a:gd name="T23" fmla="*/ 340 h 625"/>
                <a:gd name="T24" fmla="*/ 19 w 296"/>
                <a:gd name="T25" fmla="*/ 330 h 625"/>
                <a:gd name="T26" fmla="*/ 14 w 296"/>
                <a:gd name="T27" fmla="*/ 245 h 625"/>
                <a:gd name="T28" fmla="*/ 12 w 296"/>
                <a:gd name="T29" fmla="*/ 176 h 625"/>
                <a:gd name="T30" fmla="*/ 10 w 296"/>
                <a:gd name="T31" fmla="*/ 129 h 625"/>
                <a:gd name="T32" fmla="*/ 7 w 296"/>
                <a:gd name="T33" fmla="*/ 72 h 625"/>
                <a:gd name="T34" fmla="*/ 7 w 296"/>
                <a:gd name="T35" fmla="*/ 46 h 625"/>
                <a:gd name="T36" fmla="*/ 17 w 296"/>
                <a:gd name="T37" fmla="*/ 31 h 625"/>
                <a:gd name="T38" fmla="*/ 64 w 296"/>
                <a:gd name="T39" fmla="*/ 98 h 625"/>
                <a:gd name="T40" fmla="*/ 73 w 296"/>
                <a:gd name="T41" fmla="*/ 114 h 625"/>
                <a:gd name="T42" fmla="*/ 81 w 296"/>
                <a:gd name="T43" fmla="*/ 124 h 625"/>
                <a:gd name="T44" fmla="*/ 126 w 296"/>
                <a:gd name="T45" fmla="*/ 188 h 625"/>
                <a:gd name="T46" fmla="*/ 142 w 296"/>
                <a:gd name="T47" fmla="*/ 214 h 625"/>
                <a:gd name="T48" fmla="*/ 152 w 296"/>
                <a:gd name="T49" fmla="*/ 226 h 625"/>
                <a:gd name="T50" fmla="*/ 199 w 296"/>
                <a:gd name="T51" fmla="*/ 292 h 625"/>
                <a:gd name="T52" fmla="*/ 253 w 296"/>
                <a:gd name="T53" fmla="*/ 371 h 625"/>
                <a:gd name="T54" fmla="*/ 291 w 296"/>
                <a:gd name="T55" fmla="*/ 425 h 625"/>
                <a:gd name="T56" fmla="*/ 242 w 296"/>
                <a:gd name="T57" fmla="*/ 461 h 625"/>
                <a:gd name="T58" fmla="*/ 197 w 296"/>
                <a:gd name="T59" fmla="*/ 494 h 625"/>
                <a:gd name="T60" fmla="*/ 28 w 296"/>
                <a:gd name="T61" fmla="*/ 511 h 625"/>
                <a:gd name="T62" fmla="*/ 28 w 296"/>
                <a:gd name="T63" fmla="*/ 625 h 625"/>
                <a:gd name="T64" fmla="*/ 201 w 296"/>
                <a:gd name="T65" fmla="*/ 497 h 625"/>
                <a:gd name="T66" fmla="*/ 244 w 296"/>
                <a:gd name="T67" fmla="*/ 466 h 625"/>
                <a:gd name="T68" fmla="*/ 263 w 296"/>
                <a:gd name="T69" fmla="*/ 451 h 625"/>
                <a:gd name="T70" fmla="*/ 294 w 296"/>
                <a:gd name="T71" fmla="*/ 423 h 625"/>
                <a:gd name="T72" fmla="*/ 256 w 296"/>
                <a:gd name="T73" fmla="*/ 368 h 625"/>
                <a:gd name="T74" fmla="*/ 213 w 296"/>
                <a:gd name="T75" fmla="*/ 304 h 625"/>
                <a:gd name="T76" fmla="*/ 159 w 296"/>
                <a:gd name="T77" fmla="*/ 228 h 625"/>
                <a:gd name="T78" fmla="*/ 152 w 296"/>
                <a:gd name="T79" fmla="*/ 219 h 625"/>
                <a:gd name="T80" fmla="*/ 130 w 296"/>
                <a:gd name="T81" fmla="*/ 186 h 625"/>
                <a:gd name="T82" fmla="*/ 114 w 296"/>
                <a:gd name="T83" fmla="*/ 164 h 625"/>
                <a:gd name="T84" fmla="*/ 78 w 296"/>
                <a:gd name="T85" fmla="*/ 112 h 625"/>
                <a:gd name="T86" fmla="*/ 69 w 296"/>
                <a:gd name="T87" fmla="*/ 98 h 625"/>
                <a:gd name="T88" fmla="*/ 47 w 296"/>
                <a:gd name="T89" fmla="*/ 72 h 625"/>
                <a:gd name="T90" fmla="*/ 10 w 296"/>
                <a:gd name="T91" fmla="*/ 12 h 625"/>
                <a:gd name="T92" fmla="*/ 0 w 296"/>
                <a:gd name="T93" fmla="*/ 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6" h="625">
                  <a:moveTo>
                    <a:pt x="17" y="356"/>
                  </a:moveTo>
                  <a:lnTo>
                    <a:pt x="19" y="430"/>
                  </a:lnTo>
                  <a:lnTo>
                    <a:pt x="19" y="432"/>
                  </a:lnTo>
                  <a:lnTo>
                    <a:pt x="24" y="506"/>
                  </a:lnTo>
                  <a:lnTo>
                    <a:pt x="26" y="506"/>
                  </a:lnTo>
                  <a:lnTo>
                    <a:pt x="24" y="435"/>
                  </a:lnTo>
                  <a:lnTo>
                    <a:pt x="24" y="430"/>
                  </a:lnTo>
                  <a:lnTo>
                    <a:pt x="21" y="364"/>
                  </a:lnTo>
                  <a:lnTo>
                    <a:pt x="17" y="356"/>
                  </a:lnTo>
                  <a:close/>
                  <a:moveTo>
                    <a:pt x="0" y="0"/>
                  </a:moveTo>
                  <a:lnTo>
                    <a:pt x="0" y="3"/>
                  </a:lnTo>
                  <a:lnTo>
                    <a:pt x="0" y="5"/>
                  </a:lnTo>
                  <a:lnTo>
                    <a:pt x="0" y="8"/>
                  </a:lnTo>
                  <a:lnTo>
                    <a:pt x="0" y="15"/>
                  </a:lnTo>
                  <a:lnTo>
                    <a:pt x="2" y="57"/>
                  </a:lnTo>
                  <a:lnTo>
                    <a:pt x="2" y="69"/>
                  </a:lnTo>
                  <a:lnTo>
                    <a:pt x="2" y="72"/>
                  </a:lnTo>
                  <a:lnTo>
                    <a:pt x="5" y="102"/>
                  </a:lnTo>
                  <a:lnTo>
                    <a:pt x="5" y="107"/>
                  </a:lnTo>
                  <a:lnTo>
                    <a:pt x="5" y="124"/>
                  </a:lnTo>
                  <a:lnTo>
                    <a:pt x="5" y="131"/>
                  </a:lnTo>
                  <a:lnTo>
                    <a:pt x="7" y="164"/>
                  </a:lnTo>
                  <a:lnTo>
                    <a:pt x="7" y="171"/>
                  </a:lnTo>
                  <a:lnTo>
                    <a:pt x="10" y="209"/>
                  </a:lnTo>
                  <a:lnTo>
                    <a:pt x="10" y="214"/>
                  </a:lnTo>
                  <a:lnTo>
                    <a:pt x="12" y="247"/>
                  </a:lnTo>
                  <a:lnTo>
                    <a:pt x="12" y="252"/>
                  </a:lnTo>
                  <a:lnTo>
                    <a:pt x="14" y="328"/>
                  </a:lnTo>
                  <a:lnTo>
                    <a:pt x="14" y="333"/>
                  </a:lnTo>
                  <a:lnTo>
                    <a:pt x="14" y="335"/>
                  </a:lnTo>
                  <a:lnTo>
                    <a:pt x="14" y="338"/>
                  </a:lnTo>
                  <a:lnTo>
                    <a:pt x="17" y="342"/>
                  </a:lnTo>
                  <a:lnTo>
                    <a:pt x="17" y="349"/>
                  </a:lnTo>
                  <a:lnTo>
                    <a:pt x="21" y="356"/>
                  </a:lnTo>
                  <a:lnTo>
                    <a:pt x="19" y="345"/>
                  </a:lnTo>
                  <a:lnTo>
                    <a:pt x="19" y="340"/>
                  </a:lnTo>
                  <a:lnTo>
                    <a:pt x="19" y="338"/>
                  </a:lnTo>
                  <a:lnTo>
                    <a:pt x="19" y="333"/>
                  </a:lnTo>
                  <a:lnTo>
                    <a:pt x="19" y="330"/>
                  </a:lnTo>
                  <a:lnTo>
                    <a:pt x="19" y="326"/>
                  </a:lnTo>
                  <a:lnTo>
                    <a:pt x="17" y="250"/>
                  </a:lnTo>
                  <a:lnTo>
                    <a:pt x="14" y="245"/>
                  </a:lnTo>
                  <a:lnTo>
                    <a:pt x="14" y="219"/>
                  </a:lnTo>
                  <a:lnTo>
                    <a:pt x="14" y="212"/>
                  </a:lnTo>
                  <a:lnTo>
                    <a:pt x="12" y="176"/>
                  </a:lnTo>
                  <a:lnTo>
                    <a:pt x="12" y="169"/>
                  </a:lnTo>
                  <a:lnTo>
                    <a:pt x="10" y="133"/>
                  </a:lnTo>
                  <a:lnTo>
                    <a:pt x="10" y="129"/>
                  </a:lnTo>
                  <a:lnTo>
                    <a:pt x="10" y="105"/>
                  </a:lnTo>
                  <a:lnTo>
                    <a:pt x="10" y="102"/>
                  </a:lnTo>
                  <a:lnTo>
                    <a:pt x="7" y="72"/>
                  </a:lnTo>
                  <a:lnTo>
                    <a:pt x="7" y="67"/>
                  </a:lnTo>
                  <a:lnTo>
                    <a:pt x="7" y="57"/>
                  </a:lnTo>
                  <a:lnTo>
                    <a:pt x="7" y="46"/>
                  </a:lnTo>
                  <a:lnTo>
                    <a:pt x="5" y="15"/>
                  </a:lnTo>
                  <a:lnTo>
                    <a:pt x="12" y="27"/>
                  </a:lnTo>
                  <a:lnTo>
                    <a:pt x="17" y="31"/>
                  </a:lnTo>
                  <a:lnTo>
                    <a:pt x="43" y="69"/>
                  </a:lnTo>
                  <a:lnTo>
                    <a:pt x="45" y="74"/>
                  </a:lnTo>
                  <a:lnTo>
                    <a:pt x="64" y="98"/>
                  </a:lnTo>
                  <a:lnTo>
                    <a:pt x="66" y="102"/>
                  </a:lnTo>
                  <a:lnTo>
                    <a:pt x="66" y="102"/>
                  </a:lnTo>
                  <a:lnTo>
                    <a:pt x="73" y="114"/>
                  </a:lnTo>
                  <a:lnTo>
                    <a:pt x="78" y="119"/>
                  </a:lnTo>
                  <a:lnTo>
                    <a:pt x="78" y="121"/>
                  </a:lnTo>
                  <a:lnTo>
                    <a:pt x="81" y="124"/>
                  </a:lnTo>
                  <a:lnTo>
                    <a:pt x="111" y="169"/>
                  </a:lnTo>
                  <a:lnTo>
                    <a:pt x="116" y="174"/>
                  </a:lnTo>
                  <a:lnTo>
                    <a:pt x="126" y="188"/>
                  </a:lnTo>
                  <a:lnTo>
                    <a:pt x="130" y="195"/>
                  </a:lnTo>
                  <a:lnTo>
                    <a:pt x="140" y="209"/>
                  </a:lnTo>
                  <a:lnTo>
                    <a:pt x="142" y="214"/>
                  </a:lnTo>
                  <a:lnTo>
                    <a:pt x="149" y="221"/>
                  </a:lnTo>
                  <a:lnTo>
                    <a:pt x="152" y="226"/>
                  </a:lnTo>
                  <a:lnTo>
                    <a:pt x="152" y="226"/>
                  </a:lnTo>
                  <a:lnTo>
                    <a:pt x="154" y="231"/>
                  </a:lnTo>
                  <a:lnTo>
                    <a:pt x="199" y="292"/>
                  </a:lnTo>
                  <a:lnTo>
                    <a:pt x="199" y="292"/>
                  </a:lnTo>
                  <a:lnTo>
                    <a:pt x="208" y="309"/>
                  </a:lnTo>
                  <a:lnTo>
                    <a:pt x="251" y="368"/>
                  </a:lnTo>
                  <a:lnTo>
                    <a:pt x="253" y="371"/>
                  </a:lnTo>
                  <a:lnTo>
                    <a:pt x="260" y="383"/>
                  </a:lnTo>
                  <a:lnTo>
                    <a:pt x="265" y="387"/>
                  </a:lnTo>
                  <a:lnTo>
                    <a:pt x="291" y="425"/>
                  </a:lnTo>
                  <a:lnTo>
                    <a:pt x="260" y="447"/>
                  </a:lnTo>
                  <a:lnTo>
                    <a:pt x="258" y="449"/>
                  </a:lnTo>
                  <a:lnTo>
                    <a:pt x="242" y="461"/>
                  </a:lnTo>
                  <a:lnTo>
                    <a:pt x="237" y="463"/>
                  </a:lnTo>
                  <a:lnTo>
                    <a:pt x="232" y="468"/>
                  </a:lnTo>
                  <a:lnTo>
                    <a:pt x="197" y="494"/>
                  </a:lnTo>
                  <a:lnTo>
                    <a:pt x="194" y="497"/>
                  </a:lnTo>
                  <a:lnTo>
                    <a:pt x="33" y="615"/>
                  </a:lnTo>
                  <a:lnTo>
                    <a:pt x="28" y="511"/>
                  </a:lnTo>
                  <a:lnTo>
                    <a:pt x="24" y="511"/>
                  </a:lnTo>
                  <a:lnTo>
                    <a:pt x="28" y="615"/>
                  </a:lnTo>
                  <a:lnTo>
                    <a:pt x="28" y="625"/>
                  </a:lnTo>
                  <a:lnTo>
                    <a:pt x="36" y="620"/>
                  </a:lnTo>
                  <a:lnTo>
                    <a:pt x="197" y="499"/>
                  </a:lnTo>
                  <a:lnTo>
                    <a:pt x="201" y="497"/>
                  </a:lnTo>
                  <a:lnTo>
                    <a:pt x="230" y="475"/>
                  </a:lnTo>
                  <a:lnTo>
                    <a:pt x="234" y="470"/>
                  </a:lnTo>
                  <a:lnTo>
                    <a:pt x="244" y="466"/>
                  </a:lnTo>
                  <a:lnTo>
                    <a:pt x="249" y="461"/>
                  </a:lnTo>
                  <a:lnTo>
                    <a:pt x="258" y="454"/>
                  </a:lnTo>
                  <a:lnTo>
                    <a:pt x="263" y="451"/>
                  </a:lnTo>
                  <a:lnTo>
                    <a:pt x="294" y="428"/>
                  </a:lnTo>
                  <a:lnTo>
                    <a:pt x="296" y="425"/>
                  </a:lnTo>
                  <a:lnTo>
                    <a:pt x="294" y="423"/>
                  </a:lnTo>
                  <a:lnTo>
                    <a:pt x="265" y="383"/>
                  </a:lnTo>
                  <a:lnTo>
                    <a:pt x="263" y="378"/>
                  </a:lnTo>
                  <a:lnTo>
                    <a:pt x="256" y="368"/>
                  </a:lnTo>
                  <a:lnTo>
                    <a:pt x="253" y="364"/>
                  </a:lnTo>
                  <a:lnTo>
                    <a:pt x="223" y="321"/>
                  </a:lnTo>
                  <a:lnTo>
                    <a:pt x="213" y="304"/>
                  </a:lnTo>
                  <a:lnTo>
                    <a:pt x="201" y="290"/>
                  </a:lnTo>
                  <a:lnTo>
                    <a:pt x="192" y="276"/>
                  </a:lnTo>
                  <a:lnTo>
                    <a:pt x="159" y="228"/>
                  </a:lnTo>
                  <a:lnTo>
                    <a:pt x="156" y="224"/>
                  </a:lnTo>
                  <a:lnTo>
                    <a:pt x="154" y="221"/>
                  </a:lnTo>
                  <a:lnTo>
                    <a:pt x="152" y="219"/>
                  </a:lnTo>
                  <a:lnTo>
                    <a:pt x="147" y="212"/>
                  </a:lnTo>
                  <a:lnTo>
                    <a:pt x="144" y="209"/>
                  </a:lnTo>
                  <a:lnTo>
                    <a:pt x="130" y="186"/>
                  </a:lnTo>
                  <a:lnTo>
                    <a:pt x="123" y="178"/>
                  </a:lnTo>
                  <a:lnTo>
                    <a:pt x="116" y="169"/>
                  </a:lnTo>
                  <a:lnTo>
                    <a:pt x="114" y="164"/>
                  </a:lnTo>
                  <a:lnTo>
                    <a:pt x="85" y="124"/>
                  </a:lnTo>
                  <a:lnTo>
                    <a:pt x="83" y="119"/>
                  </a:lnTo>
                  <a:lnTo>
                    <a:pt x="78" y="112"/>
                  </a:lnTo>
                  <a:lnTo>
                    <a:pt x="73" y="105"/>
                  </a:lnTo>
                  <a:lnTo>
                    <a:pt x="71" y="102"/>
                  </a:lnTo>
                  <a:lnTo>
                    <a:pt x="69" y="98"/>
                  </a:lnTo>
                  <a:lnTo>
                    <a:pt x="66" y="95"/>
                  </a:lnTo>
                  <a:lnTo>
                    <a:pt x="52" y="74"/>
                  </a:lnTo>
                  <a:lnTo>
                    <a:pt x="47" y="72"/>
                  </a:lnTo>
                  <a:lnTo>
                    <a:pt x="17" y="27"/>
                  </a:lnTo>
                  <a:lnTo>
                    <a:pt x="14" y="22"/>
                  </a:lnTo>
                  <a:lnTo>
                    <a:pt x="10" y="12"/>
                  </a:lnTo>
                  <a:lnTo>
                    <a:pt x="7" y="10"/>
                  </a:lnTo>
                  <a:lnTo>
                    <a:pt x="2" y="5"/>
                  </a:lnTo>
                  <a:lnTo>
                    <a:pt x="0" y="3"/>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5" name="Freeform 65"/>
            <p:cNvSpPr>
              <a:spLocks noEditPoints="1"/>
            </p:cNvSpPr>
            <p:nvPr/>
          </p:nvSpPr>
          <p:spPr bwMode="auto">
            <a:xfrm>
              <a:off x="8921213" y="3309734"/>
              <a:ext cx="529566" cy="1016520"/>
            </a:xfrm>
            <a:custGeom>
              <a:avLst/>
              <a:gdLst>
                <a:gd name="T0" fmla="*/ 19 w 296"/>
                <a:gd name="T1" fmla="*/ 432 h 625"/>
                <a:gd name="T2" fmla="*/ 24 w 296"/>
                <a:gd name="T3" fmla="*/ 435 h 625"/>
                <a:gd name="T4" fmla="*/ 17 w 296"/>
                <a:gd name="T5" fmla="*/ 356 h 625"/>
                <a:gd name="T6" fmla="*/ 0 w 296"/>
                <a:gd name="T7" fmla="*/ 5 h 625"/>
                <a:gd name="T8" fmla="*/ 2 w 296"/>
                <a:gd name="T9" fmla="*/ 57 h 625"/>
                <a:gd name="T10" fmla="*/ 5 w 296"/>
                <a:gd name="T11" fmla="*/ 102 h 625"/>
                <a:gd name="T12" fmla="*/ 5 w 296"/>
                <a:gd name="T13" fmla="*/ 131 h 625"/>
                <a:gd name="T14" fmla="*/ 10 w 296"/>
                <a:gd name="T15" fmla="*/ 209 h 625"/>
                <a:gd name="T16" fmla="*/ 12 w 296"/>
                <a:gd name="T17" fmla="*/ 252 h 625"/>
                <a:gd name="T18" fmla="*/ 14 w 296"/>
                <a:gd name="T19" fmla="*/ 335 h 625"/>
                <a:gd name="T20" fmla="*/ 17 w 296"/>
                <a:gd name="T21" fmla="*/ 349 h 625"/>
                <a:gd name="T22" fmla="*/ 19 w 296"/>
                <a:gd name="T23" fmla="*/ 340 h 625"/>
                <a:gd name="T24" fmla="*/ 19 w 296"/>
                <a:gd name="T25" fmla="*/ 330 h 625"/>
                <a:gd name="T26" fmla="*/ 14 w 296"/>
                <a:gd name="T27" fmla="*/ 245 h 625"/>
                <a:gd name="T28" fmla="*/ 12 w 296"/>
                <a:gd name="T29" fmla="*/ 176 h 625"/>
                <a:gd name="T30" fmla="*/ 10 w 296"/>
                <a:gd name="T31" fmla="*/ 129 h 625"/>
                <a:gd name="T32" fmla="*/ 7 w 296"/>
                <a:gd name="T33" fmla="*/ 72 h 625"/>
                <a:gd name="T34" fmla="*/ 7 w 296"/>
                <a:gd name="T35" fmla="*/ 46 h 625"/>
                <a:gd name="T36" fmla="*/ 17 w 296"/>
                <a:gd name="T37" fmla="*/ 31 h 625"/>
                <a:gd name="T38" fmla="*/ 64 w 296"/>
                <a:gd name="T39" fmla="*/ 98 h 625"/>
                <a:gd name="T40" fmla="*/ 73 w 296"/>
                <a:gd name="T41" fmla="*/ 114 h 625"/>
                <a:gd name="T42" fmla="*/ 81 w 296"/>
                <a:gd name="T43" fmla="*/ 124 h 625"/>
                <a:gd name="T44" fmla="*/ 126 w 296"/>
                <a:gd name="T45" fmla="*/ 188 h 625"/>
                <a:gd name="T46" fmla="*/ 142 w 296"/>
                <a:gd name="T47" fmla="*/ 214 h 625"/>
                <a:gd name="T48" fmla="*/ 152 w 296"/>
                <a:gd name="T49" fmla="*/ 226 h 625"/>
                <a:gd name="T50" fmla="*/ 199 w 296"/>
                <a:gd name="T51" fmla="*/ 292 h 625"/>
                <a:gd name="T52" fmla="*/ 253 w 296"/>
                <a:gd name="T53" fmla="*/ 371 h 625"/>
                <a:gd name="T54" fmla="*/ 291 w 296"/>
                <a:gd name="T55" fmla="*/ 425 h 625"/>
                <a:gd name="T56" fmla="*/ 242 w 296"/>
                <a:gd name="T57" fmla="*/ 461 h 625"/>
                <a:gd name="T58" fmla="*/ 197 w 296"/>
                <a:gd name="T59" fmla="*/ 494 h 625"/>
                <a:gd name="T60" fmla="*/ 28 w 296"/>
                <a:gd name="T61" fmla="*/ 511 h 625"/>
                <a:gd name="T62" fmla="*/ 28 w 296"/>
                <a:gd name="T63" fmla="*/ 625 h 625"/>
                <a:gd name="T64" fmla="*/ 201 w 296"/>
                <a:gd name="T65" fmla="*/ 497 h 625"/>
                <a:gd name="T66" fmla="*/ 244 w 296"/>
                <a:gd name="T67" fmla="*/ 466 h 625"/>
                <a:gd name="T68" fmla="*/ 263 w 296"/>
                <a:gd name="T69" fmla="*/ 451 h 625"/>
                <a:gd name="T70" fmla="*/ 294 w 296"/>
                <a:gd name="T71" fmla="*/ 423 h 625"/>
                <a:gd name="T72" fmla="*/ 256 w 296"/>
                <a:gd name="T73" fmla="*/ 368 h 625"/>
                <a:gd name="T74" fmla="*/ 213 w 296"/>
                <a:gd name="T75" fmla="*/ 304 h 625"/>
                <a:gd name="T76" fmla="*/ 159 w 296"/>
                <a:gd name="T77" fmla="*/ 228 h 625"/>
                <a:gd name="T78" fmla="*/ 152 w 296"/>
                <a:gd name="T79" fmla="*/ 219 h 625"/>
                <a:gd name="T80" fmla="*/ 130 w 296"/>
                <a:gd name="T81" fmla="*/ 186 h 625"/>
                <a:gd name="T82" fmla="*/ 114 w 296"/>
                <a:gd name="T83" fmla="*/ 164 h 625"/>
                <a:gd name="T84" fmla="*/ 78 w 296"/>
                <a:gd name="T85" fmla="*/ 112 h 625"/>
                <a:gd name="T86" fmla="*/ 69 w 296"/>
                <a:gd name="T87" fmla="*/ 98 h 625"/>
                <a:gd name="T88" fmla="*/ 47 w 296"/>
                <a:gd name="T89" fmla="*/ 72 h 625"/>
                <a:gd name="T90" fmla="*/ 10 w 296"/>
                <a:gd name="T91" fmla="*/ 12 h 625"/>
                <a:gd name="T92" fmla="*/ 0 w 296"/>
                <a:gd name="T93" fmla="*/ 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6" h="625">
                  <a:moveTo>
                    <a:pt x="17" y="356"/>
                  </a:moveTo>
                  <a:lnTo>
                    <a:pt x="19" y="430"/>
                  </a:lnTo>
                  <a:lnTo>
                    <a:pt x="19" y="432"/>
                  </a:lnTo>
                  <a:lnTo>
                    <a:pt x="24" y="506"/>
                  </a:lnTo>
                  <a:lnTo>
                    <a:pt x="26" y="506"/>
                  </a:lnTo>
                  <a:lnTo>
                    <a:pt x="24" y="435"/>
                  </a:lnTo>
                  <a:lnTo>
                    <a:pt x="24" y="430"/>
                  </a:lnTo>
                  <a:lnTo>
                    <a:pt x="21" y="364"/>
                  </a:lnTo>
                  <a:lnTo>
                    <a:pt x="17" y="356"/>
                  </a:lnTo>
                  <a:moveTo>
                    <a:pt x="0" y="0"/>
                  </a:moveTo>
                  <a:lnTo>
                    <a:pt x="0" y="3"/>
                  </a:lnTo>
                  <a:lnTo>
                    <a:pt x="0" y="5"/>
                  </a:lnTo>
                  <a:lnTo>
                    <a:pt x="0" y="8"/>
                  </a:lnTo>
                  <a:lnTo>
                    <a:pt x="0" y="15"/>
                  </a:lnTo>
                  <a:lnTo>
                    <a:pt x="2" y="57"/>
                  </a:lnTo>
                  <a:lnTo>
                    <a:pt x="2" y="69"/>
                  </a:lnTo>
                  <a:lnTo>
                    <a:pt x="2" y="72"/>
                  </a:lnTo>
                  <a:lnTo>
                    <a:pt x="5" y="102"/>
                  </a:lnTo>
                  <a:lnTo>
                    <a:pt x="5" y="107"/>
                  </a:lnTo>
                  <a:lnTo>
                    <a:pt x="5" y="124"/>
                  </a:lnTo>
                  <a:lnTo>
                    <a:pt x="5" y="131"/>
                  </a:lnTo>
                  <a:lnTo>
                    <a:pt x="7" y="164"/>
                  </a:lnTo>
                  <a:lnTo>
                    <a:pt x="7" y="171"/>
                  </a:lnTo>
                  <a:lnTo>
                    <a:pt x="10" y="209"/>
                  </a:lnTo>
                  <a:lnTo>
                    <a:pt x="10" y="214"/>
                  </a:lnTo>
                  <a:lnTo>
                    <a:pt x="12" y="247"/>
                  </a:lnTo>
                  <a:lnTo>
                    <a:pt x="12" y="252"/>
                  </a:lnTo>
                  <a:lnTo>
                    <a:pt x="14" y="328"/>
                  </a:lnTo>
                  <a:lnTo>
                    <a:pt x="14" y="333"/>
                  </a:lnTo>
                  <a:lnTo>
                    <a:pt x="14" y="335"/>
                  </a:lnTo>
                  <a:lnTo>
                    <a:pt x="14" y="338"/>
                  </a:lnTo>
                  <a:lnTo>
                    <a:pt x="17" y="342"/>
                  </a:lnTo>
                  <a:lnTo>
                    <a:pt x="17" y="349"/>
                  </a:lnTo>
                  <a:lnTo>
                    <a:pt x="21" y="356"/>
                  </a:lnTo>
                  <a:lnTo>
                    <a:pt x="19" y="345"/>
                  </a:lnTo>
                  <a:lnTo>
                    <a:pt x="19" y="340"/>
                  </a:lnTo>
                  <a:lnTo>
                    <a:pt x="19" y="338"/>
                  </a:lnTo>
                  <a:lnTo>
                    <a:pt x="19" y="333"/>
                  </a:lnTo>
                  <a:lnTo>
                    <a:pt x="19" y="330"/>
                  </a:lnTo>
                  <a:lnTo>
                    <a:pt x="19" y="326"/>
                  </a:lnTo>
                  <a:lnTo>
                    <a:pt x="17" y="250"/>
                  </a:lnTo>
                  <a:lnTo>
                    <a:pt x="14" y="245"/>
                  </a:lnTo>
                  <a:lnTo>
                    <a:pt x="14" y="219"/>
                  </a:lnTo>
                  <a:lnTo>
                    <a:pt x="14" y="212"/>
                  </a:lnTo>
                  <a:lnTo>
                    <a:pt x="12" y="176"/>
                  </a:lnTo>
                  <a:lnTo>
                    <a:pt x="12" y="169"/>
                  </a:lnTo>
                  <a:lnTo>
                    <a:pt x="10" y="133"/>
                  </a:lnTo>
                  <a:lnTo>
                    <a:pt x="10" y="129"/>
                  </a:lnTo>
                  <a:lnTo>
                    <a:pt x="10" y="105"/>
                  </a:lnTo>
                  <a:lnTo>
                    <a:pt x="10" y="102"/>
                  </a:lnTo>
                  <a:lnTo>
                    <a:pt x="7" y="72"/>
                  </a:lnTo>
                  <a:lnTo>
                    <a:pt x="7" y="67"/>
                  </a:lnTo>
                  <a:lnTo>
                    <a:pt x="7" y="57"/>
                  </a:lnTo>
                  <a:lnTo>
                    <a:pt x="7" y="46"/>
                  </a:lnTo>
                  <a:lnTo>
                    <a:pt x="5" y="15"/>
                  </a:lnTo>
                  <a:lnTo>
                    <a:pt x="12" y="27"/>
                  </a:lnTo>
                  <a:lnTo>
                    <a:pt x="17" y="31"/>
                  </a:lnTo>
                  <a:lnTo>
                    <a:pt x="43" y="69"/>
                  </a:lnTo>
                  <a:lnTo>
                    <a:pt x="45" y="74"/>
                  </a:lnTo>
                  <a:lnTo>
                    <a:pt x="64" y="98"/>
                  </a:lnTo>
                  <a:lnTo>
                    <a:pt x="66" y="102"/>
                  </a:lnTo>
                  <a:lnTo>
                    <a:pt x="66" y="102"/>
                  </a:lnTo>
                  <a:lnTo>
                    <a:pt x="73" y="114"/>
                  </a:lnTo>
                  <a:lnTo>
                    <a:pt x="78" y="119"/>
                  </a:lnTo>
                  <a:lnTo>
                    <a:pt x="78" y="121"/>
                  </a:lnTo>
                  <a:lnTo>
                    <a:pt x="81" y="124"/>
                  </a:lnTo>
                  <a:lnTo>
                    <a:pt x="111" y="169"/>
                  </a:lnTo>
                  <a:lnTo>
                    <a:pt x="116" y="174"/>
                  </a:lnTo>
                  <a:lnTo>
                    <a:pt x="126" y="188"/>
                  </a:lnTo>
                  <a:lnTo>
                    <a:pt x="130" y="195"/>
                  </a:lnTo>
                  <a:lnTo>
                    <a:pt x="140" y="209"/>
                  </a:lnTo>
                  <a:lnTo>
                    <a:pt x="142" y="214"/>
                  </a:lnTo>
                  <a:lnTo>
                    <a:pt x="149" y="221"/>
                  </a:lnTo>
                  <a:lnTo>
                    <a:pt x="152" y="226"/>
                  </a:lnTo>
                  <a:lnTo>
                    <a:pt x="152" y="226"/>
                  </a:lnTo>
                  <a:lnTo>
                    <a:pt x="154" y="231"/>
                  </a:lnTo>
                  <a:lnTo>
                    <a:pt x="199" y="292"/>
                  </a:lnTo>
                  <a:lnTo>
                    <a:pt x="199" y="292"/>
                  </a:lnTo>
                  <a:lnTo>
                    <a:pt x="208" y="309"/>
                  </a:lnTo>
                  <a:lnTo>
                    <a:pt x="251" y="368"/>
                  </a:lnTo>
                  <a:lnTo>
                    <a:pt x="253" y="371"/>
                  </a:lnTo>
                  <a:lnTo>
                    <a:pt x="260" y="383"/>
                  </a:lnTo>
                  <a:lnTo>
                    <a:pt x="265" y="387"/>
                  </a:lnTo>
                  <a:lnTo>
                    <a:pt x="291" y="425"/>
                  </a:lnTo>
                  <a:lnTo>
                    <a:pt x="260" y="447"/>
                  </a:lnTo>
                  <a:lnTo>
                    <a:pt x="258" y="449"/>
                  </a:lnTo>
                  <a:lnTo>
                    <a:pt x="242" y="461"/>
                  </a:lnTo>
                  <a:lnTo>
                    <a:pt x="237" y="463"/>
                  </a:lnTo>
                  <a:lnTo>
                    <a:pt x="232" y="468"/>
                  </a:lnTo>
                  <a:lnTo>
                    <a:pt x="197" y="494"/>
                  </a:lnTo>
                  <a:lnTo>
                    <a:pt x="194" y="497"/>
                  </a:lnTo>
                  <a:lnTo>
                    <a:pt x="33" y="615"/>
                  </a:lnTo>
                  <a:lnTo>
                    <a:pt x="28" y="511"/>
                  </a:lnTo>
                  <a:lnTo>
                    <a:pt x="24" y="511"/>
                  </a:lnTo>
                  <a:lnTo>
                    <a:pt x="28" y="615"/>
                  </a:lnTo>
                  <a:lnTo>
                    <a:pt x="28" y="625"/>
                  </a:lnTo>
                  <a:lnTo>
                    <a:pt x="36" y="620"/>
                  </a:lnTo>
                  <a:lnTo>
                    <a:pt x="197" y="499"/>
                  </a:lnTo>
                  <a:lnTo>
                    <a:pt x="201" y="497"/>
                  </a:lnTo>
                  <a:lnTo>
                    <a:pt x="230" y="475"/>
                  </a:lnTo>
                  <a:lnTo>
                    <a:pt x="234" y="470"/>
                  </a:lnTo>
                  <a:lnTo>
                    <a:pt x="244" y="466"/>
                  </a:lnTo>
                  <a:lnTo>
                    <a:pt x="249" y="461"/>
                  </a:lnTo>
                  <a:lnTo>
                    <a:pt x="258" y="454"/>
                  </a:lnTo>
                  <a:lnTo>
                    <a:pt x="263" y="451"/>
                  </a:lnTo>
                  <a:lnTo>
                    <a:pt x="294" y="428"/>
                  </a:lnTo>
                  <a:lnTo>
                    <a:pt x="296" y="425"/>
                  </a:lnTo>
                  <a:lnTo>
                    <a:pt x="294" y="423"/>
                  </a:lnTo>
                  <a:lnTo>
                    <a:pt x="265" y="383"/>
                  </a:lnTo>
                  <a:lnTo>
                    <a:pt x="263" y="378"/>
                  </a:lnTo>
                  <a:lnTo>
                    <a:pt x="256" y="368"/>
                  </a:lnTo>
                  <a:lnTo>
                    <a:pt x="253" y="364"/>
                  </a:lnTo>
                  <a:lnTo>
                    <a:pt x="223" y="321"/>
                  </a:lnTo>
                  <a:lnTo>
                    <a:pt x="213" y="304"/>
                  </a:lnTo>
                  <a:lnTo>
                    <a:pt x="201" y="290"/>
                  </a:lnTo>
                  <a:lnTo>
                    <a:pt x="192" y="276"/>
                  </a:lnTo>
                  <a:lnTo>
                    <a:pt x="159" y="228"/>
                  </a:lnTo>
                  <a:lnTo>
                    <a:pt x="156" y="224"/>
                  </a:lnTo>
                  <a:lnTo>
                    <a:pt x="154" y="221"/>
                  </a:lnTo>
                  <a:lnTo>
                    <a:pt x="152" y="219"/>
                  </a:lnTo>
                  <a:lnTo>
                    <a:pt x="147" y="212"/>
                  </a:lnTo>
                  <a:lnTo>
                    <a:pt x="144" y="209"/>
                  </a:lnTo>
                  <a:lnTo>
                    <a:pt x="130" y="186"/>
                  </a:lnTo>
                  <a:lnTo>
                    <a:pt x="123" y="178"/>
                  </a:lnTo>
                  <a:lnTo>
                    <a:pt x="116" y="169"/>
                  </a:lnTo>
                  <a:lnTo>
                    <a:pt x="114" y="164"/>
                  </a:lnTo>
                  <a:lnTo>
                    <a:pt x="85" y="124"/>
                  </a:lnTo>
                  <a:lnTo>
                    <a:pt x="83" y="119"/>
                  </a:lnTo>
                  <a:lnTo>
                    <a:pt x="78" y="112"/>
                  </a:lnTo>
                  <a:lnTo>
                    <a:pt x="73" y="105"/>
                  </a:lnTo>
                  <a:lnTo>
                    <a:pt x="71" y="102"/>
                  </a:lnTo>
                  <a:lnTo>
                    <a:pt x="69" y="98"/>
                  </a:lnTo>
                  <a:lnTo>
                    <a:pt x="66" y="95"/>
                  </a:lnTo>
                  <a:lnTo>
                    <a:pt x="52" y="74"/>
                  </a:lnTo>
                  <a:lnTo>
                    <a:pt x="47" y="72"/>
                  </a:lnTo>
                  <a:lnTo>
                    <a:pt x="17" y="27"/>
                  </a:lnTo>
                  <a:lnTo>
                    <a:pt x="14" y="22"/>
                  </a:lnTo>
                  <a:lnTo>
                    <a:pt x="10" y="12"/>
                  </a:lnTo>
                  <a:lnTo>
                    <a:pt x="7" y="10"/>
                  </a:lnTo>
                  <a:lnTo>
                    <a:pt x="2" y="5"/>
                  </a:lnTo>
                  <a:lnTo>
                    <a:pt x="0" y="3"/>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6" name="Freeform 66"/>
            <p:cNvSpPr>
              <a:spLocks noEditPoints="1"/>
            </p:cNvSpPr>
            <p:nvPr/>
          </p:nvSpPr>
          <p:spPr bwMode="auto">
            <a:xfrm>
              <a:off x="8040988" y="3506533"/>
              <a:ext cx="1075234" cy="657078"/>
            </a:xfrm>
            <a:custGeom>
              <a:avLst/>
              <a:gdLst>
                <a:gd name="T0" fmla="*/ 219 w 254"/>
                <a:gd name="T1" fmla="*/ 162 h 170"/>
                <a:gd name="T2" fmla="*/ 200 w 254"/>
                <a:gd name="T3" fmla="*/ 163 h 170"/>
                <a:gd name="T4" fmla="*/ 87 w 254"/>
                <a:gd name="T5" fmla="*/ 166 h 170"/>
                <a:gd name="T6" fmla="*/ 38 w 254"/>
                <a:gd name="T7" fmla="*/ 167 h 170"/>
                <a:gd name="T8" fmla="*/ 6 w 254"/>
                <a:gd name="T9" fmla="*/ 168 h 170"/>
                <a:gd name="T10" fmla="*/ 32 w 254"/>
                <a:gd name="T11" fmla="*/ 169 h 170"/>
                <a:gd name="T12" fmla="*/ 85 w 254"/>
                <a:gd name="T13" fmla="*/ 168 h 170"/>
                <a:gd name="T14" fmla="*/ 199 w 254"/>
                <a:gd name="T15" fmla="*/ 164 h 170"/>
                <a:gd name="T16" fmla="*/ 218 w 254"/>
                <a:gd name="T17" fmla="*/ 164 h 170"/>
                <a:gd name="T18" fmla="*/ 248 w 254"/>
                <a:gd name="T19" fmla="*/ 163 h 170"/>
                <a:gd name="T20" fmla="*/ 144 w 254"/>
                <a:gd name="T21" fmla="*/ 0 h 170"/>
                <a:gd name="T22" fmla="*/ 141 w 254"/>
                <a:gd name="T23" fmla="*/ 4 h 170"/>
                <a:gd name="T24" fmla="*/ 130 w 254"/>
                <a:gd name="T25" fmla="*/ 16 h 170"/>
                <a:gd name="T26" fmla="*/ 122 w 254"/>
                <a:gd name="T27" fmla="*/ 24 h 170"/>
                <a:gd name="T28" fmla="*/ 107 w 254"/>
                <a:gd name="T29" fmla="*/ 41 h 170"/>
                <a:gd name="T30" fmla="*/ 104 w 254"/>
                <a:gd name="T31" fmla="*/ 44 h 170"/>
                <a:gd name="T32" fmla="*/ 101 w 254"/>
                <a:gd name="T33" fmla="*/ 47 h 170"/>
                <a:gd name="T34" fmla="*/ 91 w 254"/>
                <a:gd name="T35" fmla="*/ 58 h 170"/>
                <a:gd name="T36" fmla="*/ 88 w 254"/>
                <a:gd name="T37" fmla="*/ 61 h 170"/>
                <a:gd name="T38" fmla="*/ 74 w 254"/>
                <a:gd name="T39" fmla="*/ 77 h 170"/>
                <a:gd name="T40" fmla="*/ 54 w 254"/>
                <a:gd name="T41" fmla="*/ 98 h 170"/>
                <a:gd name="T42" fmla="*/ 2 w 254"/>
                <a:gd name="T43" fmla="*/ 157 h 170"/>
                <a:gd name="T44" fmla="*/ 59 w 254"/>
                <a:gd name="T45" fmla="*/ 96 h 170"/>
                <a:gd name="T46" fmla="*/ 77 w 254"/>
                <a:gd name="T47" fmla="*/ 75 h 170"/>
                <a:gd name="T48" fmla="*/ 91 w 254"/>
                <a:gd name="T49" fmla="*/ 61 h 170"/>
                <a:gd name="T50" fmla="*/ 93 w 254"/>
                <a:gd name="T51" fmla="*/ 58 h 170"/>
                <a:gd name="T52" fmla="*/ 105 w 254"/>
                <a:gd name="T53" fmla="*/ 45 h 170"/>
                <a:gd name="T54" fmla="*/ 109 w 254"/>
                <a:gd name="T55" fmla="*/ 41 h 170"/>
                <a:gd name="T56" fmla="*/ 123 w 254"/>
                <a:gd name="T57" fmla="*/ 26 h 170"/>
                <a:gd name="T58" fmla="*/ 130 w 254"/>
                <a:gd name="T59" fmla="*/ 19 h 170"/>
                <a:gd name="T60" fmla="*/ 140 w 254"/>
                <a:gd name="T61" fmla="*/ 8 h 170"/>
                <a:gd name="T62" fmla="*/ 144 w 254"/>
                <a:gd name="T63" fmla="*/ 3 h 170"/>
                <a:gd name="T64" fmla="*/ 162 w 254"/>
                <a:gd name="T65" fmla="*/ 28 h 170"/>
                <a:gd name="T66" fmla="*/ 164 w 254"/>
                <a:gd name="T67" fmla="*/ 30 h 170"/>
                <a:gd name="T68" fmla="*/ 167 w 254"/>
                <a:gd name="T69" fmla="*/ 34 h 170"/>
                <a:gd name="T70" fmla="*/ 182 w 254"/>
                <a:gd name="T71" fmla="*/ 55 h 170"/>
                <a:gd name="T72" fmla="*/ 192 w 254"/>
                <a:gd name="T73" fmla="*/ 69 h 170"/>
                <a:gd name="T74" fmla="*/ 201 w 254"/>
                <a:gd name="T75" fmla="*/ 81 h 170"/>
                <a:gd name="T76" fmla="*/ 210 w 254"/>
                <a:gd name="T77" fmla="*/ 93 h 170"/>
                <a:gd name="T78" fmla="*/ 212 w 254"/>
                <a:gd name="T79" fmla="*/ 95 h 170"/>
                <a:gd name="T80" fmla="*/ 217 w 254"/>
                <a:gd name="T81" fmla="*/ 102 h 170"/>
                <a:gd name="T82" fmla="*/ 241 w 254"/>
                <a:gd name="T83" fmla="*/ 135 h 170"/>
                <a:gd name="T84" fmla="*/ 254 w 254"/>
                <a:gd name="T85" fmla="*/ 150 h 170"/>
                <a:gd name="T86" fmla="*/ 242 w 254"/>
                <a:gd name="T87" fmla="*/ 133 h 170"/>
                <a:gd name="T88" fmla="*/ 215 w 254"/>
                <a:gd name="T89" fmla="*/ 96 h 170"/>
                <a:gd name="T90" fmla="*/ 212 w 254"/>
                <a:gd name="T91" fmla="*/ 93 h 170"/>
                <a:gd name="T92" fmla="*/ 210 w 254"/>
                <a:gd name="T93" fmla="*/ 90 h 170"/>
                <a:gd name="T94" fmla="*/ 203 w 254"/>
                <a:gd name="T95" fmla="*/ 80 h 170"/>
                <a:gd name="T96" fmla="*/ 193 w 254"/>
                <a:gd name="T97" fmla="*/ 66 h 170"/>
                <a:gd name="T98" fmla="*/ 182 w 254"/>
                <a:gd name="T99" fmla="*/ 51 h 170"/>
                <a:gd name="T100" fmla="*/ 167 w 254"/>
                <a:gd name="T101" fmla="*/ 32 h 170"/>
                <a:gd name="T102" fmla="*/ 165 w 254"/>
                <a:gd name="T103" fmla="*/ 29 h 170"/>
                <a:gd name="T104" fmla="*/ 162 w 254"/>
                <a:gd name="T105" fmla="*/ 24 h 170"/>
                <a:gd name="T106" fmla="*/ 144 w 254"/>
                <a:gd name="T107"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4" h="170">
                  <a:moveTo>
                    <a:pt x="247" y="161"/>
                  </a:moveTo>
                  <a:cubicBezTo>
                    <a:pt x="219" y="162"/>
                    <a:pt x="219" y="162"/>
                    <a:pt x="219" y="162"/>
                  </a:cubicBezTo>
                  <a:cubicBezTo>
                    <a:pt x="218" y="162"/>
                    <a:pt x="218" y="162"/>
                    <a:pt x="218" y="162"/>
                  </a:cubicBezTo>
                  <a:cubicBezTo>
                    <a:pt x="200" y="163"/>
                    <a:pt x="200" y="163"/>
                    <a:pt x="200" y="163"/>
                  </a:cubicBezTo>
                  <a:cubicBezTo>
                    <a:pt x="198" y="163"/>
                    <a:pt x="198" y="163"/>
                    <a:pt x="198" y="163"/>
                  </a:cubicBezTo>
                  <a:cubicBezTo>
                    <a:pt x="87" y="166"/>
                    <a:pt x="87" y="166"/>
                    <a:pt x="87" y="166"/>
                  </a:cubicBezTo>
                  <a:cubicBezTo>
                    <a:pt x="85" y="166"/>
                    <a:pt x="85" y="166"/>
                    <a:pt x="85" y="166"/>
                  </a:cubicBezTo>
                  <a:cubicBezTo>
                    <a:pt x="38" y="167"/>
                    <a:pt x="38" y="167"/>
                    <a:pt x="38" y="167"/>
                  </a:cubicBezTo>
                  <a:cubicBezTo>
                    <a:pt x="35" y="167"/>
                    <a:pt x="35" y="167"/>
                    <a:pt x="35" y="167"/>
                  </a:cubicBezTo>
                  <a:cubicBezTo>
                    <a:pt x="6" y="168"/>
                    <a:pt x="6" y="168"/>
                    <a:pt x="6" y="168"/>
                  </a:cubicBezTo>
                  <a:cubicBezTo>
                    <a:pt x="6" y="169"/>
                    <a:pt x="6" y="170"/>
                    <a:pt x="6" y="170"/>
                  </a:cubicBezTo>
                  <a:cubicBezTo>
                    <a:pt x="32" y="169"/>
                    <a:pt x="32" y="169"/>
                    <a:pt x="32" y="169"/>
                  </a:cubicBezTo>
                  <a:cubicBezTo>
                    <a:pt x="35" y="169"/>
                    <a:pt x="35" y="169"/>
                    <a:pt x="35" y="169"/>
                  </a:cubicBezTo>
                  <a:cubicBezTo>
                    <a:pt x="85" y="168"/>
                    <a:pt x="85" y="168"/>
                    <a:pt x="85" y="168"/>
                  </a:cubicBezTo>
                  <a:cubicBezTo>
                    <a:pt x="87" y="168"/>
                    <a:pt x="87" y="168"/>
                    <a:pt x="87" y="168"/>
                  </a:cubicBezTo>
                  <a:cubicBezTo>
                    <a:pt x="199" y="164"/>
                    <a:pt x="199" y="164"/>
                    <a:pt x="199" y="164"/>
                  </a:cubicBezTo>
                  <a:cubicBezTo>
                    <a:pt x="201" y="164"/>
                    <a:pt x="201" y="164"/>
                    <a:pt x="201" y="164"/>
                  </a:cubicBezTo>
                  <a:cubicBezTo>
                    <a:pt x="218" y="164"/>
                    <a:pt x="218" y="164"/>
                    <a:pt x="218" y="164"/>
                  </a:cubicBezTo>
                  <a:cubicBezTo>
                    <a:pt x="220" y="164"/>
                    <a:pt x="220" y="164"/>
                    <a:pt x="220" y="164"/>
                  </a:cubicBezTo>
                  <a:cubicBezTo>
                    <a:pt x="248" y="163"/>
                    <a:pt x="248" y="163"/>
                    <a:pt x="248" y="163"/>
                  </a:cubicBezTo>
                  <a:cubicBezTo>
                    <a:pt x="247" y="162"/>
                    <a:pt x="247" y="162"/>
                    <a:pt x="247" y="161"/>
                  </a:cubicBezTo>
                  <a:moveTo>
                    <a:pt x="144" y="0"/>
                  </a:moveTo>
                  <a:cubicBezTo>
                    <a:pt x="143" y="2"/>
                    <a:pt x="143" y="2"/>
                    <a:pt x="143" y="2"/>
                  </a:cubicBezTo>
                  <a:cubicBezTo>
                    <a:pt x="141" y="4"/>
                    <a:pt x="141" y="4"/>
                    <a:pt x="141" y="4"/>
                  </a:cubicBezTo>
                  <a:cubicBezTo>
                    <a:pt x="139" y="6"/>
                    <a:pt x="139" y="6"/>
                    <a:pt x="139" y="6"/>
                  </a:cubicBezTo>
                  <a:cubicBezTo>
                    <a:pt x="130" y="16"/>
                    <a:pt x="130" y="16"/>
                    <a:pt x="130" y="16"/>
                  </a:cubicBezTo>
                  <a:cubicBezTo>
                    <a:pt x="128" y="17"/>
                    <a:pt x="128" y="17"/>
                    <a:pt x="128" y="17"/>
                  </a:cubicBezTo>
                  <a:cubicBezTo>
                    <a:pt x="122" y="24"/>
                    <a:pt x="122" y="24"/>
                    <a:pt x="122" y="24"/>
                  </a:cubicBezTo>
                  <a:cubicBezTo>
                    <a:pt x="121" y="26"/>
                    <a:pt x="121" y="26"/>
                    <a:pt x="121" y="26"/>
                  </a:cubicBezTo>
                  <a:cubicBezTo>
                    <a:pt x="107" y="41"/>
                    <a:pt x="107" y="41"/>
                    <a:pt x="107" y="41"/>
                  </a:cubicBezTo>
                  <a:cubicBezTo>
                    <a:pt x="106" y="42"/>
                    <a:pt x="106" y="42"/>
                    <a:pt x="106" y="42"/>
                  </a:cubicBezTo>
                  <a:cubicBezTo>
                    <a:pt x="104" y="44"/>
                    <a:pt x="104" y="44"/>
                    <a:pt x="104" y="44"/>
                  </a:cubicBezTo>
                  <a:cubicBezTo>
                    <a:pt x="103" y="45"/>
                    <a:pt x="103" y="45"/>
                    <a:pt x="103" y="45"/>
                  </a:cubicBezTo>
                  <a:cubicBezTo>
                    <a:pt x="101" y="47"/>
                    <a:pt x="101" y="47"/>
                    <a:pt x="101" y="47"/>
                  </a:cubicBezTo>
                  <a:cubicBezTo>
                    <a:pt x="93" y="55"/>
                    <a:pt x="93" y="55"/>
                    <a:pt x="93" y="55"/>
                  </a:cubicBezTo>
                  <a:cubicBezTo>
                    <a:pt x="91" y="58"/>
                    <a:pt x="91" y="58"/>
                    <a:pt x="91" y="58"/>
                  </a:cubicBezTo>
                  <a:cubicBezTo>
                    <a:pt x="90" y="60"/>
                    <a:pt x="90" y="60"/>
                    <a:pt x="90" y="60"/>
                  </a:cubicBezTo>
                  <a:cubicBezTo>
                    <a:pt x="88" y="61"/>
                    <a:pt x="88" y="61"/>
                    <a:pt x="88" y="61"/>
                  </a:cubicBezTo>
                  <a:cubicBezTo>
                    <a:pt x="75" y="75"/>
                    <a:pt x="75" y="75"/>
                    <a:pt x="75" y="75"/>
                  </a:cubicBezTo>
                  <a:cubicBezTo>
                    <a:pt x="74" y="77"/>
                    <a:pt x="74" y="77"/>
                    <a:pt x="74" y="77"/>
                  </a:cubicBezTo>
                  <a:cubicBezTo>
                    <a:pt x="56" y="96"/>
                    <a:pt x="56" y="96"/>
                    <a:pt x="56" y="96"/>
                  </a:cubicBezTo>
                  <a:cubicBezTo>
                    <a:pt x="54" y="98"/>
                    <a:pt x="54" y="98"/>
                    <a:pt x="54" y="98"/>
                  </a:cubicBezTo>
                  <a:cubicBezTo>
                    <a:pt x="0" y="156"/>
                    <a:pt x="0" y="156"/>
                    <a:pt x="0" y="156"/>
                  </a:cubicBezTo>
                  <a:cubicBezTo>
                    <a:pt x="1" y="157"/>
                    <a:pt x="1" y="157"/>
                    <a:pt x="2" y="157"/>
                  </a:cubicBezTo>
                  <a:cubicBezTo>
                    <a:pt x="57" y="98"/>
                    <a:pt x="57" y="98"/>
                    <a:pt x="57" y="98"/>
                  </a:cubicBezTo>
                  <a:cubicBezTo>
                    <a:pt x="59" y="96"/>
                    <a:pt x="59" y="96"/>
                    <a:pt x="59" y="96"/>
                  </a:cubicBezTo>
                  <a:cubicBezTo>
                    <a:pt x="76" y="77"/>
                    <a:pt x="76" y="77"/>
                    <a:pt x="76" y="77"/>
                  </a:cubicBezTo>
                  <a:cubicBezTo>
                    <a:pt x="77" y="75"/>
                    <a:pt x="77" y="75"/>
                    <a:pt x="77" y="75"/>
                  </a:cubicBezTo>
                  <a:cubicBezTo>
                    <a:pt x="90" y="62"/>
                    <a:pt x="90" y="62"/>
                    <a:pt x="90" y="62"/>
                  </a:cubicBezTo>
                  <a:cubicBezTo>
                    <a:pt x="91" y="61"/>
                    <a:pt x="91" y="61"/>
                    <a:pt x="91" y="61"/>
                  </a:cubicBezTo>
                  <a:cubicBezTo>
                    <a:pt x="91" y="60"/>
                    <a:pt x="91" y="60"/>
                    <a:pt x="91" y="60"/>
                  </a:cubicBezTo>
                  <a:cubicBezTo>
                    <a:pt x="93" y="58"/>
                    <a:pt x="93" y="58"/>
                    <a:pt x="93" y="58"/>
                  </a:cubicBezTo>
                  <a:cubicBezTo>
                    <a:pt x="104" y="47"/>
                    <a:pt x="104" y="47"/>
                    <a:pt x="104" y="47"/>
                  </a:cubicBezTo>
                  <a:cubicBezTo>
                    <a:pt x="105" y="45"/>
                    <a:pt x="105" y="45"/>
                    <a:pt x="105" y="45"/>
                  </a:cubicBezTo>
                  <a:cubicBezTo>
                    <a:pt x="107" y="43"/>
                    <a:pt x="107" y="43"/>
                    <a:pt x="107" y="43"/>
                  </a:cubicBezTo>
                  <a:cubicBezTo>
                    <a:pt x="109" y="41"/>
                    <a:pt x="109" y="41"/>
                    <a:pt x="109" y="41"/>
                  </a:cubicBezTo>
                  <a:cubicBezTo>
                    <a:pt x="109" y="41"/>
                    <a:pt x="109" y="41"/>
                    <a:pt x="109" y="41"/>
                  </a:cubicBezTo>
                  <a:cubicBezTo>
                    <a:pt x="123" y="26"/>
                    <a:pt x="123" y="26"/>
                    <a:pt x="123" y="26"/>
                  </a:cubicBezTo>
                  <a:cubicBezTo>
                    <a:pt x="125" y="24"/>
                    <a:pt x="125" y="24"/>
                    <a:pt x="125" y="24"/>
                  </a:cubicBezTo>
                  <a:cubicBezTo>
                    <a:pt x="130" y="19"/>
                    <a:pt x="130" y="19"/>
                    <a:pt x="130" y="19"/>
                  </a:cubicBezTo>
                  <a:cubicBezTo>
                    <a:pt x="131" y="17"/>
                    <a:pt x="131" y="17"/>
                    <a:pt x="131" y="17"/>
                  </a:cubicBezTo>
                  <a:cubicBezTo>
                    <a:pt x="140" y="8"/>
                    <a:pt x="140" y="8"/>
                    <a:pt x="140" y="8"/>
                  </a:cubicBezTo>
                  <a:cubicBezTo>
                    <a:pt x="141" y="6"/>
                    <a:pt x="141" y="6"/>
                    <a:pt x="141" y="6"/>
                  </a:cubicBezTo>
                  <a:cubicBezTo>
                    <a:pt x="144" y="3"/>
                    <a:pt x="144" y="3"/>
                    <a:pt x="144" y="3"/>
                  </a:cubicBezTo>
                  <a:cubicBezTo>
                    <a:pt x="161" y="26"/>
                    <a:pt x="161" y="26"/>
                    <a:pt x="161" y="26"/>
                  </a:cubicBezTo>
                  <a:cubicBezTo>
                    <a:pt x="162" y="28"/>
                    <a:pt x="162" y="28"/>
                    <a:pt x="162" y="28"/>
                  </a:cubicBezTo>
                  <a:cubicBezTo>
                    <a:pt x="163" y="28"/>
                    <a:pt x="163" y="28"/>
                    <a:pt x="163" y="28"/>
                  </a:cubicBezTo>
                  <a:cubicBezTo>
                    <a:pt x="164" y="30"/>
                    <a:pt x="164" y="30"/>
                    <a:pt x="164" y="30"/>
                  </a:cubicBezTo>
                  <a:cubicBezTo>
                    <a:pt x="165" y="32"/>
                    <a:pt x="165" y="32"/>
                    <a:pt x="165" y="32"/>
                  </a:cubicBezTo>
                  <a:cubicBezTo>
                    <a:pt x="167" y="34"/>
                    <a:pt x="167" y="34"/>
                    <a:pt x="167" y="34"/>
                  </a:cubicBezTo>
                  <a:cubicBezTo>
                    <a:pt x="181" y="54"/>
                    <a:pt x="181" y="54"/>
                    <a:pt x="181" y="54"/>
                  </a:cubicBezTo>
                  <a:cubicBezTo>
                    <a:pt x="182" y="55"/>
                    <a:pt x="182" y="55"/>
                    <a:pt x="182" y="55"/>
                  </a:cubicBezTo>
                  <a:cubicBezTo>
                    <a:pt x="191" y="67"/>
                    <a:pt x="191" y="67"/>
                    <a:pt x="191" y="67"/>
                  </a:cubicBezTo>
                  <a:cubicBezTo>
                    <a:pt x="192" y="69"/>
                    <a:pt x="192" y="69"/>
                    <a:pt x="192" y="69"/>
                  </a:cubicBezTo>
                  <a:cubicBezTo>
                    <a:pt x="196" y="74"/>
                    <a:pt x="196" y="74"/>
                    <a:pt x="196" y="74"/>
                  </a:cubicBezTo>
                  <a:cubicBezTo>
                    <a:pt x="201" y="81"/>
                    <a:pt x="201" y="81"/>
                    <a:pt x="201" y="81"/>
                  </a:cubicBezTo>
                  <a:cubicBezTo>
                    <a:pt x="209" y="91"/>
                    <a:pt x="209" y="91"/>
                    <a:pt x="209" y="91"/>
                  </a:cubicBezTo>
                  <a:cubicBezTo>
                    <a:pt x="210" y="93"/>
                    <a:pt x="210" y="93"/>
                    <a:pt x="210" y="93"/>
                  </a:cubicBezTo>
                  <a:cubicBezTo>
                    <a:pt x="211" y="94"/>
                    <a:pt x="211" y="94"/>
                    <a:pt x="211" y="94"/>
                  </a:cubicBezTo>
                  <a:cubicBezTo>
                    <a:pt x="212" y="95"/>
                    <a:pt x="212" y="95"/>
                    <a:pt x="212" y="95"/>
                  </a:cubicBezTo>
                  <a:cubicBezTo>
                    <a:pt x="215" y="99"/>
                    <a:pt x="215" y="99"/>
                    <a:pt x="215" y="99"/>
                  </a:cubicBezTo>
                  <a:cubicBezTo>
                    <a:pt x="217" y="102"/>
                    <a:pt x="217" y="102"/>
                    <a:pt x="217" y="102"/>
                  </a:cubicBezTo>
                  <a:cubicBezTo>
                    <a:pt x="240" y="133"/>
                    <a:pt x="240" y="133"/>
                    <a:pt x="240" y="133"/>
                  </a:cubicBezTo>
                  <a:cubicBezTo>
                    <a:pt x="241" y="135"/>
                    <a:pt x="241" y="135"/>
                    <a:pt x="241" y="135"/>
                  </a:cubicBezTo>
                  <a:cubicBezTo>
                    <a:pt x="253" y="151"/>
                    <a:pt x="253" y="151"/>
                    <a:pt x="253" y="151"/>
                  </a:cubicBezTo>
                  <a:cubicBezTo>
                    <a:pt x="253" y="150"/>
                    <a:pt x="254" y="150"/>
                    <a:pt x="254" y="150"/>
                  </a:cubicBezTo>
                  <a:cubicBezTo>
                    <a:pt x="244" y="135"/>
                    <a:pt x="244" y="135"/>
                    <a:pt x="244" y="135"/>
                  </a:cubicBezTo>
                  <a:cubicBezTo>
                    <a:pt x="242" y="133"/>
                    <a:pt x="242" y="133"/>
                    <a:pt x="242" y="133"/>
                  </a:cubicBezTo>
                  <a:cubicBezTo>
                    <a:pt x="217" y="99"/>
                    <a:pt x="217" y="99"/>
                    <a:pt x="217" y="99"/>
                  </a:cubicBezTo>
                  <a:cubicBezTo>
                    <a:pt x="215" y="96"/>
                    <a:pt x="215" y="96"/>
                    <a:pt x="215" y="96"/>
                  </a:cubicBezTo>
                  <a:cubicBezTo>
                    <a:pt x="213" y="94"/>
                    <a:pt x="213" y="94"/>
                    <a:pt x="213" y="94"/>
                  </a:cubicBezTo>
                  <a:cubicBezTo>
                    <a:pt x="212" y="93"/>
                    <a:pt x="212" y="93"/>
                    <a:pt x="212" y="93"/>
                  </a:cubicBezTo>
                  <a:cubicBezTo>
                    <a:pt x="211" y="92"/>
                    <a:pt x="211" y="92"/>
                    <a:pt x="211" y="92"/>
                  </a:cubicBezTo>
                  <a:cubicBezTo>
                    <a:pt x="210" y="90"/>
                    <a:pt x="210" y="90"/>
                    <a:pt x="210" y="90"/>
                  </a:cubicBezTo>
                  <a:cubicBezTo>
                    <a:pt x="208" y="86"/>
                    <a:pt x="208" y="86"/>
                    <a:pt x="208" y="86"/>
                  </a:cubicBezTo>
                  <a:cubicBezTo>
                    <a:pt x="203" y="80"/>
                    <a:pt x="203" y="80"/>
                    <a:pt x="203" y="80"/>
                  </a:cubicBezTo>
                  <a:cubicBezTo>
                    <a:pt x="194" y="68"/>
                    <a:pt x="194" y="68"/>
                    <a:pt x="194" y="68"/>
                  </a:cubicBezTo>
                  <a:cubicBezTo>
                    <a:pt x="193" y="66"/>
                    <a:pt x="193" y="66"/>
                    <a:pt x="193" y="66"/>
                  </a:cubicBezTo>
                  <a:cubicBezTo>
                    <a:pt x="183" y="53"/>
                    <a:pt x="183" y="53"/>
                    <a:pt x="183" y="53"/>
                  </a:cubicBezTo>
                  <a:cubicBezTo>
                    <a:pt x="182" y="51"/>
                    <a:pt x="182" y="51"/>
                    <a:pt x="182" y="51"/>
                  </a:cubicBezTo>
                  <a:cubicBezTo>
                    <a:pt x="169" y="34"/>
                    <a:pt x="169" y="34"/>
                    <a:pt x="169" y="34"/>
                  </a:cubicBezTo>
                  <a:cubicBezTo>
                    <a:pt x="167" y="32"/>
                    <a:pt x="167" y="32"/>
                    <a:pt x="167" y="32"/>
                  </a:cubicBezTo>
                  <a:cubicBezTo>
                    <a:pt x="166" y="31"/>
                    <a:pt x="166" y="31"/>
                    <a:pt x="166" y="31"/>
                  </a:cubicBezTo>
                  <a:cubicBezTo>
                    <a:pt x="165" y="29"/>
                    <a:pt x="165" y="29"/>
                    <a:pt x="165" y="29"/>
                  </a:cubicBezTo>
                  <a:cubicBezTo>
                    <a:pt x="163" y="26"/>
                    <a:pt x="163" y="26"/>
                    <a:pt x="163" y="26"/>
                  </a:cubicBezTo>
                  <a:cubicBezTo>
                    <a:pt x="162" y="24"/>
                    <a:pt x="162" y="24"/>
                    <a:pt x="162" y="24"/>
                  </a:cubicBezTo>
                  <a:cubicBezTo>
                    <a:pt x="145" y="2"/>
                    <a:pt x="145" y="2"/>
                    <a:pt x="145" y="2"/>
                  </a:cubicBezTo>
                  <a:cubicBezTo>
                    <a:pt x="144" y="0"/>
                    <a:pt x="144" y="0"/>
                    <a:pt x="144"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7" name="Freeform 67"/>
            <p:cNvSpPr>
              <a:spLocks noEditPoints="1"/>
            </p:cNvSpPr>
            <p:nvPr/>
          </p:nvSpPr>
          <p:spPr bwMode="auto">
            <a:xfrm>
              <a:off x="6414718" y="3337384"/>
              <a:ext cx="1350752" cy="1023025"/>
            </a:xfrm>
            <a:custGeom>
              <a:avLst/>
              <a:gdLst>
                <a:gd name="T0" fmla="*/ 25 w 319"/>
                <a:gd name="T1" fmla="*/ 263 h 265"/>
                <a:gd name="T2" fmla="*/ 92 w 319"/>
                <a:gd name="T3" fmla="*/ 221 h 265"/>
                <a:gd name="T4" fmla="*/ 113 w 319"/>
                <a:gd name="T5" fmla="*/ 205 h 265"/>
                <a:gd name="T6" fmla="*/ 94 w 319"/>
                <a:gd name="T7" fmla="*/ 220 h 265"/>
                <a:gd name="T8" fmla="*/ 113 w 319"/>
                <a:gd name="T9" fmla="*/ 205 h 265"/>
                <a:gd name="T10" fmla="*/ 11 w 319"/>
                <a:gd name="T11" fmla="*/ 258 h 265"/>
                <a:gd name="T12" fmla="*/ 8 w 319"/>
                <a:gd name="T13" fmla="*/ 202 h 265"/>
                <a:gd name="T14" fmla="*/ 152 w 319"/>
                <a:gd name="T15" fmla="*/ 179 h 265"/>
                <a:gd name="T16" fmla="*/ 116 w 319"/>
                <a:gd name="T17" fmla="*/ 205 h 265"/>
                <a:gd name="T18" fmla="*/ 152 w 319"/>
                <a:gd name="T19" fmla="*/ 179 h 265"/>
                <a:gd name="T20" fmla="*/ 157 w 319"/>
                <a:gd name="T21" fmla="*/ 176 h 265"/>
                <a:gd name="T22" fmla="*/ 155 w 319"/>
                <a:gd name="T23" fmla="*/ 177 h 265"/>
                <a:gd name="T24" fmla="*/ 155 w 319"/>
                <a:gd name="T25" fmla="*/ 179 h 265"/>
                <a:gd name="T26" fmla="*/ 156 w 319"/>
                <a:gd name="T27" fmla="*/ 178 h 265"/>
                <a:gd name="T28" fmla="*/ 200 w 319"/>
                <a:gd name="T29" fmla="*/ 150 h 265"/>
                <a:gd name="T30" fmla="*/ 232 w 319"/>
                <a:gd name="T31" fmla="*/ 126 h 265"/>
                <a:gd name="T32" fmla="*/ 201 w 319"/>
                <a:gd name="T33" fmla="*/ 149 h 265"/>
                <a:gd name="T34" fmla="*/ 232 w 319"/>
                <a:gd name="T35" fmla="*/ 126 h 265"/>
                <a:gd name="T36" fmla="*/ 0 w 319"/>
                <a:gd name="T37" fmla="*/ 87 h 265"/>
                <a:gd name="T38" fmla="*/ 6 w 319"/>
                <a:gd name="T39" fmla="*/ 199 h 265"/>
                <a:gd name="T40" fmla="*/ 1 w 319"/>
                <a:gd name="T41" fmla="*/ 116 h 265"/>
                <a:gd name="T42" fmla="*/ 311 w 319"/>
                <a:gd name="T43" fmla="*/ 69 h 265"/>
                <a:gd name="T44" fmla="*/ 314 w 319"/>
                <a:gd name="T45" fmla="*/ 72 h 265"/>
                <a:gd name="T46" fmla="*/ 297 w 319"/>
                <a:gd name="T47" fmla="*/ 83 h 265"/>
                <a:gd name="T48" fmla="*/ 282 w 319"/>
                <a:gd name="T49" fmla="*/ 93 h 265"/>
                <a:gd name="T50" fmla="*/ 280 w 319"/>
                <a:gd name="T51" fmla="*/ 94 h 265"/>
                <a:gd name="T52" fmla="*/ 256 w 319"/>
                <a:gd name="T53" fmla="*/ 110 h 265"/>
                <a:gd name="T54" fmla="*/ 243 w 319"/>
                <a:gd name="T55" fmla="*/ 119 h 265"/>
                <a:gd name="T56" fmla="*/ 237 w 319"/>
                <a:gd name="T57" fmla="*/ 123 h 265"/>
                <a:gd name="T58" fmla="*/ 235 w 319"/>
                <a:gd name="T59" fmla="*/ 126 h 265"/>
                <a:gd name="T60" fmla="*/ 239 w 319"/>
                <a:gd name="T61" fmla="*/ 124 h 265"/>
                <a:gd name="T62" fmla="*/ 245 w 319"/>
                <a:gd name="T63" fmla="*/ 120 h 265"/>
                <a:gd name="T64" fmla="*/ 259 w 319"/>
                <a:gd name="T65" fmla="*/ 110 h 265"/>
                <a:gd name="T66" fmla="*/ 283 w 319"/>
                <a:gd name="T67" fmla="*/ 94 h 265"/>
                <a:gd name="T68" fmla="*/ 300 w 319"/>
                <a:gd name="T69" fmla="*/ 83 h 265"/>
                <a:gd name="T70" fmla="*/ 315 w 319"/>
                <a:gd name="T71" fmla="*/ 73 h 265"/>
                <a:gd name="T72" fmla="*/ 319 w 319"/>
                <a:gd name="T73" fmla="*/ 71 h 265"/>
                <a:gd name="T74" fmla="*/ 311 w 319"/>
                <a:gd name="T75" fmla="*/ 69 h 265"/>
                <a:gd name="T76" fmla="*/ 0 w 319"/>
                <a:gd name="T77" fmla="*/ 43 h 265"/>
                <a:gd name="T78" fmla="*/ 0 w 319"/>
                <a:gd name="T79" fmla="*/ 57 h 265"/>
                <a:gd name="T80" fmla="*/ 1 w 319"/>
                <a:gd name="T81" fmla="*/ 45 h 265"/>
                <a:gd name="T82" fmla="*/ 1 w 319"/>
                <a:gd name="T83" fmla="*/ 13 h 265"/>
                <a:gd name="T84" fmla="*/ 16 w 319"/>
                <a:gd name="T85" fmla="*/ 0 h 265"/>
                <a:gd name="T86" fmla="*/ 114 w 319"/>
                <a:gd name="T87" fmla="*/ 24 h 265"/>
                <a:gd name="T88" fmla="*/ 155 w 319"/>
                <a:gd name="T89" fmla="*/ 34 h 265"/>
                <a:gd name="T90" fmla="*/ 200 w 319"/>
                <a:gd name="T91" fmla="*/ 45 h 265"/>
                <a:gd name="T92" fmla="*/ 230 w 319"/>
                <a:gd name="T93" fmla="*/ 52 h 265"/>
                <a:gd name="T94" fmla="*/ 276 w 319"/>
                <a:gd name="T95" fmla="*/ 63 h 265"/>
                <a:gd name="T96" fmla="*/ 293 w 319"/>
                <a:gd name="T97" fmla="*/ 67 h 265"/>
                <a:gd name="T98" fmla="*/ 306 w 319"/>
                <a:gd name="T99" fmla="*/ 70 h 265"/>
                <a:gd name="T100" fmla="*/ 306 w 319"/>
                <a:gd name="T101" fmla="*/ 68 h 265"/>
                <a:gd name="T102" fmla="*/ 276 w 319"/>
                <a:gd name="T103" fmla="*/ 61 h 265"/>
                <a:gd name="T104" fmla="*/ 229 w 319"/>
                <a:gd name="T105" fmla="*/ 50 h 265"/>
                <a:gd name="T106" fmla="*/ 198 w 319"/>
                <a:gd name="T107" fmla="*/ 42 h 265"/>
                <a:gd name="T108" fmla="*/ 155 w 319"/>
                <a:gd name="T109" fmla="*/ 32 h 265"/>
                <a:gd name="T110" fmla="*/ 114 w 319"/>
                <a:gd name="T111" fmla="*/ 2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9" h="265">
                  <a:moveTo>
                    <a:pt x="89" y="221"/>
                  </a:moveTo>
                  <a:cubicBezTo>
                    <a:pt x="25" y="263"/>
                    <a:pt x="25" y="263"/>
                    <a:pt x="25" y="263"/>
                  </a:cubicBezTo>
                  <a:cubicBezTo>
                    <a:pt x="25" y="264"/>
                    <a:pt x="25" y="264"/>
                    <a:pt x="26" y="265"/>
                  </a:cubicBezTo>
                  <a:cubicBezTo>
                    <a:pt x="92" y="221"/>
                    <a:pt x="92" y="221"/>
                    <a:pt x="92" y="221"/>
                  </a:cubicBezTo>
                  <a:cubicBezTo>
                    <a:pt x="89" y="221"/>
                    <a:pt x="89" y="221"/>
                    <a:pt x="89" y="221"/>
                  </a:cubicBezTo>
                  <a:moveTo>
                    <a:pt x="113" y="205"/>
                  </a:moveTo>
                  <a:cubicBezTo>
                    <a:pt x="91" y="219"/>
                    <a:pt x="91" y="219"/>
                    <a:pt x="91" y="219"/>
                  </a:cubicBezTo>
                  <a:cubicBezTo>
                    <a:pt x="94" y="220"/>
                    <a:pt x="94" y="220"/>
                    <a:pt x="94" y="220"/>
                  </a:cubicBezTo>
                  <a:cubicBezTo>
                    <a:pt x="114" y="206"/>
                    <a:pt x="114" y="206"/>
                    <a:pt x="114" y="206"/>
                  </a:cubicBezTo>
                  <a:cubicBezTo>
                    <a:pt x="113" y="205"/>
                    <a:pt x="113" y="205"/>
                    <a:pt x="113" y="205"/>
                  </a:cubicBezTo>
                  <a:moveTo>
                    <a:pt x="7" y="201"/>
                  </a:moveTo>
                  <a:cubicBezTo>
                    <a:pt x="11" y="258"/>
                    <a:pt x="11" y="258"/>
                    <a:pt x="11" y="258"/>
                  </a:cubicBezTo>
                  <a:cubicBezTo>
                    <a:pt x="12" y="258"/>
                    <a:pt x="13" y="258"/>
                    <a:pt x="13" y="258"/>
                  </a:cubicBezTo>
                  <a:cubicBezTo>
                    <a:pt x="8" y="202"/>
                    <a:pt x="8" y="202"/>
                    <a:pt x="8" y="202"/>
                  </a:cubicBezTo>
                  <a:cubicBezTo>
                    <a:pt x="7" y="201"/>
                    <a:pt x="7" y="201"/>
                    <a:pt x="7" y="201"/>
                  </a:cubicBezTo>
                  <a:moveTo>
                    <a:pt x="152" y="179"/>
                  </a:moveTo>
                  <a:cubicBezTo>
                    <a:pt x="114" y="204"/>
                    <a:pt x="114" y="204"/>
                    <a:pt x="114" y="204"/>
                  </a:cubicBezTo>
                  <a:cubicBezTo>
                    <a:pt x="116" y="205"/>
                    <a:pt x="116" y="205"/>
                    <a:pt x="116" y="205"/>
                  </a:cubicBezTo>
                  <a:cubicBezTo>
                    <a:pt x="154" y="180"/>
                    <a:pt x="154" y="180"/>
                    <a:pt x="154" y="180"/>
                  </a:cubicBezTo>
                  <a:cubicBezTo>
                    <a:pt x="152" y="179"/>
                    <a:pt x="152" y="179"/>
                    <a:pt x="152" y="179"/>
                  </a:cubicBezTo>
                  <a:moveTo>
                    <a:pt x="200" y="148"/>
                  </a:moveTo>
                  <a:cubicBezTo>
                    <a:pt x="157" y="176"/>
                    <a:pt x="157" y="176"/>
                    <a:pt x="157" y="176"/>
                  </a:cubicBezTo>
                  <a:cubicBezTo>
                    <a:pt x="157" y="176"/>
                    <a:pt x="157" y="176"/>
                    <a:pt x="157" y="176"/>
                  </a:cubicBezTo>
                  <a:cubicBezTo>
                    <a:pt x="155" y="177"/>
                    <a:pt x="155" y="177"/>
                    <a:pt x="155" y="177"/>
                  </a:cubicBezTo>
                  <a:cubicBezTo>
                    <a:pt x="154" y="178"/>
                    <a:pt x="154" y="178"/>
                    <a:pt x="154" y="178"/>
                  </a:cubicBezTo>
                  <a:cubicBezTo>
                    <a:pt x="155" y="179"/>
                    <a:pt x="155" y="179"/>
                    <a:pt x="155" y="179"/>
                  </a:cubicBezTo>
                  <a:cubicBezTo>
                    <a:pt x="155" y="179"/>
                    <a:pt x="155" y="179"/>
                    <a:pt x="155" y="179"/>
                  </a:cubicBezTo>
                  <a:cubicBezTo>
                    <a:pt x="156" y="178"/>
                    <a:pt x="156" y="178"/>
                    <a:pt x="156" y="178"/>
                  </a:cubicBezTo>
                  <a:cubicBezTo>
                    <a:pt x="158" y="177"/>
                    <a:pt x="158" y="177"/>
                    <a:pt x="158" y="177"/>
                  </a:cubicBezTo>
                  <a:cubicBezTo>
                    <a:pt x="200" y="150"/>
                    <a:pt x="200" y="150"/>
                    <a:pt x="200" y="150"/>
                  </a:cubicBezTo>
                  <a:cubicBezTo>
                    <a:pt x="200" y="148"/>
                    <a:pt x="200" y="148"/>
                    <a:pt x="200" y="148"/>
                  </a:cubicBezTo>
                  <a:moveTo>
                    <a:pt x="232" y="126"/>
                  </a:moveTo>
                  <a:cubicBezTo>
                    <a:pt x="201" y="146"/>
                    <a:pt x="201" y="146"/>
                    <a:pt x="201" y="146"/>
                  </a:cubicBezTo>
                  <a:cubicBezTo>
                    <a:pt x="201" y="149"/>
                    <a:pt x="201" y="149"/>
                    <a:pt x="201" y="149"/>
                  </a:cubicBezTo>
                  <a:cubicBezTo>
                    <a:pt x="234" y="127"/>
                    <a:pt x="234" y="127"/>
                    <a:pt x="234" y="127"/>
                  </a:cubicBezTo>
                  <a:cubicBezTo>
                    <a:pt x="232" y="126"/>
                    <a:pt x="232" y="126"/>
                    <a:pt x="232" y="126"/>
                  </a:cubicBezTo>
                  <a:moveTo>
                    <a:pt x="1" y="87"/>
                  </a:moveTo>
                  <a:cubicBezTo>
                    <a:pt x="1" y="87"/>
                    <a:pt x="0" y="87"/>
                    <a:pt x="0" y="87"/>
                  </a:cubicBezTo>
                  <a:cubicBezTo>
                    <a:pt x="0" y="116"/>
                    <a:pt x="0" y="116"/>
                    <a:pt x="0" y="116"/>
                  </a:cubicBezTo>
                  <a:cubicBezTo>
                    <a:pt x="6" y="199"/>
                    <a:pt x="6" y="199"/>
                    <a:pt x="6" y="199"/>
                  </a:cubicBezTo>
                  <a:cubicBezTo>
                    <a:pt x="8" y="200"/>
                    <a:pt x="8" y="200"/>
                    <a:pt x="8" y="200"/>
                  </a:cubicBezTo>
                  <a:cubicBezTo>
                    <a:pt x="1" y="116"/>
                    <a:pt x="1" y="116"/>
                    <a:pt x="1" y="116"/>
                  </a:cubicBezTo>
                  <a:cubicBezTo>
                    <a:pt x="1" y="87"/>
                    <a:pt x="1" y="87"/>
                    <a:pt x="1" y="87"/>
                  </a:cubicBezTo>
                  <a:moveTo>
                    <a:pt x="311" y="69"/>
                  </a:moveTo>
                  <a:cubicBezTo>
                    <a:pt x="309" y="70"/>
                    <a:pt x="309" y="70"/>
                    <a:pt x="309" y="70"/>
                  </a:cubicBezTo>
                  <a:cubicBezTo>
                    <a:pt x="314" y="72"/>
                    <a:pt x="314" y="72"/>
                    <a:pt x="314" y="72"/>
                  </a:cubicBezTo>
                  <a:cubicBezTo>
                    <a:pt x="299" y="82"/>
                    <a:pt x="299" y="82"/>
                    <a:pt x="299" y="82"/>
                  </a:cubicBezTo>
                  <a:cubicBezTo>
                    <a:pt x="297" y="83"/>
                    <a:pt x="297" y="83"/>
                    <a:pt x="297" y="83"/>
                  </a:cubicBezTo>
                  <a:cubicBezTo>
                    <a:pt x="284" y="92"/>
                    <a:pt x="284" y="92"/>
                    <a:pt x="284" y="92"/>
                  </a:cubicBezTo>
                  <a:cubicBezTo>
                    <a:pt x="282" y="93"/>
                    <a:pt x="282" y="93"/>
                    <a:pt x="282" y="93"/>
                  </a:cubicBezTo>
                  <a:cubicBezTo>
                    <a:pt x="282" y="93"/>
                    <a:pt x="282" y="93"/>
                    <a:pt x="282" y="93"/>
                  </a:cubicBezTo>
                  <a:cubicBezTo>
                    <a:pt x="280" y="94"/>
                    <a:pt x="280" y="94"/>
                    <a:pt x="280" y="94"/>
                  </a:cubicBezTo>
                  <a:cubicBezTo>
                    <a:pt x="258" y="109"/>
                    <a:pt x="258" y="109"/>
                    <a:pt x="258" y="109"/>
                  </a:cubicBezTo>
                  <a:cubicBezTo>
                    <a:pt x="256" y="110"/>
                    <a:pt x="256" y="110"/>
                    <a:pt x="256" y="110"/>
                  </a:cubicBezTo>
                  <a:cubicBezTo>
                    <a:pt x="244" y="118"/>
                    <a:pt x="244" y="118"/>
                    <a:pt x="244" y="118"/>
                  </a:cubicBezTo>
                  <a:cubicBezTo>
                    <a:pt x="243" y="119"/>
                    <a:pt x="243" y="119"/>
                    <a:pt x="243" y="119"/>
                  </a:cubicBezTo>
                  <a:cubicBezTo>
                    <a:pt x="239" y="122"/>
                    <a:pt x="239" y="122"/>
                    <a:pt x="239" y="122"/>
                  </a:cubicBezTo>
                  <a:cubicBezTo>
                    <a:pt x="237" y="123"/>
                    <a:pt x="237" y="123"/>
                    <a:pt x="237" y="123"/>
                  </a:cubicBezTo>
                  <a:cubicBezTo>
                    <a:pt x="234" y="125"/>
                    <a:pt x="234" y="125"/>
                    <a:pt x="234" y="125"/>
                  </a:cubicBezTo>
                  <a:cubicBezTo>
                    <a:pt x="235" y="126"/>
                    <a:pt x="235" y="126"/>
                    <a:pt x="235" y="126"/>
                  </a:cubicBezTo>
                  <a:cubicBezTo>
                    <a:pt x="237" y="125"/>
                    <a:pt x="237" y="125"/>
                    <a:pt x="237" y="125"/>
                  </a:cubicBezTo>
                  <a:cubicBezTo>
                    <a:pt x="239" y="124"/>
                    <a:pt x="239" y="124"/>
                    <a:pt x="239" y="124"/>
                  </a:cubicBezTo>
                  <a:cubicBezTo>
                    <a:pt x="243" y="121"/>
                    <a:pt x="243" y="121"/>
                    <a:pt x="243" y="121"/>
                  </a:cubicBezTo>
                  <a:cubicBezTo>
                    <a:pt x="245" y="120"/>
                    <a:pt x="245" y="120"/>
                    <a:pt x="245" y="120"/>
                  </a:cubicBezTo>
                  <a:cubicBezTo>
                    <a:pt x="257" y="111"/>
                    <a:pt x="257" y="111"/>
                    <a:pt x="257" y="111"/>
                  </a:cubicBezTo>
                  <a:cubicBezTo>
                    <a:pt x="259" y="110"/>
                    <a:pt x="259" y="110"/>
                    <a:pt x="259" y="110"/>
                  </a:cubicBezTo>
                  <a:cubicBezTo>
                    <a:pt x="282" y="95"/>
                    <a:pt x="282" y="95"/>
                    <a:pt x="282" y="95"/>
                  </a:cubicBezTo>
                  <a:cubicBezTo>
                    <a:pt x="283" y="94"/>
                    <a:pt x="283" y="94"/>
                    <a:pt x="283" y="94"/>
                  </a:cubicBezTo>
                  <a:cubicBezTo>
                    <a:pt x="284" y="94"/>
                    <a:pt x="284" y="94"/>
                    <a:pt x="284" y="94"/>
                  </a:cubicBezTo>
                  <a:cubicBezTo>
                    <a:pt x="300" y="83"/>
                    <a:pt x="300" y="83"/>
                    <a:pt x="300" y="83"/>
                  </a:cubicBezTo>
                  <a:cubicBezTo>
                    <a:pt x="302" y="82"/>
                    <a:pt x="302" y="82"/>
                    <a:pt x="302" y="82"/>
                  </a:cubicBezTo>
                  <a:cubicBezTo>
                    <a:pt x="315" y="73"/>
                    <a:pt x="315" y="73"/>
                    <a:pt x="315" y="73"/>
                  </a:cubicBezTo>
                  <a:cubicBezTo>
                    <a:pt x="319" y="71"/>
                    <a:pt x="319" y="71"/>
                    <a:pt x="319" y="71"/>
                  </a:cubicBezTo>
                  <a:cubicBezTo>
                    <a:pt x="319" y="71"/>
                    <a:pt x="319" y="71"/>
                    <a:pt x="319" y="71"/>
                  </a:cubicBezTo>
                  <a:cubicBezTo>
                    <a:pt x="315" y="70"/>
                    <a:pt x="315" y="70"/>
                    <a:pt x="315" y="70"/>
                  </a:cubicBezTo>
                  <a:cubicBezTo>
                    <a:pt x="311" y="69"/>
                    <a:pt x="311" y="69"/>
                    <a:pt x="311" y="69"/>
                  </a:cubicBezTo>
                  <a:moveTo>
                    <a:pt x="0" y="13"/>
                  </a:moveTo>
                  <a:cubicBezTo>
                    <a:pt x="0" y="43"/>
                    <a:pt x="0" y="43"/>
                    <a:pt x="0" y="43"/>
                  </a:cubicBezTo>
                  <a:cubicBezTo>
                    <a:pt x="0" y="45"/>
                    <a:pt x="0" y="45"/>
                    <a:pt x="0" y="45"/>
                  </a:cubicBezTo>
                  <a:cubicBezTo>
                    <a:pt x="0" y="57"/>
                    <a:pt x="0" y="57"/>
                    <a:pt x="0" y="57"/>
                  </a:cubicBezTo>
                  <a:cubicBezTo>
                    <a:pt x="0" y="57"/>
                    <a:pt x="1" y="57"/>
                    <a:pt x="1" y="57"/>
                  </a:cubicBezTo>
                  <a:cubicBezTo>
                    <a:pt x="1" y="45"/>
                    <a:pt x="1" y="45"/>
                    <a:pt x="1" y="45"/>
                  </a:cubicBezTo>
                  <a:cubicBezTo>
                    <a:pt x="1" y="43"/>
                    <a:pt x="1" y="43"/>
                    <a:pt x="1" y="43"/>
                  </a:cubicBezTo>
                  <a:cubicBezTo>
                    <a:pt x="1" y="13"/>
                    <a:pt x="1" y="13"/>
                    <a:pt x="1" y="13"/>
                  </a:cubicBezTo>
                  <a:cubicBezTo>
                    <a:pt x="1" y="13"/>
                    <a:pt x="0" y="13"/>
                    <a:pt x="0" y="13"/>
                  </a:cubicBezTo>
                  <a:moveTo>
                    <a:pt x="16" y="0"/>
                  </a:moveTo>
                  <a:cubicBezTo>
                    <a:pt x="16" y="0"/>
                    <a:pt x="16" y="1"/>
                    <a:pt x="16" y="1"/>
                  </a:cubicBezTo>
                  <a:cubicBezTo>
                    <a:pt x="114" y="24"/>
                    <a:pt x="114" y="24"/>
                    <a:pt x="114" y="24"/>
                  </a:cubicBezTo>
                  <a:cubicBezTo>
                    <a:pt x="116" y="25"/>
                    <a:pt x="116" y="25"/>
                    <a:pt x="116" y="25"/>
                  </a:cubicBezTo>
                  <a:cubicBezTo>
                    <a:pt x="155" y="34"/>
                    <a:pt x="155" y="34"/>
                    <a:pt x="155" y="34"/>
                  </a:cubicBezTo>
                  <a:cubicBezTo>
                    <a:pt x="157" y="35"/>
                    <a:pt x="157" y="35"/>
                    <a:pt x="157" y="35"/>
                  </a:cubicBezTo>
                  <a:cubicBezTo>
                    <a:pt x="200" y="45"/>
                    <a:pt x="200" y="45"/>
                    <a:pt x="200" y="45"/>
                  </a:cubicBezTo>
                  <a:cubicBezTo>
                    <a:pt x="203" y="45"/>
                    <a:pt x="203" y="45"/>
                    <a:pt x="203" y="45"/>
                  </a:cubicBezTo>
                  <a:cubicBezTo>
                    <a:pt x="230" y="52"/>
                    <a:pt x="230" y="52"/>
                    <a:pt x="230" y="52"/>
                  </a:cubicBezTo>
                  <a:cubicBezTo>
                    <a:pt x="231" y="52"/>
                    <a:pt x="231" y="52"/>
                    <a:pt x="231" y="52"/>
                  </a:cubicBezTo>
                  <a:cubicBezTo>
                    <a:pt x="276" y="63"/>
                    <a:pt x="276" y="63"/>
                    <a:pt x="276" y="63"/>
                  </a:cubicBezTo>
                  <a:cubicBezTo>
                    <a:pt x="278" y="63"/>
                    <a:pt x="278" y="63"/>
                    <a:pt x="278" y="63"/>
                  </a:cubicBezTo>
                  <a:cubicBezTo>
                    <a:pt x="293" y="67"/>
                    <a:pt x="293" y="67"/>
                    <a:pt x="293" y="67"/>
                  </a:cubicBezTo>
                  <a:cubicBezTo>
                    <a:pt x="306" y="70"/>
                    <a:pt x="306" y="70"/>
                    <a:pt x="306" y="70"/>
                  </a:cubicBezTo>
                  <a:cubicBezTo>
                    <a:pt x="306" y="70"/>
                    <a:pt x="306" y="70"/>
                    <a:pt x="306" y="70"/>
                  </a:cubicBezTo>
                  <a:cubicBezTo>
                    <a:pt x="308" y="68"/>
                    <a:pt x="308" y="68"/>
                    <a:pt x="308" y="68"/>
                  </a:cubicBezTo>
                  <a:cubicBezTo>
                    <a:pt x="306" y="68"/>
                    <a:pt x="306" y="68"/>
                    <a:pt x="306" y="68"/>
                  </a:cubicBezTo>
                  <a:cubicBezTo>
                    <a:pt x="278" y="61"/>
                    <a:pt x="278" y="61"/>
                    <a:pt x="278" y="61"/>
                  </a:cubicBezTo>
                  <a:cubicBezTo>
                    <a:pt x="276" y="61"/>
                    <a:pt x="276" y="61"/>
                    <a:pt x="276" y="61"/>
                  </a:cubicBezTo>
                  <a:cubicBezTo>
                    <a:pt x="231" y="50"/>
                    <a:pt x="231" y="50"/>
                    <a:pt x="231" y="50"/>
                  </a:cubicBezTo>
                  <a:cubicBezTo>
                    <a:pt x="229" y="50"/>
                    <a:pt x="229" y="50"/>
                    <a:pt x="229" y="50"/>
                  </a:cubicBezTo>
                  <a:cubicBezTo>
                    <a:pt x="201" y="43"/>
                    <a:pt x="201" y="43"/>
                    <a:pt x="201" y="43"/>
                  </a:cubicBezTo>
                  <a:cubicBezTo>
                    <a:pt x="198" y="42"/>
                    <a:pt x="198" y="42"/>
                    <a:pt x="198" y="42"/>
                  </a:cubicBezTo>
                  <a:cubicBezTo>
                    <a:pt x="157" y="33"/>
                    <a:pt x="157" y="33"/>
                    <a:pt x="157" y="33"/>
                  </a:cubicBezTo>
                  <a:cubicBezTo>
                    <a:pt x="155" y="32"/>
                    <a:pt x="155" y="32"/>
                    <a:pt x="155" y="32"/>
                  </a:cubicBezTo>
                  <a:cubicBezTo>
                    <a:pt x="116" y="23"/>
                    <a:pt x="116" y="23"/>
                    <a:pt x="116" y="23"/>
                  </a:cubicBezTo>
                  <a:cubicBezTo>
                    <a:pt x="114" y="23"/>
                    <a:pt x="114" y="23"/>
                    <a:pt x="114" y="23"/>
                  </a:cubicBezTo>
                  <a:cubicBezTo>
                    <a:pt x="16" y="0"/>
                    <a:pt x="16" y="0"/>
                    <a:pt x="1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8" name="Freeform 68"/>
            <p:cNvSpPr>
              <a:spLocks noEditPoints="1"/>
            </p:cNvSpPr>
            <p:nvPr/>
          </p:nvSpPr>
          <p:spPr bwMode="auto">
            <a:xfrm>
              <a:off x="6870933" y="3314614"/>
              <a:ext cx="1325705" cy="1092962"/>
            </a:xfrm>
            <a:custGeom>
              <a:avLst/>
              <a:gdLst>
                <a:gd name="T0" fmla="*/ 77 w 313"/>
                <a:gd name="T1" fmla="*/ 283 h 283"/>
                <a:gd name="T2" fmla="*/ 99 w 313"/>
                <a:gd name="T3" fmla="*/ 254 h 283"/>
                <a:gd name="T4" fmla="*/ 32 w 313"/>
                <a:gd name="T5" fmla="*/ 239 h 283"/>
                <a:gd name="T6" fmla="*/ 103 w 313"/>
                <a:gd name="T7" fmla="*/ 249 h 283"/>
                <a:gd name="T8" fmla="*/ 104 w 313"/>
                <a:gd name="T9" fmla="*/ 250 h 283"/>
                <a:gd name="T10" fmla="*/ 115 w 313"/>
                <a:gd name="T11" fmla="*/ 234 h 283"/>
                <a:gd name="T12" fmla="*/ 0 w 313"/>
                <a:gd name="T13" fmla="*/ 207 h 283"/>
                <a:gd name="T14" fmla="*/ 6 w 313"/>
                <a:gd name="T15" fmla="*/ 212 h 283"/>
                <a:gd name="T16" fmla="*/ 8 w 313"/>
                <a:gd name="T17" fmla="*/ 211 h 283"/>
                <a:gd name="T18" fmla="*/ 40 w 313"/>
                <a:gd name="T19" fmla="*/ 183 h 283"/>
                <a:gd name="T20" fmla="*/ 49 w 313"/>
                <a:gd name="T21" fmla="*/ 174 h 283"/>
                <a:gd name="T22" fmla="*/ 43 w 313"/>
                <a:gd name="T23" fmla="*/ 178 h 283"/>
                <a:gd name="T24" fmla="*/ 44 w 313"/>
                <a:gd name="T25" fmla="*/ 180 h 283"/>
                <a:gd name="T26" fmla="*/ 49 w 313"/>
                <a:gd name="T27" fmla="*/ 177 h 283"/>
                <a:gd name="T28" fmla="*/ 118 w 313"/>
                <a:gd name="T29" fmla="*/ 129 h 283"/>
                <a:gd name="T30" fmla="*/ 120 w 313"/>
                <a:gd name="T31" fmla="*/ 130 h 283"/>
                <a:gd name="T32" fmla="*/ 266 w 313"/>
                <a:gd name="T33" fmla="*/ 30 h 283"/>
                <a:gd name="T34" fmla="*/ 254 w 313"/>
                <a:gd name="T35" fmla="*/ 39 h 283"/>
                <a:gd name="T36" fmla="*/ 236 w 313"/>
                <a:gd name="T37" fmla="*/ 51 h 283"/>
                <a:gd name="T38" fmla="*/ 200 w 313"/>
                <a:gd name="T39" fmla="*/ 74 h 283"/>
                <a:gd name="T40" fmla="*/ 178 w 313"/>
                <a:gd name="T41" fmla="*/ 89 h 283"/>
                <a:gd name="T42" fmla="*/ 170 w 313"/>
                <a:gd name="T43" fmla="*/ 95 h 283"/>
                <a:gd name="T44" fmla="*/ 144 w 313"/>
                <a:gd name="T45" fmla="*/ 111 h 283"/>
                <a:gd name="T46" fmla="*/ 131 w 313"/>
                <a:gd name="T47" fmla="*/ 120 h 283"/>
                <a:gd name="T48" fmla="*/ 122 w 313"/>
                <a:gd name="T49" fmla="*/ 129 h 283"/>
                <a:gd name="T50" fmla="*/ 134 w 313"/>
                <a:gd name="T51" fmla="*/ 120 h 283"/>
                <a:gd name="T52" fmla="*/ 147 w 313"/>
                <a:gd name="T53" fmla="*/ 112 h 283"/>
                <a:gd name="T54" fmla="*/ 173 w 313"/>
                <a:gd name="T55" fmla="*/ 94 h 283"/>
                <a:gd name="T56" fmla="*/ 184 w 313"/>
                <a:gd name="T57" fmla="*/ 87 h 283"/>
                <a:gd name="T58" fmla="*/ 204 w 313"/>
                <a:gd name="T59" fmla="*/ 74 h 283"/>
                <a:gd name="T60" fmla="*/ 253 w 313"/>
                <a:gd name="T61" fmla="*/ 42 h 283"/>
                <a:gd name="T62" fmla="*/ 262 w 313"/>
                <a:gd name="T63" fmla="*/ 36 h 283"/>
                <a:gd name="T64" fmla="*/ 269 w 313"/>
                <a:gd name="T65" fmla="*/ 31 h 283"/>
                <a:gd name="T66" fmla="*/ 303 w 313"/>
                <a:gd name="T67" fmla="*/ 8 h 283"/>
                <a:gd name="T68" fmla="*/ 313 w 313"/>
                <a:gd name="T69" fmla="*/ 0 h 283"/>
                <a:gd name="T70" fmla="*/ 298 w 313"/>
                <a:gd name="T71" fmla="*/ 10 h 283"/>
                <a:gd name="T72" fmla="*/ 287 w 313"/>
                <a:gd name="T73" fmla="*/ 17 h 283"/>
                <a:gd name="T74" fmla="*/ 300 w 313"/>
                <a:gd name="T75" fmla="*/ 10 h 283"/>
                <a:gd name="T76" fmla="*/ 300 w 313"/>
                <a:gd name="T77" fmla="*/ 12 h 283"/>
                <a:gd name="T78" fmla="*/ 280 w 313"/>
                <a:gd name="T79" fmla="*/ 36 h 283"/>
                <a:gd name="T80" fmla="*/ 275 w 313"/>
                <a:gd name="T81" fmla="*/ 42 h 283"/>
                <a:gd name="T82" fmla="*/ 271 w 313"/>
                <a:gd name="T83" fmla="*/ 47 h 283"/>
                <a:gd name="T84" fmla="*/ 262 w 313"/>
                <a:gd name="T85" fmla="*/ 58 h 283"/>
                <a:gd name="T86" fmla="*/ 244 w 313"/>
                <a:gd name="T87" fmla="*/ 80 h 283"/>
                <a:gd name="T88" fmla="*/ 233 w 313"/>
                <a:gd name="T89" fmla="*/ 92 h 283"/>
                <a:gd name="T90" fmla="*/ 202 w 313"/>
                <a:gd name="T91" fmla="*/ 130 h 283"/>
                <a:gd name="T92" fmla="*/ 183 w 313"/>
                <a:gd name="T93" fmla="*/ 153 h 283"/>
                <a:gd name="T94" fmla="*/ 150 w 313"/>
                <a:gd name="T95" fmla="*/ 193 h 283"/>
                <a:gd name="T96" fmla="*/ 132 w 313"/>
                <a:gd name="T97" fmla="*/ 215 h 283"/>
                <a:gd name="T98" fmla="*/ 134 w 313"/>
                <a:gd name="T99" fmla="*/ 214 h 283"/>
                <a:gd name="T100" fmla="*/ 150 w 313"/>
                <a:gd name="T101" fmla="*/ 195 h 283"/>
                <a:gd name="T102" fmla="*/ 185 w 313"/>
                <a:gd name="T103" fmla="*/ 153 h 283"/>
                <a:gd name="T104" fmla="*/ 205 w 313"/>
                <a:gd name="T105" fmla="*/ 130 h 283"/>
                <a:gd name="T106" fmla="*/ 237 w 313"/>
                <a:gd name="T107" fmla="*/ 91 h 283"/>
                <a:gd name="T108" fmla="*/ 247 w 313"/>
                <a:gd name="T109" fmla="*/ 78 h 283"/>
                <a:gd name="T110" fmla="*/ 264 w 313"/>
                <a:gd name="T111" fmla="*/ 58 h 283"/>
                <a:gd name="T112" fmla="*/ 274 w 313"/>
                <a:gd name="T113" fmla="*/ 47 h 283"/>
                <a:gd name="T114" fmla="*/ 278 w 313"/>
                <a:gd name="T115" fmla="*/ 41 h 283"/>
                <a:gd name="T116" fmla="*/ 282 w 313"/>
                <a:gd name="T117" fmla="*/ 37 h 283"/>
                <a:gd name="T118" fmla="*/ 302 w 313"/>
                <a:gd name="T119" fmla="*/ 12 h 283"/>
                <a:gd name="T120" fmla="*/ 311 w 313"/>
                <a:gd name="T121" fmla="*/ 2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283">
                  <a:moveTo>
                    <a:pt x="32" y="239"/>
                  </a:moveTo>
                  <a:cubicBezTo>
                    <a:pt x="76" y="282"/>
                    <a:pt x="76" y="282"/>
                    <a:pt x="76" y="282"/>
                  </a:cubicBezTo>
                  <a:cubicBezTo>
                    <a:pt x="77" y="283"/>
                    <a:pt x="77" y="283"/>
                    <a:pt x="77" y="283"/>
                  </a:cubicBezTo>
                  <a:cubicBezTo>
                    <a:pt x="78" y="282"/>
                    <a:pt x="78" y="282"/>
                    <a:pt x="78" y="282"/>
                  </a:cubicBezTo>
                  <a:cubicBezTo>
                    <a:pt x="101" y="255"/>
                    <a:pt x="101" y="255"/>
                    <a:pt x="101" y="255"/>
                  </a:cubicBezTo>
                  <a:cubicBezTo>
                    <a:pt x="99" y="254"/>
                    <a:pt x="99" y="254"/>
                    <a:pt x="99" y="254"/>
                  </a:cubicBezTo>
                  <a:cubicBezTo>
                    <a:pt x="77" y="281"/>
                    <a:pt x="77" y="281"/>
                    <a:pt x="77" y="281"/>
                  </a:cubicBezTo>
                  <a:cubicBezTo>
                    <a:pt x="36" y="239"/>
                    <a:pt x="36" y="239"/>
                    <a:pt x="36" y="239"/>
                  </a:cubicBezTo>
                  <a:cubicBezTo>
                    <a:pt x="32" y="239"/>
                    <a:pt x="32" y="239"/>
                    <a:pt x="32" y="239"/>
                  </a:cubicBezTo>
                  <a:moveTo>
                    <a:pt x="115" y="234"/>
                  </a:moveTo>
                  <a:cubicBezTo>
                    <a:pt x="104" y="247"/>
                    <a:pt x="104" y="247"/>
                    <a:pt x="104" y="247"/>
                  </a:cubicBezTo>
                  <a:cubicBezTo>
                    <a:pt x="103" y="249"/>
                    <a:pt x="103" y="249"/>
                    <a:pt x="103" y="249"/>
                  </a:cubicBezTo>
                  <a:cubicBezTo>
                    <a:pt x="100" y="253"/>
                    <a:pt x="100" y="253"/>
                    <a:pt x="100" y="253"/>
                  </a:cubicBezTo>
                  <a:cubicBezTo>
                    <a:pt x="102" y="253"/>
                    <a:pt x="102" y="253"/>
                    <a:pt x="102" y="253"/>
                  </a:cubicBezTo>
                  <a:cubicBezTo>
                    <a:pt x="104" y="250"/>
                    <a:pt x="104" y="250"/>
                    <a:pt x="104" y="250"/>
                  </a:cubicBezTo>
                  <a:cubicBezTo>
                    <a:pt x="106" y="249"/>
                    <a:pt x="106" y="249"/>
                    <a:pt x="106" y="249"/>
                  </a:cubicBezTo>
                  <a:cubicBezTo>
                    <a:pt x="117" y="235"/>
                    <a:pt x="117" y="235"/>
                    <a:pt x="117" y="235"/>
                  </a:cubicBezTo>
                  <a:cubicBezTo>
                    <a:pt x="115" y="234"/>
                    <a:pt x="115" y="234"/>
                    <a:pt x="115" y="234"/>
                  </a:cubicBezTo>
                  <a:moveTo>
                    <a:pt x="39" y="181"/>
                  </a:moveTo>
                  <a:cubicBezTo>
                    <a:pt x="2" y="206"/>
                    <a:pt x="2" y="206"/>
                    <a:pt x="2" y="206"/>
                  </a:cubicBezTo>
                  <a:cubicBezTo>
                    <a:pt x="0" y="207"/>
                    <a:pt x="0" y="207"/>
                    <a:pt x="0" y="207"/>
                  </a:cubicBezTo>
                  <a:cubicBezTo>
                    <a:pt x="2" y="208"/>
                    <a:pt x="2" y="208"/>
                    <a:pt x="2" y="208"/>
                  </a:cubicBezTo>
                  <a:cubicBezTo>
                    <a:pt x="5" y="211"/>
                    <a:pt x="5" y="211"/>
                    <a:pt x="5" y="211"/>
                  </a:cubicBezTo>
                  <a:cubicBezTo>
                    <a:pt x="6" y="212"/>
                    <a:pt x="6" y="212"/>
                    <a:pt x="6" y="212"/>
                  </a:cubicBezTo>
                  <a:cubicBezTo>
                    <a:pt x="30" y="236"/>
                    <a:pt x="30" y="236"/>
                    <a:pt x="30" y="236"/>
                  </a:cubicBezTo>
                  <a:cubicBezTo>
                    <a:pt x="33" y="237"/>
                    <a:pt x="33" y="237"/>
                    <a:pt x="33" y="237"/>
                  </a:cubicBezTo>
                  <a:cubicBezTo>
                    <a:pt x="8" y="211"/>
                    <a:pt x="8" y="211"/>
                    <a:pt x="8" y="211"/>
                  </a:cubicBezTo>
                  <a:cubicBezTo>
                    <a:pt x="6" y="210"/>
                    <a:pt x="6" y="210"/>
                    <a:pt x="6" y="210"/>
                  </a:cubicBezTo>
                  <a:cubicBezTo>
                    <a:pt x="3" y="207"/>
                    <a:pt x="3" y="207"/>
                    <a:pt x="3" y="207"/>
                  </a:cubicBezTo>
                  <a:cubicBezTo>
                    <a:pt x="40" y="183"/>
                    <a:pt x="40" y="183"/>
                    <a:pt x="40" y="183"/>
                  </a:cubicBezTo>
                  <a:cubicBezTo>
                    <a:pt x="39" y="181"/>
                    <a:pt x="39" y="181"/>
                    <a:pt x="39" y="181"/>
                  </a:cubicBezTo>
                  <a:moveTo>
                    <a:pt x="92" y="146"/>
                  </a:moveTo>
                  <a:cubicBezTo>
                    <a:pt x="49" y="174"/>
                    <a:pt x="49" y="174"/>
                    <a:pt x="49" y="174"/>
                  </a:cubicBezTo>
                  <a:cubicBezTo>
                    <a:pt x="47" y="176"/>
                    <a:pt x="47" y="176"/>
                    <a:pt x="47" y="176"/>
                  </a:cubicBezTo>
                  <a:cubicBezTo>
                    <a:pt x="45" y="177"/>
                    <a:pt x="45" y="177"/>
                    <a:pt x="45" y="177"/>
                  </a:cubicBezTo>
                  <a:cubicBezTo>
                    <a:pt x="43" y="178"/>
                    <a:pt x="43" y="178"/>
                    <a:pt x="43" y="178"/>
                  </a:cubicBezTo>
                  <a:cubicBezTo>
                    <a:pt x="40" y="180"/>
                    <a:pt x="40" y="180"/>
                    <a:pt x="40" y="180"/>
                  </a:cubicBezTo>
                  <a:cubicBezTo>
                    <a:pt x="42" y="182"/>
                    <a:pt x="42" y="182"/>
                    <a:pt x="42" y="182"/>
                  </a:cubicBezTo>
                  <a:cubicBezTo>
                    <a:pt x="44" y="180"/>
                    <a:pt x="44" y="180"/>
                    <a:pt x="44" y="180"/>
                  </a:cubicBezTo>
                  <a:cubicBezTo>
                    <a:pt x="46" y="179"/>
                    <a:pt x="46" y="179"/>
                    <a:pt x="46" y="179"/>
                  </a:cubicBezTo>
                  <a:cubicBezTo>
                    <a:pt x="47" y="178"/>
                    <a:pt x="47" y="178"/>
                    <a:pt x="47" y="178"/>
                  </a:cubicBezTo>
                  <a:cubicBezTo>
                    <a:pt x="49" y="177"/>
                    <a:pt x="49" y="177"/>
                    <a:pt x="49" y="177"/>
                  </a:cubicBezTo>
                  <a:cubicBezTo>
                    <a:pt x="92" y="149"/>
                    <a:pt x="92" y="149"/>
                    <a:pt x="92" y="149"/>
                  </a:cubicBezTo>
                  <a:cubicBezTo>
                    <a:pt x="92" y="146"/>
                    <a:pt x="92" y="146"/>
                    <a:pt x="92" y="146"/>
                  </a:cubicBezTo>
                  <a:moveTo>
                    <a:pt x="118" y="129"/>
                  </a:moveTo>
                  <a:cubicBezTo>
                    <a:pt x="93" y="145"/>
                    <a:pt x="93" y="145"/>
                    <a:pt x="93" y="145"/>
                  </a:cubicBezTo>
                  <a:cubicBezTo>
                    <a:pt x="93" y="147"/>
                    <a:pt x="93" y="147"/>
                    <a:pt x="93" y="147"/>
                  </a:cubicBezTo>
                  <a:cubicBezTo>
                    <a:pt x="120" y="130"/>
                    <a:pt x="120" y="130"/>
                    <a:pt x="120" y="130"/>
                  </a:cubicBezTo>
                  <a:cubicBezTo>
                    <a:pt x="118" y="129"/>
                    <a:pt x="118" y="129"/>
                    <a:pt x="118" y="129"/>
                  </a:cubicBezTo>
                  <a:moveTo>
                    <a:pt x="267" y="30"/>
                  </a:moveTo>
                  <a:cubicBezTo>
                    <a:pt x="266" y="30"/>
                    <a:pt x="266" y="30"/>
                    <a:pt x="266" y="30"/>
                  </a:cubicBezTo>
                  <a:cubicBezTo>
                    <a:pt x="262" y="34"/>
                    <a:pt x="262" y="34"/>
                    <a:pt x="262" y="34"/>
                  </a:cubicBezTo>
                  <a:cubicBezTo>
                    <a:pt x="260" y="35"/>
                    <a:pt x="260" y="35"/>
                    <a:pt x="260" y="35"/>
                  </a:cubicBezTo>
                  <a:cubicBezTo>
                    <a:pt x="254" y="39"/>
                    <a:pt x="254" y="39"/>
                    <a:pt x="254" y="39"/>
                  </a:cubicBezTo>
                  <a:cubicBezTo>
                    <a:pt x="252" y="40"/>
                    <a:pt x="252" y="40"/>
                    <a:pt x="252" y="40"/>
                  </a:cubicBezTo>
                  <a:cubicBezTo>
                    <a:pt x="250" y="41"/>
                    <a:pt x="250" y="41"/>
                    <a:pt x="250" y="41"/>
                  </a:cubicBezTo>
                  <a:cubicBezTo>
                    <a:pt x="236" y="51"/>
                    <a:pt x="236" y="51"/>
                    <a:pt x="236" y="51"/>
                  </a:cubicBezTo>
                  <a:cubicBezTo>
                    <a:pt x="234" y="52"/>
                    <a:pt x="234" y="52"/>
                    <a:pt x="234" y="52"/>
                  </a:cubicBezTo>
                  <a:cubicBezTo>
                    <a:pt x="201" y="74"/>
                    <a:pt x="201" y="74"/>
                    <a:pt x="201" y="74"/>
                  </a:cubicBezTo>
                  <a:cubicBezTo>
                    <a:pt x="200" y="74"/>
                    <a:pt x="200" y="74"/>
                    <a:pt x="200" y="74"/>
                  </a:cubicBezTo>
                  <a:cubicBezTo>
                    <a:pt x="198" y="76"/>
                    <a:pt x="198" y="76"/>
                    <a:pt x="198" y="76"/>
                  </a:cubicBezTo>
                  <a:cubicBezTo>
                    <a:pt x="181" y="87"/>
                    <a:pt x="181" y="87"/>
                    <a:pt x="181" y="87"/>
                  </a:cubicBezTo>
                  <a:cubicBezTo>
                    <a:pt x="178" y="89"/>
                    <a:pt x="178" y="89"/>
                    <a:pt x="178" y="89"/>
                  </a:cubicBezTo>
                  <a:cubicBezTo>
                    <a:pt x="174" y="91"/>
                    <a:pt x="174" y="91"/>
                    <a:pt x="174" y="91"/>
                  </a:cubicBezTo>
                  <a:cubicBezTo>
                    <a:pt x="173" y="92"/>
                    <a:pt x="173" y="92"/>
                    <a:pt x="173" y="92"/>
                  </a:cubicBezTo>
                  <a:cubicBezTo>
                    <a:pt x="170" y="95"/>
                    <a:pt x="170" y="95"/>
                    <a:pt x="170" y="95"/>
                  </a:cubicBezTo>
                  <a:cubicBezTo>
                    <a:pt x="168" y="96"/>
                    <a:pt x="168" y="96"/>
                    <a:pt x="168" y="96"/>
                  </a:cubicBezTo>
                  <a:cubicBezTo>
                    <a:pt x="146" y="110"/>
                    <a:pt x="146" y="110"/>
                    <a:pt x="146" y="110"/>
                  </a:cubicBezTo>
                  <a:cubicBezTo>
                    <a:pt x="144" y="111"/>
                    <a:pt x="144" y="111"/>
                    <a:pt x="144" y="111"/>
                  </a:cubicBezTo>
                  <a:cubicBezTo>
                    <a:pt x="135" y="117"/>
                    <a:pt x="135" y="117"/>
                    <a:pt x="135" y="117"/>
                  </a:cubicBezTo>
                  <a:cubicBezTo>
                    <a:pt x="133" y="119"/>
                    <a:pt x="133" y="119"/>
                    <a:pt x="133" y="119"/>
                  </a:cubicBezTo>
                  <a:cubicBezTo>
                    <a:pt x="131" y="120"/>
                    <a:pt x="131" y="120"/>
                    <a:pt x="131" y="120"/>
                  </a:cubicBezTo>
                  <a:cubicBezTo>
                    <a:pt x="129" y="122"/>
                    <a:pt x="129" y="122"/>
                    <a:pt x="129" y="122"/>
                  </a:cubicBezTo>
                  <a:cubicBezTo>
                    <a:pt x="120" y="128"/>
                    <a:pt x="120" y="128"/>
                    <a:pt x="120" y="128"/>
                  </a:cubicBezTo>
                  <a:cubicBezTo>
                    <a:pt x="122" y="129"/>
                    <a:pt x="122" y="129"/>
                    <a:pt x="122" y="129"/>
                  </a:cubicBezTo>
                  <a:cubicBezTo>
                    <a:pt x="129" y="124"/>
                    <a:pt x="129" y="124"/>
                    <a:pt x="129" y="124"/>
                  </a:cubicBezTo>
                  <a:cubicBezTo>
                    <a:pt x="131" y="123"/>
                    <a:pt x="131" y="123"/>
                    <a:pt x="131" y="123"/>
                  </a:cubicBezTo>
                  <a:cubicBezTo>
                    <a:pt x="134" y="120"/>
                    <a:pt x="134" y="120"/>
                    <a:pt x="134" y="120"/>
                  </a:cubicBezTo>
                  <a:cubicBezTo>
                    <a:pt x="135" y="119"/>
                    <a:pt x="135" y="119"/>
                    <a:pt x="135" y="119"/>
                  </a:cubicBezTo>
                  <a:cubicBezTo>
                    <a:pt x="145" y="113"/>
                    <a:pt x="145" y="113"/>
                    <a:pt x="145" y="113"/>
                  </a:cubicBezTo>
                  <a:cubicBezTo>
                    <a:pt x="147" y="112"/>
                    <a:pt x="147" y="112"/>
                    <a:pt x="147" y="112"/>
                  </a:cubicBezTo>
                  <a:cubicBezTo>
                    <a:pt x="169" y="97"/>
                    <a:pt x="169" y="97"/>
                    <a:pt x="169" y="97"/>
                  </a:cubicBezTo>
                  <a:cubicBezTo>
                    <a:pt x="171" y="96"/>
                    <a:pt x="171" y="96"/>
                    <a:pt x="171" y="96"/>
                  </a:cubicBezTo>
                  <a:cubicBezTo>
                    <a:pt x="173" y="94"/>
                    <a:pt x="173" y="94"/>
                    <a:pt x="173" y="94"/>
                  </a:cubicBezTo>
                  <a:cubicBezTo>
                    <a:pt x="175" y="93"/>
                    <a:pt x="175" y="93"/>
                    <a:pt x="175" y="93"/>
                  </a:cubicBezTo>
                  <a:cubicBezTo>
                    <a:pt x="181" y="89"/>
                    <a:pt x="181" y="89"/>
                    <a:pt x="181" y="89"/>
                  </a:cubicBezTo>
                  <a:cubicBezTo>
                    <a:pt x="184" y="87"/>
                    <a:pt x="184" y="87"/>
                    <a:pt x="184" y="87"/>
                  </a:cubicBezTo>
                  <a:cubicBezTo>
                    <a:pt x="201" y="76"/>
                    <a:pt x="201" y="76"/>
                    <a:pt x="201" y="76"/>
                  </a:cubicBezTo>
                  <a:cubicBezTo>
                    <a:pt x="203" y="75"/>
                    <a:pt x="203" y="75"/>
                    <a:pt x="203" y="75"/>
                  </a:cubicBezTo>
                  <a:cubicBezTo>
                    <a:pt x="204" y="74"/>
                    <a:pt x="204" y="74"/>
                    <a:pt x="204" y="74"/>
                  </a:cubicBezTo>
                  <a:cubicBezTo>
                    <a:pt x="234" y="54"/>
                    <a:pt x="234" y="54"/>
                    <a:pt x="234" y="54"/>
                  </a:cubicBezTo>
                  <a:cubicBezTo>
                    <a:pt x="236" y="53"/>
                    <a:pt x="236" y="53"/>
                    <a:pt x="236" y="53"/>
                  </a:cubicBezTo>
                  <a:cubicBezTo>
                    <a:pt x="253" y="42"/>
                    <a:pt x="253" y="42"/>
                    <a:pt x="253" y="42"/>
                  </a:cubicBezTo>
                  <a:cubicBezTo>
                    <a:pt x="254" y="41"/>
                    <a:pt x="254" y="41"/>
                    <a:pt x="254" y="41"/>
                  </a:cubicBezTo>
                  <a:cubicBezTo>
                    <a:pt x="256" y="39"/>
                    <a:pt x="256" y="39"/>
                    <a:pt x="256" y="39"/>
                  </a:cubicBezTo>
                  <a:cubicBezTo>
                    <a:pt x="262" y="36"/>
                    <a:pt x="262" y="36"/>
                    <a:pt x="262" y="36"/>
                  </a:cubicBezTo>
                  <a:cubicBezTo>
                    <a:pt x="263" y="35"/>
                    <a:pt x="263" y="35"/>
                    <a:pt x="263" y="35"/>
                  </a:cubicBezTo>
                  <a:cubicBezTo>
                    <a:pt x="268" y="31"/>
                    <a:pt x="268" y="31"/>
                    <a:pt x="268" y="31"/>
                  </a:cubicBezTo>
                  <a:cubicBezTo>
                    <a:pt x="269" y="31"/>
                    <a:pt x="269" y="31"/>
                    <a:pt x="269" y="31"/>
                  </a:cubicBezTo>
                  <a:cubicBezTo>
                    <a:pt x="269" y="31"/>
                    <a:pt x="269" y="31"/>
                    <a:pt x="269" y="31"/>
                  </a:cubicBezTo>
                  <a:cubicBezTo>
                    <a:pt x="269" y="30"/>
                    <a:pt x="268" y="30"/>
                    <a:pt x="267" y="30"/>
                  </a:cubicBezTo>
                  <a:moveTo>
                    <a:pt x="303" y="8"/>
                  </a:moveTo>
                  <a:cubicBezTo>
                    <a:pt x="303" y="8"/>
                    <a:pt x="303" y="8"/>
                    <a:pt x="303" y="8"/>
                  </a:cubicBezTo>
                  <a:cubicBezTo>
                    <a:pt x="303" y="8"/>
                    <a:pt x="303" y="8"/>
                    <a:pt x="303" y="8"/>
                  </a:cubicBezTo>
                  <a:moveTo>
                    <a:pt x="313" y="0"/>
                  </a:moveTo>
                  <a:cubicBezTo>
                    <a:pt x="312" y="0"/>
                    <a:pt x="312" y="0"/>
                    <a:pt x="312" y="0"/>
                  </a:cubicBezTo>
                  <a:cubicBezTo>
                    <a:pt x="302" y="7"/>
                    <a:pt x="302" y="7"/>
                    <a:pt x="302" y="7"/>
                  </a:cubicBezTo>
                  <a:cubicBezTo>
                    <a:pt x="298" y="10"/>
                    <a:pt x="298" y="10"/>
                    <a:pt x="298" y="10"/>
                  </a:cubicBezTo>
                  <a:cubicBezTo>
                    <a:pt x="295" y="11"/>
                    <a:pt x="295" y="11"/>
                    <a:pt x="295" y="11"/>
                  </a:cubicBezTo>
                  <a:cubicBezTo>
                    <a:pt x="288" y="16"/>
                    <a:pt x="288" y="16"/>
                    <a:pt x="288" y="16"/>
                  </a:cubicBezTo>
                  <a:cubicBezTo>
                    <a:pt x="287" y="17"/>
                    <a:pt x="287" y="17"/>
                    <a:pt x="287" y="17"/>
                  </a:cubicBezTo>
                  <a:cubicBezTo>
                    <a:pt x="287" y="17"/>
                    <a:pt x="287" y="18"/>
                    <a:pt x="288" y="19"/>
                  </a:cubicBezTo>
                  <a:cubicBezTo>
                    <a:pt x="298" y="12"/>
                    <a:pt x="298" y="12"/>
                    <a:pt x="298" y="12"/>
                  </a:cubicBezTo>
                  <a:cubicBezTo>
                    <a:pt x="300" y="10"/>
                    <a:pt x="300" y="10"/>
                    <a:pt x="300" y="10"/>
                  </a:cubicBezTo>
                  <a:cubicBezTo>
                    <a:pt x="303" y="8"/>
                    <a:pt x="303" y="8"/>
                    <a:pt x="303" y="8"/>
                  </a:cubicBezTo>
                  <a:cubicBezTo>
                    <a:pt x="302" y="10"/>
                    <a:pt x="302" y="10"/>
                    <a:pt x="302" y="10"/>
                  </a:cubicBezTo>
                  <a:cubicBezTo>
                    <a:pt x="300" y="12"/>
                    <a:pt x="300" y="12"/>
                    <a:pt x="300" y="12"/>
                  </a:cubicBezTo>
                  <a:cubicBezTo>
                    <a:pt x="283" y="33"/>
                    <a:pt x="283" y="33"/>
                    <a:pt x="283" y="33"/>
                  </a:cubicBezTo>
                  <a:cubicBezTo>
                    <a:pt x="281" y="34"/>
                    <a:pt x="281" y="34"/>
                    <a:pt x="281" y="34"/>
                  </a:cubicBezTo>
                  <a:cubicBezTo>
                    <a:pt x="280" y="36"/>
                    <a:pt x="280" y="36"/>
                    <a:pt x="280" y="36"/>
                  </a:cubicBezTo>
                  <a:cubicBezTo>
                    <a:pt x="277" y="40"/>
                    <a:pt x="277" y="40"/>
                    <a:pt x="277" y="40"/>
                  </a:cubicBezTo>
                  <a:cubicBezTo>
                    <a:pt x="276" y="41"/>
                    <a:pt x="276" y="41"/>
                    <a:pt x="276" y="41"/>
                  </a:cubicBezTo>
                  <a:cubicBezTo>
                    <a:pt x="275" y="42"/>
                    <a:pt x="275" y="42"/>
                    <a:pt x="275" y="42"/>
                  </a:cubicBezTo>
                  <a:cubicBezTo>
                    <a:pt x="273" y="44"/>
                    <a:pt x="273" y="44"/>
                    <a:pt x="273" y="44"/>
                  </a:cubicBezTo>
                  <a:cubicBezTo>
                    <a:pt x="273" y="44"/>
                    <a:pt x="273" y="44"/>
                    <a:pt x="273" y="44"/>
                  </a:cubicBezTo>
                  <a:cubicBezTo>
                    <a:pt x="271" y="47"/>
                    <a:pt x="271" y="47"/>
                    <a:pt x="271" y="47"/>
                  </a:cubicBezTo>
                  <a:cubicBezTo>
                    <a:pt x="269" y="49"/>
                    <a:pt x="269" y="49"/>
                    <a:pt x="269" y="49"/>
                  </a:cubicBezTo>
                  <a:cubicBezTo>
                    <a:pt x="268" y="51"/>
                    <a:pt x="268" y="51"/>
                    <a:pt x="268" y="51"/>
                  </a:cubicBezTo>
                  <a:cubicBezTo>
                    <a:pt x="262" y="58"/>
                    <a:pt x="262" y="58"/>
                    <a:pt x="262" y="58"/>
                  </a:cubicBezTo>
                  <a:cubicBezTo>
                    <a:pt x="260" y="60"/>
                    <a:pt x="260" y="60"/>
                    <a:pt x="260" y="60"/>
                  </a:cubicBezTo>
                  <a:cubicBezTo>
                    <a:pt x="245" y="78"/>
                    <a:pt x="245" y="78"/>
                    <a:pt x="245" y="78"/>
                  </a:cubicBezTo>
                  <a:cubicBezTo>
                    <a:pt x="244" y="80"/>
                    <a:pt x="244" y="80"/>
                    <a:pt x="244" y="80"/>
                  </a:cubicBezTo>
                  <a:cubicBezTo>
                    <a:pt x="236" y="89"/>
                    <a:pt x="236" y="89"/>
                    <a:pt x="236" y="89"/>
                  </a:cubicBezTo>
                  <a:cubicBezTo>
                    <a:pt x="234" y="91"/>
                    <a:pt x="234" y="91"/>
                    <a:pt x="234" y="91"/>
                  </a:cubicBezTo>
                  <a:cubicBezTo>
                    <a:pt x="233" y="92"/>
                    <a:pt x="233" y="92"/>
                    <a:pt x="233" y="92"/>
                  </a:cubicBezTo>
                  <a:cubicBezTo>
                    <a:pt x="231" y="95"/>
                    <a:pt x="231" y="95"/>
                    <a:pt x="231" y="95"/>
                  </a:cubicBezTo>
                  <a:cubicBezTo>
                    <a:pt x="203" y="128"/>
                    <a:pt x="203" y="128"/>
                    <a:pt x="203" y="128"/>
                  </a:cubicBezTo>
                  <a:cubicBezTo>
                    <a:pt x="202" y="130"/>
                    <a:pt x="202" y="130"/>
                    <a:pt x="202" y="130"/>
                  </a:cubicBezTo>
                  <a:cubicBezTo>
                    <a:pt x="186" y="149"/>
                    <a:pt x="186" y="149"/>
                    <a:pt x="186" y="149"/>
                  </a:cubicBezTo>
                  <a:cubicBezTo>
                    <a:pt x="184" y="151"/>
                    <a:pt x="184" y="151"/>
                    <a:pt x="184" y="151"/>
                  </a:cubicBezTo>
                  <a:cubicBezTo>
                    <a:pt x="183" y="153"/>
                    <a:pt x="183" y="153"/>
                    <a:pt x="183" y="153"/>
                  </a:cubicBezTo>
                  <a:cubicBezTo>
                    <a:pt x="182" y="154"/>
                    <a:pt x="182" y="154"/>
                    <a:pt x="182" y="154"/>
                  </a:cubicBezTo>
                  <a:cubicBezTo>
                    <a:pt x="180" y="156"/>
                    <a:pt x="180" y="156"/>
                    <a:pt x="180" y="156"/>
                  </a:cubicBezTo>
                  <a:cubicBezTo>
                    <a:pt x="150" y="193"/>
                    <a:pt x="150" y="193"/>
                    <a:pt x="150" y="193"/>
                  </a:cubicBezTo>
                  <a:cubicBezTo>
                    <a:pt x="148" y="195"/>
                    <a:pt x="148" y="195"/>
                    <a:pt x="148" y="195"/>
                  </a:cubicBezTo>
                  <a:cubicBezTo>
                    <a:pt x="133" y="212"/>
                    <a:pt x="133" y="212"/>
                    <a:pt x="133" y="212"/>
                  </a:cubicBezTo>
                  <a:cubicBezTo>
                    <a:pt x="132" y="215"/>
                    <a:pt x="132" y="215"/>
                    <a:pt x="132" y="215"/>
                  </a:cubicBezTo>
                  <a:cubicBezTo>
                    <a:pt x="117" y="233"/>
                    <a:pt x="117" y="233"/>
                    <a:pt x="117" y="233"/>
                  </a:cubicBezTo>
                  <a:cubicBezTo>
                    <a:pt x="118" y="234"/>
                    <a:pt x="118" y="234"/>
                    <a:pt x="118" y="234"/>
                  </a:cubicBezTo>
                  <a:cubicBezTo>
                    <a:pt x="134" y="214"/>
                    <a:pt x="134" y="214"/>
                    <a:pt x="134" y="214"/>
                  </a:cubicBezTo>
                  <a:cubicBezTo>
                    <a:pt x="136" y="212"/>
                    <a:pt x="136" y="212"/>
                    <a:pt x="136" y="212"/>
                  </a:cubicBezTo>
                  <a:cubicBezTo>
                    <a:pt x="149" y="197"/>
                    <a:pt x="149" y="197"/>
                    <a:pt x="149" y="197"/>
                  </a:cubicBezTo>
                  <a:cubicBezTo>
                    <a:pt x="150" y="195"/>
                    <a:pt x="150" y="195"/>
                    <a:pt x="150" y="195"/>
                  </a:cubicBezTo>
                  <a:cubicBezTo>
                    <a:pt x="183" y="156"/>
                    <a:pt x="183" y="156"/>
                    <a:pt x="183" y="156"/>
                  </a:cubicBezTo>
                  <a:cubicBezTo>
                    <a:pt x="183" y="156"/>
                    <a:pt x="183" y="156"/>
                    <a:pt x="183" y="156"/>
                  </a:cubicBezTo>
                  <a:cubicBezTo>
                    <a:pt x="185" y="153"/>
                    <a:pt x="185" y="153"/>
                    <a:pt x="185" y="153"/>
                  </a:cubicBezTo>
                  <a:cubicBezTo>
                    <a:pt x="186" y="152"/>
                    <a:pt x="186" y="152"/>
                    <a:pt x="186" y="152"/>
                  </a:cubicBezTo>
                  <a:cubicBezTo>
                    <a:pt x="204" y="131"/>
                    <a:pt x="204" y="131"/>
                    <a:pt x="204" y="131"/>
                  </a:cubicBezTo>
                  <a:cubicBezTo>
                    <a:pt x="205" y="130"/>
                    <a:pt x="205" y="130"/>
                    <a:pt x="205" y="130"/>
                  </a:cubicBezTo>
                  <a:cubicBezTo>
                    <a:pt x="231" y="98"/>
                    <a:pt x="231" y="98"/>
                    <a:pt x="231" y="98"/>
                  </a:cubicBezTo>
                  <a:cubicBezTo>
                    <a:pt x="233" y="95"/>
                    <a:pt x="233" y="95"/>
                    <a:pt x="233" y="95"/>
                  </a:cubicBezTo>
                  <a:cubicBezTo>
                    <a:pt x="237" y="91"/>
                    <a:pt x="237" y="91"/>
                    <a:pt x="237" y="91"/>
                  </a:cubicBezTo>
                  <a:cubicBezTo>
                    <a:pt x="238" y="89"/>
                    <a:pt x="238" y="89"/>
                    <a:pt x="238" y="89"/>
                  </a:cubicBezTo>
                  <a:cubicBezTo>
                    <a:pt x="246" y="80"/>
                    <a:pt x="246" y="80"/>
                    <a:pt x="246" y="80"/>
                  </a:cubicBezTo>
                  <a:cubicBezTo>
                    <a:pt x="247" y="78"/>
                    <a:pt x="247" y="78"/>
                    <a:pt x="247" y="78"/>
                  </a:cubicBezTo>
                  <a:cubicBezTo>
                    <a:pt x="261" y="61"/>
                    <a:pt x="261" y="61"/>
                    <a:pt x="261" y="61"/>
                  </a:cubicBezTo>
                  <a:cubicBezTo>
                    <a:pt x="263" y="60"/>
                    <a:pt x="263" y="60"/>
                    <a:pt x="263" y="60"/>
                  </a:cubicBezTo>
                  <a:cubicBezTo>
                    <a:pt x="264" y="58"/>
                    <a:pt x="264" y="58"/>
                    <a:pt x="264" y="58"/>
                  </a:cubicBezTo>
                  <a:cubicBezTo>
                    <a:pt x="269" y="52"/>
                    <a:pt x="269" y="52"/>
                    <a:pt x="269" y="52"/>
                  </a:cubicBezTo>
                  <a:cubicBezTo>
                    <a:pt x="271" y="50"/>
                    <a:pt x="271" y="50"/>
                    <a:pt x="271" y="50"/>
                  </a:cubicBezTo>
                  <a:cubicBezTo>
                    <a:pt x="274" y="47"/>
                    <a:pt x="274" y="47"/>
                    <a:pt x="274" y="47"/>
                  </a:cubicBezTo>
                  <a:cubicBezTo>
                    <a:pt x="275" y="45"/>
                    <a:pt x="275" y="45"/>
                    <a:pt x="275" y="45"/>
                  </a:cubicBezTo>
                  <a:cubicBezTo>
                    <a:pt x="276" y="44"/>
                    <a:pt x="276" y="44"/>
                    <a:pt x="276" y="44"/>
                  </a:cubicBezTo>
                  <a:cubicBezTo>
                    <a:pt x="278" y="41"/>
                    <a:pt x="278" y="41"/>
                    <a:pt x="278" y="41"/>
                  </a:cubicBezTo>
                  <a:cubicBezTo>
                    <a:pt x="280" y="40"/>
                    <a:pt x="280" y="40"/>
                    <a:pt x="280" y="40"/>
                  </a:cubicBezTo>
                  <a:cubicBezTo>
                    <a:pt x="281" y="37"/>
                    <a:pt x="281" y="37"/>
                    <a:pt x="281" y="37"/>
                  </a:cubicBezTo>
                  <a:cubicBezTo>
                    <a:pt x="282" y="37"/>
                    <a:pt x="282" y="37"/>
                    <a:pt x="282" y="37"/>
                  </a:cubicBezTo>
                  <a:cubicBezTo>
                    <a:pt x="283" y="35"/>
                    <a:pt x="283" y="35"/>
                    <a:pt x="283" y="35"/>
                  </a:cubicBezTo>
                  <a:cubicBezTo>
                    <a:pt x="283" y="35"/>
                    <a:pt x="283" y="35"/>
                    <a:pt x="283" y="35"/>
                  </a:cubicBezTo>
                  <a:cubicBezTo>
                    <a:pt x="302" y="12"/>
                    <a:pt x="302" y="12"/>
                    <a:pt x="302" y="12"/>
                  </a:cubicBezTo>
                  <a:cubicBezTo>
                    <a:pt x="304" y="10"/>
                    <a:pt x="304" y="10"/>
                    <a:pt x="304" y="10"/>
                  </a:cubicBezTo>
                  <a:cubicBezTo>
                    <a:pt x="305" y="9"/>
                    <a:pt x="305" y="9"/>
                    <a:pt x="305" y="9"/>
                  </a:cubicBezTo>
                  <a:cubicBezTo>
                    <a:pt x="311" y="2"/>
                    <a:pt x="311" y="2"/>
                    <a:pt x="311" y="2"/>
                  </a:cubicBezTo>
                  <a:cubicBezTo>
                    <a:pt x="313" y="0"/>
                    <a:pt x="313" y="0"/>
                    <a:pt x="31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9" name="Freeform 69"/>
            <p:cNvSpPr>
              <a:spLocks noEditPoints="1"/>
            </p:cNvSpPr>
            <p:nvPr/>
          </p:nvSpPr>
          <p:spPr bwMode="auto">
            <a:xfrm>
              <a:off x="10289854" y="3550446"/>
              <a:ext cx="765724" cy="674969"/>
            </a:xfrm>
            <a:custGeom>
              <a:avLst/>
              <a:gdLst>
                <a:gd name="T0" fmla="*/ 374 w 428"/>
                <a:gd name="T1" fmla="*/ 389 h 415"/>
                <a:gd name="T2" fmla="*/ 374 w 428"/>
                <a:gd name="T3" fmla="*/ 384 h 415"/>
                <a:gd name="T4" fmla="*/ 286 w 428"/>
                <a:gd name="T5" fmla="*/ 346 h 415"/>
                <a:gd name="T6" fmla="*/ 369 w 428"/>
                <a:gd name="T7" fmla="*/ 382 h 415"/>
                <a:gd name="T8" fmla="*/ 376 w 428"/>
                <a:gd name="T9" fmla="*/ 337 h 415"/>
                <a:gd name="T10" fmla="*/ 426 w 428"/>
                <a:gd name="T11" fmla="*/ 408 h 415"/>
                <a:gd name="T12" fmla="*/ 381 w 428"/>
                <a:gd name="T13" fmla="*/ 387 h 415"/>
                <a:gd name="T14" fmla="*/ 423 w 428"/>
                <a:gd name="T15" fmla="*/ 413 h 415"/>
                <a:gd name="T16" fmla="*/ 428 w 428"/>
                <a:gd name="T17" fmla="*/ 408 h 415"/>
                <a:gd name="T18" fmla="*/ 428 w 428"/>
                <a:gd name="T19" fmla="*/ 406 h 415"/>
                <a:gd name="T20" fmla="*/ 220 w 428"/>
                <a:gd name="T21" fmla="*/ 135 h 415"/>
                <a:gd name="T22" fmla="*/ 224 w 428"/>
                <a:gd name="T23" fmla="*/ 144 h 415"/>
                <a:gd name="T24" fmla="*/ 236 w 428"/>
                <a:gd name="T25" fmla="*/ 163 h 415"/>
                <a:gd name="T26" fmla="*/ 241 w 428"/>
                <a:gd name="T27" fmla="*/ 168 h 415"/>
                <a:gd name="T28" fmla="*/ 260 w 428"/>
                <a:gd name="T29" fmla="*/ 192 h 415"/>
                <a:gd name="T30" fmla="*/ 272 w 428"/>
                <a:gd name="T31" fmla="*/ 208 h 415"/>
                <a:gd name="T32" fmla="*/ 371 w 428"/>
                <a:gd name="T33" fmla="*/ 332 h 415"/>
                <a:gd name="T34" fmla="*/ 272 w 428"/>
                <a:gd name="T35" fmla="*/ 201 h 415"/>
                <a:gd name="T36" fmla="*/ 258 w 428"/>
                <a:gd name="T37" fmla="*/ 182 h 415"/>
                <a:gd name="T38" fmla="*/ 241 w 428"/>
                <a:gd name="T39" fmla="*/ 159 h 415"/>
                <a:gd name="T40" fmla="*/ 229 w 428"/>
                <a:gd name="T41" fmla="*/ 144 h 415"/>
                <a:gd name="T42" fmla="*/ 220 w 428"/>
                <a:gd name="T43" fmla="*/ 135 h 415"/>
                <a:gd name="T44" fmla="*/ 215 w 428"/>
                <a:gd name="T45" fmla="*/ 135 h 415"/>
                <a:gd name="T46" fmla="*/ 213 w 428"/>
                <a:gd name="T47" fmla="*/ 123 h 415"/>
                <a:gd name="T48" fmla="*/ 56 w 428"/>
                <a:gd name="T49" fmla="*/ 111 h 415"/>
                <a:gd name="T50" fmla="*/ 33 w 428"/>
                <a:gd name="T51" fmla="*/ 152 h 415"/>
                <a:gd name="T52" fmla="*/ 19 w 428"/>
                <a:gd name="T53" fmla="*/ 178 h 415"/>
                <a:gd name="T54" fmla="*/ 0 w 428"/>
                <a:gd name="T55" fmla="*/ 211 h 415"/>
                <a:gd name="T56" fmla="*/ 68 w 428"/>
                <a:gd name="T57" fmla="*/ 242 h 415"/>
                <a:gd name="T58" fmla="*/ 82 w 428"/>
                <a:gd name="T59" fmla="*/ 251 h 415"/>
                <a:gd name="T60" fmla="*/ 274 w 428"/>
                <a:gd name="T61" fmla="*/ 341 h 415"/>
                <a:gd name="T62" fmla="*/ 87 w 428"/>
                <a:gd name="T63" fmla="*/ 249 h 415"/>
                <a:gd name="T64" fmla="*/ 71 w 428"/>
                <a:gd name="T65" fmla="*/ 239 h 415"/>
                <a:gd name="T66" fmla="*/ 7 w 428"/>
                <a:gd name="T67" fmla="*/ 208 h 415"/>
                <a:gd name="T68" fmla="*/ 28 w 428"/>
                <a:gd name="T69" fmla="*/ 168 h 415"/>
                <a:gd name="T70" fmla="*/ 40 w 428"/>
                <a:gd name="T71" fmla="*/ 147 h 415"/>
                <a:gd name="T72" fmla="*/ 59 w 428"/>
                <a:gd name="T73" fmla="*/ 114 h 415"/>
                <a:gd name="T74" fmla="*/ 82 w 428"/>
                <a:gd name="T75" fmla="*/ 61 h 415"/>
                <a:gd name="T76" fmla="*/ 56 w 428"/>
                <a:gd name="T77" fmla="*/ 106 h 415"/>
                <a:gd name="T78" fmla="*/ 61 w 428"/>
                <a:gd name="T79" fmla="*/ 109 h 415"/>
                <a:gd name="T80" fmla="*/ 82 w 428"/>
                <a:gd name="T81" fmla="*/ 61 h 415"/>
                <a:gd name="T82" fmla="*/ 116 w 428"/>
                <a:gd name="T83" fmla="*/ 2 h 415"/>
                <a:gd name="T84" fmla="*/ 108 w 428"/>
                <a:gd name="T85" fmla="*/ 16 h 415"/>
                <a:gd name="T86" fmla="*/ 92 w 428"/>
                <a:gd name="T87" fmla="*/ 42 h 415"/>
                <a:gd name="T88" fmla="*/ 85 w 428"/>
                <a:gd name="T89" fmla="*/ 57 h 415"/>
                <a:gd name="T90" fmla="*/ 94 w 428"/>
                <a:gd name="T91" fmla="*/ 47 h 415"/>
                <a:gd name="T92" fmla="*/ 108 w 428"/>
                <a:gd name="T93" fmla="*/ 23 h 415"/>
                <a:gd name="T94" fmla="*/ 118 w 428"/>
                <a:gd name="T95" fmla="*/ 7 h 415"/>
                <a:gd name="T96" fmla="*/ 127 w 428"/>
                <a:gd name="T97" fmla="*/ 19 h 415"/>
                <a:gd name="T98" fmla="*/ 142 w 428"/>
                <a:gd name="T99" fmla="*/ 40 h 415"/>
                <a:gd name="T100" fmla="*/ 149 w 428"/>
                <a:gd name="T101" fmla="*/ 47 h 415"/>
                <a:gd name="T102" fmla="*/ 182 w 428"/>
                <a:gd name="T103" fmla="*/ 90 h 415"/>
                <a:gd name="T104" fmla="*/ 206 w 428"/>
                <a:gd name="T105" fmla="*/ 116 h 415"/>
                <a:gd name="T106" fmla="*/ 182 w 428"/>
                <a:gd name="T107" fmla="*/ 83 h 415"/>
                <a:gd name="T108" fmla="*/ 146 w 428"/>
                <a:gd name="T109" fmla="*/ 38 h 415"/>
                <a:gd name="T110" fmla="*/ 130 w 428"/>
                <a:gd name="T111" fmla="*/ 14 h 415"/>
                <a:gd name="T112" fmla="*/ 120 w 428"/>
                <a:gd name="T113" fmla="*/ 4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8" h="415">
                  <a:moveTo>
                    <a:pt x="374" y="384"/>
                  </a:moveTo>
                  <a:lnTo>
                    <a:pt x="374" y="389"/>
                  </a:lnTo>
                  <a:lnTo>
                    <a:pt x="378" y="391"/>
                  </a:lnTo>
                  <a:lnTo>
                    <a:pt x="374" y="384"/>
                  </a:lnTo>
                  <a:close/>
                  <a:moveTo>
                    <a:pt x="277" y="339"/>
                  </a:moveTo>
                  <a:lnTo>
                    <a:pt x="286" y="346"/>
                  </a:lnTo>
                  <a:lnTo>
                    <a:pt x="369" y="387"/>
                  </a:lnTo>
                  <a:lnTo>
                    <a:pt x="369" y="382"/>
                  </a:lnTo>
                  <a:lnTo>
                    <a:pt x="277" y="339"/>
                  </a:lnTo>
                  <a:close/>
                  <a:moveTo>
                    <a:pt x="376" y="337"/>
                  </a:moveTo>
                  <a:lnTo>
                    <a:pt x="376" y="344"/>
                  </a:lnTo>
                  <a:lnTo>
                    <a:pt x="426" y="408"/>
                  </a:lnTo>
                  <a:lnTo>
                    <a:pt x="426" y="408"/>
                  </a:lnTo>
                  <a:lnTo>
                    <a:pt x="381" y="387"/>
                  </a:lnTo>
                  <a:lnTo>
                    <a:pt x="388" y="396"/>
                  </a:lnTo>
                  <a:lnTo>
                    <a:pt x="423" y="413"/>
                  </a:lnTo>
                  <a:lnTo>
                    <a:pt x="428" y="415"/>
                  </a:lnTo>
                  <a:lnTo>
                    <a:pt x="428" y="408"/>
                  </a:lnTo>
                  <a:lnTo>
                    <a:pt x="428" y="406"/>
                  </a:lnTo>
                  <a:lnTo>
                    <a:pt x="428" y="406"/>
                  </a:lnTo>
                  <a:lnTo>
                    <a:pt x="376" y="337"/>
                  </a:lnTo>
                  <a:close/>
                  <a:moveTo>
                    <a:pt x="220" y="135"/>
                  </a:moveTo>
                  <a:lnTo>
                    <a:pt x="220" y="140"/>
                  </a:lnTo>
                  <a:lnTo>
                    <a:pt x="224" y="144"/>
                  </a:lnTo>
                  <a:lnTo>
                    <a:pt x="227" y="149"/>
                  </a:lnTo>
                  <a:lnTo>
                    <a:pt x="236" y="163"/>
                  </a:lnTo>
                  <a:lnTo>
                    <a:pt x="239" y="166"/>
                  </a:lnTo>
                  <a:lnTo>
                    <a:pt x="241" y="168"/>
                  </a:lnTo>
                  <a:lnTo>
                    <a:pt x="258" y="187"/>
                  </a:lnTo>
                  <a:lnTo>
                    <a:pt x="260" y="192"/>
                  </a:lnTo>
                  <a:lnTo>
                    <a:pt x="269" y="204"/>
                  </a:lnTo>
                  <a:lnTo>
                    <a:pt x="272" y="208"/>
                  </a:lnTo>
                  <a:lnTo>
                    <a:pt x="371" y="339"/>
                  </a:lnTo>
                  <a:lnTo>
                    <a:pt x="371" y="332"/>
                  </a:lnTo>
                  <a:lnTo>
                    <a:pt x="274" y="204"/>
                  </a:lnTo>
                  <a:lnTo>
                    <a:pt x="272" y="201"/>
                  </a:lnTo>
                  <a:lnTo>
                    <a:pt x="260" y="187"/>
                  </a:lnTo>
                  <a:lnTo>
                    <a:pt x="258" y="182"/>
                  </a:lnTo>
                  <a:lnTo>
                    <a:pt x="243" y="163"/>
                  </a:lnTo>
                  <a:lnTo>
                    <a:pt x="241" y="159"/>
                  </a:lnTo>
                  <a:lnTo>
                    <a:pt x="236" y="154"/>
                  </a:lnTo>
                  <a:lnTo>
                    <a:pt x="229" y="144"/>
                  </a:lnTo>
                  <a:lnTo>
                    <a:pt x="227" y="142"/>
                  </a:lnTo>
                  <a:lnTo>
                    <a:pt x="220" y="135"/>
                  </a:lnTo>
                  <a:close/>
                  <a:moveTo>
                    <a:pt x="203" y="118"/>
                  </a:moveTo>
                  <a:lnTo>
                    <a:pt x="215" y="135"/>
                  </a:lnTo>
                  <a:lnTo>
                    <a:pt x="217" y="130"/>
                  </a:lnTo>
                  <a:lnTo>
                    <a:pt x="213" y="123"/>
                  </a:lnTo>
                  <a:lnTo>
                    <a:pt x="203" y="118"/>
                  </a:lnTo>
                  <a:close/>
                  <a:moveTo>
                    <a:pt x="56" y="111"/>
                  </a:moveTo>
                  <a:lnTo>
                    <a:pt x="35" y="147"/>
                  </a:lnTo>
                  <a:lnTo>
                    <a:pt x="33" y="152"/>
                  </a:lnTo>
                  <a:lnTo>
                    <a:pt x="23" y="171"/>
                  </a:lnTo>
                  <a:lnTo>
                    <a:pt x="19" y="178"/>
                  </a:lnTo>
                  <a:lnTo>
                    <a:pt x="2" y="206"/>
                  </a:lnTo>
                  <a:lnTo>
                    <a:pt x="0" y="211"/>
                  </a:lnTo>
                  <a:lnTo>
                    <a:pt x="4" y="213"/>
                  </a:lnTo>
                  <a:lnTo>
                    <a:pt x="68" y="242"/>
                  </a:lnTo>
                  <a:lnTo>
                    <a:pt x="73" y="244"/>
                  </a:lnTo>
                  <a:lnTo>
                    <a:pt x="82" y="251"/>
                  </a:lnTo>
                  <a:lnTo>
                    <a:pt x="87" y="251"/>
                  </a:lnTo>
                  <a:lnTo>
                    <a:pt x="274" y="341"/>
                  </a:lnTo>
                  <a:lnTo>
                    <a:pt x="267" y="332"/>
                  </a:lnTo>
                  <a:lnTo>
                    <a:pt x="87" y="249"/>
                  </a:lnTo>
                  <a:lnTo>
                    <a:pt x="85" y="246"/>
                  </a:lnTo>
                  <a:lnTo>
                    <a:pt x="71" y="239"/>
                  </a:lnTo>
                  <a:lnTo>
                    <a:pt x="68" y="237"/>
                  </a:lnTo>
                  <a:lnTo>
                    <a:pt x="7" y="208"/>
                  </a:lnTo>
                  <a:lnTo>
                    <a:pt x="26" y="175"/>
                  </a:lnTo>
                  <a:lnTo>
                    <a:pt x="28" y="168"/>
                  </a:lnTo>
                  <a:lnTo>
                    <a:pt x="37" y="152"/>
                  </a:lnTo>
                  <a:lnTo>
                    <a:pt x="40" y="147"/>
                  </a:lnTo>
                  <a:lnTo>
                    <a:pt x="59" y="116"/>
                  </a:lnTo>
                  <a:lnTo>
                    <a:pt x="59" y="114"/>
                  </a:lnTo>
                  <a:lnTo>
                    <a:pt x="56" y="111"/>
                  </a:lnTo>
                  <a:close/>
                  <a:moveTo>
                    <a:pt x="82" y="61"/>
                  </a:moveTo>
                  <a:lnTo>
                    <a:pt x="61" y="102"/>
                  </a:lnTo>
                  <a:lnTo>
                    <a:pt x="56" y="106"/>
                  </a:lnTo>
                  <a:lnTo>
                    <a:pt x="61" y="111"/>
                  </a:lnTo>
                  <a:lnTo>
                    <a:pt x="61" y="109"/>
                  </a:lnTo>
                  <a:lnTo>
                    <a:pt x="87" y="64"/>
                  </a:lnTo>
                  <a:lnTo>
                    <a:pt x="82" y="61"/>
                  </a:lnTo>
                  <a:close/>
                  <a:moveTo>
                    <a:pt x="118" y="0"/>
                  </a:moveTo>
                  <a:lnTo>
                    <a:pt x="116" y="2"/>
                  </a:lnTo>
                  <a:lnTo>
                    <a:pt x="113" y="4"/>
                  </a:lnTo>
                  <a:lnTo>
                    <a:pt x="108" y="16"/>
                  </a:lnTo>
                  <a:lnTo>
                    <a:pt x="106" y="21"/>
                  </a:lnTo>
                  <a:lnTo>
                    <a:pt x="92" y="42"/>
                  </a:lnTo>
                  <a:lnTo>
                    <a:pt x="90" y="47"/>
                  </a:lnTo>
                  <a:lnTo>
                    <a:pt x="85" y="57"/>
                  </a:lnTo>
                  <a:lnTo>
                    <a:pt x="90" y="59"/>
                  </a:lnTo>
                  <a:lnTo>
                    <a:pt x="94" y="47"/>
                  </a:lnTo>
                  <a:lnTo>
                    <a:pt x="97" y="42"/>
                  </a:lnTo>
                  <a:lnTo>
                    <a:pt x="108" y="23"/>
                  </a:lnTo>
                  <a:lnTo>
                    <a:pt x="111" y="21"/>
                  </a:lnTo>
                  <a:lnTo>
                    <a:pt x="118" y="7"/>
                  </a:lnTo>
                  <a:lnTo>
                    <a:pt x="120" y="9"/>
                  </a:lnTo>
                  <a:lnTo>
                    <a:pt x="127" y="19"/>
                  </a:lnTo>
                  <a:lnTo>
                    <a:pt x="132" y="23"/>
                  </a:lnTo>
                  <a:lnTo>
                    <a:pt x="142" y="40"/>
                  </a:lnTo>
                  <a:lnTo>
                    <a:pt x="144" y="42"/>
                  </a:lnTo>
                  <a:lnTo>
                    <a:pt x="149" y="47"/>
                  </a:lnTo>
                  <a:lnTo>
                    <a:pt x="177" y="85"/>
                  </a:lnTo>
                  <a:lnTo>
                    <a:pt x="182" y="90"/>
                  </a:lnTo>
                  <a:lnTo>
                    <a:pt x="198" y="111"/>
                  </a:lnTo>
                  <a:lnTo>
                    <a:pt x="206" y="116"/>
                  </a:lnTo>
                  <a:lnTo>
                    <a:pt x="184" y="87"/>
                  </a:lnTo>
                  <a:lnTo>
                    <a:pt x="182" y="83"/>
                  </a:lnTo>
                  <a:lnTo>
                    <a:pt x="151" y="42"/>
                  </a:lnTo>
                  <a:lnTo>
                    <a:pt x="146" y="38"/>
                  </a:lnTo>
                  <a:lnTo>
                    <a:pt x="132" y="19"/>
                  </a:lnTo>
                  <a:lnTo>
                    <a:pt x="130" y="14"/>
                  </a:lnTo>
                  <a:lnTo>
                    <a:pt x="123" y="7"/>
                  </a:lnTo>
                  <a:lnTo>
                    <a:pt x="120" y="4"/>
                  </a:lnTo>
                  <a:lnTo>
                    <a:pt x="118"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0" name="Freeform 70"/>
            <p:cNvSpPr>
              <a:spLocks noEditPoints="1"/>
            </p:cNvSpPr>
            <p:nvPr/>
          </p:nvSpPr>
          <p:spPr bwMode="auto">
            <a:xfrm>
              <a:off x="10289854" y="3550446"/>
              <a:ext cx="765724" cy="674969"/>
            </a:xfrm>
            <a:custGeom>
              <a:avLst/>
              <a:gdLst>
                <a:gd name="T0" fmla="*/ 374 w 428"/>
                <a:gd name="T1" fmla="*/ 389 h 415"/>
                <a:gd name="T2" fmla="*/ 374 w 428"/>
                <a:gd name="T3" fmla="*/ 384 h 415"/>
                <a:gd name="T4" fmla="*/ 286 w 428"/>
                <a:gd name="T5" fmla="*/ 346 h 415"/>
                <a:gd name="T6" fmla="*/ 369 w 428"/>
                <a:gd name="T7" fmla="*/ 382 h 415"/>
                <a:gd name="T8" fmla="*/ 376 w 428"/>
                <a:gd name="T9" fmla="*/ 337 h 415"/>
                <a:gd name="T10" fmla="*/ 426 w 428"/>
                <a:gd name="T11" fmla="*/ 408 h 415"/>
                <a:gd name="T12" fmla="*/ 381 w 428"/>
                <a:gd name="T13" fmla="*/ 387 h 415"/>
                <a:gd name="T14" fmla="*/ 423 w 428"/>
                <a:gd name="T15" fmla="*/ 413 h 415"/>
                <a:gd name="T16" fmla="*/ 428 w 428"/>
                <a:gd name="T17" fmla="*/ 408 h 415"/>
                <a:gd name="T18" fmla="*/ 428 w 428"/>
                <a:gd name="T19" fmla="*/ 406 h 415"/>
                <a:gd name="T20" fmla="*/ 220 w 428"/>
                <a:gd name="T21" fmla="*/ 135 h 415"/>
                <a:gd name="T22" fmla="*/ 224 w 428"/>
                <a:gd name="T23" fmla="*/ 144 h 415"/>
                <a:gd name="T24" fmla="*/ 236 w 428"/>
                <a:gd name="T25" fmla="*/ 163 h 415"/>
                <a:gd name="T26" fmla="*/ 241 w 428"/>
                <a:gd name="T27" fmla="*/ 168 h 415"/>
                <a:gd name="T28" fmla="*/ 260 w 428"/>
                <a:gd name="T29" fmla="*/ 192 h 415"/>
                <a:gd name="T30" fmla="*/ 272 w 428"/>
                <a:gd name="T31" fmla="*/ 208 h 415"/>
                <a:gd name="T32" fmla="*/ 371 w 428"/>
                <a:gd name="T33" fmla="*/ 332 h 415"/>
                <a:gd name="T34" fmla="*/ 272 w 428"/>
                <a:gd name="T35" fmla="*/ 201 h 415"/>
                <a:gd name="T36" fmla="*/ 258 w 428"/>
                <a:gd name="T37" fmla="*/ 182 h 415"/>
                <a:gd name="T38" fmla="*/ 241 w 428"/>
                <a:gd name="T39" fmla="*/ 159 h 415"/>
                <a:gd name="T40" fmla="*/ 229 w 428"/>
                <a:gd name="T41" fmla="*/ 144 h 415"/>
                <a:gd name="T42" fmla="*/ 220 w 428"/>
                <a:gd name="T43" fmla="*/ 135 h 415"/>
                <a:gd name="T44" fmla="*/ 215 w 428"/>
                <a:gd name="T45" fmla="*/ 135 h 415"/>
                <a:gd name="T46" fmla="*/ 213 w 428"/>
                <a:gd name="T47" fmla="*/ 123 h 415"/>
                <a:gd name="T48" fmla="*/ 56 w 428"/>
                <a:gd name="T49" fmla="*/ 111 h 415"/>
                <a:gd name="T50" fmla="*/ 33 w 428"/>
                <a:gd name="T51" fmla="*/ 152 h 415"/>
                <a:gd name="T52" fmla="*/ 19 w 428"/>
                <a:gd name="T53" fmla="*/ 178 h 415"/>
                <a:gd name="T54" fmla="*/ 0 w 428"/>
                <a:gd name="T55" fmla="*/ 211 h 415"/>
                <a:gd name="T56" fmla="*/ 68 w 428"/>
                <a:gd name="T57" fmla="*/ 242 h 415"/>
                <a:gd name="T58" fmla="*/ 82 w 428"/>
                <a:gd name="T59" fmla="*/ 251 h 415"/>
                <a:gd name="T60" fmla="*/ 274 w 428"/>
                <a:gd name="T61" fmla="*/ 341 h 415"/>
                <a:gd name="T62" fmla="*/ 87 w 428"/>
                <a:gd name="T63" fmla="*/ 249 h 415"/>
                <a:gd name="T64" fmla="*/ 71 w 428"/>
                <a:gd name="T65" fmla="*/ 239 h 415"/>
                <a:gd name="T66" fmla="*/ 7 w 428"/>
                <a:gd name="T67" fmla="*/ 208 h 415"/>
                <a:gd name="T68" fmla="*/ 28 w 428"/>
                <a:gd name="T69" fmla="*/ 168 h 415"/>
                <a:gd name="T70" fmla="*/ 40 w 428"/>
                <a:gd name="T71" fmla="*/ 147 h 415"/>
                <a:gd name="T72" fmla="*/ 59 w 428"/>
                <a:gd name="T73" fmla="*/ 114 h 415"/>
                <a:gd name="T74" fmla="*/ 82 w 428"/>
                <a:gd name="T75" fmla="*/ 61 h 415"/>
                <a:gd name="T76" fmla="*/ 56 w 428"/>
                <a:gd name="T77" fmla="*/ 106 h 415"/>
                <a:gd name="T78" fmla="*/ 61 w 428"/>
                <a:gd name="T79" fmla="*/ 109 h 415"/>
                <a:gd name="T80" fmla="*/ 82 w 428"/>
                <a:gd name="T81" fmla="*/ 61 h 415"/>
                <a:gd name="T82" fmla="*/ 116 w 428"/>
                <a:gd name="T83" fmla="*/ 2 h 415"/>
                <a:gd name="T84" fmla="*/ 108 w 428"/>
                <a:gd name="T85" fmla="*/ 16 h 415"/>
                <a:gd name="T86" fmla="*/ 92 w 428"/>
                <a:gd name="T87" fmla="*/ 42 h 415"/>
                <a:gd name="T88" fmla="*/ 85 w 428"/>
                <a:gd name="T89" fmla="*/ 57 h 415"/>
                <a:gd name="T90" fmla="*/ 94 w 428"/>
                <a:gd name="T91" fmla="*/ 47 h 415"/>
                <a:gd name="T92" fmla="*/ 108 w 428"/>
                <a:gd name="T93" fmla="*/ 23 h 415"/>
                <a:gd name="T94" fmla="*/ 118 w 428"/>
                <a:gd name="T95" fmla="*/ 7 h 415"/>
                <a:gd name="T96" fmla="*/ 127 w 428"/>
                <a:gd name="T97" fmla="*/ 19 h 415"/>
                <a:gd name="T98" fmla="*/ 142 w 428"/>
                <a:gd name="T99" fmla="*/ 40 h 415"/>
                <a:gd name="T100" fmla="*/ 149 w 428"/>
                <a:gd name="T101" fmla="*/ 47 h 415"/>
                <a:gd name="T102" fmla="*/ 182 w 428"/>
                <a:gd name="T103" fmla="*/ 90 h 415"/>
                <a:gd name="T104" fmla="*/ 206 w 428"/>
                <a:gd name="T105" fmla="*/ 116 h 415"/>
                <a:gd name="T106" fmla="*/ 182 w 428"/>
                <a:gd name="T107" fmla="*/ 83 h 415"/>
                <a:gd name="T108" fmla="*/ 146 w 428"/>
                <a:gd name="T109" fmla="*/ 38 h 415"/>
                <a:gd name="T110" fmla="*/ 130 w 428"/>
                <a:gd name="T111" fmla="*/ 14 h 415"/>
                <a:gd name="T112" fmla="*/ 120 w 428"/>
                <a:gd name="T113" fmla="*/ 4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8" h="415">
                  <a:moveTo>
                    <a:pt x="374" y="384"/>
                  </a:moveTo>
                  <a:lnTo>
                    <a:pt x="374" y="389"/>
                  </a:lnTo>
                  <a:lnTo>
                    <a:pt x="378" y="391"/>
                  </a:lnTo>
                  <a:lnTo>
                    <a:pt x="374" y="384"/>
                  </a:lnTo>
                  <a:moveTo>
                    <a:pt x="277" y="339"/>
                  </a:moveTo>
                  <a:lnTo>
                    <a:pt x="286" y="346"/>
                  </a:lnTo>
                  <a:lnTo>
                    <a:pt x="369" y="387"/>
                  </a:lnTo>
                  <a:lnTo>
                    <a:pt x="369" y="382"/>
                  </a:lnTo>
                  <a:lnTo>
                    <a:pt x="277" y="339"/>
                  </a:lnTo>
                  <a:moveTo>
                    <a:pt x="376" y="337"/>
                  </a:moveTo>
                  <a:lnTo>
                    <a:pt x="376" y="344"/>
                  </a:lnTo>
                  <a:lnTo>
                    <a:pt x="426" y="408"/>
                  </a:lnTo>
                  <a:lnTo>
                    <a:pt x="426" y="408"/>
                  </a:lnTo>
                  <a:lnTo>
                    <a:pt x="381" y="387"/>
                  </a:lnTo>
                  <a:lnTo>
                    <a:pt x="388" y="396"/>
                  </a:lnTo>
                  <a:lnTo>
                    <a:pt x="423" y="413"/>
                  </a:lnTo>
                  <a:lnTo>
                    <a:pt x="428" y="415"/>
                  </a:lnTo>
                  <a:lnTo>
                    <a:pt x="428" y="408"/>
                  </a:lnTo>
                  <a:lnTo>
                    <a:pt x="428" y="406"/>
                  </a:lnTo>
                  <a:lnTo>
                    <a:pt x="428" y="406"/>
                  </a:lnTo>
                  <a:lnTo>
                    <a:pt x="376" y="337"/>
                  </a:lnTo>
                  <a:moveTo>
                    <a:pt x="220" y="135"/>
                  </a:moveTo>
                  <a:lnTo>
                    <a:pt x="220" y="140"/>
                  </a:lnTo>
                  <a:lnTo>
                    <a:pt x="224" y="144"/>
                  </a:lnTo>
                  <a:lnTo>
                    <a:pt x="227" y="149"/>
                  </a:lnTo>
                  <a:lnTo>
                    <a:pt x="236" y="163"/>
                  </a:lnTo>
                  <a:lnTo>
                    <a:pt x="239" y="166"/>
                  </a:lnTo>
                  <a:lnTo>
                    <a:pt x="241" y="168"/>
                  </a:lnTo>
                  <a:lnTo>
                    <a:pt x="258" y="187"/>
                  </a:lnTo>
                  <a:lnTo>
                    <a:pt x="260" y="192"/>
                  </a:lnTo>
                  <a:lnTo>
                    <a:pt x="269" y="204"/>
                  </a:lnTo>
                  <a:lnTo>
                    <a:pt x="272" y="208"/>
                  </a:lnTo>
                  <a:lnTo>
                    <a:pt x="371" y="339"/>
                  </a:lnTo>
                  <a:lnTo>
                    <a:pt x="371" y="332"/>
                  </a:lnTo>
                  <a:lnTo>
                    <a:pt x="274" y="204"/>
                  </a:lnTo>
                  <a:lnTo>
                    <a:pt x="272" y="201"/>
                  </a:lnTo>
                  <a:lnTo>
                    <a:pt x="260" y="187"/>
                  </a:lnTo>
                  <a:lnTo>
                    <a:pt x="258" y="182"/>
                  </a:lnTo>
                  <a:lnTo>
                    <a:pt x="243" y="163"/>
                  </a:lnTo>
                  <a:lnTo>
                    <a:pt x="241" y="159"/>
                  </a:lnTo>
                  <a:lnTo>
                    <a:pt x="236" y="154"/>
                  </a:lnTo>
                  <a:lnTo>
                    <a:pt x="229" y="144"/>
                  </a:lnTo>
                  <a:lnTo>
                    <a:pt x="227" y="142"/>
                  </a:lnTo>
                  <a:lnTo>
                    <a:pt x="220" y="135"/>
                  </a:lnTo>
                  <a:moveTo>
                    <a:pt x="203" y="118"/>
                  </a:moveTo>
                  <a:lnTo>
                    <a:pt x="215" y="135"/>
                  </a:lnTo>
                  <a:lnTo>
                    <a:pt x="217" y="130"/>
                  </a:lnTo>
                  <a:lnTo>
                    <a:pt x="213" y="123"/>
                  </a:lnTo>
                  <a:lnTo>
                    <a:pt x="203" y="118"/>
                  </a:lnTo>
                  <a:moveTo>
                    <a:pt x="56" y="111"/>
                  </a:moveTo>
                  <a:lnTo>
                    <a:pt x="35" y="147"/>
                  </a:lnTo>
                  <a:lnTo>
                    <a:pt x="33" y="152"/>
                  </a:lnTo>
                  <a:lnTo>
                    <a:pt x="23" y="171"/>
                  </a:lnTo>
                  <a:lnTo>
                    <a:pt x="19" y="178"/>
                  </a:lnTo>
                  <a:lnTo>
                    <a:pt x="2" y="206"/>
                  </a:lnTo>
                  <a:lnTo>
                    <a:pt x="0" y="211"/>
                  </a:lnTo>
                  <a:lnTo>
                    <a:pt x="4" y="213"/>
                  </a:lnTo>
                  <a:lnTo>
                    <a:pt x="68" y="242"/>
                  </a:lnTo>
                  <a:lnTo>
                    <a:pt x="73" y="244"/>
                  </a:lnTo>
                  <a:lnTo>
                    <a:pt x="82" y="251"/>
                  </a:lnTo>
                  <a:lnTo>
                    <a:pt x="87" y="251"/>
                  </a:lnTo>
                  <a:lnTo>
                    <a:pt x="274" y="341"/>
                  </a:lnTo>
                  <a:lnTo>
                    <a:pt x="267" y="332"/>
                  </a:lnTo>
                  <a:lnTo>
                    <a:pt x="87" y="249"/>
                  </a:lnTo>
                  <a:lnTo>
                    <a:pt x="85" y="246"/>
                  </a:lnTo>
                  <a:lnTo>
                    <a:pt x="71" y="239"/>
                  </a:lnTo>
                  <a:lnTo>
                    <a:pt x="68" y="237"/>
                  </a:lnTo>
                  <a:lnTo>
                    <a:pt x="7" y="208"/>
                  </a:lnTo>
                  <a:lnTo>
                    <a:pt x="26" y="175"/>
                  </a:lnTo>
                  <a:lnTo>
                    <a:pt x="28" y="168"/>
                  </a:lnTo>
                  <a:lnTo>
                    <a:pt x="37" y="152"/>
                  </a:lnTo>
                  <a:lnTo>
                    <a:pt x="40" y="147"/>
                  </a:lnTo>
                  <a:lnTo>
                    <a:pt x="59" y="116"/>
                  </a:lnTo>
                  <a:lnTo>
                    <a:pt x="59" y="114"/>
                  </a:lnTo>
                  <a:lnTo>
                    <a:pt x="56" y="111"/>
                  </a:lnTo>
                  <a:moveTo>
                    <a:pt x="82" y="61"/>
                  </a:moveTo>
                  <a:lnTo>
                    <a:pt x="61" y="102"/>
                  </a:lnTo>
                  <a:lnTo>
                    <a:pt x="56" y="106"/>
                  </a:lnTo>
                  <a:lnTo>
                    <a:pt x="61" y="111"/>
                  </a:lnTo>
                  <a:lnTo>
                    <a:pt x="61" y="109"/>
                  </a:lnTo>
                  <a:lnTo>
                    <a:pt x="87" y="64"/>
                  </a:lnTo>
                  <a:lnTo>
                    <a:pt x="82" y="61"/>
                  </a:lnTo>
                  <a:moveTo>
                    <a:pt x="118" y="0"/>
                  </a:moveTo>
                  <a:lnTo>
                    <a:pt x="116" y="2"/>
                  </a:lnTo>
                  <a:lnTo>
                    <a:pt x="113" y="4"/>
                  </a:lnTo>
                  <a:lnTo>
                    <a:pt x="108" y="16"/>
                  </a:lnTo>
                  <a:lnTo>
                    <a:pt x="106" y="21"/>
                  </a:lnTo>
                  <a:lnTo>
                    <a:pt x="92" y="42"/>
                  </a:lnTo>
                  <a:lnTo>
                    <a:pt x="90" y="47"/>
                  </a:lnTo>
                  <a:lnTo>
                    <a:pt x="85" y="57"/>
                  </a:lnTo>
                  <a:lnTo>
                    <a:pt x="90" y="59"/>
                  </a:lnTo>
                  <a:lnTo>
                    <a:pt x="94" y="47"/>
                  </a:lnTo>
                  <a:lnTo>
                    <a:pt x="97" y="42"/>
                  </a:lnTo>
                  <a:lnTo>
                    <a:pt x="108" y="23"/>
                  </a:lnTo>
                  <a:lnTo>
                    <a:pt x="111" y="21"/>
                  </a:lnTo>
                  <a:lnTo>
                    <a:pt x="118" y="7"/>
                  </a:lnTo>
                  <a:lnTo>
                    <a:pt x="120" y="9"/>
                  </a:lnTo>
                  <a:lnTo>
                    <a:pt x="127" y="19"/>
                  </a:lnTo>
                  <a:lnTo>
                    <a:pt x="132" y="23"/>
                  </a:lnTo>
                  <a:lnTo>
                    <a:pt x="142" y="40"/>
                  </a:lnTo>
                  <a:lnTo>
                    <a:pt x="144" y="42"/>
                  </a:lnTo>
                  <a:lnTo>
                    <a:pt x="149" y="47"/>
                  </a:lnTo>
                  <a:lnTo>
                    <a:pt x="177" y="85"/>
                  </a:lnTo>
                  <a:lnTo>
                    <a:pt x="182" y="90"/>
                  </a:lnTo>
                  <a:lnTo>
                    <a:pt x="198" y="111"/>
                  </a:lnTo>
                  <a:lnTo>
                    <a:pt x="206" y="116"/>
                  </a:lnTo>
                  <a:lnTo>
                    <a:pt x="184" y="87"/>
                  </a:lnTo>
                  <a:lnTo>
                    <a:pt x="182" y="83"/>
                  </a:lnTo>
                  <a:lnTo>
                    <a:pt x="151" y="42"/>
                  </a:lnTo>
                  <a:lnTo>
                    <a:pt x="146" y="38"/>
                  </a:lnTo>
                  <a:lnTo>
                    <a:pt x="132" y="19"/>
                  </a:lnTo>
                  <a:lnTo>
                    <a:pt x="130" y="14"/>
                  </a:lnTo>
                  <a:lnTo>
                    <a:pt x="123" y="7"/>
                  </a:lnTo>
                  <a:lnTo>
                    <a:pt x="120" y="4"/>
                  </a:lnTo>
                  <a:lnTo>
                    <a:pt x="118"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1" name="Freeform 71"/>
            <p:cNvSpPr>
              <a:spLocks noEditPoints="1"/>
            </p:cNvSpPr>
            <p:nvPr/>
          </p:nvSpPr>
          <p:spPr bwMode="auto">
            <a:xfrm>
              <a:off x="10178931" y="3530928"/>
              <a:ext cx="792561" cy="705871"/>
            </a:xfrm>
            <a:custGeom>
              <a:avLst/>
              <a:gdLst>
                <a:gd name="T0" fmla="*/ 182 w 187"/>
                <a:gd name="T1" fmla="*/ 168 h 183"/>
                <a:gd name="T2" fmla="*/ 184 w 187"/>
                <a:gd name="T3" fmla="*/ 179 h 183"/>
                <a:gd name="T4" fmla="*/ 182 w 187"/>
                <a:gd name="T5" fmla="*/ 165 h 183"/>
                <a:gd name="T6" fmla="*/ 125 w 187"/>
                <a:gd name="T7" fmla="*/ 61 h 183"/>
                <a:gd name="T8" fmla="*/ 134 w 187"/>
                <a:gd name="T9" fmla="*/ 66 h 183"/>
                <a:gd name="T10" fmla="*/ 150 w 187"/>
                <a:gd name="T11" fmla="*/ 73 h 183"/>
                <a:gd name="T12" fmla="*/ 164 w 187"/>
                <a:gd name="T13" fmla="*/ 80 h 183"/>
                <a:gd name="T14" fmla="*/ 185 w 187"/>
                <a:gd name="T15" fmla="*/ 96 h 183"/>
                <a:gd name="T16" fmla="*/ 183 w 187"/>
                <a:gd name="T17" fmla="*/ 148 h 183"/>
                <a:gd name="T18" fmla="*/ 185 w 187"/>
                <a:gd name="T19" fmla="*/ 150 h 183"/>
                <a:gd name="T20" fmla="*/ 187 w 187"/>
                <a:gd name="T21" fmla="*/ 98 h 183"/>
                <a:gd name="T22" fmla="*/ 187 w 187"/>
                <a:gd name="T23" fmla="*/ 89 h 183"/>
                <a:gd name="T24" fmla="*/ 154 w 187"/>
                <a:gd name="T25" fmla="*/ 73 h 183"/>
                <a:gd name="T26" fmla="*/ 138 w 187"/>
                <a:gd name="T27" fmla="*/ 65 h 183"/>
                <a:gd name="T28" fmla="*/ 127 w 187"/>
                <a:gd name="T29" fmla="*/ 60 h 183"/>
                <a:gd name="T30" fmla="*/ 121 w 187"/>
                <a:gd name="T31" fmla="*/ 58 h 183"/>
                <a:gd name="T32" fmla="*/ 7 w 187"/>
                <a:gd name="T33" fmla="*/ 7 h 183"/>
                <a:gd name="T34" fmla="*/ 24 w 187"/>
                <a:gd name="T35" fmla="*/ 25 h 183"/>
                <a:gd name="T36" fmla="*/ 51 w 187"/>
                <a:gd name="T37" fmla="*/ 53 h 183"/>
                <a:gd name="T38" fmla="*/ 62 w 187"/>
                <a:gd name="T39" fmla="*/ 65 h 183"/>
                <a:gd name="T40" fmla="*/ 69 w 187"/>
                <a:gd name="T41" fmla="*/ 72 h 183"/>
                <a:gd name="T42" fmla="*/ 97 w 187"/>
                <a:gd name="T43" fmla="*/ 101 h 183"/>
                <a:gd name="T44" fmla="*/ 139 w 187"/>
                <a:gd name="T45" fmla="*/ 145 h 183"/>
                <a:gd name="T46" fmla="*/ 176 w 187"/>
                <a:gd name="T47" fmla="*/ 182 h 183"/>
                <a:gd name="T48" fmla="*/ 100 w 187"/>
                <a:gd name="T49" fmla="*/ 102 h 183"/>
                <a:gd name="T50" fmla="*/ 96 w 187"/>
                <a:gd name="T51" fmla="*/ 98 h 183"/>
                <a:gd name="T52" fmla="*/ 67 w 187"/>
                <a:gd name="T53" fmla="*/ 68 h 183"/>
                <a:gd name="T54" fmla="*/ 62 w 187"/>
                <a:gd name="T55" fmla="*/ 63 h 183"/>
                <a:gd name="T56" fmla="*/ 50 w 187"/>
                <a:gd name="T57" fmla="*/ 50 h 183"/>
                <a:gd name="T58" fmla="*/ 26 w 187"/>
                <a:gd name="T59" fmla="*/ 24 h 183"/>
                <a:gd name="T60" fmla="*/ 10 w 187"/>
                <a:gd name="T61" fmla="*/ 8 h 183"/>
                <a:gd name="T62" fmla="*/ 9 w 187"/>
                <a:gd name="T63" fmla="*/ 6 h 183"/>
                <a:gd name="T64" fmla="*/ 28 w 187"/>
                <a:gd name="T65" fmla="*/ 15 h 183"/>
                <a:gd name="T66" fmla="*/ 50 w 187"/>
                <a:gd name="T67" fmla="*/ 26 h 183"/>
                <a:gd name="T68" fmla="*/ 75 w 187"/>
                <a:gd name="T69" fmla="*/ 38 h 183"/>
                <a:gd name="T70" fmla="*/ 92 w 187"/>
                <a:gd name="T71" fmla="*/ 46 h 183"/>
                <a:gd name="T72" fmla="*/ 102 w 187"/>
                <a:gd name="T73" fmla="*/ 50 h 183"/>
                <a:gd name="T74" fmla="*/ 116 w 187"/>
                <a:gd name="T75" fmla="*/ 57 h 183"/>
                <a:gd name="T76" fmla="*/ 113 w 187"/>
                <a:gd name="T77" fmla="*/ 54 h 183"/>
                <a:gd name="T78" fmla="*/ 100 w 187"/>
                <a:gd name="T79" fmla="*/ 47 h 183"/>
                <a:gd name="T80" fmla="*/ 91 w 187"/>
                <a:gd name="T81" fmla="*/ 43 h 183"/>
                <a:gd name="T82" fmla="*/ 76 w 187"/>
                <a:gd name="T83" fmla="*/ 36 h 183"/>
                <a:gd name="T84" fmla="*/ 54 w 187"/>
                <a:gd name="T85" fmla="*/ 26 h 183"/>
                <a:gd name="T86" fmla="*/ 48 w 187"/>
                <a:gd name="T87" fmla="*/ 23 h 183"/>
                <a:gd name="T88" fmla="*/ 23 w 187"/>
                <a:gd name="T89" fmla="*/ 11 h 183"/>
                <a:gd name="T90" fmla="*/ 0 w 187"/>
                <a:gd name="T91"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7" h="183">
                  <a:moveTo>
                    <a:pt x="182" y="165"/>
                  </a:moveTo>
                  <a:cubicBezTo>
                    <a:pt x="182" y="166"/>
                    <a:pt x="182" y="166"/>
                    <a:pt x="182" y="166"/>
                  </a:cubicBezTo>
                  <a:cubicBezTo>
                    <a:pt x="182" y="168"/>
                    <a:pt x="182" y="168"/>
                    <a:pt x="182" y="168"/>
                  </a:cubicBezTo>
                  <a:cubicBezTo>
                    <a:pt x="182" y="179"/>
                    <a:pt x="182" y="179"/>
                    <a:pt x="182" y="179"/>
                  </a:cubicBezTo>
                  <a:cubicBezTo>
                    <a:pt x="182" y="179"/>
                    <a:pt x="183" y="179"/>
                    <a:pt x="183" y="179"/>
                  </a:cubicBezTo>
                  <a:cubicBezTo>
                    <a:pt x="183" y="179"/>
                    <a:pt x="184" y="179"/>
                    <a:pt x="184" y="179"/>
                  </a:cubicBezTo>
                  <a:cubicBezTo>
                    <a:pt x="184" y="169"/>
                    <a:pt x="184" y="169"/>
                    <a:pt x="184" y="169"/>
                  </a:cubicBezTo>
                  <a:cubicBezTo>
                    <a:pt x="184" y="167"/>
                    <a:pt x="184" y="167"/>
                    <a:pt x="184" y="167"/>
                  </a:cubicBezTo>
                  <a:cubicBezTo>
                    <a:pt x="182" y="165"/>
                    <a:pt x="182" y="165"/>
                    <a:pt x="182" y="165"/>
                  </a:cubicBezTo>
                  <a:moveTo>
                    <a:pt x="121" y="58"/>
                  </a:moveTo>
                  <a:cubicBezTo>
                    <a:pt x="121" y="59"/>
                    <a:pt x="121" y="59"/>
                    <a:pt x="121" y="59"/>
                  </a:cubicBezTo>
                  <a:cubicBezTo>
                    <a:pt x="125" y="61"/>
                    <a:pt x="125" y="61"/>
                    <a:pt x="125" y="61"/>
                  </a:cubicBezTo>
                  <a:cubicBezTo>
                    <a:pt x="126" y="62"/>
                    <a:pt x="126" y="62"/>
                    <a:pt x="126" y="62"/>
                  </a:cubicBezTo>
                  <a:cubicBezTo>
                    <a:pt x="127" y="62"/>
                    <a:pt x="127" y="62"/>
                    <a:pt x="127" y="62"/>
                  </a:cubicBezTo>
                  <a:cubicBezTo>
                    <a:pt x="134" y="66"/>
                    <a:pt x="134" y="66"/>
                    <a:pt x="134" y="66"/>
                  </a:cubicBezTo>
                  <a:cubicBezTo>
                    <a:pt x="136" y="67"/>
                    <a:pt x="136" y="67"/>
                    <a:pt x="136" y="67"/>
                  </a:cubicBezTo>
                  <a:cubicBezTo>
                    <a:pt x="138" y="67"/>
                    <a:pt x="138" y="67"/>
                    <a:pt x="138" y="67"/>
                  </a:cubicBezTo>
                  <a:cubicBezTo>
                    <a:pt x="150" y="73"/>
                    <a:pt x="150" y="73"/>
                    <a:pt x="150" y="73"/>
                  </a:cubicBezTo>
                  <a:cubicBezTo>
                    <a:pt x="152" y="74"/>
                    <a:pt x="152" y="74"/>
                    <a:pt x="152" y="74"/>
                  </a:cubicBezTo>
                  <a:cubicBezTo>
                    <a:pt x="157" y="76"/>
                    <a:pt x="157" y="76"/>
                    <a:pt x="157" y="76"/>
                  </a:cubicBezTo>
                  <a:cubicBezTo>
                    <a:pt x="164" y="80"/>
                    <a:pt x="164" y="80"/>
                    <a:pt x="164" y="80"/>
                  </a:cubicBezTo>
                  <a:cubicBezTo>
                    <a:pt x="185" y="90"/>
                    <a:pt x="185" y="90"/>
                    <a:pt x="185" y="90"/>
                  </a:cubicBezTo>
                  <a:cubicBezTo>
                    <a:pt x="185" y="94"/>
                    <a:pt x="185" y="94"/>
                    <a:pt x="185" y="94"/>
                  </a:cubicBezTo>
                  <a:cubicBezTo>
                    <a:pt x="185" y="96"/>
                    <a:pt x="185" y="96"/>
                    <a:pt x="185" y="96"/>
                  </a:cubicBezTo>
                  <a:cubicBezTo>
                    <a:pt x="185" y="98"/>
                    <a:pt x="185" y="98"/>
                    <a:pt x="185" y="98"/>
                  </a:cubicBezTo>
                  <a:cubicBezTo>
                    <a:pt x="183" y="145"/>
                    <a:pt x="183" y="145"/>
                    <a:pt x="183" y="145"/>
                  </a:cubicBezTo>
                  <a:cubicBezTo>
                    <a:pt x="183" y="148"/>
                    <a:pt x="183" y="148"/>
                    <a:pt x="183" y="148"/>
                  </a:cubicBezTo>
                  <a:cubicBezTo>
                    <a:pt x="183" y="162"/>
                    <a:pt x="183" y="162"/>
                    <a:pt x="183" y="162"/>
                  </a:cubicBezTo>
                  <a:cubicBezTo>
                    <a:pt x="184" y="164"/>
                    <a:pt x="184" y="164"/>
                    <a:pt x="184" y="164"/>
                  </a:cubicBezTo>
                  <a:cubicBezTo>
                    <a:pt x="185" y="150"/>
                    <a:pt x="185" y="150"/>
                    <a:pt x="185" y="150"/>
                  </a:cubicBezTo>
                  <a:cubicBezTo>
                    <a:pt x="185" y="147"/>
                    <a:pt x="185" y="147"/>
                    <a:pt x="185" y="147"/>
                  </a:cubicBezTo>
                  <a:cubicBezTo>
                    <a:pt x="187" y="100"/>
                    <a:pt x="187" y="100"/>
                    <a:pt x="187" y="100"/>
                  </a:cubicBezTo>
                  <a:cubicBezTo>
                    <a:pt x="187" y="98"/>
                    <a:pt x="187" y="98"/>
                    <a:pt x="187" y="98"/>
                  </a:cubicBezTo>
                  <a:cubicBezTo>
                    <a:pt x="187" y="94"/>
                    <a:pt x="187" y="94"/>
                    <a:pt x="187" y="94"/>
                  </a:cubicBezTo>
                  <a:cubicBezTo>
                    <a:pt x="187" y="90"/>
                    <a:pt x="187" y="90"/>
                    <a:pt x="187" y="90"/>
                  </a:cubicBezTo>
                  <a:cubicBezTo>
                    <a:pt x="187" y="89"/>
                    <a:pt x="187" y="89"/>
                    <a:pt x="187" y="89"/>
                  </a:cubicBezTo>
                  <a:cubicBezTo>
                    <a:pt x="186" y="88"/>
                    <a:pt x="186" y="88"/>
                    <a:pt x="186" y="88"/>
                  </a:cubicBezTo>
                  <a:cubicBezTo>
                    <a:pt x="158" y="75"/>
                    <a:pt x="158" y="75"/>
                    <a:pt x="158" y="75"/>
                  </a:cubicBezTo>
                  <a:cubicBezTo>
                    <a:pt x="154" y="73"/>
                    <a:pt x="154" y="73"/>
                    <a:pt x="154" y="73"/>
                  </a:cubicBezTo>
                  <a:cubicBezTo>
                    <a:pt x="152" y="72"/>
                    <a:pt x="152" y="72"/>
                    <a:pt x="152" y="72"/>
                  </a:cubicBezTo>
                  <a:cubicBezTo>
                    <a:pt x="151" y="72"/>
                    <a:pt x="151" y="72"/>
                    <a:pt x="151" y="72"/>
                  </a:cubicBezTo>
                  <a:cubicBezTo>
                    <a:pt x="138" y="65"/>
                    <a:pt x="138" y="65"/>
                    <a:pt x="138" y="65"/>
                  </a:cubicBezTo>
                  <a:cubicBezTo>
                    <a:pt x="137" y="65"/>
                    <a:pt x="137" y="65"/>
                    <a:pt x="137" y="65"/>
                  </a:cubicBezTo>
                  <a:cubicBezTo>
                    <a:pt x="136" y="64"/>
                    <a:pt x="136" y="64"/>
                    <a:pt x="136" y="64"/>
                  </a:cubicBezTo>
                  <a:cubicBezTo>
                    <a:pt x="127" y="60"/>
                    <a:pt x="127" y="60"/>
                    <a:pt x="127" y="60"/>
                  </a:cubicBezTo>
                  <a:cubicBezTo>
                    <a:pt x="126" y="60"/>
                    <a:pt x="126" y="60"/>
                    <a:pt x="126" y="60"/>
                  </a:cubicBezTo>
                  <a:cubicBezTo>
                    <a:pt x="125" y="59"/>
                    <a:pt x="125" y="59"/>
                    <a:pt x="125" y="59"/>
                  </a:cubicBezTo>
                  <a:cubicBezTo>
                    <a:pt x="121" y="58"/>
                    <a:pt x="121" y="58"/>
                    <a:pt x="121" y="58"/>
                  </a:cubicBezTo>
                  <a:moveTo>
                    <a:pt x="0" y="0"/>
                  </a:moveTo>
                  <a:cubicBezTo>
                    <a:pt x="5" y="5"/>
                    <a:pt x="5" y="5"/>
                    <a:pt x="5" y="5"/>
                  </a:cubicBezTo>
                  <a:cubicBezTo>
                    <a:pt x="7" y="7"/>
                    <a:pt x="7" y="7"/>
                    <a:pt x="7" y="7"/>
                  </a:cubicBezTo>
                  <a:cubicBezTo>
                    <a:pt x="7" y="8"/>
                    <a:pt x="7" y="8"/>
                    <a:pt x="7" y="8"/>
                  </a:cubicBezTo>
                  <a:cubicBezTo>
                    <a:pt x="22" y="23"/>
                    <a:pt x="22" y="23"/>
                    <a:pt x="22" y="23"/>
                  </a:cubicBezTo>
                  <a:cubicBezTo>
                    <a:pt x="24" y="25"/>
                    <a:pt x="24" y="25"/>
                    <a:pt x="24" y="25"/>
                  </a:cubicBezTo>
                  <a:cubicBezTo>
                    <a:pt x="25" y="26"/>
                    <a:pt x="25" y="26"/>
                    <a:pt x="25" y="26"/>
                  </a:cubicBezTo>
                  <a:cubicBezTo>
                    <a:pt x="50" y="52"/>
                    <a:pt x="50" y="52"/>
                    <a:pt x="50" y="52"/>
                  </a:cubicBezTo>
                  <a:cubicBezTo>
                    <a:pt x="51" y="53"/>
                    <a:pt x="51" y="53"/>
                    <a:pt x="51" y="53"/>
                  </a:cubicBezTo>
                  <a:cubicBezTo>
                    <a:pt x="52" y="55"/>
                    <a:pt x="52" y="55"/>
                    <a:pt x="52" y="55"/>
                  </a:cubicBezTo>
                  <a:cubicBezTo>
                    <a:pt x="61" y="64"/>
                    <a:pt x="61" y="64"/>
                    <a:pt x="61" y="64"/>
                  </a:cubicBezTo>
                  <a:cubicBezTo>
                    <a:pt x="62" y="65"/>
                    <a:pt x="62" y="65"/>
                    <a:pt x="62" y="65"/>
                  </a:cubicBezTo>
                  <a:cubicBezTo>
                    <a:pt x="63" y="66"/>
                    <a:pt x="63" y="66"/>
                    <a:pt x="63" y="66"/>
                  </a:cubicBezTo>
                  <a:cubicBezTo>
                    <a:pt x="65" y="68"/>
                    <a:pt x="65" y="68"/>
                    <a:pt x="65" y="68"/>
                  </a:cubicBezTo>
                  <a:cubicBezTo>
                    <a:pt x="69" y="72"/>
                    <a:pt x="69" y="72"/>
                    <a:pt x="69" y="72"/>
                  </a:cubicBezTo>
                  <a:cubicBezTo>
                    <a:pt x="70" y="74"/>
                    <a:pt x="70" y="74"/>
                    <a:pt x="70" y="74"/>
                  </a:cubicBezTo>
                  <a:cubicBezTo>
                    <a:pt x="95" y="100"/>
                    <a:pt x="95" y="100"/>
                    <a:pt x="95" y="100"/>
                  </a:cubicBezTo>
                  <a:cubicBezTo>
                    <a:pt x="97" y="101"/>
                    <a:pt x="97" y="101"/>
                    <a:pt x="97" y="101"/>
                  </a:cubicBezTo>
                  <a:cubicBezTo>
                    <a:pt x="97" y="102"/>
                    <a:pt x="97" y="102"/>
                    <a:pt x="97" y="102"/>
                  </a:cubicBezTo>
                  <a:cubicBezTo>
                    <a:pt x="98" y="103"/>
                    <a:pt x="98" y="103"/>
                    <a:pt x="98" y="103"/>
                  </a:cubicBezTo>
                  <a:cubicBezTo>
                    <a:pt x="139" y="145"/>
                    <a:pt x="139" y="145"/>
                    <a:pt x="139" y="145"/>
                  </a:cubicBezTo>
                  <a:cubicBezTo>
                    <a:pt x="142" y="149"/>
                    <a:pt x="142" y="149"/>
                    <a:pt x="142" y="149"/>
                  </a:cubicBezTo>
                  <a:cubicBezTo>
                    <a:pt x="175" y="183"/>
                    <a:pt x="175" y="183"/>
                    <a:pt x="175" y="183"/>
                  </a:cubicBezTo>
                  <a:cubicBezTo>
                    <a:pt x="175" y="182"/>
                    <a:pt x="175" y="182"/>
                    <a:pt x="176" y="182"/>
                  </a:cubicBezTo>
                  <a:cubicBezTo>
                    <a:pt x="147" y="151"/>
                    <a:pt x="147" y="151"/>
                    <a:pt x="147" y="151"/>
                  </a:cubicBezTo>
                  <a:cubicBezTo>
                    <a:pt x="143" y="148"/>
                    <a:pt x="143" y="148"/>
                    <a:pt x="143" y="148"/>
                  </a:cubicBezTo>
                  <a:cubicBezTo>
                    <a:pt x="100" y="102"/>
                    <a:pt x="100" y="102"/>
                    <a:pt x="100" y="102"/>
                  </a:cubicBezTo>
                  <a:cubicBezTo>
                    <a:pt x="98" y="100"/>
                    <a:pt x="98" y="100"/>
                    <a:pt x="98" y="100"/>
                  </a:cubicBezTo>
                  <a:cubicBezTo>
                    <a:pt x="98" y="100"/>
                    <a:pt x="98" y="100"/>
                    <a:pt x="98" y="100"/>
                  </a:cubicBezTo>
                  <a:cubicBezTo>
                    <a:pt x="96" y="98"/>
                    <a:pt x="96" y="98"/>
                    <a:pt x="96" y="98"/>
                  </a:cubicBezTo>
                  <a:cubicBezTo>
                    <a:pt x="71" y="71"/>
                    <a:pt x="71" y="71"/>
                    <a:pt x="71" y="71"/>
                  </a:cubicBezTo>
                  <a:cubicBezTo>
                    <a:pt x="69" y="70"/>
                    <a:pt x="69" y="70"/>
                    <a:pt x="69" y="70"/>
                  </a:cubicBezTo>
                  <a:cubicBezTo>
                    <a:pt x="67" y="68"/>
                    <a:pt x="67" y="68"/>
                    <a:pt x="67" y="68"/>
                  </a:cubicBezTo>
                  <a:cubicBezTo>
                    <a:pt x="66" y="66"/>
                    <a:pt x="66" y="66"/>
                    <a:pt x="66" y="66"/>
                  </a:cubicBezTo>
                  <a:cubicBezTo>
                    <a:pt x="64" y="64"/>
                    <a:pt x="64" y="64"/>
                    <a:pt x="64" y="64"/>
                  </a:cubicBezTo>
                  <a:cubicBezTo>
                    <a:pt x="62" y="63"/>
                    <a:pt x="62" y="63"/>
                    <a:pt x="62" y="63"/>
                  </a:cubicBezTo>
                  <a:cubicBezTo>
                    <a:pt x="52" y="52"/>
                    <a:pt x="52" y="52"/>
                    <a:pt x="52" y="52"/>
                  </a:cubicBezTo>
                  <a:cubicBezTo>
                    <a:pt x="52" y="52"/>
                    <a:pt x="52" y="52"/>
                    <a:pt x="52" y="52"/>
                  </a:cubicBezTo>
                  <a:cubicBezTo>
                    <a:pt x="50" y="50"/>
                    <a:pt x="50" y="50"/>
                    <a:pt x="50" y="50"/>
                  </a:cubicBezTo>
                  <a:cubicBezTo>
                    <a:pt x="50" y="50"/>
                    <a:pt x="50" y="50"/>
                    <a:pt x="50" y="50"/>
                  </a:cubicBezTo>
                  <a:cubicBezTo>
                    <a:pt x="27" y="26"/>
                    <a:pt x="27" y="26"/>
                    <a:pt x="27" y="26"/>
                  </a:cubicBezTo>
                  <a:cubicBezTo>
                    <a:pt x="26" y="24"/>
                    <a:pt x="26" y="24"/>
                    <a:pt x="26" y="24"/>
                  </a:cubicBezTo>
                  <a:cubicBezTo>
                    <a:pt x="25" y="23"/>
                    <a:pt x="25" y="23"/>
                    <a:pt x="25" y="23"/>
                  </a:cubicBezTo>
                  <a:cubicBezTo>
                    <a:pt x="23" y="22"/>
                    <a:pt x="23" y="22"/>
                    <a:pt x="23" y="22"/>
                  </a:cubicBezTo>
                  <a:cubicBezTo>
                    <a:pt x="10" y="8"/>
                    <a:pt x="10" y="8"/>
                    <a:pt x="10" y="8"/>
                  </a:cubicBezTo>
                  <a:cubicBezTo>
                    <a:pt x="8" y="6"/>
                    <a:pt x="8" y="6"/>
                    <a:pt x="8" y="6"/>
                  </a:cubicBezTo>
                  <a:cubicBezTo>
                    <a:pt x="8" y="6"/>
                    <a:pt x="8" y="6"/>
                    <a:pt x="8" y="6"/>
                  </a:cubicBezTo>
                  <a:cubicBezTo>
                    <a:pt x="9" y="6"/>
                    <a:pt x="9" y="6"/>
                    <a:pt x="9" y="6"/>
                  </a:cubicBezTo>
                  <a:cubicBezTo>
                    <a:pt x="15" y="9"/>
                    <a:pt x="15" y="9"/>
                    <a:pt x="15" y="9"/>
                  </a:cubicBezTo>
                  <a:cubicBezTo>
                    <a:pt x="26" y="15"/>
                    <a:pt x="26" y="15"/>
                    <a:pt x="26" y="15"/>
                  </a:cubicBezTo>
                  <a:cubicBezTo>
                    <a:pt x="28" y="15"/>
                    <a:pt x="28" y="15"/>
                    <a:pt x="28" y="15"/>
                  </a:cubicBezTo>
                  <a:cubicBezTo>
                    <a:pt x="46" y="24"/>
                    <a:pt x="46" y="24"/>
                    <a:pt x="46" y="24"/>
                  </a:cubicBezTo>
                  <a:cubicBezTo>
                    <a:pt x="48" y="25"/>
                    <a:pt x="48" y="25"/>
                    <a:pt x="48" y="25"/>
                  </a:cubicBezTo>
                  <a:cubicBezTo>
                    <a:pt x="50" y="26"/>
                    <a:pt x="50" y="26"/>
                    <a:pt x="50" y="26"/>
                  </a:cubicBezTo>
                  <a:cubicBezTo>
                    <a:pt x="61" y="31"/>
                    <a:pt x="61" y="31"/>
                    <a:pt x="61" y="31"/>
                  </a:cubicBezTo>
                  <a:cubicBezTo>
                    <a:pt x="63" y="32"/>
                    <a:pt x="63" y="32"/>
                    <a:pt x="63" y="32"/>
                  </a:cubicBezTo>
                  <a:cubicBezTo>
                    <a:pt x="75" y="38"/>
                    <a:pt x="75" y="38"/>
                    <a:pt x="75" y="38"/>
                  </a:cubicBezTo>
                  <a:cubicBezTo>
                    <a:pt x="77" y="39"/>
                    <a:pt x="77" y="39"/>
                    <a:pt x="77" y="39"/>
                  </a:cubicBezTo>
                  <a:cubicBezTo>
                    <a:pt x="89" y="44"/>
                    <a:pt x="89" y="44"/>
                    <a:pt x="89" y="44"/>
                  </a:cubicBezTo>
                  <a:cubicBezTo>
                    <a:pt x="92" y="46"/>
                    <a:pt x="92" y="46"/>
                    <a:pt x="92" y="46"/>
                  </a:cubicBezTo>
                  <a:cubicBezTo>
                    <a:pt x="93" y="46"/>
                    <a:pt x="93" y="46"/>
                    <a:pt x="93" y="46"/>
                  </a:cubicBezTo>
                  <a:cubicBezTo>
                    <a:pt x="95" y="47"/>
                    <a:pt x="95" y="47"/>
                    <a:pt x="95" y="47"/>
                  </a:cubicBezTo>
                  <a:cubicBezTo>
                    <a:pt x="102" y="50"/>
                    <a:pt x="102" y="50"/>
                    <a:pt x="102" y="50"/>
                  </a:cubicBezTo>
                  <a:cubicBezTo>
                    <a:pt x="104" y="52"/>
                    <a:pt x="104" y="52"/>
                    <a:pt x="104" y="52"/>
                  </a:cubicBezTo>
                  <a:cubicBezTo>
                    <a:pt x="112" y="55"/>
                    <a:pt x="112" y="55"/>
                    <a:pt x="112" y="55"/>
                  </a:cubicBezTo>
                  <a:cubicBezTo>
                    <a:pt x="116" y="57"/>
                    <a:pt x="116" y="57"/>
                    <a:pt x="116" y="57"/>
                  </a:cubicBezTo>
                  <a:cubicBezTo>
                    <a:pt x="119" y="58"/>
                    <a:pt x="119" y="58"/>
                    <a:pt x="119" y="58"/>
                  </a:cubicBezTo>
                  <a:cubicBezTo>
                    <a:pt x="120" y="57"/>
                    <a:pt x="120" y="57"/>
                    <a:pt x="120" y="57"/>
                  </a:cubicBezTo>
                  <a:cubicBezTo>
                    <a:pt x="113" y="54"/>
                    <a:pt x="113" y="54"/>
                    <a:pt x="113" y="54"/>
                  </a:cubicBezTo>
                  <a:cubicBezTo>
                    <a:pt x="110" y="52"/>
                    <a:pt x="110" y="52"/>
                    <a:pt x="110" y="52"/>
                  </a:cubicBezTo>
                  <a:cubicBezTo>
                    <a:pt x="103" y="49"/>
                    <a:pt x="103" y="49"/>
                    <a:pt x="103" y="49"/>
                  </a:cubicBezTo>
                  <a:cubicBezTo>
                    <a:pt x="100" y="47"/>
                    <a:pt x="100" y="47"/>
                    <a:pt x="100" y="47"/>
                  </a:cubicBezTo>
                  <a:cubicBezTo>
                    <a:pt x="97" y="46"/>
                    <a:pt x="97" y="46"/>
                    <a:pt x="97" y="46"/>
                  </a:cubicBezTo>
                  <a:cubicBezTo>
                    <a:pt x="95" y="45"/>
                    <a:pt x="95" y="45"/>
                    <a:pt x="95" y="45"/>
                  </a:cubicBezTo>
                  <a:cubicBezTo>
                    <a:pt x="91" y="43"/>
                    <a:pt x="91" y="43"/>
                    <a:pt x="91" y="43"/>
                  </a:cubicBezTo>
                  <a:cubicBezTo>
                    <a:pt x="88" y="42"/>
                    <a:pt x="88" y="42"/>
                    <a:pt x="88" y="42"/>
                  </a:cubicBezTo>
                  <a:cubicBezTo>
                    <a:pt x="77" y="37"/>
                    <a:pt x="77" y="37"/>
                    <a:pt x="77" y="37"/>
                  </a:cubicBezTo>
                  <a:cubicBezTo>
                    <a:pt x="76" y="36"/>
                    <a:pt x="76" y="36"/>
                    <a:pt x="76" y="36"/>
                  </a:cubicBezTo>
                  <a:cubicBezTo>
                    <a:pt x="64" y="30"/>
                    <a:pt x="64" y="30"/>
                    <a:pt x="64" y="30"/>
                  </a:cubicBezTo>
                  <a:cubicBezTo>
                    <a:pt x="62" y="29"/>
                    <a:pt x="62" y="29"/>
                    <a:pt x="62" y="29"/>
                  </a:cubicBezTo>
                  <a:cubicBezTo>
                    <a:pt x="54" y="26"/>
                    <a:pt x="54" y="26"/>
                    <a:pt x="54" y="26"/>
                  </a:cubicBezTo>
                  <a:cubicBezTo>
                    <a:pt x="50" y="24"/>
                    <a:pt x="50" y="24"/>
                    <a:pt x="50" y="24"/>
                  </a:cubicBezTo>
                  <a:cubicBezTo>
                    <a:pt x="50" y="24"/>
                    <a:pt x="50" y="24"/>
                    <a:pt x="50" y="24"/>
                  </a:cubicBezTo>
                  <a:cubicBezTo>
                    <a:pt x="48" y="23"/>
                    <a:pt x="48" y="23"/>
                    <a:pt x="48" y="23"/>
                  </a:cubicBezTo>
                  <a:cubicBezTo>
                    <a:pt x="29" y="14"/>
                    <a:pt x="29" y="14"/>
                    <a:pt x="29" y="14"/>
                  </a:cubicBezTo>
                  <a:cubicBezTo>
                    <a:pt x="27" y="13"/>
                    <a:pt x="27" y="13"/>
                    <a:pt x="27" y="13"/>
                  </a:cubicBezTo>
                  <a:cubicBezTo>
                    <a:pt x="23" y="11"/>
                    <a:pt x="23" y="11"/>
                    <a:pt x="23" y="11"/>
                  </a:cubicBezTo>
                  <a:cubicBezTo>
                    <a:pt x="16" y="8"/>
                    <a:pt x="16" y="8"/>
                    <a:pt x="16" y="8"/>
                  </a:cubicBezTo>
                  <a:cubicBezTo>
                    <a:pt x="9" y="4"/>
                    <a:pt x="9" y="4"/>
                    <a:pt x="9" y="4"/>
                  </a:cubicBezTo>
                  <a:cubicBezTo>
                    <a:pt x="0" y="0"/>
                    <a:pt x="0" y="0"/>
                    <a:pt x="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2" name="Freeform 72"/>
            <p:cNvSpPr>
              <a:spLocks noEditPoints="1"/>
            </p:cNvSpPr>
            <p:nvPr/>
          </p:nvSpPr>
          <p:spPr bwMode="auto">
            <a:xfrm>
              <a:off x="10653036" y="3407320"/>
              <a:ext cx="551035" cy="1023025"/>
            </a:xfrm>
            <a:custGeom>
              <a:avLst/>
              <a:gdLst>
                <a:gd name="T0" fmla="*/ 129 w 130"/>
                <a:gd name="T1" fmla="*/ 262 h 265"/>
                <a:gd name="T2" fmla="*/ 105 w 130"/>
                <a:gd name="T3" fmla="*/ 173 h 265"/>
                <a:gd name="T4" fmla="*/ 104 w 130"/>
                <a:gd name="T5" fmla="*/ 167 h 265"/>
                <a:gd name="T6" fmla="*/ 103 w 130"/>
                <a:gd name="T7" fmla="*/ 170 h 265"/>
                <a:gd name="T8" fmla="*/ 104 w 130"/>
                <a:gd name="T9" fmla="*/ 167 h 265"/>
                <a:gd name="T10" fmla="*/ 55 w 130"/>
                <a:gd name="T11" fmla="*/ 2 h 265"/>
                <a:gd name="T12" fmla="*/ 63 w 130"/>
                <a:gd name="T13" fmla="*/ 29 h 265"/>
                <a:gd name="T14" fmla="*/ 67 w 130"/>
                <a:gd name="T15" fmla="*/ 44 h 265"/>
                <a:gd name="T16" fmla="*/ 69 w 130"/>
                <a:gd name="T17" fmla="*/ 52 h 265"/>
                <a:gd name="T18" fmla="*/ 70 w 130"/>
                <a:gd name="T19" fmla="*/ 55 h 265"/>
                <a:gd name="T20" fmla="*/ 73 w 130"/>
                <a:gd name="T21" fmla="*/ 65 h 265"/>
                <a:gd name="T22" fmla="*/ 76 w 130"/>
                <a:gd name="T23" fmla="*/ 75 h 265"/>
                <a:gd name="T24" fmla="*/ 80 w 130"/>
                <a:gd name="T25" fmla="*/ 89 h 265"/>
                <a:gd name="T26" fmla="*/ 89 w 130"/>
                <a:gd name="T27" fmla="*/ 124 h 265"/>
                <a:gd name="T28" fmla="*/ 100 w 130"/>
                <a:gd name="T29" fmla="*/ 152 h 265"/>
                <a:gd name="T30" fmla="*/ 90 w 130"/>
                <a:gd name="T31" fmla="*/ 118 h 265"/>
                <a:gd name="T32" fmla="*/ 80 w 130"/>
                <a:gd name="T33" fmla="*/ 84 h 265"/>
                <a:gd name="T34" fmla="*/ 77 w 130"/>
                <a:gd name="T35" fmla="*/ 72 h 265"/>
                <a:gd name="T36" fmla="*/ 74 w 130"/>
                <a:gd name="T37" fmla="*/ 61 h 265"/>
                <a:gd name="T38" fmla="*/ 63 w 130"/>
                <a:gd name="T39" fmla="*/ 25 h 265"/>
                <a:gd name="T40" fmla="*/ 46 w 130"/>
                <a:gd name="T41" fmla="*/ 0 h 265"/>
                <a:gd name="T42" fmla="*/ 40 w 130"/>
                <a:gd name="T43" fmla="*/ 14 h 265"/>
                <a:gd name="T44" fmla="*/ 37 w 130"/>
                <a:gd name="T45" fmla="*/ 21 h 265"/>
                <a:gd name="T46" fmla="*/ 29 w 130"/>
                <a:gd name="T47" fmla="*/ 41 h 265"/>
                <a:gd name="T48" fmla="*/ 21 w 130"/>
                <a:gd name="T49" fmla="*/ 58 h 265"/>
                <a:gd name="T50" fmla="*/ 12 w 130"/>
                <a:gd name="T51" fmla="*/ 78 h 265"/>
                <a:gd name="T52" fmla="*/ 7 w 130"/>
                <a:gd name="T53" fmla="*/ 90 h 265"/>
                <a:gd name="T54" fmla="*/ 5 w 130"/>
                <a:gd name="T55" fmla="*/ 94 h 265"/>
                <a:gd name="T56" fmla="*/ 2 w 130"/>
                <a:gd name="T57" fmla="*/ 102 h 265"/>
                <a:gd name="T58" fmla="*/ 0 w 130"/>
                <a:gd name="T59" fmla="*/ 106 h 265"/>
                <a:gd name="T60" fmla="*/ 2 w 130"/>
                <a:gd name="T61" fmla="*/ 107 h 265"/>
                <a:gd name="T62" fmla="*/ 6 w 130"/>
                <a:gd name="T63" fmla="*/ 113 h 265"/>
                <a:gd name="T64" fmla="*/ 16 w 130"/>
                <a:gd name="T65" fmla="*/ 126 h 265"/>
                <a:gd name="T66" fmla="*/ 21 w 130"/>
                <a:gd name="T67" fmla="*/ 133 h 265"/>
                <a:gd name="T68" fmla="*/ 70 w 130"/>
                <a:gd name="T69" fmla="*/ 197 h 265"/>
                <a:gd name="T70" fmla="*/ 74 w 130"/>
                <a:gd name="T71" fmla="*/ 202 h 265"/>
                <a:gd name="T72" fmla="*/ 124 w 130"/>
                <a:gd name="T73" fmla="*/ 264 h 265"/>
                <a:gd name="T74" fmla="*/ 75 w 130"/>
                <a:gd name="T75" fmla="*/ 200 h 265"/>
                <a:gd name="T76" fmla="*/ 71 w 130"/>
                <a:gd name="T77" fmla="*/ 194 h 265"/>
                <a:gd name="T78" fmla="*/ 21 w 130"/>
                <a:gd name="T79" fmla="*/ 130 h 265"/>
                <a:gd name="T80" fmla="*/ 9 w 130"/>
                <a:gd name="T81" fmla="*/ 113 h 265"/>
                <a:gd name="T82" fmla="*/ 4 w 130"/>
                <a:gd name="T83" fmla="*/ 107 h 265"/>
                <a:gd name="T84" fmla="*/ 2 w 130"/>
                <a:gd name="T85" fmla="*/ 105 h 265"/>
                <a:gd name="T86" fmla="*/ 4 w 130"/>
                <a:gd name="T87" fmla="*/ 102 h 265"/>
                <a:gd name="T88" fmla="*/ 7 w 130"/>
                <a:gd name="T89" fmla="*/ 94 h 265"/>
                <a:gd name="T90" fmla="*/ 9 w 130"/>
                <a:gd name="T91" fmla="*/ 90 h 265"/>
                <a:gd name="T92" fmla="*/ 14 w 130"/>
                <a:gd name="T93" fmla="*/ 79 h 265"/>
                <a:gd name="T94" fmla="*/ 25 w 130"/>
                <a:gd name="T95" fmla="*/ 54 h 265"/>
                <a:gd name="T96" fmla="*/ 30 w 130"/>
                <a:gd name="T97" fmla="*/ 41 h 265"/>
                <a:gd name="T98" fmla="*/ 39 w 130"/>
                <a:gd name="T99" fmla="*/ 20 h 265"/>
                <a:gd name="T100" fmla="*/ 42 w 130"/>
                <a:gd name="T101" fmla="*/ 14 h 265"/>
                <a:gd name="T102" fmla="*/ 46 w 130"/>
                <a:gd name="T103"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0" h="265">
                  <a:moveTo>
                    <a:pt x="103" y="172"/>
                  </a:moveTo>
                  <a:cubicBezTo>
                    <a:pt x="129" y="262"/>
                    <a:pt x="129" y="262"/>
                    <a:pt x="129" y="262"/>
                  </a:cubicBezTo>
                  <a:cubicBezTo>
                    <a:pt x="129" y="261"/>
                    <a:pt x="130" y="261"/>
                    <a:pt x="130" y="261"/>
                  </a:cubicBezTo>
                  <a:cubicBezTo>
                    <a:pt x="105" y="173"/>
                    <a:pt x="105" y="173"/>
                    <a:pt x="105" y="173"/>
                  </a:cubicBezTo>
                  <a:cubicBezTo>
                    <a:pt x="103" y="172"/>
                    <a:pt x="103" y="172"/>
                    <a:pt x="103" y="172"/>
                  </a:cubicBezTo>
                  <a:moveTo>
                    <a:pt x="104" y="167"/>
                  </a:moveTo>
                  <a:cubicBezTo>
                    <a:pt x="103" y="167"/>
                    <a:pt x="103" y="168"/>
                    <a:pt x="102" y="169"/>
                  </a:cubicBezTo>
                  <a:cubicBezTo>
                    <a:pt x="103" y="170"/>
                    <a:pt x="103" y="170"/>
                    <a:pt x="103" y="170"/>
                  </a:cubicBezTo>
                  <a:cubicBezTo>
                    <a:pt x="105" y="171"/>
                    <a:pt x="105" y="171"/>
                    <a:pt x="105" y="171"/>
                  </a:cubicBezTo>
                  <a:cubicBezTo>
                    <a:pt x="104" y="167"/>
                    <a:pt x="104" y="167"/>
                    <a:pt x="104" y="167"/>
                  </a:cubicBezTo>
                  <a:moveTo>
                    <a:pt x="57" y="1"/>
                  </a:moveTo>
                  <a:cubicBezTo>
                    <a:pt x="56" y="2"/>
                    <a:pt x="55" y="2"/>
                    <a:pt x="55" y="2"/>
                  </a:cubicBezTo>
                  <a:cubicBezTo>
                    <a:pt x="62" y="27"/>
                    <a:pt x="62" y="27"/>
                    <a:pt x="62" y="27"/>
                  </a:cubicBezTo>
                  <a:cubicBezTo>
                    <a:pt x="63" y="29"/>
                    <a:pt x="63" y="29"/>
                    <a:pt x="63" y="29"/>
                  </a:cubicBezTo>
                  <a:cubicBezTo>
                    <a:pt x="66" y="41"/>
                    <a:pt x="66" y="41"/>
                    <a:pt x="66" y="41"/>
                  </a:cubicBezTo>
                  <a:cubicBezTo>
                    <a:pt x="67" y="44"/>
                    <a:pt x="67" y="44"/>
                    <a:pt x="67" y="44"/>
                  </a:cubicBezTo>
                  <a:cubicBezTo>
                    <a:pt x="68" y="50"/>
                    <a:pt x="68" y="50"/>
                    <a:pt x="68" y="50"/>
                  </a:cubicBezTo>
                  <a:cubicBezTo>
                    <a:pt x="69" y="52"/>
                    <a:pt x="69" y="52"/>
                    <a:pt x="69" y="52"/>
                  </a:cubicBezTo>
                  <a:cubicBezTo>
                    <a:pt x="69" y="53"/>
                    <a:pt x="69" y="53"/>
                    <a:pt x="69" y="53"/>
                  </a:cubicBezTo>
                  <a:cubicBezTo>
                    <a:pt x="70" y="55"/>
                    <a:pt x="70" y="55"/>
                    <a:pt x="70" y="55"/>
                  </a:cubicBezTo>
                  <a:cubicBezTo>
                    <a:pt x="72" y="63"/>
                    <a:pt x="72" y="63"/>
                    <a:pt x="72" y="63"/>
                  </a:cubicBezTo>
                  <a:cubicBezTo>
                    <a:pt x="73" y="65"/>
                    <a:pt x="73" y="65"/>
                    <a:pt x="73" y="65"/>
                  </a:cubicBezTo>
                  <a:cubicBezTo>
                    <a:pt x="75" y="74"/>
                    <a:pt x="75" y="74"/>
                    <a:pt x="75" y="74"/>
                  </a:cubicBezTo>
                  <a:cubicBezTo>
                    <a:pt x="76" y="75"/>
                    <a:pt x="76" y="75"/>
                    <a:pt x="76" y="75"/>
                  </a:cubicBezTo>
                  <a:cubicBezTo>
                    <a:pt x="79" y="86"/>
                    <a:pt x="79" y="86"/>
                    <a:pt x="79" y="86"/>
                  </a:cubicBezTo>
                  <a:cubicBezTo>
                    <a:pt x="80" y="89"/>
                    <a:pt x="80" y="89"/>
                    <a:pt x="80" y="89"/>
                  </a:cubicBezTo>
                  <a:cubicBezTo>
                    <a:pt x="89" y="121"/>
                    <a:pt x="89" y="121"/>
                    <a:pt x="89" y="121"/>
                  </a:cubicBezTo>
                  <a:cubicBezTo>
                    <a:pt x="89" y="124"/>
                    <a:pt x="89" y="124"/>
                    <a:pt x="89" y="124"/>
                  </a:cubicBezTo>
                  <a:cubicBezTo>
                    <a:pt x="97" y="151"/>
                    <a:pt x="97" y="151"/>
                    <a:pt x="97" y="151"/>
                  </a:cubicBezTo>
                  <a:cubicBezTo>
                    <a:pt x="98" y="151"/>
                    <a:pt x="99" y="152"/>
                    <a:pt x="100" y="152"/>
                  </a:cubicBezTo>
                  <a:cubicBezTo>
                    <a:pt x="91" y="121"/>
                    <a:pt x="91" y="121"/>
                    <a:pt x="91" y="121"/>
                  </a:cubicBezTo>
                  <a:cubicBezTo>
                    <a:pt x="90" y="118"/>
                    <a:pt x="90" y="118"/>
                    <a:pt x="90" y="118"/>
                  </a:cubicBezTo>
                  <a:cubicBezTo>
                    <a:pt x="81" y="87"/>
                    <a:pt x="81" y="87"/>
                    <a:pt x="81" y="87"/>
                  </a:cubicBezTo>
                  <a:cubicBezTo>
                    <a:pt x="80" y="84"/>
                    <a:pt x="80" y="84"/>
                    <a:pt x="80" y="84"/>
                  </a:cubicBezTo>
                  <a:cubicBezTo>
                    <a:pt x="77" y="74"/>
                    <a:pt x="77" y="74"/>
                    <a:pt x="77" y="74"/>
                  </a:cubicBezTo>
                  <a:cubicBezTo>
                    <a:pt x="77" y="72"/>
                    <a:pt x="77" y="72"/>
                    <a:pt x="77" y="72"/>
                  </a:cubicBezTo>
                  <a:cubicBezTo>
                    <a:pt x="74" y="63"/>
                    <a:pt x="74" y="63"/>
                    <a:pt x="74" y="63"/>
                  </a:cubicBezTo>
                  <a:cubicBezTo>
                    <a:pt x="74" y="61"/>
                    <a:pt x="74" y="61"/>
                    <a:pt x="74" y="61"/>
                  </a:cubicBezTo>
                  <a:cubicBezTo>
                    <a:pt x="71" y="53"/>
                    <a:pt x="71" y="53"/>
                    <a:pt x="71" y="53"/>
                  </a:cubicBezTo>
                  <a:cubicBezTo>
                    <a:pt x="63" y="25"/>
                    <a:pt x="63" y="25"/>
                    <a:pt x="63" y="25"/>
                  </a:cubicBezTo>
                  <a:cubicBezTo>
                    <a:pt x="57" y="1"/>
                    <a:pt x="57" y="1"/>
                    <a:pt x="57" y="1"/>
                  </a:cubicBezTo>
                  <a:moveTo>
                    <a:pt x="46" y="0"/>
                  </a:moveTo>
                  <a:cubicBezTo>
                    <a:pt x="41" y="12"/>
                    <a:pt x="41" y="12"/>
                    <a:pt x="41" y="12"/>
                  </a:cubicBezTo>
                  <a:cubicBezTo>
                    <a:pt x="40" y="14"/>
                    <a:pt x="40" y="14"/>
                    <a:pt x="40" y="14"/>
                  </a:cubicBezTo>
                  <a:cubicBezTo>
                    <a:pt x="38" y="19"/>
                    <a:pt x="38" y="19"/>
                    <a:pt x="38" y="19"/>
                  </a:cubicBezTo>
                  <a:cubicBezTo>
                    <a:pt x="37" y="21"/>
                    <a:pt x="37" y="21"/>
                    <a:pt x="37" y="21"/>
                  </a:cubicBezTo>
                  <a:cubicBezTo>
                    <a:pt x="31" y="36"/>
                    <a:pt x="31" y="36"/>
                    <a:pt x="31" y="36"/>
                  </a:cubicBezTo>
                  <a:cubicBezTo>
                    <a:pt x="29" y="41"/>
                    <a:pt x="29" y="41"/>
                    <a:pt x="29" y="41"/>
                  </a:cubicBezTo>
                  <a:cubicBezTo>
                    <a:pt x="22" y="55"/>
                    <a:pt x="22" y="55"/>
                    <a:pt x="22" y="55"/>
                  </a:cubicBezTo>
                  <a:cubicBezTo>
                    <a:pt x="21" y="58"/>
                    <a:pt x="21" y="58"/>
                    <a:pt x="21" y="58"/>
                  </a:cubicBezTo>
                  <a:cubicBezTo>
                    <a:pt x="14" y="75"/>
                    <a:pt x="14" y="75"/>
                    <a:pt x="14" y="75"/>
                  </a:cubicBezTo>
                  <a:cubicBezTo>
                    <a:pt x="12" y="78"/>
                    <a:pt x="12" y="78"/>
                    <a:pt x="12" y="78"/>
                  </a:cubicBezTo>
                  <a:cubicBezTo>
                    <a:pt x="8" y="89"/>
                    <a:pt x="8" y="89"/>
                    <a:pt x="8" y="89"/>
                  </a:cubicBezTo>
                  <a:cubicBezTo>
                    <a:pt x="7" y="90"/>
                    <a:pt x="7" y="90"/>
                    <a:pt x="7" y="90"/>
                  </a:cubicBezTo>
                  <a:cubicBezTo>
                    <a:pt x="6" y="92"/>
                    <a:pt x="6" y="92"/>
                    <a:pt x="6" y="92"/>
                  </a:cubicBezTo>
                  <a:cubicBezTo>
                    <a:pt x="5" y="94"/>
                    <a:pt x="5" y="94"/>
                    <a:pt x="5" y="94"/>
                  </a:cubicBezTo>
                  <a:cubicBezTo>
                    <a:pt x="3" y="100"/>
                    <a:pt x="3" y="100"/>
                    <a:pt x="3" y="100"/>
                  </a:cubicBezTo>
                  <a:cubicBezTo>
                    <a:pt x="2" y="102"/>
                    <a:pt x="2" y="102"/>
                    <a:pt x="2" y="102"/>
                  </a:cubicBezTo>
                  <a:cubicBezTo>
                    <a:pt x="1" y="105"/>
                    <a:pt x="1" y="105"/>
                    <a:pt x="1" y="105"/>
                  </a:cubicBezTo>
                  <a:cubicBezTo>
                    <a:pt x="0" y="106"/>
                    <a:pt x="0" y="106"/>
                    <a:pt x="0" y="106"/>
                  </a:cubicBezTo>
                  <a:cubicBezTo>
                    <a:pt x="1" y="106"/>
                    <a:pt x="1" y="106"/>
                    <a:pt x="1" y="106"/>
                  </a:cubicBezTo>
                  <a:cubicBezTo>
                    <a:pt x="2" y="107"/>
                    <a:pt x="2" y="107"/>
                    <a:pt x="2" y="107"/>
                  </a:cubicBezTo>
                  <a:cubicBezTo>
                    <a:pt x="3" y="109"/>
                    <a:pt x="3" y="109"/>
                    <a:pt x="3" y="109"/>
                  </a:cubicBezTo>
                  <a:cubicBezTo>
                    <a:pt x="6" y="113"/>
                    <a:pt x="6" y="113"/>
                    <a:pt x="6" y="113"/>
                  </a:cubicBezTo>
                  <a:cubicBezTo>
                    <a:pt x="7" y="115"/>
                    <a:pt x="7" y="115"/>
                    <a:pt x="7" y="115"/>
                  </a:cubicBezTo>
                  <a:cubicBezTo>
                    <a:pt x="16" y="126"/>
                    <a:pt x="16" y="126"/>
                    <a:pt x="16" y="126"/>
                  </a:cubicBezTo>
                  <a:cubicBezTo>
                    <a:pt x="18" y="128"/>
                    <a:pt x="18" y="128"/>
                    <a:pt x="18" y="128"/>
                  </a:cubicBezTo>
                  <a:cubicBezTo>
                    <a:pt x="21" y="133"/>
                    <a:pt x="21" y="133"/>
                    <a:pt x="21" y="133"/>
                  </a:cubicBezTo>
                  <a:cubicBezTo>
                    <a:pt x="23" y="135"/>
                    <a:pt x="23" y="135"/>
                    <a:pt x="23" y="135"/>
                  </a:cubicBezTo>
                  <a:cubicBezTo>
                    <a:pt x="70" y="197"/>
                    <a:pt x="70" y="197"/>
                    <a:pt x="70" y="197"/>
                  </a:cubicBezTo>
                  <a:cubicBezTo>
                    <a:pt x="72" y="199"/>
                    <a:pt x="72" y="199"/>
                    <a:pt x="72" y="199"/>
                  </a:cubicBezTo>
                  <a:cubicBezTo>
                    <a:pt x="74" y="202"/>
                    <a:pt x="74" y="202"/>
                    <a:pt x="74" y="202"/>
                  </a:cubicBezTo>
                  <a:cubicBezTo>
                    <a:pt x="123" y="265"/>
                    <a:pt x="123" y="265"/>
                    <a:pt x="123" y="265"/>
                  </a:cubicBezTo>
                  <a:cubicBezTo>
                    <a:pt x="123" y="265"/>
                    <a:pt x="124" y="264"/>
                    <a:pt x="124" y="264"/>
                  </a:cubicBezTo>
                  <a:cubicBezTo>
                    <a:pt x="78" y="204"/>
                    <a:pt x="78" y="204"/>
                    <a:pt x="78" y="204"/>
                  </a:cubicBezTo>
                  <a:cubicBezTo>
                    <a:pt x="75" y="200"/>
                    <a:pt x="75" y="200"/>
                    <a:pt x="75" y="200"/>
                  </a:cubicBezTo>
                  <a:cubicBezTo>
                    <a:pt x="72" y="196"/>
                    <a:pt x="72" y="196"/>
                    <a:pt x="72" y="196"/>
                  </a:cubicBezTo>
                  <a:cubicBezTo>
                    <a:pt x="71" y="194"/>
                    <a:pt x="71" y="194"/>
                    <a:pt x="71" y="194"/>
                  </a:cubicBezTo>
                  <a:cubicBezTo>
                    <a:pt x="24" y="134"/>
                    <a:pt x="24" y="134"/>
                    <a:pt x="24" y="134"/>
                  </a:cubicBezTo>
                  <a:cubicBezTo>
                    <a:pt x="21" y="130"/>
                    <a:pt x="21" y="130"/>
                    <a:pt x="21" y="130"/>
                  </a:cubicBezTo>
                  <a:cubicBezTo>
                    <a:pt x="18" y="125"/>
                    <a:pt x="18" y="125"/>
                    <a:pt x="18" y="125"/>
                  </a:cubicBezTo>
                  <a:cubicBezTo>
                    <a:pt x="9" y="113"/>
                    <a:pt x="9" y="113"/>
                    <a:pt x="9" y="113"/>
                  </a:cubicBezTo>
                  <a:cubicBezTo>
                    <a:pt x="8" y="112"/>
                    <a:pt x="8" y="112"/>
                    <a:pt x="8" y="112"/>
                  </a:cubicBezTo>
                  <a:cubicBezTo>
                    <a:pt x="4" y="107"/>
                    <a:pt x="4" y="107"/>
                    <a:pt x="4" y="107"/>
                  </a:cubicBezTo>
                  <a:cubicBezTo>
                    <a:pt x="3" y="106"/>
                    <a:pt x="3" y="106"/>
                    <a:pt x="3" y="106"/>
                  </a:cubicBezTo>
                  <a:cubicBezTo>
                    <a:pt x="2" y="105"/>
                    <a:pt x="2" y="105"/>
                    <a:pt x="2" y="105"/>
                  </a:cubicBezTo>
                  <a:cubicBezTo>
                    <a:pt x="3" y="104"/>
                    <a:pt x="3" y="104"/>
                    <a:pt x="3" y="104"/>
                  </a:cubicBezTo>
                  <a:cubicBezTo>
                    <a:pt x="4" y="102"/>
                    <a:pt x="4" y="102"/>
                    <a:pt x="4" y="102"/>
                  </a:cubicBezTo>
                  <a:cubicBezTo>
                    <a:pt x="7" y="96"/>
                    <a:pt x="7" y="96"/>
                    <a:pt x="7" y="96"/>
                  </a:cubicBezTo>
                  <a:cubicBezTo>
                    <a:pt x="7" y="94"/>
                    <a:pt x="7" y="94"/>
                    <a:pt x="7" y="94"/>
                  </a:cubicBezTo>
                  <a:cubicBezTo>
                    <a:pt x="9" y="91"/>
                    <a:pt x="9" y="91"/>
                    <a:pt x="9" y="91"/>
                  </a:cubicBezTo>
                  <a:cubicBezTo>
                    <a:pt x="9" y="90"/>
                    <a:pt x="9" y="90"/>
                    <a:pt x="9" y="90"/>
                  </a:cubicBezTo>
                  <a:cubicBezTo>
                    <a:pt x="12" y="82"/>
                    <a:pt x="12" y="82"/>
                    <a:pt x="12" y="82"/>
                  </a:cubicBezTo>
                  <a:cubicBezTo>
                    <a:pt x="14" y="79"/>
                    <a:pt x="14" y="79"/>
                    <a:pt x="14" y="79"/>
                  </a:cubicBezTo>
                  <a:cubicBezTo>
                    <a:pt x="24" y="57"/>
                    <a:pt x="24" y="57"/>
                    <a:pt x="24" y="57"/>
                  </a:cubicBezTo>
                  <a:cubicBezTo>
                    <a:pt x="25" y="54"/>
                    <a:pt x="25" y="54"/>
                    <a:pt x="25" y="54"/>
                  </a:cubicBezTo>
                  <a:cubicBezTo>
                    <a:pt x="28" y="46"/>
                    <a:pt x="28" y="46"/>
                    <a:pt x="28" y="46"/>
                  </a:cubicBezTo>
                  <a:cubicBezTo>
                    <a:pt x="30" y="41"/>
                    <a:pt x="30" y="41"/>
                    <a:pt x="30" y="41"/>
                  </a:cubicBezTo>
                  <a:cubicBezTo>
                    <a:pt x="39" y="22"/>
                    <a:pt x="39" y="22"/>
                    <a:pt x="39" y="22"/>
                  </a:cubicBezTo>
                  <a:cubicBezTo>
                    <a:pt x="39" y="20"/>
                    <a:pt x="39" y="20"/>
                    <a:pt x="39" y="20"/>
                  </a:cubicBezTo>
                  <a:cubicBezTo>
                    <a:pt x="41" y="16"/>
                    <a:pt x="41" y="16"/>
                    <a:pt x="41" y="16"/>
                  </a:cubicBezTo>
                  <a:cubicBezTo>
                    <a:pt x="42" y="14"/>
                    <a:pt x="42" y="14"/>
                    <a:pt x="42" y="14"/>
                  </a:cubicBezTo>
                  <a:cubicBezTo>
                    <a:pt x="48" y="1"/>
                    <a:pt x="48" y="1"/>
                    <a:pt x="48" y="1"/>
                  </a:cubicBezTo>
                  <a:cubicBezTo>
                    <a:pt x="47" y="0"/>
                    <a:pt x="47" y="0"/>
                    <a:pt x="4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3" name="Freeform 73"/>
            <p:cNvSpPr>
              <a:spLocks noEditPoints="1"/>
            </p:cNvSpPr>
            <p:nvPr/>
          </p:nvSpPr>
          <p:spPr bwMode="auto">
            <a:xfrm>
              <a:off x="11021586" y="3264194"/>
              <a:ext cx="356027" cy="1332047"/>
            </a:xfrm>
            <a:custGeom>
              <a:avLst/>
              <a:gdLst>
                <a:gd name="T0" fmla="*/ 83 w 84"/>
                <a:gd name="T1" fmla="*/ 344 h 345"/>
                <a:gd name="T2" fmla="*/ 84 w 84"/>
                <a:gd name="T3" fmla="*/ 344 h 345"/>
                <a:gd name="T4" fmla="*/ 83 w 84"/>
                <a:gd name="T5" fmla="*/ 238 h 345"/>
                <a:gd name="T6" fmla="*/ 79 w 84"/>
                <a:gd name="T7" fmla="*/ 345 h 345"/>
                <a:gd name="T8" fmla="*/ 46 w 84"/>
                <a:gd name="T9" fmla="*/ 222 h 345"/>
                <a:gd name="T10" fmla="*/ 36 w 84"/>
                <a:gd name="T11" fmla="*/ 187 h 345"/>
                <a:gd name="T12" fmla="*/ 43 w 84"/>
                <a:gd name="T13" fmla="*/ 219 h 345"/>
                <a:gd name="T14" fmla="*/ 36 w 84"/>
                <a:gd name="T15" fmla="*/ 187 h 345"/>
                <a:gd name="T16" fmla="*/ 83 w 84"/>
                <a:gd name="T17" fmla="*/ 161 h 345"/>
                <a:gd name="T18" fmla="*/ 84 w 84"/>
                <a:gd name="T19" fmla="*/ 237 h 345"/>
                <a:gd name="T20" fmla="*/ 83 w 84"/>
                <a:gd name="T21" fmla="*/ 5 h 345"/>
                <a:gd name="T22" fmla="*/ 83 w 84"/>
                <a:gd name="T23" fmla="*/ 44 h 345"/>
                <a:gd name="T24" fmla="*/ 83 w 84"/>
                <a:gd name="T25" fmla="*/ 85 h 345"/>
                <a:gd name="T26" fmla="*/ 84 w 84"/>
                <a:gd name="T27" fmla="*/ 158 h 345"/>
                <a:gd name="T28" fmla="*/ 84 w 84"/>
                <a:gd name="T29" fmla="*/ 81 h 345"/>
                <a:gd name="T30" fmla="*/ 84 w 84"/>
                <a:gd name="T31" fmla="*/ 37 h 345"/>
                <a:gd name="T32" fmla="*/ 83 w 84"/>
                <a:gd name="T33" fmla="*/ 5 h 345"/>
                <a:gd name="T34" fmla="*/ 67 w 84"/>
                <a:gd name="T35" fmla="*/ 8 h 345"/>
                <a:gd name="T36" fmla="*/ 51 w 84"/>
                <a:gd name="T37" fmla="*/ 22 h 345"/>
                <a:gd name="T38" fmla="*/ 1 w 84"/>
                <a:gd name="T39" fmla="*/ 68 h 345"/>
                <a:gd name="T40" fmla="*/ 1 w 84"/>
                <a:gd name="T41" fmla="*/ 70 h 345"/>
                <a:gd name="T42" fmla="*/ 3 w 84"/>
                <a:gd name="T43" fmla="*/ 80 h 345"/>
                <a:gd name="T44" fmla="*/ 8 w 84"/>
                <a:gd name="T45" fmla="*/ 94 h 345"/>
                <a:gd name="T46" fmla="*/ 9 w 84"/>
                <a:gd name="T47" fmla="*/ 100 h 345"/>
                <a:gd name="T48" fmla="*/ 17 w 84"/>
                <a:gd name="T49" fmla="*/ 127 h 345"/>
                <a:gd name="T50" fmla="*/ 21 w 84"/>
                <a:gd name="T51" fmla="*/ 141 h 345"/>
                <a:gd name="T52" fmla="*/ 35 w 84"/>
                <a:gd name="T53" fmla="*/ 185 h 345"/>
                <a:gd name="T54" fmla="*/ 21 w 84"/>
                <a:gd name="T55" fmla="*/ 136 h 345"/>
                <a:gd name="T56" fmla="*/ 17 w 84"/>
                <a:gd name="T57" fmla="*/ 122 h 345"/>
                <a:gd name="T58" fmla="*/ 10 w 84"/>
                <a:gd name="T59" fmla="*/ 96 h 345"/>
                <a:gd name="T60" fmla="*/ 8 w 84"/>
                <a:gd name="T61" fmla="*/ 91 h 345"/>
                <a:gd name="T62" fmla="*/ 4 w 84"/>
                <a:gd name="T63" fmla="*/ 77 h 345"/>
                <a:gd name="T64" fmla="*/ 34 w 84"/>
                <a:gd name="T65" fmla="*/ 41 h 345"/>
                <a:gd name="T66" fmla="*/ 61 w 84"/>
                <a:gd name="T67" fmla="*/ 16 h 345"/>
                <a:gd name="T68" fmla="*/ 77 w 84"/>
                <a:gd name="T69" fmla="*/ 1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 h="345">
                  <a:moveTo>
                    <a:pt x="83" y="238"/>
                  </a:moveTo>
                  <a:cubicBezTo>
                    <a:pt x="83" y="344"/>
                    <a:pt x="83" y="344"/>
                    <a:pt x="83" y="344"/>
                  </a:cubicBezTo>
                  <a:cubicBezTo>
                    <a:pt x="83" y="344"/>
                    <a:pt x="83" y="344"/>
                    <a:pt x="83" y="344"/>
                  </a:cubicBezTo>
                  <a:cubicBezTo>
                    <a:pt x="83" y="344"/>
                    <a:pt x="84" y="344"/>
                    <a:pt x="84" y="344"/>
                  </a:cubicBezTo>
                  <a:cubicBezTo>
                    <a:pt x="84" y="239"/>
                    <a:pt x="84" y="239"/>
                    <a:pt x="84" y="239"/>
                  </a:cubicBezTo>
                  <a:cubicBezTo>
                    <a:pt x="83" y="238"/>
                    <a:pt x="83" y="238"/>
                    <a:pt x="83" y="238"/>
                  </a:cubicBezTo>
                  <a:moveTo>
                    <a:pt x="44" y="221"/>
                  </a:moveTo>
                  <a:cubicBezTo>
                    <a:pt x="79" y="345"/>
                    <a:pt x="79" y="345"/>
                    <a:pt x="79" y="345"/>
                  </a:cubicBezTo>
                  <a:cubicBezTo>
                    <a:pt x="79" y="345"/>
                    <a:pt x="80" y="345"/>
                    <a:pt x="81" y="344"/>
                  </a:cubicBezTo>
                  <a:cubicBezTo>
                    <a:pt x="46" y="222"/>
                    <a:pt x="46" y="222"/>
                    <a:pt x="46" y="222"/>
                  </a:cubicBezTo>
                  <a:cubicBezTo>
                    <a:pt x="44" y="221"/>
                    <a:pt x="44" y="221"/>
                    <a:pt x="44" y="221"/>
                  </a:cubicBezTo>
                  <a:moveTo>
                    <a:pt x="36" y="187"/>
                  </a:moveTo>
                  <a:cubicBezTo>
                    <a:pt x="34" y="188"/>
                    <a:pt x="34" y="188"/>
                    <a:pt x="34" y="188"/>
                  </a:cubicBezTo>
                  <a:cubicBezTo>
                    <a:pt x="43" y="219"/>
                    <a:pt x="43" y="219"/>
                    <a:pt x="43" y="219"/>
                  </a:cubicBezTo>
                  <a:cubicBezTo>
                    <a:pt x="45" y="220"/>
                    <a:pt x="45" y="220"/>
                    <a:pt x="45" y="220"/>
                  </a:cubicBezTo>
                  <a:cubicBezTo>
                    <a:pt x="36" y="187"/>
                    <a:pt x="36" y="187"/>
                    <a:pt x="36" y="187"/>
                  </a:cubicBezTo>
                  <a:moveTo>
                    <a:pt x="84" y="160"/>
                  </a:moveTo>
                  <a:cubicBezTo>
                    <a:pt x="83" y="161"/>
                    <a:pt x="83" y="161"/>
                    <a:pt x="83" y="161"/>
                  </a:cubicBezTo>
                  <a:cubicBezTo>
                    <a:pt x="83" y="236"/>
                    <a:pt x="83" y="236"/>
                    <a:pt x="83" y="236"/>
                  </a:cubicBezTo>
                  <a:cubicBezTo>
                    <a:pt x="84" y="237"/>
                    <a:pt x="84" y="237"/>
                    <a:pt x="84" y="237"/>
                  </a:cubicBezTo>
                  <a:cubicBezTo>
                    <a:pt x="84" y="160"/>
                    <a:pt x="84" y="160"/>
                    <a:pt x="84" y="160"/>
                  </a:cubicBezTo>
                  <a:moveTo>
                    <a:pt x="83" y="5"/>
                  </a:moveTo>
                  <a:cubicBezTo>
                    <a:pt x="83" y="40"/>
                    <a:pt x="83" y="40"/>
                    <a:pt x="83" y="40"/>
                  </a:cubicBezTo>
                  <a:cubicBezTo>
                    <a:pt x="83" y="44"/>
                    <a:pt x="83" y="44"/>
                    <a:pt x="83" y="44"/>
                  </a:cubicBezTo>
                  <a:cubicBezTo>
                    <a:pt x="83" y="82"/>
                    <a:pt x="83" y="82"/>
                    <a:pt x="83" y="82"/>
                  </a:cubicBezTo>
                  <a:cubicBezTo>
                    <a:pt x="83" y="85"/>
                    <a:pt x="83" y="85"/>
                    <a:pt x="83" y="85"/>
                  </a:cubicBezTo>
                  <a:cubicBezTo>
                    <a:pt x="83" y="159"/>
                    <a:pt x="83" y="159"/>
                    <a:pt x="83" y="159"/>
                  </a:cubicBezTo>
                  <a:cubicBezTo>
                    <a:pt x="84" y="158"/>
                    <a:pt x="84" y="158"/>
                    <a:pt x="84" y="158"/>
                  </a:cubicBezTo>
                  <a:cubicBezTo>
                    <a:pt x="84" y="83"/>
                    <a:pt x="84" y="83"/>
                    <a:pt x="84" y="83"/>
                  </a:cubicBezTo>
                  <a:cubicBezTo>
                    <a:pt x="84" y="81"/>
                    <a:pt x="84" y="81"/>
                    <a:pt x="84" y="81"/>
                  </a:cubicBezTo>
                  <a:cubicBezTo>
                    <a:pt x="84" y="41"/>
                    <a:pt x="84" y="41"/>
                    <a:pt x="84" y="41"/>
                  </a:cubicBezTo>
                  <a:cubicBezTo>
                    <a:pt x="84" y="37"/>
                    <a:pt x="84" y="37"/>
                    <a:pt x="84" y="37"/>
                  </a:cubicBezTo>
                  <a:cubicBezTo>
                    <a:pt x="84" y="5"/>
                    <a:pt x="84" y="5"/>
                    <a:pt x="84" y="5"/>
                  </a:cubicBezTo>
                  <a:cubicBezTo>
                    <a:pt x="84" y="5"/>
                    <a:pt x="83" y="5"/>
                    <a:pt x="83" y="5"/>
                  </a:cubicBezTo>
                  <a:moveTo>
                    <a:pt x="76" y="0"/>
                  </a:moveTo>
                  <a:cubicBezTo>
                    <a:pt x="67" y="8"/>
                    <a:pt x="67" y="8"/>
                    <a:pt x="67" y="8"/>
                  </a:cubicBezTo>
                  <a:cubicBezTo>
                    <a:pt x="64" y="11"/>
                    <a:pt x="64" y="11"/>
                    <a:pt x="64" y="11"/>
                  </a:cubicBezTo>
                  <a:cubicBezTo>
                    <a:pt x="51" y="22"/>
                    <a:pt x="51" y="22"/>
                    <a:pt x="51" y="22"/>
                  </a:cubicBezTo>
                  <a:cubicBezTo>
                    <a:pt x="42" y="31"/>
                    <a:pt x="42" y="31"/>
                    <a:pt x="42" y="31"/>
                  </a:cubicBezTo>
                  <a:cubicBezTo>
                    <a:pt x="1" y="68"/>
                    <a:pt x="1" y="68"/>
                    <a:pt x="1" y="68"/>
                  </a:cubicBezTo>
                  <a:cubicBezTo>
                    <a:pt x="0" y="69"/>
                    <a:pt x="0" y="69"/>
                    <a:pt x="0" y="69"/>
                  </a:cubicBezTo>
                  <a:cubicBezTo>
                    <a:pt x="1" y="70"/>
                    <a:pt x="1" y="70"/>
                    <a:pt x="1" y="70"/>
                  </a:cubicBezTo>
                  <a:cubicBezTo>
                    <a:pt x="3" y="78"/>
                    <a:pt x="3" y="78"/>
                    <a:pt x="3" y="78"/>
                  </a:cubicBezTo>
                  <a:cubicBezTo>
                    <a:pt x="3" y="80"/>
                    <a:pt x="3" y="80"/>
                    <a:pt x="3" y="80"/>
                  </a:cubicBezTo>
                  <a:cubicBezTo>
                    <a:pt x="7" y="93"/>
                    <a:pt x="7" y="93"/>
                    <a:pt x="7" y="93"/>
                  </a:cubicBezTo>
                  <a:cubicBezTo>
                    <a:pt x="8" y="94"/>
                    <a:pt x="8" y="94"/>
                    <a:pt x="8" y="94"/>
                  </a:cubicBezTo>
                  <a:cubicBezTo>
                    <a:pt x="8" y="98"/>
                    <a:pt x="8" y="98"/>
                    <a:pt x="8" y="98"/>
                  </a:cubicBezTo>
                  <a:cubicBezTo>
                    <a:pt x="9" y="100"/>
                    <a:pt x="9" y="100"/>
                    <a:pt x="9" y="100"/>
                  </a:cubicBezTo>
                  <a:cubicBezTo>
                    <a:pt x="16" y="125"/>
                    <a:pt x="16" y="125"/>
                    <a:pt x="16" y="125"/>
                  </a:cubicBezTo>
                  <a:cubicBezTo>
                    <a:pt x="17" y="127"/>
                    <a:pt x="17" y="127"/>
                    <a:pt x="17" y="127"/>
                  </a:cubicBezTo>
                  <a:cubicBezTo>
                    <a:pt x="20" y="138"/>
                    <a:pt x="20" y="138"/>
                    <a:pt x="20" y="138"/>
                  </a:cubicBezTo>
                  <a:cubicBezTo>
                    <a:pt x="21" y="141"/>
                    <a:pt x="21" y="141"/>
                    <a:pt x="21" y="141"/>
                  </a:cubicBezTo>
                  <a:cubicBezTo>
                    <a:pt x="34" y="186"/>
                    <a:pt x="34" y="186"/>
                    <a:pt x="34" y="186"/>
                  </a:cubicBezTo>
                  <a:cubicBezTo>
                    <a:pt x="35" y="185"/>
                    <a:pt x="35" y="185"/>
                    <a:pt x="35" y="185"/>
                  </a:cubicBezTo>
                  <a:cubicBezTo>
                    <a:pt x="22" y="140"/>
                    <a:pt x="22" y="140"/>
                    <a:pt x="22" y="140"/>
                  </a:cubicBezTo>
                  <a:cubicBezTo>
                    <a:pt x="21" y="136"/>
                    <a:pt x="21" y="136"/>
                    <a:pt x="21" y="136"/>
                  </a:cubicBezTo>
                  <a:cubicBezTo>
                    <a:pt x="18" y="125"/>
                    <a:pt x="18" y="125"/>
                    <a:pt x="18" y="125"/>
                  </a:cubicBezTo>
                  <a:cubicBezTo>
                    <a:pt x="17" y="122"/>
                    <a:pt x="17" y="122"/>
                    <a:pt x="17" y="122"/>
                  </a:cubicBezTo>
                  <a:cubicBezTo>
                    <a:pt x="10" y="98"/>
                    <a:pt x="10" y="98"/>
                    <a:pt x="10" y="98"/>
                  </a:cubicBezTo>
                  <a:cubicBezTo>
                    <a:pt x="10" y="96"/>
                    <a:pt x="10" y="96"/>
                    <a:pt x="10" y="96"/>
                  </a:cubicBezTo>
                  <a:cubicBezTo>
                    <a:pt x="9" y="93"/>
                    <a:pt x="9" y="93"/>
                    <a:pt x="9" y="93"/>
                  </a:cubicBezTo>
                  <a:cubicBezTo>
                    <a:pt x="8" y="91"/>
                    <a:pt x="8" y="91"/>
                    <a:pt x="8" y="91"/>
                  </a:cubicBezTo>
                  <a:cubicBezTo>
                    <a:pt x="5" y="79"/>
                    <a:pt x="5" y="79"/>
                    <a:pt x="5" y="79"/>
                  </a:cubicBezTo>
                  <a:cubicBezTo>
                    <a:pt x="4" y="77"/>
                    <a:pt x="4" y="77"/>
                    <a:pt x="4" y="77"/>
                  </a:cubicBezTo>
                  <a:cubicBezTo>
                    <a:pt x="2" y="69"/>
                    <a:pt x="2" y="69"/>
                    <a:pt x="2" y="69"/>
                  </a:cubicBezTo>
                  <a:cubicBezTo>
                    <a:pt x="34" y="41"/>
                    <a:pt x="34" y="41"/>
                    <a:pt x="34" y="41"/>
                  </a:cubicBezTo>
                  <a:cubicBezTo>
                    <a:pt x="43" y="32"/>
                    <a:pt x="43" y="32"/>
                    <a:pt x="43" y="32"/>
                  </a:cubicBezTo>
                  <a:cubicBezTo>
                    <a:pt x="61" y="16"/>
                    <a:pt x="61" y="16"/>
                    <a:pt x="61" y="16"/>
                  </a:cubicBezTo>
                  <a:cubicBezTo>
                    <a:pt x="66" y="12"/>
                    <a:pt x="66" y="12"/>
                    <a:pt x="66" y="12"/>
                  </a:cubicBezTo>
                  <a:cubicBezTo>
                    <a:pt x="77" y="1"/>
                    <a:pt x="77" y="1"/>
                    <a:pt x="77" y="1"/>
                  </a:cubicBezTo>
                  <a:cubicBezTo>
                    <a:pt x="77" y="1"/>
                    <a:pt x="76" y="0"/>
                    <a:pt x="7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4" name="Freeform 74"/>
            <p:cNvSpPr>
              <a:spLocks noEditPoints="1"/>
            </p:cNvSpPr>
            <p:nvPr/>
          </p:nvSpPr>
          <p:spPr bwMode="auto">
            <a:xfrm>
              <a:off x="7260951" y="3773267"/>
              <a:ext cx="173541" cy="367574"/>
            </a:xfrm>
            <a:custGeom>
              <a:avLst/>
              <a:gdLst>
                <a:gd name="T0" fmla="*/ 0 w 41"/>
                <a:gd name="T1" fmla="*/ 6 h 95"/>
                <a:gd name="T2" fmla="*/ 0 w 41"/>
                <a:gd name="T3" fmla="*/ 27 h 95"/>
                <a:gd name="T4" fmla="*/ 0 w 41"/>
                <a:gd name="T5" fmla="*/ 30 h 95"/>
                <a:gd name="T6" fmla="*/ 0 w 41"/>
                <a:gd name="T7" fmla="*/ 35 h 95"/>
                <a:gd name="T8" fmla="*/ 0 w 41"/>
                <a:gd name="T9" fmla="*/ 37 h 95"/>
                <a:gd name="T10" fmla="*/ 0 w 41"/>
                <a:gd name="T11" fmla="*/ 93 h 95"/>
                <a:gd name="T12" fmla="*/ 0 w 41"/>
                <a:gd name="T13" fmla="*/ 93 h 95"/>
                <a:gd name="T14" fmla="*/ 1 w 41"/>
                <a:gd name="T15" fmla="*/ 93 h 95"/>
                <a:gd name="T16" fmla="*/ 1 w 41"/>
                <a:gd name="T17" fmla="*/ 36 h 95"/>
                <a:gd name="T18" fmla="*/ 1 w 41"/>
                <a:gd name="T19" fmla="*/ 33 h 95"/>
                <a:gd name="T20" fmla="*/ 1 w 41"/>
                <a:gd name="T21" fmla="*/ 28 h 95"/>
                <a:gd name="T22" fmla="*/ 1 w 41"/>
                <a:gd name="T23" fmla="*/ 26 h 95"/>
                <a:gd name="T24" fmla="*/ 1 w 41"/>
                <a:gd name="T25" fmla="*/ 7 h 95"/>
                <a:gd name="T26" fmla="*/ 1 w 41"/>
                <a:gd name="T27" fmla="*/ 7 h 95"/>
                <a:gd name="T28" fmla="*/ 0 w 41"/>
                <a:gd name="T29" fmla="*/ 6 h 95"/>
                <a:gd name="T30" fmla="*/ 12 w 41"/>
                <a:gd name="T31" fmla="*/ 0 h 95"/>
                <a:gd name="T32" fmla="*/ 11 w 41"/>
                <a:gd name="T33" fmla="*/ 1 h 95"/>
                <a:gd name="T34" fmla="*/ 26 w 41"/>
                <a:gd name="T35" fmla="*/ 10 h 95"/>
                <a:gd name="T36" fmla="*/ 28 w 41"/>
                <a:gd name="T37" fmla="*/ 11 h 95"/>
                <a:gd name="T38" fmla="*/ 32 w 41"/>
                <a:gd name="T39" fmla="*/ 13 h 95"/>
                <a:gd name="T40" fmla="*/ 34 w 41"/>
                <a:gd name="T41" fmla="*/ 14 h 95"/>
                <a:gd name="T42" fmla="*/ 37 w 41"/>
                <a:gd name="T43" fmla="*/ 16 h 95"/>
                <a:gd name="T44" fmla="*/ 38 w 41"/>
                <a:gd name="T45" fmla="*/ 17 h 95"/>
                <a:gd name="T46" fmla="*/ 37 w 41"/>
                <a:gd name="T47" fmla="*/ 20 h 95"/>
                <a:gd name="T48" fmla="*/ 6 w 41"/>
                <a:gd name="T49" fmla="*/ 94 h 95"/>
                <a:gd name="T50" fmla="*/ 8 w 41"/>
                <a:gd name="T51" fmla="*/ 95 h 95"/>
                <a:gd name="T52" fmla="*/ 25 w 41"/>
                <a:gd name="T53" fmla="*/ 53 h 95"/>
                <a:gd name="T54" fmla="*/ 25 w 41"/>
                <a:gd name="T55" fmla="*/ 52 h 95"/>
                <a:gd name="T56" fmla="*/ 31 w 41"/>
                <a:gd name="T57" fmla="*/ 40 h 95"/>
                <a:gd name="T58" fmla="*/ 37 w 41"/>
                <a:gd name="T59" fmla="*/ 25 h 95"/>
                <a:gd name="T60" fmla="*/ 39 w 41"/>
                <a:gd name="T61" fmla="*/ 21 h 95"/>
                <a:gd name="T62" fmla="*/ 40 w 41"/>
                <a:gd name="T63" fmla="*/ 17 h 95"/>
                <a:gd name="T64" fmla="*/ 41 w 41"/>
                <a:gd name="T65" fmla="*/ 16 h 95"/>
                <a:gd name="T66" fmla="*/ 39 w 41"/>
                <a:gd name="T67" fmla="*/ 15 h 95"/>
                <a:gd name="T68" fmla="*/ 39 w 41"/>
                <a:gd name="T69" fmla="*/ 15 h 95"/>
                <a:gd name="T70" fmla="*/ 37 w 41"/>
                <a:gd name="T71" fmla="*/ 14 h 95"/>
                <a:gd name="T72" fmla="*/ 35 w 41"/>
                <a:gd name="T73" fmla="*/ 13 h 95"/>
                <a:gd name="T74" fmla="*/ 34 w 41"/>
                <a:gd name="T75" fmla="*/ 12 h 95"/>
                <a:gd name="T76" fmla="*/ 30 w 41"/>
                <a:gd name="T77" fmla="*/ 10 h 95"/>
                <a:gd name="T78" fmla="*/ 28 w 41"/>
                <a:gd name="T79" fmla="*/ 9 h 95"/>
                <a:gd name="T80" fmla="*/ 12 w 41"/>
                <a:gd name="T8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 h="95">
                  <a:moveTo>
                    <a:pt x="0" y="6"/>
                  </a:moveTo>
                  <a:cubicBezTo>
                    <a:pt x="0" y="27"/>
                    <a:pt x="0" y="27"/>
                    <a:pt x="0" y="27"/>
                  </a:cubicBezTo>
                  <a:cubicBezTo>
                    <a:pt x="0" y="30"/>
                    <a:pt x="0" y="30"/>
                    <a:pt x="0" y="30"/>
                  </a:cubicBezTo>
                  <a:cubicBezTo>
                    <a:pt x="0" y="35"/>
                    <a:pt x="0" y="35"/>
                    <a:pt x="0" y="35"/>
                  </a:cubicBezTo>
                  <a:cubicBezTo>
                    <a:pt x="0" y="37"/>
                    <a:pt x="0" y="37"/>
                    <a:pt x="0" y="37"/>
                  </a:cubicBezTo>
                  <a:cubicBezTo>
                    <a:pt x="0" y="93"/>
                    <a:pt x="0" y="93"/>
                    <a:pt x="0" y="93"/>
                  </a:cubicBezTo>
                  <a:cubicBezTo>
                    <a:pt x="0" y="93"/>
                    <a:pt x="0" y="93"/>
                    <a:pt x="0" y="93"/>
                  </a:cubicBezTo>
                  <a:cubicBezTo>
                    <a:pt x="1" y="93"/>
                    <a:pt x="1" y="93"/>
                    <a:pt x="1" y="93"/>
                  </a:cubicBezTo>
                  <a:cubicBezTo>
                    <a:pt x="1" y="36"/>
                    <a:pt x="1" y="36"/>
                    <a:pt x="1" y="36"/>
                  </a:cubicBezTo>
                  <a:cubicBezTo>
                    <a:pt x="1" y="33"/>
                    <a:pt x="1" y="33"/>
                    <a:pt x="1" y="33"/>
                  </a:cubicBezTo>
                  <a:cubicBezTo>
                    <a:pt x="1" y="28"/>
                    <a:pt x="1" y="28"/>
                    <a:pt x="1" y="28"/>
                  </a:cubicBezTo>
                  <a:cubicBezTo>
                    <a:pt x="1" y="26"/>
                    <a:pt x="1" y="26"/>
                    <a:pt x="1" y="26"/>
                  </a:cubicBezTo>
                  <a:cubicBezTo>
                    <a:pt x="1" y="7"/>
                    <a:pt x="1" y="7"/>
                    <a:pt x="1" y="7"/>
                  </a:cubicBezTo>
                  <a:cubicBezTo>
                    <a:pt x="1" y="7"/>
                    <a:pt x="1" y="7"/>
                    <a:pt x="1" y="7"/>
                  </a:cubicBezTo>
                  <a:cubicBezTo>
                    <a:pt x="0" y="7"/>
                    <a:pt x="0" y="7"/>
                    <a:pt x="0" y="6"/>
                  </a:cubicBezTo>
                  <a:moveTo>
                    <a:pt x="12" y="0"/>
                  </a:moveTo>
                  <a:cubicBezTo>
                    <a:pt x="12" y="0"/>
                    <a:pt x="11" y="1"/>
                    <a:pt x="11" y="1"/>
                  </a:cubicBezTo>
                  <a:cubicBezTo>
                    <a:pt x="26" y="10"/>
                    <a:pt x="26" y="10"/>
                    <a:pt x="26" y="10"/>
                  </a:cubicBezTo>
                  <a:cubicBezTo>
                    <a:pt x="28" y="11"/>
                    <a:pt x="28" y="11"/>
                    <a:pt x="28" y="11"/>
                  </a:cubicBezTo>
                  <a:cubicBezTo>
                    <a:pt x="32" y="13"/>
                    <a:pt x="32" y="13"/>
                    <a:pt x="32" y="13"/>
                  </a:cubicBezTo>
                  <a:cubicBezTo>
                    <a:pt x="34" y="14"/>
                    <a:pt x="34" y="14"/>
                    <a:pt x="34" y="14"/>
                  </a:cubicBezTo>
                  <a:cubicBezTo>
                    <a:pt x="37" y="16"/>
                    <a:pt x="37" y="16"/>
                    <a:pt x="37" y="16"/>
                  </a:cubicBezTo>
                  <a:cubicBezTo>
                    <a:pt x="38" y="17"/>
                    <a:pt x="38" y="17"/>
                    <a:pt x="38" y="17"/>
                  </a:cubicBezTo>
                  <a:cubicBezTo>
                    <a:pt x="37" y="20"/>
                    <a:pt x="37" y="20"/>
                    <a:pt x="37" y="20"/>
                  </a:cubicBezTo>
                  <a:cubicBezTo>
                    <a:pt x="6" y="94"/>
                    <a:pt x="6" y="94"/>
                    <a:pt x="6" y="94"/>
                  </a:cubicBezTo>
                  <a:cubicBezTo>
                    <a:pt x="7" y="94"/>
                    <a:pt x="7" y="95"/>
                    <a:pt x="8" y="95"/>
                  </a:cubicBezTo>
                  <a:cubicBezTo>
                    <a:pt x="25" y="53"/>
                    <a:pt x="25" y="53"/>
                    <a:pt x="25" y="53"/>
                  </a:cubicBezTo>
                  <a:cubicBezTo>
                    <a:pt x="25" y="52"/>
                    <a:pt x="25" y="52"/>
                    <a:pt x="25" y="52"/>
                  </a:cubicBezTo>
                  <a:cubicBezTo>
                    <a:pt x="25" y="47"/>
                    <a:pt x="27" y="43"/>
                    <a:pt x="31" y="40"/>
                  </a:cubicBezTo>
                  <a:cubicBezTo>
                    <a:pt x="37" y="25"/>
                    <a:pt x="37" y="25"/>
                    <a:pt x="37" y="25"/>
                  </a:cubicBezTo>
                  <a:cubicBezTo>
                    <a:pt x="39" y="21"/>
                    <a:pt x="39" y="21"/>
                    <a:pt x="39" y="21"/>
                  </a:cubicBezTo>
                  <a:cubicBezTo>
                    <a:pt x="40" y="17"/>
                    <a:pt x="40" y="17"/>
                    <a:pt x="40" y="17"/>
                  </a:cubicBezTo>
                  <a:cubicBezTo>
                    <a:pt x="41" y="16"/>
                    <a:pt x="41" y="16"/>
                    <a:pt x="41" y="16"/>
                  </a:cubicBezTo>
                  <a:cubicBezTo>
                    <a:pt x="39" y="15"/>
                    <a:pt x="39" y="15"/>
                    <a:pt x="39" y="15"/>
                  </a:cubicBezTo>
                  <a:cubicBezTo>
                    <a:pt x="39" y="15"/>
                    <a:pt x="39" y="15"/>
                    <a:pt x="39" y="15"/>
                  </a:cubicBezTo>
                  <a:cubicBezTo>
                    <a:pt x="37" y="14"/>
                    <a:pt x="37" y="14"/>
                    <a:pt x="37" y="14"/>
                  </a:cubicBezTo>
                  <a:cubicBezTo>
                    <a:pt x="35" y="13"/>
                    <a:pt x="35" y="13"/>
                    <a:pt x="35" y="13"/>
                  </a:cubicBezTo>
                  <a:cubicBezTo>
                    <a:pt x="34" y="12"/>
                    <a:pt x="34" y="12"/>
                    <a:pt x="34" y="12"/>
                  </a:cubicBezTo>
                  <a:cubicBezTo>
                    <a:pt x="30" y="10"/>
                    <a:pt x="30" y="10"/>
                    <a:pt x="30" y="10"/>
                  </a:cubicBezTo>
                  <a:cubicBezTo>
                    <a:pt x="28" y="9"/>
                    <a:pt x="28" y="9"/>
                    <a:pt x="28" y="9"/>
                  </a:cubicBezTo>
                  <a:cubicBezTo>
                    <a:pt x="12" y="0"/>
                    <a:pt x="12" y="0"/>
                    <a:pt x="1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5" name="Freeform 75"/>
            <p:cNvSpPr>
              <a:spLocks noEditPoints="1"/>
            </p:cNvSpPr>
            <p:nvPr/>
          </p:nvSpPr>
          <p:spPr bwMode="auto">
            <a:xfrm>
              <a:off x="6235811" y="3646406"/>
              <a:ext cx="1300658" cy="699365"/>
            </a:xfrm>
            <a:custGeom>
              <a:avLst/>
              <a:gdLst>
                <a:gd name="T0" fmla="*/ 257 w 307"/>
                <a:gd name="T1" fmla="*/ 141 h 181"/>
                <a:gd name="T2" fmla="*/ 265 w 307"/>
                <a:gd name="T3" fmla="*/ 148 h 181"/>
                <a:gd name="T4" fmla="*/ 307 w 307"/>
                <a:gd name="T5" fmla="*/ 176 h 181"/>
                <a:gd name="T6" fmla="*/ 268 w 307"/>
                <a:gd name="T7" fmla="*/ 148 h 181"/>
                <a:gd name="T8" fmla="*/ 257 w 307"/>
                <a:gd name="T9" fmla="*/ 140 h 181"/>
                <a:gd name="T10" fmla="*/ 11 w 307"/>
                <a:gd name="T11" fmla="*/ 112 h 181"/>
                <a:gd name="T12" fmla="*/ 50 w 307"/>
                <a:gd name="T13" fmla="*/ 122 h 181"/>
                <a:gd name="T14" fmla="*/ 134 w 307"/>
                <a:gd name="T15" fmla="*/ 141 h 181"/>
                <a:gd name="T16" fmla="*/ 186 w 307"/>
                <a:gd name="T17" fmla="*/ 153 h 181"/>
                <a:gd name="T18" fmla="*/ 251 w 307"/>
                <a:gd name="T19" fmla="*/ 169 h 181"/>
                <a:gd name="T20" fmla="*/ 263 w 307"/>
                <a:gd name="T21" fmla="*/ 172 h 181"/>
                <a:gd name="T22" fmla="*/ 305 w 307"/>
                <a:gd name="T23" fmla="*/ 180 h 181"/>
                <a:gd name="T24" fmla="*/ 258 w 307"/>
                <a:gd name="T25" fmla="*/ 169 h 181"/>
                <a:gd name="T26" fmla="*/ 250 w 307"/>
                <a:gd name="T27" fmla="*/ 167 h 181"/>
                <a:gd name="T28" fmla="*/ 180 w 307"/>
                <a:gd name="T29" fmla="*/ 150 h 181"/>
                <a:gd name="T30" fmla="*/ 133 w 307"/>
                <a:gd name="T31" fmla="*/ 139 h 181"/>
                <a:gd name="T32" fmla="*/ 48 w 307"/>
                <a:gd name="T33" fmla="*/ 119 h 181"/>
                <a:gd name="T34" fmla="*/ 32 w 307"/>
                <a:gd name="T35" fmla="*/ 5 h 181"/>
                <a:gd name="T36" fmla="*/ 0 w 307"/>
                <a:gd name="T37" fmla="*/ 82 h 181"/>
                <a:gd name="T38" fmla="*/ 0 w 307"/>
                <a:gd name="T39" fmla="*/ 94 h 181"/>
                <a:gd name="T40" fmla="*/ 2 w 307"/>
                <a:gd name="T41" fmla="*/ 82 h 181"/>
                <a:gd name="T42" fmla="*/ 32 w 307"/>
                <a:gd name="T43" fmla="*/ 5 h 181"/>
                <a:gd name="T44" fmla="*/ 51 w 307"/>
                <a:gd name="T45" fmla="*/ 2 h 181"/>
                <a:gd name="T46" fmla="*/ 190 w 307"/>
                <a:gd name="T47" fmla="*/ 97 h 181"/>
                <a:gd name="T48" fmla="*/ 196 w 307"/>
                <a:gd name="T49" fmla="*/ 100 h 181"/>
                <a:gd name="T50" fmla="*/ 199 w 307"/>
                <a:gd name="T51" fmla="*/ 103 h 181"/>
                <a:gd name="T52" fmla="*/ 212 w 307"/>
                <a:gd name="T53" fmla="*/ 111 h 181"/>
                <a:gd name="T54" fmla="*/ 237 w 307"/>
                <a:gd name="T55" fmla="*/ 127 h 181"/>
                <a:gd name="T56" fmla="*/ 201 w 307"/>
                <a:gd name="T57" fmla="*/ 102 h 181"/>
                <a:gd name="T58" fmla="*/ 197 w 307"/>
                <a:gd name="T59" fmla="*/ 99 h 181"/>
                <a:gd name="T60" fmla="*/ 196 w 307"/>
                <a:gd name="T61" fmla="*/ 98 h 181"/>
                <a:gd name="T62" fmla="*/ 190 w 307"/>
                <a:gd name="T63" fmla="*/ 94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7" h="181">
                  <a:moveTo>
                    <a:pt x="257" y="140"/>
                  </a:moveTo>
                  <a:cubicBezTo>
                    <a:pt x="257" y="141"/>
                    <a:pt x="257" y="141"/>
                    <a:pt x="257" y="141"/>
                  </a:cubicBezTo>
                  <a:cubicBezTo>
                    <a:pt x="257" y="142"/>
                    <a:pt x="257" y="142"/>
                    <a:pt x="257" y="142"/>
                  </a:cubicBezTo>
                  <a:cubicBezTo>
                    <a:pt x="265" y="148"/>
                    <a:pt x="265" y="148"/>
                    <a:pt x="265" y="148"/>
                  </a:cubicBezTo>
                  <a:cubicBezTo>
                    <a:pt x="267" y="149"/>
                    <a:pt x="267" y="149"/>
                    <a:pt x="267" y="149"/>
                  </a:cubicBezTo>
                  <a:cubicBezTo>
                    <a:pt x="307" y="176"/>
                    <a:pt x="307" y="176"/>
                    <a:pt x="307" y="176"/>
                  </a:cubicBezTo>
                  <a:cubicBezTo>
                    <a:pt x="307" y="176"/>
                    <a:pt x="307" y="175"/>
                    <a:pt x="307" y="175"/>
                  </a:cubicBezTo>
                  <a:cubicBezTo>
                    <a:pt x="268" y="148"/>
                    <a:pt x="268" y="148"/>
                    <a:pt x="268" y="148"/>
                  </a:cubicBezTo>
                  <a:cubicBezTo>
                    <a:pt x="267" y="147"/>
                    <a:pt x="267" y="147"/>
                    <a:pt x="267" y="147"/>
                  </a:cubicBezTo>
                  <a:cubicBezTo>
                    <a:pt x="257" y="140"/>
                    <a:pt x="257" y="140"/>
                    <a:pt x="257" y="140"/>
                  </a:cubicBezTo>
                  <a:moveTo>
                    <a:pt x="11" y="111"/>
                  </a:moveTo>
                  <a:cubicBezTo>
                    <a:pt x="11" y="111"/>
                    <a:pt x="11" y="112"/>
                    <a:pt x="11" y="112"/>
                  </a:cubicBezTo>
                  <a:cubicBezTo>
                    <a:pt x="49" y="121"/>
                    <a:pt x="49" y="121"/>
                    <a:pt x="49" y="121"/>
                  </a:cubicBezTo>
                  <a:cubicBezTo>
                    <a:pt x="50" y="122"/>
                    <a:pt x="50" y="122"/>
                    <a:pt x="50" y="122"/>
                  </a:cubicBezTo>
                  <a:cubicBezTo>
                    <a:pt x="131" y="141"/>
                    <a:pt x="131" y="141"/>
                    <a:pt x="131" y="141"/>
                  </a:cubicBezTo>
                  <a:cubicBezTo>
                    <a:pt x="134" y="141"/>
                    <a:pt x="134" y="141"/>
                    <a:pt x="134" y="141"/>
                  </a:cubicBezTo>
                  <a:cubicBezTo>
                    <a:pt x="182" y="153"/>
                    <a:pt x="182" y="153"/>
                    <a:pt x="182" y="153"/>
                  </a:cubicBezTo>
                  <a:cubicBezTo>
                    <a:pt x="186" y="153"/>
                    <a:pt x="186" y="153"/>
                    <a:pt x="186" y="153"/>
                  </a:cubicBezTo>
                  <a:cubicBezTo>
                    <a:pt x="249" y="168"/>
                    <a:pt x="249" y="168"/>
                    <a:pt x="249" y="168"/>
                  </a:cubicBezTo>
                  <a:cubicBezTo>
                    <a:pt x="251" y="169"/>
                    <a:pt x="251" y="169"/>
                    <a:pt x="251" y="169"/>
                  </a:cubicBezTo>
                  <a:cubicBezTo>
                    <a:pt x="260" y="171"/>
                    <a:pt x="260" y="171"/>
                    <a:pt x="260" y="171"/>
                  </a:cubicBezTo>
                  <a:cubicBezTo>
                    <a:pt x="263" y="172"/>
                    <a:pt x="263" y="172"/>
                    <a:pt x="263" y="172"/>
                  </a:cubicBezTo>
                  <a:cubicBezTo>
                    <a:pt x="305" y="181"/>
                    <a:pt x="305" y="181"/>
                    <a:pt x="305" y="181"/>
                  </a:cubicBezTo>
                  <a:cubicBezTo>
                    <a:pt x="305" y="181"/>
                    <a:pt x="305" y="180"/>
                    <a:pt x="305" y="180"/>
                  </a:cubicBezTo>
                  <a:cubicBezTo>
                    <a:pt x="261" y="169"/>
                    <a:pt x="261" y="169"/>
                    <a:pt x="261" y="169"/>
                  </a:cubicBezTo>
                  <a:cubicBezTo>
                    <a:pt x="258" y="169"/>
                    <a:pt x="258" y="169"/>
                    <a:pt x="258" y="169"/>
                  </a:cubicBezTo>
                  <a:cubicBezTo>
                    <a:pt x="252" y="167"/>
                    <a:pt x="252" y="167"/>
                    <a:pt x="252" y="167"/>
                  </a:cubicBezTo>
                  <a:cubicBezTo>
                    <a:pt x="250" y="167"/>
                    <a:pt x="250" y="167"/>
                    <a:pt x="250" y="167"/>
                  </a:cubicBezTo>
                  <a:cubicBezTo>
                    <a:pt x="183" y="151"/>
                    <a:pt x="183" y="151"/>
                    <a:pt x="183" y="151"/>
                  </a:cubicBezTo>
                  <a:cubicBezTo>
                    <a:pt x="180" y="150"/>
                    <a:pt x="180" y="150"/>
                    <a:pt x="180" y="150"/>
                  </a:cubicBezTo>
                  <a:cubicBezTo>
                    <a:pt x="136" y="140"/>
                    <a:pt x="136" y="140"/>
                    <a:pt x="136" y="140"/>
                  </a:cubicBezTo>
                  <a:cubicBezTo>
                    <a:pt x="133" y="139"/>
                    <a:pt x="133" y="139"/>
                    <a:pt x="133" y="139"/>
                  </a:cubicBezTo>
                  <a:cubicBezTo>
                    <a:pt x="50" y="120"/>
                    <a:pt x="50" y="120"/>
                    <a:pt x="50" y="120"/>
                  </a:cubicBezTo>
                  <a:cubicBezTo>
                    <a:pt x="48" y="119"/>
                    <a:pt x="48" y="119"/>
                    <a:pt x="48" y="119"/>
                  </a:cubicBezTo>
                  <a:cubicBezTo>
                    <a:pt x="11" y="111"/>
                    <a:pt x="11" y="111"/>
                    <a:pt x="11" y="111"/>
                  </a:cubicBezTo>
                  <a:moveTo>
                    <a:pt x="32" y="5"/>
                  </a:moveTo>
                  <a:cubicBezTo>
                    <a:pt x="0" y="81"/>
                    <a:pt x="0" y="81"/>
                    <a:pt x="0" y="81"/>
                  </a:cubicBezTo>
                  <a:cubicBezTo>
                    <a:pt x="0" y="82"/>
                    <a:pt x="0" y="82"/>
                    <a:pt x="0" y="82"/>
                  </a:cubicBezTo>
                  <a:cubicBezTo>
                    <a:pt x="0" y="82"/>
                    <a:pt x="0" y="82"/>
                    <a:pt x="0" y="82"/>
                  </a:cubicBezTo>
                  <a:cubicBezTo>
                    <a:pt x="0" y="94"/>
                    <a:pt x="0" y="94"/>
                    <a:pt x="0" y="94"/>
                  </a:cubicBezTo>
                  <a:cubicBezTo>
                    <a:pt x="1" y="94"/>
                    <a:pt x="1" y="94"/>
                    <a:pt x="2" y="95"/>
                  </a:cubicBezTo>
                  <a:cubicBezTo>
                    <a:pt x="2" y="82"/>
                    <a:pt x="2" y="82"/>
                    <a:pt x="2" y="82"/>
                  </a:cubicBezTo>
                  <a:cubicBezTo>
                    <a:pt x="34" y="6"/>
                    <a:pt x="34" y="6"/>
                    <a:pt x="34" y="6"/>
                  </a:cubicBezTo>
                  <a:cubicBezTo>
                    <a:pt x="33" y="5"/>
                    <a:pt x="33" y="5"/>
                    <a:pt x="32" y="5"/>
                  </a:cubicBezTo>
                  <a:moveTo>
                    <a:pt x="52" y="0"/>
                  </a:moveTo>
                  <a:cubicBezTo>
                    <a:pt x="52" y="1"/>
                    <a:pt x="52" y="1"/>
                    <a:pt x="51" y="2"/>
                  </a:cubicBezTo>
                  <a:cubicBezTo>
                    <a:pt x="189" y="95"/>
                    <a:pt x="189" y="95"/>
                    <a:pt x="189" y="95"/>
                  </a:cubicBezTo>
                  <a:cubicBezTo>
                    <a:pt x="190" y="97"/>
                    <a:pt x="190" y="97"/>
                    <a:pt x="190" y="97"/>
                  </a:cubicBezTo>
                  <a:cubicBezTo>
                    <a:pt x="194" y="99"/>
                    <a:pt x="194" y="99"/>
                    <a:pt x="194" y="99"/>
                  </a:cubicBezTo>
                  <a:cubicBezTo>
                    <a:pt x="196" y="100"/>
                    <a:pt x="196" y="100"/>
                    <a:pt x="196" y="100"/>
                  </a:cubicBezTo>
                  <a:cubicBezTo>
                    <a:pt x="197" y="101"/>
                    <a:pt x="197" y="101"/>
                    <a:pt x="197" y="101"/>
                  </a:cubicBezTo>
                  <a:cubicBezTo>
                    <a:pt x="199" y="103"/>
                    <a:pt x="199" y="103"/>
                    <a:pt x="199" y="103"/>
                  </a:cubicBezTo>
                  <a:cubicBezTo>
                    <a:pt x="206" y="107"/>
                    <a:pt x="206" y="107"/>
                    <a:pt x="206" y="107"/>
                  </a:cubicBezTo>
                  <a:cubicBezTo>
                    <a:pt x="212" y="111"/>
                    <a:pt x="212" y="111"/>
                    <a:pt x="212" y="111"/>
                  </a:cubicBezTo>
                  <a:cubicBezTo>
                    <a:pt x="235" y="128"/>
                    <a:pt x="235" y="128"/>
                    <a:pt x="235" y="128"/>
                  </a:cubicBezTo>
                  <a:cubicBezTo>
                    <a:pt x="236" y="127"/>
                    <a:pt x="237" y="127"/>
                    <a:pt x="237" y="127"/>
                  </a:cubicBezTo>
                  <a:cubicBezTo>
                    <a:pt x="207" y="106"/>
                    <a:pt x="207" y="106"/>
                    <a:pt x="207" y="106"/>
                  </a:cubicBezTo>
                  <a:cubicBezTo>
                    <a:pt x="201" y="102"/>
                    <a:pt x="201" y="102"/>
                    <a:pt x="201" y="102"/>
                  </a:cubicBezTo>
                  <a:cubicBezTo>
                    <a:pt x="199" y="101"/>
                    <a:pt x="199" y="101"/>
                    <a:pt x="199" y="101"/>
                  </a:cubicBezTo>
                  <a:cubicBezTo>
                    <a:pt x="197" y="99"/>
                    <a:pt x="197" y="99"/>
                    <a:pt x="197" y="99"/>
                  </a:cubicBezTo>
                  <a:cubicBezTo>
                    <a:pt x="197" y="99"/>
                    <a:pt x="197" y="99"/>
                    <a:pt x="197" y="99"/>
                  </a:cubicBezTo>
                  <a:cubicBezTo>
                    <a:pt x="196" y="98"/>
                    <a:pt x="196" y="98"/>
                    <a:pt x="196" y="98"/>
                  </a:cubicBezTo>
                  <a:cubicBezTo>
                    <a:pt x="192" y="96"/>
                    <a:pt x="192" y="96"/>
                    <a:pt x="192" y="96"/>
                  </a:cubicBezTo>
                  <a:cubicBezTo>
                    <a:pt x="190" y="94"/>
                    <a:pt x="190" y="94"/>
                    <a:pt x="190" y="94"/>
                  </a:cubicBezTo>
                  <a:cubicBezTo>
                    <a:pt x="52" y="0"/>
                    <a:pt x="52" y="0"/>
                    <a:pt x="5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6" name="Freeform 76"/>
            <p:cNvSpPr>
              <a:spLocks noEditPoints="1"/>
            </p:cNvSpPr>
            <p:nvPr/>
          </p:nvSpPr>
          <p:spPr bwMode="auto">
            <a:xfrm>
              <a:off x="11080625" y="3568337"/>
              <a:ext cx="898115" cy="862008"/>
            </a:xfrm>
            <a:custGeom>
              <a:avLst/>
              <a:gdLst>
                <a:gd name="T0" fmla="*/ 1 w 212"/>
                <a:gd name="T1" fmla="*/ 127 h 223"/>
                <a:gd name="T2" fmla="*/ 0 w 212"/>
                <a:gd name="T3" fmla="*/ 129 h 223"/>
                <a:gd name="T4" fmla="*/ 2 w 212"/>
                <a:gd name="T5" fmla="*/ 130 h 223"/>
                <a:gd name="T6" fmla="*/ 4 w 212"/>
                <a:gd name="T7" fmla="*/ 131 h 223"/>
                <a:gd name="T8" fmla="*/ 30 w 212"/>
                <a:gd name="T9" fmla="*/ 142 h 223"/>
                <a:gd name="T10" fmla="*/ 32 w 212"/>
                <a:gd name="T11" fmla="*/ 143 h 223"/>
                <a:gd name="T12" fmla="*/ 69 w 212"/>
                <a:gd name="T13" fmla="*/ 159 h 223"/>
                <a:gd name="T14" fmla="*/ 70 w 212"/>
                <a:gd name="T15" fmla="*/ 160 h 223"/>
                <a:gd name="T16" fmla="*/ 212 w 212"/>
                <a:gd name="T17" fmla="*/ 223 h 223"/>
                <a:gd name="T18" fmla="*/ 212 w 212"/>
                <a:gd name="T19" fmla="*/ 221 h 223"/>
                <a:gd name="T20" fmla="*/ 70 w 212"/>
                <a:gd name="T21" fmla="*/ 158 h 223"/>
                <a:gd name="T22" fmla="*/ 69 w 212"/>
                <a:gd name="T23" fmla="*/ 157 h 223"/>
                <a:gd name="T24" fmla="*/ 31 w 212"/>
                <a:gd name="T25" fmla="*/ 141 h 223"/>
                <a:gd name="T26" fmla="*/ 29 w 212"/>
                <a:gd name="T27" fmla="*/ 140 h 223"/>
                <a:gd name="T28" fmla="*/ 4 w 212"/>
                <a:gd name="T29" fmla="*/ 129 h 223"/>
                <a:gd name="T30" fmla="*/ 2 w 212"/>
                <a:gd name="T31" fmla="*/ 128 h 223"/>
                <a:gd name="T32" fmla="*/ 1 w 212"/>
                <a:gd name="T33" fmla="*/ 127 h 223"/>
                <a:gd name="T34" fmla="*/ 212 w 212"/>
                <a:gd name="T35" fmla="*/ 0 h 223"/>
                <a:gd name="T36" fmla="*/ 70 w 212"/>
                <a:gd name="T37" fmla="*/ 79 h 223"/>
                <a:gd name="T38" fmla="*/ 69 w 212"/>
                <a:gd name="T39" fmla="*/ 80 h 223"/>
                <a:gd name="T40" fmla="*/ 21 w 212"/>
                <a:gd name="T41" fmla="*/ 106 h 223"/>
                <a:gd name="T42" fmla="*/ 20 w 212"/>
                <a:gd name="T43" fmla="*/ 107 h 223"/>
                <a:gd name="T44" fmla="*/ 3 w 212"/>
                <a:gd name="T45" fmla="*/ 116 h 223"/>
                <a:gd name="T46" fmla="*/ 3 w 212"/>
                <a:gd name="T47" fmla="*/ 118 h 223"/>
                <a:gd name="T48" fmla="*/ 20 w 212"/>
                <a:gd name="T49" fmla="*/ 109 h 223"/>
                <a:gd name="T50" fmla="*/ 22 w 212"/>
                <a:gd name="T51" fmla="*/ 108 h 223"/>
                <a:gd name="T52" fmla="*/ 69 w 212"/>
                <a:gd name="T53" fmla="*/ 82 h 223"/>
                <a:gd name="T54" fmla="*/ 70 w 212"/>
                <a:gd name="T55" fmla="*/ 81 h 223"/>
                <a:gd name="T56" fmla="*/ 212 w 212"/>
                <a:gd name="T57" fmla="*/ 2 h 223"/>
                <a:gd name="T58" fmla="*/ 212 w 212"/>
                <a:gd name="T59"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2" h="223">
                  <a:moveTo>
                    <a:pt x="1" y="127"/>
                  </a:moveTo>
                  <a:cubicBezTo>
                    <a:pt x="1" y="128"/>
                    <a:pt x="0" y="128"/>
                    <a:pt x="0" y="129"/>
                  </a:cubicBezTo>
                  <a:cubicBezTo>
                    <a:pt x="2" y="130"/>
                    <a:pt x="2" y="130"/>
                    <a:pt x="2" y="130"/>
                  </a:cubicBezTo>
                  <a:cubicBezTo>
                    <a:pt x="4" y="131"/>
                    <a:pt x="4" y="131"/>
                    <a:pt x="4" y="131"/>
                  </a:cubicBezTo>
                  <a:cubicBezTo>
                    <a:pt x="30" y="142"/>
                    <a:pt x="30" y="142"/>
                    <a:pt x="30" y="142"/>
                  </a:cubicBezTo>
                  <a:cubicBezTo>
                    <a:pt x="32" y="143"/>
                    <a:pt x="32" y="143"/>
                    <a:pt x="32" y="143"/>
                  </a:cubicBezTo>
                  <a:cubicBezTo>
                    <a:pt x="69" y="159"/>
                    <a:pt x="69" y="159"/>
                    <a:pt x="69" y="159"/>
                  </a:cubicBezTo>
                  <a:cubicBezTo>
                    <a:pt x="70" y="160"/>
                    <a:pt x="70" y="160"/>
                    <a:pt x="70" y="160"/>
                  </a:cubicBezTo>
                  <a:cubicBezTo>
                    <a:pt x="212" y="223"/>
                    <a:pt x="212" y="223"/>
                    <a:pt x="212" y="223"/>
                  </a:cubicBezTo>
                  <a:cubicBezTo>
                    <a:pt x="212" y="221"/>
                    <a:pt x="212" y="221"/>
                    <a:pt x="212" y="221"/>
                  </a:cubicBezTo>
                  <a:cubicBezTo>
                    <a:pt x="70" y="158"/>
                    <a:pt x="70" y="158"/>
                    <a:pt x="70" y="158"/>
                  </a:cubicBezTo>
                  <a:cubicBezTo>
                    <a:pt x="69" y="157"/>
                    <a:pt x="69" y="157"/>
                    <a:pt x="69" y="157"/>
                  </a:cubicBezTo>
                  <a:cubicBezTo>
                    <a:pt x="31" y="141"/>
                    <a:pt x="31" y="141"/>
                    <a:pt x="31" y="141"/>
                  </a:cubicBezTo>
                  <a:cubicBezTo>
                    <a:pt x="29" y="140"/>
                    <a:pt x="29" y="140"/>
                    <a:pt x="29" y="140"/>
                  </a:cubicBezTo>
                  <a:cubicBezTo>
                    <a:pt x="4" y="129"/>
                    <a:pt x="4" y="129"/>
                    <a:pt x="4" y="129"/>
                  </a:cubicBezTo>
                  <a:cubicBezTo>
                    <a:pt x="2" y="128"/>
                    <a:pt x="2" y="128"/>
                    <a:pt x="2" y="128"/>
                  </a:cubicBezTo>
                  <a:cubicBezTo>
                    <a:pt x="1" y="127"/>
                    <a:pt x="1" y="127"/>
                    <a:pt x="1" y="127"/>
                  </a:cubicBezTo>
                  <a:moveTo>
                    <a:pt x="212" y="0"/>
                  </a:moveTo>
                  <a:cubicBezTo>
                    <a:pt x="70" y="79"/>
                    <a:pt x="70" y="79"/>
                    <a:pt x="70" y="79"/>
                  </a:cubicBezTo>
                  <a:cubicBezTo>
                    <a:pt x="69" y="80"/>
                    <a:pt x="69" y="80"/>
                    <a:pt x="69" y="80"/>
                  </a:cubicBezTo>
                  <a:cubicBezTo>
                    <a:pt x="21" y="106"/>
                    <a:pt x="21" y="106"/>
                    <a:pt x="21" y="106"/>
                  </a:cubicBezTo>
                  <a:cubicBezTo>
                    <a:pt x="20" y="107"/>
                    <a:pt x="20" y="107"/>
                    <a:pt x="20" y="107"/>
                  </a:cubicBezTo>
                  <a:cubicBezTo>
                    <a:pt x="3" y="116"/>
                    <a:pt x="3" y="116"/>
                    <a:pt x="3" y="116"/>
                  </a:cubicBezTo>
                  <a:cubicBezTo>
                    <a:pt x="3" y="117"/>
                    <a:pt x="3" y="118"/>
                    <a:pt x="3" y="118"/>
                  </a:cubicBezTo>
                  <a:cubicBezTo>
                    <a:pt x="20" y="109"/>
                    <a:pt x="20" y="109"/>
                    <a:pt x="20" y="109"/>
                  </a:cubicBezTo>
                  <a:cubicBezTo>
                    <a:pt x="22" y="108"/>
                    <a:pt x="22" y="108"/>
                    <a:pt x="22" y="108"/>
                  </a:cubicBezTo>
                  <a:cubicBezTo>
                    <a:pt x="69" y="82"/>
                    <a:pt x="69" y="82"/>
                    <a:pt x="69" y="82"/>
                  </a:cubicBezTo>
                  <a:cubicBezTo>
                    <a:pt x="70" y="81"/>
                    <a:pt x="70" y="81"/>
                    <a:pt x="70" y="81"/>
                  </a:cubicBezTo>
                  <a:cubicBezTo>
                    <a:pt x="212" y="2"/>
                    <a:pt x="212" y="2"/>
                    <a:pt x="212" y="2"/>
                  </a:cubicBezTo>
                  <a:cubicBezTo>
                    <a:pt x="212" y="0"/>
                    <a:pt x="212" y="0"/>
                    <a:pt x="21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7" name="Freeform 87"/>
            <p:cNvSpPr>
              <a:spLocks/>
            </p:cNvSpPr>
            <p:nvPr/>
          </p:nvSpPr>
          <p:spPr bwMode="auto">
            <a:xfrm>
              <a:off x="7981948" y="3340637"/>
              <a:ext cx="109134" cy="97585"/>
            </a:xfrm>
            <a:custGeom>
              <a:avLst/>
              <a:gdLst>
                <a:gd name="T0" fmla="*/ 13 w 26"/>
                <a:gd name="T1" fmla="*/ 0 h 25"/>
                <a:gd name="T2" fmla="*/ 9 w 26"/>
                <a:gd name="T3" fmla="*/ 0 h 25"/>
                <a:gd name="T4" fmla="*/ 6 w 26"/>
                <a:gd name="T5" fmla="*/ 2 h 25"/>
                <a:gd name="T6" fmla="*/ 0 w 26"/>
                <a:gd name="T7" fmla="*/ 12 h 25"/>
                <a:gd name="T8" fmla="*/ 4 w 26"/>
                <a:gd name="T9" fmla="*/ 21 h 25"/>
                <a:gd name="T10" fmla="*/ 5 w 26"/>
                <a:gd name="T11" fmla="*/ 23 h 25"/>
                <a:gd name="T12" fmla="*/ 7 w 26"/>
                <a:gd name="T13" fmla="*/ 24 h 25"/>
                <a:gd name="T14" fmla="*/ 9 w 26"/>
                <a:gd name="T15" fmla="*/ 24 h 25"/>
                <a:gd name="T16" fmla="*/ 10 w 26"/>
                <a:gd name="T17" fmla="*/ 25 h 25"/>
                <a:gd name="T18" fmla="*/ 12 w 26"/>
                <a:gd name="T19" fmla="*/ 25 h 25"/>
                <a:gd name="T20" fmla="*/ 13 w 26"/>
                <a:gd name="T21" fmla="*/ 25 h 25"/>
                <a:gd name="T22" fmla="*/ 13 w 26"/>
                <a:gd name="T23" fmla="*/ 25 h 25"/>
                <a:gd name="T24" fmla="*/ 16 w 26"/>
                <a:gd name="T25" fmla="*/ 25 h 25"/>
                <a:gd name="T26" fmla="*/ 18 w 26"/>
                <a:gd name="T27" fmla="*/ 24 h 25"/>
                <a:gd name="T28" fmla="*/ 19 w 26"/>
                <a:gd name="T29" fmla="*/ 23 h 25"/>
                <a:gd name="T30" fmla="*/ 21 w 26"/>
                <a:gd name="T31" fmla="*/ 22 h 25"/>
                <a:gd name="T32" fmla="*/ 26 w 26"/>
                <a:gd name="T33" fmla="*/ 12 h 25"/>
                <a:gd name="T34" fmla="*/ 26 w 26"/>
                <a:gd name="T35" fmla="*/ 12 h 25"/>
                <a:gd name="T36" fmla="*/ 25 w 26"/>
                <a:gd name="T37" fmla="*/ 10 h 25"/>
                <a:gd name="T38" fmla="*/ 25 w 26"/>
                <a:gd name="T39" fmla="*/ 8 h 25"/>
                <a:gd name="T40" fmla="*/ 22 w 26"/>
                <a:gd name="T41" fmla="*/ 3 h 25"/>
                <a:gd name="T42" fmla="*/ 19 w 26"/>
                <a:gd name="T43" fmla="*/ 1 h 25"/>
                <a:gd name="T44" fmla="*/ 18 w 26"/>
                <a:gd name="T45" fmla="*/ 1 h 25"/>
                <a:gd name="T46" fmla="*/ 13 w 26"/>
                <a:gd name="T4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25">
                  <a:moveTo>
                    <a:pt x="13" y="0"/>
                  </a:moveTo>
                  <a:cubicBezTo>
                    <a:pt x="11" y="0"/>
                    <a:pt x="10" y="0"/>
                    <a:pt x="9" y="0"/>
                  </a:cubicBezTo>
                  <a:cubicBezTo>
                    <a:pt x="8" y="1"/>
                    <a:pt x="7" y="1"/>
                    <a:pt x="6" y="2"/>
                  </a:cubicBezTo>
                  <a:cubicBezTo>
                    <a:pt x="2" y="4"/>
                    <a:pt x="0" y="8"/>
                    <a:pt x="0" y="12"/>
                  </a:cubicBezTo>
                  <a:cubicBezTo>
                    <a:pt x="0" y="16"/>
                    <a:pt x="2" y="19"/>
                    <a:pt x="4" y="21"/>
                  </a:cubicBezTo>
                  <a:cubicBezTo>
                    <a:pt x="4" y="22"/>
                    <a:pt x="5" y="22"/>
                    <a:pt x="5" y="23"/>
                  </a:cubicBezTo>
                  <a:cubicBezTo>
                    <a:pt x="6" y="23"/>
                    <a:pt x="7" y="23"/>
                    <a:pt x="7" y="24"/>
                  </a:cubicBezTo>
                  <a:cubicBezTo>
                    <a:pt x="8" y="24"/>
                    <a:pt x="8" y="24"/>
                    <a:pt x="9" y="24"/>
                  </a:cubicBezTo>
                  <a:cubicBezTo>
                    <a:pt x="9" y="25"/>
                    <a:pt x="10" y="25"/>
                    <a:pt x="10" y="25"/>
                  </a:cubicBezTo>
                  <a:cubicBezTo>
                    <a:pt x="11" y="25"/>
                    <a:pt x="11" y="25"/>
                    <a:pt x="12" y="25"/>
                  </a:cubicBezTo>
                  <a:cubicBezTo>
                    <a:pt x="12" y="25"/>
                    <a:pt x="13" y="25"/>
                    <a:pt x="13" y="25"/>
                  </a:cubicBezTo>
                  <a:cubicBezTo>
                    <a:pt x="13" y="25"/>
                    <a:pt x="13" y="25"/>
                    <a:pt x="13" y="25"/>
                  </a:cubicBezTo>
                  <a:cubicBezTo>
                    <a:pt x="14" y="25"/>
                    <a:pt x="15" y="25"/>
                    <a:pt x="16" y="25"/>
                  </a:cubicBezTo>
                  <a:cubicBezTo>
                    <a:pt x="17" y="25"/>
                    <a:pt x="18" y="24"/>
                    <a:pt x="18" y="24"/>
                  </a:cubicBezTo>
                  <a:cubicBezTo>
                    <a:pt x="19" y="24"/>
                    <a:pt x="19" y="24"/>
                    <a:pt x="19" y="23"/>
                  </a:cubicBezTo>
                  <a:cubicBezTo>
                    <a:pt x="20" y="23"/>
                    <a:pt x="20" y="23"/>
                    <a:pt x="21" y="22"/>
                  </a:cubicBezTo>
                  <a:cubicBezTo>
                    <a:pt x="24" y="20"/>
                    <a:pt x="26" y="16"/>
                    <a:pt x="26" y="12"/>
                  </a:cubicBezTo>
                  <a:cubicBezTo>
                    <a:pt x="26" y="12"/>
                    <a:pt x="26" y="12"/>
                    <a:pt x="26" y="12"/>
                  </a:cubicBezTo>
                  <a:cubicBezTo>
                    <a:pt x="25" y="11"/>
                    <a:pt x="25" y="10"/>
                    <a:pt x="25" y="10"/>
                  </a:cubicBezTo>
                  <a:cubicBezTo>
                    <a:pt x="25" y="9"/>
                    <a:pt x="25" y="8"/>
                    <a:pt x="25" y="8"/>
                  </a:cubicBezTo>
                  <a:cubicBezTo>
                    <a:pt x="24" y="6"/>
                    <a:pt x="23" y="5"/>
                    <a:pt x="22" y="3"/>
                  </a:cubicBezTo>
                  <a:cubicBezTo>
                    <a:pt x="21" y="3"/>
                    <a:pt x="20" y="2"/>
                    <a:pt x="19" y="1"/>
                  </a:cubicBezTo>
                  <a:cubicBezTo>
                    <a:pt x="19" y="1"/>
                    <a:pt x="18" y="1"/>
                    <a:pt x="18" y="1"/>
                  </a:cubicBezTo>
                  <a:cubicBezTo>
                    <a:pt x="16" y="0"/>
                    <a:pt x="15"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8" name="Freeform 122"/>
            <p:cNvSpPr>
              <a:spLocks/>
            </p:cNvSpPr>
            <p:nvPr/>
          </p:nvSpPr>
          <p:spPr bwMode="auto">
            <a:xfrm>
              <a:off x="7303889" y="3101551"/>
              <a:ext cx="42937" cy="35782"/>
            </a:xfrm>
            <a:custGeom>
              <a:avLst/>
              <a:gdLst>
                <a:gd name="T0" fmla="*/ 5 w 10"/>
                <a:gd name="T1" fmla="*/ 0 h 9"/>
                <a:gd name="T2" fmla="*/ 0 w 10"/>
                <a:gd name="T3" fmla="*/ 5 h 9"/>
                <a:gd name="T4" fmla="*/ 4 w 10"/>
                <a:gd name="T5" fmla="*/ 9 h 9"/>
                <a:gd name="T6" fmla="*/ 5 w 10"/>
                <a:gd name="T7" fmla="*/ 9 h 9"/>
                <a:gd name="T8" fmla="*/ 6 w 10"/>
                <a:gd name="T9" fmla="*/ 9 h 9"/>
                <a:gd name="T10" fmla="*/ 10 w 10"/>
                <a:gd name="T11" fmla="*/ 5 h 9"/>
                <a:gd name="T12" fmla="*/ 10 w 10"/>
                <a:gd name="T13" fmla="*/ 4 h 9"/>
                <a:gd name="T14" fmla="*/ 9 w 10"/>
                <a:gd name="T15" fmla="*/ 2 h 9"/>
                <a:gd name="T16" fmla="*/ 5 w 10"/>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0"/>
                  </a:moveTo>
                  <a:cubicBezTo>
                    <a:pt x="3" y="0"/>
                    <a:pt x="0" y="2"/>
                    <a:pt x="0" y="5"/>
                  </a:cubicBezTo>
                  <a:cubicBezTo>
                    <a:pt x="0" y="7"/>
                    <a:pt x="2" y="9"/>
                    <a:pt x="4" y="9"/>
                  </a:cubicBezTo>
                  <a:cubicBezTo>
                    <a:pt x="4" y="9"/>
                    <a:pt x="5" y="9"/>
                    <a:pt x="5" y="9"/>
                  </a:cubicBezTo>
                  <a:cubicBezTo>
                    <a:pt x="5" y="9"/>
                    <a:pt x="6" y="9"/>
                    <a:pt x="6" y="9"/>
                  </a:cubicBezTo>
                  <a:cubicBezTo>
                    <a:pt x="8" y="9"/>
                    <a:pt x="10" y="7"/>
                    <a:pt x="10" y="5"/>
                  </a:cubicBezTo>
                  <a:cubicBezTo>
                    <a:pt x="10" y="4"/>
                    <a:pt x="10" y="4"/>
                    <a:pt x="10" y="4"/>
                  </a:cubicBezTo>
                  <a:cubicBezTo>
                    <a:pt x="10" y="4"/>
                    <a:pt x="10" y="3"/>
                    <a:pt x="9" y="2"/>
                  </a:cubicBezTo>
                  <a:cubicBezTo>
                    <a:pt x="9" y="1"/>
                    <a:pt x="7" y="0"/>
                    <a:pt x="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61" name="矩形 60"/>
          <p:cNvSpPr/>
          <p:nvPr/>
        </p:nvSpPr>
        <p:spPr>
          <a:xfrm>
            <a:off x="5988440" y="2912874"/>
            <a:ext cx="1826141" cy="584775"/>
          </a:xfrm>
          <a:prstGeom prst="rect">
            <a:avLst/>
          </a:prstGeom>
          <a:solidFill>
            <a:schemeClr val="tx2">
              <a:lumMod val="20000"/>
              <a:lumOff val="80000"/>
            </a:schemeClr>
          </a:solidFill>
        </p:spPr>
        <p:txBody>
          <a:bodyPr wrap="none">
            <a:spAutoFit/>
          </a:bodyPr>
          <a:lstStyle/>
          <a:p>
            <a:r>
              <a:rPr kumimoji="1" lang="zh-CN" altLang="en-US" sz="3200" dirty="0" smtClean="0">
                <a:solidFill>
                  <a:schemeClr val="tx2"/>
                </a:solidFill>
                <a:effectLst>
                  <a:innerShdw blurRad="63500" dist="50800" dir="16200000">
                    <a:prstClr val="black">
                      <a:alpha val="30000"/>
                    </a:prstClr>
                  </a:innerShdw>
                </a:effectLst>
                <a:latin typeface="+mj-ea"/>
                <a:ea typeface="+mj-ea"/>
              </a:rPr>
              <a:t>项目简介</a:t>
            </a:r>
            <a:endParaRPr kumimoji="1" lang="zh-CN" altLang="en-US" sz="3200" dirty="0">
              <a:solidFill>
                <a:schemeClr val="tx2"/>
              </a:solidFill>
              <a:effectLst>
                <a:innerShdw blurRad="63500" dist="50800" dir="16200000">
                  <a:prstClr val="black">
                    <a:alpha val="30000"/>
                  </a:prstClr>
                </a:innerShdw>
              </a:effectLst>
              <a:latin typeface="+mj-ea"/>
              <a:ea typeface="+mj-ea"/>
            </a:endParaRPr>
          </a:p>
        </p:txBody>
      </p:sp>
    </p:spTree>
    <p:extLst>
      <p:ext uri="{BB962C8B-B14F-4D97-AF65-F5344CB8AC3E}">
        <p14:creationId xmlns:p14="http://schemas.microsoft.com/office/powerpoint/2010/main" val="677976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box(out)">
                                      <p:cBhvr>
                                        <p:cTn id="7" dur="1500"/>
                                        <p:tgtEl>
                                          <p:spTgt spid="51"/>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61"/>
                                        </p:tgtEl>
                                        <p:attrNameLst>
                                          <p:attrName>style.visibility</p:attrName>
                                        </p:attrNameLst>
                                      </p:cBhvr>
                                      <p:to>
                                        <p:strVal val="visible"/>
                                      </p:to>
                                    </p:set>
                                    <p:animEffect transition="in" filter="fade">
                                      <p:cBhvr>
                                        <p:cTn id="10" dur="500"/>
                                        <p:tgtEl>
                                          <p:spTgt spid="61"/>
                                        </p:tgtEl>
                                      </p:cBhvr>
                                    </p:animEffect>
                                  </p:childTnLst>
                                </p:cTn>
                              </p:par>
                              <p:par>
                                <p:cTn id="11" presetID="53" presetClass="entr" presetSubtype="16" fill="hold" grpId="0" nodeType="withEffect">
                                  <p:stCondLst>
                                    <p:cond delay="750"/>
                                  </p:stCondLst>
                                  <p:childTnLst>
                                    <p:set>
                                      <p:cBhvr>
                                        <p:cTn id="12" dur="1" fill="hold">
                                          <p:stCondLst>
                                            <p:cond delay="0"/>
                                          </p:stCondLst>
                                        </p:cTn>
                                        <p:tgtEl>
                                          <p:spTgt spid="250"/>
                                        </p:tgtEl>
                                        <p:attrNameLst>
                                          <p:attrName>style.visibility</p:attrName>
                                        </p:attrNameLst>
                                      </p:cBhvr>
                                      <p:to>
                                        <p:strVal val="visible"/>
                                      </p:to>
                                    </p:set>
                                    <p:anim calcmode="lin" valueType="num">
                                      <p:cBhvr>
                                        <p:cTn id="13" dur="750" fill="hold"/>
                                        <p:tgtEl>
                                          <p:spTgt spid="250"/>
                                        </p:tgtEl>
                                        <p:attrNameLst>
                                          <p:attrName>ppt_w</p:attrName>
                                        </p:attrNameLst>
                                      </p:cBhvr>
                                      <p:tavLst>
                                        <p:tav tm="0">
                                          <p:val>
                                            <p:fltVal val="0"/>
                                          </p:val>
                                        </p:tav>
                                        <p:tav tm="100000">
                                          <p:val>
                                            <p:strVal val="#ppt_w"/>
                                          </p:val>
                                        </p:tav>
                                      </p:tavLst>
                                    </p:anim>
                                    <p:anim calcmode="lin" valueType="num">
                                      <p:cBhvr>
                                        <p:cTn id="14" dur="750" fill="hold"/>
                                        <p:tgtEl>
                                          <p:spTgt spid="250"/>
                                        </p:tgtEl>
                                        <p:attrNameLst>
                                          <p:attrName>ppt_h</p:attrName>
                                        </p:attrNameLst>
                                      </p:cBhvr>
                                      <p:tavLst>
                                        <p:tav tm="0">
                                          <p:val>
                                            <p:fltVal val="0"/>
                                          </p:val>
                                        </p:tav>
                                        <p:tav tm="100000">
                                          <p:val>
                                            <p:strVal val="#ppt_h"/>
                                          </p:val>
                                        </p:tav>
                                      </p:tavLst>
                                    </p:anim>
                                    <p:animEffect transition="in" filter="fade">
                                      <p:cBhvr>
                                        <p:cTn id="15" dur="750"/>
                                        <p:tgtEl>
                                          <p:spTgt spid="250"/>
                                        </p:tgtEl>
                                      </p:cBhvr>
                                    </p:animEffect>
                                  </p:childTnLst>
                                </p:cTn>
                              </p:par>
                              <p:par>
                                <p:cTn id="16" presetID="53" presetClass="entr" presetSubtype="16" fill="hold" grpId="0" nodeType="withEffect">
                                  <p:stCondLst>
                                    <p:cond delay="750"/>
                                  </p:stCondLst>
                                  <p:childTnLst>
                                    <p:set>
                                      <p:cBhvr>
                                        <p:cTn id="17" dur="1" fill="hold">
                                          <p:stCondLst>
                                            <p:cond delay="0"/>
                                          </p:stCondLst>
                                        </p:cTn>
                                        <p:tgtEl>
                                          <p:spTgt spid="264"/>
                                        </p:tgtEl>
                                        <p:attrNameLst>
                                          <p:attrName>style.visibility</p:attrName>
                                        </p:attrNameLst>
                                      </p:cBhvr>
                                      <p:to>
                                        <p:strVal val="visible"/>
                                      </p:to>
                                    </p:set>
                                    <p:anim calcmode="lin" valueType="num">
                                      <p:cBhvr>
                                        <p:cTn id="18" dur="750" fill="hold"/>
                                        <p:tgtEl>
                                          <p:spTgt spid="264"/>
                                        </p:tgtEl>
                                        <p:attrNameLst>
                                          <p:attrName>ppt_w</p:attrName>
                                        </p:attrNameLst>
                                      </p:cBhvr>
                                      <p:tavLst>
                                        <p:tav tm="0">
                                          <p:val>
                                            <p:fltVal val="0"/>
                                          </p:val>
                                        </p:tav>
                                        <p:tav tm="100000">
                                          <p:val>
                                            <p:strVal val="#ppt_w"/>
                                          </p:val>
                                        </p:tav>
                                      </p:tavLst>
                                    </p:anim>
                                    <p:anim calcmode="lin" valueType="num">
                                      <p:cBhvr>
                                        <p:cTn id="19" dur="750" fill="hold"/>
                                        <p:tgtEl>
                                          <p:spTgt spid="264"/>
                                        </p:tgtEl>
                                        <p:attrNameLst>
                                          <p:attrName>ppt_h</p:attrName>
                                        </p:attrNameLst>
                                      </p:cBhvr>
                                      <p:tavLst>
                                        <p:tav tm="0">
                                          <p:val>
                                            <p:fltVal val="0"/>
                                          </p:val>
                                        </p:tav>
                                        <p:tav tm="100000">
                                          <p:val>
                                            <p:strVal val="#ppt_h"/>
                                          </p:val>
                                        </p:tav>
                                      </p:tavLst>
                                    </p:anim>
                                    <p:animEffect transition="in" filter="fade">
                                      <p:cBhvr>
                                        <p:cTn id="20" dur="750"/>
                                        <p:tgtEl>
                                          <p:spTgt spid="264"/>
                                        </p:tgtEl>
                                      </p:cBhvr>
                                    </p:animEffect>
                                  </p:childTnLst>
                                </p:cTn>
                              </p:par>
                              <p:par>
                                <p:cTn id="21" presetID="53" presetClass="entr" presetSubtype="16" fill="hold" grpId="0" nodeType="withEffect">
                                  <p:stCondLst>
                                    <p:cond delay="750"/>
                                  </p:stCondLst>
                                  <p:childTnLst>
                                    <p:set>
                                      <p:cBhvr>
                                        <p:cTn id="22" dur="1" fill="hold">
                                          <p:stCondLst>
                                            <p:cond delay="0"/>
                                          </p:stCondLst>
                                        </p:cTn>
                                        <p:tgtEl>
                                          <p:spTgt spid="266"/>
                                        </p:tgtEl>
                                        <p:attrNameLst>
                                          <p:attrName>style.visibility</p:attrName>
                                        </p:attrNameLst>
                                      </p:cBhvr>
                                      <p:to>
                                        <p:strVal val="visible"/>
                                      </p:to>
                                    </p:set>
                                    <p:anim calcmode="lin" valueType="num">
                                      <p:cBhvr>
                                        <p:cTn id="23" dur="750" fill="hold"/>
                                        <p:tgtEl>
                                          <p:spTgt spid="266"/>
                                        </p:tgtEl>
                                        <p:attrNameLst>
                                          <p:attrName>ppt_w</p:attrName>
                                        </p:attrNameLst>
                                      </p:cBhvr>
                                      <p:tavLst>
                                        <p:tav tm="0">
                                          <p:val>
                                            <p:fltVal val="0"/>
                                          </p:val>
                                        </p:tav>
                                        <p:tav tm="100000">
                                          <p:val>
                                            <p:strVal val="#ppt_w"/>
                                          </p:val>
                                        </p:tav>
                                      </p:tavLst>
                                    </p:anim>
                                    <p:anim calcmode="lin" valueType="num">
                                      <p:cBhvr>
                                        <p:cTn id="24" dur="750" fill="hold"/>
                                        <p:tgtEl>
                                          <p:spTgt spid="266"/>
                                        </p:tgtEl>
                                        <p:attrNameLst>
                                          <p:attrName>ppt_h</p:attrName>
                                        </p:attrNameLst>
                                      </p:cBhvr>
                                      <p:tavLst>
                                        <p:tav tm="0">
                                          <p:val>
                                            <p:fltVal val="0"/>
                                          </p:val>
                                        </p:tav>
                                        <p:tav tm="100000">
                                          <p:val>
                                            <p:strVal val="#ppt_h"/>
                                          </p:val>
                                        </p:tav>
                                      </p:tavLst>
                                    </p:anim>
                                    <p:animEffect transition="in" filter="fade">
                                      <p:cBhvr>
                                        <p:cTn id="25" dur="750"/>
                                        <p:tgtEl>
                                          <p:spTgt spid="266"/>
                                        </p:tgtEl>
                                      </p:cBhvr>
                                    </p:animEffect>
                                  </p:childTnLst>
                                </p:cTn>
                              </p:par>
                              <p:par>
                                <p:cTn id="26" presetID="53" presetClass="entr" presetSubtype="16" fill="hold" grpId="0" nodeType="withEffect">
                                  <p:stCondLst>
                                    <p:cond delay="750"/>
                                  </p:stCondLst>
                                  <p:childTnLst>
                                    <p:set>
                                      <p:cBhvr>
                                        <p:cTn id="27" dur="1" fill="hold">
                                          <p:stCondLst>
                                            <p:cond delay="0"/>
                                          </p:stCondLst>
                                        </p:cTn>
                                        <p:tgtEl>
                                          <p:spTgt spid="267"/>
                                        </p:tgtEl>
                                        <p:attrNameLst>
                                          <p:attrName>style.visibility</p:attrName>
                                        </p:attrNameLst>
                                      </p:cBhvr>
                                      <p:to>
                                        <p:strVal val="visible"/>
                                      </p:to>
                                    </p:set>
                                    <p:anim calcmode="lin" valueType="num">
                                      <p:cBhvr>
                                        <p:cTn id="28" dur="750" fill="hold"/>
                                        <p:tgtEl>
                                          <p:spTgt spid="267"/>
                                        </p:tgtEl>
                                        <p:attrNameLst>
                                          <p:attrName>ppt_w</p:attrName>
                                        </p:attrNameLst>
                                      </p:cBhvr>
                                      <p:tavLst>
                                        <p:tav tm="0">
                                          <p:val>
                                            <p:fltVal val="0"/>
                                          </p:val>
                                        </p:tav>
                                        <p:tav tm="100000">
                                          <p:val>
                                            <p:strVal val="#ppt_w"/>
                                          </p:val>
                                        </p:tav>
                                      </p:tavLst>
                                    </p:anim>
                                    <p:anim calcmode="lin" valueType="num">
                                      <p:cBhvr>
                                        <p:cTn id="29" dur="750" fill="hold"/>
                                        <p:tgtEl>
                                          <p:spTgt spid="267"/>
                                        </p:tgtEl>
                                        <p:attrNameLst>
                                          <p:attrName>ppt_h</p:attrName>
                                        </p:attrNameLst>
                                      </p:cBhvr>
                                      <p:tavLst>
                                        <p:tav tm="0">
                                          <p:val>
                                            <p:fltVal val="0"/>
                                          </p:val>
                                        </p:tav>
                                        <p:tav tm="100000">
                                          <p:val>
                                            <p:strVal val="#ppt_h"/>
                                          </p:val>
                                        </p:tav>
                                      </p:tavLst>
                                    </p:anim>
                                    <p:animEffect transition="in" filter="fade">
                                      <p:cBhvr>
                                        <p:cTn id="30" dur="750"/>
                                        <p:tgtEl>
                                          <p:spTgt spid="267"/>
                                        </p:tgtEl>
                                      </p:cBhvr>
                                    </p:animEffect>
                                  </p:childTnLst>
                                </p:cTn>
                              </p:par>
                              <p:par>
                                <p:cTn id="31" presetID="10" presetClass="entr" presetSubtype="0" fill="hold" nodeType="withEffect">
                                  <p:stCondLst>
                                    <p:cond delay="0"/>
                                  </p:stCondLst>
                                  <p:childTnLst>
                                    <p:set>
                                      <p:cBhvr>
                                        <p:cTn id="32" dur="1" fill="hold">
                                          <p:stCondLst>
                                            <p:cond delay="0"/>
                                          </p:stCondLst>
                                        </p:cTn>
                                        <p:tgtEl>
                                          <p:spTgt spid="75"/>
                                        </p:tgtEl>
                                        <p:attrNameLst>
                                          <p:attrName>style.visibility</p:attrName>
                                        </p:attrNameLst>
                                      </p:cBhvr>
                                      <p:to>
                                        <p:strVal val="visible"/>
                                      </p:to>
                                    </p:set>
                                    <p:animEffect transition="in" filter="fade">
                                      <p:cBhvr>
                                        <p:cTn id="33" dur="500"/>
                                        <p:tgtEl>
                                          <p:spTgt spid="75"/>
                                        </p:tgtEl>
                                      </p:cBhvr>
                                    </p:animEffect>
                                  </p:childTnLst>
                                </p:cTn>
                              </p:par>
                              <p:par>
                                <p:cTn id="34" presetID="42" presetClass="path" presetSubtype="0" decel="30000" fill="hold" nodeType="withEffect">
                                  <p:stCondLst>
                                    <p:cond delay="0"/>
                                  </p:stCondLst>
                                  <p:childTnLst>
                                    <p:animMotion origin="layout" path="M 0 -0.03982 L 0 0.14815 " pathEditMode="relative" rAng="0" ptsTypes="AA">
                                      <p:cBhvr>
                                        <p:cTn id="35" dur="750" spd="-100000" fill="hold"/>
                                        <p:tgtEl>
                                          <p:spTgt spid="75"/>
                                        </p:tgtEl>
                                        <p:attrNameLst>
                                          <p:attrName>ppt_x</p:attrName>
                                          <p:attrName>ppt_y</p:attrName>
                                        </p:attrNameLst>
                                      </p:cBhvr>
                                      <p:rCtr x="0" y="9398"/>
                                    </p:animMotion>
                                  </p:childTnLst>
                                </p:cTn>
                              </p:par>
                              <p:par>
                                <p:cTn id="36" presetID="42" presetClass="path" presetSubtype="0" accel="30000" decel="30000" fill="hold" nodeType="withEffect">
                                  <p:stCondLst>
                                    <p:cond delay="750"/>
                                  </p:stCondLst>
                                  <p:childTnLst>
                                    <p:animMotion origin="layout" path="M 0 -0.03982 L 0 2.22222E-6 " pathEditMode="relative" rAng="0" ptsTypes="AA">
                                      <p:cBhvr>
                                        <p:cTn id="37" dur="750" fill="hold"/>
                                        <p:tgtEl>
                                          <p:spTgt spid="75"/>
                                        </p:tgtEl>
                                        <p:attrNameLst>
                                          <p:attrName>ppt_x</p:attrName>
                                          <p:attrName>ppt_y</p:attrName>
                                        </p:attrNameLst>
                                      </p:cBhvr>
                                      <p:rCtr x="0" y="199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0" grpId="0" animBg="1"/>
      <p:bldP spid="264" grpId="0" animBg="1"/>
      <p:bldP spid="266" grpId="0" animBg="1"/>
      <p:bldP spid="267" grpId="0" animBg="1"/>
      <p:bldP spid="51" grpId="0"/>
      <p:bldP spid="6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8107857" y="1197487"/>
            <a:ext cx="2493201" cy="4390002"/>
          </a:xfrm>
          <a:custGeom>
            <a:avLst/>
            <a:gdLst>
              <a:gd name="connsiteX0" fmla="*/ 891527 w 2493201"/>
              <a:gd name="connsiteY0" fmla="*/ 3885828 h 4390002"/>
              <a:gd name="connsiteX1" fmla="*/ 1334216 w 2493201"/>
              <a:gd name="connsiteY1" fmla="*/ 3885828 h 4390002"/>
              <a:gd name="connsiteX2" fmla="*/ 1334216 w 2493201"/>
              <a:gd name="connsiteY2" fmla="*/ 4390002 h 4390002"/>
              <a:gd name="connsiteX3" fmla="*/ 891527 w 2493201"/>
              <a:gd name="connsiteY3" fmla="*/ 4390002 h 4390002"/>
              <a:gd name="connsiteX4" fmla="*/ 1281954 w 2493201"/>
              <a:gd name="connsiteY4" fmla="*/ 0 h 4390002"/>
              <a:gd name="connsiteX5" fmla="*/ 2176556 w 2493201"/>
              <a:gd name="connsiteY5" fmla="*/ 298200 h 4390002"/>
              <a:gd name="connsiteX6" fmla="*/ 2493201 w 2493201"/>
              <a:gd name="connsiteY6" fmla="*/ 1134391 h 4390002"/>
              <a:gd name="connsiteX7" fmla="*/ 2424031 w 2493201"/>
              <a:gd name="connsiteY7" fmla="*/ 1577080 h 4390002"/>
              <a:gd name="connsiteX8" fmla="*/ 2231892 w 2493201"/>
              <a:gd name="connsiteY8" fmla="*/ 1929080 h 4390002"/>
              <a:gd name="connsiteX9" fmla="*/ 1823019 w 2493201"/>
              <a:gd name="connsiteY9" fmla="*/ 2314896 h 4390002"/>
              <a:gd name="connsiteX10" fmla="*/ 1491002 w 2493201"/>
              <a:gd name="connsiteY10" fmla="*/ 2625393 h 4390002"/>
              <a:gd name="connsiteX11" fmla="*/ 1346513 w 2493201"/>
              <a:gd name="connsiteY11" fmla="*/ 2889777 h 4390002"/>
              <a:gd name="connsiteX12" fmla="*/ 1306548 w 2493201"/>
              <a:gd name="connsiteY12" fmla="*/ 3042720 h 4390002"/>
              <a:gd name="connsiteX13" fmla="*/ 1291535 w 2493201"/>
              <a:gd name="connsiteY13" fmla="*/ 3208619 h 4390002"/>
              <a:gd name="connsiteX14" fmla="*/ 1294002 w 2493201"/>
              <a:gd name="connsiteY14" fmla="*/ 3208619 h 4390002"/>
              <a:gd name="connsiteX15" fmla="*/ 1294002 w 2493201"/>
              <a:gd name="connsiteY15" fmla="*/ 3479288 h 4390002"/>
              <a:gd name="connsiteX16" fmla="*/ 908802 w 2493201"/>
              <a:gd name="connsiteY16" fmla="*/ 3479288 h 4390002"/>
              <a:gd name="connsiteX17" fmla="*/ 908802 w 2493201"/>
              <a:gd name="connsiteY17" fmla="*/ 3212571 h 4390002"/>
              <a:gd name="connsiteX18" fmla="*/ 906898 w 2493201"/>
              <a:gd name="connsiteY18" fmla="*/ 3212571 h 4390002"/>
              <a:gd name="connsiteX19" fmla="*/ 1045239 w 2493201"/>
              <a:gd name="connsiteY19" fmla="*/ 2639227 h 4390002"/>
              <a:gd name="connsiteX20" fmla="*/ 1530967 w 2493201"/>
              <a:gd name="connsiteY20" fmla="*/ 2105848 h 4390002"/>
              <a:gd name="connsiteX21" fmla="*/ 1890652 w 2493201"/>
              <a:gd name="connsiteY21" fmla="*/ 1775368 h 4390002"/>
              <a:gd name="connsiteX22" fmla="*/ 2044364 w 2493201"/>
              <a:gd name="connsiteY22" fmla="*/ 1507910 h 4390002"/>
              <a:gd name="connsiteX23" fmla="*/ 2099700 w 2493201"/>
              <a:gd name="connsiteY23" fmla="*/ 1165133 h 4390002"/>
              <a:gd name="connsiteX24" fmla="*/ 1881429 w 2493201"/>
              <a:gd name="connsiteY24" fmla="*/ 547213 h 4390002"/>
              <a:gd name="connsiteX25" fmla="*/ 1275806 w 2493201"/>
              <a:gd name="connsiteY25" fmla="*/ 332017 h 4390002"/>
              <a:gd name="connsiteX26" fmla="*/ 670182 w 2493201"/>
              <a:gd name="connsiteY26" fmla="*/ 559510 h 4390002"/>
              <a:gd name="connsiteX27" fmla="*/ 408873 w 2493201"/>
              <a:gd name="connsiteY27" fmla="*/ 1192801 h 4390002"/>
              <a:gd name="connsiteX28" fmla="*/ 0 w 2493201"/>
              <a:gd name="connsiteY28" fmla="*/ 1168207 h 4390002"/>
              <a:gd name="connsiteX29" fmla="*/ 393502 w 2493201"/>
              <a:gd name="connsiteY29" fmla="*/ 316646 h 4390002"/>
              <a:gd name="connsiteX30" fmla="*/ 1281954 w 2493201"/>
              <a:gd name="connsiteY30" fmla="*/ 0 h 4390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3201" h="4390002">
                <a:moveTo>
                  <a:pt x="891527" y="3885828"/>
                </a:moveTo>
                <a:lnTo>
                  <a:pt x="1334216" y="3885828"/>
                </a:lnTo>
                <a:lnTo>
                  <a:pt x="1334216" y="4390002"/>
                </a:lnTo>
                <a:lnTo>
                  <a:pt x="891527" y="4390002"/>
                </a:lnTo>
                <a:close/>
                <a:moveTo>
                  <a:pt x="1281954" y="0"/>
                </a:moveTo>
                <a:cubicBezTo>
                  <a:pt x="1667258" y="0"/>
                  <a:pt x="1965458" y="99400"/>
                  <a:pt x="2176556" y="298200"/>
                </a:cubicBezTo>
                <a:cubicBezTo>
                  <a:pt x="2387653" y="497000"/>
                  <a:pt x="2493201" y="775731"/>
                  <a:pt x="2493201" y="1134391"/>
                </a:cubicBezTo>
                <a:cubicBezTo>
                  <a:pt x="2493201" y="1300400"/>
                  <a:pt x="2470145" y="1447963"/>
                  <a:pt x="2424031" y="1577080"/>
                </a:cubicBezTo>
                <a:cubicBezTo>
                  <a:pt x="2377918" y="1706198"/>
                  <a:pt x="2313871" y="1823532"/>
                  <a:pt x="2231892" y="1929080"/>
                </a:cubicBezTo>
                <a:cubicBezTo>
                  <a:pt x="2149912" y="2034628"/>
                  <a:pt x="2013621" y="2163234"/>
                  <a:pt x="1823019" y="2314896"/>
                </a:cubicBezTo>
                <a:cubicBezTo>
                  <a:pt x="1663159" y="2441964"/>
                  <a:pt x="1552487" y="2545463"/>
                  <a:pt x="1491002" y="2625393"/>
                </a:cubicBezTo>
                <a:cubicBezTo>
                  <a:pt x="1429517" y="2705323"/>
                  <a:pt x="1381354" y="2793451"/>
                  <a:pt x="1346513" y="2889777"/>
                </a:cubicBezTo>
                <a:cubicBezTo>
                  <a:pt x="1329093" y="2937940"/>
                  <a:pt x="1315771" y="2988921"/>
                  <a:pt x="1306548" y="3042720"/>
                </a:cubicBezTo>
                <a:lnTo>
                  <a:pt x="1291535" y="3208619"/>
                </a:lnTo>
                <a:lnTo>
                  <a:pt x="1294002" y="3208619"/>
                </a:lnTo>
                <a:lnTo>
                  <a:pt x="1294002" y="3479288"/>
                </a:lnTo>
                <a:lnTo>
                  <a:pt x="908802" y="3479288"/>
                </a:lnTo>
                <a:lnTo>
                  <a:pt x="908802" y="3212571"/>
                </a:lnTo>
                <a:lnTo>
                  <a:pt x="906898" y="3212571"/>
                </a:lnTo>
                <a:cubicBezTo>
                  <a:pt x="910997" y="2999425"/>
                  <a:pt x="957111" y="2808310"/>
                  <a:pt x="1045239" y="2639227"/>
                </a:cubicBezTo>
                <a:cubicBezTo>
                  <a:pt x="1133366" y="2470144"/>
                  <a:pt x="1295276" y="2292351"/>
                  <a:pt x="1530967" y="2105848"/>
                </a:cubicBezTo>
                <a:cubicBezTo>
                  <a:pt x="1705174" y="1966483"/>
                  <a:pt x="1825069" y="1856323"/>
                  <a:pt x="1890652" y="1775368"/>
                </a:cubicBezTo>
                <a:cubicBezTo>
                  <a:pt x="1956236" y="1694414"/>
                  <a:pt x="2007473" y="1605261"/>
                  <a:pt x="2044364" y="1507910"/>
                </a:cubicBezTo>
                <a:cubicBezTo>
                  <a:pt x="2081254" y="1410559"/>
                  <a:pt x="2099700" y="1296301"/>
                  <a:pt x="2099700" y="1165133"/>
                </a:cubicBezTo>
                <a:cubicBezTo>
                  <a:pt x="2099700" y="896650"/>
                  <a:pt x="2026943" y="690677"/>
                  <a:pt x="1881429" y="547213"/>
                </a:cubicBezTo>
                <a:cubicBezTo>
                  <a:pt x="1735916" y="403749"/>
                  <a:pt x="1534041" y="332017"/>
                  <a:pt x="1275806" y="332017"/>
                </a:cubicBezTo>
                <a:cubicBezTo>
                  <a:pt x="1025768" y="332017"/>
                  <a:pt x="823894" y="407848"/>
                  <a:pt x="670182" y="559510"/>
                </a:cubicBezTo>
                <a:cubicBezTo>
                  <a:pt x="516471" y="711172"/>
                  <a:pt x="429368" y="922269"/>
                  <a:pt x="408873" y="1192801"/>
                </a:cubicBezTo>
                <a:lnTo>
                  <a:pt x="0" y="1168207"/>
                </a:lnTo>
                <a:cubicBezTo>
                  <a:pt x="34841" y="811597"/>
                  <a:pt x="166009" y="527743"/>
                  <a:pt x="393502" y="316646"/>
                </a:cubicBezTo>
                <a:cubicBezTo>
                  <a:pt x="620995" y="105549"/>
                  <a:pt x="917146" y="0"/>
                  <a:pt x="1281954"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grpSp>
        <p:nvGrpSpPr>
          <p:cNvPr id="3" name="组合 2"/>
          <p:cNvGrpSpPr/>
          <p:nvPr/>
        </p:nvGrpSpPr>
        <p:grpSpPr>
          <a:xfrm>
            <a:off x="1177481" y="4532389"/>
            <a:ext cx="728632" cy="728632"/>
            <a:chOff x="1177481" y="4728337"/>
            <a:chExt cx="728632" cy="728632"/>
          </a:xfrm>
        </p:grpSpPr>
        <p:sp>
          <p:nvSpPr>
            <p:cNvPr id="4" name="椭圆 3"/>
            <p:cNvSpPr/>
            <p:nvPr/>
          </p:nvSpPr>
          <p:spPr>
            <a:xfrm>
              <a:off x="1237012" y="4787868"/>
              <a:ext cx="609570" cy="609570"/>
            </a:xfrm>
            <a:prstGeom prst="ellipse">
              <a:avLst/>
            </a:prstGeom>
            <a:gradFill flip="none" rotWithShape="1">
              <a:gsLst>
                <a:gs pos="13000">
                  <a:srgbClr val="0CA79F"/>
                </a:gs>
                <a:gs pos="73000">
                  <a:srgbClr val="84624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sp>
          <p:nvSpPr>
            <p:cNvPr id="5" name="椭圆 4"/>
            <p:cNvSpPr/>
            <p:nvPr/>
          </p:nvSpPr>
          <p:spPr>
            <a:xfrm>
              <a:off x="1177481" y="4728337"/>
              <a:ext cx="728632" cy="728632"/>
            </a:xfrm>
            <a:prstGeom prst="ellipse">
              <a:avLst/>
            </a:prstGeom>
            <a:solidFill>
              <a:srgbClr val="9588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grpSp>
      <p:sp>
        <p:nvSpPr>
          <p:cNvPr id="6" name="文本框 5"/>
          <p:cNvSpPr txBox="1"/>
          <p:nvPr/>
        </p:nvSpPr>
        <p:spPr>
          <a:xfrm>
            <a:off x="2187817" y="4401869"/>
            <a:ext cx="3094262" cy="428643"/>
          </a:xfrm>
          <a:prstGeom prst="rect">
            <a:avLst/>
          </a:prstGeom>
          <a:noFill/>
        </p:spPr>
        <p:txBody>
          <a:bodyPr wrap="square" rtlCol="0">
            <a:spAutoFit/>
          </a:bodyPr>
          <a:lstStyle/>
          <a:p>
            <a:pPr marL="0" marR="0" lvl="0" indent="0" algn="l" defTabSz="914400" rtl="0" eaLnBrk="1" fontAlgn="auto" latinLnBrk="0" hangingPunct="1">
              <a:lnSpc>
                <a:spcPct val="120000"/>
              </a:lnSpc>
              <a:spcBef>
                <a:spcPts val="300"/>
              </a:spcBef>
              <a:spcAft>
                <a:spcPts val="300"/>
              </a:spcAft>
              <a:buClrTx/>
              <a:buSzTx/>
              <a:buFontTx/>
              <a:buNone/>
              <a:tabLst/>
              <a:defRPr/>
            </a:pPr>
            <a:r>
              <a:rPr kumimoji="0" lang="zh-CN" altLang="en-US" sz="2000" b="0" i="0" u="none" strike="noStrike" kern="1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rPr>
              <a:t>信息发布</a:t>
            </a:r>
          </a:p>
        </p:txBody>
      </p:sp>
      <p:sp>
        <p:nvSpPr>
          <p:cNvPr id="7" name="矩形 6"/>
          <p:cNvSpPr/>
          <p:nvPr/>
        </p:nvSpPr>
        <p:spPr>
          <a:xfrm>
            <a:off x="2187817" y="4782143"/>
            <a:ext cx="4691954" cy="958083"/>
          </a:xfrm>
          <a:prstGeom prst="rect">
            <a:avLst/>
          </a:prstGeom>
        </p:spPr>
        <p:txBody>
          <a:bodyPr wrap="square">
            <a:spAutoFit/>
          </a:bodyPr>
          <a:lstStyle/>
          <a:p>
            <a:pPr marL="0" marR="0" lvl="0" indent="0" algn="l" defTabSz="914400" rtl="0" eaLnBrk="1" fontAlgn="auto" latinLnBrk="1" hangingPunct="1">
              <a:lnSpc>
                <a:spcPct val="120000"/>
              </a:lnSpc>
              <a:spcBef>
                <a:spcPts val="300"/>
              </a:spcBef>
              <a:spcAft>
                <a:spcPts val="300"/>
              </a:spcAft>
              <a:buClrTx/>
              <a:buSzTx/>
              <a:buFontTx/>
              <a:buNone/>
              <a:tabLst/>
              <a:defRPr/>
            </a:pP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由于</a:t>
            </a:r>
            <a:r>
              <a:rPr kumimoji="0" lang="zh-CN" altLang="zh-CN" sz="16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技术上的原因，我国大部分中心不仅无法与现有的海事信息昔日兼容，甚至在本地局域网内都难以实现信息共享</a:t>
            </a: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a:t>
            </a:r>
            <a:endParaRPr kumimoji="0" lang="zh-CN" altLang="en-US" sz="1600" b="0" i="0" u="none" strike="noStrike" kern="1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endParaRPr>
          </a:p>
        </p:txBody>
      </p:sp>
      <p:grpSp>
        <p:nvGrpSpPr>
          <p:cNvPr id="8" name="组合 7"/>
          <p:cNvGrpSpPr/>
          <p:nvPr/>
        </p:nvGrpSpPr>
        <p:grpSpPr>
          <a:xfrm>
            <a:off x="1177481" y="3131434"/>
            <a:ext cx="728632" cy="728632"/>
            <a:chOff x="1177481" y="3501558"/>
            <a:chExt cx="728632" cy="728632"/>
          </a:xfrm>
        </p:grpSpPr>
        <p:sp>
          <p:nvSpPr>
            <p:cNvPr id="9" name="椭圆 8"/>
            <p:cNvSpPr/>
            <p:nvPr/>
          </p:nvSpPr>
          <p:spPr>
            <a:xfrm>
              <a:off x="1237012" y="3561089"/>
              <a:ext cx="609570" cy="609570"/>
            </a:xfrm>
            <a:prstGeom prst="ellipse">
              <a:avLst/>
            </a:prstGeom>
            <a:gradFill flip="none" rotWithShape="1">
              <a:gsLst>
                <a:gs pos="13000">
                  <a:srgbClr val="0CA79F"/>
                </a:gs>
                <a:gs pos="73000">
                  <a:srgbClr val="84624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sp>
          <p:nvSpPr>
            <p:cNvPr id="10" name="椭圆 9"/>
            <p:cNvSpPr/>
            <p:nvPr/>
          </p:nvSpPr>
          <p:spPr>
            <a:xfrm>
              <a:off x="1177481" y="3501558"/>
              <a:ext cx="728632" cy="72863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grpSp>
      <p:sp>
        <p:nvSpPr>
          <p:cNvPr id="11" name="文本框 10"/>
          <p:cNvSpPr txBox="1"/>
          <p:nvPr/>
        </p:nvSpPr>
        <p:spPr>
          <a:xfrm>
            <a:off x="2187817" y="2881168"/>
            <a:ext cx="3094262" cy="428643"/>
          </a:xfrm>
          <a:prstGeom prst="rect">
            <a:avLst/>
          </a:prstGeom>
          <a:noFill/>
        </p:spPr>
        <p:txBody>
          <a:bodyPr wrap="square" rtlCol="0">
            <a:spAutoFit/>
          </a:bodyPr>
          <a:lstStyle/>
          <a:p>
            <a:pPr marL="0" marR="0" lvl="0" indent="0" algn="l" defTabSz="914400" rtl="0" eaLnBrk="1" fontAlgn="auto" latinLnBrk="0" hangingPunct="1">
              <a:lnSpc>
                <a:spcPct val="120000"/>
              </a:lnSpc>
              <a:spcBef>
                <a:spcPts val="300"/>
              </a:spcBef>
              <a:spcAft>
                <a:spcPts val="300"/>
              </a:spcAft>
              <a:buClrTx/>
              <a:buSzTx/>
              <a:buFontTx/>
              <a:buNone/>
              <a:tabLst/>
              <a:defRPr/>
            </a:pPr>
            <a:r>
              <a:rPr kumimoji="0" lang="zh-CN" altLang="en-US" sz="2000" b="0" i="0" u="none" strike="noStrike" kern="1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rPr>
              <a:t>防撞系统</a:t>
            </a:r>
          </a:p>
        </p:txBody>
      </p:sp>
      <p:sp>
        <p:nvSpPr>
          <p:cNvPr id="12" name="矩形 11"/>
          <p:cNvSpPr/>
          <p:nvPr/>
        </p:nvSpPr>
        <p:spPr>
          <a:xfrm>
            <a:off x="2187817" y="3261442"/>
            <a:ext cx="4691954" cy="1111971"/>
          </a:xfrm>
          <a:prstGeom prst="rect">
            <a:avLst/>
          </a:prstGeom>
        </p:spPr>
        <p:txBody>
          <a:bodyPr wrap="square">
            <a:spAutoFit/>
          </a:bodyPr>
          <a:lstStyle/>
          <a:p>
            <a:pPr marL="0" marR="0" lvl="0" indent="0" algn="l" defTabSz="914400" rtl="0" eaLnBrk="1" fontAlgn="auto" latinLnBrk="1" hangingPunct="1">
              <a:lnSpc>
                <a:spcPct val="120000"/>
              </a:lnSpc>
              <a:spcBef>
                <a:spcPts val="300"/>
              </a:spcBef>
              <a:spcAft>
                <a:spcPts val="300"/>
              </a:spcAft>
              <a:buClrTx/>
              <a:buSzTx/>
              <a:buFontTx/>
              <a:buNone/>
              <a:tabLst/>
              <a:defRPr/>
            </a:pPr>
            <a:r>
              <a:rPr kumimoji="0" lang="zh-CN" altLang="zh-CN" sz="16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桥梁防船撞可分为被动防撞和主动防撞</a:t>
            </a: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a:t>
            </a:r>
            <a:endParaRPr kumimoji="0" lang="en-US"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1" hangingPunct="1">
              <a:lnSpc>
                <a:spcPct val="120000"/>
              </a:lnSpc>
              <a:spcBef>
                <a:spcPts val="300"/>
              </a:spcBef>
              <a:spcAft>
                <a:spcPts val="300"/>
              </a:spcAft>
              <a:buClrTx/>
              <a:buSzTx/>
              <a:buFontTx/>
              <a:buNone/>
              <a:tabLst/>
              <a:defRPr/>
            </a:pP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被动</a:t>
            </a:r>
            <a:r>
              <a:rPr kumimoji="0" lang="zh-CN" altLang="zh-CN" sz="16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放</a:t>
            </a: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撞</a:t>
            </a:r>
            <a:r>
              <a:rPr kumimoji="0" lang="en-US"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a:t>
            </a: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提高</a:t>
            </a:r>
            <a:r>
              <a:rPr kumimoji="0" lang="zh-CN" altLang="zh-CN" sz="16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桥梁的抗力和增加缓冲</a:t>
            </a: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装置</a:t>
            </a:r>
            <a:endParaRPr kumimoji="0" lang="en-US"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1" hangingPunct="1">
              <a:lnSpc>
                <a:spcPct val="120000"/>
              </a:lnSpc>
              <a:spcBef>
                <a:spcPts val="300"/>
              </a:spcBef>
              <a:spcAft>
                <a:spcPts val="300"/>
              </a:spcAft>
              <a:buClrTx/>
              <a:buSzTx/>
              <a:buFontTx/>
              <a:buNone/>
              <a:tabLst/>
              <a:defRPr/>
            </a:pP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主动</a:t>
            </a:r>
            <a:r>
              <a:rPr kumimoji="0" lang="zh-CN" altLang="zh-CN" sz="16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防</a:t>
            </a: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撞</a:t>
            </a:r>
            <a:r>
              <a:rPr kumimoji="0" lang="en-US"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a:t>
            </a: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通过</a:t>
            </a:r>
            <a:r>
              <a:rPr kumimoji="0" lang="zh-CN" altLang="zh-CN" sz="16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建立桥梁船撞预警</a:t>
            </a: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系统</a:t>
            </a:r>
            <a:endParaRPr kumimoji="0" lang="zh-CN" altLang="en-US" sz="1600" b="0" i="0" u="none" strike="noStrike" kern="1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endParaRPr>
          </a:p>
        </p:txBody>
      </p:sp>
      <p:grpSp>
        <p:nvGrpSpPr>
          <p:cNvPr id="13" name="组合 12"/>
          <p:cNvGrpSpPr/>
          <p:nvPr/>
        </p:nvGrpSpPr>
        <p:grpSpPr>
          <a:xfrm>
            <a:off x="1177481" y="1774024"/>
            <a:ext cx="728632" cy="728632"/>
            <a:chOff x="1177481" y="2274780"/>
            <a:chExt cx="728632" cy="728632"/>
          </a:xfrm>
        </p:grpSpPr>
        <p:sp>
          <p:nvSpPr>
            <p:cNvPr id="14" name="椭圆 13"/>
            <p:cNvSpPr/>
            <p:nvPr/>
          </p:nvSpPr>
          <p:spPr>
            <a:xfrm>
              <a:off x="1237012" y="2334311"/>
              <a:ext cx="609570" cy="609570"/>
            </a:xfrm>
            <a:prstGeom prst="ellipse">
              <a:avLst/>
            </a:prstGeom>
            <a:gradFill flip="none" rotWithShape="1">
              <a:gsLst>
                <a:gs pos="13000">
                  <a:srgbClr val="0CA79F"/>
                </a:gs>
                <a:gs pos="73000">
                  <a:srgbClr val="84624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sp>
          <p:nvSpPr>
            <p:cNvPr id="15" name="椭圆 14"/>
            <p:cNvSpPr/>
            <p:nvPr/>
          </p:nvSpPr>
          <p:spPr>
            <a:xfrm>
              <a:off x="1177481" y="2274780"/>
              <a:ext cx="728632" cy="72863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grpSp>
      <p:sp>
        <p:nvSpPr>
          <p:cNvPr id="16" name="文本框 15"/>
          <p:cNvSpPr txBox="1"/>
          <p:nvPr/>
        </p:nvSpPr>
        <p:spPr>
          <a:xfrm>
            <a:off x="2187817" y="1556416"/>
            <a:ext cx="3094262" cy="428643"/>
          </a:xfrm>
          <a:prstGeom prst="rect">
            <a:avLst/>
          </a:prstGeom>
          <a:noFill/>
        </p:spPr>
        <p:txBody>
          <a:bodyPr wrap="square" rtlCol="0">
            <a:spAutoFit/>
          </a:bodyPr>
          <a:lstStyle/>
          <a:p>
            <a:pPr marL="0" marR="0" lvl="0" indent="0" algn="l" defTabSz="914400" rtl="0" eaLnBrk="1" fontAlgn="auto" latinLnBrk="0" hangingPunct="1">
              <a:lnSpc>
                <a:spcPct val="120000"/>
              </a:lnSpc>
              <a:spcBef>
                <a:spcPts val="300"/>
              </a:spcBef>
              <a:spcAft>
                <a:spcPts val="300"/>
              </a:spcAft>
              <a:buClrTx/>
              <a:buSzTx/>
              <a:buFontTx/>
              <a:buNone/>
              <a:tabLst/>
              <a:defRPr/>
            </a:pPr>
            <a:r>
              <a:rPr kumimoji="0" lang="zh-CN" altLang="en-US" sz="2000" b="0" i="0" u="none" strike="noStrike" kern="1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rPr>
              <a:t>桥梁船撞</a:t>
            </a:r>
          </a:p>
        </p:txBody>
      </p:sp>
      <p:sp>
        <p:nvSpPr>
          <p:cNvPr id="17" name="矩形 16"/>
          <p:cNvSpPr/>
          <p:nvPr/>
        </p:nvSpPr>
        <p:spPr>
          <a:xfrm>
            <a:off x="2187817" y="1936690"/>
            <a:ext cx="4691954" cy="662617"/>
          </a:xfrm>
          <a:prstGeom prst="rect">
            <a:avLst/>
          </a:prstGeom>
        </p:spPr>
        <p:txBody>
          <a:bodyPr wrap="square">
            <a:spAutoFit/>
          </a:bodyPr>
          <a:lstStyle/>
          <a:p>
            <a:pPr marL="0" marR="0" lvl="0" indent="0" algn="l" defTabSz="914400" rtl="0" eaLnBrk="1" fontAlgn="auto" latinLnBrk="1" hangingPunct="1">
              <a:lnSpc>
                <a:spcPct val="120000"/>
              </a:lnSpc>
              <a:spcBef>
                <a:spcPts val="300"/>
              </a:spcBef>
              <a:spcAft>
                <a:spcPts val="300"/>
              </a:spcAft>
              <a:buClrTx/>
              <a:buSzTx/>
              <a:buFontTx/>
              <a:buNone/>
              <a:tabLst/>
              <a:defRPr/>
            </a:pPr>
            <a:r>
              <a:rPr kumimoji="0" lang="zh-CN" altLang="zh-CN" sz="1600" b="0" i="0" u="none" strike="noStrike" kern="1200" cap="none" spc="0" normalizeH="0" baseline="0" noProof="0" dirty="0" smtClean="0">
                <a:ln>
                  <a:noFill/>
                </a:ln>
                <a:solidFill>
                  <a:prstClr val="black"/>
                </a:solidFill>
                <a:effectLst/>
                <a:uLnTx/>
                <a:uFillTx/>
                <a:latin typeface="等线"/>
                <a:ea typeface="等线" panose="02010600030101010101" pitchFamily="2" charset="-122"/>
                <a:cs typeface="+mn-cs"/>
              </a:rPr>
              <a:t>船</a:t>
            </a:r>
            <a:r>
              <a:rPr kumimoji="0" lang="zh-CN" altLang="zh-CN" sz="16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撞桥事故的发生日渐增多，船撞桥事故带来的危害和损失也越来越严重。</a:t>
            </a:r>
            <a:endParaRPr kumimoji="0" lang="zh-CN" altLang="en-US" sz="1600" b="0" i="0" u="none" strike="noStrike" kern="1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endParaRPr>
          </a:p>
        </p:txBody>
      </p:sp>
      <p:sp>
        <p:nvSpPr>
          <p:cNvPr id="18" name="文本框 17"/>
          <p:cNvSpPr txBox="1"/>
          <p:nvPr/>
        </p:nvSpPr>
        <p:spPr>
          <a:xfrm>
            <a:off x="7613589" y="5855741"/>
            <a:ext cx="3481736" cy="495905"/>
          </a:xfrm>
          <a:prstGeom prst="rect">
            <a:avLst/>
          </a:prstGeom>
          <a:noFill/>
        </p:spPr>
        <p:txBody>
          <a:bodyPr wrap="square" rtlCol="0">
            <a:spAutoFit/>
          </a:bodyPr>
          <a:lstStyle/>
          <a:p>
            <a:pPr marL="0" marR="0" lvl="0" indent="0" algn="ctr" defTabSz="914400" rtl="0" eaLnBrk="1" fontAlgn="auto" latinLnBrk="0" hangingPunct="1">
              <a:lnSpc>
                <a:spcPct val="120000"/>
              </a:lnSpc>
              <a:spcBef>
                <a:spcPts val="300"/>
              </a:spcBef>
              <a:spcAft>
                <a:spcPts val="300"/>
              </a:spcAft>
              <a:buClrTx/>
              <a:buSzTx/>
              <a:buFontTx/>
              <a:buNone/>
              <a:tabLst/>
              <a:defRPr/>
            </a:pPr>
            <a:r>
              <a:rPr kumimoji="0" lang="zh-CN" altLang="en-US" sz="2400" b="0" i="0" u="none" strike="noStrike" kern="1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rPr>
              <a:t>背景介绍</a:t>
            </a:r>
          </a:p>
        </p:txBody>
      </p:sp>
      <p:grpSp>
        <p:nvGrpSpPr>
          <p:cNvPr id="19" name="组合 18"/>
          <p:cNvGrpSpPr/>
          <p:nvPr/>
        </p:nvGrpSpPr>
        <p:grpSpPr>
          <a:xfrm>
            <a:off x="1410829" y="4714803"/>
            <a:ext cx="261936" cy="342032"/>
            <a:chOff x="1728788" y="5364163"/>
            <a:chExt cx="576263" cy="752475"/>
          </a:xfrm>
        </p:grpSpPr>
        <p:sp>
          <p:nvSpPr>
            <p:cNvPr id="20" name="Freeform 128"/>
            <p:cNvSpPr>
              <a:spLocks noEditPoints="1"/>
            </p:cNvSpPr>
            <p:nvPr/>
          </p:nvSpPr>
          <p:spPr bwMode="auto">
            <a:xfrm>
              <a:off x="1728788" y="5364163"/>
              <a:ext cx="576263" cy="752475"/>
            </a:xfrm>
            <a:custGeom>
              <a:avLst/>
              <a:gdLst>
                <a:gd name="T0" fmla="*/ 104 w 109"/>
                <a:gd name="T1" fmla="*/ 68 h 142"/>
                <a:gd name="T2" fmla="*/ 96 w 109"/>
                <a:gd name="T3" fmla="*/ 68 h 142"/>
                <a:gd name="T4" fmla="*/ 96 w 109"/>
                <a:gd name="T5" fmla="*/ 44 h 142"/>
                <a:gd name="T6" fmla="*/ 84 w 109"/>
                <a:gd name="T7" fmla="*/ 13 h 142"/>
                <a:gd name="T8" fmla="*/ 55 w 109"/>
                <a:gd name="T9" fmla="*/ 0 h 142"/>
                <a:gd name="T10" fmla="*/ 25 w 109"/>
                <a:gd name="T11" fmla="*/ 13 h 142"/>
                <a:gd name="T12" fmla="*/ 13 w 109"/>
                <a:gd name="T13" fmla="*/ 44 h 142"/>
                <a:gd name="T14" fmla="*/ 13 w 109"/>
                <a:gd name="T15" fmla="*/ 68 h 142"/>
                <a:gd name="T16" fmla="*/ 6 w 109"/>
                <a:gd name="T17" fmla="*/ 68 h 142"/>
                <a:gd name="T18" fmla="*/ 0 w 109"/>
                <a:gd name="T19" fmla="*/ 73 h 142"/>
                <a:gd name="T20" fmla="*/ 0 w 109"/>
                <a:gd name="T21" fmla="*/ 137 h 142"/>
                <a:gd name="T22" fmla="*/ 6 w 109"/>
                <a:gd name="T23" fmla="*/ 142 h 142"/>
                <a:gd name="T24" fmla="*/ 104 w 109"/>
                <a:gd name="T25" fmla="*/ 142 h 142"/>
                <a:gd name="T26" fmla="*/ 109 w 109"/>
                <a:gd name="T27" fmla="*/ 137 h 142"/>
                <a:gd name="T28" fmla="*/ 109 w 109"/>
                <a:gd name="T29" fmla="*/ 73 h 142"/>
                <a:gd name="T30" fmla="*/ 104 w 109"/>
                <a:gd name="T31" fmla="*/ 68 h 142"/>
                <a:gd name="T32" fmla="*/ 66 w 109"/>
                <a:gd name="T33" fmla="*/ 124 h 142"/>
                <a:gd name="T34" fmla="*/ 55 w 109"/>
                <a:gd name="T35" fmla="*/ 136 h 142"/>
                <a:gd name="T36" fmla="*/ 43 w 109"/>
                <a:gd name="T37" fmla="*/ 124 h 142"/>
                <a:gd name="T38" fmla="*/ 43 w 109"/>
                <a:gd name="T39" fmla="*/ 103 h 142"/>
                <a:gd name="T40" fmla="*/ 55 w 109"/>
                <a:gd name="T41" fmla="*/ 91 h 142"/>
                <a:gd name="T42" fmla="*/ 66 w 109"/>
                <a:gd name="T43" fmla="*/ 103 h 142"/>
                <a:gd name="T44" fmla="*/ 66 w 109"/>
                <a:gd name="T45" fmla="*/ 124 h 142"/>
                <a:gd name="T46" fmla="*/ 77 w 109"/>
                <a:gd name="T47" fmla="*/ 68 h 142"/>
                <a:gd name="T48" fmla="*/ 33 w 109"/>
                <a:gd name="T49" fmla="*/ 68 h 142"/>
                <a:gd name="T50" fmla="*/ 33 w 109"/>
                <a:gd name="T51" fmla="*/ 44 h 142"/>
                <a:gd name="T52" fmla="*/ 39 w 109"/>
                <a:gd name="T53" fmla="*/ 27 h 142"/>
                <a:gd name="T54" fmla="*/ 55 w 109"/>
                <a:gd name="T55" fmla="*/ 20 h 142"/>
                <a:gd name="T56" fmla="*/ 70 w 109"/>
                <a:gd name="T57" fmla="*/ 27 h 142"/>
                <a:gd name="T58" fmla="*/ 77 w 109"/>
                <a:gd name="T59" fmla="*/ 44 h 142"/>
                <a:gd name="T60" fmla="*/ 77 w 109"/>
                <a:gd name="T61" fmla="*/ 6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42">
                  <a:moveTo>
                    <a:pt x="104" y="68"/>
                  </a:moveTo>
                  <a:cubicBezTo>
                    <a:pt x="96" y="68"/>
                    <a:pt x="96" y="68"/>
                    <a:pt x="96" y="68"/>
                  </a:cubicBezTo>
                  <a:cubicBezTo>
                    <a:pt x="96" y="44"/>
                    <a:pt x="96" y="44"/>
                    <a:pt x="96" y="44"/>
                  </a:cubicBezTo>
                  <a:cubicBezTo>
                    <a:pt x="96" y="32"/>
                    <a:pt x="92" y="21"/>
                    <a:pt x="84" y="13"/>
                  </a:cubicBezTo>
                  <a:cubicBezTo>
                    <a:pt x="77" y="5"/>
                    <a:pt x="66" y="0"/>
                    <a:pt x="55" y="0"/>
                  </a:cubicBezTo>
                  <a:cubicBezTo>
                    <a:pt x="43" y="0"/>
                    <a:pt x="32" y="5"/>
                    <a:pt x="25" y="13"/>
                  </a:cubicBezTo>
                  <a:cubicBezTo>
                    <a:pt x="17" y="21"/>
                    <a:pt x="13" y="32"/>
                    <a:pt x="13" y="44"/>
                  </a:cubicBezTo>
                  <a:cubicBezTo>
                    <a:pt x="13" y="68"/>
                    <a:pt x="13" y="68"/>
                    <a:pt x="13" y="68"/>
                  </a:cubicBezTo>
                  <a:cubicBezTo>
                    <a:pt x="6" y="68"/>
                    <a:pt x="6" y="68"/>
                    <a:pt x="6" y="68"/>
                  </a:cubicBezTo>
                  <a:cubicBezTo>
                    <a:pt x="3" y="68"/>
                    <a:pt x="0" y="71"/>
                    <a:pt x="0" y="73"/>
                  </a:cubicBezTo>
                  <a:cubicBezTo>
                    <a:pt x="0" y="137"/>
                    <a:pt x="0" y="137"/>
                    <a:pt x="0" y="137"/>
                  </a:cubicBezTo>
                  <a:cubicBezTo>
                    <a:pt x="0" y="140"/>
                    <a:pt x="3" y="142"/>
                    <a:pt x="6" y="142"/>
                  </a:cubicBezTo>
                  <a:cubicBezTo>
                    <a:pt x="104" y="142"/>
                    <a:pt x="104" y="142"/>
                    <a:pt x="104" y="142"/>
                  </a:cubicBezTo>
                  <a:cubicBezTo>
                    <a:pt x="107" y="142"/>
                    <a:pt x="109" y="140"/>
                    <a:pt x="109" y="137"/>
                  </a:cubicBezTo>
                  <a:cubicBezTo>
                    <a:pt x="109" y="73"/>
                    <a:pt x="109" y="73"/>
                    <a:pt x="109" y="73"/>
                  </a:cubicBezTo>
                  <a:cubicBezTo>
                    <a:pt x="109" y="71"/>
                    <a:pt x="107" y="68"/>
                    <a:pt x="104" y="68"/>
                  </a:cubicBezTo>
                  <a:close/>
                  <a:moveTo>
                    <a:pt x="66" y="124"/>
                  </a:moveTo>
                  <a:cubicBezTo>
                    <a:pt x="66" y="131"/>
                    <a:pt x="61" y="136"/>
                    <a:pt x="55" y="136"/>
                  </a:cubicBezTo>
                  <a:cubicBezTo>
                    <a:pt x="48" y="136"/>
                    <a:pt x="43" y="131"/>
                    <a:pt x="43" y="124"/>
                  </a:cubicBezTo>
                  <a:cubicBezTo>
                    <a:pt x="43" y="103"/>
                    <a:pt x="43" y="103"/>
                    <a:pt x="43" y="103"/>
                  </a:cubicBezTo>
                  <a:cubicBezTo>
                    <a:pt x="43" y="96"/>
                    <a:pt x="48" y="91"/>
                    <a:pt x="55" y="91"/>
                  </a:cubicBezTo>
                  <a:cubicBezTo>
                    <a:pt x="61" y="91"/>
                    <a:pt x="66" y="96"/>
                    <a:pt x="66" y="103"/>
                  </a:cubicBezTo>
                  <a:lnTo>
                    <a:pt x="66" y="124"/>
                  </a:lnTo>
                  <a:close/>
                  <a:moveTo>
                    <a:pt x="77" y="68"/>
                  </a:moveTo>
                  <a:cubicBezTo>
                    <a:pt x="33" y="68"/>
                    <a:pt x="33" y="68"/>
                    <a:pt x="33" y="68"/>
                  </a:cubicBezTo>
                  <a:cubicBezTo>
                    <a:pt x="33" y="44"/>
                    <a:pt x="33" y="44"/>
                    <a:pt x="33" y="44"/>
                  </a:cubicBezTo>
                  <a:cubicBezTo>
                    <a:pt x="33" y="37"/>
                    <a:pt x="35" y="31"/>
                    <a:pt x="39" y="27"/>
                  </a:cubicBezTo>
                  <a:cubicBezTo>
                    <a:pt x="43" y="23"/>
                    <a:pt x="49" y="20"/>
                    <a:pt x="55" y="20"/>
                  </a:cubicBezTo>
                  <a:cubicBezTo>
                    <a:pt x="60" y="20"/>
                    <a:pt x="66" y="23"/>
                    <a:pt x="70" y="27"/>
                  </a:cubicBezTo>
                  <a:cubicBezTo>
                    <a:pt x="74" y="31"/>
                    <a:pt x="77" y="37"/>
                    <a:pt x="77" y="44"/>
                  </a:cubicBezTo>
                  <a:lnTo>
                    <a:pt x="77" y="6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sp>
          <p:nvSpPr>
            <p:cNvPr id="21" name="Freeform 129"/>
            <p:cNvSpPr>
              <a:spLocks/>
            </p:cNvSpPr>
            <p:nvPr/>
          </p:nvSpPr>
          <p:spPr bwMode="auto">
            <a:xfrm>
              <a:off x="1982788" y="5878513"/>
              <a:ext cx="68263" cy="169863"/>
            </a:xfrm>
            <a:custGeom>
              <a:avLst/>
              <a:gdLst>
                <a:gd name="T0" fmla="*/ 7 w 13"/>
                <a:gd name="T1" fmla="*/ 0 h 32"/>
                <a:gd name="T2" fmla="*/ 0 w 13"/>
                <a:gd name="T3" fmla="*/ 7 h 32"/>
                <a:gd name="T4" fmla="*/ 0 w 13"/>
                <a:gd name="T5" fmla="*/ 25 h 32"/>
                <a:gd name="T6" fmla="*/ 7 w 13"/>
                <a:gd name="T7" fmla="*/ 32 h 32"/>
                <a:gd name="T8" fmla="*/ 13 w 13"/>
                <a:gd name="T9" fmla="*/ 25 h 32"/>
                <a:gd name="T10" fmla="*/ 13 w 13"/>
                <a:gd name="T11" fmla="*/ 7 h 32"/>
                <a:gd name="T12" fmla="*/ 7 w 13"/>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3" h="32">
                  <a:moveTo>
                    <a:pt x="7" y="0"/>
                  </a:moveTo>
                  <a:cubicBezTo>
                    <a:pt x="3" y="0"/>
                    <a:pt x="0" y="3"/>
                    <a:pt x="0" y="7"/>
                  </a:cubicBezTo>
                  <a:cubicBezTo>
                    <a:pt x="0" y="25"/>
                    <a:pt x="0" y="25"/>
                    <a:pt x="0" y="25"/>
                  </a:cubicBezTo>
                  <a:cubicBezTo>
                    <a:pt x="0" y="29"/>
                    <a:pt x="3" y="32"/>
                    <a:pt x="7" y="32"/>
                  </a:cubicBezTo>
                  <a:cubicBezTo>
                    <a:pt x="10" y="32"/>
                    <a:pt x="13" y="29"/>
                    <a:pt x="13" y="25"/>
                  </a:cubicBezTo>
                  <a:cubicBezTo>
                    <a:pt x="13" y="7"/>
                    <a:pt x="13" y="7"/>
                    <a:pt x="13" y="7"/>
                  </a:cubicBezTo>
                  <a:cubicBezTo>
                    <a:pt x="13" y="3"/>
                    <a:pt x="10" y="0"/>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grpSp>
      <p:sp>
        <p:nvSpPr>
          <p:cNvPr id="22" name="任意多边形: 形状 21"/>
          <p:cNvSpPr>
            <a:spLocks/>
          </p:cNvSpPr>
          <p:nvPr/>
        </p:nvSpPr>
        <p:spPr bwMode="auto">
          <a:xfrm>
            <a:off x="1375338" y="3320643"/>
            <a:ext cx="332918" cy="350214"/>
          </a:xfrm>
          <a:custGeom>
            <a:avLst/>
            <a:gdLst>
              <a:gd name="connsiteX0" fmla="*/ 570814 w 659715"/>
              <a:gd name="connsiteY0" fmla="*/ 280915 h 693986"/>
              <a:gd name="connsiteX1" fmla="*/ 654952 w 659715"/>
              <a:gd name="connsiteY1" fmla="*/ 333303 h 693986"/>
              <a:gd name="connsiteX2" fmla="*/ 650190 w 659715"/>
              <a:gd name="connsiteY2" fmla="*/ 344415 h 693986"/>
              <a:gd name="connsiteX3" fmla="*/ 564464 w 659715"/>
              <a:gd name="connsiteY3" fmla="*/ 296790 h 693986"/>
              <a:gd name="connsiteX4" fmla="*/ 121256 w 659715"/>
              <a:gd name="connsiteY4" fmla="*/ 259220 h 693986"/>
              <a:gd name="connsiteX5" fmla="*/ 147759 w 659715"/>
              <a:gd name="connsiteY5" fmla="*/ 275095 h 693986"/>
              <a:gd name="connsiteX6" fmla="*/ 211366 w 659715"/>
              <a:gd name="connsiteY6" fmla="*/ 465595 h 693986"/>
              <a:gd name="connsiteX7" fmla="*/ 206066 w 659715"/>
              <a:gd name="connsiteY7" fmla="*/ 513220 h 693986"/>
              <a:gd name="connsiteX8" fmla="*/ 237870 w 659715"/>
              <a:gd name="connsiteY8" fmla="*/ 619053 h 693986"/>
              <a:gd name="connsiteX9" fmla="*/ 221968 w 659715"/>
              <a:gd name="connsiteY9" fmla="*/ 693137 h 693986"/>
              <a:gd name="connsiteX10" fmla="*/ 195465 w 659715"/>
              <a:gd name="connsiteY10" fmla="*/ 677262 h 693986"/>
              <a:gd name="connsiteX11" fmla="*/ 147759 w 659715"/>
              <a:gd name="connsiteY11" fmla="*/ 529095 h 693986"/>
              <a:gd name="connsiteX12" fmla="*/ 110654 w 659715"/>
              <a:gd name="connsiteY12" fmla="*/ 497345 h 693986"/>
              <a:gd name="connsiteX13" fmla="*/ 31145 w 659715"/>
              <a:gd name="connsiteY13" fmla="*/ 449720 h 693986"/>
              <a:gd name="connsiteX14" fmla="*/ 4641 w 659715"/>
              <a:gd name="connsiteY14" fmla="*/ 370345 h 693986"/>
              <a:gd name="connsiteX15" fmla="*/ 41746 w 659715"/>
              <a:gd name="connsiteY15" fmla="*/ 285678 h 693986"/>
              <a:gd name="connsiteX16" fmla="*/ 121256 w 659715"/>
              <a:gd name="connsiteY16" fmla="*/ 259220 h 693986"/>
              <a:gd name="connsiteX17" fmla="*/ 654953 w 659715"/>
              <a:gd name="connsiteY17" fmla="*/ 190428 h 693986"/>
              <a:gd name="connsiteX18" fmla="*/ 659715 w 659715"/>
              <a:gd name="connsiteY18" fmla="*/ 201541 h 693986"/>
              <a:gd name="connsiteX19" fmla="*/ 564465 w 659715"/>
              <a:gd name="connsiteY19" fmla="*/ 226941 h 693986"/>
              <a:gd name="connsiteX20" fmla="*/ 559702 w 659715"/>
              <a:gd name="connsiteY20" fmla="*/ 217416 h 693986"/>
              <a:gd name="connsiteX21" fmla="*/ 586690 w 659715"/>
              <a:gd name="connsiteY21" fmla="*/ 84065 h 693986"/>
              <a:gd name="connsiteX22" fmla="*/ 596215 w 659715"/>
              <a:gd name="connsiteY22" fmla="*/ 88827 h 693986"/>
              <a:gd name="connsiteX23" fmla="*/ 539064 w 659715"/>
              <a:gd name="connsiteY23" fmla="*/ 169790 h 693986"/>
              <a:gd name="connsiteX24" fmla="*/ 527952 w 659715"/>
              <a:gd name="connsiteY24" fmla="*/ 163440 h 693986"/>
              <a:gd name="connsiteX25" fmla="*/ 422903 w 659715"/>
              <a:gd name="connsiteY25" fmla="*/ 193 h 693986"/>
              <a:gd name="connsiteX26" fmla="*/ 427610 w 659715"/>
              <a:gd name="connsiteY26" fmla="*/ 10539 h 693986"/>
              <a:gd name="connsiteX27" fmla="*/ 485747 w 659715"/>
              <a:gd name="connsiteY27" fmla="*/ 180051 h 693986"/>
              <a:gd name="connsiteX28" fmla="*/ 538600 w 659715"/>
              <a:gd name="connsiteY28" fmla="*/ 227726 h 693986"/>
              <a:gd name="connsiteX29" fmla="*/ 522744 w 659715"/>
              <a:gd name="connsiteY29" fmla="*/ 296591 h 693986"/>
              <a:gd name="connsiteX30" fmla="*/ 580882 w 659715"/>
              <a:gd name="connsiteY30" fmla="*/ 466102 h 693986"/>
              <a:gd name="connsiteX31" fmla="*/ 570311 w 659715"/>
              <a:gd name="connsiteY31" fmla="*/ 471400 h 693986"/>
              <a:gd name="connsiteX32" fmla="*/ 247912 w 659715"/>
              <a:gd name="connsiteY32" fmla="*/ 439616 h 693986"/>
              <a:gd name="connsiteX33" fmla="*/ 221486 w 659715"/>
              <a:gd name="connsiteY33" fmla="*/ 423724 h 693986"/>
              <a:gd name="connsiteX34" fmla="*/ 168634 w 659715"/>
              <a:gd name="connsiteY34" fmla="*/ 264807 h 693986"/>
              <a:gd name="connsiteX35" fmla="*/ 179205 w 659715"/>
              <a:gd name="connsiteY35" fmla="*/ 238321 h 693986"/>
              <a:gd name="connsiteX36" fmla="*/ 411754 w 659715"/>
              <a:gd name="connsiteY36" fmla="*/ 15836 h 693986"/>
              <a:gd name="connsiteX37" fmla="*/ 422903 w 659715"/>
              <a:gd name="connsiteY37" fmla="*/ 193 h 693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59715" h="693986">
                <a:moveTo>
                  <a:pt x="570814" y="280915"/>
                </a:moveTo>
                <a:lnTo>
                  <a:pt x="654952" y="333303"/>
                </a:lnTo>
                <a:lnTo>
                  <a:pt x="650190" y="344415"/>
                </a:lnTo>
                <a:lnTo>
                  <a:pt x="564464" y="296790"/>
                </a:lnTo>
                <a:close/>
                <a:moveTo>
                  <a:pt x="121256" y="259220"/>
                </a:moveTo>
                <a:cubicBezTo>
                  <a:pt x="142458" y="253928"/>
                  <a:pt x="147759" y="275095"/>
                  <a:pt x="147759" y="275095"/>
                </a:cubicBezTo>
                <a:cubicBezTo>
                  <a:pt x="147759" y="275095"/>
                  <a:pt x="147759" y="275095"/>
                  <a:pt x="211366" y="465595"/>
                </a:cubicBezTo>
                <a:cubicBezTo>
                  <a:pt x="216667" y="476178"/>
                  <a:pt x="206066" y="513220"/>
                  <a:pt x="206066" y="513220"/>
                </a:cubicBezTo>
                <a:cubicBezTo>
                  <a:pt x="206066" y="560845"/>
                  <a:pt x="253772" y="587303"/>
                  <a:pt x="237870" y="619053"/>
                </a:cubicBezTo>
                <a:cubicBezTo>
                  <a:pt x="296177" y="677262"/>
                  <a:pt x="221968" y="693137"/>
                  <a:pt x="221968" y="693137"/>
                </a:cubicBezTo>
                <a:cubicBezTo>
                  <a:pt x="200765" y="698428"/>
                  <a:pt x="195465" y="677262"/>
                  <a:pt x="195465" y="677262"/>
                </a:cubicBezTo>
                <a:cubicBezTo>
                  <a:pt x="195465" y="677262"/>
                  <a:pt x="195465" y="677262"/>
                  <a:pt x="147759" y="529095"/>
                </a:cubicBezTo>
                <a:cubicBezTo>
                  <a:pt x="137158" y="492053"/>
                  <a:pt x="110654" y="497345"/>
                  <a:pt x="110654" y="497345"/>
                </a:cubicBezTo>
                <a:cubicBezTo>
                  <a:pt x="52347" y="518512"/>
                  <a:pt x="31145" y="449720"/>
                  <a:pt x="31145" y="449720"/>
                </a:cubicBezTo>
                <a:cubicBezTo>
                  <a:pt x="31145" y="449720"/>
                  <a:pt x="31145" y="449720"/>
                  <a:pt x="4641" y="370345"/>
                </a:cubicBezTo>
                <a:cubicBezTo>
                  <a:pt x="-16561" y="312137"/>
                  <a:pt x="41746" y="285678"/>
                  <a:pt x="41746" y="285678"/>
                </a:cubicBezTo>
                <a:cubicBezTo>
                  <a:pt x="41746" y="285678"/>
                  <a:pt x="41746" y="285678"/>
                  <a:pt x="121256" y="259220"/>
                </a:cubicBezTo>
                <a:close/>
                <a:moveTo>
                  <a:pt x="654953" y="190428"/>
                </a:moveTo>
                <a:lnTo>
                  <a:pt x="659715" y="201541"/>
                </a:lnTo>
                <a:lnTo>
                  <a:pt x="564465" y="226941"/>
                </a:lnTo>
                <a:lnTo>
                  <a:pt x="559702" y="217416"/>
                </a:lnTo>
                <a:close/>
                <a:moveTo>
                  <a:pt x="586690" y="84065"/>
                </a:moveTo>
                <a:lnTo>
                  <a:pt x="596215" y="88827"/>
                </a:lnTo>
                <a:lnTo>
                  <a:pt x="539064" y="169790"/>
                </a:lnTo>
                <a:lnTo>
                  <a:pt x="527952" y="163440"/>
                </a:lnTo>
                <a:close/>
                <a:moveTo>
                  <a:pt x="422903" y="193"/>
                </a:moveTo>
                <a:cubicBezTo>
                  <a:pt x="424637" y="938"/>
                  <a:pt x="426289" y="3917"/>
                  <a:pt x="427610" y="10539"/>
                </a:cubicBezTo>
                <a:cubicBezTo>
                  <a:pt x="427610" y="10539"/>
                  <a:pt x="427610" y="10539"/>
                  <a:pt x="485747" y="180051"/>
                </a:cubicBezTo>
                <a:cubicBezTo>
                  <a:pt x="512173" y="185348"/>
                  <a:pt x="533314" y="201240"/>
                  <a:pt x="538600" y="227726"/>
                </a:cubicBezTo>
                <a:cubicBezTo>
                  <a:pt x="549170" y="254213"/>
                  <a:pt x="543885" y="280699"/>
                  <a:pt x="522744" y="296591"/>
                </a:cubicBezTo>
                <a:lnTo>
                  <a:pt x="580882" y="466102"/>
                </a:lnTo>
                <a:cubicBezTo>
                  <a:pt x="591452" y="487291"/>
                  <a:pt x="570311" y="471400"/>
                  <a:pt x="570311" y="471400"/>
                </a:cubicBezTo>
                <a:cubicBezTo>
                  <a:pt x="570311" y="471400"/>
                  <a:pt x="454036" y="365455"/>
                  <a:pt x="247912" y="439616"/>
                </a:cubicBezTo>
                <a:cubicBezTo>
                  <a:pt x="247912" y="439616"/>
                  <a:pt x="226772" y="444913"/>
                  <a:pt x="221486" y="423724"/>
                </a:cubicBezTo>
                <a:cubicBezTo>
                  <a:pt x="221486" y="423724"/>
                  <a:pt x="221486" y="423724"/>
                  <a:pt x="168634" y="264807"/>
                </a:cubicBezTo>
                <a:cubicBezTo>
                  <a:pt x="168634" y="264807"/>
                  <a:pt x="158064" y="243618"/>
                  <a:pt x="179205" y="238321"/>
                </a:cubicBezTo>
                <a:cubicBezTo>
                  <a:pt x="179205" y="238321"/>
                  <a:pt x="369473" y="185348"/>
                  <a:pt x="411754" y="15836"/>
                </a:cubicBezTo>
                <a:cubicBezTo>
                  <a:pt x="411754" y="15836"/>
                  <a:pt x="417700" y="-2042"/>
                  <a:pt x="422903" y="19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grpSp>
        <p:nvGrpSpPr>
          <p:cNvPr id="23" name="组合 22"/>
          <p:cNvGrpSpPr/>
          <p:nvPr/>
        </p:nvGrpSpPr>
        <p:grpSpPr>
          <a:xfrm>
            <a:off x="1350233" y="2004287"/>
            <a:ext cx="383128" cy="268106"/>
            <a:chOff x="10869613" y="831851"/>
            <a:chExt cx="735013" cy="514350"/>
          </a:xfrm>
        </p:grpSpPr>
        <p:sp>
          <p:nvSpPr>
            <p:cNvPr id="24" name="Freeform 145"/>
            <p:cNvSpPr>
              <a:spLocks noEditPoints="1"/>
            </p:cNvSpPr>
            <p:nvPr/>
          </p:nvSpPr>
          <p:spPr bwMode="auto">
            <a:xfrm>
              <a:off x="10869613" y="831851"/>
              <a:ext cx="523875" cy="514350"/>
            </a:xfrm>
            <a:custGeom>
              <a:avLst/>
              <a:gdLst>
                <a:gd name="T0" fmla="*/ 85 w 99"/>
                <a:gd name="T1" fmla="*/ 59 h 97"/>
                <a:gd name="T2" fmla="*/ 99 w 99"/>
                <a:gd name="T3" fmla="*/ 53 h 97"/>
                <a:gd name="T4" fmla="*/ 99 w 99"/>
                <a:gd name="T5" fmla="*/ 43 h 97"/>
                <a:gd name="T6" fmla="*/ 85 w 99"/>
                <a:gd name="T7" fmla="*/ 37 h 97"/>
                <a:gd name="T8" fmla="*/ 83 w 99"/>
                <a:gd name="T9" fmla="*/ 31 h 97"/>
                <a:gd name="T10" fmla="*/ 88 w 99"/>
                <a:gd name="T11" fmla="*/ 17 h 97"/>
                <a:gd name="T12" fmla="*/ 80 w 99"/>
                <a:gd name="T13" fmla="*/ 10 h 97"/>
                <a:gd name="T14" fmla="*/ 67 w 99"/>
                <a:gd name="T15" fmla="*/ 15 h 97"/>
                <a:gd name="T16" fmla="*/ 60 w 99"/>
                <a:gd name="T17" fmla="*/ 13 h 97"/>
                <a:gd name="T18" fmla="*/ 54 w 99"/>
                <a:gd name="T19" fmla="*/ 0 h 97"/>
                <a:gd name="T20" fmla="*/ 44 w 99"/>
                <a:gd name="T21" fmla="*/ 0 h 97"/>
                <a:gd name="T22" fmla="*/ 38 w 99"/>
                <a:gd name="T23" fmla="*/ 13 h 97"/>
                <a:gd name="T24" fmla="*/ 32 w 99"/>
                <a:gd name="T25" fmla="*/ 15 h 97"/>
                <a:gd name="T26" fmla="*/ 18 w 99"/>
                <a:gd name="T27" fmla="*/ 10 h 97"/>
                <a:gd name="T28" fmla="*/ 10 w 99"/>
                <a:gd name="T29" fmla="*/ 18 h 97"/>
                <a:gd name="T30" fmla="*/ 16 w 99"/>
                <a:gd name="T31" fmla="*/ 31 h 97"/>
                <a:gd name="T32" fmla="*/ 13 w 99"/>
                <a:gd name="T33" fmla="*/ 37 h 97"/>
                <a:gd name="T34" fmla="*/ 0 w 99"/>
                <a:gd name="T35" fmla="*/ 43 h 97"/>
                <a:gd name="T36" fmla="*/ 0 w 99"/>
                <a:gd name="T37" fmla="*/ 54 h 97"/>
                <a:gd name="T38" fmla="*/ 13 w 99"/>
                <a:gd name="T39" fmla="*/ 59 h 97"/>
                <a:gd name="T40" fmla="*/ 16 w 99"/>
                <a:gd name="T41" fmla="*/ 65 h 97"/>
                <a:gd name="T42" fmla="*/ 10 w 99"/>
                <a:gd name="T43" fmla="*/ 79 h 97"/>
                <a:gd name="T44" fmla="*/ 18 w 99"/>
                <a:gd name="T45" fmla="*/ 86 h 97"/>
                <a:gd name="T46" fmla="*/ 32 w 99"/>
                <a:gd name="T47" fmla="*/ 81 h 97"/>
                <a:gd name="T48" fmla="*/ 38 w 99"/>
                <a:gd name="T49" fmla="*/ 83 h 97"/>
                <a:gd name="T50" fmla="*/ 44 w 99"/>
                <a:gd name="T51" fmla="*/ 97 h 97"/>
                <a:gd name="T52" fmla="*/ 55 w 99"/>
                <a:gd name="T53" fmla="*/ 97 h 97"/>
                <a:gd name="T54" fmla="*/ 61 w 99"/>
                <a:gd name="T55" fmla="*/ 83 h 97"/>
                <a:gd name="T56" fmla="*/ 67 w 99"/>
                <a:gd name="T57" fmla="*/ 81 h 97"/>
                <a:gd name="T58" fmla="*/ 81 w 99"/>
                <a:gd name="T59" fmla="*/ 86 h 97"/>
                <a:gd name="T60" fmla="*/ 88 w 99"/>
                <a:gd name="T61" fmla="*/ 79 h 97"/>
                <a:gd name="T62" fmla="*/ 83 w 99"/>
                <a:gd name="T63" fmla="*/ 65 h 97"/>
                <a:gd name="T64" fmla="*/ 85 w 99"/>
                <a:gd name="T65" fmla="*/ 59 h 97"/>
                <a:gd name="T66" fmla="*/ 49 w 99"/>
                <a:gd name="T67" fmla="*/ 64 h 97"/>
                <a:gd name="T68" fmla="*/ 33 w 99"/>
                <a:gd name="T69" fmla="*/ 48 h 97"/>
                <a:gd name="T70" fmla="*/ 49 w 99"/>
                <a:gd name="T71" fmla="*/ 33 h 97"/>
                <a:gd name="T72" fmla="*/ 65 w 99"/>
                <a:gd name="T73" fmla="*/ 48 h 97"/>
                <a:gd name="T74" fmla="*/ 49 w 99"/>
                <a:gd name="T75" fmla="*/ 6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9" h="97">
                  <a:moveTo>
                    <a:pt x="85" y="59"/>
                  </a:moveTo>
                  <a:cubicBezTo>
                    <a:pt x="85" y="59"/>
                    <a:pt x="99" y="54"/>
                    <a:pt x="99" y="53"/>
                  </a:cubicBezTo>
                  <a:cubicBezTo>
                    <a:pt x="99" y="43"/>
                    <a:pt x="99" y="43"/>
                    <a:pt x="99" y="43"/>
                  </a:cubicBezTo>
                  <a:cubicBezTo>
                    <a:pt x="99" y="42"/>
                    <a:pt x="85" y="37"/>
                    <a:pt x="85" y="37"/>
                  </a:cubicBezTo>
                  <a:cubicBezTo>
                    <a:pt x="83" y="31"/>
                    <a:pt x="83" y="31"/>
                    <a:pt x="83" y="31"/>
                  </a:cubicBezTo>
                  <a:cubicBezTo>
                    <a:pt x="83" y="31"/>
                    <a:pt x="88" y="18"/>
                    <a:pt x="88" y="17"/>
                  </a:cubicBezTo>
                  <a:cubicBezTo>
                    <a:pt x="80" y="10"/>
                    <a:pt x="80" y="10"/>
                    <a:pt x="80" y="10"/>
                  </a:cubicBezTo>
                  <a:cubicBezTo>
                    <a:pt x="80" y="9"/>
                    <a:pt x="67" y="15"/>
                    <a:pt x="67" y="15"/>
                  </a:cubicBezTo>
                  <a:cubicBezTo>
                    <a:pt x="60" y="13"/>
                    <a:pt x="60" y="13"/>
                    <a:pt x="60" y="13"/>
                  </a:cubicBezTo>
                  <a:cubicBezTo>
                    <a:pt x="60" y="13"/>
                    <a:pt x="55" y="0"/>
                    <a:pt x="54" y="0"/>
                  </a:cubicBezTo>
                  <a:cubicBezTo>
                    <a:pt x="44" y="0"/>
                    <a:pt x="44" y="0"/>
                    <a:pt x="44" y="0"/>
                  </a:cubicBezTo>
                  <a:cubicBezTo>
                    <a:pt x="43" y="0"/>
                    <a:pt x="38" y="13"/>
                    <a:pt x="38" y="13"/>
                  </a:cubicBezTo>
                  <a:cubicBezTo>
                    <a:pt x="32" y="15"/>
                    <a:pt x="32" y="15"/>
                    <a:pt x="32" y="15"/>
                  </a:cubicBezTo>
                  <a:cubicBezTo>
                    <a:pt x="32" y="15"/>
                    <a:pt x="18" y="10"/>
                    <a:pt x="18" y="10"/>
                  </a:cubicBezTo>
                  <a:cubicBezTo>
                    <a:pt x="10" y="18"/>
                    <a:pt x="10" y="18"/>
                    <a:pt x="10" y="18"/>
                  </a:cubicBezTo>
                  <a:cubicBezTo>
                    <a:pt x="10" y="18"/>
                    <a:pt x="16" y="31"/>
                    <a:pt x="16" y="31"/>
                  </a:cubicBezTo>
                  <a:cubicBezTo>
                    <a:pt x="13" y="37"/>
                    <a:pt x="13" y="37"/>
                    <a:pt x="13" y="37"/>
                  </a:cubicBezTo>
                  <a:cubicBezTo>
                    <a:pt x="13" y="37"/>
                    <a:pt x="0" y="42"/>
                    <a:pt x="0" y="43"/>
                  </a:cubicBezTo>
                  <a:cubicBezTo>
                    <a:pt x="0" y="54"/>
                    <a:pt x="0" y="54"/>
                    <a:pt x="0" y="54"/>
                  </a:cubicBezTo>
                  <a:cubicBezTo>
                    <a:pt x="0" y="54"/>
                    <a:pt x="13" y="59"/>
                    <a:pt x="13" y="59"/>
                  </a:cubicBezTo>
                  <a:cubicBezTo>
                    <a:pt x="16" y="65"/>
                    <a:pt x="16" y="65"/>
                    <a:pt x="16" y="65"/>
                  </a:cubicBezTo>
                  <a:cubicBezTo>
                    <a:pt x="16" y="65"/>
                    <a:pt x="10" y="78"/>
                    <a:pt x="10" y="79"/>
                  </a:cubicBezTo>
                  <a:cubicBezTo>
                    <a:pt x="18" y="86"/>
                    <a:pt x="18" y="86"/>
                    <a:pt x="18" y="86"/>
                  </a:cubicBezTo>
                  <a:cubicBezTo>
                    <a:pt x="19" y="87"/>
                    <a:pt x="32" y="81"/>
                    <a:pt x="32" y="81"/>
                  </a:cubicBezTo>
                  <a:cubicBezTo>
                    <a:pt x="38" y="83"/>
                    <a:pt x="38" y="83"/>
                    <a:pt x="38" y="83"/>
                  </a:cubicBezTo>
                  <a:cubicBezTo>
                    <a:pt x="38" y="83"/>
                    <a:pt x="43" y="97"/>
                    <a:pt x="44" y="97"/>
                  </a:cubicBezTo>
                  <a:cubicBezTo>
                    <a:pt x="55" y="97"/>
                    <a:pt x="55" y="97"/>
                    <a:pt x="55" y="97"/>
                  </a:cubicBezTo>
                  <a:cubicBezTo>
                    <a:pt x="56" y="97"/>
                    <a:pt x="61" y="83"/>
                    <a:pt x="61" y="83"/>
                  </a:cubicBezTo>
                  <a:cubicBezTo>
                    <a:pt x="67" y="81"/>
                    <a:pt x="67" y="81"/>
                    <a:pt x="67" y="81"/>
                  </a:cubicBezTo>
                  <a:cubicBezTo>
                    <a:pt x="67" y="81"/>
                    <a:pt x="80" y="87"/>
                    <a:pt x="81" y="86"/>
                  </a:cubicBezTo>
                  <a:cubicBezTo>
                    <a:pt x="88" y="79"/>
                    <a:pt x="88" y="79"/>
                    <a:pt x="88" y="79"/>
                  </a:cubicBezTo>
                  <a:cubicBezTo>
                    <a:pt x="89" y="78"/>
                    <a:pt x="83" y="65"/>
                    <a:pt x="83" y="65"/>
                  </a:cubicBezTo>
                  <a:lnTo>
                    <a:pt x="85" y="59"/>
                  </a:lnTo>
                  <a:close/>
                  <a:moveTo>
                    <a:pt x="49" y="64"/>
                  </a:moveTo>
                  <a:cubicBezTo>
                    <a:pt x="40" y="64"/>
                    <a:pt x="33" y="57"/>
                    <a:pt x="33" y="48"/>
                  </a:cubicBezTo>
                  <a:cubicBezTo>
                    <a:pt x="33" y="40"/>
                    <a:pt x="40" y="33"/>
                    <a:pt x="49" y="33"/>
                  </a:cubicBezTo>
                  <a:cubicBezTo>
                    <a:pt x="58" y="33"/>
                    <a:pt x="65" y="40"/>
                    <a:pt x="65" y="48"/>
                  </a:cubicBezTo>
                  <a:cubicBezTo>
                    <a:pt x="65" y="57"/>
                    <a:pt x="58" y="64"/>
                    <a:pt x="49" y="6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sp>
          <p:nvSpPr>
            <p:cNvPr id="25" name="Freeform 146"/>
            <p:cNvSpPr>
              <a:spLocks noEditPoints="1"/>
            </p:cNvSpPr>
            <p:nvPr/>
          </p:nvSpPr>
          <p:spPr bwMode="auto">
            <a:xfrm>
              <a:off x="11361738" y="1085851"/>
              <a:ext cx="242888" cy="249238"/>
            </a:xfrm>
            <a:custGeom>
              <a:avLst/>
              <a:gdLst>
                <a:gd name="T0" fmla="*/ 40 w 46"/>
                <a:gd name="T1" fmla="*/ 23 h 47"/>
                <a:gd name="T2" fmla="*/ 40 w 46"/>
                <a:gd name="T3" fmla="*/ 19 h 47"/>
                <a:gd name="T4" fmla="*/ 44 w 46"/>
                <a:gd name="T5" fmla="*/ 14 h 47"/>
                <a:gd name="T6" fmla="*/ 41 w 46"/>
                <a:gd name="T7" fmla="*/ 9 h 47"/>
                <a:gd name="T8" fmla="*/ 35 w 46"/>
                <a:gd name="T9" fmla="*/ 10 h 47"/>
                <a:gd name="T10" fmla="*/ 32 w 46"/>
                <a:gd name="T11" fmla="*/ 8 h 47"/>
                <a:gd name="T12" fmla="*/ 31 w 46"/>
                <a:gd name="T13" fmla="*/ 1 h 47"/>
                <a:gd name="T14" fmla="*/ 26 w 46"/>
                <a:gd name="T15" fmla="*/ 0 h 47"/>
                <a:gd name="T16" fmla="*/ 22 w 46"/>
                <a:gd name="T17" fmla="*/ 6 h 47"/>
                <a:gd name="T18" fmla="*/ 19 w 46"/>
                <a:gd name="T19" fmla="*/ 6 h 47"/>
                <a:gd name="T20" fmla="*/ 13 w 46"/>
                <a:gd name="T21" fmla="*/ 2 h 47"/>
                <a:gd name="T22" fmla="*/ 9 w 46"/>
                <a:gd name="T23" fmla="*/ 5 h 47"/>
                <a:gd name="T24" fmla="*/ 10 w 46"/>
                <a:gd name="T25" fmla="*/ 12 h 47"/>
                <a:gd name="T26" fmla="*/ 8 w 46"/>
                <a:gd name="T27" fmla="*/ 15 h 47"/>
                <a:gd name="T28" fmla="*/ 1 w 46"/>
                <a:gd name="T29" fmla="*/ 16 h 47"/>
                <a:gd name="T30" fmla="*/ 0 w 46"/>
                <a:gd name="T31" fmla="*/ 21 h 47"/>
                <a:gd name="T32" fmla="*/ 5 w 46"/>
                <a:gd name="T33" fmla="*/ 25 h 47"/>
                <a:gd name="T34" fmla="*/ 6 w 46"/>
                <a:gd name="T35" fmla="*/ 28 h 47"/>
                <a:gd name="T36" fmla="*/ 2 w 46"/>
                <a:gd name="T37" fmla="*/ 34 h 47"/>
                <a:gd name="T38" fmla="*/ 4 w 46"/>
                <a:gd name="T39" fmla="*/ 38 h 47"/>
                <a:gd name="T40" fmla="*/ 11 w 46"/>
                <a:gd name="T41" fmla="*/ 37 h 47"/>
                <a:gd name="T42" fmla="*/ 14 w 46"/>
                <a:gd name="T43" fmla="*/ 39 h 47"/>
                <a:gd name="T44" fmla="*/ 15 w 46"/>
                <a:gd name="T45" fmla="*/ 46 h 47"/>
                <a:gd name="T46" fmla="*/ 20 w 46"/>
                <a:gd name="T47" fmla="*/ 47 h 47"/>
                <a:gd name="T48" fmla="*/ 24 w 46"/>
                <a:gd name="T49" fmla="*/ 42 h 47"/>
                <a:gd name="T50" fmla="*/ 27 w 46"/>
                <a:gd name="T51" fmla="*/ 41 h 47"/>
                <a:gd name="T52" fmla="*/ 33 w 46"/>
                <a:gd name="T53" fmla="*/ 45 h 47"/>
                <a:gd name="T54" fmla="*/ 37 w 46"/>
                <a:gd name="T55" fmla="*/ 42 h 47"/>
                <a:gd name="T56" fmla="*/ 36 w 46"/>
                <a:gd name="T57" fmla="*/ 36 h 47"/>
                <a:gd name="T58" fmla="*/ 38 w 46"/>
                <a:gd name="T59" fmla="*/ 33 h 47"/>
                <a:gd name="T60" fmla="*/ 45 w 46"/>
                <a:gd name="T61" fmla="*/ 32 h 47"/>
                <a:gd name="T62" fmla="*/ 46 w 46"/>
                <a:gd name="T63" fmla="*/ 27 h 47"/>
                <a:gd name="T64" fmla="*/ 40 w 46"/>
                <a:gd name="T65" fmla="*/ 23 h 47"/>
                <a:gd name="T66" fmla="*/ 30 w 46"/>
                <a:gd name="T67" fmla="*/ 26 h 47"/>
                <a:gd name="T68" fmla="*/ 21 w 46"/>
                <a:gd name="T69" fmla="*/ 31 h 47"/>
                <a:gd name="T70" fmla="*/ 16 w 46"/>
                <a:gd name="T71" fmla="*/ 22 h 47"/>
                <a:gd name="T72" fmla="*/ 25 w 46"/>
                <a:gd name="T73" fmla="*/ 16 h 47"/>
                <a:gd name="T74" fmla="*/ 30 w 46"/>
                <a:gd name="T75"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 h="47">
                  <a:moveTo>
                    <a:pt x="40" y="23"/>
                  </a:moveTo>
                  <a:cubicBezTo>
                    <a:pt x="40" y="19"/>
                    <a:pt x="40" y="19"/>
                    <a:pt x="40" y="19"/>
                  </a:cubicBezTo>
                  <a:cubicBezTo>
                    <a:pt x="44" y="14"/>
                    <a:pt x="44" y="14"/>
                    <a:pt x="44" y="14"/>
                  </a:cubicBezTo>
                  <a:cubicBezTo>
                    <a:pt x="41" y="9"/>
                    <a:pt x="41" y="9"/>
                    <a:pt x="41" y="9"/>
                  </a:cubicBezTo>
                  <a:cubicBezTo>
                    <a:pt x="35" y="10"/>
                    <a:pt x="35" y="10"/>
                    <a:pt x="35" y="10"/>
                  </a:cubicBezTo>
                  <a:cubicBezTo>
                    <a:pt x="32" y="8"/>
                    <a:pt x="32" y="8"/>
                    <a:pt x="32" y="8"/>
                  </a:cubicBezTo>
                  <a:cubicBezTo>
                    <a:pt x="31" y="1"/>
                    <a:pt x="31" y="1"/>
                    <a:pt x="31" y="1"/>
                  </a:cubicBezTo>
                  <a:cubicBezTo>
                    <a:pt x="26" y="0"/>
                    <a:pt x="26" y="0"/>
                    <a:pt x="26" y="0"/>
                  </a:cubicBezTo>
                  <a:cubicBezTo>
                    <a:pt x="22" y="6"/>
                    <a:pt x="22" y="6"/>
                    <a:pt x="22" y="6"/>
                  </a:cubicBezTo>
                  <a:cubicBezTo>
                    <a:pt x="19" y="6"/>
                    <a:pt x="19" y="6"/>
                    <a:pt x="19" y="6"/>
                  </a:cubicBezTo>
                  <a:cubicBezTo>
                    <a:pt x="13" y="2"/>
                    <a:pt x="13" y="2"/>
                    <a:pt x="13" y="2"/>
                  </a:cubicBezTo>
                  <a:cubicBezTo>
                    <a:pt x="9" y="5"/>
                    <a:pt x="9" y="5"/>
                    <a:pt x="9" y="5"/>
                  </a:cubicBezTo>
                  <a:cubicBezTo>
                    <a:pt x="10" y="12"/>
                    <a:pt x="10" y="12"/>
                    <a:pt x="10" y="12"/>
                  </a:cubicBezTo>
                  <a:cubicBezTo>
                    <a:pt x="8" y="15"/>
                    <a:pt x="8" y="15"/>
                    <a:pt x="8" y="15"/>
                  </a:cubicBezTo>
                  <a:cubicBezTo>
                    <a:pt x="1" y="16"/>
                    <a:pt x="1" y="16"/>
                    <a:pt x="1" y="16"/>
                  </a:cubicBezTo>
                  <a:cubicBezTo>
                    <a:pt x="0" y="21"/>
                    <a:pt x="0" y="21"/>
                    <a:pt x="0" y="21"/>
                  </a:cubicBezTo>
                  <a:cubicBezTo>
                    <a:pt x="5" y="25"/>
                    <a:pt x="5" y="25"/>
                    <a:pt x="5" y="25"/>
                  </a:cubicBezTo>
                  <a:cubicBezTo>
                    <a:pt x="6" y="28"/>
                    <a:pt x="6" y="28"/>
                    <a:pt x="6" y="28"/>
                  </a:cubicBezTo>
                  <a:cubicBezTo>
                    <a:pt x="2" y="34"/>
                    <a:pt x="2" y="34"/>
                    <a:pt x="2" y="34"/>
                  </a:cubicBezTo>
                  <a:cubicBezTo>
                    <a:pt x="4" y="38"/>
                    <a:pt x="4" y="38"/>
                    <a:pt x="4" y="38"/>
                  </a:cubicBezTo>
                  <a:cubicBezTo>
                    <a:pt x="11" y="37"/>
                    <a:pt x="11" y="37"/>
                    <a:pt x="11" y="37"/>
                  </a:cubicBezTo>
                  <a:cubicBezTo>
                    <a:pt x="14" y="39"/>
                    <a:pt x="14" y="39"/>
                    <a:pt x="14" y="39"/>
                  </a:cubicBezTo>
                  <a:cubicBezTo>
                    <a:pt x="15" y="46"/>
                    <a:pt x="15" y="46"/>
                    <a:pt x="15" y="46"/>
                  </a:cubicBezTo>
                  <a:cubicBezTo>
                    <a:pt x="20" y="47"/>
                    <a:pt x="20" y="47"/>
                    <a:pt x="20" y="47"/>
                  </a:cubicBezTo>
                  <a:cubicBezTo>
                    <a:pt x="24" y="42"/>
                    <a:pt x="24" y="42"/>
                    <a:pt x="24" y="42"/>
                  </a:cubicBezTo>
                  <a:cubicBezTo>
                    <a:pt x="27" y="41"/>
                    <a:pt x="27" y="41"/>
                    <a:pt x="27" y="41"/>
                  </a:cubicBezTo>
                  <a:cubicBezTo>
                    <a:pt x="33" y="45"/>
                    <a:pt x="33" y="45"/>
                    <a:pt x="33" y="45"/>
                  </a:cubicBezTo>
                  <a:cubicBezTo>
                    <a:pt x="37" y="42"/>
                    <a:pt x="37" y="42"/>
                    <a:pt x="37" y="42"/>
                  </a:cubicBezTo>
                  <a:cubicBezTo>
                    <a:pt x="36" y="36"/>
                    <a:pt x="36" y="36"/>
                    <a:pt x="36" y="36"/>
                  </a:cubicBezTo>
                  <a:cubicBezTo>
                    <a:pt x="38" y="33"/>
                    <a:pt x="38" y="33"/>
                    <a:pt x="38" y="33"/>
                  </a:cubicBezTo>
                  <a:cubicBezTo>
                    <a:pt x="45" y="32"/>
                    <a:pt x="45" y="32"/>
                    <a:pt x="45" y="32"/>
                  </a:cubicBezTo>
                  <a:cubicBezTo>
                    <a:pt x="46" y="27"/>
                    <a:pt x="46" y="27"/>
                    <a:pt x="46" y="27"/>
                  </a:cubicBezTo>
                  <a:lnTo>
                    <a:pt x="40" y="23"/>
                  </a:lnTo>
                  <a:close/>
                  <a:moveTo>
                    <a:pt x="30" y="26"/>
                  </a:moveTo>
                  <a:cubicBezTo>
                    <a:pt x="29" y="30"/>
                    <a:pt x="25" y="32"/>
                    <a:pt x="21" y="31"/>
                  </a:cubicBezTo>
                  <a:cubicBezTo>
                    <a:pt x="17" y="30"/>
                    <a:pt x="15" y="26"/>
                    <a:pt x="16" y="22"/>
                  </a:cubicBezTo>
                  <a:cubicBezTo>
                    <a:pt x="17" y="18"/>
                    <a:pt x="21" y="15"/>
                    <a:pt x="25" y="16"/>
                  </a:cubicBezTo>
                  <a:cubicBezTo>
                    <a:pt x="29" y="17"/>
                    <a:pt x="31" y="21"/>
                    <a:pt x="3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85000"/>
                    <a:lumOff val="15000"/>
                  </a:prstClr>
                </a:solidFill>
                <a:effectLst/>
                <a:uLnTx/>
                <a:uFillTx/>
                <a:latin typeface="等线"/>
                <a:ea typeface="等线" panose="02010600030101010101" pitchFamily="2" charset="-122"/>
                <a:cs typeface="+mn-cs"/>
              </a:endParaRPr>
            </a:p>
          </p:txBody>
        </p:sp>
      </p:grpSp>
      <p:grpSp>
        <p:nvGrpSpPr>
          <p:cNvPr id="26" name="组合 25"/>
          <p:cNvGrpSpPr/>
          <p:nvPr/>
        </p:nvGrpSpPr>
        <p:grpSpPr>
          <a:xfrm>
            <a:off x="4289459" y="5794573"/>
            <a:ext cx="4179442" cy="2901465"/>
            <a:chOff x="4289459" y="5794573"/>
            <a:chExt cx="4179442" cy="2901465"/>
          </a:xfrm>
        </p:grpSpPr>
        <p:sp>
          <p:nvSpPr>
            <p:cNvPr id="27" name="Freeform 20113"/>
            <p:cNvSpPr>
              <a:spLocks noEditPoints="1"/>
            </p:cNvSpPr>
            <p:nvPr/>
          </p:nvSpPr>
          <p:spPr bwMode="auto">
            <a:xfrm>
              <a:off x="6932805" y="6155423"/>
              <a:ext cx="447560" cy="1528772"/>
            </a:xfrm>
            <a:custGeom>
              <a:avLst/>
              <a:gdLst>
                <a:gd name="T0" fmla="*/ 280 w 284"/>
                <a:gd name="T1" fmla="*/ 957 h 970"/>
                <a:gd name="T2" fmla="*/ 276 w 284"/>
                <a:gd name="T3" fmla="*/ 958 h 970"/>
                <a:gd name="T4" fmla="*/ 279 w 284"/>
                <a:gd name="T5" fmla="*/ 970 h 970"/>
                <a:gd name="T6" fmla="*/ 284 w 284"/>
                <a:gd name="T7" fmla="*/ 969 h 970"/>
                <a:gd name="T8" fmla="*/ 280 w 284"/>
                <a:gd name="T9" fmla="*/ 957 h 970"/>
                <a:gd name="T10" fmla="*/ 89 w 284"/>
                <a:gd name="T11" fmla="*/ 313 h 970"/>
                <a:gd name="T12" fmla="*/ 85 w 284"/>
                <a:gd name="T13" fmla="*/ 314 h 970"/>
                <a:gd name="T14" fmla="*/ 89 w 284"/>
                <a:gd name="T15" fmla="*/ 326 h 970"/>
                <a:gd name="T16" fmla="*/ 93 w 284"/>
                <a:gd name="T17" fmla="*/ 324 h 970"/>
                <a:gd name="T18" fmla="*/ 89 w 284"/>
                <a:gd name="T19" fmla="*/ 313 h 970"/>
                <a:gd name="T20" fmla="*/ 73 w 284"/>
                <a:gd name="T21" fmla="*/ 253 h 970"/>
                <a:gd name="T22" fmla="*/ 69 w 284"/>
                <a:gd name="T23" fmla="*/ 255 h 970"/>
                <a:gd name="T24" fmla="*/ 72 w 284"/>
                <a:gd name="T25" fmla="*/ 266 h 970"/>
                <a:gd name="T26" fmla="*/ 76 w 284"/>
                <a:gd name="T27" fmla="*/ 265 h 970"/>
                <a:gd name="T28" fmla="*/ 73 w 284"/>
                <a:gd name="T29" fmla="*/ 253 h 970"/>
                <a:gd name="T30" fmla="*/ 15 w 284"/>
                <a:gd name="T31" fmla="*/ 41 h 970"/>
                <a:gd name="T32" fmla="*/ 11 w 284"/>
                <a:gd name="T33" fmla="*/ 42 h 970"/>
                <a:gd name="T34" fmla="*/ 13 w 284"/>
                <a:gd name="T35" fmla="*/ 50 h 970"/>
                <a:gd name="T36" fmla="*/ 18 w 284"/>
                <a:gd name="T37" fmla="*/ 49 h 970"/>
                <a:gd name="T38" fmla="*/ 15 w 284"/>
                <a:gd name="T39" fmla="*/ 41 h 970"/>
                <a:gd name="T40" fmla="*/ 5 w 284"/>
                <a:gd name="T41" fmla="*/ 0 h 970"/>
                <a:gd name="T42" fmla="*/ 0 w 284"/>
                <a:gd name="T43" fmla="*/ 1 h 970"/>
                <a:gd name="T44" fmla="*/ 3 w 284"/>
                <a:gd name="T45" fmla="*/ 9 h 970"/>
                <a:gd name="T46" fmla="*/ 7 w 284"/>
                <a:gd name="T47" fmla="*/ 8 h 970"/>
                <a:gd name="T48" fmla="*/ 5 w 284"/>
                <a:gd name="T49" fmla="*/ 0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970">
                  <a:moveTo>
                    <a:pt x="280" y="957"/>
                  </a:moveTo>
                  <a:cubicBezTo>
                    <a:pt x="279" y="957"/>
                    <a:pt x="277" y="958"/>
                    <a:pt x="276" y="958"/>
                  </a:cubicBezTo>
                  <a:cubicBezTo>
                    <a:pt x="279" y="970"/>
                    <a:pt x="279" y="970"/>
                    <a:pt x="279" y="970"/>
                  </a:cubicBezTo>
                  <a:cubicBezTo>
                    <a:pt x="281" y="969"/>
                    <a:pt x="282" y="969"/>
                    <a:pt x="284" y="969"/>
                  </a:cubicBezTo>
                  <a:cubicBezTo>
                    <a:pt x="280" y="957"/>
                    <a:pt x="280" y="957"/>
                    <a:pt x="280" y="957"/>
                  </a:cubicBezTo>
                  <a:moveTo>
                    <a:pt x="89" y="313"/>
                  </a:moveTo>
                  <a:cubicBezTo>
                    <a:pt x="88" y="313"/>
                    <a:pt x="87" y="314"/>
                    <a:pt x="85" y="314"/>
                  </a:cubicBezTo>
                  <a:cubicBezTo>
                    <a:pt x="89" y="326"/>
                    <a:pt x="89" y="326"/>
                    <a:pt x="89" y="326"/>
                  </a:cubicBezTo>
                  <a:cubicBezTo>
                    <a:pt x="90" y="325"/>
                    <a:pt x="91" y="325"/>
                    <a:pt x="93" y="324"/>
                  </a:cubicBezTo>
                  <a:cubicBezTo>
                    <a:pt x="89" y="313"/>
                    <a:pt x="89" y="313"/>
                    <a:pt x="89" y="313"/>
                  </a:cubicBezTo>
                  <a:moveTo>
                    <a:pt x="73" y="253"/>
                  </a:moveTo>
                  <a:cubicBezTo>
                    <a:pt x="71" y="254"/>
                    <a:pt x="70" y="254"/>
                    <a:pt x="69" y="255"/>
                  </a:cubicBezTo>
                  <a:cubicBezTo>
                    <a:pt x="72" y="266"/>
                    <a:pt x="72" y="266"/>
                    <a:pt x="72" y="266"/>
                  </a:cubicBezTo>
                  <a:cubicBezTo>
                    <a:pt x="73" y="266"/>
                    <a:pt x="75" y="265"/>
                    <a:pt x="76" y="265"/>
                  </a:cubicBezTo>
                  <a:cubicBezTo>
                    <a:pt x="73" y="253"/>
                    <a:pt x="73" y="253"/>
                    <a:pt x="73" y="253"/>
                  </a:cubicBezTo>
                  <a:moveTo>
                    <a:pt x="15" y="41"/>
                  </a:moveTo>
                  <a:cubicBezTo>
                    <a:pt x="14" y="41"/>
                    <a:pt x="13" y="42"/>
                    <a:pt x="11" y="42"/>
                  </a:cubicBezTo>
                  <a:cubicBezTo>
                    <a:pt x="13" y="50"/>
                    <a:pt x="13" y="50"/>
                    <a:pt x="13" y="50"/>
                  </a:cubicBezTo>
                  <a:cubicBezTo>
                    <a:pt x="15" y="50"/>
                    <a:pt x="16" y="49"/>
                    <a:pt x="18" y="49"/>
                  </a:cubicBezTo>
                  <a:cubicBezTo>
                    <a:pt x="15" y="41"/>
                    <a:pt x="15" y="41"/>
                    <a:pt x="15" y="41"/>
                  </a:cubicBezTo>
                  <a:moveTo>
                    <a:pt x="5" y="0"/>
                  </a:moveTo>
                  <a:cubicBezTo>
                    <a:pt x="3" y="0"/>
                    <a:pt x="2" y="1"/>
                    <a:pt x="0" y="1"/>
                  </a:cubicBezTo>
                  <a:cubicBezTo>
                    <a:pt x="3" y="9"/>
                    <a:pt x="3" y="9"/>
                    <a:pt x="3" y="9"/>
                  </a:cubicBezTo>
                  <a:cubicBezTo>
                    <a:pt x="4" y="9"/>
                    <a:pt x="5" y="8"/>
                    <a:pt x="7" y="8"/>
                  </a:cubicBezTo>
                  <a:cubicBezTo>
                    <a:pt x="5" y="0"/>
                    <a:pt x="5" y="0"/>
                    <a:pt x="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8" name="Freeform 20173"/>
            <p:cNvSpPr>
              <a:spLocks/>
            </p:cNvSpPr>
            <p:nvPr/>
          </p:nvSpPr>
          <p:spPr bwMode="auto">
            <a:xfrm>
              <a:off x="4442874" y="8092401"/>
              <a:ext cx="9338" cy="4669"/>
            </a:xfrm>
            <a:custGeom>
              <a:avLst/>
              <a:gdLst>
                <a:gd name="T0" fmla="*/ 9 w 14"/>
                <a:gd name="T1" fmla="*/ 0 h 7"/>
                <a:gd name="T2" fmla="*/ 2 w 14"/>
                <a:gd name="T3" fmla="*/ 3 h 7"/>
                <a:gd name="T4" fmla="*/ 0 w 14"/>
                <a:gd name="T5" fmla="*/ 3 h 7"/>
                <a:gd name="T6" fmla="*/ 14 w 14"/>
                <a:gd name="T7" fmla="*/ 7 h 7"/>
                <a:gd name="T8" fmla="*/ 9 w 14"/>
                <a:gd name="T9" fmla="*/ 0 h 7"/>
              </a:gdLst>
              <a:ahLst/>
              <a:cxnLst>
                <a:cxn ang="0">
                  <a:pos x="T0" y="T1"/>
                </a:cxn>
                <a:cxn ang="0">
                  <a:pos x="T2" y="T3"/>
                </a:cxn>
                <a:cxn ang="0">
                  <a:pos x="T4" y="T5"/>
                </a:cxn>
                <a:cxn ang="0">
                  <a:pos x="T6" y="T7"/>
                </a:cxn>
                <a:cxn ang="0">
                  <a:pos x="T8" y="T9"/>
                </a:cxn>
              </a:cxnLst>
              <a:rect l="0" t="0" r="r" b="b"/>
              <a:pathLst>
                <a:path w="14" h="7">
                  <a:moveTo>
                    <a:pt x="9" y="0"/>
                  </a:moveTo>
                  <a:lnTo>
                    <a:pt x="2" y="3"/>
                  </a:lnTo>
                  <a:lnTo>
                    <a:pt x="0" y="3"/>
                  </a:lnTo>
                  <a:lnTo>
                    <a:pt x="14" y="7"/>
                  </a:lnTo>
                  <a:lnTo>
                    <a:pt x="9"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9" name="Freeform 20175"/>
            <p:cNvSpPr>
              <a:spLocks noEditPoints="1"/>
            </p:cNvSpPr>
            <p:nvPr/>
          </p:nvSpPr>
          <p:spPr bwMode="auto">
            <a:xfrm>
              <a:off x="4328817" y="6333512"/>
              <a:ext cx="529602" cy="1161920"/>
            </a:xfrm>
            <a:custGeom>
              <a:avLst/>
              <a:gdLst>
                <a:gd name="T0" fmla="*/ 162 w 336"/>
                <a:gd name="T1" fmla="*/ 720 h 737"/>
                <a:gd name="T2" fmla="*/ 154 w 336"/>
                <a:gd name="T3" fmla="*/ 735 h 737"/>
                <a:gd name="T4" fmla="*/ 158 w 336"/>
                <a:gd name="T5" fmla="*/ 737 h 737"/>
                <a:gd name="T6" fmla="*/ 166 w 336"/>
                <a:gd name="T7" fmla="*/ 722 h 737"/>
                <a:gd name="T8" fmla="*/ 162 w 336"/>
                <a:gd name="T9" fmla="*/ 720 h 737"/>
                <a:gd name="T10" fmla="*/ 133 w 336"/>
                <a:gd name="T11" fmla="*/ 716 h 737"/>
                <a:gd name="T12" fmla="*/ 129 w 336"/>
                <a:gd name="T13" fmla="*/ 717 h 737"/>
                <a:gd name="T14" fmla="*/ 132 w 336"/>
                <a:gd name="T15" fmla="*/ 733 h 737"/>
                <a:gd name="T16" fmla="*/ 136 w 336"/>
                <a:gd name="T17" fmla="*/ 732 h 737"/>
                <a:gd name="T18" fmla="*/ 133 w 336"/>
                <a:gd name="T19" fmla="*/ 716 h 737"/>
                <a:gd name="T20" fmla="*/ 332 w 336"/>
                <a:gd name="T21" fmla="*/ 398 h 737"/>
                <a:gd name="T22" fmla="*/ 171 w 336"/>
                <a:gd name="T23" fmla="*/ 704 h 737"/>
                <a:gd name="T24" fmla="*/ 175 w 336"/>
                <a:gd name="T25" fmla="*/ 706 h 737"/>
                <a:gd name="T26" fmla="*/ 336 w 336"/>
                <a:gd name="T27" fmla="*/ 400 h 737"/>
                <a:gd name="T28" fmla="*/ 332 w 336"/>
                <a:gd name="T29" fmla="*/ 398 h 737"/>
                <a:gd name="T30" fmla="*/ 4 w 336"/>
                <a:gd name="T31" fmla="*/ 6 h 737"/>
                <a:gd name="T32" fmla="*/ 0 w 336"/>
                <a:gd name="T33" fmla="*/ 7 h 737"/>
                <a:gd name="T34" fmla="*/ 125 w 336"/>
                <a:gd name="T35" fmla="*/ 698 h 737"/>
                <a:gd name="T36" fmla="*/ 130 w 336"/>
                <a:gd name="T37" fmla="*/ 697 h 737"/>
                <a:gd name="T38" fmla="*/ 4 w 336"/>
                <a:gd name="T39" fmla="*/ 6 h 737"/>
                <a:gd name="T40" fmla="*/ 14 w 336"/>
                <a:gd name="T41" fmla="*/ 0 h 737"/>
                <a:gd name="T42" fmla="*/ 11 w 336"/>
                <a:gd name="T43" fmla="*/ 3 h 737"/>
                <a:gd name="T44" fmla="*/ 327 w 336"/>
                <a:gd name="T45" fmla="*/ 349 h 737"/>
                <a:gd name="T46" fmla="*/ 330 w 336"/>
                <a:gd name="T47" fmla="*/ 346 h 737"/>
                <a:gd name="T48" fmla="*/ 14 w 336"/>
                <a:gd name="T4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737">
                  <a:moveTo>
                    <a:pt x="162" y="720"/>
                  </a:moveTo>
                  <a:cubicBezTo>
                    <a:pt x="154" y="735"/>
                    <a:pt x="154" y="735"/>
                    <a:pt x="154" y="735"/>
                  </a:cubicBezTo>
                  <a:cubicBezTo>
                    <a:pt x="155" y="736"/>
                    <a:pt x="157" y="736"/>
                    <a:pt x="158" y="737"/>
                  </a:cubicBezTo>
                  <a:cubicBezTo>
                    <a:pt x="166" y="722"/>
                    <a:pt x="166" y="722"/>
                    <a:pt x="166" y="722"/>
                  </a:cubicBezTo>
                  <a:cubicBezTo>
                    <a:pt x="164" y="722"/>
                    <a:pt x="163" y="721"/>
                    <a:pt x="162" y="720"/>
                  </a:cubicBezTo>
                  <a:moveTo>
                    <a:pt x="133" y="716"/>
                  </a:moveTo>
                  <a:cubicBezTo>
                    <a:pt x="131" y="716"/>
                    <a:pt x="130" y="716"/>
                    <a:pt x="129" y="717"/>
                  </a:cubicBezTo>
                  <a:cubicBezTo>
                    <a:pt x="132" y="733"/>
                    <a:pt x="132" y="733"/>
                    <a:pt x="132" y="733"/>
                  </a:cubicBezTo>
                  <a:cubicBezTo>
                    <a:pt x="133" y="733"/>
                    <a:pt x="134" y="732"/>
                    <a:pt x="136" y="732"/>
                  </a:cubicBezTo>
                  <a:cubicBezTo>
                    <a:pt x="133" y="716"/>
                    <a:pt x="133" y="716"/>
                    <a:pt x="133" y="716"/>
                  </a:cubicBezTo>
                  <a:moveTo>
                    <a:pt x="332" y="398"/>
                  </a:moveTo>
                  <a:cubicBezTo>
                    <a:pt x="171" y="704"/>
                    <a:pt x="171" y="704"/>
                    <a:pt x="171" y="704"/>
                  </a:cubicBezTo>
                  <a:cubicBezTo>
                    <a:pt x="172" y="704"/>
                    <a:pt x="173" y="705"/>
                    <a:pt x="175" y="706"/>
                  </a:cubicBezTo>
                  <a:cubicBezTo>
                    <a:pt x="336" y="400"/>
                    <a:pt x="336" y="400"/>
                    <a:pt x="336" y="400"/>
                  </a:cubicBezTo>
                  <a:cubicBezTo>
                    <a:pt x="335" y="399"/>
                    <a:pt x="333" y="399"/>
                    <a:pt x="332" y="398"/>
                  </a:cubicBezTo>
                  <a:moveTo>
                    <a:pt x="4" y="6"/>
                  </a:moveTo>
                  <a:cubicBezTo>
                    <a:pt x="3" y="7"/>
                    <a:pt x="2" y="7"/>
                    <a:pt x="0" y="7"/>
                  </a:cubicBezTo>
                  <a:cubicBezTo>
                    <a:pt x="125" y="698"/>
                    <a:pt x="125" y="698"/>
                    <a:pt x="125" y="698"/>
                  </a:cubicBezTo>
                  <a:cubicBezTo>
                    <a:pt x="127" y="698"/>
                    <a:pt x="128" y="697"/>
                    <a:pt x="130" y="697"/>
                  </a:cubicBezTo>
                  <a:cubicBezTo>
                    <a:pt x="4" y="6"/>
                    <a:pt x="4" y="6"/>
                    <a:pt x="4" y="6"/>
                  </a:cubicBezTo>
                  <a:moveTo>
                    <a:pt x="14" y="0"/>
                  </a:moveTo>
                  <a:cubicBezTo>
                    <a:pt x="13" y="1"/>
                    <a:pt x="12" y="2"/>
                    <a:pt x="11" y="3"/>
                  </a:cubicBezTo>
                  <a:cubicBezTo>
                    <a:pt x="327" y="349"/>
                    <a:pt x="327" y="349"/>
                    <a:pt x="327" y="349"/>
                  </a:cubicBezTo>
                  <a:cubicBezTo>
                    <a:pt x="328" y="348"/>
                    <a:pt x="329" y="347"/>
                    <a:pt x="330" y="346"/>
                  </a:cubicBezTo>
                  <a:cubicBezTo>
                    <a:pt x="14" y="0"/>
                    <a:pt x="14" y="0"/>
                    <a:pt x="1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0" name="Freeform 20176"/>
            <p:cNvSpPr>
              <a:spLocks noEditPoints="1"/>
            </p:cNvSpPr>
            <p:nvPr/>
          </p:nvSpPr>
          <p:spPr bwMode="auto">
            <a:xfrm>
              <a:off x="4352829" y="6060708"/>
              <a:ext cx="764388" cy="815078"/>
            </a:xfrm>
            <a:custGeom>
              <a:avLst/>
              <a:gdLst>
                <a:gd name="T0" fmla="*/ 346 w 485"/>
                <a:gd name="T1" fmla="*/ 515 h 517"/>
                <a:gd name="T2" fmla="*/ 478 w 485"/>
                <a:gd name="T3" fmla="*/ 269 h 517"/>
                <a:gd name="T4" fmla="*/ 308 w 485"/>
                <a:gd name="T5" fmla="*/ 261 h 517"/>
                <a:gd name="T6" fmla="*/ 329 w 485"/>
                <a:gd name="T7" fmla="*/ 513 h 517"/>
                <a:gd name="T8" fmla="*/ 308 w 485"/>
                <a:gd name="T9" fmla="*/ 261 h 517"/>
                <a:gd name="T10" fmla="*/ 478 w 485"/>
                <a:gd name="T11" fmla="*/ 261 h 517"/>
                <a:gd name="T12" fmla="*/ 485 w 485"/>
                <a:gd name="T13" fmla="*/ 256 h 517"/>
                <a:gd name="T14" fmla="*/ 306 w 485"/>
                <a:gd name="T15" fmla="*/ 235 h 517"/>
                <a:gd name="T16" fmla="*/ 302 w 485"/>
                <a:gd name="T17" fmla="*/ 236 h 517"/>
                <a:gd name="T18" fmla="*/ 303 w 485"/>
                <a:gd name="T19" fmla="*/ 248 h 517"/>
                <a:gd name="T20" fmla="*/ 306 w 485"/>
                <a:gd name="T21" fmla="*/ 235 h 517"/>
                <a:gd name="T22" fmla="*/ 466 w 485"/>
                <a:gd name="T23" fmla="*/ 239 h 517"/>
                <a:gd name="T24" fmla="*/ 473 w 485"/>
                <a:gd name="T25" fmla="*/ 236 h 517"/>
                <a:gd name="T26" fmla="*/ 352 w 485"/>
                <a:gd name="T27" fmla="*/ 217 h 517"/>
                <a:gd name="T28" fmla="*/ 458 w 485"/>
                <a:gd name="T29" fmla="*/ 238 h 517"/>
                <a:gd name="T30" fmla="*/ 352 w 485"/>
                <a:gd name="T31" fmla="*/ 217 h 517"/>
                <a:gd name="T32" fmla="*/ 326 w 485"/>
                <a:gd name="T33" fmla="*/ 217 h 517"/>
                <a:gd name="T34" fmla="*/ 338 w 485"/>
                <a:gd name="T35" fmla="*/ 214 h 517"/>
                <a:gd name="T36" fmla="*/ 266 w 485"/>
                <a:gd name="T37" fmla="*/ 203 h 517"/>
                <a:gd name="T38" fmla="*/ 277 w 485"/>
                <a:gd name="T39" fmla="*/ 209 h 517"/>
                <a:gd name="T40" fmla="*/ 266 w 485"/>
                <a:gd name="T41" fmla="*/ 203 h 517"/>
                <a:gd name="T42" fmla="*/ 295 w 485"/>
                <a:gd name="T43" fmla="*/ 174 h 517"/>
                <a:gd name="T44" fmla="*/ 301 w 485"/>
                <a:gd name="T45" fmla="*/ 186 h 517"/>
                <a:gd name="T46" fmla="*/ 4 w 485"/>
                <a:gd name="T47" fmla="*/ 161 h 517"/>
                <a:gd name="T48" fmla="*/ 252 w 485"/>
                <a:gd name="T49" fmla="*/ 205 h 517"/>
                <a:gd name="T50" fmla="*/ 4 w 485"/>
                <a:gd name="T51" fmla="*/ 161 h 517"/>
                <a:gd name="T52" fmla="*/ 281 w 485"/>
                <a:gd name="T53" fmla="*/ 13 h 517"/>
                <a:gd name="T54" fmla="*/ 279 w 485"/>
                <a:gd name="T55" fmla="*/ 13 h 517"/>
                <a:gd name="T56" fmla="*/ 298 w 485"/>
                <a:gd name="T57" fmla="*/ 160 h 517"/>
                <a:gd name="T58" fmla="*/ 261 w 485"/>
                <a:gd name="T59" fmla="*/ 0 h 517"/>
                <a:gd name="T60" fmla="*/ 3 w 485"/>
                <a:gd name="T61" fmla="*/ 151 h 517"/>
                <a:gd name="T62" fmla="*/ 261 w 485"/>
                <a:gd name="T63"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5" h="517">
                  <a:moveTo>
                    <a:pt x="474" y="268"/>
                  </a:moveTo>
                  <a:cubicBezTo>
                    <a:pt x="346" y="515"/>
                    <a:pt x="346" y="515"/>
                    <a:pt x="346" y="515"/>
                  </a:cubicBezTo>
                  <a:cubicBezTo>
                    <a:pt x="347" y="516"/>
                    <a:pt x="349" y="517"/>
                    <a:pt x="350" y="517"/>
                  </a:cubicBezTo>
                  <a:cubicBezTo>
                    <a:pt x="478" y="269"/>
                    <a:pt x="478" y="269"/>
                    <a:pt x="478" y="269"/>
                  </a:cubicBezTo>
                  <a:cubicBezTo>
                    <a:pt x="477" y="269"/>
                    <a:pt x="475" y="268"/>
                    <a:pt x="474" y="268"/>
                  </a:cubicBezTo>
                  <a:moveTo>
                    <a:pt x="308" y="261"/>
                  </a:moveTo>
                  <a:cubicBezTo>
                    <a:pt x="307" y="261"/>
                    <a:pt x="305" y="261"/>
                    <a:pt x="304" y="261"/>
                  </a:cubicBezTo>
                  <a:cubicBezTo>
                    <a:pt x="329" y="513"/>
                    <a:pt x="329" y="513"/>
                    <a:pt x="329" y="513"/>
                  </a:cubicBezTo>
                  <a:cubicBezTo>
                    <a:pt x="330" y="513"/>
                    <a:pt x="332" y="513"/>
                    <a:pt x="333" y="513"/>
                  </a:cubicBezTo>
                  <a:cubicBezTo>
                    <a:pt x="308" y="261"/>
                    <a:pt x="308" y="261"/>
                    <a:pt x="308" y="261"/>
                  </a:cubicBezTo>
                  <a:moveTo>
                    <a:pt x="481" y="254"/>
                  </a:moveTo>
                  <a:cubicBezTo>
                    <a:pt x="478" y="261"/>
                    <a:pt x="478" y="261"/>
                    <a:pt x="478" y="261"/>
                  </a:cubicBezTo>
                  <a:cubicBezTo>
                    <a:pt x="479" y="261"/>
                    <a:pt x="480" y="262"/>
                    <a:pt x="482" y="262"/>
                  </a:cubicBezTo>
                  <a:cubicBezTo>
                    <a:pt x="485" y="256"/>
                    <a:pt x="485" y="256"/>
                    <a:pt x="485" y="256"/>
                  </a:cubicBezTo>
                  <a:cubicBezTo>
                    <a:pt x="483" y="255"/>
                    <a:pt x="482" y="255"/>
                    <a:pt x="481" y="254"/>
                  </a:cubicBezTo>
                  <a:moveTo>
                    <a:pt x="306" y="235"/>
                  </a:moveTo>
                  <a:cubicBezTo>
                    <a:pt x="305" y="235"/>
                    <a:pt x="303" y="235"/>
                    <a:pt x="302" y="236"/>
                  </a:cubicBezTo>
                  <a:cubicBezTo>
                    <a:pt x="302" y="236"/>
                    <a:pt x="302" y="236"/>
                    <a:pt x="302" y="236"/>
                  </a:cubicBezTo>
                  <a:cubicBezTo>
                    <a:pt x="302" y="236"/>
                    <a:pt x="302" y="236"/>
                    <a:pt x="301" y="236"/>
                  </a:cubicBezTo>
                  <a:cubicBezTo>
                    <a:pt x="303" y="248"/>
                    <a:pt x="303" y="248"/>
                    <a:pt x="303" y="248"/>
                  </a:cubicBezTo>
                  <a:cubicBezTo>
                    <a:pt x="304" y="248"/>
                    <a:pt x="306" y="247"/>
                    <a:pt x="307" y="247"/>
                  </a:cubicBezTo>
                  <a:cubicBezTo>
                    <a:pt x="306" y="235"/>
                    <a:pt x="306" y="235"/>
                    <a:pt x="306" y="235"/>
                  </a:cubicBezTo>
                  <a:moveTo>
                    <a:pt x="466" y="235"/>
                  </a:moveTo>
                  <a:cubicBezTo>
                    <a:pt x="466" y="236"/>
                    <a:pt x="466" y="238"/>
                    <a:pt x="466" y="239"/>
                  </a:cubicBezTo>
                  <a:cubicBezTo>
                    <a:pt x="472" y="240"/>
                    <a:pt x="472" y="240"/>
                    <a:pt x="472" y="240"/>
                  </a:cubicBezTo>
                  <a:cubicBezTo>
                    <a:pt x="473" y="239"/>
                    <a:pt x="473" y="237"/>
                    <a:pt x="473" y="236"/>
                  </a:cubicBezTo>
                  <a:cubicBezTo>
                    <a:pt x="466" y="235"/>
                    <a:pt x="466" y="235"/>
                    <a:pt x="466" y="235"/>
                  </a:cubicBezTo>
                  <a:moveTo>
                    <a:pt x="352" y="217"/>
                  </a:moveTo>
                  <a:cubicBezTo>
                    <a:pt x="352" y="218"/>
                    <a:pt x="351" y="219"/>
                    <a:pt x="351" y="221"/>
                  </a:cubicBezTo>
                  <a:cubicBezTo>
                    <a:pt x="458" y="238"/>
                    <a:pt x="458" y="238"/>
                    <a:pt x="458" y="238"/>
                  </a:cubicBezTo>
                  <a:cubicBezTo>
                    <a:pt x="458" y="237"/>
                    <a:pt x="458" y="235"/>
                    <a:pt x="459" y="234"/>
                  </a:cubicBezTo>
                  <a:cubicBezTo>
                    <a:pt x="352" y="217"/>
                    <a:pt x="352" y="217"/>
                    <a:pt x="352" y="217"/>
                  </a:cubicBezTo>
                  <a:moveTo>
                    <a:pt x="326" y="212"/>
                  </a:moveTo>
                  <a:cubicBezTo>
                    <a:pt x="326" y="214"/>
                    <a:pt x="326" y="215"/>
                    <a:pt x="326" y="217"/>
                  </a:cubicBezTo>
                  <a:cubicBezTo>
                    <a:pt x="338" y="219"/>
                    <a:pt x="338" y="219"/>
                    <a:pt x="338" y="219"/>
                  </a:cubicBezTo>
                  <a:cubicBezTo>
                    <a:pt x="338" y="217"/>
                    <a:pt x="338" y="216"/>
                    <a:pt x="338" y="214"/>
                  </a:cubicBezTo>
                  <a:cubicBezTo>
                    <a:pt x="326" y="212"/>
                    <a:pt x="326" y="212"/>
                    <a:pt x="326" y="212"/>
                  </a:cubicBezTo>
                  <a:moveTo>
                    <a:pt x="266" y="203"/>
                  </a:moveTo>
                  <a:cubicBezTo>
                    <a:pt x="265" y="204"/>
                    <a:pt x="265" y="206"/>
                    <a:pt x="265" y="207"/>
                  </a:cubicBezTo>
                  <a:cubicBezTo>
                    <a:pt x="277" y="209"/>
                    <a:pt x="277" y="209"/>
                    <a:pt x="277" y="209"/>
                  </a:cubicBezTo>
                  <a:cubicBezTo>
                    <a:pt x="277" y="207"/>
                    <a:pt x="277" y="206"/>
                    <a:pt x="278" y="205"/>
                  </a:cubicBezTo>
                  <a:cubicBezTo>
                    <a:pt x="266" y="203"/>
                    <a:pt x="266" y="203"/>
                    <a:pt x="266" y="203"/>
                  </a:cubicBezTo>
                  <a:moveTo>
                    <a:pt x="300" y="174"/>
                  </a:moveTo>
                  <a:cubicBezTo>
                    <a:pt x="298" y="174"/>
                    <a:pt x="297" y="174"/>
                    <a:pt x="295" y="174"/>
                  </a:cubicBezTo>
                  <a:cubicBezTo>
                    <a:pt x="297" y="186"/>
                    <a:pt x="297" y="186"/>
                    <a:pt x="297" y="186"/>
                  </a:cubicBezTo>
                  <a:cubicBezTo>
                    <a:pt x="298" y="186"/>
                    <a:pt x="299" y="186"/>
                    <a:pt x="301" y="186"/>
                  </a:cubicBezTo>
                  <a:cubicBezTo>
                    <a:pt x="300" y="174"/>
                    <a:pt x="300" y="174"/>
                    <a:pt x="300" y="174"/>
                  </a:cubicBezTo>
                  <a:moveTo>
                    <a:pt x="4" y="161"/>
                  </a:moveTo>
                  <a:cubicBezTo>
                    <a:pt x="4" y="162"/>
                    <a:pt x="4" y="163"/>
                    <a:pt x="4" y="165"/>
                  </a:cubicBezTo>
                  <a:cubicBezTo>
                    <a:pt x="252" y="205"/>
                    <a:pt x="252" y="205"/>
                    <a:pt x="252" y="205"/>
                  </a:cubicBezTo>
                  <a:cubicBezTo>
                    <a:pt x="252" y="203"/>
                    <a:pt x="252" y="202"/>
                    <a:pt x="252" y="201"/>
                  </a:cubicBezTo>
                  <a:cubicBezTo>
                    <a:pt x="4" y="161"/>
                    <a:pt x="4" y="161"/>
                    <a:pt x="4" y="161"/>
                  </a:cubicBezTo>
                  <a:moveTo>
                    <a:pt x="284" y="13"/>
                  </a:moveTo>
                  <a:cubicBezTo>
                    <a:pt x="283" y="13"/>
                    <a:pt x="282" y="13"/>
                    <a:pt x="281" y="13"/>
                  </a:cubicBezTo>
                  <a:cubicBezTo>
                    <a:pt x="281" y="13"/>
                    <a:pt x="281" y="13"/>
                    <a:pt x="280" y="13"/>
                  </a:cubicBezTo>
                  <a:cubicBezTo>
                    <a:pt x="280" y="13"/>
                    <a:pt x="280" y="13"/>
                    <a:pt x="279" y="13"/>
                  </a:cubicBezTo>
                  <a:cubicBezTo>
                    <a:pt x="294" y="161"/>
                    <a:pt x="294" y="161"/>
                    <a:pt x="294" y="161"/>
                  </a:cubicBezTo>
                  <a:cubicBezTo>
                    <a:pt x="295" y="161"/>
                    <a:pt x="297" y="160"/>
                    <a:pt x="298" y="160"/>
                  </a:cubicBezTo>
                  <a:cubicBezTo>
                    <a:pt x="284" y="13"/>
                    <a:pt x="284" y="13"/>
                    <a:pt x="284" y="13"/>
                  </a:cubicBezTo>
                  <a:moveTo>
                    <a:pt x="261" y="0"/>
                  </a:moveTo>
                  <a:cubicBezTo>
                    <a:pt x="0" y="148"/>
                    <a:pt x="0" y="148"/>
                    <a:pt x="0" y="148"/>
                  </a:cubicBezTo>
                  <a:cubicBezTo>
                    <a:pt x="1" y="149"/>
                    <a:pt x="2" y="150"/>
                    <a:pt x="3" y="151"/>
                  </a:cubicBezTo>
                  <a:cubicBezTo>
                    <a:pt x="263" y="4"/>
                    <a:pt x="263" y="4"/>
                    <a:pt x="263" y="4"/>
                  </a:cubicBezTo>
                  <a:cubicBezTo>
                    <a:pt x="262" y="3"/>
                    <a:pt x="262" y="2"/>
                    <a:pt x="26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1" name="Freeform 20177"/>
            <p:cNvSpPr>
              <a:spLocks noEditPoints="1"/>
            </p:cNvSpPr>
            <p:nvPr/>
          </p:nvSpPr>
          <p:spPr bwMode="auto">
            <a:xfrm>
              <a:off x="4813062" y="6072047"/>
              <a:ext cx="630320" cy="821081"/>
            </a:xfrm>
            <a:custGeom>
              <a:avLst/>
              <a:gdLst>
                <a:gd name="T0" fmla="*/ 398 w 400"/>
                <a:gd name="T1" fmla="*/ 306 h 521"/>
                <a:gd name="T2" fmla="*/ 67 w 400"/>
                <a:gd name="T3" fmla="*/ 518 h 521"/>
                <a:gd name="T4" fmla="*/ 69 w 400"/>
                <a:gd name="T5" fmla="*/ 521 h 521"/>
                <a:gd name="T6" fmla="*/ 400 w 400"/>
                <a:gd name="T7" fmla="*/ 310 h 521"/>
                <a:gd name="T8" fmla="*/ 398 w 400"/>
                <a:gd name="T9" fmla="*/ 306 h 521"/>
                <a:gd name="T10" fmla="*/ 224 w 400"/>
                <a:gd name="T11" fmla="*/ 237 h 521"/>
                <a:gd name="T12" fmla="*/ 223 w 400"/>
                <a:gd name="T13" fmla="*/ 242 h 521"/>
                <a:gd name="T14" fmla="*/ 395 w 400"/>
                <a:gd name="T15" fmla="*/ 279 h 521"/>
                <a:gd name="T16" fmla="*/ 396 w 400"/>
                <a:gd name="T17" fmla="*/ 275 h 521"/>
                <a:gd name="T18" fmla="*/ 224 w 400"/>
                <a:gd name="T19" fmla="*/ 237 h 521"/>
                <a:gd name="T20" fmla="*/ 3 w 400"/>
                <a:gd name="T21" fmla="*/ 0 h 521"/>
                <a:gd name="T22" fmla="*/ 0 w 400"/>
                <a:gd name="T23" fmla="*/ 3 h 521"/>
                <a:gd name="T24" fmla="*/ 176 w 400"/>
                <a:gd name="T25" fmla="*/ 212 h 521"/>
                <a:gd name="T26" fmla="*/ 180 w 400"/>
                <a:gd name="T27" fmla="*/ 209 h 521"/>
                <a:gd name="T28" fmla="*/ 3 w 400"/>
                <a:gd name="T29"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0" h="521">
                  <a:moveTo>
                    <a:pt x="398" y="306"/>
                  </a:moveTo>
                  <a:cubicBezTo>
                    <a:pt x="67" y="518"/>
                    <a:pt x="67" y="518"/>
                    <a:pt x="67" y="518"/>
                  </a:cubicBezTo>
                  <a:cubicBezTo>
                    <a:pt x="68" y="519"/>
                    <a:pt x="68" y="520"/>
                    <a:pt x="69" y="521"/>
                  </a:cubicBezTo>
                  <a:cubicBezTo>
                    <a:pt x="400" y="310"/>
                    <a:pt x="400" y="310"/>
                    <a:pt x="400" y="310"/>
                  </a:cubicBezTo>
                  <a:cubicBezTo>
                    <a:pt x="399" y="308"/>
                    <a:pt x="399" y="307"/>
                    <a:pt x="398" y="306"/>
                  </a:cubicBezTo>
                  <a:moveTo>
                    <a:pt x="224" y="237"/>
                  </a:moveTo>
                  <a:cubicBezTo>
                    <a:pt x="224" y="239"/>
                    <a:pt x="224" y="240"/>
                    <a:pt x="223" y="242"/>
                  </a:cubicBezTo>
                  <a:cubicBezTo>
                    <a:pt x="395" y="279"/>
                    <a:pt x="395" y="279"/>
                    <a:pt x="395" y="279"/>
                  </a:cubicBezTo>
                  <a:cubicBezTo>
                    <a:pt x="395" y="278"/>
                    <a:pt x="395" y="276"/>
                    <a:pt x="396" y="275"/>
                  </a:cubicBezTo>
                  <a:cubicBezTo>
                    <a:pt x="224" y="237"/>
                    <a:pt x="224" y="237"/>
                    <a:pt x="224" y="237"/>
                  </a:cubicBezTo>
                  <a:moveTo>
                    <a:pt x="3" y="0"/>
                  </a:moveTo>
                  <a:cubicBezTo>
                    <a:pt x="2" y="1"/>
                    <a:pt x="1" y="2"/>
                    <a:pt x="0" y="3"/>
                  </a:cubicBezTo>
                  <a:cubicBezTo>
                    <a:pt x="176" y="212"/>
                    <a:pt x="176" y="212"/>
                    <a:pt x="176" y="212"/>
                  </a:cubicBezTo>
                  <a:cubicBezTo>
                    <a:pt x="177" y="211"/>
                    <a:pt x="178" y="210"/>
                    <a:pt x="180" y="209"/>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2" name="Freeform 20181"/>
            <p:cNvSpPr>
              <a:spLocks/>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3" name="Freeform 20182"/>
            <p:cNvSpPr>
              <a:spLocks/>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4" name="Freeform 20183"/>
            <p:cNvSpPr>
              <a:spLocks noEditPoints="1"/>
            </p:cNvSpPr>
            <p:nvPr/>
          </p:nvSpPr>
          <p:spPr bwMode="auto">
            <a:xfrm>
              <a:off x="4584280" y="6410885"/>
              <a:ext cx="568955" cy="1193269"/>
            </a:xfrm>
            <a:custGeom>
              <a:avLst/>
              <a:gdLst>
                <a:gd name="T0" fmla="*/ 3 w 361"/>
                <a:gd name="T1" fmla="*/ 741 h 757"/>
                <a:gd name="T2" fmla="*/ 0 w 361"/>
                <a:gd name="T3" fmla="*/ 744 h 757"/>
                <a:gd name="T4" fmla="*/ 11 w 361"/>
                <a:gd name="T5" fmla="*/ 757 h 757"/>
                <a:gd name="T6" fmla="*/ 14 w 361"/>
                <a:gd name="T7" fmla="*/ 754 h 757"/>
                <a:gd name="T8" fmla="*/ 3 w 361"/>
                <a:gd name="T9" fmla="*/ 741 h 757"/>
                <a:gd name="T10" fmla="*/ 354 w 361"/>
                <a:gd name="T11" fmla="*/ 19 h 757"/>
                <a:gd name="T12" fmla="*/ 354 w 361"/>
                <a:gd name="T13" fmla="*/ 24 h 757"/>
                <a:gd name="T14" fmla="*/ 361 w 361"/>
                <a:gd name="T15" fmla="*/ 25 h 757"/>
                <a:gd name="T16" fmla="*/ 361 w 361"/>
                <a:gd name="T17" fmla="*/ 21 h 757"/>
                <a:gd name="T18" fmla="*/ 354 w 361"/>
                <a:gd name="T19" fmla="*/ 19 h 757"/>
                <a:gd name="T20" fmla="*/ 330 w 361"/>
                <a:gd name="T21" fmla="*/ 0 h 757"/>
                <a:gd name="T22" fmla="*/ 326 w 361"/>
                <a:gd name="T23" fmla="*/ 3 h 757"/>
                <a:gd name="T24" fmla="*/ 331 w 361"/>
                <a:gd name="T25" fmla="*/ 8 h 757"/>
                <a:gd name="T26" fmla="*/ 335 w 361"/>
                <a:gd name="T27" fmla="*/ 6 h 757"/>
                <a:gd name="T28" fmla="*/ 330 w 361"/>
                <a:gd name="T2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1" h="757">
                  <a:moveTo>
                    <a:pt x="3" y="741"/>
                  </a:moveTo>
                  <a:cubicBezTo>
                    <a:pt x="2" y="742"/>
                    <a:pt x="1" y="743"/>
                    <a:pt x="0" y="744"/>
                  </a:cubicBezTo>
                  <a:cubicBezTo>
                    <a:pt x="11" y="757"/>
                    <a:pt x="11" y="757"/>
                    <a:pt x="11" y="757"/>
                  </a:cubicBezTo>
                  <a:cubicBezTo>
                    <a:pt x="12" y="756"/>
                    <a:pt x="13" y="755"/>
                    <a:pt x="14" y="754"/>
                  </a:cubicBezTo>
                  <a:cubicBezTo>
                    <a:pt x="3" y="741"/>
                    <a:pt x="3" y="741"/>
                    <a:pt x="3" y="741"/>
                  </a:cubicBezTo>
                  <a:moveTo>
                    <a:pt x="354" y="19"/>
                  </a:moveTo>
                  <a:cubicBezTo>
                    <a:pt x="354" y="21"/>
                    <a:pt x="354" y="22"/>
                    <a:pt x="354" y="24"/>
                  </a:cubicBezTo>
                  <a:cubicBezTo>
                    <a:pt x="361" y="25"/>
                    <a:pt x="361" y="25"/>
                    <a:pt x="361" y="25"/>
                  </a:cubicBezTo>
                  <a:cubicBezTo>
                    <a:pt x="361" y="24"/>
                    <a:pt x="361" y="22"/>
                    <a:pt x="361" y="21"/>
                  </a:cubicBezTo>
                  <a:cubicBezTo>
                    <a:pt x="354" y="19"/>
                    <a:pt x="354" y="19"/>
                    <a:pt x="354" y="19"/>
                  </a:cubicBezTo>
                  <a:moveTo>
                    <a:pt x="330" y="0"/>
                  </a:moveTo>
                  <a:cubicBezTo>
                    <a:pt x="329" y="1"/>
                    <a:pt x="327" y="2"/>
                    <a:pt x="326" y="3"/>
                  </a:cubicBezTo>
                  <a:cubicBezTo>
                    <a:pt x="331" y="8"/>
                    <a:pt x="331" y="8"/>
                    <a:pt x="331" y="8"/>
                  </a:cubicBezTo>
                  <a:cubicBezTo>
                    <a:pt x="332" y="7"/>
                    <a:pt x="333" y="6"/>
                    <a:pt x="335" y="6"/>
                  </a:cubicBezTo>
                  <a:cubicBezTo>
                    <a:pt x="330" y="0"/>
                    <a:pt x="330" y="0"/>
                    <a:pt x="3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5" name="Freeform 20184"/>
            <p:cNvSpPr>
              <a:spLocks/>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6" name="Freeform 20185"/>
            <p:cNvSpPr>
              <a:spLocks/>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7" name="Freeform 20186"/>
            <p:cNvSpPr>
              <a:spLocks noEditPoints="1"/>
            </p:cNvSpPr>
            <p:nvPr/>
          </p:nvSpPr>
          <p:spPr bwMode="auto">
            <a:xfrm>
              <a:off x="5090536" y="7482759"/>
              <a:ext cx="282143" cy="294816"/>
            </a:xfrm>
            <a:custGeom>
              <a:avLst/>
              <a:gdLst>
                <a:gd name="T0" fmla="*/ 162 w 179"/>
                <a:gd name="T1" fmla="*/ 14 h 187"/>
                <a:gd name="T2" fmla="*/ 0 w 179"/>
                <a:gd name="T3" fmla="*/ 187 h 187"/>
                <a:gd name="T4" fmla="*/ 6 w 179"/>
                <a:gd name="T5" fmla="*/ 187 h 187"/>
                <a:gd name="T6" fmla="*/ 165 w 179"/>
                <a:gd name="T7" fmla="*/ 17 h 187"/>
                <a:gd name="T8" fmla="*/ 162 w 179"/>
                <a:gd name="T9" fmla="*/ 14 h 187"/>
                <a:gd name="T10" fmla="*/ 176 w 179"/>
                <a:gd name="T11" fmla="*/ 0 h 187"/>
                <a:gd name="T12" fmla="*/ 169 w 179"/>
                <a:gd name="T13" fmla="*/ 6 h 187"/>
                <a:gd name="T14" fmla="*/ 172 w 179"/>
                <a:gd name="T15" fmla="*/ 9 h 187"/>
                <a:gd name="T16" fmla="*/ 179 w 179"/>
                <a:gd name="T17" fmla="*/ 3 h 187"/>
                <a:gd name="T18" fmla="*/ 176 w 179"/>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87">
                  <a:moveTo>
                    <a:pt x="162" y="14"/>
                  </a:moveTo>
                  <a:cubicBezTo>
                    <a:pt x="0" y="187"/>
                    <a:pt x="0" y="187"/>
                    <a:pt x="0" y="187"/>
                  </a:cubicBezTo>
                  <a:cubicBezTo>
                    <a:pt x="6" y="187"/>
                    <a:pt x="6" y="187"/>
                    <a:pt x="6" y="187"/>
                  </a:cubicBezTo>
                  <a:cubicBezTo>
                    <a:pt x="165" y="17"/>
                    <a:pt x="165" y="17"/>
                    <a:pt x="165" y="17"/>
                  </a:cubicBezTo>
                  <a:cubicBezTo>
                    <a:pt x="164" y="16"/>
                    <a:pt x="163" y="15"/>
                    <a:pt x="162" y="14"/>
                  </a:cubicBezTo>
                  <a:moveTo>
                    <a:pt x="176" y="0"/>
                  </a:moveTo>
                  <a:cubicBezTo>
                    <a:pt x="169" y="6"/>
                    <a:pt x="169" y="6"/>
                    <a:pt x="169" y="6"/>
                  </a:cubicBezTo>
                  <a:cubicBezTo>
                    <a:pt x="170" y="7"/>
                    <a:pt x="171" y="8"/>
                    <a:pt x="172" y="9"/>
                  </a:cubicBezTo>
                  <a:cubicBezTo>
                    <a:pt x="179" y="3"/>
                    <a:pt x="179" y="3"/>
                    <a:pt x="179" y="3"/>
                  </a:cubicBezTo>
                  <a:cubicBezTo>
                    <a:pt x="178" y="2"/>
                    <a:pt x="177" y="1"/>
                    <a:pt x="176"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8" name="Freeform 20187"/>
            <p:cNvSpPr>
              <a:spLocks noEditPoints="1"/>
            </p:cNvSpPr>
            <p:nvPr/>
          </p:nvSpPr>
          <p:spPr bwMode="auto">
            <a:xfrm>
              <a:off x="5912954" y="5887287"/>
              <a:ext cx="93381" cy="34684"/>
            </a:xfrm>
            <a:custGeom>
              <a:avLst/>
              <a:gdLst>
                <a:gd name="T0" fmla="*/ 7 w 59"/>
                <a:gd name="T1" fmla="*/ 9 h 22"/>
                <a:gd name="T2" fmla="*/ 0 w 59"/>
                <a:gd name="T3" fmla="*/ 19 h 22"/>
                <a:gd name="T4" fmla="*/ 4 w 59"/>
                <a:gd name="T5" fmla="*/ 22 h 22"/>
                <a:gd name="T6" fmla="*/ 11 w 59"/>
                <a:gd name="T7" fmla="*/ 12 h 22"/>
                <a:gd name="T8" fmla="*/ 7 w 59"/>
                <a:gd name="T9" fmla="*/ 9 h 22"/>
                <a:gd name="T10" fmla="*/ 47 w 59"/>
                <a:gd name="T11" fmla="*/ 0 h 22"/>
                <a:gd name="T12" fmla="*/ 46 w 59"/>
                <a:gd name="T13" fmla="*/ 4 h 22"/>
                <a:gd name="T14" fmla="*/ 57 w 59"/>
                <a:gd name="T15" fmla="*/ 9 h 22"/>
                <a:gd name="T16" fmla="*/ 59 w 59"/>
                <a:gd name="T17" fmla="*/ 5 h 22"/>
                <a:gd name="T18" fmla="*/ 53 w 59"/>
                <a:gd name="T19" fmla="*/ 2 h 22"/>
                <a:gd name="T20" fmla="*/ 47 w 59"/>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22">
                  <a:moveTo>
                    <a:pt x="7" y="9"/>
                  </a:moveTo>
                  <a:cubicBezTo>
                    <a:pt x="0" y="19"/>
                    <a:pt x="0" y="19"/>
                    <a:pt x="0" y="19"/>
                  </a:cubicBezTo>
                  <a:cubicBezTo>
                    <a:pt x="1" y="20"/>
                    <a:pt x="2" y="21"/>
                    <a:pt x="4" y="22"/>
                  </a:cubicBezTo>
                  <a:cubicBezTo>
                    <a:pt x="11" y="12"/>
                    <a:pt x="11" y="12"/>
                    <a:pt x="11" y="12"/>
                  </a:cubicBezTo>
                  <a:cubicBezTo>
                    <a:pt x="9" y="11"/>
                    <a:pt x="8" y="10"/>
                    <a:pt x="7" y="9"/>
                  </a:cubicBezTo>
                  <a:moveTo>
                    <a:pt x="47" y="0"/>
                  </a:moveTo>
                  <a:cubicBezTo>
                    <a:pt x="47" y="1"/>
                    <a:pt x="46" y="3"/>
                    <a:pt x="46" y="4"/>
                  </a:cubicBezTo>
                  <a:cubicBezTo>
                    <a:pt x="57" y="9"/>
                    <a:pt x="57" y="9"/>
                    <a:pt x="57" y="9"/>
                  </a:cubicBezTo>
                  <a:cubicBezTo>
                    <a:pt x="57" y="8"/>
                    <a:pt x="58" y="6"/>
                    <a:pt x="59" y="5"/>
                  </a:cubicBezTo>
                  <a:cubicBezTo>
                    <a:pt x="53" y="2"/>
                    <a:pt x="53" y="2"/>
                    <a:pt x="53" y="2"/>
                  </a:cubicBezTo>
                  <a:cubicBezTo>
                    <a:pt x="47" y="0"/>
                    <a:pt x="47" y="0"/>
                    <a:pt x="4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39" name="Freeform 20188"/>
            <p:cNvSpPr>
              <a:spLocks/>
            </p:cNvSpPr>
            <p:nvPr/>
          </p:nvSpPr>
          <p:spPr bwMode="auto">
            <a:xfrm>
              <a:off x="6668004" y="6215453"/>
              <a:ext cx="6670" cy="7337"/>
            </a:xfrm>
            <a:custGeom>
              <a:avLst/>
              <a:gdLst>
                <a:gd name="T0" fmla="*/ 0 w 4"/>
                <a:gd name="T1" fmla="*/ 0 h 5"/>
                <a:gd name="T2" fmla="*/ 0 w 4"/>
                <a:gd name="T3" fmla="*/ 4 h 5"/>
                <a:gd name="T4" fmla="*/ 2 w 4"/>
                <a:gd name="T5" fmla="*/ 5 h 5"/>
                <a:gd name="T6" fmla="*/ 4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4"/>
                    <a:pt x="0" y="4"/>
                    <a:pt x="0" y="4"/>
                  </a:cubicBezTo>
                  <a:cubicBezTo>
                    <a:pt x="2" y="5"/>
                    <a:pt x="2" y="5"/>
                    <a:pt x="2" y="5"/>
                  </a:cubicBezTo>
                  <a:cubicBezTo>
                    <a:pt x="2" y="4"/>
                    <a:pt x="3" y="3"/>
                    <a:pt x="4" y="1"/>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0" name="Freeform 20189"/>
            <p:cNvSpPr>
              <a:spLocks noEditPoints="1"/>
            </p:cNvSpPr>
            <p:nvPr/>
          </p:nvSpPr>
          <p:spPr bwMode="auto">
            <a:xfrm>
              <a:off x="4912446" y="5904629"/>
              <a:ext cx="1755558" cy="1538777"/>
            </a:xfrm>
            <a:custGeom>
              <a:avLst/>
              <a:gdLst>
                <a:gd name="T0" fmla="*/ 286 w 1114"/>
                <a:gd name="T1" fmla="*/ 966 h 976"/>
                <a:gd name="T2" fmla="*/ 282 w 1114"/>
                <a:gd name="T3" fmla="*/ 969 h 976"/>
                <a:gd name="T4" fmla="*/ 289 w 1114"/>
                <a:gd name="T5" fmla="*/ 976 h 976"/>
                <a:gd name="T6" fmla="*/ 292 w 1114"/>
                <a:gd name="T7" fmla="*/ 973 h 976"/>
                <a:gd name="T8" fmla="*/ 286 w 1114"/>
                <a:gd name="T9" fmla="*/ 966 h 976"/>
                <a:gd name="T10" fmla="*/ 304 w 1114"/>
                <a:gd name="T11" fmla="*/ 960 h 976"/>
                <a:gd name="T12" fmla="*/ 303 w 1114"/>
                <a:gd name="T13" fmla="*/ 969 h 976"/>
                <a:gd name="T14" fmla="*/ 303 w 1114"/>
                <a:gd name="T15" fmla="*/ 969 h 976"/>
                <a:gd name="T16" fmla="*/ 308 w 1114"/>
                <a:gd name="T17" fmla="*/ 970 h 976"/>
                <a:gd name="T18" fmla="*/ 308 w 1114"/>
                <a:gd name="T19" fmla="*/ 969 h 976"/>
                <a:gd name="T20" fmla="*/ 309 w 1114"/>
                <a:gd name="T21" fmla="*/ 960 h 976"/>
                <a:gd name="T22" fmla="*/ 304 w 1114"/>
                <a:gd name="T23" fmla="*/ 960 h 976"/>
                <a:gd name="T24" fmla="*/ 3 w 1114"/>
                <a:gd name="T25" fmla="*/ 664 h 976"/>
                <a:gd name="T26" fmla="*/ 0 w 1114"/>
                <a:gd name="T27" fmla="*/ 667 h 976"/>
                <a:gd name="T28" fmla="*/ 275 w 1114"/>
                <a:gd name="T29" fmla="*/ 961 h 976"/>
                <a:gd name="T30" fmla="*/ 278 w 1114"/>
                <a:gd name="T31" fmla="*/ 958 h 976"/>
                <a:gd name="T32" fmla="*/ 3 w 1114"/>
                <a:gd name="T33" fmla="*/ 664 h 976"/>
                <a:gd name="T34" fmla="*/ 364 w 1114"/>
                <a:gd name="T35" fmla="*/ 433 h 976"/>
                <a:gd name="T36" fmla="*/ 306 w 1114"/>
                <a:gd name="T37" fmla="*/ 949 h 976"/>
                <a:gd name="T38" fmla="*/ 310 w 1114"/>
                <a:gd name="T39" fmla="*/ 950 h 976"/>
                <a:gd name="T40" fmla="*/ 368 w 1114"/>
                <a:gd name="T41" fmla="*/ 434 h 976"/>
                <a:gd name="T42" fmla="*/ 364 w 1114"/>
                <a:gd name="T43" fmla="*/ 433 h 976"/>
                <a:gd name="T44" fmla="*/ 627 w 1114"/>
                <a:gd name="T45" fmla="*/ 20 h 976"/>
                <a:gd name="T46" fmla="*/ 391 w 1114"/>
                <a:gd name="T47" fmla="*/ 359 h 976"/>
                <a:gd name="T48" fmla="*/ 395 w 1114"/>
                <a:gd name="T49" fmla="*/ 361 h 976"/>
                <a:gd name="T50" fmla="*/ 631 w 1114"/>
                <a:gd name="T51" fmla="*/ 22 h 976"/>
                <a:gd name="T52" fmla="*/ 627 w 1114"/>
                <a:gd name="T53" fmla="*/ 20 h 976"/>
                <a:gd name="T54" fmla="*/ 706 w 1114"/>
                <a:gd name="T55" fmla="*/ 0 h 976"/>
                <a:gd name="T56" fmla="*/ 704 w 1114"/>
                <a:gd name="T57" fmla="*/ 4 h 976"/>
                <a:gd name="T58" fmla="*/ 1114 w 1114"/>
                <a:gd name="T59" fmla="*/ 201 h 976"/>
                <a:gd name="T60" fmla="*/ 1114 w 1114"/>
                <a:gd name="T61" fmla="*/ 197 h 976"/>
                <a:gd name="T62" fmla="*/ 706 w 1114"/>
                <a:gd name="T63" fmla="*/ 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4" h="976">
                  <a:moveTo>
                    <a:pt x="286" y="966"/>
                  </a:moveTo>
                  <a:cubicBezTo>
                    <a:pt x="284" y="967"/>
                    <a:pt x="283" y="968"/>
                    <a:pt x="282" y="969"/>
                  </a:cubicBezTo>
                  <a:cubicBezTo>
                    <a:pt x="289" y="976"/>
                    <a:pt x="289" y="976"/>
                    <a:pt x="289" y="976"/>
                  </a:cubicBezTo>
                  <a:cubicBezTo>
                    <a:pt x="290" y="975"/>
                    <a:pt x="291" y="974"/>
                    <a:pt x="292" y="973"/>
                  </a:cubicBezTo>
                  <a:cubicBezTo>
                    <a:pt x="286" y="966"/>
                    <a:pt x="286" y="966"/>
                    <a:pt x="286" y="966"/>
                  </a:cubicBezTo>
                  <a:moveTo>
                    <a:pt x="304" y="960"/>
                  </a:moveTo>
                  <a:cubicBezTo>
                    <a:pt x="303" y="969"/>
                    <a:pt x="303" y="969"/>
                    <a:pt x="303" y="969"/>
                  </a:cubicBezTo>
                  <a:cubicBezTo>
                    <a:pt x="303" y="969"/>
                    <a:pt x="303" y="969"/>
                    <a:pt x="303" y="969"/>
                  </a:cubicBezTo>
                  <a:cubicBezTo>
                    <a:pt x="305" y="969"/>
                    <a:pt x="306" y="969"/>
                    <a:pt x="308" y="970"/>
                  </a:cubicBezTo>
                  <a:cubicBezTo>
                    <a:pt x="308" y="969"/>
                    <a:pt x="308" y="969"/>
                    <a:pt x="308" y="969"/>
                  </a:cubicBezTo>
                  <a:cubicBezTo>
                    <a:pt x="309" y="960"/>
                    <a:pt x="309" y="960"/>
                    <a:pt x="309" y="960"/>
                  </a:cubicBezTo>
                  <a:cubicBezTo>
                    <a:pt x="307" y="960"/>
                    <a:pt x="306" y="960"/>
                    <a:pt x="304" y="960"/>
                  </a:cubicBezTo>
                  <a:moveTo>
                    <a:pt x="3" y="664"/>
                  </a:moveTo>
                  <a:cubicBezTo>
                    <a:pt x="2" y="665"/>
                    <a:pt x="1" y="666"/>
                    <a:pt x="0" y="667"/>
                  </a:cubicBezTo>
                  <a:cubicBezTo>
                    <a:pt x="275" y="961"/>
                    <a:pt x="275" y="961"/>
                    <a:pt x="275" y="961"/>
                  </a:cubicBezTo>
                  <a:cubicBezTo>
                    <a:pt x="276" y="960"/>
                    <a:pt x="277" y="959"/>
                    <a:pt x="278" y="958"/>
                  </a:cubicBezTo>
                  <a:cubicBezTo>
                    <a:pt x="3" y="664"/>
                    <a:pt x="3" y="664"/>
                    <a:pt x="3" y="664"/>
                  </a:cubicBezTo>
                  <a:moveTo>
                    <a:pt x="364" y="433"/>
                  </a:moveTo>
                  <a:cubicBezTo>
                    <a:pt x="306" y="949"/>
                    <a:pt x="306" y="949"/>
                    <a:pt x="306" y="949"/>
                  </a:cubicBezTo>
                  <a:cubicBezTo>
                    <a:pt x="307" y="949"/>
                    <a:pt x="308" y="950"/>
                    <a:pt x="310" y="950"/>
                  </a:cubicBezTo>
                  <a:cubicBezTo>
                    <a:pt x="368" y="434"/>
                    <a:pt x="368" y="434"/>
                    <a:pt x="368" y="434"/>
                  </a:cubicBezTo>
                  <a:cubicBezTo>
                    <a:pt x="367" y="434"/>
                    <a:pt x="365" y="433"/>
                    <a:pt x="364" y="433"/>
                  </a:cubicBezTo>
                  <a:moveTo>
                    <a:pt x="627" y="20"/>
                  </a:moveTo>
                  <a:cubicBezTo>
                    <a:pt x="391" y="359"/>
                    <a:pt x="391" y="359"/>
                    <a:pt x="391" y="359"/>
                  </a:cubicBezTo>
                  <a:cubicBezTo>
                    <a:pt x="392" y="360"/>
                    <a:pt x="393" y="360"/>
                    <a:pt x="395" y="361"/>
                  </a:cubicBezTo>
                  <a:cubicBezTo>
                    <a:pt x="631" y="22"/>
                    <a:pt x="631" y="22"/>
                    <a:pt x="631" y="22"/>
                  </a:cubicBezTo>
                  <a:cubicBezTo>
                    <a:pt x="630" y="21"/>
                    <a:pt x="629" y="20"/>
                    <a:pt x="627" y="20"/>
                  </a:cubicBezTo>
                  <a:moveTo>
                    <a:pt x="706" y="0"/>
                  </a:moveTo>
                  <a:cubicBezTo>
                    <a:pt x="705" y="1"/>
                    <a:pt x="705" y="2"/>
                    <a:pt x="704" y="4"/>
                  </a:cubicBezTo>
                  <a:cubicBezTo>
                    <a:pt x="1114" y="201"/>
                    <a:pt x="1114" y="201"/>
                    <a:pt x="1114" y="201"/>
                  </a:cubicBezTo>
                  <a:cubicBezTo>
                    <a:pt x="1114" y="197"/>
                    <a:pt x="1114" y="197"/>
                    <a:pt x="1114" y="197"/>
                  </a:cubicBezTo>
                  <a:cubicBezTo>
                    <a:pt x="706" y="0"/>
                    <a:pt x="706" y="0"/>
                    <a:pt x="7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1" name="Freeform 20190"/>
            <p:cNvSpPr>
              <a:spLocks noEditPoints="1"/>
            </p:cNvSpPr>
            <p:nvPr/>
          </p:nvSpPr>
          <p:spPr bwMode="auto">
            <a:xfrm>
              <a:off x="5556773" y="5907964"/>
              <a:ext cx="613645" cy="666337"/>
            </a:xfrm>
            <a:custGeom>
              <a:avLst/>
              <a:gdLst>
                <a:gd name="T0" fmla="*/ 230 w 389"/>
                <a:gd name="T1" fmla="*/ 25 h 423"/>
                <a:gd name="T2" fmla="*/ 115 w 389"/>
                <a:gd name="T3" fmla="*/ 351 h 423"/>
                <a:gd name="T4" fmla="*/ 0 w 389"/>
                <a:gd name="T5" fmla="*/ 378 h 423"/>
                <a:gd name="T6" fmla="*/ 1 w 389"/>
                <a:gd name="T7" fmla="*/ 382 h 423"/>
                <a:gd name="T8" fmla="*/ 114 w 389"/>
                <a:gd name="T9" fmla="*/ 356 h 423"/>
                <a:gd name="T10" fmla="*/ 91 w 389"/>
                <a:gd name="T11" fmla="*/ 421 h 423"/>
                <a:gd name="T12" fmla="*/ 95 w 389"/>
                <a:gd name="T13" fmla="*/ 423 h 423"/>
                <a:gd name="T14" fmla="*/ 119 w 389"/>
                <a:gd name="T15" fmla="*/ 355 h 423"/>
                <a:gd name="T16" fmla="*/ 370 w 389"/>
                <a:gd name="T17" fmla="*/ 296 h 423"/>
                <a:gd name="T18" fmla="*/ 369 w 389"/>
                <a:gd name="T19" fmla="*/ 291 h 423"/>
                <a:gd name="T20" fmla="*/ 120 w 389"/>
                <a:gd name="T21" fmla="*/ 350 h 423"/>
                <a:gd name="T22" fmla="*/ 234 w 389"/>
                <a:gd name="T23" fmla="*/ 26 h 423"/>
                <a:gd name="T24" fmla="*/ 230 w 389"/>
                <a:gd name="T25" fmla="*/ 25 h 423"/>
                <a:gd name="T26" fmla="*/ 275 w 389"/>
                <a:gd name="T27" fmla="*/ 23 h 423"/>
                <a:gd name="T28" fmla="*/ 271 w 389"/>
                <a:gd name="T29" fmla="*/ 25 h 423"/>
                <a:gd name="T30" fmla="*/ 385 w 389"/>
                <a:gd name="T31" fmla="*/ 251 h 423"/>
                <a:gd name="T32" fmla="*/ 389 w 389"/>
                <a:gd name="T33" fmla="*/ 249 h 423"/>
                <a:gd name="T34" fmla="*/ 275 w 389"/>
                <a:gd name="T35" fmla="*/ 23 h 423"/>
                <a:gd name="T36" fmla="*/ 239 w 389"/>
                <a:gd name="T37" fmla="*/ 0 h 423"/>
                <a:gd name="T38" fmla="*/ 235 w 389"/>
                <a:gd name="T39" fmla="*/ 12 h 423"/>
                <a:gd name="T40" fmla="*/ 239 w 389"/>
                <a:gd name="T41" fmla="*/ 13 h 423"/>
                <a:gd name="T42" fmla="*/ 243 w 389"/>
                <a:gd name="T43" fmla="*/ 2 h 423"/>
                <a:gd name="T44" fmla="*/ 239 w 389"/>
                <a:gd name="T45" fmla="*/ 0 h 423"/>
                <a:gd name="T46" fmla="*/ 263 w 389"/>
                <a:gd name="T47" fmla="*/ 0 h 423"/>
                <a:gd name="T48" fmla="*/ 259 w 389"/>
                <a:gd name="T49" fmla="*/ 2 h 423"/>
                <a:gd name="T50" fmla="*/ 265 w 389"/>
                <a:gd name="T51" fmla="*/ 12 h 423"/>
                <a:gd name="T52" fmla="*/ 268 w 389"/>
                <a:gd name="T53" fmla="*/ 11 h 423"/>
                <a:gd name="T54" fmla="*/ 263 w 389"/>
                <a:gd name="T55"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423">
                  <a:moveTo>
                    <a:pt x="230" y="25"/>
                  </a:moveTo>
                  <a:cubicBezTo>
                    <a:pt x="115" y="351"/>
                    <a:pt x="115" y="351"/>
                    <a:pt x="115" y="351"/>
                  </a:cubicBezTo>
                  <a:cubicBezTo>
                    <a:pt x="0" y="378"/>
                    <a:pt x="0" y="378"/>
                    <a:pt x="0" y="378"/>
                  </a:cubicBezTo>
                  <a:cubicBezTo>
                    <a:pt x="0" y="380"/>
                    <a:pt x="1" y="381"/>
                    <a:pt x="1" y="382"/>
                  </a:cubicBezTo>
                  <a:cubicBezTo>
                    <a:pt x="114" y="356"/>
                    <a:pt x="114" y="356"/>
                    <a:pt x="114" y="356"/>
                  </a:cubicBezTo>
                  <a:cubicBezTo>
                    <a:pt x="91" y="421"/>
                    <a:pt x="91" y="421"/>
                    <a:pt x="91" y="421"/>
                  </a:cubicBezTo>
                  <a:cubicBezTo>
                    <a:pt x="92" y="422"/>
                    <a:pt x="93" y="422"/>
                    <a:pt x="95" y="423"/>
                  </a:cubicBezTo>
                  <a:cubicBezTo>
                    <a:pt x="119" y="355"/>
                    <a:pt x="119" y="355"/>
                    <a:pt x="119" y="355"/>
                  </a:cubicBezTo>
                  <a:cubicBezTo>
                    <a:pt x="370" y="296"/>
                    <a:pt x="370" y="296"/>
                    <a:pt x="370" y="296"/>
                  </a:cubicBezTo>
                  <a:cubicBezTo>
                    <a:pt x="369" y="294"/>
                    <a:pt x="369" y="293"/>
                    <a:pt x="369" y="291"/>
                  </a:cubicBezTo>
                  <a:cubicBezTo>
                    <a:pt x="120" y="350"/>
                    <a:pt x="120" y="350"/>
                    <a:pt x="120" y="350"/>
                  </a:cubicBezTo>
                  <a:cubicBezTo>
                    <a:pt x="234" y="26"/>
                    <a:pt x="234" y="26"/>
                    <a:pt x="234" y="26"/>
                  </a:cubicBezTo>
                  <a:cubicBezTo>
                    <a:pt x="233" y="26"/>
                    <a:pt x="231" y="25"/>
                    <a:pt x="230" y="25"/>
                  </a:cubicBezTo>
                  <a:moveTo>
                    <a:pt x="275" y="23"/>
                  </a:moveTo>
                  <a:cubicBezTo>
                    <a:pt x="273" y="23"/>
                    <a:pt x="272" y="24"/>
                    <a:pt x="271" y="25"/>
                  </a:cubicBezTo>
                  <a:cubicBezTo>
                    <a:pt x="385" y="251"/>
                    <a:pt x="385" y="251"/>
                    <a:pt x="385" y="251"/>
                  </a:cubicBezTo>
                  <a:cubicBezTo>
                    <a:pt x="387" y="250"/>
                    <a:pt x="388" y="250"/>
                    <a:pt x="389" y="249"/>
                  </a:cubicBezTo>
                  <a:cubicBezTo>
                    <a:pt x="275" y="23"/>
                    <a:pt x="275" y="23"/>
                    <a:pt x="275" y="23"/>
                  </a:cubicBezTo>
                  <a:moveTo>
                    <a:pt x="239" y="0"/>
                  </a:moveTo>
                  <a:cubicBezTo>
                    <a:pt x="235" y="12"/>
                    <a:pt x="235" y="12"/>
                    <a:pt x="235" y="12"/>
                  </a:cubicBezTo>
                  <a:cubicBezTo>
                    <a:pt x="236" y="12"/>
                    <a:pt x="237" y="13"/>
                    <a:pt x="239" y="13"/>
                  </a:cubicBezTo>
                  <a:cubicBezTo>
                    <a:pt x="243" y="2"/>
                    <a:pt x="243" y="2"/>
                    <a:pt x="243" y="2"/>
                  </a:cubicBezTo>
                  <a:cubicBezTo>
                    <a:pt x="241" y="2"/>
                    <a:pt x="240" y="1"/>
                    <a:pt x="239" y="0"/>
                  </a:cubicBezTo>
                  <a:moveTo>
                    <a:pt x="263" y="0"/>
                  </a:moveTo>
                  <a:cubicBezTo>
                    <a:pt x="262" y="0"/>
                    <a:pt x="260" y="1"/>
                    <a:pt x="259" y="2"/>
                  </a:cubicBezTo>
                  <a:cubicBezTo>
                    <a:pt x="265" y="12"/>
                    <a:pt x="265" y="12"/>
                    <a:pt x="265" y="12"/>
                  </a:cubicBezTo>
                  <a:cubicBezTo>
                    <a:pt x="266" y="12"/>
                    <a:pt x="267" y="11"/>
                    <a:pt x="268" y="11"/>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2" name="Freeform 20191"/>
            <p:cNvSpPr>
              <a:spLocks/>
            </p:cNvSpPr>
            <p:nvPr/>
          </p:nvSpPr>
          <p:spPr bwMode="auto">
            <a:xfrm>
              <a:off x="6668004" y="6242133"/>
              <a:ext cx="3335" cy="8004"/>
            </a:xfrm>
            <a:custGeom>
              <a:avLst/>
              <a:gdLst>
                <a:gd name="T0" fmla="*/ 1 w 2"/>
                <a:gd name="T1" fmla="*/ 0 h 5"/>
                <a:gd name="T2" fmla="*/ 0 w 2"/>
                <a:gd name="T3" fmla="*/ 0 h 5"/>
                <a:gd name="T4" fmla="*/ 0 w 2"/>
                <a:gd name="T5" fmla="*/ 5 h 5"/>
                <a:gd name="T6" fmla="*/ 2 w 2"/>
                <a:gd name="T7" fmla="*/ 4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0"/>
                    <a:pt x="0" y="0"/>
                    <a:pt x="0" y="0"/>
                  </a:cubicBezTo>
                  <a:cubicBezTo>
                    <a:pt x="0" y="5"/>
                    <a:pt x="0" y="5"/>
                    <a:pt x="0" y="5"/>
                  </a:cubicBezTo>
                  <a:cubicBezTo>
                    <a:pt x="2" y="4"/>
                    <a:pt x="2" y="4"/>
                    <a:pt x="2" y="4"/>
                  </a:cubicBezTo>
                  <a:cubicBezTo>
                    <a:pt x="1" y="3"/>
                    <a:pt x="1" y="1"/>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3" name="Freeform 20192"/>
            <p:cNvSpPr>
              <a:spLocks/>
            </p:cNvSpPr>
            <p:nvPr/>
          </p:nvSpPr>
          <p:spPr bwMode="auto">
            <a:xfrm>
              <a:off x="6253793" y="6242133"/>
              <a:ext cx="414210" cy="104053"/>
            </a:xfrm>
            <a:custGeom>
              <a:avLst/>
              <a:gdLst>
                <a:gd name="T0" fmla="*/ 263 w 263"/>
                <a:gd name="T1" fmla="*/ 0 h 66"/>
                <a:gd name="T2" fmla="*/ 0 w 263"/>
                <a:gd name="T3" fmla="*/ 62 h 66"/>
                <a:gd name="T4" fmla="*/ 1 w 263"/>
                <a:gd name="T5" fmla="*/ 66 h 66"/>
                <a:gd name="T6" fmla="*/ 263 w 263"/>
                <a:gd name="T7" fmla="*/ 5 h 66"/>
                <a:gd name="T8" fmla="*/ 263 w 263"/>
                <a:gd name="T9" fmla="*/ 0 h 66"/>
              </a:gdLst>
              <a:ahLst/>
              <a:cxnLst>
                <a:cxn ang="0">
                  <a:pos x="T0" y="T1"/>
                </a:cxn>
                <a:cxn ang="0">
                  <a:pos x="T2" y="T3"/>
                </a:cxn>
                <a:cxn ang="0">
                  <a:pos x="T4" y="T5"/>
                </a:cxn>
                <a:cxn ang="0">
                  <a:pos x="T6" y="T7"/>
                </a:cxn>
                <a:cxn ang="0">
                  <a:pos x="T8" y="T9"/>
                </a:cxn>
              </a:cxnLst>
              <a:rect l="0" t="0" r="r" b="b"/>
              <a:pathLst>
                <a:path w="263" h="66">
                  <a:moveTo>
                    <a:pt x="263" y="0"/>
                  </a:moveTo>
                  <a:cubicBezTo>
                    <a:pt x="0" y="62"/>
                    <a:pt x="0" y="62"/>
                    <a:pt x="0" y="62"/>
                  </a:cubicBezTo>
                  <a:cubicBezTo>
                    <a:pt x="0" y="64"/>
                    <a:pt x="1" y="65"/>
                    <a:pt x="1" y="66"/>
                  </a:cubicBezTo>
                  <a:cubicBezTo>
                    <a:pt x="263" y="5"/>
                    <a:pt x="263" y="5"/>
                    <a:pt x="263" y="5"/>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4" name="Freeform 20193"/>
            <p:cNvSpPr>
              <a:spLocks/>
            </p:cNvSpPr>
            <p:nvPr/>
          </p:nvSpPr>
          <p:spPr bwMode="auto">
            <a:xfrm>
              <a:off x="6668004" y="6273482"/>
              <a:ext cx="30015" cy="85376"/>
            </a:xfrm>
            <a:custGeom>
              <a:avLst/>
              <a:gdLst>
                <a:gd name="T0" fmla="*/ 19 w 19"/>
                <a:gd name="T1" fmla="*/ 0 h 54"/>
                <a:gd name="T2" fmla="*/ 0 w 19"/>
                <a:gd name="T3" fmla="*/ 54 h 54"/>
                <a:gd name="T4" fmla="*/ 0 w 19"/>
                <a:gd name="T5" fmla="*/ 54 h 54"/>
                <a:gd name="T6" fmla="*/ 19 w 19"/>
                <a:gd name="T7" fmla="*/ 0 h 54"/>
                <a:gd name="T8" fmla="*/ 19 w 19"/>
                <a:gd name="T9" fmla="*/ 0 h 54"/>
              </a:gdLst>
              <a:ahLst/>
              <a:cxnLst>
                <a:cxn ang="0">
                  <a:pos x="T0" y="T1"/>
                </a:cxn>
                <a:cxn ang="0">
                  <a:pos x="T2" y="T3"/>
                </a:cxn>
                <a:cxn ang="0">
                  <a:pos x="T4" y="T5"/>
                </a:cxn>
                <a:cxn ang="0">
                  <a:pos x="T6" y="T7"/>
                </a:cxn>
                <a:cxn ang="0">
                  <a:pos x="T8" y="T9"/>
                </a:cxn>
              </a:cxnLst>
              <a:rect l="0" t="0" r="r" b="b"/>
              <a:pathLst>
                <a:path w="19" h="54">
                  <a:moveTo>
                    <a:pt x="19" y="0"/>
                  </a:moveTo>
                  <a:cubicBezTo>
                    <a:pt x="0" y="54"/>
                    <a:pt x="0" y="54"/>
                    <a:pt x="0" y="54"/>
                  </a:cubicBezTo>
                  <a:cubicBezTo>
                    <a:pt x="0" y="54"/>
                    <a:pt x="0" y="54"/>
                    <a:pt x="0" y="54"/>
                  </a:cubicBezTo>
                  <a:cubicBezTo>
                    <a:pt x="19" y="0"/>
                    <a:pt x="19" y="0"/>
                    <a:pt x="19" y="0"/>
                  </a:cubicBezTo>
                  <a:cubicBezTo>
                    <a:pt x="19" y="0"/>
                    <a:pt x="19"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5" name="Freeform 20194"/>
            <p:cNvSpPr>
              <a:spLocks noEditPoints="1"/>
            </p:cNvSpPr>
            <p:nvPr/>
          </p:nvSpPr>
          <p:spPr bwMode="auto">
            <a:xfrm>
              <a:off x="5398026" y="6358858"/>
              <a:ext cx="1269978" cy="1093886"/>
            </a:xfrm>
            <a:custGeom>
              <a:avLst/>
              <a:gdLst>
                <a:gd name="T0" fmla="*/ 11 w 806"/>
                <a:gd name="T1" fmla="*/ 690 h 694"/>
                <a:gd name="T2" fmla="*/ 22 w 806"/>
                <a:gd name="T3" fmla="*/ 689 h 694"/>
                <a:gd name="T4" fmla="*/ 3 w 806"/>
                <a:gd name="T5" fmla="*/ 673 h 694"/>
                <a:gd name="T6" fmla="*/ 0 w 806"/>
                <a:gd name="T7" fmla="*/ 682 h 694"/>
                <a:gd name="T8" fmla="*/ 7 w 806"/>
                <a:gd name="T9" fmla="*/ 674 h 694"/>
                <a:gd name="T10" fmla="*/ 339 w 806"/>
                <a:gd name="T11" fmla="*/ 523 h 694"/>
                <a:gd name="T12" fmla="*/ 31 w 806"/>
                <a:gd name="T13" fmla="*/ 685 h 694"/>
                <a:gd name="T14" fmla="*/ 339 w 806"/>
                <a:gd name="T15" fmla="*/ 523 h 694"/>
                <a:gd name="T16" fmla="*/ 353 w 806"/>
                <a:gd name="T17" fmla="*/ 516 h 694"/>
                <a:gd name="T18" fmla="*/ 367 w 806"/>
                <a:gd name="T19" fmla="*/ 513 h 694"/>
                <a:gd name="T20" fmla="*/ 427 w 806"/>
                <a:gd name="T21" fmla="*/ 478 h 694"/>
                <a:gd name="T22" fmla="*/ 417 w 806"/>
                <a:gd name="T23" fmla="*/ 488 h 694"/>
                <a:gd name="T24" fmla="*/ 427 w 806"/>
                <a:gd name="T25" fmla="*/ 478 h 694"/>
                <a:gd name="T26" fmla="*/ 441 w 806"/>
                <a:gd name="T27" fmla="*/ 471 h 694"/>
                <a:gd name="T28" fmla="*/ 658 w 806"/>
                <a:gd name="T29" fmla="*/ 365 h 694"/>
                <a:gd name="T30" fmla="*/ 670 w 806"/>
                <a:gd name="T31" fmla="*/ 355 h 694"/>
                <a:gd name="T32" fmla="*/ 665 w 806"/>
                <a:gd name="T33" fmla="*/ 362 h 694"/>
                <a:gd name="T34" fmla="*/ 670 w 806"/>
                <a:gd name="T35" fmla="*/ 355 h 694"/>
                <a:gd name="T36" fmla="*/ 663 w 806"/>
                <a:gd name="T37" fmla="*/ 344 h 694"/>
                <a:gd name="T38" fmla="*/ 671 w 806"/>
                <a:gd name="T39" fmla="*/ 343 h 694"/>
                <a:gd name="T40" fmla="*/ 692 w 806"/>
                <a:gd name="T41" fmla="*/ 331 h 694"/>
                <a:gd name="T42" fmla="*/ 690 w 806"/>
                <a:gd name="T43" fmla="*/ 338 h 694"/>
                <a:gd name="T44" fmla="*/ 692 w 806"/>
                <a:gd name="T45" fmla="*/ 331 h 694"/>
                <a:gd name="T46" fmla="*/ 672 w 806"/>
                <a:gd name="T47" fmla="*/ 332 h 694"/>
                <a:gd name="T48" fmla="*/ 679 w 806"/>
                <a:gd name="T49" fmla="*/ 337 h 694"/>
                <a:gd name="T50" fmla="*/ 688 w 806"/>
                <a:gd name="T51" fmla="*/ 330 h 694"/>
                <a:gd name="T52" fmla="*/ 686 w 806"/>
                <a:gd name="T53" fmla="*/ 336 h 694"/>
                <a:gd name="T54" fmla="*/ 688 w 806"/>
                <a:gd name="T55" fmla="*/ 330 h 694"/>
                <a:gd name="T56" fmla="*/ 6 w 806"/>
                <a:gd name="T57" fmla="*/ 663 h 694"/>
                <a:gd name="T58" fmla="*/ 182 w 806"/>
                <a:gd name="T59" fmla="*/ 175 h 694"/>
                <a:gd name="T60" fmla="*/ 208 w 806"/>
                <a:gd name="T61" fmla="*/ 159 h 694"/>
                <a:gd name="T62" fmla="*/ 656 w 806"/>
                <a:gd name="T63" fmla="*/ 341 h 694"/>
                <a:gd name="T64" fmla="*/ 208 w 806"/>
                <a:gd name="T65" fmla="*/ 159 h 694"/>
                <a:gd name="T66" fmla="*/ 100 w 806"/>
                <a:gd name="T67" fmla="*/ 121 h 694"/>
                <a:gd name="T68" fmla="*/ 171 w 806"/>
                <a:gd name="T69" fmla="*/ 144 h 694"/>
                <a:gd name="T70" fmla="*/ 780 w 806"/>
                <a:gd name="T71" fmla="*/ 64 h 694"/>
                <a:gd name="T72" fmla="*/ 691 w 806"/>
                <a:gd name="T73" fmla="*/ 322 h 694"/>
                <a:gd name="T74" fmla="*/ 524 w 806"/>
                <a:gd name="T75" fmla="*/ 31 h 694"/>
                <a:gd name="T76" fmla="*/ 669 w 806"/>
                <a:gd name="T77" fmla="*/ 325 h 694"/>
                <a:gd name="T78" fmla="*/ 524 w 806"/>
                <a:gd name="T79" fmla="*/ 31 h 694"/>
                <a:gd name="T80" fmla="*/ 695 w 806"/>
                <a:gd name="T81" fmla="*/ 324 h 694"/>
                <a:gd name="T82" fmla="*/ 806 w 806"/>
                <a:gd name="T83"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6" h="694">
                  <a:moveTo>
                    <a:pt x="20" y="685"/>
                  </a:moveTo>
                  <a:cubicBezTo>
                    <a:pt x="11" y="690"/>
                    <a:pt x="11" y="690"/>
                    <a:pt x="11" y="690"/>
                  </a:cubicBezTo>
                  <a:cubicBezTo>
                    <a:pt x="12" y="691"/>
                    <a:pt x="13" y="692"/>
                    <a:pt x="13" y="694"/>
                  </a:cubicBezTo>
                  <a:cubicBezTo>
                    <a:pt x="22" y="689"/>
                    <a:pt x="22" y="689"/>
                    <a:pt x="22" y="689"/>
                  </a:cubicBezTo>
                  <a:cubicBezTo>
                    <a:pt x="21" y="688"/>
                    <a:pt x="20" y="687"/>
                    <a:pt x="20" y="685"/>
                  </a:cubicBezTo>
                  <a:moveTo>
                    <a:pt x="3" y="673"/>
                  </a:moveTo>
                  <a:cubicBezTo>
                    <a:pt x="0" y="681"/>
                    <a:pt x="0" y="681"/>
                    <a:pt x="0" y="681"/>
                  </a:cubicBezTo>
                  <a:cubicBezTo>
                    <a:pt x="0" y="682"/>
                    <a:pt x="0" y="682"/>
                    <a:pt x="0" y="682"/>
                  </a:cubicBezTo>
                  <a:cubicBezTo>
                    <a:pt x="1" y="682"/>
                    <a:pt x="2" y="682"/>
                    <a:pt x="4" y="683"/>
                  </a:cubicBezTo>
                  <a:cubicBezTo>
                    <a:pt x="7" y="674"/>
                    <a:pt x="7" y="674"/>
                    <a:pt x="7" y="674"/>
                  </a:cubicBezTo>
                  <a:cubicBezTo>
                    <a:pt x="5" y="674"/>
                    <a:pt x="4" y="673"/>
                    <a:pt x="3" y="673"/>
                  </a:cubicBezTo>
                  <a:moveTo>
                    <a:pt x="339" y="523"/>
                  </a:moveTo>
                  <a:cubicBezTo>
                    <a:pt x="29" y="681"/>
                    <a:pt x="29" y="681"/>
                    <a:pt x="29" y="681"/>
                  </a:cubicBezTo>
                  <a:cubicBezTo>
                    <a:pt x="30" y="682"/>
                    <a:pt x="30" y="683"/>
                    <a:pt x="31" y="685"/>
                  </a:cubicBezTo>
                  <a:cubicBezTo>
                    <a:pt x="341" y="527"/>
                    <a:pt x="341" y="527"/>
                    <a:pt x="341" y="527"/>
                  </a:cubicBezTo>
                  <a:cubicBezTo>
                    <a:pt x="341" y="525"/>
                    <a:pt x="340" y="524"/>
                    <a:pt x="339" y="523"/>
                  </a:cubicBezTo>
                  <a:moveTo>
                    <a:pt x="365" y="509"/>
                  </a:moveTo>
                  <a:cubicBezTo>
                    <a:pt x="353" y="516"/>
                    <a:pt x="353" y="516"/>
                    <a:pt x="353" y="516"/>
                  </a:cubicBezTo>
                  <a:cubicBezTo>
                    <a:pt x="354" y="517"/>
                    <a:pt x="354" y="518"/>
                    <a:pt x="355" y="520"/>
                  </a:cubicBezTo>
                  <a:cubicBezTo>
                    <a:pt x="367" y="513"/>
                    <a:pt x="367" y="513"/>
                    <a:pt x="367" y="513"/>
                  </a:cubicBezTo>
                  <a:cubicBezTo>
                    <a:pt x="366" y="512"/>
                    <a:pt x="366" y="511"/>
                    <a:pt x="365" y="509"/>
                  </a:cubicBezTo>
                  <a:moveTo>
                    <a:pt x="427" y="478"/>
                  </a:moveTo>
                  <a:cubicBezTo>
                    <a:pt x="415" y="484"/>
                    <a:pt x="415" y="484"/>
                    <a:pt x="415" y="484"/>
                  </a:cubicBezTo>
                  <a:cubicBezTo>
                    <a:pt x="416" y="485"/>
                    <a:pt x="417" y="486"/>
                    <a:pt x="417" y="488"/>
                  </a:cubicBezTo>
                  <a:cubicBezTo>
                    <a:pt x="429" y="482"/>
                    <a:pt x="429" y="482"/>
                    <a:pt x="429" y="482"/>
                  </a:cubicBezTo>
                  <a:cubicBezTo>
                    <a:pt x="429" y="480"/>
                    <a:pt x="428" y="479"/>
                    <a:pt x="427" y="478"/>
                  </a:cubicBezTo>
                  <a:moveTo>
                    <a:pt x="656" y="361"/>
                  </a:moveTo>
                  <a:cubicBezTo>
                    <a:pt x="441" y="471"/>
                    <a:pt x="441" y="471"/>
                    <a:pt x="441" y="471"/>
                  </a:cubicBezTo>
                  <a:cubicBezTo>
                    <a:pt x="442" y="472"/>
                    <a:pt x="443" y="473"/>
                    <a:pt x="443" y="475"/>
                  </a:cubicBezTo>
                  <a:cubicBezTo>
                    <a:pt x="658" y="365"/>
                    <a:pt x="658" y="365"/>
                    <a:pt x="658" y="365"/>
                  </a:cubicBezTo>
                  <a:cubicBezTo>
                    <a:pt x="657" y="364"/>
                    <a:pt x="657" y="363"/>
                    <a:pt x="656" y="361"/>
                  </a:cubicBezTo>
                  <a:moveTo>
                    <a:pt x="670" y="355"/>
                  </a:moveTo>
                  <a:cubicBezTo>
                    <a:pt x="663" y="358"/>
                    <a:pt x="663" y="358"/>
                    <a:pt x="663" y="358"/>
                  </a:cubicBezTo>
                  <a:cubicBezTo>
                    <a:pt x="664" y="359"/>
                    <a:pt x="664" y="360"/>
                    <a:pt x="665" y="362"/>
                  </a:cubicBezTo>
                  <a:cubicBezTo>
                    <a:pt x="671" y="358"/>
                    <a:pt x="671" y="358"/>
                    <a:pt x="671" y="358"/>
                  </a:cubicBezTo>
                  <a:cubicBezTo>
                    <a:pt x="671" y="357"/>
                    <a:pt x="670" y="356"/>
                    <a:pt x="670" y="355"/>
                  </a:cubicBezTo>
                  <a:moveTo>
                    <a:pt x="665" y="340"/>
                  </a:moveTo>
                  <a:cubicBezTo>
                    <a:pt x="664" y="341"/>
                    <a:pt x="664" y="343"/>
                    <a:pt x="663" y="344"/>
                  </a:cubicBezTo>
                  <a:cubicBezTo>
                    <a:pt x="670" y="347"/>
                    <a:pt x="670" y="347"/>
                    <a:pt x="670" y="347"/>
                  </a:cubicBezTo>
                  <a:cubicBezTo>
                    <a:pt x="670" y="345"/>
                    <a:pt x="671" y="344"/>
                    <a:pt x="671" y="343"/>
                  </a:cubicBezTo>
                  <a:cubicBezTo>
                    <a:pt x="665" y="340"/>
                    <a:pt x="665" y="340"/>
                    <a:pt x="665" y="340"/>
                  </a:cubicBezTo>
                  <a:moveTo>
                    <a:pt x="692" y="331"/>
                  </a:moveTo>
                  <a:cubicBezTo>
                    <a:pt x="690" y="338"/>
                    <a:pt x="690" y="338"/>
                    <a:pt x="690" y="338"/>
                  </a:cubicBezTo>
                  <a:cubicBezTo>
                    <a:pt x="690" y="338"/>
                    <a:pt x="690" y="338"/>
                    <a:pt x="690" y="338"/>
                  </a:cubicBezTo>
                  <a:cubicBezTo>
                    <a:pt x="692" y="331"/>
                    <a:pt x="692" y="331"/>
                    <a:pt x="692" y="331"/>
                  </a:cubicBezTo>
                  <a:cubicBezTo>
                    <a:pt x="692" y="331"/>
                    <a:pt x="692" y="331"/>
                    <a:pt x="692" y="331"/>
                  </a:cubicBezTo>
                  <a:moveTo>
                    <a:pt x="676" y="330"/>
                  </a:moveTo>
                  <a:cubicBezTo>
                    <a:pt x="675" y="331"/>
                    <a:pt x="673" y="332"/>
                    <a:pt x="672" y="332"/>
                  </a:cubicBezTo>
                  <a:cubicBezTo>
                    <a:pt x="675" y="339"/>
                    <a:pt x="675" y="339"/>
                    <a:pt x="675" y="339"/>
                  </a:cubicBezTo>
                  <a:cubicBezTo>
                    <a:pt x="677" y="338"/>
                    <a:pt x="678" y="337"/>
                    <a:pt x="679" y="337"/>
                  </a:cubicBezTo>
                  <a:cubicBezTo>
                    <a:pt x="676" y="330"/>
                    <a:pt x="676" y="330"/>
                    <a:pt x="676" y="330"/>
                  </a:cubicBezTo>
                  <a:moveTo>
                    <a:pt x="688" y="330"/>
                  </a:moveTo>
                  <a:cubicBezTo>
                    <a:pt x="686" y="336"/>
                    <a:pt x="686" y="336"/>
                    <a:pt x="686" y="336"/>
                  </a:cubicBezTo>
                  <a:cubicBezTo>
                    <a:pt x="686" y="336"/>
                    <a:pt x="686" y="336"/>
                    <a:pt x="686" y="336"/>
                  </a:cubicBezTo>
                  <a:cubicBezTo>
                    <a:pt x="688" y="330"/>
                    <a:pt x="688" y="330"/>
                    <a:pt x="688" y="330"/>
                  </a:cubicBezTo>
                  <a:cubicBezTo>
                    <a:pt x="688" y="330"/>
                    <a:pt x="688" y="330"/>
                    <a:pt x="688" y="330"/>
                  </a:cubicBezTo>
                  <a:moveTo>
                    <a:pt x="178" y="174"/>
                  </a:moveTo>
                  <a:cubicBezTo>
                    <a:pt x="6" y="663"/>
                    <a:pt x="6" y="663"/>
                    <a:pt x="6" y="663"/>
                  </a:cubicBezTo>
                  <a:cubicBezTo>
                    <a:pt x="8" y="663"/>
                    <a:pt x="9" y="664"/>
                    <a:pt x="10" y="664"/>
                  </a:cubicBezTo>
                  <a:cubicBezTo>
                    <a:pt x="182" y="175"/>
                    <a:pt x="182" y="175"/>
                    <a:pt x="182" y="175"/>
                  </a:cubicBezTo>
                  <a:cubicBezTo>
                    <a:pt x="181" y="175"/>
                    <a:pt x="179" y="174"/>
                    <a:pt x="178" y="174"/>
                  </a:cubicBezTo>
                  <a:moveTo>
                    <a:pt x="208" y="159"/>
                  </a:moveTo>
                  <a:cubicBezTo>
                    <a:pt x="208" y="160"/>
                    <a:pt x="207" y="162"/>
                    <a:pt x="207" y="163"/>
                  </a:cubicBezTo>
                  <a:cubicBezTo>
                    <a:pt x="656" y="341"/>
                    <a:pt x="656" y="341"/>
                    <a:pt x="656" y="341"/>
                  </a:cubicBezTo>
                  <a:cubicBezTo>
                    <a:pt x="656" y="340"/>
                    <a:pt x="657" y="338"/>
                    <a:pt x="657" y="337"/>
                  </a:cubicBezTo>
                  <a:cubicBezTo>
                    <a:pt x="208" y="159"/>
                    <a:pt x="208" y="159"/>
                    <a:pt x="208" y="159"/>
                  </a:cubicBezTo>
                  <a:moveTo>
                    <a:pt x="102" y="116"/>
                  </a:moveTo>
                  <a:cubicBezTo>
                    <a:pt x="101" y="118"/>
                    <a:pt x="101" y="119"/>
                    <a:pt x="100" y="121"/>
                  </a:cubicBezTo>
                  <a:cubicBezTo>
                    <a:pt x="169" y="148"/>
                    <a:pt x="169" y="148"/>
                    <a:pt x="169" y="148"/>
                  </a:cubicBezTo>
                  <a:cubicBezTo>
                    <a:pt x="169" y="146"/>
                    <a:pt x="170" y="145"/>
                    <a:pt x="171" y="144"/>
                  </a:cubicBezTo>
                  <a:cubicBezTo>
                    <a:pt x="102" y="116"/>
                    <a:pt x="102" y="116"/>
                    <a:pt x="102" y="116"/>
                  </a:cubicBezTo>
                  <a:moveTo>
                    <a:pt x="780" y="64"/>
                  </a:moveTo>
                  <a:cubicBezTo>
                    <a:pt x="691" y="322"/>
                    <a:pt x="691" y="322"/>
                    <a:pt x="691" y="322"/>
                  </a:cubicBezTo>
                  <a:cubicBezTo>
                    <a:pt x="691" y="322"/>
                    <a:pt x="691" y="322"/>
                    <a:pt x="691" y="322"/>
                  </a:cubicBezTo>
                  <a:cubicBezTo>
                    <a:pt x="780" y="64"/>
                    <a:pt x="780" y="64"/>
                    <a:pt x="780" y="64"/>
                  </a:cubicBezTo>
                  <a:moveTo>
                    <a:pt x="524" y="31"/>
                  </a:moveTo>
                  <a:cubicBezTo>
                    <a:pt x="523" y="31"/>
                    <a:pt x="522" y="32"/>
                    <a:pt x="520" y="32"/>
                  </a:cubicBezTo>
                  <a:cubicBezTo>
                    <a:pt x="669" y="325"/>
                    <a:pt x="669" y="325"/>
                    <a:pt x="669" y="325"/>
                  </a:cubicBezTo>
                  <a:cubicBezTo>
                    <a:pt x="670" y="325"/>
                    <a:pt x="671" y="324"/>
                    <a:pt x="673" y="323"/>
                  </a:cubicBezTo>
                  <a:cubicBezTo>
                    <a:pt x="524" y="31"/>
                    <a:pt x="524" y="31"/>
                    <a:pt x="524" y="31"/>
                  </a:cubicBezTo>
                  <a:moveTo>
                    <a:pt x="806" y="0"/>
                  </a:moveTo>
                  <a:cubicBezTo>
                    <a:pt x="695" y="324"/>
                    <a:pt x="695" y="324"/>
                    <a:pt x="695" y="324"/>
                  </a:cubicBezTo>
                  <a:cubicBezTo>
                    <a:pt x="695" y="324"/>
                    <a:pt x="695" y="324"/>
                    <a:pt x="695" y="324"/>
                  </a:cubicBezTo>
                  <a:cubicBezTo>
                    <a:pt x="806" y="0"/>
                    <a:pt x="806" y="0"/>
                    <a:pt x="806" y="0"/>
                  </a:cubicBezTo>
                  <a:cubicBezTo>
                    <a:pt x="806" y="0"/>
                    <a:pt x="806" y="0"/>
                    <a:pt x="8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6" name="Freeform 20199"/>
            <p:cNvSpPr>
              <a:spLocks/>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7" name="Freeform 20200"/>
            <p:cNvSpPr>
              <a:spLocks/>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8" name="Freeform 20201"/>
            <p:cNvSpPr>
              <a:spLocks noEditPoints="1"/>
            </p:cNvSpPr>
            <p:nvPr/>
          </p:nvSpPr>
          <p:spPr bwMode="auto">
            <a:xfrm>
              <a:off x="4506907" y="7470087"/>
              <a:ext cx="925803" cy="151410"/>
            </a:xfrm>
            <a:custGeom>
              <a:avLst/>
              <a:gdLst>
                <a:gd name="T0" fmla="*/ 18 w 587"/>
                <a:gd name="T1" fmla="*/ 79 h 96"/>
                <a:gd name="T2" fmla="*/ 15 w 587"/>
                <a:gd name="T3" fmla="*/ 95 h 96"/>
                <a:gd name="T4" fmla="*/ 19 w 587"/>
                <a:gd name="T5" fmla="*/ 96 h 96"/>
                <a:gd name="T6" fmla="*/ 22 w 587"/>
                <a:gd name="T7" fmla="*/ 80 h 96"/>
                <a:gd name="T8" fmla="*/ 18 w 587"/>
                <a:gd name="T9" fmla="*/ 79 h 96"/>
                <a:gd name="T10" fmla="*/ 578 w 587"/>
                <a:gd name="T11" fmla="*/ 2 h 96"/>
                <a:gd name="T12" fmla="*/ 577 w 587"/>
                <a:gd name="T13" fmla="*/ 5 h 96"/>
                <a:gd name="T14" fmla="*/ 585 w 587"/>
                <a:gd name="T15" fmla="*/ 9 h 96"/>
                <a:gd name="T16" fmla="*/ 587 w 587"/>
                <a:gd name="T17" fmla="*/ 6 h 96"/>
                <a:gd name="T18" fmla="*/ 578 w 587"/>
                <a:gd name="T19" fmla="*/ 2 h 96"/>
                <a:gd name="T20" fmla="*/ 4 w 587"/>
                <a:gd name="T21" fmla="*/ 0 h 96"/>
                <a:gd name="T22" fmla="*/ 0 w 587"/>
                <a:gd name="T23" fmla="*/ 2 h 96"/>
                <a:gd name="T24" fmla="*/ 8 w 587"/>
                <a:gd name="T25" fmla="*/ 17 h 96"/>
                <a:gd name="T26" fmla="*/ 12 w 587"/>
                <a:gd name="T27" fmla="*/ 14 h 96"/>
                <a:gd name="T28" fmla="*/ 4 w 587"/>
                <a:gd name="T2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7" h="96">
                  <a:moveTo>
                    <a:pt x="18" y="79"/>
                  </a:moveTo>
                  <a:cubicBezTo>
                    <a:pt x="15" y="95"/>
                    <a:pt x="15" y="95"/>
                    <a:pt x="15" y="95"/>
                  </a:cubicBezTo>
                  <a:cubicBezTo>
                    <a:pt x="16" y="96"/>
                    <a:pt x="18" y="96"/>
                    <a:pt x="19" y="96"/>
                  </a:cubicBezTo>
                  <a:cubicBezTo>
                    <a:pt x="22" y="80"/>
                    <a:pt x="22" y="80"/>
                    <a:pt x="22" y="80"/>
                  </a:cubicBezTo>
                  <a:cubicBezTo>
                    <a:pt x="21" y="80"/>
                    <a:pt x="20" y="79"/>
                    <a:pt x="18" y="79"/>
                  </a:cubicBezTo>
                  <a:moveTo>
                    <a:pt x="578" y="2"/>
                  </a:moveTo>
                  <a:cubicBezTo>
                    <a:pt x="578" y="3"/>
                    <a:pt x="577" y="4"/>
                    <a:pt x="577" y="5"/>
                  </a:cubicBezTo>
                  <a:cubicBezTo>
                    <a:pt x="585" y="9"/>
                    <a:pt x="585" y="9"/>
                    <a:pt x="585" y="9"/>
                  </a:cubicBezTo>
                  <a:cubicBezTo>
                    <a:pt x="586" y="8"/>
                    <a:pt x="586" y="7"/>
                    <a:pt x="587" y="6"/>
                  </a:cubicBezTo>
                  <a:cubicBezTo>
                    <a:pt x="578" y="2"/>
                    <a:pt x="578" y="2"/>
                    <a:pt x="578" y="2"/>
                  </a:cubicBezTo>
                  <a:moveTo>
                    <a:pt x="4" y="0"/>
                  </a:moveTo>
                  <a:cubicBezTo>
                    <a:pt x="3" y="0"/>
                    <a:pt x="1" y="1"/>
                    <a:pt x="0" y="2"/>
                  </a:cubicBezTo>
                  <a:cubicBezTo>
                    <a:pt x="8" y="17"/>
                    <a:pt x="8" y="17"/>
                    <a:pt x="8" y="17"/>
                  </a:cubicBezTo>
                  <a:cubicBezTo>
                    <a:pt x="9" y="16"/>
                    <a:pt x="11" y="15"/>
                    <a:pt x="12" y="14"/>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9" name="Freeform 20204"/>
            <p:cNvSpPr>
              <a:spLocks noEditPoints="1"/>
            </p:cNvSpPr>
            <p:nvPr/>
          </p:nvSpPr>
          <p:spPr bwMode="auto">
            <a:xfrm>
              <a:off x="6970824" y="6650339"/>
              <a:ext cx="90046" cy="725033"/>
            </a:xfrm>
            <a:custGeom>
              <a:avLst/>
              <a:gdLst>
                <a:gd name="T0" fmla="*/ 50 w 57"/>
                <a:gd name="T1" fmla="*/ 25 h 460"/>
                <a:gd name="T2" fmla="*/ 0 w 57"/>
                <a:gd name="T3" fmla="*/ 459 h 460"/>
                <a:gd name="T4" fmla="*/ 4 w 57"/>
                <a:gd name="T5" fmla="*/ 460 h 460"/>
                <a:gd name="T6" fmla="*/ 54 w 57"/>
                <a:gd name="T7" fmla="*/ 26 h 460"/>
                <a:gd name="T8" fmla="*/ 50 w 57"/>
                <a:gd name="T9" fmla="*/ 25 h 460"/>
                <a:gd name="T10" fmla="*/ 53 w 57"/>
                <a:gd name="T11" fmla="*/ 0 h 460"/>
                <a:gd name="T12" fmla="*/ 51 w 57"/>
                <a:gd name="T13" fmla="*/ 12 h 460"/>
                <a:gd name="T14" fmla="*/ 56 w 57"/>
                <a:gd name="T15" fmla="*/ 12 h 460"/>
                <a:gd name="T16" fmla="*/ 57 w 57"/>
                <a:gd name="T17" fmla="*/ 0 h 460"/>
                <a:gd name="T18" fmla="*/ 53 w 57"/>
                <a:gd name="T1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60">
                  <a:moveTo>
                    <a:pt x="50" y="25"/>
                  </a:moveTo>
                  <a:cubicBezTo>
                    <a:pt x="0" y="459"/>
                    <a:pt x="0" y="459"/>
                    <a:pt x="0" y="459"/>
                  </a:cubicBezTo>
                  <a:cubicBezTo>
                    <a:pt x="1" y="459"/>
                    <a:pt x="3" y="460"/>
                    <a:pt x="4" y="460"/>
                  </a:cubicBezTo>
                  <a:cubicBezTo>
                    <a:pt x="54" y="26"/>
                    <a:pt x="54" y="26"/>
                    <a:pt x="54" y="26"/>
                  </a:cubicBezTo>
                  <a:cubicBezTo>
                    <a:pt x="53" y="26"/>
                    <a:pt x="51" y="26"/>
                    <a:pt x="50" y="25"/>
                  </a:cubicBezTo>
                  <a:moveTo>
                    <a:pt x="53" y="0"/>
                  </a:moveTo>
                  <a:cubicBezTo>
                    <a:pt x="51" y="12"/>
                    <a:pt x="51" y="12"/>
                    <a:pt x="51" y="12"/>
                  </a:cubicBezTo>
                  <a:cubicBezTo>
                    <a:pt x="53" y="12"/>
                    <a:pt x="54" y="12"/>
                    <a:pt x="56" y="12"/>
                  </a:cubicBezTo>
                  <a:cubicBezTo>
                    <a:pt x="57" y="0"/>
                    <a:pt x="57" y="0"/>
                    <a:pt x="57" y="0"/>
                  </a:cubicBezTo>
                  <a:cubicBezTo>
                    <a:pt x="55" y="0"/>
                    <a:pt x="54" y="0"/>
                    <a:pt x="5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0" name="Freeform 20205"/>
            <p:cNvSpPr>
              <a:spLocks/>
            </p:cNvSpPr>
            <p:nvPr/>
          </p:nvSpPr>
          <p:spPr bwMode="auto">
            <a:xfrm>
              <a:off x="6101049" y="7167267"/>
              <a:ext cx="387530" cy="124730"/>
            </a:xfrm>
            <a:custGeom>
              <a:avLst/>
              <a:gdLst>
                <a:gd name="T0" fmla="*/ 1 w 246"/>
                <a:gd name="T1" fmla="*/ 0 h 79"/>
                <a:gd name="T2" fmla="*/ 0 w 246"/>
                <a:gd name="T3" fmla="*/ 4 h 79"/>
                <a:gd name="T4" fmla="*/ 246 w 246"/>
                <a:gd name="T5" fmla="*/ 79 h 79"/>
                <a:gd name="T6" fmla="*/ 246 w 246"/>
                <a:gd name="T7" fmla="*/ 75 h 79"/>
                <a:gd name="T8" fmla="*/ 1 w 246"/>
                <a:gd name="T9" fmla="*/ 0 h 79"/>
              </a:gdLst>
              <a:ahLst/>
              <a:cxnLst>
                <a:cxn ang="0">
                  <a:pos x="T0" y="T1"/>
                </a:cxn>
                <a:cxn ang="0">
                  <a:pos x="T2" y="T3"/>
                </a:cxn>
                <a:cxn ang="0">
                  <a:pos x="T4" y="T5"/>
                </a:cxn>
                <a:cxn ang="0">
                  <a:pos x="T6" y="T7"/>
                </a:cxn>
                <a:cxn ang="0">
                  <a:pos x="T8" y="T9"/>
                </a:cxn>
              </a:cxnLst>
              <a:rect l="0" t="0" r="r" b="b"/>
              <a:pathLst>
                <a:path w="246" h="79">
                  <a:moveTo>
                    <a:pt x="1" y="0"/>
                  </a:moveTo>
                  <a:cubicBezTo>
                    <a:pt x="1" y="1"/>
                    <a:pt x="0" y="3"/>
                    <a:pt x="0" y="4"/>
                  </a:cubicBezTo>
                  <a:cubicBezTo>
                    <a:pt x="246" y="79"/>
                    <a:pt x="246" y="79"/>
                    <a:pt x="246" y="79"/>
                  </a:cubicBezTo>
                  <a:cubicBezTo>
                    <a:pt x="246" y="75"/>
                    <a:pt x="246" y="75"/>
                    <a:pt x="246" y="75"/>
                  </a:cubicBezTo>
                  <a:cubicBezTo>
                    <a:pt x="1" y="0"/>
                    <a:pt x="1" y="0"/>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1" name="Freeform 20208"/>
            <p:cNvSpPr>
              <a:spLocks/>
            </p:cNvSpPr>
            <p:nvPr/>
          </p:nvSpPr>
          <p:spPr bwMode="auto">
            <a:xfrm flipV="1">
              <a:off x="5435371" y="7487427"/>
              <a:ext cx="417540" cy="137401"/>
            </a:xfrm>
            <a:custGeom>
              <a:avLst/>
              <a:gdLst>
                <a:gd name="T0" fmla="*/ 168 w 172"/>
                <a:gd name="T1" fmla="*/ 0 h 350"/>
                <a:gd name="T2" fmla="*/ 41 w 172"/>
                <a:gd name="T3" fmla="*/ 264 h 350"/>
                <a:gd name="T4" fmla="*/ 39 w 172"/>
                <a:gd name="T5" fmla="*/ 268 h 350"/>
                <a:gd name="T6" fmla="*/ 0 w 172"/>
                <a:gd name="T7" fmla="*/ 350 h 350"/>
                <a:gd name="T8" fmla="*/ 5 w 172"/>
                <a:gd name="T9" fmla="*/ 350 h 350"/>
                <a:gd name="T10" fmla="*/ 43 w 172"/>
                <a:gd name="T11" fmla="*/ 270 h 350"/>
                <a:gd name="T12" fmla="*/ 45 w 172"/>
                <a:gd name="T13" fmla="*/ 266 h 350"/>
                <a:gd name="T14" fmla="*/ 172 w 172"/>
                <a:gd name="T15" fmla="*/ 2 h 350"/>
                <a:gd name="T16" fmla="*/ 168 w 172"/>
                <a:gd name="T17"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50">
                  <a:moveTo>
                    <a:pt x="168" y="0"/>
                  </a:moveTo>
                  <a:cubicBezTo>
                    <a:pt x="41" y="264"/>
                    <a:pt x="41" y="264"/>
                    <a:pt x="41" y="264"/>
                  </a:cubicBezTo>
                  <a:cubicBezTo>
                    <a:pt x="39" y="268"/>
                    <a:pt x="39" y="268"/>
                    <a:pt x="39" y="268"/>
                  </a:cubicBezTo>
                  <a:cubicBezTo>
                    <a:pt x="0" y="350"/>
                    <a:pt x="0" y="350"/>
                    <a:pt x="0" y="350"/>
                  </a:cubicBezTo>
                  <a:cubicBezTo>
                    <a:pt x="5" y="350"/>
                    <a:pt x="5" y="350"/>
                    <a:pt x="5" y="350"/>
                  </a:cubicBezTo>
                  <a:cubicBezTo>
                    <a:pt x="43" y="270"/>
                    <a:pt x="43" y="270"/>
                    <a:pt x="43" y="270"/>
                  </a:cubicBezTo>
                  <a:cubicBezTo>
                    <a:pt x="45" y="266"/>
                    <a:pt x="45" y="266"/>
                    <a:pt x="45" y="266"/>
                  </a:cubicBezTo>
                  <a:cubicBezTo>
                    <a:pt x="172" y="2"/>
                    <a:pt x="172" y="2"/>
                    <a:pt x="172" y="2"/>
                  </a:cubicBezTo>
                  <a:cubicBezTo>
                    <a:pt x="170" y="1"/>
                    <a:pt x="169" y="0"/>
                    <a:pt x="16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2" name="Freeform 20209"/>
            <p:cNvSpPr>
              <a:spLocks/>
            </p:cNvSpPr>
            <p:nvPr/>
          </p:nvSpPr>
          <p:spPr bwMode="auto">
            <a:xfrm>
              <a:off x="6668004" y="7339354"/>
              <a:ext cx="244791" cy="82042"/>
            </a:xfrm>
            <a:custGeom>
              <a:avLst/>
              <a:gdLst>
                <a:gd name="T0" fmla="*/ 0 w 155"/>
                <a:gd name="T1" fmla="*/ 0 h 52"/>
                <a:gd name="T2" fmla="*/ 0 w 155"/>
                <a:gd name="T3" fmla="*/ 5 h 52"/>
                <a:gd name="T4" fmla="*/ 154 w 155"/>
                <a:gd name="T5" fmla="*/ 52 h 52"/>
                <a:gd name="T6" fmla="*/ 155 w 155"/>
                <a:gd name="T7" fmla="*/ 48 h 52"/>
                <a:gd name="T8" fmla="*/ 0 w 155"/>
                <a:gd name="T9" fmla="*/ 0 h 52"/>
              </a:gdLst>
              <a:ahLst/>
              <a:cxnLst>
                <a:cxn ang="0">
                  <a:pos x="T0" y="T1"/>
                </a:cxn>
                <a:cxn ang="0">
                  <a:pos x="T2" y="T3"/>
                </a:cxn>
                <a:cxn ang="0">
                  <a:pos x="T4" y="T5"/>
                </a:cxn>
                <a:cxn ang="0">
                  <a:pos x="T6" y="T7"/>
                </a:cxn>
                <a:cxn ang="0">
                  <a:pos x="T8" y="T9"/>
                </a:cxn>
              </a:cxnLst>
              <a:rect l="0" t="0" r="r" b="b"/>
              <a:pathLst>
                <a:path w="155" h="52">
                  <a:moveTo>
                    <a:pt x="0" y="0"/>
                  </a:moveTo>
                  <a:cubicBezTo>
                    <a:pt x="0" y="5"/>
                    <a:pt x="0" y="5"/>
                    <a:pt x="0" y="5"/>
                  </a:cubicBezTo>
                  <a:cubicBezTo>
                    <a:pt x="154" y="52"/>
                    <a:pt x="154" y="52"/>
                    <a:pt x="154" y="52"/>
                  </a:cubicBezTo>
                  <a:cubicBezTo>
                    <a:pt x="155" y="50"/>
                    <a:pt x="155" y="49"/>
                    <a:pt x="155" y="48"/>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3" name="Freeform 20210"/>
            <p:cNvSpPr>
              <a:spLocks noEditPoints="1"/>
            </p:cNvSpPr>
            <p:nvPr/>
          </p:nvSpPr>
          <p:spPr bwMode="auto">
            <a:xfrm>
              <a:off x="5982322" y="7154594"/>
              <a:ext cx="685681" cy="192097"/>
            </a:xfrm>
            <a:custGeom>
              <a:avLst/>
              <a:gdLst>
                <a:gd name="T0" fmla="*/ 325 w 435"/>
                <a:gd name="T1" fmla="*/ 84 h 122"/>
                <a:gd name="T2" fmla="*/ 326 w 435"/>
                <a:gd name="T3" fmla="*/ 89 h 122"/>
                <a:gd name="T4" fmla="*/ 435 w 435"/>
                <a:gd name="T5" fmla="*/ 122 h 122"/>
                <a:gd name="T6" fmla="*/ 435 w 435"/>
                <a:gd name="T7" fmla="*/ 117 h 122"/>
                <a:gd name="T8" fmla="*/ 325 w 435"/>
                <a:gd name="T9" fmla="*/ 84 h 122"/>
                <a:gd name="T10" fmla="*/ 6 w 435"/>
                <a:gd name="T11" fmla="*/ 18 h 122"/>
                <a:gd name="T12" fmla="*/ 0 w 435"/>
                <a:gd name="T13" fmla="*/ 31 h 122"/>
                <a:gd name="T14" fmla="*/ 4 w 435"/>
                <a:gd name="T15" fmla="*/ 33 h 122"/>
                <a:gd name="T16" fmla="*/ 10 w 435"/>
                <a:gd name="T17" fmla="*/ 20 h 122"/>
                <a:gd name="T18" fmla="*/ 6 w 435"/>
                <a:gd name="T19" fmla="*/ 18 h 122"/>
                <a:gd name="T20" fmla="*/ 48 w 435"/>
                <a:gd name="T21" fmla="*/ 0 h 122"/>
                <a:gd name="T22" fmla="*/ 47 w 435"/>
                <a:gd name="T23" fmla="*/ 4 h 122"/>
                <a:gd name="T24" fmla="*/ 60 w 435"/>
                <a:gd name="T25" fmla="*/ 8 h 122"/>
                <a:gd name="T26" fmla="*/ 61 w 435"/>
                <a:gd name="T27" fmla="*/ 4 h 122"/>
                <a:gd name="T28" fmla="*/ 48 w 435"/>
                <a:gd name="T2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122">
                  <a:moveTo>
                    <a:pt x="325" y="84"/>
                  </a:moveTo>
                  <a:cubicBezTo>
                    <a:pt x="326" y="89"/>
                    <a:pt x="326" y="89"/>
                    <a:pt x="326" y="89"/>
                  </a:cubicBezTo>
                  <a:cubicBezTo>
                    <a:pt x="435" y="122"/>
                    <a:pt x="435" y="122"/>
                    <a:pt x="435" y="122"/>
                  </a:cubicBezTo>
                  <a:cubicBezTo>
                    <a:pt x="435" y="117"/>
                    <a:pt x="435" y="117"/>
                    <a:pt x="435" y="117"/>
                  </a:cubicBezTo>
                  <a:cubicBezTo>
                    <a:pt x="325" y="84"/>
                    <a:pt x="325" y="84"/>
                    <a:pt x="325" y="84"/>
                  </a:cubicBezTo>
                  <a:moveTo>
                    <a:pt x="6" y="18"/>
                  </a:moveTo>
                  <a:cubicBezTo>
                    <a:pt x="0" y="31"/>
                    <a:pt x="0" y="31"/>
                    <a:pt x="0" y="31"/>
                  </a:cubicBezTo>
                  <a:cubicBezTo>
                    <a:pt x="2" y="31"/>
                    <a:pt x="3" y="32"/>
                    <a:pt x="4" y="33"/>
                  </a:cubicBezTo>
                  <a:cubicBezTo>
                    <a:pt x="10" y="20"/>
                    <a:pt x="10" y="20"/>
                    <a:pt x="10" y="20"/>
                  </a:cubicBezTo>
                  <a:cubicBezTo>
                    <a:pt x="9" y="20"/>
                    <a:pt x="7" y="19"/>
                    <a:pt x="6" y="18"/>
                  </a:cubicBezTo>
                  <a:moveTo>
                    <a:pt x="48" y="0"/>
                  </a:moveTo>
                  <a:cubicBezTo>
                    <a:pt x="48" y="1"/>
                    <a:pt x="47" y="2"/>
                    <a:pt x="47" y="4"/>
                  </a:cubicBezTo>
                  <a:cubicBezTo>
                    <a:pt x="60" y="8"/>
                    <a:pt x="60" y="8"/>
                    <a:pt x="60" y="8"/>
                  </a:cubicBezTo>
                  <a:cubicBezTo>
                    <a:pt x="60" y="6"/>
                    <a:pt x="61" y="5"/>
                    <a:pt x="61" y="4"/>
                  </a:cubicBezTo>
                  <a:cubicBezTo>
                    <a:pt x="48" y="0"/>
                    <a:pt x="48" y="0"/>
                    <a:pt x="4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4" name="Freeform 20213"/>
            <p:cNvSpPr>
              <a:spLocks/>
            </p:cNvSpPr>
            <p:nvPr/>
          </p:nvSpPr>
          <p:spPr bwMode="auto">
            <a:xfrm>
              <a:off x="6513926" y="6809753"/>
              <a:ext cx="154078" cy="83376"/>
            </a:xfrm>
            <a:custGeom>
              <a:avLst/>
              <a:gdLst>
                <a:gd name="T0" fmla="*/ 98 w 98"/>
                <a:gd name="T1" fmla="*/ 0 h 53"/>
                <a:gd name="T2" fmla="*/ 0 w 98"/>
                <a:gd name="T3" fmla="*/ 49 h 53"/>
                <a:gd name="T4" fmla="*/ 2 w 98"/>
                <a:gd name="T5" fmla="*/ 53 h 53"/>
                <a:gd name="T6" fmla="*/ 98 w 98"/>
                <a:gd name="T7" fmla="*/ 5 h 53"/>
                <a:gd name="T8" fmla="*/ 98 w 98"/>
                <a:gd name="T9" fmla="*/ 0 h 53"/>
              </a:gdLst>
              <a:ahLst/>
              <a:cxnLst>
                <a:cxn ang="0">
                  <a:pos x="T0" y="T1"/>
                </a:cxn>
                <a:cxn ang="0">
                  <a:pos x="T2" y="T3"/>
                </a:cxn>
                <a:cxn ang="0">
                  <a:pos x="T4" y="T5"/>
                </a:cxn>
                <a:cxn ang="0">
                  <a:pos x="T6" y="T7"/>
                </a:cxn>
                <a:cxn ang="0">
                  <a:pos x="T8" y="T9"/>
                </a:cxn>
              </a:cxnLst>
              <a:rect l="0" t="0" r="r" b="b"/>
              <a:pathLst>
                <a:path w="98" h="53">
                  <a:moveTo>
                    <a:pt x="98" y="0"/>
                  </a:moveTo>
                  <a:cubicBezTo>
                    <a:pt x="0" y="49"/>
                    <a:pt x="0" y="49"/>
                    <a:pt x="0" y="49"/>
                  </a:cubicBezTo>
                  <a:cubicBezTo>
                    <a:pt x="1" y="50"/>
                    <a:pt x="2" y="52"/>
                    <a:pt x="2" y="53"/>
                  </a:cubicBezTo>
                  <a:cubicBezTo>
                    <a:pt x="98" y="5"/>
                    <a:pt x="98" y="5"/>
                    <a:pt x="98" y="5"/>
                  </a:cubicBezTo>
                  <a:cubicBezTo>
                    <a:pt x="98" y="0"/>
                    <a:pt x="98" y="0"/>
                    <a:pt x="9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5" name="Freeform 20214"/>
            <p:cNvSpPr>
              <a:spLocks noEditPoints="1"/>
            </p:cNvSpPr>
            <p:nvPr/>
          </p:nvSpPr>
          <p:spPr bwMode="auto">
            <a:xfrm>
              <a:off x="6668004" y="6656342"/>
              <a:ext cx="780396" cy="737706"/>
            </a:xfrm>
            <a:custGeom>
              <a:avLst/>
              <a:gdLst>
                <a:gd name="T0" fmla="*/ 0 w 495"/>
                <a:gd name="T1" fmla="*/ 288 h 468"/>
                <a:gd name="T2" fmla="*/ 0 w 495"/>
                <a:gd name="T3" fmla="*/ 295 h 468"/>
                <a:gd name="T4" fmla="*/ 163 w 495"/>
                <a:gd name="T5" fmla="*/ 468 h 468"/>
                <a:gd name="T6" fmla="*/ 166 w 495"/>
                <a:gd name="T7" fmla="*/ 465 h 468"/>
                <a:gd name="T8" fmla="*/ 0 w 495"/>
                <a:gd name="T9" fmla="*/ 288 h 468"/>
                <a:gd name="T10" fmla="*/ 491 w 495"/>
                <a:gd name="T11" fmla="*/ 178 h 468"/>
                <a:gd name="T12" fmla="*/ 354 w 495"/>
                <a:gd name="T13" fmla="*/ 320 h 468"/>
                <a:gd name="T14" fmla="*/ 350 w 495"/>
                <a:gd name="T15" fmla="*/ 324 h 468"/>
                <a:gd name="T16" fmla="*/ 215 w 495"/>
                <a:gd name="T17" fmla="*/ 464 h 468"/>
                <a:gd name="T18" fmla="*/ 218 w 495"/>
                <a:gd name="T19" fmla="*/ 467 h 468"/>
                <a:gd name="T20" fmla="*/ 352 w 495"/>
                <a:gd name="T21" fmla="*/ 329 h 468"/>
                <a:gd name="T22" fmla="*/ 355 w 495"/>
                <a:gd name="T23" fmla="*/ 325 h 468"/>
                <a:gd name="T24" fmla="*/ 495 w 495"/>
                <a:gd name="T25" fmla="*/ 181 h 468"/>
                <a:gd name="T26" fmla="*/ 491 w 495"/>
                <a:gd name="T27" fmla="*/ 178 h 468"/>
                <a:gd name="T28" fmla="*/ 291 w 495"/>
                <a:gd name="T29" fmla="*/ 0 h 468"/>
                <a:gd name="T30" fmla="*/ 288 w 495"/>
                <a:gd name="T31" fmla="*/ 4 h 468"/>
                <a:gd name="T32" fmla="*/ 487 w 495"/>
                <a:gd name="T33" fmla="*/ 139 h 468"/>
                <a:gd name="T34" fmla="*/ 490 w 495"/>
                <a:gd name="T35" fmla="*/ 135 h 468"/>
                <a:gd name="T36" fmla="*/ 291 w 495"/>
                <a:gd name="T37"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5" h="468">
                  <a:moveTo>
                    <a:pt x="0" y="288"/>
                  </a:moveTo>
                  <a:cubicBezTo>
                    <a:pt x="0" y="295"/>
                    <a:pt x="0" y="295"/>
                    <a:pt x="0" y="295"/>
                  </a:cubicBezTo>
                  <a:cubicBezTo>
                    <a:pt x="163" y="468"/>
                    <a:pt x="163" y="468"/>
                    <a:pt x="163" y="468"/>
                  </a:cubicBezTo>
                  <a:cubicBezTo>
                    <a:pt x="164" y="467"/>
                    <a:pt x="165" y="466"/>
                    <a:pt x="166" y="465"/>
                  </a:cubicBezTo>
                  <a:cubicBezTo>
                    <a:pt x="0" y="288"/>
                    <a:pt x="0" y="288"/>
                    <a:pt x="0" y="288"/>
                  </a:cubicBezTo>
                  <a:moveTo>
                    <a:pt x="491" y="178"/>
                  </a:moveTo>
                  <a:cubicBezTo>
                    <a:pt x="354" y="320"/>
                    <a:pt x="354" y="320"/>
                    <a:pt x="354" y="320"/>
                  </a:cubicBezTo>
                  <a:cubicBezTo>
                    <a:pt x="350" y="324"/>
                    <a:pt x="350" y="324"/>
                    <a:pt x="350" y="324"/>
                  </a:cubicBezTo>
                  <a:cubicBezTo>
                    <a:pt x="215" y="464"/>
                    <a:pt x="215" y="464"/>
                    <a:pt x="215" y="464"/>
                  </a:cubicBezTo>
                  <a:cubicBezTo>
                    <a:pt x="216" y="465"/>
                    <a:pt x="217" y="466"/>
                    <a:pt x="218" y="467"/>
                  </a:cubicBezTo>
                  <a:cubicBezTo>
                    <a:pt x="352" y="329"/>
                    <a:pt x="352" y="329"/>
                    <a:pt x="352" y="329"/>
                  </a:cubicBezTo>
                  <a:cubicBezTo>
                    <a:pt x="355" y="325"/>
                    <a:pt x="355" y="325"/>
                    <a:pt x="355" y="325"/>
                  </a:cubicBezTo>
                  <a:cubicBezTo>
                    <a:pt x="495" y="181"/>
                    <a:pt x="495" y="181"/>
                    <a:pt x="495" y="181"/>
                  </a:cubicBezTo>
                  <a:cubicBezTo>
                    <a:pt x="493" y="180"/>
                    <a:pt x="492" y="179"/>
                    <a:pt x="491" y="178"/>
                  </a:cubicBezTo>
                  <a:moveTo>
                    <a:pt x="291" y="0"/>
                  </a:moveTo>
                  <a:cubicBezTo>
                    <a:pt x="290" y="1"/>
                    <a:pt x="289" y="3"/>
                    <a:pt x="288" y="4"/>
                  </a:cubicBezTo>
                  <a:cubicBezTo>
                    <a:pt x="487" y="139"/>
                    <a:pt x="487" y="139"/>
                    <a:pt x="487" y="139"/>
                  </a:cubicBezTo>
                  <a:cubicBezTo>
                    <a:pt x="488" y="137"/>
                    <a:pt x="489" y="136"/>
                    <a:pt x="490" y="135"/>
                  </a:cubicBezTo>
                  <a:cubicBezTo>
                    <a:pt x="291" y="0"/>
                    <a:pt x="291" y="0"/>
                    <a:pt x="29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6" name="Freeform 20215"/>
            <p:cNvSpPr>
              <a:spLocks/>
            </p:cNvSpPr>
            <p:nvPr/>
          </p:nvSpPr>
          <p:spPr bwMode="auto">
            <a:xfrm>
              <a:off x="6504588" y="6941820"/>
              <a:ext cx="163416" cy="179424"/>
            </a:xfrm>
            <a:custGeom>
              <a:avLst/>
              <a:gdLst>
                <a:gd name="T0" fmla="*/ 3 w 104"/>
                <a:gd name="T1" fmla="*/ 0 h 114"/>
                <a:gd name="T2" fmla="*/ 0 w 104"/>
                <a:gd name="T3" fmla="*/ 3 h 114"/>
                <a:gd name="T4" fmla="*/ 104 w 104"/>
                <a:gd name="T5" fmla="*/ 114 h 114"/>
                <a:gd name="T6" fmla="*/ 104 w 104"/>
                <a:gd name="T7" fmla="*/ 107 h 114"/>
                <a:gd name="T8" fmla="*/ 3 w 104"/>
                <a:gd name="T9" fmla="*/ 0 h 114"/>
              </a:gdLst>
              <a:ahLst/>
              <a:cxnLst>
                <a:cxn ang="0">
                  <a:pos x="T0" y="T1"/>
                </a:cxn>
                <a:cxn ang="0">
                  <a:pos x="T2" y="T3"/>
                </a:cxn>
                <a:cxn ang="0">
                  <a:pos x="T4" y="T5"/>
                </a:cxn>
                <a:cxn ang="0">
                  <a:pos x="T6" y="T7"/>
                </a:cxn>
                <a:cxn ang="0">
                  <a:pos x="T8" y="T9"/>
                </a:cxn>
              </a:cxnLst>
              <a:rect l="0" t="0" r="r" b="b"/>
              <a:pathLst>
                <a:path w="104" h="114">
                  <a:moveTo>
                    <a:pt x="3" y="0"/>
                  </a:moveTo>
                  <a:cubicBezTo>
                    <a:pt x="3" y="1"/>
                    <a:pt x="1" y="2"/>
                    <a:pt x="0" y="3"/>
                  </a:cubicBezTo>
                  <a:cubicBezTo>
                    <a:pt x="104" y="114"/>
                    <a:pt x="104" y="114"/>
                    <a:pt x="104" y="114"/>
                  </a:cubicBezTo>
                  <a:cubicBezTo>
                    <a:pt x="104" y="107"/>
                    <a:pt x="104" y="107"/>
                    <a:pt x="104" y="107"/>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 name="Freeform 20217"/>
            <p:cNvSpPr>
              <a:spLocks noEditPoints="1"/>
            </p:cNvSpPr>
            <p:nvPr/>
          </p:nvSpPr>
          <p:spPr bwMode="auto">
            <a:xfrm>
              <a:off x="6488579" y="6893128"/>
              <a:ext cx="17342" cy="44022"/>
            </a:xfrm>
            <a:custGeom>
              <a:avLst/>
              <a:gdLst>
                <a:gd name="T0" fmla="*/ 3 w 11"/>
                <a:gd name="T1" fmla="*/ 20 h 28"/>
                <a:gd name="T2" fmla="*/ 0 w 11"/>
                <a:gd name="T3" fmla="*/ 23 h 28"/>
                <a:gd name="T4" fmla="*/ 5 w 11"/>
                <a:gd name="T5" fmla="*/ 28 h 28"/>
                <a:gd name="T6" fmla="*/ 8 w 11"/>
                <a:gd name="T7" fmla="*/ 25 h 28"/>
                <a:gd name="T8" fmla="*/ 3 w 11"/>
                <a:gd name="T9" fmla="*/ 20 h 28"/>
                <a:gd name="T10" fmla="*/ 9 w 11"/>
                <a:gd name="T11" fmla="*/ 0 h 28"/>
                <a:gd name="T12" fmla="*/ 3 w 11"/>
                <a:gd name="T13" fmla="*/ 3 h 28"/>
                <a:gd name="T14" fmla="*/ 5 w 11"/>
                <a:gd name="T15" fmla="*/ 7 h 28"/>
                <a:gd name="T16" fmla="*/ 11 w 11"/>
                <a:gd name="T17" fmla="*/ 3 h 28"/>
                <a:gd name="T18" fmla="*/ 9 w 11"/>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8">
                  <a:moveTo>
                    <a:pt x="3" y="20"/>
                  </a:moveTo>
                  <a:cubicBezTo>
                    <a:pt x="2" y="21"/>
                    <a:pt x="1" y="22"/>
                    <a:pt x="0" y="23"/>
                  </a:cubicBezTo>
                  <a:cubicBezTo>
                    <a:pt x="5" y="28"/>
                    <a:pt x="5" y="28"/>
                    <a:pt x="5" y="28"/>
                  </a:cubicBezTo>
                  <a:cubicBezTo>
                    <a:pt x="6" y="27"/>
                    <a:pt x="7" y="26"/>
                    <a:pt x="8" y="25"/>
                  </a:cubicBezTo>
                  <a:cubicBezTo>
                    <a:pt x="3" y="20"/>
                    <a:pt x="3" y="20"/>
                    <a:pt x="3" y="20"/>
                  </a:cubicBezTo>
                  <a:moveTo>
                    <a:pt x="9" y="0"/>
                  </a:moveTo>
                  <a:cubicBezTo>
                    <a:pt x="3" y="3"/>
                    <a:pt x="3" y="3"/>
                    <a:pt x="3" y="3"/>
                  </a:cubicBezTo>
                  <a:cubicBezTo>
                    <a:pt x="4" y="4"/>
                    <a:pt x="5" y="5"/>
                    <a:pt x="5" y="7"/>
                  </a:cubicBezTo>
                  <a:cubicBezTo>
                    <a:pt x="11" y="3"/>
                    <a:pt x="11" y="3"/>
                    <a:pt x="11" y="3"/>
                  </a:cubicBezTo>
                  <a:cubicBezTo>
                    <a:pt x="11" y="2"/>
                    <a:pt x="10" y="1"/>
                    <a:pt x="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8" name="Freeform 20218"/>
            <p:cNvSpPr>
              <a:spLocks/>
            </p:cNvSpPr>
            <p:nvPr/>
          </p:nvSpPr>
          <p:spPr bwMode="auto">
            <a:xfrm>
              <a:off x="6907459" y="6178767"/>
              <a:ext cx="16008" cy="11339"/>
            </a:xfrm>
            <a:custGeom>
              <a:avLst/>
              <a:gdLst>
                <a:gd name="T0" fmla="*/ 2 w 10"/>
                <a:gd name="T1" fmla="*/ 0 h 7"/>
                <a:gd name="T2" fmla="*/ 0 w 10"/>
                <a:gd name="T3" fmla="*/ 4 h 7"/>
                <a:gd name="T4" fmla="*/ 8 w 10"/>
                <a:gd name="T5" fmla="*/ 7 h 7"/>
                <a:gd name="T6" fmla="*/ 10 w 10"/>
                <a:gd name="T7" fmla="*/ 3 h 7"/>
                <a:gd name="T8" fmla="*/ 2 w 10"/>
                <a:gd name="T9" fmla="*/ 0 h 7"/>
              </a:gdLst>
              <a:ahLst/>
              <a:cxnLst>
                <a:cxn ang="0">
                  <a:pos x="T0" y="T1"/>
                </a:cxn>
                <a:cxn ang="0">
                  <a:pos x="T2" y="T3"/>
                </a:cxn>
                <a:cxn ang="0">
                  <a:pos x="T4" y="T5"/>
                </a:cxn>
                <a:cxn ang="0">
                  <a:pos x="T6" y="T7"/>
                </a:cxn>
                <a:cxn ang="0">
                  <a:pos x="T8" y="T9"/>
                </a:cxn>
              </a:cxnLst>
              <a:rect l="0" t="0" r="r" b="b"/>
              <a:pathLst>
                <a:path w="10" h="7">
                  <a:moveTo>
                    <a:pt x="2" y="0"/>
                  </a:moveTo>
                  <a:cubicBezTo>
                    <a:pt x="1" y="1"/>
                    <a:pt x="1" y="3"/>
                    <a:pt x="0" y="4"/>
                  </a:cubicBezTo>
                  <a:cubicBezTo>
                    <a:pt x="8" y="7"/>
                    <a:pt x="8" y="7"/>
                    <a:pt x="8" y="7"/>
                  </a:cubicBezTo>
                  <a:cubicBezTo>
                    <a:pt x="9" y="5"/>
                    <a:pt x="9" y="4"/>
                    <a:pt x="10" y="3"/>
                  </a:cubicBezTo>
                  <a:cubicBezTo>
                    <a:pt x="2" y="0"/>
                    <a:pt x="2" y="0"/>
                    <a:pt x="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9" name="Freeform 20219"/>
            <p:cNvSpPr>
              <a:spLocks noEditPoints="1"/>
            </p:cNvSpPr>
            <p:nvPr/>
          </p:nvSpPr>
          <p:spPr bwMode="auto">
            <a:xfrm>
              <a:off x="5986992" y="5852603"/>
              <a:ext cx="20677" cy="41354"/>
            </a:xfrm>
            <a:custGeom>
              <a:avLst/>
              <a:gdLst>
                <a:gd name="T0" fmla="*/ 2 w 13"/>
                <a:gd name="T1" fmla="*/ 18 h 26"/>
                <a:gd name="T2" fmla="*/ 0 w 13"/>
                <a:gd name="T3" fmla="*/ 22 h 26"/>
                <a:gd name="T4" fmla="*/ 6 w 13"/>
                <a:gd name="T5" fmla="*/ 24 h 26"/>
                <a:gd name="T6" fmla="*/ 12 w 13"/>
                <a:gd name="T7" fmla="*/ 26 h 26"/>
                <a:gd name="T8" fmla="*/ 13 w 13"/>
                <a:gd name="T9" fmla="*/ 22 h 26"/>
                <a:gd name="T10" fmla="*/ 2 w 13"/>
                <a:gd name="T11" fmla="*/ 18 h 26"/>
                <a:gd name="T12" fmla="*/ 12 w 13"/>
                <a:gd name="T13" fmla="*/ 0 h 26"/>
                <a:gd name="T14" fmla="*/ 0 w 13"/>
                <a:gd name="T15" fmla="*/ 4 h 26"/>
                <a:gd name="T16" fmla="*/ 1 w 13"/>
                <a:gd name="T17" fmla="*/ 8 h 26"/>
                <a:gd name="T18" fmla="*/ 13 w 13"/>
                <a:gd name="T19" fmla="*/ 4 h 26"/>
                <a:gd name="T20" fmla="*/ 12 w 1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6">
                  <a:moveTo>
                    <a:pt x="2" y="18"/>
                  </a:moveTo>
                  <a:cubicBezTo>
                    <a:pt x="1" y="20"/>
                    <a:pt x="1" y="21"/>
                    <a:pt x="0" y="22"/>
                  </a:cubicBezTo>
                  <a:cubicBezTo>
                    <a:pt x="6" y="24"/>
                    <a:pt x="6" y="24"/>
                    <a:pt x="6" y="24"/>
                  </a:cubicBezTo>
                  <a:cubicBezTo>
                    <a:pt x="12" y="26"/>
                    <a:pt x="12" y="26"/>
                    <a:pt x="12" y="26"/>
                  </a:cubicBezTo>
                  <a:cubicBezTo>
                    <a:pt x="12" y="25"/>
                    <a:pt x="13" y="23"/>
                    <a:pt x="13" y="22"/>
                  </a:cubicBezTo>
                  <a:cubicBezTo>
                    <a:pt x="2" y="18"/>
                    <a:pt x="2" y="18"/>
                    <a:pt x="2" y="18"/>
                  </a:cubicBezTo>
                  <a:moveTo>
                    <a:pt x="12" y="0"/>
                  </a:moveTo>
                  <a:cubicBezTo>
                    <a:pt x="0" y="4"/>
                    <a:pt x="0" y="4"/>
                    <a:pt x="0" y="4"/>
                  </a:cubicBezTo>
                  <a:cubicBezTo>
                    <a:pt x="1" y="5"/>
                    <a:pt x="1" y="6"/>
                    <a:pt x="1" y="8"/>
                  </a:cubicBezTo>
                  <a:cubicBezTo>
                    <a:pt x="13" y="4"/>
                    <a:pt x="13" y="4"/>
                    <a:pt x="13" y="4"/>
                  </a:cubicBezTo>
                  <a:cubicBezTo>
                    <a:pt x="13" y="3"/>
                    <a:pt x="12" y="2"/>
                    <a:pt x="12"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0" name="Freeform 20223"/>
            <p:cNvSpPr>
              <a:spLocks/>
            </p:cNvSpPr>
            <p:nvPr/>
          </p:nvSpPr>
          <p:spPr bwMode="auto">
            <a:xfrm>
              <a:off x="6026345" y="5893957"/>
              <a:ext cx="641659" cy="214108"/>
            </a:xfrm>
            <a:custGeom>
              <a:avLst/>
              <a:gdLst>
                <a:gd name="T0" fmla="*/ 1 w 407"/>
                <a:gd name="T1" fmla="*/ 0 h 136"/>
                <a:gd name="T2" fmla="*/ 0 w 407"/>
                <a:gd name="T3" fmla="*/ 4 h 136"/>
                <a:gd name="T4" fmla="*/ 407 w 407"/>
                <a:gd name="T5" fmla="*/ 136 h 136"/>
                <a:gd name="T6" fmla="*/ 407 w 407"/>
                <a:gd name="T7" fmla="*/ 131 h 136"/>
                <a:gd name="T8" fmla="*/ 1 w 407"/>
                <a:gd name="T9" fmla="*/ 0 h 136"/>
              </a:gdLst>
              <a:ahLst/>
              <a:cxnLst>
                <a:cxn ang="0">
                  <a:pos x="T0" y="T1"/>
                </a:cxn>
                <a:cxn ang="0">
                  <a:pos x="T2" y="T3"/>
                </a:cxn>
                <a:cxn ang="0">
                  <a:pos x="T4" y="T5"/>
                </a:cxn>
                <a:cxn ang="0">
                  <a:pos x="T6" y="T7"/>
                </a:cxn>
                <a:cxn ang="0">
                  <a:pos x="T8" y="T9"/>
                </a:cxn>
              </a:cxnLst>
              <a:rect l="0" t="0" r="r" b="b"/>
              <a:pathLst>
                <a:path w="407" h="136">
                  <a:moveTo>
                    <a:pt x="1" y="0"/>
                  </a:moveTo>
                  <a:cubicBezTo>
                    <a:pt x="1" y="1"/>
                    <a:pt x="0" y="3"/>
                    <a:pt x="0" y="4"/>
                  </a:cubicBezTo>
                  <a:cubicBezTo>
                    <a:pt x="407" y="136"/>
                    <a:pt x="407" y="136"/>
                    <a:pt x="407" y="136"/>
                  </a:cubicBezTo>
                  <a:cubicBezTo>
                    <a:pt x="407" y="131"/>
                    <a:pt x="407" y="131"/>
                    <a:pt x="407" y="131"/>
                  </a:cubicBezTo>
                  <a:cubicBezTo>
                    <a:pt x="1" y="0"/>
                    <a:pt x="1" y="0"/>
                    <a:pt x="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1" name="Freeform 20224"/>
            <p:cNvSpPr>
              <a:spLocks/>
            </p:cNvSpPr>
            <p:nvPr/>
          </p:nvSpPr>
          <p:spPr bwMode="auto">
            <a:xfrm>
              <a:off x="6668004" y="6272148"/>
              <a:ext cx="30015" cy="86710"/>
            </a:xfrm>
            <a:custGeom>
              <a:avLst/>
              <a:gdLst>
                <a:gd name="T0" fmla="*/ 15 w 19"/>
                <a:gd name="T1" fmla="*/ 0 h 55"/>
                <a:gd name="T2" fmla="*/ 0 w 19"/>
                <a:gd name="T3" fmla="*/ 42 h 55"/>
                <a:gd name="T4" fmla="*/ 0 w 19"/>
                <a:gd name="T5" fmla="*/ 55 h 55"/>
                <a:gd name="T6" fmla="*/ 19 w 19"/>
                <a:gd name="T7" fmla="*/ 1 h 55"/>
                <a:gd name="T8" fmla="*/ 15 w 19"/>
                <a:gd name="T9" fmla="*/ 0 h 55"/>
              </a:gdLst>
              <a:ahLst/>
              <a:cxnLst>
                <a:cxn ang="0">
                  <a:pos x="T0" y="T1"/>
                </a:cxn>
                <a:cxn ang="0">
                  <a:pos x="T2" y="T3"/>
                </a:cxn>
                <a:cxn ang="0">
                  <a:pos x="T4" y="T5"/>
                </a:cxn>
                <a:cxn ang="0">
                  <a:pos x="T6" y="T7"/>
                </a:cxn>
                <a:cxn ang="0">
                  <a:pos x="T8" y="T9"/>
                </a:cxn>
              </a:cxnLst>
              <a:rect l="0" t="0" r="r" b="b"/>
              <a:pathLst>
                <a:path w="19" h="55">
                  <a:moveTo>
                    <a:pt x="15" y="0"/>
                  </a:moveTo>
                  <a:cubicBezTo>
                    <a:pt x="0" y="42"/>
                    <a:pt x="0" y="42"/>
                    <a:pt x="0" y="42"/>
                  </a:cubicBezTo>
                  <a:cubicBezTo>
                    <a:pt x="0" y="55"/>
                    <a:pt x="0" y="55"/>
                    <a:pt x="0" y="55"/>
                  </a:cubicBezTo>
                  <a:cubicBezTo>
                    <a:pt x="19" y="1"/>
                    <a:pt x="19" y="1"/>
                    <a:pt x="19" y="1"/>
                  </a:cubicBezTo>
                  <a:cubicBezTo>
                    <a:pt x="17" y="1"/>
                    <a:pt x="16" y="0"/>
                    <a:pt x="1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2" name="Freeform 20225"/>
            <p:cNvSpPr>
              <a:spLocks noEditPoints="1"/>
            </p:cNvSpPr>
            <p:nvPr/>
          </p:nvSpPr>
          <p:spPr bwMode="auto">
            <a:xfrm>
              <a:off x="5708183" y="6338181"/>
              <a:ext cx="959820" cy="731703"/>
            </a:xfrm>
            <a:custGeom>
              <a:avLst/>
              <a:gdLst>
                <a:gd name="T0" fmla="*/ 4 w 609"/>
                <a:gd name="T1" fmla="*/ 184 h 464"/>
                <a:gd name="T2" fmla="*/ 0 w 609"/>
                <a:gd name="T3" fmla="*/ 187 h 464"/>
                <a:gd name="T4" fmla="*/ 164 w 609"/>
                <a:gd name="T5" fmla="*/ 464 h 464"/>
                <a:gd name="T6" fmla="*/ 168 w 609"/>
                <a:gd name="T7" fmla="*/ 462 h 464"/>
                <a:gd name="T8" fmla="*/ 4 w 609"/>
                <a:gd name="T9" fmla="*/ 184 h 464"/>
                <a:gd name="T10" fmla="*/ 609 w 609"/>
                <a:gd name="T11" fmla="*/ 0 h 464"/>
                <a:gd name="T12" fmla="*/ 583 w 609"/>
                <a:gd name="T13" fmla="*/ 77 h 464"/>
                <a:gd name="T14" fmla="*/ 494 w 609"/>
                <a:gd name="T15" fmla="*/ 335 h 464"/>
                <a:gd name="T16" fmla="*/ 498 w 609"/>
                <a:gd name="T17" fmla="*/ 337 h 464"/>
                <a:gd name="T18" fmla="*/ 609 w 609"/>
                <a:gd name="T19" fmla="*/ 13 h 464"/>
                <a:gd name="T20" fmla="*/ 609 w 609"/>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9" h="464">
                  <a:moveTo>
                    <a:pt x="4" y="184"/>
                  </a:moveTo>
                  <a:cubicBezTo>
                    <a:pt x="3" y="185"/>
                    <a:pt x="2" y="186"/>
                    <a:pt x="0" y="187"/>
                  </a:cubicBezTo>
                  <a:cubicBezTo>
                    <a:pt x="164" y="464"/>
                    <a:pt x="164" y="464"/>
                    <a:pt x="164" y="464"/>
                  </a:cubicBezTo>
                  <a:cubicBezTo>
                    <a:pt x="165" y="463"/>
                    <a:pt x="166" y="462"/>
                    <a:pt x="168" y="462"/>
                  </a:cubicBezTo>
                  <a:cubicBezTo>
                    <a:pt x="4" y="184"/>
                    <a:pt x="4" y="184"/>
                    <a:pt x="4" y="184"/>
                  </a:cubicBezTo>
                  <a:moveTo>
                    <a:pt x="609" y="0"/>
                  </a:moveTo>
                  <a:cubicBezTo>
                    <a:pt x="583" y="77"/>
                    <a:pt x="583" y="77"/>
                    <a:pt x="583" y="77"/>
                  </a:cubicBezTo>
                  <a:cubicBezTo>
                    <a:pt x="494" y="335"/>
                    <a:pt x="494" y="335"/>
                    <a:pt x="494" y="335"/>
                  </a:cubicBezTo>
                  <a:cubicBezTo>
                    <a:pt x="495" y="336"/>
                    <a:pt x="497" y="336"/>
                    <a:pt x="498" y="337"/>
                  </a:cubicBezTo>
                  <a:cubicBezTo>
                    <a:pt x="609" y="13"/>
                    <a:pt x="609" y="13"/>
                    <a:pt x="609" y="13"/>
                  </a:cubicBezTo>
                  <a:cubicBezTo>
                    <a:pt x="609" y="0"/>
                    <a:pt x="609" y="0"/>
                    <a:pt x="6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3" name="Freeform 20226"/>
            <p:cNvSpPr>
              <a:spLocks/>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4" name="Freeform 20227"/>
            <p:cNvSpPr>
              <a:spLocks/>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5" name="Freeform 20228"/>
            <p:cNvSpPr>
              <a:spLocks noEditPoints="1"/>
            </p:cNvSpPr>
            <p:nvPr/>
          </p:nvSpPr>
          <p:spPr bwMode="auto">
            <a:xfrm>
              <a:off x="5979654" y="6879121"/>
              <a:ext cx="536939" cy="898454"/>
            </a:xfrm>
            <a:custGeom>
              <a:avLst/>
              <a:gdLst>
                <a:gd name="T0" fmla="*/ 54 w 341"/>
                <a:gd name="T1" fmla="*/ 217 h 570"/>
                <a:gd name="T2" fmla="*/ 50 w 341"/>
                <a:gd name="T3" fmla="*/ 219 h 570"/>
                <a:gd name="T4" fmla="*/ 257 w 341"/>
                <a:gd name="T5" fmla="*/ 570 h 570"/>
                <a:gd name="T6" fmla="*/ 262 w 341"/>
                <a:gd name="T7" fmla="*/ 570 h 570"/>
                <a:gd name="T8" fmla="*/ 54 w 341"/>
                <a:gd name="T9" fmla="*/ 217 h 570"/>
                <a:gd name="T10" fmla="*/ 39 w 341"/>
                <a:gd name="T11" fmla="*/ 192 h 570"/>
                <a:gd name="T12" fmla="*/ 35 w 341"/>
                <a:gd name="T13" fmla="*/ 194 h 570"/>
                <a:gd name="T14" fmla="*/ 42 w 341"/>
                <a:gd name="T15" fmla="*/ 206 h 570"/>
                <a:gd name="T16" fmla="*/ 46 w 341"/>
                <a:gd name="T17" fmla="*/ 204 h 570"/>
                <a:gd name="T18" fmla="*/ 39 w 341"/>
                <a:gd name="T19" fmla="*/ 192 h 570"/>
                <a:gd name="T20" fmla="*/ 3 w 341"/>
                <a:gd name="T21" fmla="*/ 132 h 570"/>
                <a:gd name="T22" fmla="*/ 0 w 341"/>
                <a:gd name="T23" fmla="*/ 134 h 570"/>
                <a:gd name="T24" fmla="*/ 7 w 341"/>
                <a:gd name="T25" fmla="*/ 146 h 570"/>
                <a:gd name="T26" fmla="*/ 10 w 341"/>
                <a:gd name="T27" fmla="*/ 144 h 570"/>
                <a:gd name="T28" fmla="*/ 3 w 341"/>
                <a:gd name="T29" fmla="*/ 132 h 570"/>
                <a:gd name="T30" fmla="*/ 318 w 341"/>
                <a:gd name="T31" fmla="*/ 50 h 570"/>
                <a:gd name="T32" fmla="*/ 315 w 341"/>
                <a:gd name="T33" fmla="*/ 50 h 570"/>
                <a:gd name="T34" fmla="*/ 315 w 341"/>
                <a:gd name="T35" fmla="*/ 50 h 570"/>
                <a:gd name="T36" fmla="*/ 314 w 341"/>
                <a:gd name="T37" fmla="*/ 50 h 570"/>
                <a:gd name="T38" fmla="*/ 323 w 341"/>
                <a:gd name="T39" fmla="*/ 258 h 570"/>
                <a:gd name="T40" fmla="*/ 323 w 341"/>
                <a:gd name="T41" fmla="*/ 262 h 570"/>
                <a:gd name="T42" fmla="*/ 337 w 341"/>
                <a:gd name="T43" fmla="*/ 570 h 570"/>
                <a:gd name="T44" fmla="*/ 341 w 341"/>
                <a:gd name="T45" fmla="*/ 570 h 570"/>
                <a:gd name="T46" fmla="*/ 328 w 341"/>
                <a:gd name="T47" fmla="*/ 264 h 570"/>
                <a:gd name="T48" fmla="*/ 327 w 341"/>
                <a:gd name="T49" fmla="*/ 259 h 570"/>
                <a:gd name="T50" fmla="*/ 318 w 341"/>
                <a:gd name="T51" fmla="*/ 50 h 570"/>
                <a:gd name="T52" fmla="*/ 317 w 341"/>
                <a:gd name="T53" fmla="*/ 35 h 570"/>
                <a:gd name="T54" fmla="*/ 315 w 341"/>
                <a:gd name="T55" fmla="*/ 35 h 570"/>
                <a:gd name="T56" fmla="*/ 315 w 341"/>
                <a:gd name="T57" fmla="*/ 35 h 570"/>
                <a:gd name="T58" fmla="*/ 313 w 341"/>
                <a:gd name="T59" fmla="*/ 35 h 570"/>
                <a:gd name="T60" fmla="*/ 313 w 341"/>
                <a:gd name="T61" fmla="*/ 42 h 570"/>
                <a:gd name="T62" fmla="*/ 315 w 341"/>
                <a:gd name="T63" fmla="*/ 42 h 570"/>
                <a:gd name="T64" fmla="*/ 315 w 341"/>
                <a:gd name="T65" fmla="*/ 42 h 570"/>
                <a:gd name="T66" fmla="*/ 318 w 341"/>
                <a:gd name="T67" fmla="*/ 42 h 570"/>
                <a:gd name="T68" fmla="*/ 317 w 341"/>
                <a:gd name="T69" fmla="*/ 35 h 570"/>
                <a:gd name="T70" fmla="*/ 319 w 341"/>
                <a:gd name="T71" fmla="*/ 0 h 570"/>
                <a:gd name="T72" fmla="*/ 317 w 341"/>
                <a:gd name="T73" fmla="*/ 6 h 570"/>
                <a:gd name="T74" fmla="*/ 321 w 341"/>
                <a:gd name="T75" fmla="*/ 8 h 570"/>
                <a:gd name="T76" fmla="*/ 323 w 341"/>
                <a:gd name="T77" fmla="*/ 1 h 570"/>
                <a:gd name="T78" fmla="*/ 319 w 341"/>
                <a:gd name="T79" fmla="*/ 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41" h="570">
                  <a:moveTo>
                    <a:pt x="54" y="217"/>
                  </a:moveTo>
                  <a:cubicBezTo>
                    <a:pt x="53" y="218"/>
                    <a:pt x="51" y="219"/>
                    <a:pt x="50" y="219"/>
                  </a:cubicBezTo>
                  <a:cubicBezTo>
                    <a:pt x="257" y="570"/>
                    <a:pt x="257" y="570"/>
                    <a:pt x="257" y="570"/>
                  </a:cubicBezTo>
                  <a:cubicBezTo>
                    <a:pt x="262" y="570"/>
                    <a:pt x="262" y="570"/>
                    <a:pt x="262" y="570"/>
                  </a:cubicBezTo>
                  <a:cubicBezTo>
                    <a:pt x="54" y="217"/>
                    <a:pt x="54" y="217"/>
                    <a:pt x="54" y="217"/>
                  </a:cubicBezTo>
                  <a:moveTo>
                    <a:pt x="39" y="192"/>
                  </a:moveTo>
                  <a:cubicBezTo>
                    <a:pt x="38" y="193"/>
                    <a:pt x="37" y="194"/>
                    <a:pt x="35" y="194"/>
                  </a:cubicBezTo>
                  <a:cubicBezTo>
                    <a:pt x="42" y="206"/>
                    <a:pt x="42" y="206"/>
                    <a:pt x="42" y="206"/>
                  </a:cubicBezTo>
                  <a:cubicBezTo>
                    <a:pt x="43" y="205"/>
                    <a:pt x="45" y="205"/>
                    <a:pt x="46" y="204"/>
                  </a:cubicBezTo>
                  <a:cubicBezTo>
                    <a:pt x="39" y="192"/>
                    <a:pt x="39" y="192"/>
                    <a:pt x="39" y="192"/>
                  </a:cubicBezTo>
                  <a:moveTo>
                    <a:pt x="3" y="132"/>
                  </a:moveTo>
                  <a:cubicBezTo>
                    <a:pt x="2" y="133"/>
                    <a:pt x="1" y="133"/>
                    <a:pt x="0" y="134"/>
                  </a:cubicBezTo>
                  <a:cubicBezTo>
                    <a:pt x="7" y="146"/>
                    <a:pt x="7" y="146"/>
                    <a:pt x="7" y="146"/>
                  </a:cubicBezTo>
                  <a:cubicBezTo>
                    <a:pt x="8" y="145"/>
                    <a:pt x="9" y="144"/>
                    <a:pt x="10" y="144"/>
                  </a:cubicBezTo>
                  <a:cubicBezTo>
                    <a:pt x="3" y="132"/>
                    <a:pt x="3" y="132"/>
                    <a:pt x="3" y="132"/>
                  </a:cubicBezTo>
                  <a:moveTo>
                    <a:pt x="318" y="50"/>
                  </a:moveTo>
                  <a:cubicBezTo>
                    <a:pt x="317" y="50"/>
                    <a:pt x="316" y="50"/>
                    <a:pt x="315" y="50"/>
                  </a:cubicBezTo>
                  <a:cubicBezTo>
                    <a:pt x="315" y="50"/>
                    <a:pt x="315" y="50"/>
                    <a:pt x="315" y="50"/>
                  </a:cubicBezTo>
                  <a:cubicBezTo>
                    <a:pt x="314" y="50"/>
                    <a:pt x="314" y="50"/>
                    <a:pt x="314" y="50"/>
                  </a:cubicBezTo>
                  <a:cubicBezTo>
                    <a:pt x="323" y="258"/>
                    <a:pt x="323" y="258"/>
                    <a:pt x="323" y="258"/>
                  </a:cubicBezTo>
                  <a:cubicBezTo>
                    <a:pt x="323" y="262"/>
                    <a:pt x="323" y="262"/>
                    <a:pt x="323" y="262"/>
                  </a:cubicBezTo>
                  <a:cubicBezTo>
                    <a:pt x="337" y="570"/>
                    <a:pt x="337" y="570"/>
                    <a:pt x="337" y="570"/>
                  </a:cubicBezTo>
                  <a:cubicBezTo>
                    <a:pt x="341" y="570"/>
                    <a:pt x="341" y="570"/>
                    <a:pt x="341" y="570"/>
                  </a:cubicBezTo>
                  <a:cubicBezTo>
                    <a:pt x="328" y="264"/>
                    <a:pt x="328" y="264"/>
                    <a:pt x="328" y="264"/>
                  </a:cubicBezTo>
                  <a:cubicBezTo>
                    <a:pt x="327" y="259"/>
                    <a:pt x="327" y="259"/>
                    <a:pt x="327" y="259"/>
                  </a:cubicBezTo>
                  <a:cubicBezTo>
                    <a:pt x="318" y="50"/>
                    <a:pt x="318" y="50"/>
                    <a:pt x="318" y="50"/>
                  </a:cubicBezTo>
                  <a:moveTo>
                    <a:pt x="317" y="35"/>
                  </a:moveTo>
                  <a:cubicBezTo>
                    <a:pt x="317" y="35"/>
                    <a:pt x="316" y="35"/>
                    <a:pt x="315" y="35"/>
                  </a:cubicBezTo>
                  <a:cubicBezTo>
                    <a:pt x="315" y="35"/>
                    <a:pt x="315" y="35"/>
                    <a:pt x="315" y="35"/>
                  </a:cubicBezTo>
                  <a:cubicBezTo>
                    <a:pt x="314" y="35"/>
                    <a:pt x="313" y="35"/>
                    <a:pt x="313" y="35"/>
                  </a:cubicBezTo>
                  <a:cubicBezTo>
                    <a:pt x="313" y="42"/>
                    <a:pt x="313" y="42"/>
                    <a:pt x="313" y="42"/>
                  </a:cubicBezTo>
                  <a:cubicBezTo>
                    <a:pt x="314" y="42"/>
                    <a:pt x="314" y="42"/>
                    <a:pt x="315" y="42"/>
                  </a:cubicBezTo>
                  <a:cubicBezTo>
                    <a:pt x="315" y="42"/>
                    <a:pt x="315" y="42"/>
                    <a:pt x="315" y="42"/>
                  </a:cubicBezTo>
                  <a:cubicBezTo>
                    <a:pt x="316" y="42"/>
                    <a:pt x="317" y="42"/>
                    <a:pt x="318" y="42"/>
                  </a:cubicBezTo>
                  <a:cubicBezTo>
                    <a:pt x="317" y="35"/>
                    <a:pt x="317" y="35"/>
                    <a:pt x="317" y="35"/>
                  </a:cubicBezTo>
                  <a:moveTo>
                    <a:pt x="319" y="0"/>
                  </a:moveTo>
                  <a:cubicBezTo>
                    <a:pt x="317" y="6"/>
                    <a:pt x="317" y="6"/>
                    <a:pt x="317" y="6"/>
                  </a:cubicBezTo>
                  <a:cubicBezTo>
                    <a:pt x="318" y="7"/>
                    <a:pt x="320" y="7"/>
                    <a:pt x="321" y="8"/>
                  </a:cubicBezTo>
                  <a:cubicBezTo>
                    <a:pt x="323" y="1"/>
                    <a:pt x="323" y="1"/>
                    <a:pt x="323" y="1"/>
                  </a:cubicBezTo>
                  <a:cubicBezTo>
                    <a:pt x="322" y="0"/>
                    <a:pt x="321" y="0"/>
                    <a:pt x="31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6" name="Freeform 20252"/>
            <p:cNvSpPr>
              <a:spLocks/>
            </p:cNvSpPr>
            <p:nvPr/>
          </p:nvSpPr>
          <p:spPr bwMode="auto">
            <a:xfrm>
              <a:off x="4294132" y="6280152"/>
              <a:ext cx="64700" cy="64032"/>
            </a:xfrm>
            <a:custGeom>
              <a:avLst/>
              <a:gdLst>
                <a:gd name="T0" fmla="*/ 21 w 41"/>
                <a:gd name="T1" fmla="*/ 0 h 41"/>
                <a:gd name="T2" fmla="*/ 20 w 41"/>
                <a:gd name="T3" fmla="*/ 0 h 41"/>
                <a:gd name="T4" fmla="*/ 13 w 41"/>
                <a:gd name="T5" fmla="*/ 1 h 41"/>
                <a:gd name="T6" fmla="*/ 9 w 41"/>
                <a:gd name="T7" fmla="*/ 3 h 41"/>
                <a:gd name="T8" fmla="*/ 6 w 41"/>
                <a:gd name="T9" fmla="*/ 5 h 41"/>
                <a:gd name="T10" fmla="*/ 4 w 41"/>
                <a:gd name="T11" fmla="*/ 9 h 41"/>
                <a:gd name="T12" fmla="*/ 2 w 41"/>
                <a:gd name="T13" fmla="*/ 13 h 41"/>
                <a:gd name="T14" fmla="*/ 0 w 41"/>
                <a:gd name="T15" fmla="*/ 17 h 41"/>
                <a:gd name="T16" fmla="*/ 0 w 41"/>
                <a:gd name="T17" fmla="*/ 21 h 41"/>
                <a:gd name="T18" fmla="*/ 1 w 41"/>
                <a:gd name="T19" fmla="*/ 27 h 41"/>
                <a:gd name="T20" fmla="*/ 3 w 41"/>
                <a:gd name="T21" fmla="*/ 31 h 41"/>
                <a:gd name="T22" fmla="*/ 11 w 41"/>
                <a:gd name="T23" fmla="*/ 38 h 41"/>
                <a:gd name="T24" fmla="*/ 15 w 41"/>
                <a:gd name="T25" fmla="*/ 40 h 41"/>
                <a:gd name="T26" fmla="*/ 21 w 41"/>
                <a:gd name="T27" fmla="*/ 41 h 41"/>
                <a:gd name="T28" fmla="*/ 21 w 41"/>
                <a:gd name="T29" fmla="*/ 41 h 41"/>
                <a:gd name="T30" fmla="*/ 22 w 41"/>
                <a:gd name="T31" fmla="*/ 41 h 41"/>
                <a:gd name="T32" fmla="*/ 26 w 41"/>
                <a:gd name="T33" fmla="*/ 40 h 41"/>
                <a:gd name="T34" fmla="*/ 33 w 41"/>
                <a:gd name="T35" fmla="*/ 37 h 41"/>
                <a:gd name="T36" fmla="*/ 36 w 41"/>
                <a:gd name="T37" fmla="*/ 34 h 41"/>
                <a:gd name="T38" fmla="*/ 41 w 41"/>
                <a:gd name="T39" fmla="*/ 26 h 41"/>
                <a:gd name="T40" fmla="*/ 41 w 41"/>
                <a:gd name="T41" fmla="*/ 22 h 41"/>
                <a:gd name="T42" fmla="*/ 41 w 41"/>
                <a:gd name="T43" fmla="*/ 20 h 41"/>
                <a:gd name="T44" fmla="*/ 40 w 41"/>
                <a:gd name="T45" fmla="*/ 12 h 41"/>
                <a:gd name="T46" fmla="*/ 37 w 41"/>
                <a:gd name="T47" fmla="*/ 9 h 41"/>
                <a:gd name="T48" fmla="*/ 21 w 41"/>
                <a:gd name="T4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1">
                  <a:moveTo>
                    <a:pt x="21" y="0"/>
                  </a:moveTo>
                  <a:cubicBezTo>
                    <a:pt x="21" y="0"/>
                    <a:pt x="20" y="0"/>
                    <a:pt x="20" y="0"/>
                  </a:cubicBezTo>
                  <a:cubicBezTo>
                    <a:pt x="18" y="0"/>
                    <a:pt x="15" y="0"/>
                    <a:pt x="13" y="1"/>
                  </a:cubicBezTo>
                  <a:cubicBezTo>
                    <a:pt x="12" y="2"/>
                    <a:pt x="10" y="2"/>
                    <a:pt x="9" y="3"/>
                  </a:cubicBezTo>
                  <a:cubicBezTo>
                    <a:pt x="8" y="4"/>
                    <a:pt x="7" y="5"/>
                    <a:pt x="6" y="5"/>
                  </a:cubicBezTo>
                  <a:cubicBezTo>
                    <a:pt x="5" y="6"/>
                    <a:pt x="4" y="8"/>
                    <a:pt x="4" y="9"/>
                  </a:cubicBezTo>
                  <a:cubicBezTo>
                    <a:pt x="3" y="10"/>
                    <a:pt x="2" y="11"/>
                    <a:pt x="2" y="13"/>
                  </a:cubicBezTo>
                  <a:cubicBezTo>
                    <a:pt x="1" y="14"/>
                    <a:pt x="1" y="15"/>
                    <a:pt x="0" y="17"/>
                  </a:cubicBezTo>
                  <a:cubicBezTo>
                    <a:pt x="0" y="18"/>
                    <a:pt x="0" y="19"/>
                    <a:pt x="0" y="21"/>
                  </a:cubicBezTo>
                  <a:cubicBezTo>
                    <a:pt x="0" y="23"/>
                    <a:pt x="0" y="25"/>
                    <a:pt x="1" y="27"/>
                  </a:cubicBezTo>
                  <a:cubicBezTo>
                    <a:pt x="2" y="28"/>
                    <a:pt x="2" y="30"/>
                    <a:pt x="3" y="31"/>
                  </a:cubicBezTo>
                  <a:cubicBezTo>
                    <a:pt x="5" y="34"/>
                    <a:pt x="7" y="37"/>
                    <a:pt x="11" y="38"/>
                  </a:cubicBezTo>
                  <a:cubicBezTo>
                    <a:pt x="12" y="39"/>
                    <a:pt x="13" y="40"/>
                    <a:pt x="15" y="40"/>
                  </a:cubicBezTo>
                  <a:cubicBezTo>
                    <a:pt x="16" y="41"/>
                    <a:pt x="18" y="41"/>
                    <a:pt x="21" y="41"/>
                  </a:cubicBezTo>
                  <a:cubicBezTo>
                    <a:pt x="21" y="41"/>
                    <a:pt x="21" y="41"/>
                    <a:pt x="21" y="41"/>
                  </a:cubicBezTo>
                  <a:cubicBezTo>
                    <a:pt x="21" y="41"/>
                    <a:pt x="22" y="41"/>
                    <a:pt x="22" y="41"/>
                  </a:cubicBezTo>
                  <a:cubicBezTo>
                    <a:pt x="24" y="41"/>
                    <a:pt x="25" y="41"/>
                    <a:pt x="26" y="40"/>
                  </a:cubicBezTo>
                  <a:cubicBezTo>
                    <a:pt x="29" y="40"/>
                    <a:pt x="31" y="38"/>
                    <a:pt x="33" y="37"/>
                  </a:cubicBezTo>
                  <a:cubicBezTo>
                    <a:pt x="34" y="36"/>
                    <a:pt x="35" y="35"/>
                    <a:pt x="36" y="34"/>
                  </a:cubicBezTo>
                  <a:cubicBezTo>
                    <a:pt x="38" y="32"/>
                    <a:pt x="40" y="29"/>
                    <a:pt x="41" y="26"/>
                  </a:cubicBezTo>
                  <a:cubicBezTo>
                    <a:pt x="41" y="24"/>
                    <a:pt x="41" y="23"/>
                    <a:pt x="41" y="22"/>
                  </a:cubicBezTo>
                  <a:cubicBezTo>
                    <a:pt x="41" y="21"/>
                    <a:pt x="41" y="21"/>
                    <a:pt x="41" y="20"/>
                  </a:cubicBezTo>
                  <a:cubicBezTo>
                    <a:pt x="41" y="17"/>
                    <a:pt x="41" y="15"/>
                    <a:pt x="40" y="12"/>
                  </a:cubicBezTo>
                  <a:cubicBezTo>
                    <a:pt x="39" y="11"/>
                    <a:pt x="38" y="10"/>
                    <a:pt x="37" y="9"/>
                  </a:cubicBezTo>
                  <a:cubicBezTo>
                    <a:pt x="34" y="3"/>
                    <a:pt x="28"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7" name="Freeform 20253"/>
            <p:cNvSpPr>
              <a:spLocks/>
            </p:cNvSpPr>
            <p:nvPr/>
          </p:nvSpPr>
          <p:spPr bwMode="auto">
            <a:xfrm>
              <a:off x="4762370" y="6016685"/>
              <a:ext cx="64700" cy="64700"/>
            </a:xfrm>
            <a:custGeom>
              <a:avLst/>
              <a:gdLst>
                <a:gd name="T0" fmla="*/ 20 w 41"/>
                <a:gd name="T1" fmla="*/ 0 h 41"/>
                <a:gd name="T2" fmla="*/ 20 w 41"/>
                <a:gd name="T3" fmla="*/ 0 h 41"/>
                <a:gd name="T4" fmla="*/ 0 w 41"/>
                <a:gd name="T5" fmla="*/ 21 h 41"/>
                <a:gd name="T6" fmla="*/ 1 w 41"/>
                <a:gd name="T7" fmla="*/ 28 h 41"/>
                <a:gd name="T8" fmla="*/ 3 w 41"/>
                <a:gd name="T9" fmla="*/ 32 h 41"/>
                <a:gd name="T10" fmla="*/ 19 w 41"/>
                <a:gd name="T11" fmla="*/ 41 h 41"/>
                <a:gd name="T12" fmla="*/ 20 w 41"/>
                <a:gd name="T13" fmla="*/ 41 h 41"/>
                <a:gd name="T14" fmla="*/ 21 w 41"/>
                <a:gd name="T15" fmla="*/ 41 h 41"/>
                <a:gd name="T16" fmla="*/ 24 w 41"/>
                <a:gd name="T17" fmla="*/ 41 h 41"/>
                <a:gd name="T18" fmla="*/ 32 w 41"/>
                <a:gd name="T19" fmla="*/ 38 h 41"/>
                <a:gd name="T20" fmla="*/ 35 w 41"/>
                <a:gd name="T21" fmla="*/ 35 h 41"/>
                <a:gd name="T22" fmla="*/ 41 w 41"/>
                <a:gd name="T23" fmla="*/ 21 h 41"/>
                <a:gd name="T24" fmla="*/ 20 w 41"/>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1">
                  <a:moveTo>
                    <a:pt x="20" y="0"/>
                  </a:moveTo>
                  <a:cubicBezTo>
                    <a:pt x="20" y="0"/>
                    <a:pt x="20" y="0"/>
                    <a:pt x="20" y="0"/>
                  </a:cubicBezTo>
                  <a:cubicBezTo>
                    <a:pt x="9" y="0"/>
                    <a:pt x="0" y="10"/>
                    <a:pt x="0" y="21"/>
                  </a:cubicBezTo>
                  <a:cubicBezTo>
                    <a:pt x="0" y="24"/>
                    <a:pt x="0" y="26"/>
                    <a:pt x="1" y="28"/>
                  </a:cubicBezTo>
                  <a:cubicBezTo>
                    <a:pt x="2" y="30"/>
                    <a:pt x="2" y="31"/>
                    <a:pt x="3" y="32"/>
                  </a:cubicBezTo>
                  <a:cubicBezTo>
                    <a:pt x="7" y="37"/>
                    <a:pt x="13" y="41"/>
                    <a:pt x="19" y="41"/>
                  </a:cubicBezTo>
                  <a:cubicBezTo>
                    <a:pt x="20" y="41"/>
                    <a:pt x="20" y="41"/>
                    <a:pt x="20" y="41"/>
                  </a:cubicBezTo>
                  <a:cubicBezTo>
                    <a:pt x="21" y="41"/>
                    <a:pt x="21" y="41"/>
                    <a:pt x="21" y="41"/>
                  </a:cubicBezTo>
                  <a:cubicBezTo>
                    <a:pt x="22" y="41"/>
                    <a:pt x="23" y="41"/>
                    <a:pt x="24" y="41"/>
                  </a:cubicBezTo>
                  <a:cubicBezTo>
                    <a:pt x="27" y="41"/>
                    <a:pt x="29" y="40"/>
                    <a:pt x="32" y="38"/>
                  </a:cubicBezTo>
                  <a:cubicBezTo>
                    <a:pt x="33" y="37"/>
                    <a:pt x="34" y="36"/>
                    <a:pt x="35" y="35"/>
                  </a:cubicBezTo>
                  <a:cubicBezTo>
                    <a:pt x="39" y="32"/>
                    <a:pt x="41" y="26"/>
                    <a:pt x="41" y="21"/>
                  </a:cubicBezTo>
                  <a:cubicBezTo>
                    <a:pt x="41" y="9"/>
                    <a:pt x="32" y="0"/>
                    <a:pt x="2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8" name="Freeform 20254"/>
            <p:cNvSpPr>
              <a:spLocks/>
            </p:cNvSpPr>
            <p:nvPr/>
          </p:nvSpPr>
          <p:spPr bwMode="auto">
            <a:xfrm>
              <a:off x="5434044" y="6460910"/>
              <a:ext cx="126064" cy="128065"/>
            </a:xfrm>
            <a:custGeom>
              <a:avLst/>
              <a:gdLst>
                <a:gd name="T0" fmla="*/ 40 w 80"/>
                <a:gd name="T1" fmla="*/ 0 h 81"/>
                <a:gd name="T2" fmla="*/ 39 w 80"/>
                <a:gd name="T3" fmla="*/ 0 h 81"/>
                <a:gd name="T4" fmla="*/ 2 w 80"/>
                <a:gd name="T5" fmla="*/ 28 h 81"/>
                <a:gd name="T6" fmla="*/ 1 w 80"/>
                <a:gd name="T7" fmla="*/ 32 h 81"/>
                <a:gd name="T8" fmla="*/ 0 w 80"/>
                <a:gd name="T9" fmla="*/ 41 h 81"/>
                <a:gd name="T10" fmla="*/ 4 w 80"/>
                <a:gd name="T11" fmla="*/ 59 h 81"/>
                <a:gd name="T12" fmla="*/ 6 w 80"/>
                <a:gd name="T13" fmla="*/ 63 h 81"/>
                <a:gd name="T14" fmla="*/ 33 w 80"/>
                <a:gd name="T15" fmla="*/ 80 h 81"/>
                <a:gd name="T16" fmla="*/ 37 w 80"/>
                <a:gd name="T17" fmla="*/ 81 h 81"/>
                <a:gd name="T18" fmla="*/ 40 w 80"/>
                <a:gd name="T19" fmla="*/ 81 h 81"/>
                <a:gd name="T20" fmla="*/ 41 w 80"/>
                <a:gd name="T21" fmla="*/ 81 h 81"/>
                <a:gd name="T22" fmla="*/ 77 w 80"/>
                <a:gd name="T23" fmla="*/ 56 h 81"/>
                <a:gd name="T24" fmla="*/ 79 w 80"/>
                <a:gd name="T25" fmla="*/ 51 h 81"/>
                <a:gd name="T26" fmla="*/ 80 w 80"/>
                <a:gd name="T27" fmla="*/ 40 h 81"/>
                <a:gd name="T28" fmla="*/ 79 w 80"/>
                <a:gd name="T29" fmla="*/ 31 h 81"/>
                <a:gd name="T30" fmla="*/ 78 w 80"/>
                <a:gd name="T31" fmla="*/ 27 h 81"/>
                <a:gd name="T32" fmla="*/ 64 w 80"/>
                <a:gd name="T33" fmla="*/ 8 h 81"/>
                <a:gd name="T34" fmla="*/ 60 w 80"/>
                <a:gd name="T35" fmla="*/ 6 h 81"/>
                <a:gd name="T36" fmla="*/ 40 w 80"/>
                <a:gd name="T3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1">
                  <a:moveTo>
                    <a:pt x="40" y="0"/>
                  </a:moveTo>
                  <a:cubicBezTo>
                    <a:pt x="40" y="0"/>
                    <a:pt x="39" y="0"/>
                    <a:pt x="39" y="0"/>
                  </a:cubicBezTo>
                  <a:cubicBezTo>
                    <a:pt x="22" y="1"/>
                    <a:pt x="7" y="12"/>
                    <a:pt x="2" y="28"/>
                  </a:cubicBezTo>
                  <a:cubicBezTo>
                    <a:pt x="1" y="29"/>
                    <a:pt x="1" y="31"/>
                    <a:pt x="1" y="32"/>
                  </a:cubicBezTo>
                  <a:cubicBezTo>
                    <a:pt x="0" y="35"/>
                    <a:pt x="0" y="38"/>
                    <a:pt x="0" y="41"/>
                  </a:cubicBezTo>
                  <a:cubicBezTo>
                    <a:pt x="0" y="48"/>
                    <a:pt x="1" y="54"/>
                    <a:pt x="4" y="59"/>
                  </a:cubicBezTo>
                  <a:cubicBezTo>
                    <a:pt x="5" y="60"/>
                    <a:pt x="5" y="61"/>
                    <a:pt x="6" y="63"/>
                  </a:cubicBezTo>
                  <a:cubicBezTo>
                    <a:pt x="12" y="72"/>
                    <a:pt x="22" y="78"/>
                    <a:pt x="33" y="80"/>
                  </a:cubicBezTo>
                  <a:cubicBezTo>
                    <a:pt x="34" y="80"/>
                    <a:pt x="36" y="81"/>
                    <a:pt x="37" y="81"/>
                  </a:cubicBezTo>
                  <a:cubicBezTo>
                    <a:pt x="38" y="81"/>
                    <a:pt x="39" y="81"/>
                    <a:pt x="40" y="81"/>
                  </a:cubicBezTo>
                  <a:cubicBezTo>
                    <a:pt x="40" y="81"/>
                    <a:pt x="40" y="81"/>
                    <a:pt x="41" y="81"/>
                  </a:cubicBezTo>
                  <a:cubicBezTo>
                    <a:pt x="57" y="81"/>
                    <a:pt x="71" y="70"/>
                    <a:pt x="77" y="56"/>
                  </a:cubicBezTo>
                  <a:cubicBezTo>
                    <a:pt x="78" y="54"/>
                    <a:pt x="78" y="53"/>
                    <a:pt x="79" y="51"/>
                  </a:cubicBezTo>
                  <a:cubicBezTo>
                    <a:pt x="80" y="48"/>
                    <a:pt x="80" y="44"/>
                    <a:pt x="80" y="40"/>
                  </a:cubicBezTo>
                  <a:cubicBezTo>
                    <a:pt x="80" y="37"/>
                    <a:pt x="80" y="34"/>
                    <a:pt x="79" y="31"/>
                  </a:cubicBezTo>
                  <a:cubicBezTo>
                    <a:pt x="79" y="30"/>
                    <a:pt x="78" y="29"/>
                    <a:pt x="78" y="27"/>
                  </a:cubicBezTo>
                  <a:cubicBezTo>
                    <a:pt x="75" y="20"/>
                    <a:pt x="70" y="13"/>
                    <a:pt x="64" y="8"/>
                  </a:cubicBezTo>
                  <a:cubicBezTo>
                    <a:pt x="62" y="7"/>
                    <a:pt x="61" y="7"/>
                    <a:pt x="60" y="6"/>
                  </a:cubicBezTo>
                  <a:cubicBezTo>
                    <a:pt x="54" y="2"/>
                    <a:pt x="47" y="0"/>
                    <a:pt x="40"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69" name="Freeform 20256"/>
            <p:cNvSpPr>
              <a:spLocks/>
            </p:cNvSpPr>
            <p:nvPr/>
          </p:nvSpPr>
          <p:spPr bwMode="auto">
            <a:xfrm>
              <a:off x="4830405" y="6869116"/>
              <a:ext cx="99384" cy="99384"/>
            </a:xfrm>
            <a:custGeom>
              <a:avLst/>
              <a:gdLst>
                <a:gd name="T0" fmla="*/ 31 w 63"/>
                <a:gd name="T1" fmla="*/ 0 h 63"/>
                <a:gd name="T2" fmla="*/ 31 w 63"/>
                <a:gd name="T3" fmla="*/ 0 h 63"/>
                <a:gd name="T4" fmla="*/ 30 w 63"/>
                <a:gd name="T5" fmla="*/ 0 h 63"/>
                <a:gd name="T6" fmla="*/ 26 w 63"/>
                <a:gd name="T7" fmla="*/ 0 h 63"/>
                <a:gd name="T8" fmla="*/ 12 w 63"/>
                <a:gd name="T9" fmla="*/ 6 h 63"/>
                <a:gd name="T10" fmla="*/ 9 w 63"/>
                <a:gd name="T11" fmla="*/ 9 h 63"/>
                <a:gd name="T12" fmla="*/ 0 w 63"/>
                <a:gd name="T13" fmla="*/ 32 h 63"/>
                <a:gd name="T14" fmla="*/ 14 w 63"/>
                <a:gd name="T15" fmla="*/ 58 h 63"/>
                <a:gd name="T16" fmla="*/ 18 w 63"/>
                <a:gd name="T17" fmla="*/ 60 h 63"/>
                <a:gd name="T18" fmla="*/ 31 w 63"/>
                <a:gd name="T19" fmla="*/ 63 h 63"/>
                <a:gd name="T20" fmla="*/ 31 w 63"/>
                <a:gd name="T21" fmla="*/ 63 h 63"/>
                <a:gd name="T22" fmla="*/ 32 w 63"/>
                <a:gd name="T23" fmla="*/ 63 h 63"/>
                <a:gd name="T24" fmla="*/ 35 w 63"/>
                <a:gd name="T25" fmla="*/ 63 h 63"/>
                <a:gd name="T26" fmla="*/ 52 w 63"/>
                <a:gd name="T27" fmla="*/ 55 h 63"/>
                <a:gd name="T28" fmla="*/ 55 w 63"/>
                <a:gd name="T29" fmla="*/ 52 h 63"/>
                <a:gd name="T30" fmla="*/ 63 w 63"/>
                <a:gd name="T31" fmla="*/ 31 h 63"/>
                <a:gd name="T32" fmla="*/ 58 w 63"/>
                <a:gd name="T33" fmla="*/ 15 h 63"/>
                <a:gd name="T34" fmla="*/ 56 w 63"/>
                <a:gd name="T35" fmla="*/ 12 h 63"/>
                <a:gd name="T36" fmla="*/ 47 w 63"/>
                <a:gd name="T37" fmla="*/ 4 h 63"/>
                <a:gd name="T38" fmla="*/ 43 w 63"/>
                <a:gd name="T39" fmla="*/ 2 h 63"/>
                <a:gd name="T40" fmla="*/ 31 w 63"/>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0"/>
                  </a:moveTo>
                  <a:cubicBezTo>
                    <a:pt x="31" y="0"/>
                    <a:pt x="31" y="0"/>
                    <a:pt x="31" y="0"/>
                  </a:cubicBezTo>
                  <a:cubicBezTo>
                    <a:pt x="31" y="0"/>
                    <a:pt x="30" y="0"/>
                    <a:pt x="30" y="0"/>
                  </a:cubicBezTo>
                  <a:cubicBezTo>
                    <a:pt x="29" y="0"/>
                    <a:pt x="27" y="0"/>
                    <a:pt x="26" y="0"/>
                  </a:cubicBezTo>
                  <a:cubicBezTo>
                    <a:pt x="21" y="1"/>
                    <a:pt x="16" y="3"/>
                    <a:pt x="12" y="6"/>
                  </a:cubicBezTo>
                  <a:cubicBezTo>
                    <a:pt x="11" y="7"/>
                    <a:pt x="10" y="8"/>
                    <a:pt x="9" y="9"/>
                  </a:cubicBezTo>
                  <a:cubicBezTo>
                    <a:pt x="3" y="15"/>
                    <a:pt x="0" y="23"/>
                    <a:pt x="0" y="32"/>
                  </a:cubicBezTo>
                  <a:cubicBezTo>
                    <a:pt x="0" y="43"/>
                    <a:pt x="6" y="52"/>
                    <a:pt x="14" y="58"/>
                  </a:cubicBezTo>
                  <a:cubicBezTo>
                    <a:pt x="15" y="59"/>
                    <a:pt x="17" y="59"/>
                    <a:pt x="18" y="60"/>
                  </a:cubicBezTo>
                  <a:cubicBezTo>
                    <a:pt x="22" y="62"/>
                    <a:pt x="26" y="63"/>
                    <a:pt x="31" y="63"/>
                  </a:cubicBezTo>
                  <a:cubicBezTo>
                    <a:pt x="31" y="63"/>
                    <a:pt x="31" y="63"/>
                    <a:pt x="31" y="63"/>
                  </a:cubicBezTo>
                  <a:cubicBezTo>
                    <a:pt x="31" y="63"/>
                    <a:pt x="32" y="63"/>
                    <a:pt x="32" y="63"/>
                  </a:cubicBezTo>
                  <a:cubicBezTo>
                    <a:pt x="33" y="63"/>
                    <a:pt x="34" y="63"/>
                    <a:pt x="35" y="63"/>
                  </a:cubicBezTo>
                  <a:cubicBezTo>
                    <a:pt x="41" y="62"/>
                    <a:pt x="47" y="59"/>
                    <a:pt x="52" y="55"/>
                  </a:cubicBezTo>
                  <a:cubicBezTo>
                    <a:pt x="53" y="54"/>
                    <a:pt x="54" y="53"/>
                    <a:pt x="55" y="52"/>
                  </a:cubicBezTo>
                  <a:cubicBezTo>
                    <a:pt x="60" y="47"/>
                    <a:pt x="63" y="39"/>
                    <a:pt x="63" y="31"/>
                  </a:cubicBezTo>
                  <a:cubicBezTo>
                    <a:pt x="63" y="25"/>
                    <a:pt x="61" y="20"/>
                    <a:pt x="58" y="15"/>
                  </a:cubicBezTo>
                  <a:cubicBezTo>
                    <a:pt x="57" y="14"/>
                    <a:pt x="57" y="13"/>
                    <a:pt x="56" y="12"/>
                  </a:cubicBezTo>
                  <a:cubicBezTo>
                    <a:pt x="53" y="9"/>
                    <a:pt x="50" y="6"/>
                    <a:pt x="47" y="4"/>
                  </a:cubicBezTo>
                  <a:cubicBezTo>
                    <a:pt x="46" y="4"/>
                    <a:pt x="44" y="3"/>
                    <a:pt x="43" y="2"/>
                  </a:cubicBezTo>
                  <a:cubicBezTo>
                    <a:pt x="39" y="1"/>
                    <a:pt x="35" y="0"/>
                    <a:pt x="3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0" name="Freeform 20257"/>
            <p:cNvSpPr>
              <a:spLocks/>
            </p:cNvSpPr>
            <p:nvPr/>
          </p:nvSpPr>
          <p:spPr bwMode="auto">
            <a:xfrm>
              <a:off x="5660826" y="6571633"/>
              <a:ext cx="64700" cy="64700"/>
            </a:xfrm>
            <a:custGeom>
              <a:avLst/>
              <a:gdLst>
                <a:gd name="T0" fmla="*/ 21 w 41"/>
                <a:gd name="T1" fmla="*/ 0 h 41"/>
                <a:gd name="T2" fmla="*/ 20 w 41"/>
                <a:gd name="T3" fmla="*/ 0 h 41"/>
                <a:gd name="T4" fmla="*/ 4 w 41"/>
                <a:gd name="T5" fmla="*/ 9 h 41"/>
                <a:gd name="T6" fmla="*/ 2 w 41"/>
                <a:gd name="T7" fmla="*/ 13 h 41"/>
                <a:gd name="T8" fmla="*/ 0 w 41"/>
                <a:gd name="T9" fmla="*/ 21 h 41"/>
                <a:gd name="T10" fmla="*/ 11 w 41"/>
                <a:gd name="T11" fmla="*/ 39 h 41"/>
                <a:gd name="T12" fmla="*/ 15 w 41"/>
                <a:gd name="T13" fmla="*/ 40 h 41"/>
                <a:gd name="T14" fmla="*/ 21 w 41"/>
                <a:gd name="T15" fmla="*/ 41 h 41"/>
                <a:gd name="T16" fmla="*/ 21 w 41"/>
                <a:gd name="T17" fmla="*/ 41 h 41"/>
                <a:gd name="T18" fmla="*/ 30 w 41"/>
                <a:gd name="T19" fmla="*/ 39 h 41"/>
                <a:gd name="T20" fmla="*/ 34 w 41"/>
                <a:gd name="T21" fmla="*/ 36 h 41"/>
                <a:gd name="T22" fmla="*/ 40 w 41"/>
                <a:gd name="T23" fmla="*/ 28 h 41"/>
                <a:gd name="T24" fmla="*/ 41 w 41"/>
                <a:gd name="T25" fmla="*/ 24 h 41"/>
                <a:gd name="T26" fmla="*/ 41 w 41"/>
                <a:gd name="T27" fmla="*/ 20 h 41"/>
                <a:gd name="T28" fmla="*/ 29 w 41"/>
                <a:gd name="T29" fmla="*/ 2 h 41"/>
                <a:gd name="T30" fmla="*/ 25 w 41"/>
                <a:gd name="T31" fmla="*/ 0 h 41"/>
                <a:gd name="T32" fmla="*/ 21 w 41"/>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21" y="0"/>
                  </a:moveTo>
                  <a:cubicBezTo>
                    <a:pt x="21" y="0"/>
                    <a:pt x="21" y="0"/>
                    <a:pt x="20" y="0"/>
                  </a:cubicBezTo>
                  <a:cubicBezTo>
                    <a:pt x="14" y="0"/>
                    <a:pt x="7" y="4"/>
                    <a:pt x="4" y="9"/>
                  </a:cubicBezTo>
                  <a:cubicBezTo>
                    <a:pt x="3" y="10"/>
                    <a:pt x="2" y="11"/>
                    <a:pt x="2" y="13"/>
                  </a:cubicBezTo>
                  <a:cubicBezTo>
                    <a:pt x="1" y="15"/>
                    <a:pt x="0" y="18"/>
                    <a:pt x="0" y="21"/>
                  </a:cubicBezTo>
                  <a:cubicBezTo>
                    <a:pt x="0" y="29"/>
                    <a:pt x="5" y="35"/>
                    <a:pt x="11" y="39"/>
                  </a:cubicBezTo>
                  <a:cubicBezTo>
                    <a:pt x="12" y="39"/>
                    <a:pt x="14" y="40"/>
                    <a:pt x="15" y="40"/>
                  </a:cubicBezTo>
                  <a:cubicBezTo>
                    <a:pt x="17" y="41"/>
                    <a:pt x="19" y="41"/>
                    <a:pt x="21" y="41"/>
                  </a:cubicBezTo>
                  <a:cubicBezTo>
                    <a:pt x="21" y="41"/>
                    <a:pt x="21" y="41"/>
                    <a:pt x="21" y="41"/>
                  </a:cubicBezTo>
                  <a:cubicBezTo>
                    <a:pt x="24" y="41"/>
                    <a:pt x="28" y="40"/>
                    <a:pt x="30" y="39"/>
                  </a:cubicBezTo>
                  <a:cubicBezTo>
                    <a:pt x="32" y="38"/>
                    <a:pt x="33" y="37"/>
                    <a:pt x="34" y="36"/>
                  </a:cubicBezTo>
                  <a:cubicBezTo>
                    <a:pt x="37" y="34"/>
                    <a:pt x="39" y="31"/>
                    <a:pt x="40" y="28"/>
                  </a:cubicBezTo>
                  <a:cubicBezTo>
                    <a:pt x="40" y="27"/>
                    <a:pt x="41" y="25"/>
                    <a:pt x="41" y="24"/>
                  </a:cubicBezTo>
                  <a:cubicBezTo>
                    <a:pt x="41" y="23"/>
                    <a:pt x="41" y="21"/>
                    <a:pt x="41" y="20"/>
                  </a:cubicBezTo>
                  <a:cubicBezTo>
                    <a:pt x="41" y="12"/>
                    <a:pt x="36" y="5"/>
                    <a:pt x="29" y="2"/>
                  </a:cubicBezTo>
                  <a:cubicBezTo>
                    <a:pt x="27" y="1"/>
                    <a:pt x="26" y="1"/>
                    <a:pt x="25" y="0"/>
                  </a:cubicBezTo>
                  <a:cubicBezTo>
                    <a:pt x="23" y="0"/>
                    <a:pt x="22"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1" name="Freeform 20258"/>
            <p:cNvSpPr>
              <a:spLocks/>
            </p:cNvSpPr>
            <p:nvPr/>
          </p:nvSpPr>
          <p:spPr bwMode="auto">
            <a:xfrm>
              <a:off x="6135734" y="6294159"/>
              <a:ext cx="119394" cy="119394"/>
            </a:xfrm>
            <a:custGeom>
              <a:avLst/>
              <a:gdLst>
                <a:gd name="T0" fmla="*/ 38 w 76"/>
                <a:gd name="T1" fmla="*/ 0 h 76"/>
                <a:gd name="T2" fmla="*/ 38 w 76"/>
                <a:gd name="T3" fmla="*/ 1 h 76"/>
                <a:gd name="T4" fmla="*/ 22 w 76"/>
                <a:gd name="T5" fmla="*/ 4 h 76"/>
                <a:gd name="T6" fmla="*/ 18 w 76"/>
                <a:gd name="T7" fmla="*/ 6 h 76"/>
                <a:gd name="T8" fmla="*/ 1 w 76"/>
                <a:gd name="T9" fmla="*/ 39 h 76"/>
                <a:gd name="T10" fmla="*/ 2 w 76"/>
                <a:gd name="T11" fmla="*/ 46 h 76"/>
                <a:gd name="T12" fmla="*/ 3 w 76"/>
                <a:gd name="T13" fmla="*/ 51 h 76"/>
                <a:gd name="T14" fmla="*/ 38 w 76"/>
                <a:gd name="T15" fmla="*/ 76 h 76"/>
                <a:gd name="T16" fmla="*/ 39 w 76"/>
                <a:gd name="T17" fmla="*/ 76 h 76"/>
                <a:gd name="T18" fmla="*/ 52 w 76"/>
                <a:gd name="T19" fmla="*/ 73 h 76"/>
                <a:gd name="T20" fmla="*/ 56 w 76"/>
                <a:gd name="T21" fmla="*/ 72 h 76"/>
                <a:gd name="T22" fmla="*/ 76 w 76"/>
                <a:gd name="T23" fmla="*/ 38 h 76"/>
                <a:gd name="T24" fmla="*/ 76 w 76"/>
                <a:gd name="T25" fmla="*/ 33 h 76"/>
                <a:gd name="T26" fmla="*/ 75 w 76"/>
                <a:gd name="T27" fmla="*/ 29 h 76"/>
                <a:gd name="T28" fmla="*/ 38 w 76"/>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76">
                  <a:moveTo>
                    <a:pt x="38" y="0"/>
                  </a:moveTo>
                  <a:cubicBezTo>
                    <a:pt x="38" y="0"/>
                    <a:pt x="38" y="1"/>
                    <a:pt x="38" y="1"/>
                  </a:cubicBezTo>
                  <a:cubicBezTo>
                    <a:pt x="32" y="1"/>
                    <a:pt x="27" y="2"/>
                    <a:pt x="22" y="4"/>
                  </a:cubicBezTo>
                  <a:cubicBezTo>
                    <a:pt x="21" y="5"/>
                    <a:pt x="20" y="5"/>
                    <a:pt x="18" y="6"/>
                  </a:cubicBezTo>
                  <a:cubicBezTo>
                    <a:pt x="8" y="13"/>
                    <a:pt x="0" y="25"/>
                    <a:pt x="1" y="39"/>
                  </a:cubicBezTo>
                  <a:cubicBezTo>
                    <a:pt x="1" y="42"/>
                    <a:pt x="1" y="44"/>
                    <a:pt x="2" y="46"/>
                  </a:cubicBezTo>
                  <a:cubicBezTo>
                    <a:pt x="2" y="48"/>
                    <a:pt x="2" y="49"/>
                    <a:pt x="3" y="51"/>
                  </a:cubicBezTo>
                  <a:cubicBezTo>
                    <a:pt x="8" y="65"/>
                    <a:pt x="22" y="76"/>
                    <a:pt x="38" y="76"/>
                  </a:cubicBezTo>
                  <a:cubicBezTo>
                    <a:pt x="39" y="76"/>
                    <a:pt x="39" y="76"/>
                    <a:pt x="39" y="76"/>
                  </a:cubicBezTo>
                  <a:cubicBezTo>
                    <a:pt x="44" y="76"/>
                    <a:pt x="48" y="75"/>
                    <a:pt x="52" y="73"/>
                  </a:cubicBezTo>
                  <a:cubicBezTo>
                    <a:pt x="54" y="73"/>
                    <a:pt x="55" y="72"/>
                    <a:pt x="56" y="72"/>
                  </a:cubicBezTo>
                  <a:cubicBezTo>
                    <a:pt x="68" y="65"/>
                    <a:pt x="76" y="52"/>
                    <a:pt x="76" y="38"/>
                  </a:cubicBezTo>
                  <a:cubicBezTo>
                    <a:pt x="76" y="36"/>
                    <a:pt x="76" y="35"/>
                    <a:pt x="76" y="33"/>
                  </a:cubicBezTo>
                  <a:cubicBezTo>
                    <a:pt x="76" y="32"/>
                    <a:pt x="75" y="31"/>
                    <a:pt x="75" y="29"/>
                  </a:cubicBezTo>
                  <a:cubicBezTo>
                    <a:pt x="71" y="13"/>
                    <a:pt x="56" y="0"/>
                    <a:pt x="38"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2" name="Freeform 20259"/>
            <p:cNvSpPr>
              <a:spLocks/>
            </p:cNvSpPr>
            <p:nvPr/>
          </p:nvSpPr>
          <p:spPr bwMode="auto">
            <a:xfrm>
              <a:off x="6909460" y="7374038"/>
              <a:ext cx="119394" cy="119394"/>
            </a:xfrm>
            <a:custGeom>
              <a:avLst/>
              <a:gdLst>
                <a:gd name="T0" fmla="*/ 38 w 76"/>
                <a:gd name="T1" fmla="*/ 0 h 76"/>
                <a:gd name="T2" fmla="*/ 37 w 76"/>
                <a:gd name="T3" fmla="*/ 0 h 76"/>
                <a:gd name="T4" fmla="*/ 31 w 76"/>
                <a:gd name="T5" fmla="*/ 1 h 76"/>
                <a:gd name="T6" fmla="*/ 26 w 76"/>
                <a:gd name="T7" fmla="*/ 2 h 76"/>
                <a:gd name="T8" fmla="*/ 13 w 76"/>
                <a:gd name="T9" fmla="*/ 10 h 76"/>
                <a:gd name="T10" fmla="*/ 10 w 76"/>
                <a:gd name="T11" fmla="*/ 13 h 76"/>
                <a:gd name="T12" fmla="*/ 2 w 76"/>
                <a:gd name="T13" fmla="*/ 26 h 76"/>
                <a:gd name="T14" fmla="*/ 1 w 76"/>
                <a:gd name="T15" fmla="*/ 30 h 76"/>
                <a:gd name="T16" fmla="*/ 0 w 76"/>
                <a:gd name="T17" fmla="*/ 39 h 76"/>
                <a:gd name="T18" fmla="*/ 12 w 76"/>
                <a:gd name="T19" fmla="*/ 66 h 76"/>
                <a:gd name="T20" fmla="*/ 16 w 76"/>
                <a:gd name="T21" fmla="*/ 69 h 76"/>
                <a:gd name="T22" fmla="*/ 38 w 76"/>
                <a:gd name="T23" fmla="*/ 76 h 76"/>
                <a:gd name="T24" fmla="*/ 39 w 76"/>
                <a:gd name="T25" fmla="*/ 76 h 76"/>
                <a:gd name="T26" fmla="*/ 68 w 76"/>
                <a:gd name="T27" fmla="*/ 62 h 76"/>
                <a:gd name="T28" fmla="*/ 70 w 76"/>
                <a:gd name="T29" fmla="*/ 58 h 76"/>
                <a:gd name="T30" fmla="*/ 76 w 76"/>
                <a:gd name="T31" fmla="*/ 38 h 76"/>
                <a:gd name="T32" fmla="*/ 65 w 76"/>
                <a:gd name="T33" fmla="*/ 12 h 76"/>
                <a:gd name="T34" fmla="*/ 62 w 76"/>
                <a:gd name="T35" fmla="*/ 9 h 76"/>
                <a:gd name="T36" fmla="*/ 43 w 76"/>
                <a:gd name="T37" fmla="*/ 1 h 76"/>
                <a:gd name="T38" fmla="*/ 39 w 76"/>
                <a:gd name="T39" fmla="*/ 0 h 76"/>
                <a:gd name="T40" fmla="*/ 38 w 76"/>
                <a:gd name="T41"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76">
                  <a:moveTo>
                    <a:pt x="38" y="0"/>
                  </a:moveTo>
                  <a:cubicBezTo>
                    <a:pt x="38" y="0"/>
                    <a:pt x="38" y="0"/>
                    <a:pt x="37" y="0"/>
                  </a:cubicBezTo>
                  <a:cubicBezTo>
                    <a:pt x="35" y="0"/>
                    <a:pt x="33" y="1"/>
                    <a:pt x="31" y="1"/>
                  </a:cubicBezTo>
                  <a:cubicBezTo>
                    <a:pt x="29" y="1"/>
                    <a:pt x="28" y="2"/>
                    <a:pt x="26" y="2"/>
                  </a:cubicBezTo>
                  <a:cubicBezTo>
                    <a:pt x="21" y="4"/>
                    <a:pt x="17" y="7"/>
                    <a:pt x="13" y="10"/>
                  </a:cubicBezTo>
                  <a:cubicBezTo>
                    <a:pt x="12" y="11"/>
                    <a:pt x="11" y="12"/>
                    <a:pt x="10" y="13"/>
                  </a:cubicBezTo>
                  <a:cubicBezTo>
                    <a:pt x="7" y="17"/>
                    <a:pt x="4" y="21"/>
                    <a:pt x="2" y="26"/>
                  </a:cubicBezTo>
                  <a:cubicBezTo>
                    <a:pt x="2" y="27"/>
                    <a:pt x="2" y="28"/>
                    <a:pt x="1" y="30"/>
                  </a:cubicBezTo>
                  <a:cubicBezTo>
                    <a:pt x="1" y="33"/>
                    <a:pt x="0" y="36"/>
                    <a:pt x="0" y="39"/>
                  </a:cubicBezTo>
                  <a:cubicBezTo>
                    <a:pt x="0" y="50"/>
                    <a:pt x="5" y="59"/>
                    <a:pt x="12" y="66"/>
                  </a:cubicBezTo>
                  <a:cubicBezTo>
                    <a:pt x="13" y="67"/>
                    <a:pt x="15" y="68"/>
                    <a:pt x="16" y="69"/>
                  </a:cubicBezTo>
                  <a:cubicBezTo>
                    <a:pt x="22" y="73"/>
                    <a:pt x="30" y="76"/>
                    <a:pt x="38" y="76"/>
                  </a:cubicBezTo>
                  <a:cubicBezTo>
                    <a:pt x="38" y="76"/>
                    <a:pt x="39" y="76"/>
                    <a:pt x="39" y="76"/>
                  </a:cubicBezTo>
                  <a:cubicBezTo>
                    <a:pt x="50" y="76"/>
                    <a:pt x="61" y="70"/>
                    <a:pt x="68" y="62"/>
                  </a:cubicBezTo>
                  <a:cubicBezTo>
                    <a:pt x="68" y="61"/>
                    <a:pt x="69" y="60"/>
                    <a:pt x="70" y="58"/>
                  </a:cubicBezTo>
                  <a:cubicBezTo>
                    <a:pt x="74" y="52"/>
                    <a:pt x="76" y="45"/>
                    <a:pt x="76" y="38"/>
                  </a:cubicBezTo>
                  <a:cubicBezTo>
                    <a:pt x="76" y="27"/>
                    <a:pt x="72" y="18"/>
                    <a:pt x="65" y="12"/>
                  </a:cubicBezTo>
                  <a:cubicBezTo>
                    <a:pt x="64" y="11"/>
                    <a:pt x="63" y="10"/>
                    <a:pt x="62" y="9"/>
                  </a:cubicBezTo>
                  <a:cubicBezTo>
                    <a:pt x="57" y="5"/>
                    <a:pt x="50" y="2"/>
                    <a:pt x="43" y="1"/>
                  </a:cubicBezTo>
                  <a:cubicBezTo>
                    <a:pt x="42" y="1"/>
                    <a:pt x="40" y="0"/>
                    <a:pt x="39" y="0"/>
                  </a:cubicBezTo>
                  <a:cubicBezTo>
                    <a:pt x="39" y="0"/>
                    <a:pt x="38" y="0"/>
                    <a:pt x="3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3" name="Freeform 20260"/>
            <p:cNvSpPr>
              <a:spLocks/>
            </p:cNvSpPr>
            <p:nvPr/>
          </p:nvSpPr>
          <p:spPr bwMode="auto">
            <a:xfrm>
              <a:off x="6668004" y="6199445"/>
              <a:ext cx="76038" cy="75372"/>
            </a:xfrm>
            <a:custGeom>
              <a:avLst/>
              <a:gdLst>
                <a:gd name="T0" fmla="*/ 24 w 48"/>
                <a:gd name="T1" fmla="*/ 0 h 48"/>
                <a:gd name="T2" fmla="*/ 24 w 48"/>
                <a:gd name="T3" fmla="*/ 0 h 48"/>
                <a:gd name="T4" fmla="*/ 4 w 48"/>
                <a:gd name="T5" fmla="*/ 11 h 48"/>
                <a:gd name="T6" fmla="*/ 2 w 48"/>
                <a:gd name="T7" fmla="*/ 15 h 48"/>
                <a:gd name="T8" fmla="*/ 0 w 48"/>
                <a:gd name="T9" fmla="*/ 24 h 48"/>
                <a:gd name="T10" fmla="*/ 1 w 48"/>
                <a:gd name="T11" fmla="*/ 27 h 48"/>
                <a:gd name="T12" fmla="*/ 2 w 48"/>
                <a:gd name="T13" fmla="*/ 31 h 48"/>
                <a:gd name="T14" fmla="*/ 15 w 48"/>
                <a:gd name="T15" fmla="*/ 46 h 48"/>
                <a:gd name="T16" fmla="*/ 19 w 48"/>
                <a:gd name="T17" fmla="*/ 47 h 48"/>
                <a:gd name="T18" fmla="*/ 19 w 48"/>
                <a:gd name="T19" fmla="*/ 47 h 48"/>
                <a:gd name="T20" fmla="*/ 24 w 48"/>
                <a:gd name="T21" fmla="*/ 48 h 48"/>
                <a:gd name="T22" fmla="*/ 25 w 48"/>
                <a:gd name="T23" fmla="*/ 48 h 48"/>
                <a:gd name="T24" fmla="*/ 27 w 48"/>
                <a:gd name="T25" fmla="*/ 47 h 48"/>
                <a:gd name="T26" fmla="*/ 32 w 48"/>
                <a:gd name="T27" fmla="*/ 47 h 48"/>
                <a:gd name="T28" fmla="*/ 39 w 48"/>
                <a:gd name="T29" fmla="*/ 43 h 48"/>
                <a:gd name="T30" fmla="*/ 42 w 48"/>
                <a:gd name="T31" fmla="*/ 40 h 48"/>
                <a:gd name="T32" fmla="*/ 48 w 48"/>
                <a:gd name="T33" fmla="*/ 23 h 48"/>
                <a:gd name="T34" fmla="*/ 48 w 48"/>
                <a:gd name="T35" fmla="*/ 22 h 48"/>
                <a:gd name="T36" fmla="*/ 48 w 48"/>
                <a:gd name="T37" fmla="*/ 18 h 48"/>
                <a:gd name="T38" fmla="*/ 30 w 48"/>
                <a:gd name="T39" fmla="*/ 0 h 48"/>
                <a:gd name="T40" fmla="*/ 26 w 48"/>
                <a:gd name="T41" fmla="*/ 0 h 48"/>
                <a:gd name="T42" fmla="*/ 24 w 4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48">
                  <a:moveTo>
                    <a:pt x="24" y="0"/>
                  </a:moveTo>
                  <a:cubicBezTo>
                    <a:pt x="24" y="0"/>
                    <a:pt x="24" y="0"/>
                    <a:pt x="24" y="0"/>
                  </a:cubicBezTo>
                  <a:cubicBezTo>
                    <a:pt x="15" y="0"/>
                    <a:pt x="8" y="5"/>
                    <a:pt x="4" y="11"/>
                  </a:cubicBezTo>
                  <a:cubicBezTo>
                    <a:pt x="3" y="13"/>
                    <a:pt x="2" y="14"/>
                    <a:pt x="2" y="15"/>
                  </a:cubicBezTo>
                  <a:cubicBezTo>
                    <a:pt x="1" y="18"/>
                    <a:pt x="0" y="21"/>
                    <a:pt x="0" y="24"/>
                  </a:cubicBezTo>
                  <a:cubicBezTo>
                    <a:pt x="0" y="25"/>
                    <a:pt x="1" y="26"/>
                    <a:pt x="1" y="27"/>
                  </a:cubicBezTo>
                  <a:cubicBezTo>
                    <a:pt x="1" y="28"/>
                    <a:pt x="1" y="30"/>
                    <a:pt x="2" y="31"/>
                  </a:cubicBezTo>
                  <a:cubicBezTo>
                    <a:pt x="4" y="38"/>
                    <a:pt x="9" y="43"/>
                    <a:pt x="15" y="46"/>
                  </a:cubicBezTo>
                  <a:cubicBezTo>
                    <a:pt x="16" y="46"/>
                    <a:pt x="17" y="47"/>
                    <a:pt x="19" y="47"/>
                  </a:cubicBezTo>
                  <a:cubicBezTo>
                    <a:pt x="19" y="47"/>
                    <a:pt x="19" y="47"/>
                    <a:pt x="19" y="47"/>
                  </a:cubicBezTo>
                  <a:cubicBezTo>
                    <a:pt x="20" y="47"/>
                    <a:pt x="22" y="48"/>
                    <a:pt x="24" y="48"/>
                  </a:cubicBezTo>
                  <a:cubicBezTo>
                    <a:pt x="25" y="48"/>
                    <a:pt x="25" y="48"/>
                    <a:pt x="25" y="48"/>
                  </a:cubicBezTo>
                  <a:cubicBezTo>
                    <a:pt x="26" y="48"/>
                    <a:pt x="27" y="48"/>
                    <a:pt x="27" y="47"/>
                  </a:cubicBezTo>
                  <a:cubicBezTo>
                    <a:pt x="29" y="47"/>
                    <a:pt x="30" y="47"/>
                    <a:pt x="32" y="47"/>
                  </a:cubicBezTo>
                  <a:cubicBezTo>
                    <a:pt x="34" y="46"/>
                    <a:pt x="37" y="44"/>
                    <a:pt x="39" y="43"/>
                  </a:cubicBezTo>
                  <a:cubicBezTo>
                    <a:pt x="40" y="42"/>
                    <a:pt x="41" y="41"/>
                    <a:pt x="42" y="40"/>
                  </a:cubicBezTo>
                  <a:cubicBezTo>
                    <a:pt x="46" y="35"/>
                    <a:pt x="48" y="30"/>
                    <a:pt x="48" y="23"/>
                  </a:cubicBezTo>
                  <a:cubicBezTo>
                    <a:pt x="48" y="23"/>
                    <a:pt x="48" y="22"/>
                    <a:pt x="48" y="22"/>
                  </a:cubicBezTo>
                  <a:cubicBezTo>
                    <a:pt x="48" y="20"/>
                    <a:pt x="48" y="19"/>
                    <a:pt x="48" y="18"/>
                  </a:cubicBezTo>
                  <a:cubicBezTo>
                    <a:pt x="45" y="9"/>
                    <a:pt x="39" y="3"/>
                    <a:pt x="30" y="0"/>
                  </a:cubicBezTo>
                  <a:cubicBezTo>
                    <a:pt x="29" y="0"/>
                    <a:pt x="27" y="0"/>
                    <a:pt x="26" y="0"/>
                  </a:cubicBezTo>
                  <a:cubicBezTo>
                    <a:pt x="25" y="0"/>
                    <a:pt x="25" y="0"/>
                    <a:pt x="24"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4" name="Freeform 20262"/>
            <p:cNvSpPr>
              <a:spLocks/>
            </p:cNvSpPr>
            <p:nvPr/>
          </p:nvSpPr>
          <p:spPr bwMode="auto">
            <a:xfrm>
              <a:off x="7177596" y="6117403"/>
              <a:ext cx="69368" cy="68034"/>
            </a:xfrm>
            <a:custGeom>
              <a:avLst/>
              <a:gdLst>
                <a:gd name="T0" fmla="*/ 22 w 44"/>
                <a:gd name="T1" fmla="*/ 0 h 43"/>
                <a:gd name="T2" fmla="*/ 22 w 44"/>
                <a:gd name="T3" fmla="*/ 0 h 43"/>
                <a:gd name="T4" fmla="*/ 10 w 44"/>
                <a:gd name="T5" fmla="*/ 3 h 43"/>
                <a:gd name="T6" fmla="*/ 7 w 44"/>
                <a:gd name="T7" fmla="*/ 6 h 43"/>
                <a:gd name="T8" fmla="*/ 0 w 44"/>
                <a:gd name="T9" fmla="*/ 22 h 43"/>
                <a:gd name="T10" fmla="*/ 0 w 44"/>
                <a:gd name="T11" fmla="*/ 23 h 43"/>
                <a:gd name="T12" fmla="*/ 1 w 44"/>
                <a:gd name="T13" fmla="*/ 27 h 43"/>
                <a:gd name="T14" fmla="*/ 13 w 44"/>
                <a:gd name="T15" fmla="*/ 41 h 43"/>
                <a:gd name="T16" fmla="*/ 17 w 44"/>
                <a:gd name="T17" fmla="*/ 43 h 43"/>
                <a:gd name="T18" fmla="*/ 22 w 44"/>
                <a:gd name="T19" fmla="*/ 43 h 43"/>
                <a:gd name="T20" fmla="*/ 22 w 44"/>
                <a:gd name="T21" fmla="*/ 43 h 43"/>
                <a:gd name="T22" fmla="*/ 27 w 44"/>
                <a:gd name="T23" fmla="*/ 42 h 43"/>
                <a:gd name="T24" fmla="*/ 31 w 44"/>
                <a:gd name="T25" fmla="*/ 41 h 43"/>
                <a:gd name="T26" fmla="*/ 36 w 44"/>
                <a:gd name="T27" fmla="*/ 38 h 43"/>
                <a:gd name="T28" fmla="*/ 39 w 44"/>
                <a:gd name="T29" fmla="*/ 35 h 43"/>
                <a:gd name="T30" fmla="*/ 44 w 44"/>
                <a:gd name="T31" fmla="*/ 21 h 43"/>
                <a:gd name="T32" fmla="*/ 34 w 44"/>
                <a:gd name="T33" fmla="*/ 4 h 43"/>
                <a:gd name="T34" fmla="*/ 31 w 44"/>
                <a:gd name="T35" fmla="*/ 2 h 43"/>
                <a:gd name="T36" fmla="*/ 22 w 44"/>
                <a:gd name="T3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3">
                  <a:moveTo>
                    <a:pt x="22" y="0"/>
                  </a:moveTo>
                  <a:cubicBezTo>
                    <a:pt x="22" y="0"/>
                    <a:pt x="22" y="0"/>
                    <a:pt x="22" y="0"/>
                  </a:cubicBezTo>
                  <a:cubicBezTo>
                    <a:pt x="17" y="0"/>
                    <a:pt x="13" y="1"/>
                    <a:pt x="10" y="3"/>
                  </a:cubicBezTo>
                  <a:cubicBezTo>
                    <a:pt x="9" y="4"/>
                    <a:pt x="8" y="5"/>
                    <a:pt x="7" y="6"/>
                  </a:cubicBezTo>
                  <a:cubicBezTo>
                    <a:pt x="3" y="10"/>
                    <a:pt x="0" y="16"/>
                    <a:pt x="0" y="22"/>
                  </a:cubicBezTo>
                  <a:cubicBezTo>
                    <a:pt x="0" y="22"/>
                    <a:pt x="0" y="23"/>
                    <a:pt x="0" y="23"/>
                  </a:cubicBezTo>
                  <a:cubicBezTo>
                    <a:pt x="0" y="24"/>
                    <a:pt x="1" y="26"/>
                    <a:pt x="1" y="27"/>
                  </a:cubicBezTo>
                  <a:cubicBezTo>
                    <a:pt x="3" y="34"/>
                    <a:pt x="7" y="39"/>
                    <a:pt x="13" y="41"/>
                  </a:cubicBezTo>
                  <a:cubicBezTo>
                    <a:pt x="15" y="42"/>
                    <a:pt x="16" y="42"/>
                    <a:pt x="17" y="43"/>
                  </a:cubicBezTo>
                  <a:cubicBezTo>
                    <a:pt x="19" y="43"/>
                    <a:pt x="20" y="43"/>
                    <a:pt x="22" y="43"/>
                  </a:cubicBezTo>
                  <a:cubicBezTo>
                    <a:pt x="22" y="43"/>
                    <a:pt x="22" y="43"/>
                    <a:pt x="22" y="43"/>
                  </a:cubicBezTo>
                  <a:cubicBezTo>
                    <a:pt x="24" y="43"/>
                    <a:pt x="26" y="43"/>
                    <a:pt x="27" y="42"/>
                  </a:cubicBezTo>
                  <a:cubicBezTo>
                    <a:pt x="29" y="42"/>
                    <a:pt x="30" y="42"/>
                    <a:pt x="31" y="41"/>
                  </a:cubicBezTo>
                  <a:cubicBezTo>
                    <a:pt x="33" y="40"/>
                    <a:pt x="34" y="39"/>
                    <a:pt x="36" y="38"/>
                  </a:cubicBezTo>
                  <a:cubicBezTo>
                    <a:pt x="37" y="37"/>
                    <a:pt x="38" y="36"/>
                    <a:pt x="39" y="35"/>
                  </a:cubicBezTo>
                  <a:cubicBezTo>
                    <a:pt x="42" y="31"/>
                    <a:pt x="44" y="26"/>
                    <a:pt x="44" y="21"/>
                  </a:cubicBezTo>
                  <a:cubicBezTo>
                    <a:pt x="43" y="14"/>
                    <a:pt x="40" y="8"/>
                    <a:pt x="34" y="4"/>
                  </a:cubicBezTo>
                  <a:cubicBezTo>
                    <a:pt x="33" y="3"/>
                    <a:pt x="32" y="2"/>
                    <a:pt x="31" y="2"/>
                  </a:cubicBezTo>
                  <a:cubicBezTo>
                    <a:pt x="28" y="0"/>
                    <a:pt x="25" y="0"/>
                    <a:pt x="2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5" name="Freeform 20263"/>
            <p:cNvSpPr>
              <a:spLocks/>
            </p:cNvSpPr>
            <p:nvPr/>
          </p:nvSpPr>
          <p:spPr bwMode="auto">
            <a:xfrm>
              <a:off x="7429724" y="6849106"/>
              <a:ext cx="105387" cy="105387"/>
            </a:xfrm>
            <a:custGeom>
              <a:avLst/>
              <a:gdLst>
                <a:gd name="T0" fmla="*/ 33 w 67"/>
                <a:gd name="T1" fmla="*/ 0 h 67"/>
                <a:gd name="T2" fmla="*/ 33 w 67"/>
                <a:gd name="T3" fmla="*/ 0 h 67"/>
                <a:gd name="T4" fmla="*/ 24 w 67"/>
                <a:gd name="T5" fmla="*/ 1 h 67"/>
                <a:gd name="T6" fmla="*/ 20 w 67"/>
                <a:gd name="T7" fmla="*/ 3 h 67"/>
                <a:gd name="T8" fmla="*/ 7 w 67"/>
                <a:gd name="T9" fmla="*/ 13 h 67"/>
                <a:gd name="T10" fmla="*/ 4 w 67"/>
                <a:gd name="T11" fmla="*/ 17 h 67"/>
                <a:gd name="T12" fmla="*/ 0 w 67"/>
                <a:gd name="T13" fmla="*/ 34 h 67"/>
                <a:gd name="T14" fmla="*/ 8 w 67"/>
                <a:gd name="T15" fmla="*/ 56 h 67"/>
                <a:gd name="T16" fmla="*/ 12 w 67"/>
                <a:gd name="T17" fmla="*/ 59 h 67"/>
                <a:gd name="T18" fmla="*/ 27 w 67"/>
                <a:gd name="T19" fmla="*/ 67 h 67"/>
                <a:gd name="T20" fmla="*/ 32 w 67"/>
                <a:gd name="T21" fmla="*/ 67 h 67"/>
                <a:gd name="T22" fmla="*/ 33 w 67"/>
                <a:gd name="T23" fmla="*/ 67 h 67"/>
                <a:gd name="T24" fmla="*/ 34 w 67"/>
                <a:gd name="T25" fmla="*/ 67 h 67"/>
                <a:gd name="T26" fmla="*/ 48 w 67"/>
                <a:gd name="T27" fmla="*/ 64 h 67"/>
                <a:gd name="T28" fmla="*/ 51 w 67"/>
                <a:gd name="T29" fmla="*/ 62 h 67"/>
                <a:gd name="T30" fmla="*/ 67 w 67"/>
                <a:gd name="T31" fmla="*/ 33 h 67"/>
                <a:gd name="T32" fmla="*/ 67 w 67"/>
                <a:gd name="T33" fmla="*/ 32 h 67"/>
                <a:gd name="T34" fmla="*/ 66 w 67"/>
                <a:gd name="T35" fmla="*/ 28 h 67"/>
                <a:gd name="T36" fmla="*/ 33 w 67"/>
                <a:gd name="T3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67">
                  <a:moveTo>
                    <a:pt x="33" y="0"/>
                  </a:moveTo>
                  <a:cubicBezTo>
                    <a:pt x="33" y="0"/>
                    <a:pt x="33" y="0"/>
                    <a:pt x="33" y="0"/>
                  </a:cubicBezTo>
                  <a:cubicBezTo>
                    <a:pt x="30" y="0"/>
                    <a:pt x="27" y="1"/>
                    <a:pt x="24" y="1"/>
                  </a:cubicBezTo>
                  <a:cubicBezTo>
                    <a:pt x="23" y="2"/>
                    <a:pt x="21" y="2"/>
                    <a:pt x="20" y="3"/>
                  </a:cubicBezTo>
                  <a:cubicBezTo>
                    <a:pt x="15" y="5"/>
                    <a:pt x="10" y="9"/>
                    <a:pt x="7" y="13"/>
                  </a:cubicBezTo>
                  <a:cubicBezTo>
                    <a:pt x="6" y="14"/>
                    <a:pt x="5" y="15"/>
                    <a:pt x="4" y="17"/>
                  </a:cubicBezTo>
                  <a:cubicBezTo>
                    <a:pt x="1" y="22"/>
                    <a:pt x="0" y="28"/>
                    <a:pt x="0" y="34"/>
                  </a:cubicBezTo>
                  <a:cubicBezTo>
                    <a:pt x="0" y="43"/>
                    <a:pt x="3" y="50"/>
                    <a:pt x="8" y="56"/>
                  </a:cubicBezTo>
                  <a:cubicBezTo>
                    <a:pt x="9" y="57"/>
                    <a:pt x="10" y="58"/>
                    <a:pt x="12" y="59"/>
                  </a:cubicBezTo>
                  <a:cubicBezTo>
                    <a:pt x="16" y="63"/>
                    <a:pt x="21" y="65"/>
                    <a:pt x="27" y="67"/>
                  </a:cubicBezTo>
                  <a:cubicBezTo>
                    <a:pt x="29" y="67"/>
                    <a:pt x="30" y="67"/>
                    <a:pt x="32" y="67"/>
                  </a:cubicBezTo>
                  <a:cubicBezTo>
                    <a:pt x="32" y="67"/>
                    <a:pt x="33" y="67"/>
                    <a:pt x="33" y="67"/>
                  </a:cubicBezTo>
                  <a:cubicBezTo>
                    <a:pt x="33" y="67"/>
                    <a:pt x="34" y="67"/>
                    <a:pt x="34" y="67"/>
                  </a:cubicBezTo>
                  <a:cubicBezTo>
                    <a:pt x="39" y="67"/>
                    <a:pt x="43" y="66"/>
                    <a:pt x="48" y="64"/>
                  </a:cubicBezTo>
                  <a:cubicBezTo>
                    <a:pt x="49" y="63"/>
                    <a:pt x="50" y="63"/>
                    <a:pt x="51" y="62"/>
                  </a:cubicBezTo>
                  <a:cubicBezTo>
                    <a:pt x="61" y="56"/>
                    <a:pt x="67" y="45"/>
                    <a:pt x="67" y="33"/>
                  </a:cubicBezTo>
                  <a:cubicBezTo>
                    <a:pt x="67" y="33"/>
                    <a:pt x="67" y="32"/>
                    <a:pt x="67" y="32"/>
                  </a:cubicBezTo>
                  <a:cubicBezTo>
                    <a:pt x="67" y="31"/>
                    <a:pt x="66" y="29"/>
                    <a:pt x="66" y="28"/>
                  </a:cubicBezTo>
                  <a:cubicBezTo>
                    <a:pt x="63" y="12"/>
                    <a:pt x="50" y="0"/>
                    <a:pt x="3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6" name="Freeform 20293"/>
            <p:cNvSpPr>
              <a:spLocks noEditPoints="1"/>
            </p:cNvSpPr>
            <p:nvPr/>
          </p:nvSpPr>
          <p:spPr bwMode="auto">
            <a:xfrm>
              <a:off x="5870933" y="5794573"/>
              <a:ext cx="160748" cy="158747"/>
            </a:xfrm>
            <a:custGeom>
              <a:avLst/>
              <a:gdLst>
                <a:gd name="T0" fmla="*/ 27 w 102"/>
                <a:gd name="T1" fmla="*/ 78 h 101"/>
                <a:gd name="T2" fmla="*/ 14 w 102"/>
                <a:gd name="T3" fmla="*/ 51 h 101"/>
                <a:gd name="T4" fmla="*/ 51 w 102"/>
                <a:gd name="T5" fmla="*/ 13 h 101"/>
                <a:gd name="T6" fmla="*/ 51 w 102"/>
                <a:gd name="T7" fmla="*/ 13 h 101"/>
                <a:gd name="T8" fmla="*/ 86 w 102"/>
                <a:gd name="T9" fmla="*/ 37 h 101"/>
                <a:gd name="T10" fmla="*/ 87 w 102"/>
                <a:gd name="T11" fmla="*/ 41 h 101"/>
                <a:gd name="T12" fmla="*/ 88 w 102"/>
                <a:gd name="T13" fmla="*/ 50 h 101"/>
                <a:gd name="T14" fmla="*/ 87 w 102"/>
                <a:gd name="T15" fmla="*/ 59 h 101"/>
                <a:gd name="T16" fmla="*/ 86 w 102"/>
                <a:gd name="T17" fmla="*/ 63 h 101"/>
                <a:gd name="T18" fmla="*/ 86 w 102"/>
                <a:gd name="T19" fmla="*/ 64 h 101"/>
                <a:gd name="T20" fmla="*/ 84 w 102"/>
                <a:gd name="T21" fmla="*/ 68 h 101"/>
                <a:gd name="T22" fmla="*/ 69 w 102"/>
                <a:gd name="T23" fmla="*/ 83 h 101"/>
                <a:gd name="T24" fmla="*/ 66 w 102"/>
                <a:gd name="T25" fmla="*/ 84 h 101"/>
                <a:gd name="T26" fmla="*/ 52 w 102"/>
                <a:gd name="T27" fmla="*/ 87 h 101"/>
                <a:gd name="T28" fmla="*/ 51 w 102"/>
                <a:gd name="T29" fmla="*/ 87 h 101"/>
                <a:gd name="T30" fmla="*/ 40 w 102"/>
                <a:gd name="T31" fmla="*/ 85 h 101"/>
                <a:gd name="T32" fmla="*/ 36 w 102"/>
                <a:gd name="T33" fmla="*/ 84 h 101"/>
                <a:gd name="T34" fmla="*/ 31 w 102"/>
                <a:gd name="T35" fmla="*/ 81 h 101"/>
                <a:gd name="T36" fmla="*/ 27 w 102"/>
                <a:gd name="T37" fmla="*/ 78 h 101"/>
                <a:gd name="T38" fmla="*/ 51 w 102"/>
                <a:gd name="T39" fmla="*/ 0 h 101"/>
                <a:gd name="T40" fmla="*/ 50 w 102"/>
                <a:gd name="T41" fmla="*/ 0 h 101"/>
                <a:gd name="T42" fmla="*/ 1 w 102"/>
                <a:gd name="T43" fmla="*/ 51 h 101"/>
                <a:gd name="T44" fmla="*/ 19 w 102"/>
                <a:gd name="T45" fmla="*/ 90 h 101"/>
                <a:gd name="T46" fmla="*/ 23 w 102"/>
                <a:gd name="T47" fmla="*/ 92 h 101"/>
                <a:gd name="T48" fmla="*/ 31 w 102"/>
                <a:gd name="T49" fmla="*/ 97 h 101"/>
                <a:gd name="T50" fmla="*/ 35 w 102"/>
                <a:gd name="T51" fmla="*/ 98 h 101"/>
                <a:gd name="T52" fmla="*/ 51 w 102"/>
                <a:gd name="T53" fmla="*/ 101 h 101"/>
                <a:gd name="T54" fmla="*/ 52 w 102"/>
                <a:gd name="T55" fmla="*/ 101 h 101"/>
                <a:gd name="T56" fmla="*/ 72 w 102"/>
                <a:gd name="T57" fmla="*/ 97 h 101"/>
                <a:gd name="T58" fmla="*/ 76 w 102"/>
                <a:gd name="T59" fmla="*/ 95 h 101"/>
                <a:gd name="T60" fmla="*/ 96 w 102"/>
                <a:gd name="T61" fmla="*/ 74 h 101"/>
                <a:gd name="T62" fmla="*/ 98 w 102"/>
                <a:gd name="T63" fmla="*/ 70 h 101"/>
                <a:gd name="T64" fmla="*/ 99 w 102"/>
                <a:gd name="T65" fmla="*/ 67 h 101"/>
                <a:gd name="T66" fmla="*/ 100 w 102"/>
                <a:gd name="T67" fmla="*/ 63 h 101"/>
                <a:gd name="T68" fmla="*/ 102 w 102"/>
                <a:gd name="T69" fmla="*/ 49 h 101"/>
                <a:gd name="T70" fmla="*/ 100 w 102"/>
                <a:gd name="T71" fmla="*/ 38 h 101"/>
                <a:gd name="T72" fmla="*/ 99 w 102"/>
                <a:gd name="T73" fmla="*/ 34 h 101"/>
                <a:gd name="T74" fmla="*/ 51 w 102"/>
                <a:gd name="T7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27" y="78"/>
                  </a:moveTo>
                  <a:cubicBezTo>
                    <a:pt x="19" y="72"/>
                    <a:pt x="14" y="62"/>
                    <a:pt x="14" y="51"/>
                  </a:cubicBezTo>
                  <a:cubicBezTo>
                    <a:pt x="14" y="31"/>
                    <a:pt x="30" y="14"/>
                    <a:pt x="51" y="13"/>
                  </a:cubicBezTo>
                  <a:cubicBezTo>
                    <a:pt x="51" y="13"/>
                    <a:pt x="51" y="13"/>
                    <a:pt x="51" y="13"/>
                  </a:cubicBezTo>
                  <a:cubicBezTo>
                    <a:pt x="67" y="13"/>
                    <a:pt x="80" y="23"/>
                    <a:pt x="86" y="37"/>
                  </a:cubicBezTo>
                  <a:cubicBezTo>
                    <a:pt x="86" y="39"/>
                    <a:pt x="87" y="40"/>
                    <a:pt x="87" y="41"/>
                  </a:cubicBezTo>
                  <a:cubicBezTo>
                    <a:pt x="88" y="44"/>
                    <a:pt x="88" y="47"/>
                    <a:pt x="88" y="50"/>
                  </a:cubicBezTo>
                  <a:cubicBezTo>
                    <a:pt x="88" y="53"/>
                    <a:pt x="88" y="56"/>
                    <a:pt x="87" y="59"/>
                  </a:cubicBezTo>
                  <a:cubicBezTo>
                    <a:pt x="87" y="60"/>
                    <a:pt x="86" y="62"/>
                    <a:pt x="86" y="63"/>
                  </a:cubicBezTo>
                  <a:cubicBezTo>
                    <a:pt x="86" y="63"/>
                    <a:pt x="86" y="64"/>
                    <a:pt x="86" y="64"/>
                  </a:cubicBezTo>
                  <a:cubicBezTo>
                    <a:pt x="85" y="65"/>
                    <a:pt x="84" y="67"/>
                    <a:pt x="84" y="68"/>
                  </a:cubicBezTo>
                  <a:cubicBezTo>
                    <a:pt x="80" y="74"/>
                    <a:pt x="75" y="79"/>
                    <a:pt x="69" y="83"/>
                  </a:cubicBezTo>
                  <a:cubicBezTo>
                    <a:pt x="68" y="83"/>
                    <a:pt x="67" y="84"/>
                    <a:pt x="66" y="84"/>
                  </a:cubicBezTo>
                  <a:cubicBezTo>
                    <a:pt x="61" y="86"/>
                    <a:pt x="57" y="87"/>
                    <a:pt x="52" y="87"/>
                  </a:cubicBezTo>
                  <a:cubicBezTo>
                    <a:pt x="52" y="87"/>
                    <a:pt x="51" y="87"/>
                    <a:pt x="51" y="87"/>
                  </a:cubicBezTo>
                  <a:cubicBezTo>
                    <a:pt x="47" y="87"/>
                    <a:pt x="43" y="87"/>
                    <a:pt x="40" y="85"/>
                  </a:cubicBezTo>
                  <a:cubicBezTo>
                    <a:pt x="38" y="85"/>
                    <a:pt x="37" y="84"/>
                    <a:pt x="36" y="84"/>
                  </a:cubicBezTo>
                  <a:cubicBezTo>
                    <a:pt x="34" y="83"/>
                    <a:pt x="32" y="82"/>
                    <a:pt x="31" y="81"/>
                  </a:cubicBezTo>
                  <a:cubicBezTo>
                    <a:pt x="29" y="80"/>
                    <a:pt x="28" y="79"/>
                    <a:pt x="27" y="78"/>
                  </a:cubicBezTo>
                  <a:moveTo>
                    <a:pt x="51" y="0"/>
                  </a:moveTo>
                  <a:cubicBezTo>
                    <a:pt x="51" y="0"/>
                    <a:pt x="51" y="0"/>
                    <a:pt x="50" y="0"/>
                  </a:cubicBezTo>
                  <a:cubicBezTo>
                    <a:pt x="22" y="0"/>
                    <a:pt x="0" y="23"/>
                    <a:pt x="1" y="51"/>
                  </a:cubicBezTo>
                  <a:cubicBezTo>
                    <a:pt x="1" y="67"/>
                    <a:pt x="8" y="81"/>
                    <a:pt x="19" y="90"/>
                  </a:cubicBezTo>
                  <a:cubicBezTo>
                    <a:pt x="21" y="90"/>
                    <a:pt x="22" y="91"/>
                    <a:pt x="23" y="92"/>
                  </a:cubicBezTo>
                  <a:cubicBezTo>
                    <a:pt x="25" y="94"/>
                    <a:pt x="28" y="95"/>
                    <a:pt x="31" y="97"/>
                  </a:cubicBezTo>
                  <a:cubicBezTo>
                    <a:pt x="32" y="97"/>
                    <a:pt x="34" y="98"/>
                    <a:pt x="35" y="98"/>
                  </a:cubicBezTo>
                  <a:cubicBezTo>
                    <a:pt x="40" y="100"/>
                    <a:pt x="46" y="101"/>
                    <a:pt x="51" y="101"/>
                  </a:cubicBezTo>
                  <a:cubicBezTo>
                    <a:pt x="51" y="101"/>
                    <a:pt x="52" y="101"/>
                    <a:pt x="52" y="101"/>
                  </a:cubicBezTo>
                  <a:cubicBezTo>
                    <a:pt x="59" y="101"/>
                    <a:pt x="66" y="99"/>
                    <a:pt x="72" y="97"/>
                  </a:cubicBezTo>
                  <a:cubicBezTo>
                    <a:pt x="73" y="96"/>
                    <a:pt x="74" y="95"/>
                    <a:pt x="76" y="95"/>
                  </a:cubicBezTo>
                  <a:cubicBezTo>
                    <a:pt x="84" y="90"/>
                    <a:pt x="91" y="83"/>
                    <a:pt x="96" y="74"/>
                  </a:cubicBezTo>
                  <a:cubicBezTo>
                    <a:pt x="97" y="72"/>
                    <a:pt x="97" y="71"/>
                    <a:pt x="98" y="70"/>
                  </a:cubicBezTo>
                  <a:cubicBezTo>
                    <a:pt x="98" y="69"/>
                    <a:pt x="98" y="68"/>
                    <a:pt x="99" y="67"/>
                  </a:cubicBezTo>
                  <a:cubicBezTo>
                    <a:pt x="99" y="66"/>
                    <a:pt x="100" y="64"/>
                    <a:pt x="100" y="63"/>
                  </a:cubicBezTo>
                  <a:cubicBezTo>
                    <a:pt x="101" y="59"/>
                    <a:pt x="102" y="54"/>
                    <a:pt x="102" y="49"/>
                  </a:cubicBezTo>
                  <a:cubicBezTo>
                    <a:pt x="102" y="46"/>
                    <a:pt x="101" y="42"/>
                    <a:pt x="100" y="38"/>
                  </a:cubicBezTo>
                  <a:cubicBezTo>
                    <a:pt x="100" y="37"/>
                    <a:pt x="99" y="35"/>
                    <a:pt x="99" y="34"/>
                  </a:cubicBezTo>
                  <a:cubicBezTo>
                    <a:pt x="92" y="14"/>
                    <a:pt x="73"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7" name="Freeform 20294"/>
            <p:cNvSpPr>
              <a:spLocks/>
            </p:cNvSpPr>
            <p:nvPr/>
          </p:nvSpPr>
          <p:spPr bwMode="auto">
            <a:xfrm>
              <a:off x="7021516" y="6572967"/>
              <a:ext cx="78706" cy="77372"/>
            </a:xfrm>
            <a:custGeom>
              <a:avLst/>
              <a:gdLst>
                <a:gd name="T0" fmla="*/ 25 w 50"/>
                <a:gd name="T1" fmla="*/ 0 h 49"/>
                <a:gd name="T2" fmla="*/ 25 w 50"/>
                <a:gd name="T3" fmla="*/ 0 h 49"/>
                <a:gd name="T4" fmla="*/ 20 w 50"/>
                <a:gd name="T5" fmla="*/ 0 h 49"/>
                <a:gd name="T6" fmla="*/ 16 w 50"/>
                <a:gd name="T7" fmla="*/ 1 h 49"/>
                <a:gd name="T8" fmla="*/ 8 w 50"/>
                <a:gd name="T9" fmla="*/ 6 h 49"/>
                <a:gd name="T10" fmla="*/ 5 w 50"/>
                <a:gd name="T11" fmla="*/ 10 h 49"/>
                <a:gd name="T12" fmla="*/ 0 w 50"/>
                <a:gd name="T13" fmla="*/ 25 h 49"/>
                <a:gd name="T14" fmla="*/ 3 w 50"/>
                <a:gd name="T15" fmla="*/ 36 h 49"/>
                <a:gd name="T16" fmla="*/ 6 w 50"/>
                <a:gd name="T17" fmla="*/ 40 h 49"/>
                <a:gd name="T18" fmla="*/ 21 w 50"/>
                <a:gd name="T19" fmla="*/ 49 h 49"/>
                <a:gd name="T20" fmla="*/ 25 w 50"/>
                <a:gd name="T21" fmla="*/ 49 h 49"/>
                <a:gd name="T22" fmla="*/ 25 w 50"/>
                <a:gd name="T23" fmla="*/ 49 h 49"/>
                <a:gd name="T24" fmla="*/ 26 w 50"/>
                <a:gd name="T25" fmla="*/ 49 h 49"/>
                <a:gd name="T26" fmla="*/ 29 w 50"/>
                <a:gd name="T27" fmla="*/ 49 h 49"/>
                <a:gd name="T28" fmla="*/ 33 w 50"/>
                <a:gd name="T29" fmla="*/ 48 h 49"/>
                <a:gd name="T30" fmla="*/ 43 w 50"/>
                <a:gd name="T31" fmla="*/ 42 h 49"/>
                <a:gd name="T32" fmla="*/ 45 w 50"/>
                <a:gd name="T33" fmla="*/ 39 h 49"/>
                <a:gd name="T34" fmla="*/ 50 w 50"/>
                <a:gd name="T35" fmla="*/ 24 h 49"/>
                <a:gd name="T36" fmla="*/ 36 w 50"/>
                <a:gd name="T37" fmla="*/ 2 h 49"/>
                <a:gd name="T38" fmla="*/ 32 w 50"/>
                <a:gd name="T39" fmla="*/ 0 h 49"/>
                <a:gd name="T40" fmla="*/ 25 w 50"/>
                <a:gd name="T4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49">
                  <a:moveTo>
                    <a:pt x="25" y="0"/>
                  </a:moveTo>
                  <a:cubicBezTo>
                    <a:pt x="25" y="0"/>
                    <a:pt x="25" y="0"/>
                    <a:pt x="25" y="0"/>
                  </a:cubicBezTo>
                  <a:cubicBezTo>
                    <a:pt x="23" y="0"/>
                    <a:pt x="22" y="0"/>
                    <a:pt x="20" y="0"/>
                  </a:cubicBezTo>
                  <a:cubicBezTo>
                    <a:pt x="19" y="0"/>
                    <a:pt x="17" y="1"/>
                    <a:pt x="16" y="1"/>
                  </a:cubicBezTo>
                  <a:cubicBezTo>
                    <a:pt x="13" y="3"/>
                    <a:pt x="10" y="4"/>
                    <a:pt x="8" y="6"/>
                  </a:cubicBezTo>
                  <a:cubicBezTo>
                    <a:pt x="7" y="7"/>
                    <a:pt x="6" y="8"/>
                    <a:pt x="5" y="10"/>
                  </a:cubicBezTo>
                  <a:cubicBezTo>
                    <a:pt x="2" y="14"/>
                    <a:pt x="0" y="19"/>
                    <a:pt x="0" y="25"/>
                  </a:cubicBezTo>
                  <a:cubicBezTo>
                    <a:pt x="0" y="29"/>
                    <a:pt x="1" y="33"/>
                    <a:pt x="3" y="36"/>
                  </a:cubicBezTo>
                  <a:cubicBezTo>
                    <a:pt x="4" y="38"/>
                    <a:pt x="5" y="39"/>
                    <a:pt x="6" y="40"/>
                  </a:cubicBezTo>
                  <a:cubicBezTo>
                    <a:pt x="9" y="45"/>
                    <a:pt x="15" y="48"/>
                    <a:pt x="21" y="49"/>
                  </a:cubicBezTo>
                  <a:cubicBezTo>
                    <a:pt x="22" y="49"/>
                    <a:pt x="23" y="49"/>
                    <a:pt x="25" y="49"/>
                  </a:cubicBezTo>
                  <a:cubicBezTo>
                    <a:pt x="25" y="49"/>
                    <a:pt x="25" y="49"/>
                    <a:pt x="25" y="49"/>
                  </a:cubicBezTo>
                  <a:cubicBezTo>
                    <a:pt x="25" y="49"/>
                    <a:pt x="25" y="49"/>
                    <a:pt x="26" y="49"/>
                  </a:cubicBezTo>
                  <a:cubicBezTo>
                    <a:pt x="27" y="49"/>
                    <a:pt x="28" y="49"/>
                    <a:pt x="29" y="49"/>
                  </a:cubicBezTo>
                  <a:cubicBezTo>
                    <a:pt x="31" y="49"/>
                    <a:pt x="32" y="48"/>
                    <a:pt x="33" y="48"/>
                  </a:cubicBezTo>
                  <a:cubicBezTo>
                    <a:pt x="37" y="47"/>
                    <a:pt x="40" y="45"/>
                    <a:pt x="43" y="42"/>
                  </a:cubicBezTo>
                  <a:cubicBezTo>
                    <a:pt x="44" y="41"/>
                    <a:pt x="45" y="40"/>
                    <a:pt x="45" y="39"/>
                  </a:cubicBezTo>
                  <a:cubicBezTo>
                    <a:pt x="48" y="35"/>
                    <a:pt x="50" y="30"/>
                    <a:pt x="50" y="24"/>
                  </a:cubicBezTo>
                  <a:cubicBezTo>
                    <a:pt x="50" y="14"/>
                    <a:pt x="44" y="6"/>
                    <a:pt x="36" y="2"/>
                  </a:cubicBezTo>
                  <a:cubicBezTo>
                    <a:pt x="35" y="1"/>
                    <a:pt x="33" y="1"/>
                    <a:pt x="32" y="0"/>
                  </a:cubicBezTo>
                  <a:cubicBezTo>
                    <a:pt x="30" y="0"/>
                    <a:pt x="27"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8" name="Freeform 20295"/>
            <p:cNvSpPr>
              <a:spLocks noEditPoints="1"/>
            </p:cNvSpPr>
            <p:nvPr/>
          </p:nvSpPr>
          <p:spPr bwMode="auto">
            <a:xfrm>
              <a:off x="6980162" y="6532279"/>
              <a:ext cx="160748" cy="158747"/>
            </a:xfrm>
            <a:custGeom>
              <a:avLst/>
              <a:gdLst>
                <a:gd name="T0" fmla="*/ 43 w 102"/>
                <a:gd name="T1" fmla="*/ 14 h 101"/>
                <a:gd name="T2" fmla="*/ 51 w 102"/>
                <a:gd name="T3" fmla="*/ 13 h 101"/>
                <a:gd name="T4" fmla="*/ 51 w 102"/>
                <a:gd name="T5" fmla="*/ 13 h 101"/>
                <a:gd name="T6" fmla="*/ 62 w 102"/>
                <a:gd name="T7" fmla="*/ 15 h 101"/>
                <a:gd name="T8" fmla="*/ 66 w 102"/>
                <a:gd name="T9" fmla="*/ 16 h 101"/>
                <a:gd name="T10" fmla="*/ 88 w 102"/>
                <a:gd name="T11" fmla="*/ 50 h 101"/>
                <a:gd name="T12" fmla="*/ 81 w 102"/>
                <a:gd name="T13" fmla="*/ 72 h 101"/>
                <a:gd name="T14" fmla="*/ 79 w 102"/>
                <a:gd name="T15" fmla="*/ 75 h 101"/>
                <a:gd name="T16" fmla="*/ 63 w 102"/>
                <a:gd name="T17" fmla="*/ 85 h 101"/>
                <a:gd name="T18" fmla="*/ 59 w 102"/>
                <a:gd name="T19" fmla="*/ 87 h 101"/>
                <a:gd name="T20" fmla="*/ 52 w 102"/>
                <a:gd name="T21" fmla="*/ 87 h 101"/>
                <a:gd name="T22" fmla="*/ 51 w 102"/>
                <a:gd name="T23" fmla="*/ 87 h 101"/>
                <a:gd name="T24" fmla="*/ 50 w 102"/>
                <a:gd name="T25" fmla="*/ 87 h 101"/>
                <a:gd name="T26" fmla="*/ 45 w 102"/>
                <a:gd name="T27" fmla="*/ 87 h 101"/>
                <a:gd name="T28" fmla="*/ 21 w 102"/>
                <a:gd name="T29" fmla="*/ 71 h 101"/>
                <a:gd name="T30" fmla="*/ 19 w 102"/>
                <a:gd name="T31" fmla="*/ 68 h 101"/>
                <a:gd name="T32" fmla="*/ 14 w 102"/>
                <a:gd name="T33" fmla="*/ 51 h 101"/>
                <a:gd name="T34" fmla="*/ 23 w 102"/>
                <a:gd name="T35" fmla="*/ 27 h 101"/>
                <a:gd name="T36" fmla="*/ 26 w 102"/>
                <a:gd name="T37" fmla="*/ 24 h 101"/>
                <a:gd name="T38" fmla="*/ 39 w 102"/>
                <a:gd name="T39" fmla="*/ 16 h 101"/>
                <a:gd name="T40" fmla="*/ 43 w 102"/>
                <a:gd name="T41" fmla="*/ 14 h 101"/>
                <a:gd name="T42" fmla="*/ 51 w 102"/>
                <a:gd name="T43" fmla="*/ 0 h 101"/>
                <a:gd name="T44" fmla="*/ 50 w 102"/>
                <a:gd name="T45" fmla="*/ 0 h 101"/>
                <a:gd name="T46" fmla="*/ 39 w 102"/>
                <a:gd name="T47" fmla="*/ 1 h 101"/>
                <a:gd name="T48" fmla="*/ 35 w 102"/>
                <a:gd name="T49" fmla="*/ 3 h 101"/>
                <a:gd name="T50" fmla="*/ 17 w 102"/>
                <a:gd name="T51" fmla="*/ 14 h 101"/>
                <a:gd name="T52" fmla="*/ 14 w 102"/>
                <a:gd name="T53" fmla="*/ 17 h 101"/>
                <a:gd name="T54" fmla="*/ 1 w 102"/>
                <a:gd name="T55" fmla="*/ 51 h 101"/>
                <a:gd name="T56" fmla="*/ 6 w 102"/>
                <a:gd name="T57" fmla="*/ 74 h 101"/>
                <a:gd name="T58" fmla="*/ 9 w 102"/>
                <a:gd name="T59" fmla="*/ 78 h 101"/>
                <a:gd name="T60" fmla="*/ 44 w 102"/>
                <a:gd name="T61" fmla="*/ 100 h 101"/>
                <a:gd name="T62" fmla="*/ 48 w 102"/>
                <a:gd name="T63" fmla="*/ 101 h 101"/>
                <a:gd name="T64" fmla="*/ 51 w 102"/>
                <a:gd name="T65" fmla="*/ 101 h 101"/>
                <a:gd name="T66" fmla="*/ 52 w 102"/>
                <a:gd name="T67" fmla="*/ 101 h 101"/>
                <a:gd name="T68" fmla="*/ 63 w 102"/>
                <a:gd name="T69" fmla="*/ 100 h 101"/>
                <a:gd name="T70" fmla="*/ 67 w 102"/>
                <a:gd name="T71" fmla="*/ 98 h 101"/>
                <a:gd name="T72" fmla="*/ 90 w 102"/>
                <a:gd name="T73" fmla="*/ 83 h 101"/>
                <a:gd name="T74" fmla="*/ 93 w 102"/>
                <a:gd name="T75" fmla="*/ 79 h 101"/>
                <a:gd name="T76" fmla="*/ 102 w 102"/>
                <a:gd name="T77" fmla="*/ 49 h 101"/>
                <a:gd name="T78" fmla="*/ 70 w 102"/>
                <a:gd name="T79" fmla="*/ 3 h 101"/>
                <a:gd name="T80" fmla="*/ 66 w 102"/>
                <a:gd name="T81" fmla="*/ 2 h 101"/>
                <a:gd name="T82" fmla="*/ 51 w 102"/>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101">
                  <a:moveTo>
                    <a:pt x="43" y="14"/>
                  </a:moveTo>
                  <a:cubicBezTo>
                    <a:pt x="45" y="14"/>
                    <a:pt x="48" y="14"/>
                    <a:pt x="51" y="13"/>
                  </a:cubicBezTo>
                  <a:cubicBezTo>
                    <a:pt x="51" y="13"/>
                    <a:pt x="51" y="13"/>
                    <a:pt x="51" y="13"/>
                  </a:cubicBezTo>
                  <a:cubicBezTo>
                    <a:pt x="55" y="13"/>
                    <a:pt x="58" y="14"/>
                    <a:pt x="62" y="15"/>
                  </a:cubicBezTo>
                  <a:cubicBezTo>
                    <a:pt x="63" y="15"/>
                    <a:pt x="64" y="16"/>
                    <a:pt x="66" y="16"/>
                  </a:cubicBezTo>
                  <a:cubicBezTo>
                    <a:pt x="79" y="22"/>
                    <a:pt x="88" y="35"/>
                    <a:pt x="88" y="50"/>
                  </a:cubicBezTo>
                  <a:cubicBezTo>
                    <a:pt x="88" y="58"/>
                    <a:pt x="86" y="65"/>
                    <a:pt x="81" y="72"/>
                  </a:cubicBezTo>
                  <a:cubicBezTo>
                    <a:pt x="81" y="73"/>
                    <a:pt x="80" y="74"/>
                    <a:pt x="79" y="75"/>
                  </a:cubicBezTo>
                  <a:cubicBezTo>
                    <a:pt x="74" y="80"/>
                    <a:pt x="69" y="83"/>
                    <a:pt x="63" y="85"/>
                  </a:cubicBezTo>
                  <a:cubicBezTo>
                    <a:pt x="61" y="86"/>
                    <a:pt x="60" y="86"/>
                    <a:pt x="59" y="87"/>
                  </a:cubicBezTo>
                  <a:cubicBezTo>
                    <a:pt x="56" y="87"/>
                    <a:pt x="54" y="87"/>
                    <a:pt x="52" y="87"/>
                  </a:cubicBezTo>
                  <a:cubicBezTo>
                    <a:pt x="52" y="87"/>
                    <a:pt x="51" y="87"/>
                    <a:pt x="51" y="87"/>
                  </a:cubicBezTo>
                  <a:cubicBezTo>
                    <a:pt x="51" y="87"/>
                    <a:pt x="50" y="87"/>
                    <a:pt x="50" y="87"/>
                  </a:cubicBezTo>
                  <a:cubicBezTo>
                    <a:pt x="48" y="87"/>
                    <a:pt x="47" y="87"/>
                    <a:pt x="45" y="87"/>
                  </a:cubicBezTo>
                  <a:cubicBezTo>
                    <a:pt x="35" y="85"/>
                    <a:pt x="26" y="80"/>
                    <a:pt x="21" y="71"/>
                  </a:cubicBezTo>
                  <a:cubicBezTo>
                    <a:pt x="20" y="70"/>
                    <a:pt x="19" y="69"/>
                    <a:pt x="19" y="68"/>
                  </a:cubicBezTo>
                  <a:cubicBezTo>
                    <a:pt x="16" y="63"/>
                    <a:pt x="14" y="57"/>
                    <a:pt x="14" y="51"/>
                  </a:cubicBezTo>
                  <a:cubicBezTo>
                    <a:pt x="14" y="42"/>
                    <a:pt x="17" y="33"/>
                    <a:pt x="23" y="27"/>
                  </a:cubicBezTo>
                  <a:cubicBezTo>
                    <a:pt x="24" y="26"/>
                    <a:pt x="25" y="25"/>
                    <a:pt x="26" y="24"/>
                  </a:cubicBezTo>
                  <a:cubicBezTo>
                    <a:pt x="30" y="20"/>
                    <a:pt x="34" y="17"/>
                    <a:pt x="39" y="16"/>
                  </a:cubicBezTo>
                  <a:cubicBezTo>
                    <a:pt x="40" y="15"/>
                    <a:pt x="41" y="15"/>
                    <a:pt x="43" y="14"/>
                  </a:cubicBezTo>
                  <a:moveTo>
                    <a:pt x="51" y="0"/>
                  </a:moveTo>
                  <a:cubicBezTo>
                    <a:pt x="51" y="0"/>
                    <a:pt x="51" y="0"/>
                    <a:pt x="50" y="0"/>
                  </a:cubicBezTo>
                  <a:cubicBezTo>
                    <a:pt x="46" y="0"/>
                    <a:pt x="43" y="0"/>
                    <a:pt x="39" y="1"/>
                  </a:cubicBezTo>
                  <a:cubicBezTo>
                    <a:pt x="38" y="2"/>
                    <a:pt x="36" y="2"/>
                    <a:pt x="35" y="3"/>
                  </a:cubicBezTo>
                  <a:cubicBezTo>
                    <a:pt x="28" y="5"/>
                    <a:pt x="22" y="9"/>
                    <a:pt x="17" y="14"/>
                  </a:cubicBezTo>
                  <a:cubicBezTo>
                    <a:pt x="16" y="15"/>
                    <a:pt x="15" y="16"/>
                    <a:pt x="14" y="17"/>
                  </a:cubicBezTo>
                  <a:cubicBezTo>
                    <a:pt x="5" y="26"/>
                    <a:pt x="0" y="38"/>
                    <a:pt x="1" y="51"/>
                  </a:cubicBezTo>
                  <a:cubicBezTo>
                    <a:pt x="1" y="59"/>
                    <a:pt x="3" y="67"/>
                    <a:pt x="6" y="74"/>
                  </a:cubicBezTo>
                  <a:cubicBezTo>
                    <a:pt x="7" y="75"/>
                    <a:pt x="8" y="76"/>
                    <a:pt x="9" y="78"/>
                  </a:cubicBezTo>
                  <a:cubicBezTo>
                    <a:pt x="16" y="90"/>
                    <a:pt x="29" y="98"/>
                    <a:pt x="44" y="100"/>
                  </a:cubicBezTo>
                  <a:cubicBezTo>
                    <a:pt x="45" y="101"/>
                    <a:pt x="47" y="101"/>
                    <a:pt x="48" y="101"/>
                  </a:cubicBezTo>
                  <a:cubicBezTo>
                    <a:pt x="49" y="101"/>
                    <a:pt x="50" y="101"/>
                    <a:pt x="51" y="101"/>
                  </a:cubicBezTo>
                  <a:cubicBezTo>
                    <a:pt x="51" y="101"/>
                    <a:pt x="52" y="101"/>
                    <a:pt x="52" y="101"/>
                  </a:cubicBezTo>
                  <a:cubicBezTo>
                    <a:pt x="56" y="101"/>
                    <a:pt x="59" y="100"/>
                    <a:pt x="63" y="100"/>
                  </a:cubicBezTo>
                  <a:cubicBezTo>
                    <a:pt x="64" y="99"/>
                    <a:pt x="65" y="99"/>
                    <a:pt x="67" y="98"/>
                  </a:cubicBezTo>
                  <a:cubicBezTo>
                    <a:pt x="76" y="95"/>
                    <a:pt x="84" y="90"/>
                    <a:pt x="90" y="83"/>
                  </a:cubicBezTo>
                  <a:cubicBezTo>
                    <a:pt x="91" y="82"/>
                    <a:pt x="92" y="80"/>
                    <a:pt x="93" y="79"/>
                  </a:cubicBezTo>
                  <a:cubicBezTo>
                    <a:pt x="98" y="71"/>
                    <a:pt x="102" y="61"/>
                    <a:pt x="102" y="49"/>
                  </a:cubicBezTo>
                  <a:cubicBezTo>
                    <a:pt x="101" y="29"/>
                    <a:pt x="88" y="11"/>
                    <a:pt x="70" y="3"/>
                  </a:cubicBezTo>
                  <a:cubicBezTo>
                    <a:pt x="68" y="3"/>
                    <a:pt x="67" y="2"/>
                    <a:pt x="66" y="2"/>
                  </a:cubicBezTo>
                  <a:cubicBezTo>
                    <a:pt x="61" y="1"/>
                    <a:pt x="56"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9" name="Freeform 20296"/>
            <p:cNvSpPr>
              <a:spLocks/>
            </p:cNvSpPr>
            <p:nvPr/>
          </p:nvSpPr>
          <p:spPr bwMode="auto">
            <a:xfrm>
              <a:off x="7349016" y="7680860"/>
              <a:ext cx="77372" cy="79374"/>
            </a:xfrm>
            <a:custGeom>
              <a:avLst/>
              <a:gdLst>
                <a:gd name="T0" fmla="*/ 25 w 49"/>
                <a:gd name="T1" fmla="*/ 0 h 50"/>
                <a:gd name="T2" fmla="*/ 24 w 49"/>
                <a:gd name="T3" fmla="*/ 0 h 50"/>
                <a:gd name="T4" fmla="*/ 20 w 49"/>
                <a:gd name="T5" fmla="*/ 1 h 50"/>
                <a:gd name="T6" fmla="*/ 15 w 49"/>
                <a:gd name="T7" fmla="*/ 2 h 50"/>
                <a:gd name="T8" fmla="*/ 5 w 49"/>
                <a:gd name="T9" fmla="*/ 9 h 50"/>
                <a:gd name="T10" fmla="*/ 3 w 49"/>
                <a:gd name="T11" fmla="*/ 13 h 50"/>
                <a:gd name="T12" fmla="*/ 0 w 49"/>
                <a:gd name="T13" fmla="*/ 25 h 50"/>
                <a:gd name="T14" fmla="*/ 0 w 49"/>
                <a:gd name="T15" fmla="*/ 31 h 50"/>
                <a:gd name="T16" fmla="*/ 2 w 49"/>
                <a:gd name="T17" fmla="*/ 35 h 50"/>
                <a:gd name="T18" fmla="*/ 25 w 49"/>
                <a:gd name="T19" fmla="*/ 50 h 50"/>
                <a:gd name="T20" fmla="*/ 25 w 49"/>
                <a:gd name="T21" fmla="*/ 50 h 50"/>
                <a:gd name="T22" fmla="*/ 47 w 49"/>
                <a:gd name="T23" fmla="*/ 36 h 50"/>
                <a:gd name="T24" fmla="*/ 48 w 49"/>
                <a:gd name="T25" fmla="*/ 32 h 50"/>
                <a:gd name="T26" fmla="*/ 49 w 49"/>
                <a:gd name="T27" fmla="*/ 24 h 50"/>
                <a:gd name="T28" fmla="*/ 30 w 49"/>
                <a:gd name="T29" fmla="*/ 1 h 50"/>
                <a:gd name="T30" fmla="*/ 25 w 49"/>
                <a:gd name="T31" fmla="*/ 0 h 50"/>
                <a:gd name="T32" fmla="*/ 25 w 49"/>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25" y="0"/>
                  </a:moveTo>
                  <a:cubicBezTo>
                    <a:pt x="24" y="0"/>
                    <a:pt x="24" y="0"/>
                    <a:pt x="24" y="0"/>
                  </a:cubicBezTo>
                  <a:cubicBezTo>
                    <a:pt x="23" y="0"/>
                    <a:pt x="21" y="0"/>
                    <a:pt x="20" y="1"/>
                  </a:cubicBezTo>
                  <a:cubicBezTo>
                    <a:pt x="18" y="1"/>
                    <a:pt x="17" y="1"/>
                    <a:pt x="15" y="2"/>
                  </a:cubicBezTo>
                  <a:cubicBezTo>
                    <a:pt x="11" y="3"/>
                    <a:pt x="8" y="6"/>
                    <a:pt x="5" y="9"/>
                  </a:cubicBezTo>
                  <a:cubicBezTo>
                    <a:pt x="4" y="10"/>
                    <a:pt x="4" y="12"/>
                    <a:pt x="3" y="13"/>
                  </a:cubicBezTo>
                  <a:cubicBezTo>
                    <a:pt x="1" y="17"/>
                    <a:pt x="0" y="21"/>
                    <a:pt x="0" y="25"/>
                  </a:cubicBezTo>
                  <a:cubicBezTo>
                    <a:pt x="0" y="27"/>
                    <a:pt x="0" y="29"/>
                    <a:pt x="0" y="31"/>
                  </a:cubicBezTo>
                  <a:cubicBezTo>
                    <a:pt x="1" y="32"/>
                    <a:pt x="1" y="33"/>
                    <a:pt x="2" y="35"/>
                  </a:cubicBezTo>
                  <a:cubicBezTo>
                    <a:pt x="6" y="44"/>
                    <a:pt x="14" y="50"/>
                    <a:pt x="25" y="50"/>
                  </a:cubicBezTo>
                  <a:cubicBezTo>
                    <a:pt x="25" y="50"/>
                    <a:pt x="25" y="50"/>
                    <a:pt x="25" y="50"/>
                  </a:cubicBezTo>
                  <a:cubicBezTo>
                    <a:pt x="35" y="50"/>
                    <a:pt x="43" y="44"/>
                    <a:pt x="47" y="36"/>
                  </a:cubicBezTo>
                  <a:cubicBezTo>
                    <a:pt x="47" y="35"/>
                    <a:pt x="48" y="33"/>
                    <a:pt x="48" y="32"/>
                  </a:cubicBezTo>
                  <a:cubicBezTo>
                    <a:pt x="49" y="30"/>
                    <a:pt x="49" y="27"/>
                    <a:pt x="49" y="24"/>
                  </a:cubicBezTo>
                  <a:cubicBezTo>
                    <a:pt x="49" y="13"/>
                    <a:pt x="41" y="3"/>
                    <a:pt x="30" y="1"/>
                  </a:cubicBezTo>
                  <a:cubicBezTo>
                    <a:pt x="28" y="0"/>
                    <a:pt x="27" y="0"/>
                    <a:pt x="25" y="0"/>
                  </a:cubicBezTo>
                  <a:cubicBezTo>
                    <a:pt x="25" y="0"/>
                    <a:pt x="25"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0" name="Freeform 20297"/>
            <p:cNvSpPr>
              <a:spLocks noEditPoints="1"/>
            </p:cNvSpPr>
            <p:nvPr/>
          </p:nvSpPr>
          <p:spPr bwMode="auto">
            <a:xfrm>
              <a:off x="7308329" y="7640172"/>
              <a:ext cx="158747" cy="159414"/>
            </a:xfrm>
            <a:custGeom>
              <a:avLst/>
              <a:gdLst>
                <a:gd name="T0" fmla="*/ 42 w 101"/>
                <a:gd name="T1" fmla="*/ 15 h 101"/>
                <a:gd name="T2" fmla="*/ 50 w 101"/>
                <a:gd name="T3" fmla="*/ 14 h 101"/>
                <a:gd name="T4" fmla="*/ 51 w 101"/>
                <a:gd name="T5" fmla="*/ 14 h 101"/>
                <a:gd name="T6" fmla="*/ 53 w 101"/>
                <a:gd name="T7" fmla="*/ 14 h 101"/>
                <a:gd name="T8" fmla="*/ 57 w 101"/>
                <a:gd name="T9" fmla="*/ 15 h 101"/>
                <a:gd name="T10" fmla="*/ 87 w 101"/>
                <a:gd name="T11" fmla="*/ 50 h 101"/>
                <a:gd name="T12" fmla="*/ 86 w 101"/>
                <a:gd name="T13" fmla="*/ 63 h 101"/>
                <a:gd name="T14" fmla="*/ 84 w 101"/>
                <a:gd name="T15" fmla="*/ 67 h 101"/>
                <a:gd name="T16" fmla="*/ 51 w 101"/>
                <a:gd name="T17" fmla="*/ 88 h 101"/>
                <a:gd name="T18" fmla="*/ 51 w 101"/>
                <a:gd name="T19" fmla="*/ 88 h 101"/>
                <a:gd name="T20" fmla="*/ 16 w 101"/>
                <a:gd name="T21" fmla="*/ 65 h 101"/>
                <a:gd name="T22" fmla="*/ 15 w 101"/>
                <a:gd name="T23" fmla="*/ 60 h 101"/>
                <a:gd name="T24" fmla="*/ 14 w 101"/>
                <a:gd name="T25" fmla="*/ 52 h 101"/>
                <a:gd name="T26" fmla="*/ 19 w 101"/>
                <a:gd name="T27" fmla="*/ 32 h 101"/>
                <a:gd name="T28" fmla="*/ 21 w 101"/>
                <a:gd name="T29" fmla="*/ 28 h 101"/>
                <a:gd name="T30" fmla="*/ 38 w 101"/>
                <a:gd name="T31" fmla="*/ 16 h 101"/>
                <a:gd name="T32" fmla="*/ 42 w 101"/>
                <a:gd name="T33" fmla="*/ 15 h 101"/>
                <a:gd name="T34" fmla="*/ 51 w 101"/>
                <a:gd name="T35" fmla="*/ 0 h 101"/>
                <a:gd name="T36" fmla="*/ 50 w 101"/>
                <a:gd name="T37" fmla="*/ 0 h 101"/>
                <a:gd name="T38" fmla="*/ 38 w 101"/>
                <a:gd name="T39" fmla="*/ 2 h 101"/>
                <a:gd name="T40" fmla="*/ 34 w 101"/>
                <a:gd name="T41" fmla="*/ 3 h 101"/>
                <a:gd name="T42" fmla="*/ 10 w 101"/>
                <a:gd name="T43" fmla="*/ 21 h 101"/>
                <a:gd name="T44" fmla="*/ 8 w 101"/>
                <a:gd name="T45" fmla="*/ 24 h 101"/>
                <a:gd name="T46" fmla="*/ 0 w 101"/>
                <a:gd name="T47" fmla="*/ 52 h 101"/>
                <a:gd name="T48" fmla="*/ 2 w 101"/>
                <a:gd name="T49" fmla="*/ 65 h 101"/>
                <a:gd name="T50" fmla="*/ 3 w 101"/>
                <a:gd name="T51" fmla="*/ 69 h 101"/>
                <a:gd name="T52" fmla="*/ 51 w 101"/>
                <a:gd name="T53" fmla="*/ 101 h 101"/>
                <a:gd name="T54" fmla="*/ 51 w 101"/>
                <a:gd name="T55" fmla="*/ 101 h 101"/>
                <a:gd name="T56" fmla="*/ 97 w 101"/>
                <a:gd name="T57" fmla="*/ 72 h 101"/>
                <a:gd name="T58" fmla="*/ 98 w 101"/>
                <a:gd name="T59" fmla="*/ 68 h 101"/>
                <a:gd name="T60" fmla="*/ 101 w 101"/>
                <a:gd name="T61" fmla="*/ 50 h 101"/>
                <a:gd name="T62" fmla="*/ 58 w 101"/>
                <a:gd name="T63" fmla="*/ 1 h 101"/>
                <a:gd name="T64" fmla="*/ 54 w 101"/>
                <a:gd name="T65" fmla="*/ 1 h 101"/>
                <a:gd name="T66" fmla="*/ 51 w 101"/>
                <a:gd name="T6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101">
                  <a:moveTo>
                    <a:pt x="42" y="15"/>
                  </a:moveTo>
                  <a:cubicBezTo>
                    <a:pt x="45" y="14"/>
                    <a:pt x="47" y="14"/>
                    <a:pt x="50" y="14"/>
                  </a:cubicBezTo>
                  <a:cubicBezTo>
                    <a:pt x="50" y="14"/>
                    <a:pt x="50" y="14"/>
                    <a:pt x="51" y="14"/>
                  </a:cubicBezTo>
                  <a:cubicBezTo>
                    <a:pt x="51" y="14"/>
                    <a:pt x="52" y="14"/>
                    <a:pt x="53" y="14"/>
                  </a:cubicBezTo>
                  <a:cubicBezTo>
                    <a:pt x="54" y="14"/>
                    <a:pt x="56" y="14"/>
                    <a:pt x="57" y="15"/>
                  </a:cubicBezTo>
                  <a:cubicBezTo>
                    <a:pt x="74" y="18"/>
                    <a:pt x="87" y="32"/>
                    <a:pt x="87" y="50"/>
                  </a:cubicBezTo>
                  <a:cubicBezTo>
                    <a:pt x="88" y="55"/>
                    <a:pt x="87" y="59"/>
                    <a:pt x="86" y="63"/>
                  </a:cubicBezTo>
                  <a:cubicBezTo>
                    <a:pt x="85" y="64"/>
                    <a:pt x="85" y="65"/>
                    <a:pt x="84" y="67"/>
                  </a:cubicBezTo>
                  <a:cubicBezTo>
                    <a:pt x="78" y="79"/>
                    <a:pt x="66" y="88"/>
                    <a:pt x="51" y="88"/>
                  </a:cubicBezTo>
                  <a:cubicBezTo>
                    <a:pt x="51" y="88"/>
                    <a:pt x="51" y="88"/>
                    <a:pt x="51" y="88"/>
                  </a:cubicBezTo>
                  <a:cubicBezTo>
                    <a:pt x="35" y="88"/>
                    <a:pt x="22" y="78"/>
                    <a:pt x="16" y="65"/>
                  </a:cubicBezTo>
                  <a:cubicBezTo>
                    <a:pt x="16" y="63"/>
                    <a:pt x="15" y="62"/>
                    <a:pt x="15" y="60"/>
                  </a:cubicBezTo>
                  <a:cubicBezTo>
                    <a:pt x="14" y="58"/>
                    <a:pt x="14" y="55"/>
                    <a:pt x="14" y="52"/>
                  </a:cubicBezTo>
                  <a:cubicBezTo>
                    <a:pt x="14" y="44"/>
                    <a:pt x="15" y="38"/>
                    <a:pt x="19" y="32"/>
                  </a:cubicBezTo>
                  <a:cubicBezTo>
                    <a:pt x="20" y="31"/>
                    <a:pt x="20" y="30"/>
                    <a:pt x="21" y="28"/>
                  </a:cubicBezTo>
                  <a:cubicBezTo>
                    <a:pt x="26" y="23"/>
                    <a:pt x="31" y="19"/>
                    <a:pt x="38" y="16"/>
                  </a:cubicBezTo>
                  <a:cubicBezTo>
                    <a:pt x="39" y="16"/>
                    <a:pt x="41" y="15"/>
                    <a:pt x="42" y="15"/>
                  </a:cubicBezTo>
                  <a:moveTo>
                    <a:pt x="51" y="0"/>
                  </a:moveTo>
                  <a:cubicBezTo>
                    <a:pt x="50" y="0"/>
                    <a:pt x="50" y="0"/>
                    <a:pt x="50" y="0"/>
                  </a:cubicBezTo>
                  <a:cubicBezTo>
                    <a:pt x="46" y="1"/>
                    <a:pt x="42" y="1"/>
                    <a:pt x="38" y="2"/>
                  </a:cubicBezTo>
                  <a:cubicBezTo>
                    <a:pt x="37" y="2"/>
                    <a:pt x="36" y="3"/>
                    <a:pt x="34" y="3"/>
                  </a:cubicBezTo>
                  <a:cubicBezTo>
                    <a:pt x="24" y="7"/>
                    <a:pt x="16" y="13"/>
                    <a:pt x="10" y="21"/>
                  </a:cubicBezTo>
                  <a:cubicBezTo>
                    <a:pt x="9" y="22"/>
                    <a:pt x="8" y="23"/>
                    <a:pt x="8" y="24"/>
                  </a:cubicBezTo>
                  <a:cubicBezTo>
                    <a:pt x="3" y="32"/>
                    <a:pt x="0" y="42"/>
                    <a:pt x="0" y="52"/>
                  </a:cubicBezTo>
                  <a:cubicBezTo>
                    <a:pt x="0" y="56"/>
                    <a:pt x="1" y="61"/>
                    <a:pt x="2" y="65"/>
                  </a:cubicBezTo>
                  <a:cubicBezTo>
                    <a:pt x="2" y="66"/>
                    <a:pt x="3" y="68"/>
                    <a:pt x="3" y="69"/>
                  </a:cubicBezTo>
                  <a:cubicBezTo>
                    <a:pt x="11" y="88"/>
                    <a:pt x="29" y="101"/>
                    <a:pt x="51" y="101"/>
                  </a:cubicBezTo>
                  <a:cubicBezTo>
                    <a:pt x="51" y="101"/>
                    <a:pt x="51" y="101"/>
                    <a:pt x="51" y="101"/>
                  </a:cubicBezTo>
                  <a:cubicBezTo>
                    <a:pt x="72" y="101"/>
                    <a:pt x="89" y="89"/>
                    <a:pt x="97" y="72"/>
                  </a:cubicBezTo>
                  <a:cubicBezTo>
                    <a:pt x="97" y="70"/>
                    <a:pt x="98" y="69"/>
                    <a:pt x="98" y="68"/>
                  </a:cubicBezTo>
                  <a:cubicBezTo>
                    <a:pt x="100" y="62"/>
                    <a:pt x="101" y="56"/>
                    <a:pt x="101" y="50"/>
                  </a:cubicBezTo>
                  <a:cubicBezTo>
                    <a:pt x="101" y="25"/>
                    <a:pt x="82" y="5"/>
                    <a:pt x="58" y="1"/>
                  </a:cubicBezTo>
                  <a:cubicBezTo>
                    <a:pt x="57" y="1"/>
                    <a:pt x="56" y="1"/>
                    <a:pt x="54" y="1"/>
                  </a:cubicBezTo>
                  <a:cubicBezTo>
                    <a:pt x="53" y="0"/>
                    <a:pt x="52"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1" name="Freeform 20298"/>
            <p:cNvSpPr>
              <a:spLocks/>
            </p:cNvSpPr>
            <p:nvPr/>
          </p:nvSpPr>
          <p:spPr bwMode="auto">
            <a:xfrm>
              <a:off x="6920132" y="6168095"/>
              <a:ext cx="54027" cy="53360"/>
            </a:xfrm>
            <a:custGeom>
              <a:avLst/>
              <a:gdLst>
                <a:gd name="T0" fmla="*/ 17 w 34"/>
                <a:gd name="T1" fmla="*/ 0 h 34"/>
                <a:gd name="T2" fmla="*/ 17 w 34"/>
                <a:gd name="T3" fmla="*/ 0 h 34"/>
                <a:gd name="T4" fmla="*/ 15 w 34"/>
                <a:gd name="T5" fmla="*/ 0 h 34"/>
                <a:gd name="T6" fmla="*/ 11 w 34"/>
                <a:gd name="T7" fmla="*/ 1 h 34"/>
                <a:gd name="T8" fmla="*/ 2 w 34"/>
                <a:gd name="T9" fmla="*/ 10 h 34"/>
                <a:gd name="T10" fmla="*/ 0 w 34"/>
                <a:gd name="T11" fmla="*/ 14 h 34"/>
                <a:gd name="T12" fmla="*/ 0 w 34"/>
                <a:gd name="T13" fmla="*/ 17 h 34"/>
                <a:gd name="T14" fmla="*/ 0 w 34"/>
                <a:gd name="T15" fmla="*/ 19 h 34"/>
                <a:gd name="T16" fmla="*/ 1 w 34"/>
                <a:gd name="T17" fmla="*/ 23 h 34"/>
                <a:gd name="T18" fmla="*/ 17 w 34"/>
                <a:gd name="T19" fmla="*/ 34 h 34"/>
                <a:gd name="T20" fmla="*/ 17 w 34"/>
                <a:gd name="T21" fmla="*/ 34 h 34"/>
                <a:gd name="T22" fmla="*/ 19 w 34"/>
                <a:gd name="T23" fmla="*/ 34 h 34"/>
                <a:gd name="T24" fmla="*/ 23 w 34"/>
                <a:gd name="T25" fmla="*/ 33 h 34"/>
                <a:gd name="T26" fmla="*/ 34 w 34"/>
                <a:gd name="T27" fmla="*/ 17 h 34"/>
                <a:gd name="T28" fmla="*/ 34 w 34"/>
                <a:gd name="T29" fmla="*/ 17 h 34"/>
                <a:gd name="T30" fmla="*/ 33 w 34"/>
                <a:gd name="T31" fmla="*/ 13 h 34"/>
                <a:gd name="T32" fmla="*/ 17 w 34"/>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17" y="0"/>
                  </a:moveTo>
                  <a:cubicBezTo>
                    <a:pt x="17" y="0"/>
                    <a:pt x="17" y="0"/>
                    <a:pt x="17" y="0"/>
                  </a:cubicBezTo>
                  <a:cubicBezTo>
                    <a:pt x="16" y="0"/>
                    <a:pt x="15" y="0"/>
                    <a:pt x="15" y="0"/>
                  </a:cubicBezTo>
                  <a:cubicBezTo>
                    <a:pt x="13" y="0"/>
                    <a:pt x="12" y="1"/>
                    <a:pt x="11" y="1"/>
                  </a:cubicBezTo>
                  <a:cubicBezTo>
                    <a:pt x="7" y="3"/>
                    <a:pt x="3" y="6"/>
                    <a:pt x="2" y="10"/>
                  </a:cubicBezTo>
                  <a:cubicBezTo>
                    <a:pt x="1" y="11"/>
                    <a:pt x="1" y="12"/>
                    <a:pt x="0" y="14"/>
                  </a:cubicBezTo>
                  <a:cubicBezTo>
                    <a:pt x="0" y="15"/>
                    <a:pt x="0" y="16"/>
                    <a:pt x="0" y="17"/>
                  </a:cubicBezTo>
                  <a:cubicBezTo>
                    <a:pt x="0" y="18"/>
                    <a:pt x="0" y="18"/>
                    <a:pt x="0" y="19"/>
                  </a:cubicBezTo>
                  <a:cubicBezTo>
                    <a:pt x="0" y="20"/>
                    <a:pt x="0" y="21"/>
                    <a:pt x="1" y="23"/>
                  </a:cubicBezTo>
                  <a:cubicBezTo>
                    <a:pt x="3" y="29"/>
                    <a:pt x="10" y="34"/>
                    <a:pt x="17" y="34"/>
                  </a:cubicBezTo>
                  <a:cubicBezTo>
                    <a:pt x="17" y="34"/>
                    <a:pt x="17" y="34"/>
                    <a:pt x="17" y="34"/>
                  </a:cubicBezTo>
                  <a:cubicBezTo>
                    <a:pt x="18" y="34"/>
                    <a:pt x="19" y="34"/>
                    <a:pt x="19" y="34"/>
                  </a:cubicBezTo>
                  <a:cubicBezTo>
                    <a:pt x="21" y="34"/>
                    <a:pt x="22" y="33"/>
                    <a:pt x="23" y="33"/>
                  </a:cubicBezTo>
                  <a:cubicBezTo>
                    <a:pt x="30" y="30"/>
                    <a:pt x="34" y="24"/>
                    <a:pt x="34" y="17"/>
                  </a:cubicBezTo>
                  <a:cubicBezTo>
                    <a:pt x="34" y="17"/>
                    <a:pt x="34" y="17"/>
                    <a:pt x="34" y="17"/>
                  </a:cubicBezTo>
                  <a:cubicBezTo>
                    <a:pt x="34" y="15"/>
                    <a:pt x="34" y="14"/>
                    <a:pt x="33" y="13"/>
                  </a:cubicBezTo>
                  <a:cubicBezTo>
                    <a:pt x="32" y="5"/>
                    <a:pt x="25" y="0"/>
                    <a:pt x="1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2" name="Freeform 20299"/>
            <p:cNvSpPr>
              <a:spLocks noEditPoints="1"/>
            </p:cNvSpPr>
            <p:nvPr/>
          </p:nvSpPr>
          <p:spPr bwMode="auto">
            <a:xfrm>
              <a:off x="6892118" y="6139414"/>
              <a:ext cx="110056" cy="108722"/>
            </a:xfrm>
            <a:custGeom>
              <a:avLst/>
              <a:gdLst>
                <a:gd name="T0" fmla="*/ 31 w 70"/>
                <a:gd name="T1" fmla="*/ 10 h 69"/>
                <a:gd name="T2" fmla="*/ 34 w 70"/>
                <a:gd name="T3" fmla="*/ 10 h 69"/>
                <a:gd name="T4" fmla="*/ 35 w 70"/>
                <a:gd name="T5" fmla="*/ 10 h 69"/>
                <a:gd name="T6" fmla="*/ 60 w 70"/>
                <a:gd name="T7" fmla="*/ 30 h 69"/>
                <a:gd name="T8" fmla="*/ 60 w 70"/>
                <a:gd name="T9" fmla="*/ 34 h 69"/>
                <a:gd name="T10" fmla="*/ 60 w 70"/>
                <a:gd name="T11" fmla="*/ 35 h 69"/>
                <a:gd name="T12" fmla="*/ 44 w 70"/>
                <a:gd name="T13" fmla="*/ 59 h 69"/>
                <a:gd name="T14" fmla="*/ 39 w 70"/>
                <a:gd name="T15" fmla="*/ 60 h 69"/>
                <a:gd name="T16" fmla="*/ 35 w 70"/>
                <a:gd name="T17" fmla="*/ 60 h 69"/>
                <a:gd name="T18" fmla="*/ 35 w 70"/>
                <a:gd name="T19" fmla="*/ 60 h 69"/>
                <a:gd name="T20" fmla="*/ 11 w 70"/>
                <a:gd name="T21" fmla="*/ 42 h 69"/>
                <a:gd name="T22" fmla="*/ 10 w 70"/>
                <a:gd name="T23" fmla="*/ 38 h 69"/>
                <a:gd name="T24" fmla="*/ 10 w 70"/>
                <a:gd name="T25" fmla="*/ 35 h 69"/>
                <a:gd name="T26" fmla="*/ 10 w 70"/>
                <a:gd name="T27" fmla="*/ 29 h 69"/>
                <a:gd name="T28" fmla="*/ 12 w 70"/>
                <a:gd name="T29" fmla="*/ 25 h 69"/>
                <a:gd name="T30" fmla="*/ 26 w 70"/>
                <a:gd name="T31" fmla="*/ 11 h 69"/>
                <a:gd name="T32" fmla="*/ 31 w 70"/>
                <a:gd name="T33" fmla="*/ 10 h 69"/>
                <a:gd name="T34" fmla="*/ 35 w 70"/>
                <a:gd name="T35" fmla="*/ 0 h 69"/>
                <a:gd name="T36" fmla="*/ 34 w 70"/>
                <a:gd name="T37" fmla="*/ 0 h 69"/>
                <a:gd name="T38" fmla="*/ 28 w 70"/>
                <a:gd name="T39" fmla="*/ 1 h 69"/>
                <a:gd name="T40" fmla="*/ 24 w 70"/>
                <a:gd name="T41" fmla="*/ 2 h 69"/>
                <a:gd name="T42" fmla="*/ 3 w 70"/>
                <a:gd name="T43" fmla="*/ 22 h 69"/>
                <a:gd name="T44" fmla="*/ 2 w 70"/>
                <a:gd name="T45" fmla="*/ 26 h 69"/>
                <a:gd name="T46" fmla="*/ 0 w 70"/>
                <a:gd name="T47" fmla="*/ 36 h 69"/>
                <a:gd name="T48" fmla="*/ 1 w 70"/>
                <a:gd name="T49" fmla="*/ 39 h 69"/>
                <a:gd name="T50" fmla="*/ 2 w 70"/>
                <a:gd name="T51" fmla="*/ 44 h 69"/>
                <a:gd name="T52" fmla="*/ 35 w 70"/>
                <a:gd name="T53" fmla="*/ 69 h 69"/>
                <a:gd name="T54" fmla="*/ 36 w 70"/>
                <a:gd name="T55" fmla="*/ 69 h 69"/>
                <a:gd name="T56" fmla="*/ 42 w 70"/>
                <a:gd name="T57" fmla="*/ 69 h 69"/>
                <a:gd name="T58" fmla="*/ 46 w 70"/>
                <a:gd name="T59" fmla="*/ 68 h 69"/>
                <a:gd name="T60" fmla="*/ 69 w 70"/>
                <a:gd name="T61" fmla="*/ 34 h 69"/>
                <a:gd name="T62" fmla="*/ 69 w 70"/>
                <a:gd name="T63" fmla="*/ 32 h 69"/>
                <a:gd name="T64" fmla="*/ 69 w 70"/>
                <a:gd name="T65" fmla="*/ 28 h 69"/>
                <a:gd name="T66" fmla="*/ 35 w 70"/>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 h="69">
                  <a:moveTo>
                    <a:pt x="31" y="10"/>
                  </a:moveTo>
                  <a:cubicBezTo>
                    <a:pt x="32" y="10"/>
                    <a:pt x="33" y="10"/>
                    <a:pt x="34" y="10"/>
                  </a:cubicBezTo>
                  <a:cubicBezTo>
                    <a:pt x="35" y="10"/>
                    <a:pt x="35" y="10"/>
                    <a:pt x="35" y="10"/>
                  </a:cubicBezTo>
                  <a:cubicBezTo>
                    <a:pt x="47" y="10"/>
                    <a:pt x="57" y="18"/>
                    <a:pt x="60" y="30"/>
                  </a:cubicBezTo>
                  <a:cubicBezTo>
                    <a:pt x="60" y="31"/>
                    <a:pt x="60" y="32"/>
                    <a:pt x="60" y="34"/>
                  </a:cubicBezTo>
                  <a:cubicBezTo>
                    <a:pt x="60" y="34"/>
                    <a:pt x="60" y="34"/>
                    <a:pt x="60" y="35"/>
                  </a:cubicBezTo>
                  <a:cubicBezTo>
                    <a:pt x="60" y="46"/>
                    <a:pt x="53" y="55"/>
                    <a:pt x="44" y="59"/>
                  </a:cubicBezTo>
                  <a:cubicBezTo>
                    <a:pt x="42" y="59"/>
                    <a:pt x="41" y="60"/>
                    <a:pt x="39" y="60"/>
                  </a:cubicBezTo>
                  <a:cubicBezTo>
                    <a:pt x="38" y="60"/>
                    <a:pt x="37" y="60"/>
                    <a:pt x="35" y="60"/>
                  </a:cubicBezTo>
                  <a:cubicBezTo>
                    <a:pt x="35" y="60"/>
                    <a:pt x="35" y="60"/>
                    <a:pt x="35" y="60"/>
                  </a:cubicBezTo>
                  <a:cubicBezTo>
                    <a:pt x="24" y="60"/>
                    <a:pt x="14" y="53"/>
                    <a:pt x="11" y="42"/>
                  </a:cubicBezTo>
                  <a:cubicBezTo>
                    <a:pt x="10" y="41"/>
                    <a:pt x="10" y="39"/>
                    <a:pt x="10" y="38"/>
                  </a:cubicBezTo>
                  <a:cubicBezTo>
                    <a:pt x="10" y="37"/>
                    <a:pt x="10" y="36"/>
                    <a:pt x="10" y="35"/>
                  </a:cubicBezTo>
                  <a:cubicBezTo>
                    <a:pt x="10" y="33"/>
                    <a:pt x="10" y="31"/>
                    <a:pt x="10" y="29"/>
                  </a:cubicBezTo>
                  <a:cubicBezTo>
                    <a:pt x="11" y="28"/>
                    <a:pt x="11" y="26"/>
                    <a:pt x="12" y="25"/>
                  </a:cubicBezTo>
                  <a:cubicBezTo>
                    <a:pt x="15" y="19"/>
                    <a:pt x="20" y="14"/>
                    <a:pt x="26" y="11"/>
                  </a:cubicBezTo>
                  <a:cubicBezTo>
                    <a:pt x="28" y="11"/>
                    <a:pt x="29" y="10"/>
                    <a:pt x="31" y="10"/>
                  </a:cubicBezTo>
                  <a:moveTo>
                    <a:pt x="35" y="0"/>
                  </a:moveTo>
                  <a:cubicBezTo>
                    <a:pt x="35" y="0"/>
                    <a:pt x="35" y="0"/>
                    <a:pt x="34" y="0"/>
                  </a:cubicBezTo>
                  <a:cubicBezTo>
                    <a:pt x="32" y="1"/>
                    <a:pt x="30" y="1"/>
                    <a:pt x="28" y="1"/>
                  </a:cubicBezTo>
                  <a:cubicBezTo>
                    <a:pt x="27" y="1"/>
                    <a:pt x="25" y="2"/>
                    <a:pt x="24" y="2"/>
                  </a:cubicBezTo>
                  <a:cubicBezTo>
                    <a:pt x="14" y="5"/>
                    <a:pt x="7" y="13"/>
                    <a:pt x="3" y="22"/>
                  </a:cubicBezTo>
                  <a:cubicBezTo>
                    <a:pt x="2" y="23"/>
                    <a:pt x="2" y="25"/>
                    <a:pt x="2" y="26"/>
                  </a:cubicBezTo>
                  <a:cubicBezTo>
                    <a:pt x="1" y="29"/>
                    <a:pt x="0" y="32"/>
                    <a:pt x="0" y="36"/>
                  </a:cubicBezTo>
                  <a:cubicBezTo>
                    <a:pt x="0" y="37"/>
                    <a:pt x="1" y="38"/>
                    <a:pt x="1" y="39"/>
                  </a:cubicBezTo>
                  <a:cubicBezTo>
                    <a:pt x="1" y="41"/>
                    <a:pt x="1" y="42"/>
                    <a:pt x="2" y="44"/>
                  </a:cubicBezTo>
                  <a:cubicBezTo>
                    <a:pt x="5" y="59"/>
                    <a:pt x="19" y="69"/>
                    <a:pt x="35" y="69"/>
                  </a:cubicBezTo>
                  <a:cubicBezTo>
                    <a:pt x="35" y="69"/>
                    <a:pt x="35" y="69"/>
                    <a:pt x="36" y="69"/>
                  </a:cubicBezTo>
                  <a:cubicBezTo>
                    <a:pt x="38" y="69"/>
                    <a:pt x="40" y="69"/>
                    <a:pt x="42" y="69"/>
                  </a:cubicBezTo>
                  <a:cubicBezTo>
                    <a:pt x="43" y="68"/>
                    <a:pt x="45" y="68"/>
                    <a:pt x="46" y="68"/>
                  </a:cubicBezTo>
                  <a:cubicBezTo>
                    <a:pt x="60" y="63"/>
                    <a:pt x="70" y="50"/>
                    <a:pt x="69" y="34"/>
                  </a:cubicBezTo>
                  <a:cubicBezTo>
                    <a:pt x="69" y="34"/>
                    <a:pt x="69" y="33"/>
                    <a:pt x="69" y="32"/>
                  </a:cubicBezTo>
                  <a:cubicBezTo>
                    <a:pt x="69" y="31"/>
                    <a:pt x="69" y="29"/>
                    <a:pt x="69" y="28"/>
                  </a:cubicBezTo>
                  <a:cubicBezTo>
                    <a:pt x="65" y="12"/>
                    <a:pt x="52"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3" name="Freeform 20306"/>
            <p:cNvSpPr>
              <a:spLocks/>
            </p:cNvSpPr>
            <p:nvPr/>
          </p:nvSpPr>
          <p:spPr bwMode="auto">
            <a:xfrm>
              <a:off x="6452561" y="6888459"/>
              <a:ext cx="45356" cy="45356"/>
            </a:xfrm>
            <a:custGeom>
              <a:avLst/>
              <a:gdLst>
                <a:gd name="T0" fmla="*/ 15 w 29"/>
                <a:gd name="T1" fmla="*/ 0 h 29"/>
                <a:gd name="T2" fmla="*/ 14 w 29"/>
                <a:gd name="T3" fmla="*/ 0 h 29"/>
                <a:gd name="T4" fmla="*/ 10 w 29"/>
                <a:gd name="T5" fmla="*/ 1 h 29"/>
                <a:gd name="T6" fmla="*/ 6 w 29"/>
                <a:gd name="T7" fmla="*/ 3 h 29"/>
                <a:gd name="T8" fmla="*/ 2 w 29"/>
                <a:gd name="T9" fmla="*/ 7 h 29"/>
                <a:gd name="T10" fmla="*/ 1 w 29"/>
                <a:gd name="T11" fmla="*/ 11 h 29"/>
                <a:gd name="T12" fmla="*/ 0 w 29"/>
                <a:gd name="T13" fmla="*/ 15 h 29"/>
                <a:gd name="T14" fmla="*/ 1 w 29"/>
                <a:gd name="T15" fmla="*/ 19 h 29"/>
                <a:gd name="T16" fmla="*/ 2 w 29"/>
                <a:gd name="T17" fmla="*/ 22 h 29"/>
                <a:gd name="T18" fmla="*/ 13 w 29"/>
                <a:gd name="T19" fmla="*/ 29 h 29"/>
                <a:gd name="T20" fmla="*/ 15 w 29"/>
                <a:gd name="T21" fmla="*/ 29 h 29"/>
                <a:gd name="T22" fmla="*/ 15 w 29"/>
                <a:gd name="T23" fmla="*/ 29 h 29"/>
                <a:gd name="T24" fmla="*/ 17 w 29"/>
                <a:gd name="T25" fmla="*/ 29 h 29"/>
                <a:gd name="T26" fmla="*/ 23 w 29"/>
                <a:gd name="T27" fmla="*/ 26 h 29"/>
                <a:gd name="T28" fmla="*/ 26 w 29"/>
                <a:gd name="T29" fmla="*/ 23 h 29"/>
                <a:gd name="T30" fmla="*/ 29 w 29"/>
                <a:gd name="T31" fmla="*/ 14 h 29"/>
                <a:gd name="T32" fmla="*/ 28 w 29"/>
                <a:gd name="T33" fmla="*/ 10 h 29"/>
                <a:gd name="T34" fmla="*/ 26 w 29"/>
                <a:gd name="T35" fmla="*/ 6 h 29"/>
                <a:gd name="T36" fmla="*/ 21 w 29"/>
                <a:gd name="T37" fmla="*/ 2 h 29"/>
                <a:gd name="T38" fmla="*/ 21 w 29"/>
                <a:gd name="T39" fmla="*/ 2 h 29"/>
                <a:gd name="T40" fmla="*/ 17 w 29"/>
                <a:gd name="T41" fmla="*/ 0 h 29"/>
                <a:gd name="T42" fmla="*/ 17 w 29"/>
                <a:gd name="T43" fmla="*/ 0 h 29"/>
                <a:gd name="T44" fmla="*/ 15 w 29"/>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15" y="0"/>
                  </a:moveTo>
                  <a:cubicBezTo>
                    <a:pt x="14" y="0"/>
                    <a:pt x="14" y="0"/>
                    <a:pt x="14" y="0"/>
                  </a:cubicBezTo>
                  <a:cubicBezTo>
                    <a:pt x="13" y="0"/>
                    <a:pt x="12" y="0"/>
                    <a:pt x="10" y="1"/>
                  </a:cubicBezTo>
                  <a:cubicBezTo>
                    <a:pt x="9" y="1"/>
                    <a:pt x="8" y="2"/>
                    <a:pt x="6" y="3"/>
                  </a:cubicBezTo>
                  <a:cubicBezTo>
                    <a:pt x="5" y="4"/>
                    <a:pt x="3" y="5"/>
                    <a:pt x="2" y="7"/>
                  </a:cubicBezTo>
                  <a:cubicBezTo>
                    <a:pt x="2" y="8"/>
                    <a:pt x="1" y="9"/>
                    <a:pt x="1" y="11"/>
                  </a:cubicBezTo>
                  <a:cubicBezTo>
                    <a:pt x="0" y="12"/>
                    <a:pt x="0" y="13"/>
                    <a:pt x="0" y="15"/>
                  </a:cubicBezTo>
                  <a:cubicBezTo>
                    <a:pt x="0" y="16"/>
                    <a:pt x="0" y="17"/>
                    <a:pt x="1" y="19"/>
                  </a:cubicBezTo>
                  <a:cubicBezTo>
                    <a:pt x="1" y="20"/>
                    <a:pt x="2" y="21"/>
                    <a:pt x="2" y="22"/>
                  </a:cubicBezTo>
                  <a:cubicBezTo>
                    <a:pt x="5" y="26"/>
                    <a:pt x="9" y="29"/>
                    <a:pt x="13" y="29"/>
                  </a:cubicBezTo>
                  <a:cubicBezTo>
                    <a:pt x="13" y="29"/>
                    <a:pt x="14" y="29"/>
                    <a:pt x="15" y="29"/>
                  </a:cubicBezTo>
                  <a:cubicBezTo>
                    <a:pt x="15" y="29"/>
                    <a:pt x="15" y="29"/>
                    <a:pt x="15" y="29"/>
                  </a:cubicBezTo>
                  <a:cubicBezTo>
                    <a:pt x="16" y="29"/>
                    <a:pt x="17" y="29"/>
                    <a:pt x="17" y="29"/>
                  </a:cubicBezTo>
                  <a:cubicBezTo>
                    <a:pt x="19" y="28"/>
                    <a:pt x="21" y="27"/>
                    <a:pt x="23" y="26"/>
                  </a:cubicBezTo>
                  <a:cubicBezTo>
                    <a:pt x="24" y="25"/>
                    <a:pt x="25" y="24"/>
                    <a:pt x="26" y="23"/>
                  </a:cubicBezTo>
                  <a:cubicBezTo>
                    <a:pt x="28" y="21"/>
                    <a:pt x="29" y="18"/>
                    <a:pt x="29" y="14"/>
                  </a:cubicBezTo>
                  <a:cubicBezTo>
                    <a:pt x="29" y="13"/>
                    <a:pt x="29" y="11"/>
                    <a:pt x="28" y="10"/>
                  </a:cubicBezTo>
                  <a:cubicBezTo>
                    <a:pt x="28" y="8"/>
                    <a:pt x="27" y="7"/>
                    <a:pt x="26" y="6"/>
                  </a:cubicBezTo>
                  <a:cubicBezTo>
                    <a:pt x="25" y="4"/>
                    <a:pt x="23" y="3"/>
                    <a:pt x="21" y="2"/>
                  </a:cubicBezTo>
                  <a:cubicBezTo>
                    <a:pt x="21" y="2"/>
                    <a:pt x="21" y="2"/>
                    <a:pt x="21" y="2"/>
                  </a:cubicBezTo>
                  <a:cubicBezTo>
                    <a:pt x="20" y="1"/>
                    <a:pt x="18" y="1"/>
                    <a:pt x="17" y="0"/>
                  </a:cubicBezTo>
                  <a:cubicBezTo>
                    <a:pt x="17" y="0"/>
                    <a:pt x="17" y="0"/>
                    <a:pt x="17" y="0"/>
                  </a:cubicBezTo>
                  <a:cubicBezTo>
                    <a:pt x="16" y="0"/>
                    <a:pt x="15"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4" name="Freeform 20307"/>
            <p:cNvSpPr>
              <a:spLocks noEditPoints="1"/>
            </p:cNvSpPr>
            <p:nvPr/>
          </p:nvSpPr>
          <p:spPr bwMode="auto">
            <a:xfrm>
              <a:off x="6428549" y="6864447"/>
              <a:ext cx="92714" cy="93380"/>
            </a:xfrm>
            <a:custGeom>
              <a:avLst/>
              <a:gdLst>
                <a:gd name="T0" fmla="*/ 22 w 59"/>
                <a:gd name="T1" fmla="*/ 9 h 59"/>
                <a:gd name="T2" fmla="*/ 29 w 59"/>
                <a:gd name="T3" fmla="*/ 8 h 59"/>
                <a:gd name="T4" fmla="*/ 30 w 59"/>
                <a:gd name="T5" fmla="*/ 8 h 59"/>
                <a:gd name="T6" fmla="*/ 34 w 59"/>
                <a:gd name="T7" fmla="*/ 9 h 59"/>
                <a:gd name="T8" fmla="*/ 34 w 59"/>
                <a:gd name="T9" fmla="*/ 9 h 59"/>
                <a:gd name="T10" fmla="*/ 38 w 59"/>
                <a:gd name="T11" fmla="*/ 10 h 59"/>
                <a:gd name="T12" fmla="*/ 38 w 59"/>
                <a:gd name="T13" fmla="*/ 10 h 59"/>
                <a:gd name="T14" fmla="*/ 47 w 59"/>
                <a:gd name="T15" fmla="*/ 18 h 59"/>
                <a:gd name="T16" fmla="*/ 49 w 59"/>
                <a:gd name="T17" fmla="*/ 21 h 59"/>
                <a:gd name="T18" fmla="*/ 51 w 59"/>
                <a:gd name="T19" fmla="*/ 29 h 59"/>
                <a:gd name="T20" fmla="*/ 46 w 59"/>
                <a:gd name="T21" fmla="*/ 43 h 59"/>
                <a:gd name="T22" fmla="*/ 43 w 59"/>
                <a:gd name="T23" fmla="*/ 46 h 59"/>
                <a:gd name="T24" fmla="*/ 33 w 59"/>
                <a:gd name="T25" fmla="*/ 51 h 59"/>
                <a:gd name="T26" fmla="*/ 30 w 59"/>
                <a:gd name="T27" fmla="*/ 51 h 59"/>
                <a:gd name="T28" fmla="*/ 30 w 59"/>
                <a:gd name="T29" fmla="*/ 51 h 59"/>
                <a:gd name="T30" fmla="*/ 28 w 59"/>
                <a:gd name="T31" fmla="*/ 51 h 59"/>
                <a:gd name="T32" fmla="*/ 11 w 59"/>
                <a:gd name="T33" fmla="*/ 41 h 59"/>
                <a:gd name="T34" fmla="*/ 9 w 59"/>
                <a:gd name="T35" fmla="*/ 37 h 59"/>
                <a:gd name="T36" fmla="*/ 8 w 59"/>
                <a:gd name="T37" fmla="*/ 30 h 59"/>
                <a:gd name="T38" fmla="*/ 9 w 59"/>
                <a:gd name="T39" fmla="*/ 23 h 59"/>
                <a:gd name="T40" fmla="*/ 11 w 59"/>
                <a:gd name="T41" fmla="*/ 19 h 59"/>
                <a:gd name="T42" fmla="*/ 18 w 59"/>
                <a:gd name="T43" fmla="*/ 11 h 59"/>
                <a:gd name="T44" fmla="*/ 22 w 59"/>
                <a:gd name="T45" fmla="*/ 9 h 59"/>
                <a:gd name="T46" fmla="*/ 30 w 59"/>
                <a:gd name="T47" fmla="*/ 0 h 59"/>
                <a:gd name="T48" fmla="*/ 29 w 59"/>
                <a:gd name="T49" fmla="*/ 0 h 59"/>
                <a:gd name="T50" fmla="*/ 19 w 59"/>
                <a:gd name="T51" fmla="*/ 2 h 59"/>
                <a:gd name="T52" fmla="*/ 15 w 59"/>
                <a:gd name="T53" fmla="*/ 4 h 59"/>
                <a:gd name="T54" fmla="*/ 3 w 59"/>
                <a:gd name="T55" fmla="*/ 16 h 59"/>
                <a:gd name="T56" fmla="*/ 2 w 59"/>
                <a:gd name="T57" fmla="*/ 20 h 59"/>
                <a:gd name="T58" fmla="*/ 0 w 59"/>
                <a:gd name="T59" fmla="*/ 30 h 59"/>
                <a:gd name="T60" fmla="*/ 2 w 59"/>
                <a:gd name="T61" fmla="*/ 40 h 59"/>
                <a:gd name="T62" fmla="*/ 4 w 59"/>
                <a:gd name="T63" fmla="*/ 44 h 59"/>
                <a:gd name="T64" fmla="*/ 29 w 59"/>
                <a:gd name="T65" fmla="*/ 59 h 59"/>
                <a:gd name="T66" fmla="*/ 30 w 59"/>
                <a:gd name="T67" fmla="*/ 59 h 59"/>
                <a:gd name="T68" fmla="*/ 30 w 59"/>
                <a:gd name="T69" fmla="*/ 59 h 59"/>
                <a:gd name="T70" fmla="*/ 33 w 59"/>
                <a:gd name="T71" fmla="*/ 59 h 59"/>
                <a:gd name="T72" fmla="*/ 48 w 59"/>
                <a:gd name="T73" fmla="*/ 52 h 59"/>
                <a:gd name="T74" fmla="*/ 51 w 59"/>
                <a:gd name="T75" fmla="*/ 49 h 59"/>
                <a:gd name="T76" fmla="*/ 59 w 59"/>
                <a:gd name="T77" fmla="*/ 29 h 59"/>
                <a:gd name="T78" fmla="*/ 56 w 59"/>
                <a:gd name="T79" fmla="*/ 18 h 59"/>
                <a:gd name="T80" fmla="*/ 54 w 59"/>
                <a:gd name="T81" fmla="*/ 14 h 59"/>
                <a:gd name="T82" fmla="*/ 41 w 59"/>
                <a:gd name="T83" fmla="*/ 3 h 59"/>
                <a:gd name="T84" fmla="*/ 41 w 59"/>
                <a:gd name="T85" fmla="*/ 3 h 59"/>
                <a:gd name="T86" fmla="*/ 37 w 59"/>
                <a:gd name="T87" fmla="*/ 1 h 59"/>
                <a:gd name="T88" fmla="*/ 37 w 59"/>
                <a:gd name="T89" fmla="*/ 1 h 59"/>
                <a:gd name="T90" fmla="*/ 30 w 59"/>
                <a:gd name="T9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9">
                  <a:moveTo>
                    <a:pt x="22" y="9"/>
                  </a:moveTo>
                  <a:cubicBezTo>
                    <a:pt x="24" y="9"/>
                    <a:pt x="27" y="8"/>
                    <a:pt x="29" y="8"/>
                  </a:cubicBezTo>
                  <a:cubicBezTo>
                    <a:pt x="29" y="8"/>
                    <a:pt x="29" y="8"/>
                    <a:pt x="30" y="8"/>
                  </a:cubicBezTo>
                  <a:cubicBezTo>
                    <a:pt x="31" y="8"/>
                    <a:pt x="33" y="8"/>
                    <a:pt x="34" y="9"/>
                  </a:cubicBezTo>
                  <a:cubicBezTo>
                    <a:pt x="34" y="9"/>
                    <a:pt x="34" y="9"/>
                    <a:pt x="34" y="9"/>
                  </a:cubicBezTo>
                  <a:cubicBezTo>
                    <a:pt x="36" y="9"/>
                    <a:pt x="37" y="9"/>
                    <a:pt x="38" y="10"/>
                  </a:cubicBezTo>
                  <a:cubicBezTo>
                    <a:pt x="38" y="10"/>
                    <a:pt x="38" y="10"/>
                    <a:pt x="38" y="10"/>
                  </a:cubicBezTo>
                  <a:cubicBezTo>
                    <a:pt x="42" y="12"/>
                    <a:pt x="45" y="14"/>
                    <a:pt x="47" y="18"/>
                  </a:cubicBezTo>
                  <a:cubicBezTo>
                    <a:pt x="48" y="19"/>
                    <a:pt x="49" y="20"/>
                    <a:pt x="49" y="21"/>
                  </a:cubicBezTo>
                  <a:cubicBezTo>
                    <a:pt x="50" y="24"/>
                    <a:pt x="51" y="26"/>
                    <a:pt x="51" y="29"/>
                  </a:cubicBezTo>
                  <a:cubicBezTo>
                    <a:pt x="51" y="35"/>
                    <a:pt x="49" y="40"/>
                    <a:pt x="46" y="43"/>
                  </a:cubicBezTo>
                  <a:cubicBezTo>
                    <a:pt x="45" y="44"/>
                    <a:pt x="44" y="45"/>
                    <a:pt x="43" y="46"/>
                  </a:cubicBezTo>
                  <a:cubicBezTo>
                    <a:pt x="40" y="49"/>
                    <a:pt x="37" y="50"/>
                    <a:pt x="33" y="51"/>
                  </a:cubicBezTo>
                  <a:cubicBezTo>
                    <a:pt x="32" y="51"/>
                    <a:pt x="31" y="51"/>
                    <a:pt x="30" y="51"/>
                  </a:cubicBezTo>
                  <a:cubicBezTo>
                    <a:pt x="30" y="51"/>
                    <a:pt x="30" y="51"/>
                    <a:pt x="30" y="51"/>
                  </a:cubicBezTo>
                  <a:cubicBezTo>
                    <a:pt x="29" y="51"/>
                    <a:pt x="29" y="51"/>
                    <a:pt x="28" y="51"/>
                  </a:cubicBezTo>
                  <a:cubicBezTo>
                    <a:pt x="21" y="51"/>
                    <a:pt x="15" y="47"/>
                    <a:pt x="11" y="41"/>
                  </a:cubicBezTo>
                  <a:cubicBezTo>
                    <a:pt x="10" y="39"/>
                    <a:pt x="10" y="38"/>
                    <a:pt x="9" y="37"/>
                  </a:cubicBezTo>
                  <a:cubicBezTo>
                    <a:pt x="9" y="35"/>
                    <a:pt x="8" y="32"/>
                    <a:pt x="8" y="30"/>
                  </a:cubicBezTo>
                  <a:cubicBezTo>
                    <a:pt x="8" y="28"/>
                    <a:pt x="8" y="25"/>
                    <a:pt x="9" y="23"/>
                  </a:cubicBezTo>
                  <a:cubicBezTo>
                    <a:pt x="10" y="22"/>
                    <a:pt x="10" y="20"/>
                    <a:pt x="11" y="19"/>
                  </a:cubicBezTo>
                  <a:cubicBezTo>
                    <a:pt x="13" y="16"/>
                    <a:pt x="15" y="13"/>
                    <a:pt x="18" y="11"/>
                  </a:cubicBezTo>
                  <a:cubicBezTo>
                    <a:pt x="19" y="11"/>
                    <a:pt x="21" y="10"/>
                    <a:pt x="22" y="9"/>
                  </a:cubicBezTo>
                  <a:moveTo>
                    <a:pt x="30" y="0"/>
                  </a:moveTo>
                  <a:cubicBezTo>
                    <a:pt x="29" y="0"/>
                    <a:pt x="29" y="0"/>
                    <a:pt x="29" y="0"/>
                  </a:cubicBezTo>
                  <a:cubicBezTo>
                    <a:pt x="25" y="0"/>
                    <a:pt x="22" y="1"/>
                    <a:pt x="19" y="2"/>
                  </a:cubicBezTo>
                  <a:cubicBezTo>
                    <a:pt x="17" y="3"/>
                    <a:pt x="16" y="4"/>
                    <a:pt x="15" y="4"/>
                  </a:cubicBezTo>
                  <a:cubicBezTo>
                    <a:pt x="10" y="7"/>
                    <a:pt x="6" y="11"/>
                    <a:pt x="3" y="16"/>
                  </a:cubicBezTo>
                  <a:cubicBezTo>
                    <a:pt x="3" y="17"/>
                    <a:pt x="2" y="19"/>
                    <a:pt x="2" y="20"/>
                  </a:cubicBezTo>
                  <a:cubicBezTo>
                    <a:pt x="1" y="23"/>
                    <a:pt x="0" y="27"/>
                    <a:pt x="0" y="30"/>
                  </a:cubicBezTo>
                  <a:cubicBezTo>
                    <a:pt x="0" y="34"/>
                    <a:pt x="1" y="37"/>
                    <a:pt x="2" y="40"/>
                  </a:cubicBezTo>
                  <a:cubicBezTo>
                    <a:pt x="3" y="42"/>
                    <a:pt x="3" y="43"/>
                    <a:pt x="4" y="44"/>
                  </a:cubicBezTo>
                  <a:cubicBezTo>
                    <a:pt x="9" y="53"/>
                    <a:pt x="18" y="59"/>
                    <a:pt x="29" y="59"/>
                  </a:cubicBezTo>
                  <a:cubicBezTo>
                    <a:pt x="29" y="59"/>
                    <a:pt x="29" y="59"/>
                    <a:pt x="30" y="59"/>
                  </a:cubicBezTo>
                  <a:cubicBezTo>
                    <a:pt x="30" y="59"/>
                    <a:pt x="30" y="59"/>
                    <a:pt x="30" y="59"/>
                  </a:cubicBezTo>
                  <a:cubicBezTo>
                    <a:pt x="31" y="59"/>
                    <a:pt x="32" y="59"/>
                    <a:pt x="33" y="59"/>
                  </a:cubicBezTo>
                  <a:cubicBezTo>
                    <a:pt x="39" y="58"/>
                    <a:pt x="44" y="56"/>
                    <a:pt x="48" y="52"/>
                  </a:cubicBezTo>
                  <a:cubicBezTo>
                    <a:pt x="49" y="51"/>
                    <a:pt x="51" y="50"/>
                    <a:pt x="51" y="49"/>
                  </a:cubicBezTo>
                  <a:cubicBezTo>
                    <a:pt x="56" y="44"/>
                    <a:pt x="59" y="37"/>
                    <a:pt x="59" y="29"/>
                  </a:cubicBezTo>
                  <a:cubicBezTo>
                    <a:pt x="59" y="25"/>
                    <a:pt x="58" y="21"/>
                    <a:pt x="56" y="18"/>
                  </a:cubicBezTo>
                  <a:cubicBezTo>
                    <a:pt x="56" y="17"/>
                    <a:pt x="55" y="15"/>
                    <a:pt x="54" y="14"/>
                  </a:cubicBezTo>
                  <a:cubicBezTo>
                    <a:pt x="51" y="9"/>
                    <a:pt x="46" y="5"/>
                    <a:pt x="41" y="3"/>
                  </a:cubicBezTo>
                  <a:cubicBezTo>
                    <a:pt x="41" y="3"/>
                    <a:pt x="41" y="3"/>
                    <a:pt x="41" y="3"/>
                  </a:cubicBezTo>
                  <a:cubicBezTo>
                    <a:pt x="40" y="2"/>
                    <a:pt x="38" y="2"/>
                    <a:pt x="37" y="1"/>
                  </a:cubicBezTo>
                  <a:cubicBezTo>
                    <a:pt x="37" y="1"/>
                    <a:pt x="37" y="1"/>
                    <a:pt x="37" y="1"/>
                  </a:cubicBezTo>
                  <a:cubicBezTo>
                    <a:pt x="34" y="1"/>
                    <a:pt x="32" y="0"/>
                    <a:pt x="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5" name="Freeform 20308"/>
            <p:cNvSpPr>
              <a:spLocks/>
            </p:cNvSpPr>
            <p:nvPr/>
          </p:nvSpPr>
          <p:spPr bwMode="auto">
            <a:xfrm>
              <a:off x="5969649" y="7101233"/>
              <a:ext cx="90046" cy="88044"/>
            </a:xfrm>
            <a:custGeom>
              <a:avLst/>
              <a:gdLst>
                <a:gd name="T0" fmla="*/ 29 w 57"/>
                <a:gd name="T1" fmla="*/ 0 h 56"/>
                <a:gd name="T2" fmla="*/ 28 w 57"/>
                <a:gd name="T3" fmla="*/ 0 h 56"/>
                <a:gd name="T4" fmla="*/ 16 w 57"/>
                <a:gd name="T5" fmla="*/ 3 h 56"/>
                <a:gd name="T6" fmla="*/ 13 w 57"/>
                <a:gd name="T7" fmla="*/ 5 h 56"/>
                <a:gd name="T8" fmla="*/ 0 w 57"/>
                <a:gd name="T9" fmla="*/ 29 h 56"/>
                <a:gd name="T10" fmla="*/ 2 w 57"/>
                <a:gd name="T11" fmla="*/ 38 h 56"/>
                <a:gd name="T12" fmla="*/ 4 w 57"/>
                <a:gd name="T13" fmla="*/ 42 h 56"/>
                <a:gd name="T14" fmla="*/ 14 w 57"/>
                <a:gd name="T15" fmla="*/ 52 h 56"/>
                <a:gd name="T16" fmla="*/ 18 w 57"/>
                <a:gd name="T17" fmla="*/ 54 h 56"/>
                <a:gd name="T18" fmla="*/ 28 w 57"/>
                <a:gd name="T19" fmla="*/ 56 h 56"/>
                <a:gd name="T20" fmla="*/ 29 w 57"/>
                <a:gd name="T21" fmla="*/ 56 h 56"/>
                <a:gd name="T22" fmla="*/ 41 w 57"/>
                <a:gd name="T23" fmla="*/ 53 h 56"/>
                <a:gd name="T24" fmla="*/ 45 w 57"/>
                <a:gd name="T25" fmla="*/ 51 h 56"/>
                <a:gd name="T26" fmla="*/ 55 w 57"/>
                <a:gd name="T27" fmla="*/ 38 h 56"/>
                <a:gd name="T28" fmla="*/ 56 w 57"/>
                <a:gd name="T29" fmla="*/ 34 h 56"/>
                <a:gd name="T30" fmla="*/ 57 w 57"/>
                <a:gd name="T31" fmla="*/ 28 h 56"/>
                <a:gd name="T32" fmla="*/ 54 w 57"/>
                <a:gd name="T33" fmla="*/ 17 h 56"/>
                <a:gd name="T34" fmla="*/ 52 w 57"/>
                <a:gd name="T35" fmla="*/ 13 h 56"/>
                <a:gd name="T36" fmla="*/ 29 w 57"/>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 h="56">
                  <a:moveTo>
                    <a:pt x="29" y="0"/>
                  </a:moveTo>
                  <a:cubicBezTo>
                    <a:pt x="28" y="0"/>
                    <a:pt x="28" y="0"/>
                    <a:pt x="28" y="0"/>
                  </a:cubicBezTo>
                  <a:cubicBezTo>
                    <a:pt x="24" y="0"/>
                    <a:pt x="20" y="1"/>
                    <a:pt x="16" y="3"/>
                  </a:cubicBezTo>
                  <a:cubicBezTo>
                    <a:pt x="15" y="3"/>
                    <a:pt x="14" y="4"/>
                    <a:pt x="13" y="5"/>
                  </a:cubicBezTo>
                  <a:cubicBezTo>
                    <a:pt x="5" y="10"/>
                    <a:pt x="0" y="19"/>
                    <a:pt x="0" y="29"/>
                  </a:cubicBezTo>
                  <a:cubicBezTo>
                    <a:pt x="0" y="32"/>
                    <a:pt x="1" y="35"/>
                    <a:pt x="2" y="38"/>
                  </a:cubicBezTo>
                  <a:cubicBezTo>
                    <a:pt x="3" y="40"/>
                    <a:pt x="3" y="41"/>
                    <a:pt x="4" y="42"/>
                  </a:cubicBezTo>
                  <a:cubicBezTo>
                    <a:pt x="7" y="47"/>
                    <a:pt x="10" y="50"/>
                    <a:pt x="14" y="52"/>
                  </a:cubicBezTo>
                  <a:cubicBezTo>
                    <a:pt x="15" y="53"/>
                    <a:pt x="17" y="54"/>
                    <a:pt x="18" y="54"/>
                  </a:cubicBezTo>
                  <a:cubicBezTo>
                    <a:pt x="21" y="56"/>
                    <a:pt x="25" y="56"/>
                    <a:pt x="28" y="56"/>
                  </a:cubicBezTo>
                  <a:cubicBezTo>
                    <a:pt x="29" y="56"/>
                    <a:pt x="29" y="56"/>
                    <a:pt x="29" y="56"/>
                  </a:cubicBezTo>
                  <a:cubicBezTo>
                    <a:pt x="33" y="56"/>
                    <a:pt x="38" y="55"/>
                    <a:pt x="41" y="53"/>
                  </a:cubicBezTo>
                  <a:cubicBezTo>
                    <a:pt x="43" y="53"/>
                    <a:pt x="44" y="52"/>
                    <a:pt x="45" y="51"/>
                  </a:cubicBezTo>
                  <a:cubicBezTo>
                    <a:pt x="49" y="48"/>
                    <a:pt x="53" y="43"/>
                    <a:pt x="55" y="38"/>
                  </a:cubicBezTo>
                  <a:cubicBezTo>
                    <a:pt x="55" y="36"/>
                    <a:pt x="56" y="35"/>
                    <a:pt x="56" y="34"/>
                  </a:cubicBezTo>
                  <a:cubicBezTo>
                    <a:pt x="56" y="32"/>
                    <a:pt x="57" y="30"/>
                    <a:pt x="57" y="28"/>
                  </a:cubicBezTo>
                  <a:cubicBezTo>
                    <a:pt x="57" y="24"/>
                    <a:pt x="56" y="20"/>
                    <a:pt x="54" y="17"/>
                  </a:cubicBezTo>
                  <a:cubicBezTo>
                    <a:pt x="54" y="15"/>
                    <a:pt x="53" y="14"/>
                    <a:pt x="52" y="13"/>
                  </a:cubicBezTo>
                  <a:cubicBezTo>
                    <a:pt x="47" y="5"/>
                    <a:pt x="38" y="0"/>
                    <a:pt x="2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6" name="Freeform 20309"/>
            <p:cNvSpPr>
              <a:spLocks noEditPoints="1"/>
            </p:cNvSpPr>
            <p:nvPr/>
          </p:nvSpPr>
          <p:spPr bwMode="auto">
            <a:xfrm>
              <a:off x="5924293" y="7055210"/>
              <a:ext cx="181425" cy="180091"/>
            </a:xfrm>
            <a:custGeom>
              <a:avLst/>
              <a:gdLst>
                <a:gd name="T0" fmla="*/ 38 w 115"/>
                <a:gd name="T1" fmla="*/ 20 h 114"/>
                <a:gd name="T2" fmla="*/ 57 w 115"/>
                <a:gd name="T3" fmla="*/ 15 h 114"/>
                <a:gd name="T4" fmla="*/ 58 w 115"/>
                <a:gd name="T5" fmla="*/ 15 h 114"/>
                <a:gd name="T6" fmla="*/ 93 w 115"/>
                <a:gd name="T7" fmla="*/ 36 h 114"/>
                <a:gd name="T8" fmla="*/ 95 w 115"/>
                <a:gd name="T9" fmla="*/ 40 h 114"/>
                <a:gd name="T10" fmla="*/ 99 w 115"/>
                <a:gd name="T11" fmla="*/ 56 h 114"/>
                <a:gd name="T12" fmla="*/ 98 w 115"/>
                <a:gd name="T13" fmla="*/ 67 h 114"/>
                <a:gd name="T14" fmla="*/ 97 w 115"/>
                <a:gd name="T15" fmla="*/ 71 h 114"/>
                <a:gd name="T16" fmla="*/ 81 w 115"/>
                <a:gd name="T17" fmla="*/ 92 h 114"/>
                <a:gd name="T18" fmla="*/ 77 w 115"/>
                <a:gd name="T19" fmla="*/ 94 h 114"/>
                <a:gd name="T20" fmla="*/ 58 w 115"/>
                <a:gd name="T21" fmla="*/ 99 h 114"/>
                <a:gd name="T22" fmla="*/ 57 w 115"/>
                <a:gd name="T23" fmla="*/ 99 h 114"/>
                <a:gd name="T24" fmla="*/ 41 w 115"/>
                <a:gd name="T25" fmla="*/ 96 h 114"/>
                <a:gd name="T26" fmla="*/ 37 w 115"/>
                <a:gd name="T27" fmla="*/ 94 h 114"/>
                <a:gd name="T28" fmla="*/ 21 w 115"/>
                <a:gd name="T29" fmla="*/ 78 h 114"/>
                <a:gd name="T30" fmla="*/ 19 w 115"/>
                <a:gd name="T31" fmla="*/ 74 h 114"/>
                <a:gd name="T32" fmla="*/ 16 w 115"/>
                <a:gd name="T33" fmla="*/ 58 h 114"/>
                <a:gd name="T34" fmla="*/ 35 w 115"/>
                <a:gd name="T35" fmla="*/ 22 h 114"/>
                <a:gd name="T36" fmla="*/ 38 w 115"/>
                <a:gd name="T37" fmla="*/ 20 h 114"/>
                <a:gd name="T38" fmla="*/ 57 w 115"/>
                <a:gd name="T39" fmla="*/ 0 h 114"/>
                <a:gd name="T40" fmla="*/ 56 w 115"/>
                <a:gd name="T41" fmla="*/ 0 h 114"/>
                <a:gd name="T42" fmla="*/ 31 w 115"/>
                <a:gd name="T43" fmla="*/ 7 h 114"/>
                <a:gd name="T44" fmla="*/ 27 w 115"/>
                <a:gd name="T45" fmla="*/ 9 h 114"/>
                <a:gd name="T46" fmla="*/ 0 w 115"/>
                <a:gd name="T47" fmla="*/ 58 h 114"/>
                <a:gd name="T48" fmla="*/ 5 w 115"/>
                <a:gd name="T49" fmla="*/ 81 h 114"/>
                <a:gd name="T50" fmla="*/ 7 w 115"/>
                <a:gd name="T51" fmla="*/ 85 h 114"/>
                <a:gd name="T52" fmla="*/ 31 w 115"/>
                <a:gd name="T53" fmla="*/ 108 h 114"/>
                <a:gd name="T54" fmla="*/ 35 w 115"/>
                <a:gd name="T55" fmla="*/ 110 h 114"/>
                <a:gd name="T56" fmla="*/ 57 w 115"/>
                <a:gd name="T57" fmla="*/ 114 h 114"/>
                <a:gd name="T58" fmla="*/ 59 w 115"/>
                <a:gd name="T59" fmla="*/ 114 h 114"/>
                <a:gd name="T60" fmla="*/ 85 w 115"/>
                <a:gd name="T61" fmla="*/ 107 h 114"/>
                <a:gd name="T62" fmla="*/ 89 w 115"/>
                <a:gd name="T63" fmla="*/ 105 h 114"/>
                <a:gd name="T64" fmla="*/ 112 w 115"/>
                <a:gd name="T65" fmla="*/ 75 h 114"/>
                <a:gd name="T66" fmla="*/ 113 w 115"/>
                <a:gd name="T67" fmla="*/ 71 h 114"/>
                <a:gd name="T68" fmla="*/ 115 w 115"/>
                <a:gd name="T69" fmla="*/ 56 h 114"/>
                <a:gd name="T70" fmla="*/ 109 w 115"/>
                <a:gd name="T71" fmla="*/ 33 h 114"/>
                <a:gd name="T72" fmla="*/ 107 w 115"/>
                <a:gd name="T73" fmla="*/ 29 h 114"/>
                <a:gd name="T74" fmla="*/ 57 w 115"/>
                <a:gd name="T7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5" h="114">
                  <a:moveTo>
                    <a:pt x="38" y="20"/>
                  </a:moveTo>
                  <a:cubicBezTo>
                    <a:pt x="44" y="17"/>
                    <a:pt x="50" y="15"/>
                    <a:pt x="57" y="15"/>
                  </a:cubicBezTo>
                  <a:cubicBezTo>
                    <a:pt x="57" y="15"/>
                    <a:pt x="57" y="15"/>
                    <a:pt x="58" y="15"/>
                  </a:cubicBezTo>
                  <a:cubicBezTo>
                    <a:pt x="73" y="15"/>
                    <a:pt x="86" y="24"/>
                    <a:pt x="93" y="36"/>
                  </a:cubicBezTo>
                  <a:cubicBezTo>
                    <a:pt x="94" y="37"/>
                    <a:pt x="95" y="38"/>
                    <a:pt x="95" y="40"/>
                  </a:cubicBezTo>
                  <a:cubicBezTo>
                    <a:pt x="98" y="45"/>
                    <a:pt x="99" y="50"/>
                    <a:pt x="99" y="56"/>
                  </a:cubicBezTo>
                  <a:cubicBezTo>
                    <a:pt x="99" y="60"/>
                    <a:pt x="99" y="63"/>
                    <a:pt x="98" y="67"/>
                  </a:cubicBezTo>
                  <a:cubicBezTo>
                    <a:pt x="98" y="68"/>
                    <a:pt x="97" y="69"/>
                    <a:pt x="97" y="71"/>
                  </a:cubicBezTo>
                  <a:cubicBezTo>
                    <a:pt x="94" y="79"/>
                    <a:pt x="88" y="87"/>
                    <a:pt x="81" y="92"/>
                  </a:cubicBezTo>
                  <a:cubicBezTo>
                    <a:pt x="80" y="93"/>
                    <a:pt x="78" y="93"/>
                    <a:pt x="77" y="94"/>
                  </a:cubicBezTo>
                  <a:cubicBezTo>
                    <a:pt x="72" y="97"/>
                    <a:pt x="65" y="99"/>
                    <a:pt x="58" y="99"/>
                  </a:cubicBezTo>
                  <a:cubicBezTo>
                    <a:pt x="58" y="99"/>
                    <a:pt x="58" y="99"/>
                    <a:pt x="57" y="99"/>
                  </a:cubicBezTo>
                  <a:cubicBezTo>
                    <a:pt x="52" y="99"/>
                    <a:pt x="46" y="98"/>
                    <a:pt x="41" y="96"/>
                  </a:cubicBezTo>
                  <a:cubicBezTo>
                    <a:pt x="40" y="95"/>
                    <a:pt x="39" y="94"/>
                    <a:pt x="37" y="94"/>
                  </a:cubicBezTo>
                  <a:cubicBezTo>
                    <a:pt x="31" y="90"/>
                    <a:pt x="25" y="84"/>
                    <a:pt x="21" y="78"/>
                  </a:cubicBezTo>
                  <a:cubicBezTo>
                    <a:pt x="20" y="76"/>
                    <a:pt x="20" y="75"/>
                    <a:pt x="19" y="74"/>
                  </a:cubicBezTo>
                  <a:cubicBezTo>
                    <a:pt x="17" y="69"/>
                    <a:pt x="16" y="63"/>
                    <a:pt x="16" y="58"/>
                  </a:cubicBezTo>
                  <a:cubicBezTo>
                    <a:pt x="15" y="43"/>
                    <a:pt x="23" y="30"/>
                    <a:pt x="35" y="22"/>
                  </a:cubicBezTo>
                  <a:cubicBezTo>
                    <a:pt x="36" y="21"/>
                    <a:pt x="37" y="21"/>
                    <a:pt x="38" y="20"/>
                  </a:cubicBezTo>
                  <a:moveTo>
                    <a:pt x="57" y="0"/>
                  </a:moveTo>
                  <a:cubicBezTo>
                    <a:pt x="57" y="0"/>
                    <a:pt x="57" y="0"/>
                    <a:pt x="56" y="0"/>
                  </a:cubicBezTo>
                  <a:cubicBezTo>
                    <a:pt x="47" y="0"/>
                    <a:pt x="38" y="3"/>
                    <a:pt x="31" y="7"/>
                  </a:cubicBezTo>
                  <a:cubicBezTo>
                    <a:pt x="29" y="7"/>
                    <a:pt x="28" y="8"/>
                    <a:pt x="27" y="9"/>
                  </a:cubicBezTo>
                  <a:cubicBezTo>
                    <a:pt x="11" y="19"/>
                    <a:pt x="0" y="37"/>
                    <a:pt x="0" y="58"/>
                  </a:cubicBezTo>
                  <a:cubicBezTo>
                    <a:pt x="0" y="66"/>
                    <a:pt x="2" y="74"/>
                    <a:pt x="5" y="81"/>
                  </a:cubicBezTo>
                  <a:cubicBezTo>
                    <a:pt x="6" y="82"/>
                    <a:pt x="7" y="83"/>
                    <a:pt x="7" y="85"/>
                  </a:cubicBezTo>
                  <a:cubicBezTo>
                    <a:pt x="13" y="94"/>
                    <a:pt x="21" y="102"/>
                    <a:pt x="31" y="108"/>
                  </a:cubicBezTo>
                  <a:cubicBezTo>
                    <a:pt x="32" y="108"/>
                    <a:pt x="33" y="109"/>
                    <a:pt x="35" y="110"/>
                  </a:cubicBezTo>
                  <a:cubicBezTo>
                    <a:pt x="42" y="113"/>
                    <a:pt x="49" y="114"/>
                    <a:pt x="57" y="114"/>
                  </a:cubicBezTo>
                  <a:cubicBezTo>
                    <a:pt x="58" y="114"/>
                    <a:pt x="58" y="114"/>
                    <a:pt x="59" y="114"/>
                  </a:cubicBezTo>
                  <a:cubicBezTo>
                    <a:pt x="68" y="114"/>
                    <a:pt x="77" y="112"/>
                    <a:pt x="85" y="107"/>
                  </a:cubicBezTo>
                  <a:cubicBezTo>
                    <a:pt x="86" y="107"/>
                    <a:pt x="88" y="106"/>
                    <a:pt x="89" y="105"/>
                  </a:cubicBezTo>
                  <a:cubicBezTo>
                    <a:pt x="99" y="98"/>
                    <a:pt x="108" y="88"/>
                    <a:pt x="112" y="75"/>
                  </a:cubicBezTo>
                  <a:cubicBezTo>
                    <a:pt x="112" y="74"/>
                    <a:pt x="113" y="72"/>
                    <a:pt x="113" y="71"/>
                  </a:cubicBezTo>
                  <a:cubicBezTo>
                    <a:pt x="114" y="66"/>
                    <a:pt x="115" y="61"/>
                    <a:pt x="115" y="56"/>
                  </a:cubicBezTo>
                  <a:cubicBezTo>
                    <a:pt x="114" y="48"/>
                    <a:pt x="113" y="40"/>
                    <a:pt x="109" y="33"/>
                  </a:cubicBezTo>
                  <a:cubicBezTo>
                    <a:pt x="109" y="31"/>
                    <a:pt x="108" y="30"/>
                    <a:pt x="107" y="29"/>
                  </a:cubicBezTo>
                  <a:cubicBezTo>
                    <a:pt x="97" y="12"/>
                    <a:pt x="79" y="0"/>
                    <a:pt x="5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7" name="Freeform 20310"/>
            <p:cNvSpPr>
              <a:spLocks/>
            </p:cNvSpPr>
            <p:nvPr/>
          </p:nvSpPr>
          <p:spPr bwMode="auto">
            <a:xfrm>
              <a:off x="4789050" y="6354190"/>
              <a:ext cx="79374" cy="78706"/>
            </a:xfrm>
            <a:custGeom>
              <a:avLst/>
              <a:gdLst>
                <a:gd name="T0" fmla="*/ 25 w 50"/>
                <a:gd name="T1" fmla="*/ 0 h 50"/>
                <a:gd name="T2" fmla="*/ 24 w 50"/>
                <a:gd name="T3" fmla="*/ 0 h 50"/>
                <a:gd name="T4" fmla="*/ 24 w 50"/>
                <a:gd name="T5" fmla="*/ 0 h 50"/>
                <a:gd name="T6" fmla="*/ 20 w 50"/>
                <a:gd name="T7" fmla="*/ 0 h 50"/>
                <a:gd name="T8" fmla="*/ 1 w 50"/>
                <a:gd name="T9" fmla="*/ 19 h 50"/>
                <a:gd name="T10" fmla="*/ 0 w 50"/>
                <a:gd name="T11" fmla="*/ 23 h 50"/>
                <a:gd name="T12" fmla="*/ 0 w 50"/>
                <a:gd name="T13" fmla="*/ 25 h 50"/>
                <a:gd name="T14" fmla="*/ 24 w 50"/>
                <a:gd name="T15" fmla="*/ 50 h 50"/>
                <a:gd name="T16" fmla="*/ 25 w 50"/>
                <a:gd name="T17" fmla="*/ 50 h 50"/>
                <a:gd name="T18" fmla="*/ 25 w 50"/>
                <a:gd name="T19" fmla="*/ 50 h 50"/>
                <a:gd name="T20" fmla="*/ 29 w 50"/>
                <a:gd name="T21" fmla="*/ 49 h 50"/>
                <a:gd name="T22" fmla="*/ 49 w 50"/>
                <a:gd name="T23" fmla="*/ 31 h 50"/>
                <a:gd name="T24" fmla="*/ 49 w 50"/>
                <a:gd name="T25" fmla="*/ 26 h 50"/>
                <a:gd name="T26" fmla="*/ 50 w 50"/>
                <a:gd name="T27" fmla="*/ 24 h 50"/>
                <a:gd name="T28" fmla="*/ 25 w 50"/>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50">
                  <a:moveTo>
                    <a:pt x="25" y="0"/>
                  </a:moveTo>
                  <a:cubicBezTo>
                    <a:pt x="25" y="0"/>
                    <a:pt x="24" y="0"/>
                    <a:pt x="24" y="0"/>
                  </a:cubicBezTo>
                  <a:cubicBezTo>
                    <a:pt x="24" y="0"/>
                    <a:pt x="24" y="0"/>
                    <a:pt x="24" y="0"/>
                  </a:cubicBezTo>
                  <a:cubicBezTo>
                    <a:pt x="22" y="0"/>
                    <a:pt x="21" y="0"/>
                    <a:pt x="20" y="0"/>
                  </a:cubicBezTo>
                  <a:cubicBezTo>
                    <a:pt x="10" y="2"/>
                    <a:pt x="3" y="9"/>
                    <a:pt x="1" y="19"/>
                  </a:cubicBezTo>
                  <a:cubicBezTo>
                    <a:pt x="0" y="20"/>
                    <a:pt x="0" y="21"/>
                    <a:pt x="0" y="23"/>
                  </a:cubicBezTo>
                  <a:cubicBezTo>
                    <a:pt x="0" y="24"/>
                    <a:pt x="0" y="24"/>
                    <a:pt x="0" y="25"/>
                  </a:cubicBezTo>
                  <a:cubicBezTo>
                    <a:pt x="0" y="39"/>
                    <a:pt x="11" y="49"/>
                    <a:pt x="24" y="50"/>
                  </a:cubicBezTo>
                  <a:cubicBezTo>
                    <a:pt x="25" y="50"/>
                    <a:pt x="25" y="50"/>
                    <a:pt x="25" y="50"/>
                  </a:cubicBezTo>
                  <a:cubicBezTo>
                    <a:pt x="25" y="50"/>
                    <a:pt x="25" y="50"/>
                    <a:pt x="25" y="50"/>
                  </a:cubicBezTo>
                  <a:cubicBezTo>
                    <a:pt x="26" y="49"/>
                    <a:pt x="28" y="49"/>
                    <a:pt x="29" y="49"/>
                  </a:cubicBezTo>
                  <a:cubicBezTo>
                    <a:pt x="39" y="48"/>
                    <a:pt x="46" y="40"/>
                    <a:pt x="49" y="31"/>
                  </a:cubicBezTo>
                  <a:cubicBezTo>
                    <a:pt x="49" y="29"/>
                    <a:pt x="49" y="28"/>
                    <a:pt x="49" y="26"/>
                  </a:cubicBezTo>
                  <a:cubicBezTo>
                    <a:pt x="50" y="26"/>
                    <a:pt x="50" y="25"/>
                    <a:pt x="50" y="24"/>
                  </a:cubicBezTo>
                  <a:cubicBezTo>
                    <a:pt x="49" y="11"/>
                    <a:pt x="38"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8" name="Freeform 20312"/>
            <p:cNvSpPr>
              <a:spLocks noEditPoints="1"/>
            </p:cNvSpPr>
            <p:nvPr/>
          </p:nvSpPr>
          <p:spPr bwMode="auto">
            <a:xfrm>
              <a:off x="4748355" y="6312835"/>
              <a:ext cx="159414" cy="159414"/>
            </a:xfrm>
            <a:custGeom>
              <a:avLst/>
              <a:gdLst>
                <a:gd name="T0" fmla="*/ 49 w 101"/>
                <a:gd name="T1" fmla="*/ 14 h 101"/>
                <a:gd name="T2" fmla="*/ 50 w 101"/>
                <a:gd name="T3" fmla="*/ 14 h 101"/>
                <a:gd name="T4" fmla="*/ 51 w 101"/>
                <a:gd name="T5" fmla="*/ 14 h 101"/>
                <a:gd name="T6" fmla="*/ 88 w 101"/>
                <a:gd name="T7" fmla="*/ 50 h 101"/>
                <a:gd name="T8" fmla="*/ 87 w 101"/>
                <a:gd name="T9" fmla="*/ 54 h 101"/>
                <a:gd name="T10" fmla="*/ 87 w 101"/>
                <a:gd name="T11" fmla="*/ 59 h 101"/>
                <a:gd name="T12" fmla="*/ 56 w 101"/>
                <a:gd name="T13" fmla="*/ 87 h 101"/>
                <a:gd name="T14" fmla="*/ 52 w 101"/>
                <a:gd name="T15" fmla="*/ 88 h 101"/>
                <a:gd name="T16" fmla="*/ 51 w 101"/>
                <a:gd name="T17" fmla="*/ 88 h 101"/>
                <a:gd name="T18" fmla="*/ 51 w 101"/>
                <a:gd name="T19" fmla="*/ 88 h 101"/>
                <a:gd name="T20" fmla="*/ 14 w 101"/>
                <a:gd name="T21" fmla="*/ 51 h 101"/>
                <a:gd name="T22" fmla="*/ 14 w 101"/>
                <a:gd name="T23" fmla="*/ 47 h 101"/>
                <a:gd name="T24" fmla="*/ 15 w 101"/>
                <a:gd name="T25" fmla="*/ 43 h 101"/>
                <a:gd name="T26" fmla="*/ 44 w 101"/>
                <a:gd name="T27" fmla="*/ 14 h 101"/>
                <a:gd name="T28" fmla="*/ 49 w 101"/>
                <a:gd name="T29" fmla="*/ 14 h 101"/>
                <a:gd name="T30" fmla="*/ 51 w 101"/>
                <a:gd name="T31" fmla="*/ 0 h 101"/>
                <a:gd name="T32" fmla="*/ 50 w 101"/>
                <a:gd name="T33" fmla="*/ 0 h 101"/>
                <a:gd name="T34" fmla="*/ 47 w 101"/>
                <a:gd name="T35" fmla="*/ 0 h 101"/>
                <a:gd name="T36" fmla="*/ 43 w 101"/>
                <a:gd name="T37" fmla="*/ 1 h 101"/>
                <a:gd name="T38" fmla="*/ 1 w 101"/>
                <a:gd name="T39" fmla="*/ 41 h 101"/>
                <a:gd name="T40" fmla="*/ 1 w 101"/>
                <a:gd name="T41" fmla="*/ 45 h 101"/>
                <a:gd name="T42" fmla="*/ 0 w 101"/>
                <a:gd name="T43" fmla="*/ 52 h 101"/>
                <a:gd name="T44" fmla="*/ 51 w 101"/>
                <a:gd name="T45" fmla="*/ 101 h 101"/>
                <a:gd name="T46" fmla="*/ 52 w 101"/>
                <a:gd name="T47" fmla="*/ 101 h 101"/>
                <a:gd name="T48" fmla="*/ 53 w 101"/>
                <a:gd name="T49" fmla="*/ 101 h 101"/>
                <a:gd name="T50" fmla="*/ 57 w 101"/>
                <a:gd name="T51" fmla="*/ 101 h 101"/>
                <a:gd name="T52" fmla="*/ 100 w 101"/>
                <a:gd name="T53" fmla="*/ 61 h 101"/>
                <a:gd name="T54" fmla="*/ 101 w 101"/>
                <a:gd name="T55" fmla="*/ 57 h 101"/>
                <a:gd name="T56" fmla="*/ 101 w 101"/>
                <a:gd name="T57" fmla="*/ 50 h 101"/>
                <a:gd name="T58" fmla="*/ 51 w 101"/>
                <a:gd name="T5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01">
                  <a:moveTo>
                    <a:pt x="49" y="14"/>
                  </a:moveTo>
                  <a:cubicBezTo>
                    <a:pt x="49" y="14"/>
                    <a:pt x="50" y="14"/>
                    <a:pt x="50" y="14"/>
                  </a:cubicBezTo>
                  <a:cubicBezTo>
                    <a:pt x="50" y="14"/>
                    <a:pt x="50" y="14"/>
                    <a:pt x="51" y="14"/>
                  </a:cubicBezTo>
                  <a:cubicBezTo>
                    <a:pt x="71" y="14"/>
                    <a:pt x="87" y="30"/>
                    <a:pt x="88" y="50"/>
                  </a:cubicBezTo>
                  <a:cubicBezTo>
                    <a:pt x="88" y="51"/>
                    <a:pt x="88" y="53"/>
                    <a:pt x="87" y="54"/>
                  </a:cubicBezTo>
                  <a:cubicBezTo>
                    <a:pt x="87" y="56"/>
                    <a:pt x="87" y="57"/>
                    <a:pt x="87" y="59"/>
                  </a:cubicBezTo>
                  <a:cubicBezTo>
                    <a:pt x="83" y="73"/>
                    <a:pt x="71" y="85"/>
                    <a:pt x="56" y="87"/>
                  </a:cubicBezTo>
                  <a:cubicBezTo>
                    <a:pt x="55" y="87"/>
                    <a:pt x="53" y="88"/>
                    <a:pt x="52" y="88"/>
                  </a:cubicBezTo>
                  <a:cubicBezTo>
                    <a:pt x="52" y="88"/>
                    <a:pt x="51" y="88"/>
                    <a:pt x="51" y="88"/>
                  </a:cubicBezTo>
                  <a:cubicBezTo>
                    <a:pt x="51" y="88"/>
                    <a:pt x="51" y="88"/>
                    <a:pt x="51" y="88"/>
                  </a:cubicBezTo>
                  <a:cubicBezTo>
                    <a:pt x="31" y="88"/>
                    <a:pt x="14" y="71"/>
                    <a:pt x="14" y="51"/>
                  </a:cubicBezTo>
                  <a:cubicBezTo>
                    <a:pt x="14" y="50"/>
                    <a:pt x="14" y="48"/>
                    <a:pt x="14" y="47"/>
                  </a:cubicBezTo>
                  <a:cubicBezTo>
                    <a:pt x="14" y="46"/>
                    <a:pt x="14" y="44"/>
                    <a:pt x="15" y="43"/>
                  </a:cubicBezTo>
                  <a:cubicBezTo>
                    <a:pt x="18" y="28"/>
                    <a:pt x="30" y="17"/>
                    <a:pt x="44" y="14"/>
                  </a:cubicBezTo>
                  <a:cubicBezTo>
                    <a:pt x="46" y="14"/>
                    <a:pt x="47" y="14"/>
                    <a:pt x="49" y="14"/>
                  </a:cubicBezTo>
                  <a:moveTo>
                    <a:pt x="51" y="0"/>
                  </a:moveTo>
                  <a:cubicBezTo>
                    <a:pt x="50" y="0"/>
                    <a:pt x="50" y="0"/>
                    <a:pt x="50" y="0"/>
                  </a:cubicBezTo>
                  <a:cubicBezTo>
                    <a:pt x="49" y="0"/>
                    <a:pt x="48" y="0"/>
                    <a:pt x="47" y="0"/>
                  </a:cubicBezTo>
                  <a:cubicBezTo>
                    <a:pt x="46" y="0"/>
                    <a:pt x="44" y="1"/>
                    <a:pt x="43" y="1"/>
                  </a:cubicBezTo>
                  <a:cubicBezTo>
                    <a:pt x="22" y="4"/>
                    <a:pt x="5" y="20"/>
                    <a:pt x="1" y="41"/>
                  </a:cubicBezTo>
                  <a:cubicBezTo>
                    <a:pt x="1" y="42"/>
                    <a:pt x="1" y="43"/>
                    <a:pt x="1" y="45"/>
                  </a:cubicBezTo>
                  <a:cubicBezTo>
                    <a:pt x="0" y="47"/>
                    <a:pt x="0" y="49"/>
                    <a:pt x="0" y="52"/>
                  </a:cubicBezTo>
                  <a:cubicBezTo>
                    <a:pt x="1" y="79"/>
                    <a:pt x="23" y="101"/>
                    <a:pt x="51" y="101"/>
                  </a:cubicBezTo>
                  <a:cubicBezTo>
                    <a:pt x="51" y="101"/>
                    <a:pt x="51" y="101"/>
                    <a:pt x="52" y="101"/>
                  </a:cubicBezTo>
                  <a:cubicBezTo>
                    <a:pt x="52" y="101"/>
                    <a:pt x="53" y="101"/>
                    <a:pt x="53" y="101"/>
                  </a:cubicBezTo>
                  <a:cubicBezTo>
                    <a:pt x="54" y="101"/>
                    <a:pt x="56" y="101"/>
                    <a:pt x="57" y="101"/>
                  </a:cubicBezTo>
                  <a:cubicBezTo>
                    <a:pt x="79" y="98"/>
                    <a:pt x="96" y="82"/>
                    <a:pt x="100" y="61"/>
                  </a:cubicBezTo>
                  <a:cubicBezTo>
                    <a:pt x="100" y="59"/>
                    <a:pt x="101" y="58"/>
                    <a:pt x="101" y="57"/>
                  </a:cubicBezTo>
                  <a:cubicBezTo>
                    <a:pt x="101" y="54"/>
                    <a:pt x="101" y="52"/>
                    <a:pt x="101" y="50"/>
                  </a:cubicBezTo>
                  <a:cubicBezTo>
                    <a:pt x="101" y="22"/>
                    <a:pt x="78"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89" name="Freeform 20313"/>
            <p:cNvSpPr>
              <a:spLocks/>
            </p:cNvSpPr>
            <p:nvPr/>
          </p:nvSpPr>
          <p:spPr bwMode="auto">
            <a:xfrm>
              <a:off x="4494894" y="7487428"/>
              <a:ext cx="110056" cy="108722"/>
            </a:xfrm>
            <a:custGeom>
              <a:avLst/>
              <a:gdLst>
                <a:gd name="T0" fmla="*/ 35 w 70"/>
                <a:gd name="T1" fmla="*/ 0 h 69"/>
                <a:gd name="T2" fmla="*/ 34 w 70"/>
                <a:gd name="T3" fmla="*/ 0 h 69"/>
                <a:gd name="T4" fmla="*/ 31 w 70"/>
                <a:gd name="T5" fmla="*/ 0 h 69"/>
                <a:gd name="T6" fmla="*/ 27 w 70"/>
                <a:gd name="T7" fmla="*/ 1 h 69"/>
                <a:gd name="T8" fmla="*/ 20 w 70"/>
                <a:gd name="T9" fmla="*/ 3 h 69"/>
                <a:gd name="T10" fmla="*/ 16 w 70"/>
                <a:gd name="T11" fmla="*/ 6 h 69"/>
                <a:gd name="T12" fmla="*/ 3 w 70"/>
                <a:gd name="T13" fmla="*/ 21 h 69"/>
                <a:gd name="T14" fmla="*/ 2 w 70"/>
                <a:gd name="T15" fmla="*/ 25 h 69"/>
                <a:gd name="T16" fmla="*/ 0 w 70"/>
                <a:gd name="T17" fmla="*/ 35 h 69"/>
                <a:gd name="T18" fmla="*/ 26 w 70"/>
                <a:gd name="T19" fmla="*/ 68 h 69"/>
                <a:gd name="T20" fmla="*/ 30 w 70"/>
                <a:gd name="T21" fmla="*/ 69 h 69"/>
                <a:gd name="T22" fmla="*/ 35 w 70"/>
                <a:gd name="T23" fmla="*/ 69 h 69"/>
                <a:gd name="T24" fmla="*/ 36 w 70"/>
                <a:gd name="T25" fmla="*/ 69 h 69"/>
                <a:gd name="T26" fmla="*/ 57 w 70"/>
                <a:gd name="T27" fmla="*/ 61 h 69"/>
                <a:gd name="T28" fmla="*/ 60 w 70"/>
                <a:gd name="T29" fmla="*/ 58 h 69"/>
                <a:gd name="T30" fmla="*/ 69 w 70"/>
                <a:gd name="T31" fmla="*/ 34 h 69"/>
                <a:gd name="T32" fmla="*/ 53 w 70"/>
                <a:gd name="T33" fmla="*/ 5 h 69"/>
                <a:gd name="T34" fmla="*/ 49 w 70"/>
                <a:gd name="T35" fmla="*/ 3 h 69"/>
                <a:gd name="T36" fmla="*/ 35 w 70"/>
                <a:gd name="T3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69">
                  <a:moveTo>
                    <a:pt x="35" y="0"/>
                  </a:moveTo>
                  <a:cubicBezTo>
                    <a:pt x="35" y="0"/>
                    <a:pt x="35" y="0"/>
                    <a:pt x="34" y="0"/>
                  </a:cubicBezTo>
                  <a:cubicBezTo>
                    <a:pt x="33" y="0"/>
                    <a:pt x="32" y="0"/>
                    <a:pt x="31" y="0"/>
                  </a:cubicBezTo>
                  <a:cubicBezTo>
                    <a:pt x="29" y="0"/>
                    <a:pt x="28" y="1"/>
                    <a:pt x="27" y="1"/>
                  </a:cubicBezTo>
                  <a:cubicBezTo>
                    <a:pt x="24" y="2"/>
                    <a:pt x="22" y="2"/>
                    <a:pt x="20" y="3"/>
                  </a:cubicBezTo>
                  <a:cubicBezTo>
                    <a:pt x="19" y="4"/>
                    <a:pt x="17" y="5"/>
                    <a:pt x="16" y="6"/>
                  </a:cubicBezTo>
                  <a:cubicBezTo>
                    <a:pt x="10" y="9"/>
                    <a:pt x="6" y="15"/>
                    <a:pt x="3" y="21"/>
                  </a:cubicBezTo>
                  <a:cubicBezTo>
                    <a:pt x="3" y="22"/>
                    <a:pt x="2" y="24"/>
                    <a:pt x="2" y="25"/>
                  </a:cubicBezTo>
                  <a:cubicBezTo>
                    <a:pt x="1" y="28"/>
                    <a:pt x="0" y="32"/>
                    <a:pt x="0" y="35"/>
                  </a:cubicBezTo>
                  <a:cubicBezTo>
                    <a:pt x="1" y="51"/>
                    <a:pt x="12" y="64"/>
                    <a:pt x="26" y="68"/>
                  </a:cubicBezTo>
                  <a:cubicBezTo>
                    <a:pt x="28" y="68"/>
                    <a:pt x="29" y="69"/>
                    <a:pt x="30" y="69"/>
                  </a:cubicBezTo>
                  <a:cubicBezTo>
                    <a:pt x="32" y="69"/>
                    <a:pt x="33" y="69"/>
                    <a:pt x="35" y="69"/>
                  </a:cubicBezTo>
                  <a:cubicBezTo>
                    <a:pt x="35" y="69"/>
                    <a:pt x="35" y="69"/>
                    <a:pt x="36" y="69"/>
                  </a:cubicBezTo>
                  <a:cubicBezTo>
                    <a:pt x="44" y="69"/>
                    <a:pt x="51" y="66"/>
                    <a:pt x="57" y="61"/>
                  </a:cubicBezTo>
                  <a:cubicBezTo>
                    <a:pt x="58" y="60"/>
                    <a:pt x="59" y="59"/>
                    <a:pt x="60" y="58"/>
                  </a:cubicBezTo>
                  <a:cubicBezTo>
                    <a:pt x="66" y="52"/>
                    <a:pt x="70" y="43"/>
                    <a:pt x="69" y="34"/>
                  </a:cubicBezTo>
                  <a:cubicBezTo>
                    <a:pt x="69" y="22"/>
                    <a:pt x="63" y="11"/>
                    <a:pt x="53" y="5"/>
                  </a:cubicBezTo>
                  <a:cubicBezTo>
                    <a:pt x="52" y="4"/>
                    <a:pt x="50" y="4"/>
                    <a:pt x="49" y="3"/>
                  </a:cubicBezTo>
                  <a:cubicBezTo>
                    <a:pt x="45" y="1"/>
                    <a:pt x="40"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0" name="Freeform 20314"/>
            <p:cNvSpPr>
              <a:spLocks noEditPoints="1"/>
            </p:cNvSpPr>
            <p:nvPr/>
          </p:nvSpPr>
          <p:spPr bwMode="auto">
            <a:xfrm>
              <a:off x="4439532" y="7430732"/>
              <a:ext cx="220778" cy="222112"/>
            </a:xfrm>
            <a:custGeom>
              <a:avLst/>
              <a:gdLst>
                <a:gd name="T0" fmla="*/ 63 w 140"/>
                <a:gd name="T1" fmla="*/ 20 h 141"/>
                <a:gd name="T2" fmla="*/ 69 w 140"/>
                <a:gd name="T3" fmla="*/ 19 h 141"/>
                <a:gd name="T4" fmla="*/ 70 w 140"/>
                <a:gd name="T5" fmla="*/ 19 h 141"/>
                <a:gd name="T6" fmla="*/ 92 w 140"/>
                <a:gd name="T7" fmla="*/ 24 h 141"/>
                <a:gd name="T8" fmla="*/ 96 w 140"/>
                <a:gd name="T9" fmla="*/ 26 h 141"/>
                <a:gd name="T10" fmla="*/ 121 w 140"/>
                <a:gd name="T11" fmla="*/ 70 h 141"/>
                <a:gd name="T12" fmla="*/ 106 w 140"/>
                <a:gd name="T13" fmla="*/ 107 h 141"/>
                <a:gd name="T14" fmla="*/ 103 w 140"/>
                <a:gd name="T15" fmla="*/ 110 h 141"/>
                <a:gd name="T16" fmla="*/ 71 w 140"/>
                <a:gd name="T17" fmla="*/ 122 h 141"/>
                <a:gd name="T18" fmla="*/ 70 w 140"/>
                <a:gd name="T19" fmla="*/ 122 h 141"/>
                <a:gd name="T20" fmla="*/ 62 w 140"/>
                <a:gd name="T21" fmla="*/ 121 h 141"/>
                <a:gd name="T22" fmla="*/ 58 w 140"/>
                <a:gd name="T23" fmla="*/ 120 h 141"/>
                <a:gd name="T24" fmla="*/ 19 w 140"/>
                <a:gd name="T25" fmla="*/ 71 h 141"/>
                <a:gd name="T26" fmla="*/ 21 w 140"/>
                <a:gd name="T27" fmla="*/ 56 h 141"/>
                <a:gd name="T28" fmla="*/ 22 w 140"/>
                <a:gd name="T29" fmla="*/ 51 h 141"/>
                <a:gd name="T30" fmla="*/ 43 w 140"/>
                <a:gd name="T31" fmla="*/ 27 h 141"/>
                <a:gd name="T32" fmla="*/ 47 w 140"/>
                <a:gd name="T33" fmla="*/ 25 h 141"/>
                <a:gd name="T34" fmla="*/ 59 w 140"/>
                <a:gd name="T35" fmla="*/ 21 h 141"/>
                <a:gd name="T36" fmla="*/ 63 w 140"/>
                <a:gd name="T37" fmla="*/ 20 h 141"/>
                <a:gd name="T38" fmla="*/ 70 w 140"/>
                <a:gd name="T39" fmla="*/ 0 h 141"/>
                <a:gd name="T40" fmla="*/ 69 w 140"/>
                <a:gd name="T41" fmla="*/ 0 h 141"/>
                <a:gd name="T42" fmla="*/ 60 w 140"/>
                <a:gd name="T43" fmla="*/ 1 h 141"/>
                <a:gd name="T44" fmla="*/ 55 w 140"/>
                <a:gd name="T45" fmla="*/ 2 h 141"/>
                <a:gd name="T46" fmla="*/ 38 w 140"/>
                <a:gd name="T47" fmla="*/ 8 h 141"/>
                <a:gd name="T48" fmla="*/ 34 w 140"/>
                <a:gd name="T49" fmla="*/ 10 h 141"/>
                <a:gd name="T50" fmla="*/ 5 w 140"/>
                <a:gd name="T51" fmla="*/ 45 h 141"/>
                <a:gd name="T52" fmla="*/ 3 w 140"/>
                <a:gd name="T53" fmla="*/ 49 h 141"/>
                <a:gd name="T54" fmla="*/ 0 w 140"/>
                <a:gd name="T55" fmla="*/ 72 h 141"/>
                <a:gd name="T56" fmla="*/ 54 w 140"/>
                <a:gd name="T57" fmla="*/ 139 h 141"/>
                <a:gd name="T58" fmla="*/ 59 w 140"/>
                <a:gd name="T59" fmla="*/ 140 h 141"/>
                <a:gd name="T60" fmla="*/ 70 w 140"/>
                <a:gd name="T61" fmla="*/ 141 h 141"/>
                <a:gd name="T62" fmla="*/ 71 w 140"/>
                <a:gd name="T63" fmla="*/ 141 h 141"/>
                <a:gd name="T64" fmla="*/ 116 w 140"/>
                <a:gd name="T65" fmla="*/ 123 h 141"/>
                <a:gd name="T66" fmla="*/ 119 w 140"/>
                <a:gd name="T67" fmla="*/ 120 h 141"/>
                <a:gd name="T68" fmla="*/ 140 w 140"/>
                <a:gd name="T69" fmla="*/ 69 h 141"/>
                <a:gd name="T70" fmla="*/ 105 w 140"/>
                <a:gd name="T71" fmla="*/ 10 h 141"/>
                <a:gd name="T72" fmla="*/ 101 w 140"/>
                <a:gd name="T73" fmla="*/ 8 h 141"/>
                <a:gd name="T74" fmla="*/ 70 w 140"/>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63" y="20"/>
                  </a:moveTo>
                  <a:cubicBezTo>
                    <a:pt x="65" y="19"/>
                    <a:pt x="67" y="19"/>
                    <a:pt x="69" y="19"/>
                  </a:cubicBezTo>
                  <a:cubicBezTo>
                    <a:pt x="69" y="19"/>
                    <a:pt x="70" y="19"/>
                    <a:pt x="70" y="19"/>
                  </a:cubicBezTo>
                  <a:cubicBezTo>
                    <a:pt x="78" y="19"/>
                    <a:pt x="85" y="21"/>
                    <a:pt x="92" y="24"/>
                  </a:cubicBezTo>
                  <a:cubicBezTo>
                    <a:pt x="93" y="25"/>
                    <a:pt x="94" y="26"/>
                    <a:pt x="96" y="26"/>
                  </a:cubicBezTo>
                  <a:cubicBezTo>
                    <a:pt x="111" y="35"/>
                    <a:pt x="121" y="51"/>
                    <a:pt x="121" y="70"/>
                  </a:cubicBezTo>
                  <a:cubicBezTo>
                    <a:pt x="121" y="84"/>
                    <a:pt x="116" y="97"/>
                    <a:pt x="106" y="107"/>
                  </a:cubicBezTo>
                  <a:cubicBezTo>
                    <a:pt x="105" y="108"/>
                    <a:pt x="104" y="109"/>
                    <a:pt x="103" y="110"/>
                  </a:cubicBezTo>
                  <a:cubicBezTo>
                    <a:pt x="94" y="117"/>
                    <a:pt x="83" y="122"/>
                    <a:pt x="71" y="122"/>
                  </a:cubicBezTo>
                  <a:cubicBezTo>
                    <a:pt x="71" y="122"/>
                    <a:pt x="70" y="122"/>
                    <a:pt x="70" y="122"/>
                  </a:cubicBezTo>
                  <a:cubicBezTo>
                    <a:pt x="67" y="122"/>
                    <a:pt x="65" y="122"/>
                    <a:pt x="62" y="121"/>
                  </a:cubicBezTo>
                  <a:cubicBezTo>
                    <a:pt x="61" y="121"/>
                    <a:pt x="59" y="121"/>
                    <a:pt x="58" y="120"/>
                  </a:cubicBezTo>
                  <a:cubicBezTo>
                    <a:pt x="36" y="115"/>
                    <a:pt x="19" y="95"/>
                    <a:pt x="19" y="71"/>
                  </a:cubicBezTo>
                  <a:cubicBezTo>
                    <a:pt x="19" y="66"/>
                    <a:pt x="19" y="61"/>
                    <a:pt x="21" y="56"/>
                  </a:cubicBezTo>
                  <a:cubicBezTo>
                    <a:pt x="21" y="54"/>
                    <a:pt x="22" y="53"/>
                    <a:pt x="22" y="51"/>
                  </a:cubicBezTo>
                  <a:cubicBezTo>
                    <a:pt x="27" y="41"/>
                    <a:pt x="34" y="33"/>
                    <a:pt x="43" y="27"/>
                  </a:cubicBezTo>
                  <a:cubicBezTo>
                    <a:pt x="44" y="26"/>
                    <a:pt x="46" y="25"/>
                    <a:pt x="47" y="25"/>
                  </a:cubicBezTo>
                  <a:cubicBezTo>
                    <a:pt x="51" y="23"/>
                    <a:pt x="55" y="21"/>
                    <a:pt x="59" y="21"/>
                  </a:cubicBezTo>
                  <a:cubicBezTo>
                    <a:pt x="60" y="20"/>
                    <a:pt x="61" y="20"/>
                    <a:pt x="63" y="20"/>
                  </a:cubicBezTo>
                  <a:moveTo>
                    <a:pt x="70" y="0"/>
                  </a:moveTo>
                  <a:cubicBezTo>
                    <a:pt x="70" y="0"/>
                    <a:pt x="69" y="0"/>
                    <a:pt x="69" y="0"/>
                  </a:cubicBezTo>
                  <a:cubicBezTo>
                    <a:pt x="66" y="1"/>
                    <a:pt x="63" y="1"/>
                    <a:pt x="60" y="1"/>
                  </a:cubicBezTo>
                  <a:cubicBezTo>
                    <a:pt x="58" y="1"/>
                    <a:pt x="57" y="2"/>
                    <a:pt x="55" y="2"/>
                  </a:cubicBezTo>
                  <a:cubicBezTo>
                    <a:pt x="49" y="3"/>
                    <a:pt x="43" y="6"/>
                    <a:pt x="38" y="8"/>
                  </a:cubicBezTo>
                  <a:cubicBezTo>
                    <a:pt x="36" y="9"/>
                    <a:pt x="35" y="10"/>
                    <a:pt x="34" y="10"/>
                  </a:cubicBezTo>
                  <a:cubicBezTo>
                    <a:pt x="21" y="18"/>
                    <a:pt x="10" y="31"/>
                    <a:pt x="5" y="45"/>
                  </a:cubicBezTo>
                  <a:cubicBezTo>
                    <a:pt x="4" y="46"/>
                    <a:pt x="4" y="48"/>
                    <a:pt x="3" y="49"/>
                  </a:cubicBezTo>
                  <a:cubicBezTo>
                    <a:pt x="1" y="56"/>
                    <a:pt x="0" y="64"/>
                    <a:pt x="0" y="72"/>
                  </a:cubicBezTo>
                  <a:cubicBezTo>
                    <a:pt x="0" y="105"/>
                    <a:pt x="24" y="132"/>
                    <a:pt x="54" y="139"/>
                  </a:cubicBezTo>
                  <a:cubicBezTo>
                    <a:pt x="56" y="139"/>
                    <a:pt x="57" y="139"/>
                    <a:pt x="59" y="140"/>
                  </a:cubicBezTo>
                  <a:cubicBezTo>
                    <a:pt x="62" y="140"/>
                    <a:pt x="66" y="141"/>
                    <a:pt x="70" y="141"/>
                  </a:cubicBezTo>
                  <a:cubicBezTo>
                    <a:pt x="70" y="141"/>
                    <a:pt x="71" y="141"/>
                    <a:pt x="71" y="141"/>
                  </a:cubicBezTo>
                  <a:cubicBezTo>
                    <a:pt x="88" y="140"/>
                    <a:pt x="104" y="134"/>
                    <a:pt x="116" y="123"/>
                  </a:cubicBezTo>
                  <a:cubicBezTo>
                    <a:pt x="117" y="122"/>
                    <a:pt x="118" y="121"/>
                    <a:pt x="119" y="120"/>
                  </a:cubicBezTo>
                  <a:cubicBezTo>
                    <a:pt x="132" y="107"/>
                    <a:pt x="140" y="89"/>
                    <a:pt x="140" y="69"/>
                  </a:cubicBezTo>
                  <a:cubicBezTo>
                    <a:pt x="140" y="44"/>
                    <a:pt x="125" y="21"/>
                    <a:pt x="105" y="10"/>
                  </a:cubicBezTo>
                  <a:cubicBezTo>
                    <a:pt x="103" y="9"/>
                    <a:pt x="102" y="8"/>
                    <a:pt x="101" y="8"/>
                  </a:cubicBezTo>
                  <a:cubicBezTo>
                    <a:pt x="91" y="3"/>
                    <a:pt x="81" y="0"/>
                    <a:pt x="7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1" name="Freeform 20315"/>
            <p:cNvSpPr>
              <a:spLocks/>
            </p:cNvSpPr>
            <p:nvPr/>
          </p:nvSpPr>
          <p:spPr bwMode="auto">
            <a:xfrm>
              <a:off x="5096531" y="6418888"/>
              <a:ext cx="46023" cy="45356"/>
            </a:xfrm>
            <a:custGeom>
              <a:avLst/>
              <a:gdLst>
                <a:gd name="T0" fmla="*/ 15 w 29"/>
                <a:gd name="T1" fmla="*/ 0 h 29"/>
                <a:gd name="T2" fmla="*/ 15 w 29"/>
                <a:gd name="T3" fmla="*/ 0 h 29"/>
                <a:gd name="T4" fmla="*/ 10 w 29"/>
                <a:gd name="T5" fmla="*/ 1 h 29"/>
                <a:gd name="T6" fmla="*/ 6 w 29"/>
                <a:gd name="T7" fmla="*/ 3 h 29"/>
                <a:gd name="T8" fmla="*/ 1 w 29"/>
                <a:gd name="T9" fmla="*/ 9 h 29"/>
                <a:gd name="T10" fmla="*/ 0 w 29"/>
                <a:gd name="T11" fmla="*/ 13 h 29"/>
                <a:gd name="T12" fmla="*/ 0 w 29"/>
                <a:gd name="T13" fmla="*/ 14 h 29"/>
                <a:gd name="T14" fmla="*/ 9 w 29"/>
                <a:gd name="T15" fmla="*/ 27 h 29"/>
                <a:gd name="T16" fmla="*/ 13 w 29"/>
                <a:gd name="T17" fmla="*/ 29 h 29"/>
                <a:gd name="T18" fmla="*/ 15 w 29"/>
                <a:gd name="T19" fmla="*/ 29 h 29"/>
                <a:gd name="T20" fmla="*/ 15 w 29"/>
                <a:gd name="T21" fmla="*/ 29 h 29"/>
                <a:gd name="T22" fmla="*/ 29 w 29"/>
                <a:gd name="T23" fmla="*/ 19 h 29"/>
                <a:gd name="T24" fmla="*/ 29 w 29"/>
                <a:gd name="T25" fmla="*/ 14 h 29"/>
                <a:gd name="T26" fmla="*/ 29 w 29"/>
                <a:gd name="T27" fmla="*/ 14 h 29"/>
                <a:gd name="T28" fmla="*/ 15 w 29"/>
                <a:gd name="T2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5" y="0"/>
                  </a:moveTo>
                  <a:cubicBezTo>
                    <a:pt x="15" y="0"/>
                    <a:pt x="15" y="0"/>
                    <a:pt x="15" y="0"/>
                  </a:cubicBezTo>
                  <a:cubicBezTo>
                    <a:pt x="13" y="0"/>
                    <a:pt x="11" y="0"/>
                    <a:pt x="10" y="1"/>
                  </a:cubicBezTo>
                  <a:cubicBezTo>
                    <a:pt x="8" y="1"/>
                    <a:pt x="7" y="2"/>
                    <a:pt x="6" y="3"/>
                  </a:cubicBezTo>
                  <a:cubicBezTo>
                    <a:pt x="4" y="5"/>
                    <a:pt x="2" y="7"/>
                    <a:pt x="1" y="9"/>
                  </a:cubicBezTo>
                  <a:cubicBezTo>
                    <a:pt x="1" y="10"/>
                    <a:pt x="1" y="12"/>
                    <a:pt x="0" y="13"/>
                  </a:cubicBezTo>
                  <a:cubicBezTo>
                    <a:pt x="0" y="14"/>
                    <a:pt x="0" y="14"/>
                    <a:pt x="0" y="14"/>
                  </a:cubicBezTo>
                  <a:cubicBezTo>
                    <a:pt x="1" y="20"/>
                    <a:pt x="4" y="25"/>
                    <a:pt x="9" y="27"/>
                  </a:cubicBezTo>
                  <a:cubicBezTo>
                    <a:pt x="10" y="28"/>
                    <a:pt x="11" y="28"/>
                    <a:pt x="13" y="29"/>
                  </a:cubicBezTo>
                  <a:cubicBezTo>
                    <a:pt x="14" y="29"/>
                    <a:pt x="14" y="29"/>
                    <a:pt x="15" y="29"/>
                  </a:cubicBezTo>
                  <a:cubicBezTo>
                    <a:pt x="15" y="29"/>
                    <a:pt x="15" y="29"/>
                    <a:pt x="15" y="29"/>
                  </a:cubicBezTo>
                  <a:cubicBezTo>
                    <a:pt x="22" y="29"/>
                    <a:pt x="27" y="24"/>
                    <a:pt x="29" y="19"/>
                  </a:cubicBezTo>
                  <a:cubicBezTo>
                    <a:pt x="29" y="17"/>
                    <a:pt x="29" y="16"/>
                    <a:pt x="29" y="14"/>
                  </a:cubicBezTo>
                  <a:cubicBezTo>
                    <a:pt x="29" y="14"/>
                    <a:pt x="29" y="14"/>
                    <a:pt x="29" y="14"/>
                  </a:cubicBezTo>
                  <a:cubicBezTo>
                    <a:pt x="29" y="6"/>
                    <a:pt x="23"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2" name="Freeform 20316"/>
            <p:cNvSpPr>
              <a:spLocks noEditPoints="1"/>
            </p:cNvSpPr>
            <p:nvPr/>
          </p:nvSpPr>
          <p:spPr bwMode="auto">
            <a:xfrm>
              <a:off x="5074520" y="6394876"/>
              <a:ext cx="91380" cy="92714"/>
            </a:xfrm>
            <a:custGeom>
              <a:avLst/>
              <a:gdLst>
                <a:gd name="T0" fmla="*/ 19 w 58"/>
                <a:gd name="T1" fmla="*/ 10 h 59"/>
                <a:gd name="T2" fmla="*/ 29 w 58"/>
                <a:gd name="T3" fmla="*/ 8 h 59"/>
                <a:gd name="T4" fmla="*/ 29 w 58"/>
                <a:gd name="T5" fmla="*/ 8 h 59"/>
                <a:gd name="T6" fmla="*/ 50 w 58"/>
                <a:gd name="T7" fmla="*/ 29 h 59"/>
                <a:gd name="T8" fmla="*/ 50 w 58"/>
                <a:gd name="T9" fmla="*/ 31 h 59"/>
                <a:gd name="T10" fmla="*/ 50 w 58"/>
                <a:gd name="T11" fmla="*/ 35 h 59"/>
                <a:gd name="T12" fmla="*/ 29 w 58"/>
                <a:gd name="T13" fmla="*/ 51 h 59"/>
                <a:gd name="T14" fmla="*/ 29 w 58"/>
                <a:gd name="T15" fmla="*/ 51 h 59"/>
                <a:gd name="T16" fmla="*/ 24 w 58"/>
                <a:gd name="T17" fmla="*/ 50 h 59"/>
                <a:gd name="T18" fmla="*/ 20 w 58"/>
                <a:gd name="T19" fmla="*/ 49 h 59"/>
                <a:gd name="T20" fmla="*/ 7 w 58"/>
                <a:gd name="T21" fmla="*/ 30 h 59"/>
                <a:gd name="T22" fmla="*/ 8 w 58"/>
                <a:gd name="T23" fmla="*/ 27 h 59"/>
                <a:gd name="T24" fmla="*/ 8 w 58"/>
                <a:gd name="T25" fmla="*/ 23 h 59"/>
                <a:gd name="T26" fmla="*/ 15 w 58"/>
                <a:gd name="T27" fmla="*/ 13 h 59"/>
                <a:gd name="T28" fmla="*/ 19 w 58"/>
                <a:gd name="T29" fmla="*/ 10 h 59"/>
                <a:gd name="T30" fmla="*/ 29 w 58"/>
                <a:gd name="T31" fmla="*/ 0 h 59"/>
                <a:gd name="T32" fmla="*/ 28 w 58"/>
                <a:gd name="T33" fmla="*/ 0 h 59"/>
                <a:gd name="T34" fmla="*/ 14 w 58"/>
                <a:gd name="T35" fmla="*/ 4 h 59"/>
                <a:gd name="T36" fmla="*/ 10 w 58"/>
                <a:gd name="T37" fmla="*/ 7 h 59"/>
                <a:gd name="T38" fmla="*/ 1 w 58"/>
                <a:gd name="T39" fmla="*/ 22 h 59"/>
                <a:gd name="T40" fmla="*/ 0 w 58"/>
                <a:gd name="T41" fmla="*/ 26 h 59"/>
                <a:gd name="T42" fmla="*/ 0 w 58"/>
                <a:gd name="T43" fmla="*/ 30 h 59"/>
                <a:gd name="T44" fmla="*/ 16 w 58"/>
                <a:gd name="T45" fmla="*/ 56 h 59"/>
                <a:gd name="T46" fmla="*/ 20 w 58"/>
                <a:gd name="T47" fmla="*/ 57 h 59"/>
                <a:gd name="T48" fmla="*/ 29 w 58"/>
                <a:gd name="T49" fmla="*/ 59 h 59"/>
                <a:gd name="T50" fmla="*/ 29 w 58"/>
                <a:gd name="T51" fmla="*/ 59 h 59"/>
                <a:gd name="T52" fmla="*/ 57 w 58"/>
                <a:gd name="T53" fmla="*/ 37 h 59"/>
                <a:gd name="T54" fmla="*/ 58 w 58"/>
                <a:gd name="T55" fmla="*/ 32 h 59"/>
                <a:gd name="T56" fmla="*/ 58 w 58"/>
                <a:gd name="T57" fmla="*/ 29 h 59"/>
                <a:gd name="T58" fmla="*/ 29 w 58"/>
                <a:gd name="T5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59">
                  <a:moveTo>
                    <a:pt x="19" y="10"/>
                  </a:moveTo>
                  <a:cubicBezTo>
                    <a:pt x="22" y="9"/>
                    <a:pt x="25" y="8"/>
                    <a:pt x="29" y="8"/>
                  </a:cubicBezTo>
                  <a:cubicBezTo>
                    <a:pt x="29" y="8"/>
                    <a:pt x="29" y="8"/>
                    <a:pt x="29" y="8"/>
                  </a:cubicBezTo>
                  <a:cubicBezTo>
                    <a:pt x="41" y="8"/>
                    <a:pt x="50" y="17"/>
                    <a:pt x="50" y="29"/>
                  </a:cubicBezTo>
                  <a:cubicBezTo>
                    <a:pt x="50" y="29"/>
                    <a:pt x="50" y="30"/>
                    <a:pt x="50" y="31"/>
                  </a:cubicBezTo>
                  <a:cubicBezTo>
                    <a:pt x="50" y="32"/>
                    <a:pt x="50" y="34"/>
                    <a:pt x="50" y="35"/>
                  </a:cubicBezTo>
                  <a:cubicBezTo>
                    <a:pt x="47" y="44"/>
                    <a:pt x="39" y="50"/>
                    <a:pt x="29" y="51"/>
                  </a:cubicBezTo>
                  <a:cubicBezTo>
                    <a:pt x="29" y="51"/>
                    <a:pt x="29" y="51"/>
                    <a:pt x="29" y="51"/>
                  </a:cubicBezTo>
                  <a:cubicBezTo>
                    <a:pt x="27" y="51"/>
                    <a:pt x="25" y="50"/>
                    <a:pt x="24" y="50"/>
                  </a:cubicBezTo>
                  <a:cubicBezTo>
                    <a:pt x="22" y="50"/>
                    <a:pt x="21" y="49"/>
                    <a:pt x="20" y="49"/>
                  </a:cubicBezTo>
                  <a:cubicBezTo>
                    <a:pt x="13" y="45"/>
                    <a:pt x="8" y="38"/>
                    <a:pt x="7" y="30"/>
                  </a:cubicBezTo>
                  <a:cubicBezTo>
                    <a:pt x="7" y="29"/>
                    <a:pt x="7" y="28"/>
                    <a:pt x="8" y="27"/>
                  </a:cubicBezTo>
                  <a:cubicBezTo>
                    <a:pt x="8" y="26"/>
                    <a:pt x="8" y="24"/>
                    <a:pt x="8" y="23"/>
                  </a:cubicBezTo>
                  <a:cubicBezTo>
                    <a:pt x="10" y="19"/>
                    <a:pt x="12" y="15"/>
                    <a:pt x="15" y="13"/>
                  </a:cubicBezTo>
                  <a:cubicBezTo>
                    <a:pt x="16" y="12"/>
                    <a:pt x="18" y="11"/>
                    <a:pt x="19" y="10"/>
                  </a:cubicBezTo>
                  <a:moveTo>
                    <a:pt x="29" y="0"/>
                  </a:moveTo>
                  <a:cubicBezTo>
                    <a:pt x="29" y="0"/>
                    <a:pt x="29" y="0"/>
                    <a:pt x="28" y="0"/>
                  </a:cubicBezTo>
                  <a:cubicBezTo>
                    <a:pt x="23" y="0"/>
                    <a:pt x="18" y="2"/>
                    <a:pt x="14" y="4"/>
                  </a:cubicBezTo>
                  <a:cubicBezTo>
                    <a:pt x="12" y="5"/>
                    <a:pt x="11" y="6"/>
                    <a:pt x="10" y="7"/>
                  </a:cubicBezTo>
                  <a:cubicBezTo>
                    <a:pt x="6" y="10"/>
                    <a:pt x="2" y="16"/>
                    <a:pt x="1" y="22"/>
                  </a:cubicBezTo>
                  <a:cubicBezTo>
                    <a:pt x="0" y="23"/>
                    <a:pt x="0" y="25"/>
                    <a:pt x="0" y="26"/>
                  </a:cubicBezTo>
                  <a:cubicBezTo>
                    <a:pt x="0" y="27"/>
                    <a:pt x="0" y="28"/>
                    <a:pt x="0" y="30"/>
                  </a:cubicBezTo>
                  <a:cubicBezTo>
                    <a:pt x="0" y="41"/>
                    <a:pt x="6" y="51"/>
                    <a:pt x="16" y="56"/>
                  </a:cubicBezTo>
                  <a:cubicBezTo>
                    <a:pt x="17" y="56"/>
                    <a:pt x="19" y="57"/>
                    <a:pt x="20" y="57"/>
                  </a:cubicBezTo>
                  <a:cubicBezTo>
                    <a:pt x="23" y="58"/>
                    <a:pt x="26" y="59"/>
                    <a:pt x="29" y="59"/>
                  </a:cubicBezTo>
                  <a:cubicBezTo>
                    <a:pt x="29" y="59"/>
                    <a:pt x="29" y="59"/>
                    <a:pt x="29" y="59"/>
                  </a:cubicBezTo>
                  <a:cubicBezTo>
                    <a:pt x="43" y="58"/>
                    <a:pt x="54" y="49"/>
                    <a:pt x="57" y="37"/>
                  </a:cubicBezTo>
                  <a:cubicBezTo>
                    <a:pt x="58" y="35"/>
                    <a:pt x="58" y="34"/>
                    <a:pt x="58" y="32"/>
                  </a:cubicBezTo>
                  <a:cubicBezTo>
                    <a:pt x="58" y="31"/>
                    <a:pt x="58" y="30"/>
                    <a:pt x="58" y="29"/>
                  </a:cubicBezTo>
                  <a:cubicBezTo>
                    <a:pt x="58" y="13"/>
                    <a:pt x="45" y="0"/>
                    <a:pt x="2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3" name="Freeform 20317"/>
            <p:cNvSpPr>
              <a:spLocks/>
            </p:cNvSpPr>
            <p:nvPr/>
          </p:nvSpPr>
          <p:spPr bwMode="auto">
            <a:xfrm>
              <a:off x="5359997" y="7432066"/>
              <a:ext cx="60030" cy="60030"/>
            </a:xfrm>
            <a:custGeom>
              <a:avLst/>
              <a:gdLst>
                <a:gd name="T0" fmla="*/ 19 w 38"/>
                <a:gd name="T1" fmla="*/ 0 h 38"/>
                <a:gd name="T2" fmla="*/ 19 w 38"/>
                <a:gd name="T3" fmla="*/ 0 h 38"/>
                <a:gd name="T4" fmla="*/ 19 w 38"/>
                <a:gd name="T5" fmla="*/ 0 h 38"/>
                <a:gd name="T6" fmla="*/ 8 w 38"/>
                <a:gd name="T7" fmla="*/ 4 h 38"/>
                <a:gd name="T8" fmla="*/ 5 w 38"/>
                <a:gd name="T9" fmla="*/ 7 h 38"/>
                <a:gd name="T10" fmla="*/ 0 w 38"/>
                <a:gd name="T11" fmla="*/ 20 h 38"/>
                <a:gd name="T12" fmla="*/ 5 w 38"/>
                <a:gd name="T13" fmla="*/ 32 h 38"/>
                <a:gd name="T14" fmla="*/ 8 w 38"/>
                <a:gd name="T15" fmla="*/ 35 h 38"/>
                <a:gd name="T16" fmla="*/ 19 w 38"/>
                <a:gd name="T17" fmla="*/ 38 h 38"/>
                <a:gd name="T18" fmla="*/ 20 w 38"/>
                <a:gd name="T19" fmla="*/ 38 h 38"/>
                <a:gd name="T20" fmla="*/ 36 w 38"/>
                <a:gd name="T21" fmla="*/ 29 h 38"/>
                <a:gd name="T22" fmla="*/ 37 w 38"/>
                <a:gd name="T23" fmla="*/ 26 h 38"/>
                <a:gd name="T24" fmla="*/ 38 w 38"/>
                <a:gd name="T25" fmla="*/ 19 h 38"/>
                <a:gd name="T26" fmla="*/ 37 w 38"/>
                <a:gd name="T27" fmla="*/ 13 h 38"/>
                <a:gd name="T28" fmla="*/ 35 w 38"/>
                <a:gd name="T29" fmla="*/ 9 h 38"/>
                <a:gd name="T30" fmla="*/ 28 w 38"/>
                <a:gd name="T31" fmla="*/ 2 h 38"/>
                <a:gd name="T32" fmla="*/ 24 w 38"/>
                <a:gd name="T33" fmla="*/ 1 h 38"/>
                <a:gd name="T34" fmla="*/ 19 w 38"/>
                <a:gd name="T3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38">
                  <a:moveTo>
                    <a:pt x="19" y="0"/>
                  </a:moveTo>
                  <a:cubicBezTo>
                    <a:pt x="19" y="0"/>
                    <a:pt x="19" y="0"/>
                    <a:pt x="19" y="0"/>
                  </a:cubicBezTo>
                  <a:cubicBezTo>
                    <a:pt x="19" y="0"/>
                    <a:pt x="19" y="0"/>
                    <a:pt x="19" y="0"/>
                  </a:cubicBezTo>
                  <a:cubicBezTo>
                    <a:pt x="15" y="0"/>
                    <a:pt x="11" y="2"/>
                    <a:pt x="8" y="4"/>
                  </a:cubicBezTo>
                  <a:cubicBezTo>
                    <a:pt x="7" y="5"/>
                    <a:pt x="6" y="6"/>
                    <a:pt x="5" y="7"/>
                  </a:cubicBezTo>
                  <a:cubicBezTo>
                    <a:pt x="2" y="10"/>
                    <a:pt x="0" y="15"/>
                    <a:pt x="0" y="20"/>
                  </a:cubicBezTo>
                  <a:cubicBezTo>
                    <a:pt x="0" y="24"/>
                    <a:pt x="2" y="28"/>
                    <a:pt x="5" y="32"/>
                  </a:cubicBezTo>
                  <a:cubicBezTo>
                    <a:pt x="6" y="33"/>
                    <a:pt x="7" y="34"/>
                    <a:pt x="8" y="35"/>
                  </a:cubicBezTo>
                  <a:cubicBezTo>
                    <a:pt x="11" y="37"/>
                    <a:pt x="15" y="38"/>
                    <a:pt x="19" y="38"/>
                  </a:cubicBezTo>
                  <a:cubicBezTo>
                    <a:pt x="19" y="38"/>
                    <a:pt x="20" y="38"/>
                    <a:pt x="20" y="38"/>
                  </a:cubicBezTo>
                  <a:cubicBezTo>
                    <a:pt x="26" y="38"/>
                    <a:pt x="32" y="35"/>
                    <a:pt x="36" y="29"/>
                  </a:cubicBezTo>
                  <a:cubicBezTo>
                    <a:pt x="36" y="28"/>
                    <a:pt x="37" y="27"/>
                    <a:pt x="37" y="26"/>
                  </a:cubicBezTo>
                  <a:cubicBezTo>
                    <a:pt x="38" y="23"/>
                    <a:pt x="38" y="21"/>
                    <a:pt x="38" y="19"/>
                  </a:cubicBezTo>
                  <a:cubicBezTo>
                    <a:pt x="38" y="17"/>
                    <a:pt x="38" y="15"/>
                    <a:pt x="37" y="13"/>
                  </a:cubicBezTo>
                  <a:cubicBezTo>
                    <a:pt x="37" y="11"/>
                    <a:pt x="36" y="10"/>
                    <a:pt x="35" y="9"/>
                  </a:cubicBezTo>
                  <a:cubicBezTo>
                    <a:pt x="33" y="6"/>
                    <a:pt x="31" y="3"/>
                    <a:pt x="28" y="2"/>
                  </a:cubicBezTo>
                  <a:cubicBezTo>
                    <a:pt x="26" y="1"/>
                    <a:pt x="25" y="1"/>
                    <a:pt x="24" y="1"/>
                  </a:cubicBezTo>
                  <a:cubicBezTo>
                    <a:pt x="22" y="0"/>
                    <a:pt x="21"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4" name="Freeform 20318"/>
            <p:cNvSpPr>
              <a:spLocks noEditPoints="1"/>
            </p:cNvSpPr>
            <p:nvPr/>
          </p:nvSpPr>
          <p:spPr bwMode="auto">
            <a:xfrm>
              <a:off x="5328648" y="7400717"/>
              <a:ext cx="122729" cy="122729"/>
            </a:xfrm>
            <a:custGeom>
              <a:avLst/>
              <a:gdLst>
                <a:gd name="T0" fmla="*/ 22 w 78"/>
                <a:gd name="T1" fmla="*/ 17 h 78"/>
                <a:gd name="T2" fmla="*/ 39 w 78"/>
                <a:gd name="T3" fmla="*/ 11 h 78"/>
                <a:gd name="T4" fmla="*/ 39 w 78"/>
                <a:gd name="T5" fmla="*/ 11 h 78"/>
                <a:gd name="T6" fmla="*/ 40 w 78"/>
                <a:gd name="T7" fmla="*/ 11 h 78"/>
                <a:gd name="T8" fmla="*/ 45 w 78"/>
                <a:gd name="T9" fmla="*/ 11 h 78"/>
                <a:gd name="T10" fmla="*/ 47 w 78"/>
                <a:gd name="T11" fmla="*/ 12 h 78"/>
                <a:gd name="T12" fmla="*/ 51 w 78"/>
                <a:gd name="T13" fmla="*/ 13 h 78"/>
                <a:gd name="T14" fmla="*/ 64 w 78"/>
                <a:gd name="T15" fmla="*/ 24 h 78"/>
                <a:gd name="T16" fmla="*/ 66 w 78"/>
                <a:gd name="T17" fmla="*/ 28 h 78"/>
                <a:gd name="T18" fmla="*/ 68 w 78"/>
                <a:gd name="T19" fmla="*/ 39 h 78"/>
                <a:gd name="T20" fmla="*/ 66 w 78"/>
                <a:gd name="T21" fmla="*/ 50 h 78"/>
                <a:gd name="T22" fmla="*/ 64 w 78"/>
                <a:gd name="T23" fmla="*/ 53 h 78"/>
                <a:gd name="T24" fmla="*/ 40 w 78"/>
                <a:gd name="T25" fmla="*/ 68 h 78"/>
                <a:gd name="T26" fmla="*/ 39 w 78"/>
                <a:gd name="T27" fmla="*/ 68 h 78"/>
                <a:gd name="T28" fmla="*/ 21 w 78"/>
                <a:gd name="T29" fmla="*/ 61 h 78"/>
                <a:gd name="T30" fmla="*/ 18 w 78"/>
                <a:gd name="T31" fmla="*/ 58 h 78"/>
                <a:gd name="T32" fmla="*/ 11 w 78"/>
                <a:gd name="T33" fmla="*/ 40 h 78"/>
                <a:gd name="T34" fmla="*/ 18 w 78"/>
                <a:gd name="T35" fmla="*/ 20 h 78"/>
                <a:gd name="T36" fmla="*/ 22 w 78"/>
                <a:gd name="T37" fmla="*/ 17 h 78"/>
                <a:gd name="T38" fmla="*/ 39 w 78"/>
                <a:gd name="T39" fmla="*/ 0 h 78"/>
                <a:gd name="T40" fmla="*/ 39 w 78"/>
                <a:gd name="T41" fmla="*/ 0 h 78"/>
                <a:gd name="T42" fmla="*/ 14 w 78"/>
                <a:gd name="T43" fmla="*/ 9 h 78"/>
                <a:gd name="T44" fmla="*/ 11 w 78"/>
                <a:gd name="T45" fmla="*/ 12 h 78"/>
                <a:gd name="T46" fmla="*/ 0 w 78"/>
                <a:gd name="T47" fmla="*/ 40 h 78"/>
                <a:gd name="T48" fmla="*/ 11 w 78"/>
                <a:gd name="T49" fmla="*/ 66 h 78"/>
                <a:gd name="T50" fmla="*/ 14 w 78"/>
                <a:gd name="T51" fmla="*/ 69 h 78"/>
                <a:gd name="T52" fmla="*/ 39 w 78"/>
                <a:gd name="T53" fmla="*/ 78 h 78"/>
                <a:gd name="T54" fmla="*/ 40 w 78"/>
                <a:gd name="T55" fmla="*/ 78 h 78"/>
                <a:gd name="T56" fmla="*/ 73 w 78"/>
                <a:gd name="T57" fmla="*/ 58 h 78"/>
                <a:gd name="T58" fmla="*/ 75 w 78"/>
                <a:gd name="T59" fmla="*/ 54 h 78"/>
                <a:gd name="T60" fmla="*/ 78 w 78"/>
                <a:gd name="T61" fmla="*/ 39 h 78"/>
                <a:gd name="T62" fmla="*/ 75 w 78"/>
                <a:gd name="T63" fmla="*/ 24 h 78"/>
                <a:gd name="T64" fmla="*/ 73 w 78"/>
                <a:gd name="T65" fmla="*/ 20 h 78"/>
                <a:gd name="T66" fmla="*/ 54 w 78"/>
                <a:gd name="T67" fmla="*/ 3 h 78"/>
                <a:gd name="T68" fmla="*/ 50 w 78"/>
                <a:gd name="T69" fmla="*/ 2 h 78"/>
                <a:gd name="T70" fmla="*/ 46 w 78"/>
                <a:gd name="T71" fmla="*/ 1 h 78"/>
                <a:gd name="T72" fmla="*/ 42 w 78"/>
                <a:gd name="T73" fmla="*/ 0 h 78"/>
                <a:gd name="T74" fmla="*/ 39 w 78"/>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78">
                  <a:moveTo>
                    <a:pt x="22" y="17"/>
                  </a:moveTo>
                  <a:cubicBezTo>
                    <a:pt x="26" y="13"/>
                    <a:pt x="32" y="11"/>
                    <a:pt x="39" y="11"/>
                  </a:cubicBezTo>
                  <a:cubicBezTo>
                    <a:pt x="39" y="11"/>
                    <a:pt x="39" y="11"/>
                    <a:pt x="39" y="11"/>
                  </a:cubicBezTo>
                  <a:cubicBezTo>
                    <a:pt x="40" y="11"/>
                    <a:pt x="40" y="11"/>
                    <a:pt x="40" y="11"/>
                  </a:cubicBezTo>
                  <a:cubicBezTo>
                    <a:pt x="42" y="11"/>
                    <a:pt x="43" y="11"/>
                    <a:pt x="45" y="11"/>
                  </a:cubicBezTo>
                  <a:cubicBezTo>
                    <a:pt x="45" y="11"/>
                    <a:pt x="46" y="12"/>
                    <a:pt x="47" y="12"/>
                  </a:cubicBezTo>
                  <a:cubicBezTo>
                    <a:pt x="48" y="12"/>
                    <a:pt x="49" y="13"/>
                    <a:pt x="51" y="13"/>
                  </a:cubicBezTo>
                  <a:cubicBezTo>
                    <a:pt x="56" y="16"/>
                    <a:pt x="61" y="20"/>
                    <a:pt x="64" y="24"/>
                  </a:cubicBezTo>
                  <a:cubicBezTo>
                    <a:pt x="64" y="26"/>
                    <a:pt x="65" y="27"/>
                    <a:pt x="66" y="28"/>
                  </a:cubicBezTo>
                  <a:cubicBezTo>
                    <a:pt x="67" y="32"/>
                    <a:pt x="68" y="35"/>
                    <a:pt x="68" y="39"/>
                  </a:cubicBezTo>
                  <a:cubicBezTo>
                    <a:pt x="68" y="43"/>
                    <a:pt x="67" y="46"/>
                    <a:pt x="66" y="50"/>
                  </a:cubicBezTo>
                  <a:cubicBezTo>
                    <a:pt x="65" y="51"/>
                    <a:pt x="65" y="52"/>
                    <a:pt x="64" y="53"/>
                  </a:cubicBezTo>
                  <a:cubicBezTo>
                    <a:pt x="59" y="62"/>
                    <a:pt x="50" y="68"/>
                    <a:pt x="40" y="68"/>
                  </a:cubicBezTo>
                  <a:cubicBezTo>
                    <a:pt x="40" y="68"/>
                    <a:pt x="39" y="68"/>
                    <a:pt x="39" y="68"/>
                  </a:cubicBezTo>
                  <a:cubicBezTo>
                    <a:pt x="33" y="68"/>
                    <a:pt x="26" y="65"/>
                    <a:pt x="21" y="61"/>
                  </a:cubicBezTo>
                  <a:cubicBezTo>
                    <a:pt x="20" y="60"/>
                    <a:pt x="19" y="59"/>
                    <a:pt x="18" y="58"/>
                  </a:cubicBezTo>
                  <a:cubicBezTo>
                    <a:pt x="14" y="53"/>
                    <a:pt x="11" y="47"/>
                    <a:pt x="11" y="40"/>
                  </a:cubicBezTo>
                  <a:cubicBezTo>
                    <a:pt x="11" y="32"/>
                    <a:pt x="14" y="25"/>
                    <a:pt x="18" y="20"/>
                  </a:cubicBezTo>
                  <a:cubicBezTo>
                    <a:pt x="19" y="19"/>
                    <a:pt x="20" y="18"/>
                    <a:pt x="22" y="17"/>
                  </a:cubicBezTo>
                  <a:moveTo>
                    <a:pt x="39" y="0"/>
                  </a:moveTo>
                  <a:cubicBezTo>
                    <a:pt x="39" y="0"/>
                    <a:pt x="39" y="0"/>
                    <a:pt x="39" y="0"/>
                  </a:cubicBezTo>
                  <a:cubicBezTo>
                    <a:pt x="29" y="1"/>
                    <a:pt x="21" y="4"/>
                    <a:pt x="14" y="9"/>
                  </a:cubicBezTo>
                  <a:cubicBezTo>
                    <a:pt x="13" y="10"/>
                    <a:pt x="12" y="11"/>
                    <a:pt x="11" y="12"/>
                  </a:cubicBezTo>
                  <a:cubicBezTo>
                    <a:pt x="4" y="20"/>
                    <a:pt x="0" y="29"/>
                    <a:pt x="0" y="40"/>
                  </a:cubicBezTo>
                  <a:cubicBezTo>
                    <a:pt x="1" y="50"/>
                    <a:pt x="5" y="59"/>
                    <a:pt x="11" y="66"/>
                  </a:cubicBezTo>
                  <a:cubicBezTo>
                    <a:pt x="12" y="67"/>
                    <a:pt x="13" y="68"/>
                    <a:pt x="14" y="69"/>
                  </a:cubicBezTo>
                  <a:cubicBezTo>
                    <a:pt x="21" y="75"/>
                    <a:pt x="30" y="78"/>
                    <a:pt x="39" y="78"/>
                  </a:cubicBezTo>
                  <a:cubicBezTo>
                    <a:pt x="40" y="78"/>
                    <a:pt x="40" y="78"/>
                    <a:pt x="40" y="78"/>
                  </a:cubicBezTo>
                  <a:cubicBezTo>
                    <a:pt x="54" y="78"/>
                    <a:pt x="67" y="70"/>
                    <a:pt x="73" y="58"/>
                  </a:cubicBezTo>
                  <a:cubicBezTo>
                    <a:pt x="74" y="57"/>
                    <a:pt x="75" y="55"/>
                    <a:pt x="75" y="54"/>
                  </a:cubicBezTo>
                  <a:cubicBezTo>
                    <a:pt x="77" y="49"/>
                    <a:pt x="78" y="44"/>
                    <a:pt x="78" y="39"/>
                  </a:cubicBezTo>
                  <a:cubicBezTo>
                    <a:pt x="78" y="33"/>
                    <a:pt x="77" y="28"/>
                    <a:pt x="75" y="24"/>
                  </a:cubicBezTo>
                  <a:cubicBezTo>
                    <a:pt x="74" y="22"/>
                    <a:pt x="74" y="21"/>
                    <a:pt x="73" y="20"/>
                  </a:cubicBezTo>
                  <a:cubicBezTo>
                    <a:pt x="69" y="12"/>
                    <a:pt x="62" y="7"/>
                    <a:pt x="54" y="3"/>
                  </a:cubicBezTo>
                  <a:cubicBezTo>
                    <a:pt x="53" y="3"/>
                    <a:pt x="52" y="2"/>
                    <a:pt x="50" y="2"/>
                  </a:cubicBezTo>
                  <a:cubicBezTo>
                    <a:pt x="49" y="1"/>
                    <a:pt x="47" y="1"/>
                    <a:pt x="46" y="1"/>
                  </a:cubicBezTo>
                  <a:cubicBezTo>
                    <a:pt x="44" y="1"/>
                    <a:pt x="43" y="0"/>
                    <a:pt x="42" y="0"/>
                  </a:cubicBezTo>
                  <a:cubicBezTo>
                    <a:pt x="41" y="0"/>
                    <a:pt x="40" y="0"/>
                    <a:pt x="3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5" name="Freeform 20423"/>
            <p:cNvSpPr>
              <a:spLocks/>
            </p:cNvSpPr>
            <p:nvPr/>
          </p:nvSpPr>
          <p:spPr bwMode="auto">
            <a:xfrm>
              <a:off x="5276622" y="6064042"/>
              <a:ext cx="113391" cy="106721"/>
            </a:xfrm>
            <a:custGeom>
              <a:avLst/>
              <a:gdLst>
                <a:gd name="T0" fmla="*/ 36 w 72"/>
                <a:gd name="T1" fmla="*/ 0 h 68"/>
                <a:gd name="T2" fmla="*/ 24 w 72"/>
                <a:gd name="T3" fmla="*/ 2 h 68"/>
                <a:gd name="T4" fmla="*/ 20 w 72"/>
                <a:gd name="T5" fmla="*/ 4 h 68"/>
                <a:gd name="T6" fmla="*/ 3 w 72"/>
                <a:gd name="T7" fmla="*/ 29 h 68"/>
                <a:gd name="T8" fmla="*/ 32 w 72"/>
                <a:gd name="T9" fmla="*/ 67 h 68"/>
                <a:gd name="T10" fmla="*/ 37 w 72"/>
                <a:gd name="T11" fmla="*/ 68 h 68"/>
                <a:gd name="T12" fmla="*/ 70 w 72"/>
                <a:gd name="T13" fmla="*/ 39 h 68"/>
                <a:gd name="T14" fmla="*/ 56 w 72"/>
                <a:gd name="T15" fmla="*/ 6 h 68"/>
                <a:gd name="T16" fmla="*/ 53 w 72"/>
                <a:gd name="T17" fmla="*/ 4 h 68"/>
                <a:gd name="T18" fmla="*/ 43 w 72"/>
                <a:gd name="T19" fmla="*/ 0 h 68"/>
                <a:gd name="T20" fmla="*/ 42 w 72"/>
                <a:gd name="T21" fmla="*/ 0 h 68"/>
                <a:gd name="T22" fmla="*/ 38 w 72"/>
                <a:gd name="T23" fmla="*/ 0 h 68"/>
                <a:gd name="T24" fmla="*/ 36 w 72"/>
                <a:gd name="T2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8">
                  <a:moveTo>
                    <a:pt x="36" y="0"/>
                  </a:moveTo>
                  <a:cubicBezTo>
                    <a:pt x="32" y="0"/>
                    <a:pt x="28" y="1"/>
                    <a:pt x="24" y="2"/>
                  </a:cubicBezTo>
                  <a:cubicBezTo>
                    <a:pt x="23" y="3"/>
                    <a:pt x="21" y="3"/>
                    <a:pt x="20" y="4"/>
                  </a:cubicBezTo>
                  <a:cubicBezTo>
                    <a:pt x="11" y="9"/>
                    <a:pt x="5" y="18"/>
                    <a:pt x="3" y="29"/>
                  </a:cubicBezTo>
                  <a:cubicBezTo>
                    <a:pt x="0" y="47"/>
                    <a:pt x="13" y="65"/>
                    <a:pt x="32" y="67"/>
                  </a:cubicBezTo>
                  <a:cubicBezTo>
                    <a:pt x="33" y="68"/>
                    <a:pt x="35" y="68"/>
                    <a:pt x="37" y="68"/>
                  </a:cubicBezTo>
                  <a:cubicBezTo>
                    <a:pt x="53" y="68"/>
                    <a:pt x="68" y="56"/>
                    <a:pt x="70" y="39"/>
                  </a:cubicBezTo>
                  <a:cubicBezTo>
                    <a:pt x="72" y="26"/>
                    <a:pt x="66" y="13"/>
                    <a:pt x="56" y="6"/>
                  </a:cubicBezTo>
                  <a:cubicBezTo>
                    <a:pt x="55" y="5"/>
                    <a:pt x="54" y="4"/>
                    <a:pt x="53" y="4"/>
                  </a:cubicBezTo>
                  <a:cubicBezTo>
                    <a:pt x="49" y="2"/>
                    <a:pt x="46" y="1"/>
                    <a:pt x="43" y="0"/>
                  </a:cubicBezTo>
                  <a:cubicBezTo>
                    <a:pt x="42" y="0"/>
                    <a:pt x="42" y="0"/>
                    <a:pt x="42" y="0"/>
                  </a:cubicBezTo>
                  <a:cubicBezTo>
                    <a:pt x="40" y="0"/>
                    <a:pt x="39" y="0"/>
                    <a:pt x="38" y="0"/>
                  </a:cubicBezTo>
                  <a:cubicBezTo>
                    <a:pt x="38" y="0"/>
                    <a:pt x="37" y="0"/>
                    <a:pt x="3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6" name="Freeform 20541"/>
            <p:cNvSpPr>
              <a:spLocks/>
            </p:cNvSpPr>
            <p:nvPr/>
          </p:nvSpPr>
          <p:spPr bwMode="auto">
            <a:xfrm>
              <a:off x="6887440" y="5926641"/>
              <a:ext cx="132067" cy="132734"/>
            </a:xfrm>
            <a:custGeom>
              <a:avLst/>
              <a:gdLst>
                <a:gd name="T0" fmla="*/ 8 w 84"/>
                <a:gd name="T1" fmla="*/ 29 h 84"/>
                <a:gd name="T2" fmla="*/ 55 w 84"/>
                <a:gd name="T3" fmla="*/ 8 h 84"/>
                <a:gd name="T4" fmla="*/ 77 w 84"/>
                <a:gd name="T5" fmla="*/ 55 h 84"/>
                <a:gd name="T6" fmla="*/ 29 w 84"/>
                <a:gd name="T7" fmla="*/ 77 h 84"/>
                <a:gd name="T8" fmla="*/ 8 w 84"/>
                <a:gd name="T9" fmla="*/ 29 h 84"/>
              </a:gdLst>
              <a:ahLst/>
              <a:cxnLst>
                <a:cxn ang="0">
                  <a:pos x="T0" y="T1"/>
                </a:cxn>
                <a:cxn ang="0">
                  <a:pos x="T2" y="T3"/>
                </a:cxn>
                <a:cxn ang="0">
                  <a:pos x="T4" y="T5"/>
                </a:cxn>
                <a:cxn ang="0">
                  <a:pos x="T6" y="T7"/>
                </a:cxn>
                <a:cxn ang="0">
                  <a:pos x="T8" y="T9"/>
                </a:cxn>
              </a:cxnLst>
              <a:rect l="0" t="0" r="r" b="b"/>
              <a:pathLst>
                <a:path w="84" h="84">
                  <a:moveTo>
                    <a:pt x="8" y="29"/>
                  </a:moveTo>
                  <a:cubicBezTo>
                    <a:pt x="15" y="10"/>
                    <a:pt x="36" y="0"/>
                    <a:pt x="55" y="8"/>
                  </a:cubicBezTo>
                  <a:cubicBezTo>
                    <a:pt x="74" y="15"/>
                    <a:pt x="84" y="36"/>
                    <a:pt x="77" y="55"/>
                  </a:cubicBezTo>
                  <a:cubicBezTo>
                    <a:pt x="70" y="74"/>
                    <a:pt x="48" y="84"/>
                    <a:pt x="29" y="77"/>
                  </a:cubicBezTo>
                  <a:cubicBezTo>
                    <a:pt x="10" y="70"/>
                    <a:pt x="0" y="48"/>
                    <a:pt x="8" y="2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7" name="Freeform 20648"/>
            <p:cNvSpPr>
              <a:spLocks/>
            </p:cNvSpPr>
            <p:nvPr/>
          </p:nvSpPr>
          <p:spPr bwMode="auto">
            <a:xfrm>
              <a:off x="5875595" y="6842437"/>
              <a:ext cx="530935" cy="781729"/>
            </a:xfrm>
            <a:custGeom>
              <a:avLst/>
              <a:gdLst>
                <a:gd name="T0" fmla="*/ 787 w 796"/>
                <a:gd name="T1" fmla="*/ 0 h 1172"/>
                <a:gd name="T2" fmla="*/ 796 w 796"/>
                <a:gd name="T3" fmla="*/ 5 h 1172"/>
                <a:gd name="T4" fmla="*/ 9 w 796"/>
                <a:gd name="T5" fmla="*/ 1172 h 1172"/>
                <a:gd name="T6" fmla="*/ 0 w 796"/>
                <a:gd name="T7" fmla="*/ 1165 h 1172"/>
                <a:gd name="T8" fmla="*/ 787 w 796"/>
                <a:gd name="T9" fmla="*/ 0 h 1172"/>
              </a:gdLst>
              <a:ahLst/>
              <a:cxnLst>
                <a:cxn ang="0">
                  <a:pos x="T0" y="T1"/>
                </a:cxn>
                <a:cxn ang="0">
                  <a:pos x="T2" y="T3"/>
                </a:cxn>
                <a:cxn ang="0">
                  <a:pos x="T4" y="T5"/>
                </a:cxn>
                <a:cxn ang="0">
                  <a:pos x="T6" y="T7"/>
                </a:cxn>
                <a:cxn ang="0">
                  <a:pos x="T8" y="T9"/>
                </a:cxn>
              </a:cxnLst>
              <a:rect l="0" t="0" r="r" b="b"/>
              <a:pathLst>
                <a:path w="796" h="1172">
                  <a:moveTo>
                    <a:pt x="787" y="0"/>
                  </a:moveTo>
                  <a:lnTo>
                    <a:pt x="796" y="5"/>
                  </a:lnTo>
                  <a:lnTo>
                    <a:pt x="9" y="1172"/>
                  </a:lnTo>
                  <a:lnTo>
                    <a:pt x="0" y="1165"/>
                  </a:lnTo>
                  <a:lnTo>
                    <a:pt x="787"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8" name="Freeform 20655"/>
            <p:cNvSpPr>
              <a:spLocks/>
            </p:cNvSpPr>
            <p:nvPr/>
          </p:nvSpPr>
          <p:spPr bwMode="auto">
            <a:xfrm>
              <a:off x="5914948" y="7064549"/>
              <a:ext cx="964488" cy="961820"/>
            </a:xfrm>
            <a:custGeom>
              <a:avLst/>
              <a:gdLst>
                <a:gd name="T0" fmla="*/ 775 w 1446"/>
                <a:gd name="T1" fmla="*/ 293 h 1442"/>
                <a:gd name="T2" fmla="*/ 777 w 1446"/>
                <a:gd name="T3" fmla="*/ 293 h 1442"/>
                <a:gd name="T4" fmla="*/ 1446 w 1446"/>
                <a:gd name="T5" fmla="*/ 844 h 1442"/>
                <a:gd name="T6" fmla="*/ 1441 w 1446"/>
                <a:gd name="T7" fmla="*/ 849 h 1442"/>
                <a:gd name="T8" fmla="*/ 848 w 1446"/>
                <a:gd name="T9" fmla="*/ 1442 h 1442"/>
                <a:gd name="T10" fmla="*/ 841 w 1446"/>
                <a:gd name="T11" fmla="*/ 1433 h 1442"/>
                <a:gd name="T12" fmla="*/ 1429 w 1446"/>
                <a:gd name="T13" fmla="*/ 846 h 1442"/>
                <a:gd name="T14" fmla="*/ 770 w 1446"/>
                <a:gd name="T15" fmla="*/ 303 h 1442"/>
                <a:gd name="T16" fmla="*/ 0 w 1446"/>
                <a:gd name="T17" fmla="*/ 10 h 1442"/>
                <a:gd name="T18" fmla="*/ 4 w 1446"/>
                <a:gd name="T19" fmla="*/ 0 h 1442"/>
                <a:gd name="T20" fmla="*/ 775 w 1446"/>
                <a:gd name="T21" fmla="*/ 293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6" h="1442">
                  <a:moveTo>
                    <a:pt x="775" y="293"/>
                  </a:moveTo>
                  <a:lnTo>
                    <a:pt x="777" y="293"/>
                  </a:lnTo>
                  <a:lnTo>
                    <a:pt x="1446" y="844"/>
                  </a:lnTo>
                  <a:lnTo>
                    <a:pt x="1441" y="849"/>
                  </a:lnTo>
                  <a:lnTo>
                    <a:pt x="848" y="1442"/>
                  </a:lnTo>
                  <a:lnTo>
                    <a:pt x="841" y="1433"/>
                  </a:lnTo>
                  <a:lnTo>
                    <a:pt x="1429" y="846"/>
                  </a:lnTo>
                  <a:lnTo>
                    <a:pt x="770" y="303"/>
                  </a:lnTo>
                  <a:lnTo>
                    <a:pt x="0" y="10"/>
                  </a:lnTo>
                  <a:lnTo>
                    <a:pt x="4" y="0"/>
                  </a:lnTo>
                  <a:lnTo>
                    <a:pt x="775" y="293"/>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99" name="Freeform 20676"/>
            <p:cNvSpPr>
              <a:spLocks/>
            </p:cNvSpPr>
            <p:nvPr/>
          </p:nvSpPr>
          <p:spPr bwMode="auto">
            <a:xfrm>
              <a:off x="4289459" y="7933656"/>
              <a:ext cx="80708" cy="80040"/>
            </a:xfrm>
            <a:custGeom>
              <a:avLst/>
              <a:gdLst>
                <a:gd name="T0" fmla="*/ 45 w 51"/>
                <a:gd name="T1" fmla="*/ 35 h 51"/>
                <a:gd name="T2" fmla="*/ 15 w 51"/>
                <a:gd name="T3" fmla="*/ 45 h 51"/>
                <a:gd name="T4" fmla="*/ 5 w 51"/>
                <a:gd name="T5" fmla="*/ 15 h 51"/>
                <a:gd name="T6" fmla="*/ 35 w 51"/>
                <a:gd name="T7" fmla="*/ 5 h 51"/>
                <a:gd name="T8" fmla="*/ 45 w 51"/>
                <a:gd name="T9" fmla="*/ 35 h 51"/>
              </a:gdLst>
              <a:ahLst/>
              <a:cxnLst>
                <a:cxn ang="0">
                  <a:pos x="T0" y="T1"/>
                </a:cxn>
                <a:cxn ang="0">
                  <a:pos x="T2" y="T3"/>
                </a:cxn>
                <a:cxn ang="0">
                  <a:pos x="T4" y="T5"/>
                </a:cxn>
                <a:cxn ang="0">
                  <a:pos x="T6" y="T7"/>
                </a:cxn>
                <a:cxn ang="0">
                  <a:pos x="T8" y="T9"/>
                </a:cxn>
              </a:cxnLst>
              <a:rect l="0" t="0" r="r" b="b"/>
              <a:pathLst>
                <a:path w="51" h="51">
                  <a:moveTo>
                    <a:pt x="45" y="35"/>
                  </a:moveTo>
                  <a:cubicBezTo>
                    <a:pt x="39" y="46"/>
                    <a:pt x="26" y="51"/>
                    <a:pt x="15" y="45"/>
                  </a:cubicBezTo>
                  <a:cubicBezTo>
                    <a:pt x="4" y="39"/>
                    <a:pt x="0" y="26"/>
                    <a:pt x="5" y="15"/>
                  </a:cubicBezTo>
                  <a:cubicBezTo>
                    <a:pt x="11" y="4"/>
                    <a:pt x="24" y="0"/>
                    <a:pt x="35" y="5"/>
                  </a:cubicBezTo>
                  <a:cubicBezTo>
                    <a:pt x="46" y="11"/>
                    <a:pt x="51" y="24"/>
                    <a:pt x="45" y="3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0" name="Freeform 20677"/>
            <p:cNvSpPr>
              <a:spLocks/>
            </p:cNvSpPr>
            <p:nvPr/>
          </p:nvSpPr>
          <p:spPr bwMode="auto">
            <a:xfrm>
              <a:off x="4863082" y="7918982"/>
              <a:ext cx="148742" cy="146741"/>
            </a:xfrm>
            <a:custGeom>
              <a:avLst/>
              <a:gdLst>
                <a:gd name="T0" fmla="*/ 83 w 94"/>
                <a:gd name="T1" fmla="*/ 65 h 93"/>
                <a:gd name="T2" fmla="*/ 28 w 94"/>
                <a:gd name="T3" fmla="*/ 83 h 93"/>
                <a:gd name="T4" fmla="*/ 10 w 94"/>
                <a:gd name="T5" fmla="*/ 28 h 93"/>
                <a:gd name="T6" fmla="*/ 66 w 94"/>
                <a:gd name="T7" fmla="*/ 10 h 93"/>
                <a:gd name="T8" fmla="*/ 83 w 94"/>
                <a:gd name="T9" fmla="*/ 65 h 93"/>
              </a:gdLst>
              <a:ahLst/>
              <a:cxnLst>
                <a:cxn ang="0">
                  <a:pos x="T0" y="T1"/>
                </a:cxn>
                <a:cxn ang="0">
                  <a:pos x="T2" y="T3"/>
                </a:cxn>
                <a:cxn ang="0">
                  <a:pos x="T4" y="T5"/>
                </a:cxn>
                <a:cxn ang="0">
                  <a:pos x="T6" y="T7"/>
                </a:cxn>
                <a:cxn ang="0">
                  <a:pos x="T8" y="T9"/>
                </a:cxn>
              </a:cxnLst>
              <a:rect l="0" t="0" r="r" b="b"/>
              <a:pathLst>
                <a:path w="94" h="93">
                  <a:moveTo>
                    <a:pt x="83" y="65"/>
                  </a:moveTo>
                  <a:cubicBezTo>
                    <a:pt x="73" y="86"/>
                    <a:pt x="48" y="93"/>
                    <a:pt x="28" y="83"/>
                  </a:cubicBezTo>
                  <a:cubicBezTo>
                    <a:pt x="8" y="73"/>
                    <a:pt x="0" y="48"/>
                    <a:pt x="10" y="28"/>
                  </a:cubicBezTo>
                  <a:cubicBezTo>
                    <a:pt x="21" y="8"/>
                    <a:pt x="45" y="0"/>
                    <a:pt x="66" y="10"/>
                  </a:cubicBezTo>
                  <a:cubicBezTo>
                    <a:pt x="86" y="21"/>
                    <a:pt x="94" y="45"/>
                    <a:pt x="83" y="65"/>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1" name="Freeform 20679"/>
            <p:cNvSpPr>
              <a:spLocks/>
            </p:cNvSpPr>
            <p:nvPr/>
          </p:nvSpPr>
          <p:spPr bwMode="auto">
            <a:xfrm>
              <a:off x="5438707" y="8095737"/>
              <a:ext cx="92714" cy="92714"/>
            </a:xfrm>
            <a:custGeom>
              <a:avLst/>
              <a:gdLst>
                <a:gd name="T0" fmla="*/ 53 w 59"/>
                <a:gd name="T1" fmla="*/ 42 h 59"/>
                <a:gd name="T2" fmla="*/ 18 w 59"/>
                <a:gd name="T3" fmla="*/ 53 h 59"/>
                <a:gd name="T4" fmla="*/ 7 w 59"/>
                <a:gd name="T5" fmla="*/ 18 h 59"/>
                <a:gd name="T6" fmla="*/ 42 w 59"/>
                <a:gd name="T7" fmla="*/ 7 h 59"/>
                <a:gd name="T8" fmla="*/ 53 w 59"/>
                <a:gd name="T9" fmla="*/ 42 h 59"/>
              </a:gdLst>
              <a:ahLst/>
              <a:cxnLst>
                <a:cxn ang="0">
                  <a:pos x="T0" y="T1"/>
                </a:cxn>
                <a:cxn ang="0">
                  <a:pos x="T2" y="T3"/>
                </a:cxn>
                <a:cxn ang="0">
                  <a:pos x="T4" y="T5"/>
                </a:cxn>
                <a:cxn ang="0">
                  <a:pos x="T6" y="T7"/>
                </a:cxn>
                <a:cxn ang="0">
                  <a:pos x="T8" y="T9"/>
                </a:cxn>
              </a:cxnLst>
              <a:rect l="0" t="0" r="r" b="b"/>
              <a:pathLst>
                <a:path w="59" h="59">
                  <a:moveTo>
                    <a:pt x="53" y="42"/>
                  </a:moveTo>
                  <a:cubicBezTo>
                    <a:pt x="46" y="54"/>
                    <a:pt x="30" y="59"/>
                    <a:pt x="18" y="53"/>
                  </a:cubicBezTo>
                  <a:cubicBezTo>
                    <a:pt x="5" y="46"/>
                    <a:pt x="0" y="31"/>
                    <a:pt x="7" y="18"/>
                  </a:cubicBezTo>
                  <a:cubicBezTo>
                    <a:pt x="13" y="5"/>
                    <a:pt x="29" y="0"/>
                    <a:pt x="42" y="7"/>
                  </a:cubicBezTo>
                  <a:cubicBezTo>
                    <a:pt x="54" y="13"/>
                    <a:pt x="59" y="29"/>
                    <a:pt x="53" y="42"/>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2" name="Freeform 20680"/>
            <p:cNvSpPr>
              <a:spLocks/>
            </p:cNvSpPr>
            <p:nvPr/>
          </p:nvSpPr>
          <p:spPr bwMode="auto">
            <a:xfrm>
              <a:off x="8316157" y="6631664"/>
              <a:ext cx="152744" cy="152744"/>
            </a:xfrm>
            <a:custGeom>
              <a:avLst/>
              <a:gdLst>
                <a:gd name="T0" fmla="*/ 87 w 97"/>
                <a:gd name="T1" fmla="*/ 68 h 97"/>
                <a:gd name="T2" fmla="*/ 29 w 97"/>
                <a:gd name="T3" fmla="*/ 86 h 97"/>
                <a:gd name="T4" fmla="*/ 11 w 97"/>
                <a:gd name="T5" fmla="*/ 29 h 97"/>
                <a:gd name="T6" fmla="*/ 68 w 97"/>
                <a:gd name="T7" fmla="*/ 11 h 97"/>
                <a:gd name="T8" fmla="*/ 87 w 97"/>
                <a:gd name="T9" fmla="*/ 68 h 97"/>
              </a:gdLst>
              <a:ahLst/>
              <a:cxnLst>
                <a:cxn ang="0">
                  <a:pos x="T0" y="T1"/>
                </a:cxn>
                <a:cxn ang="0">
                  <a:pos x="T2" y="T3"/>
                </a:cxn>
                <a:cxn ang="0">
                  <a:pos x="T4" y="T5"/>
                </a:cxn>
                <a:cxn ang="0">
                  <a:pos x="T6" y="T7"/>
                </a:cxn>
                <a:cxn ang="0">
                  <a:pos x="T8" y="T9"/>
                </a:cxn>
              </a:cxnLst>
              <a:rect l="0" t="0" r="r" b="b"/>
              <a:pathLst>
                <a:path w="97" h="97">
                  <a:moveTo>
                    <a:pt x="87" y="68"/>
                  </a:moveTo>
                  <a:cubicBezTo>
                    <a:pt x="76" y="89"/>
                    <a:pt x="50" y="97"/>
                    <a:pt x="29" y="86"/>
                  </a:cubicBezTo>
                  <a:cubicBezTo>
                    <a:pt x="9" y="75"/>
                    <a:pt x="0" y="50"/>
                    <a:pt x="11" y="29"/>
                  </a:cubicBezTo>
                  <a:cubicBezTo>
                    <a:pt x="22" y="8"/>
                    <a:pt x="47" y="0"/>
                    <a:pt x="68" y="11"/>
                  </a:cubicBezTo>
                  <a:cubicBezTo>
                    <a:pt x="89" y="21"/>
                    <a:pt x="97" y="47"/>
                    <a:pt x="87" y="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3" name="Freeform 20681"/>
            <p:cNvSpPr>
              <a:spLocks/>
            </p:cNvSpPr>
            <p:nvPr/>
          </p:nvSpPr>
          <p:spPr bwMode="auto">
            <a:xfrm>
              <a:off x="5969642" y="8278497"/>
              <a:ext cx="84042" cy="83376"/>
            </a:xfrm>
            <a:custGeom>
              <a:avLst/>
              <a:gdLst>
                <a:gd name="T0" fmla="*/ 48 w 53"/>
                <a:gd name="T1" fmla="*/ 37 h 53"/>
                <a:gd name="T2" fmla="*/ 16 w 53"/>
                <a:gd name="T3" fmla="*/ 47 h 53"/>
                <a:gd name="T4" fmla="*/ 6 w 53"/>
                <a:gd name="T5" fmla="*/ 16 h 53"/>
                <a:gd name="T6" fmla="*/ 37 w 53"/>
                <a:gd name="T7" fmla="*/ 6 h 53"/>
                <a:gd name="T8" fmla="*/ 48 w 53"/>
                <a:gd name="T9" fmla="*/ 37 h 53"/>
              </a:gdLst>
              <a:ahLst/>
              <a:cxnLst>
                <a:cxn ang="0">
                  <a:pos x="T0" y="T1"/>
                </a:cxn>
                <a:cxn ang="0">
                  <a:pos x="T2" y="T3"/>
                </a:cxn>
                <a:cxn ang="0">
                  <a:pos x="T4" y="T5"/>
                </a:cxn>
                <a:cxn ang="0">
                  <a:pos x="T6" y="T7"/>
                </a:cxn>
                <a:cxn ang="0">
                  <a:pos x="T8" y="T9"/>
                </a:cxn>
              </a:cxnLst>
              <a:rect l="0" t="0" r="r" b="b"/>
              <a:pathLst>
                <a:path w="53" h="53">
                  <a:moveTo>
                    <a:pt x="48" y="37"/>
                  </a:moveTo>
                  <a:cubicBezTo>
                    <a:pt x="42" y="49"/>
                    <a:pt x="27" y="53"/>
                    <a:pt x="16" y="47"/>
                  </a:cubicBezTo>
                  <a:cubicBezTo>
                    <a:pt x="4" y="42"/>
                    <a:pt x="0" y="27"/>
                    <a:pt x="6" y="16"/>
                  </a:cubicBezTo>
                  <a:cubicBezTo>
                    <a:pt x="12" y="4"/>
                    <a:pt x="26" y="0"/>
                    <a:pt x="37" y="6"/>
                  </a:cubicBezTo>
                  <a:cubicBezTo>
                    <a:pt x="49" y="12"/>
                    <a:pt x="53" y="26"/>
                    <a:pt x="48" y="3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4" name="Freeform 20683"/>
            <p:cNvSpPr>
              <a:spLocks/>
            </p:cNvSpPr>
            <p:nvPr/>
          </p:nvSpPr>
          <p:spPr bwMode="auto">
            <a:xfrm>
              <a:off x="6377849" y="7209956"/>
              <a:ext cx="104053" cy="105387"/>
            </a:xfrm>
            <a:custGeom>
              <a:avLst/>
              <a:gdLst>
                <a:gd name="T0" fmla="*/ 59 w 66"/>
                <a:gd name="T1" fmla="*/ 47 h 67"/>
                <a:gd name="T2" fmla="*/ 20 w 66"/>
                <a:gd name="T3" fmla="*/ 60 h 67"/>
                <a:gd name="T4" fmla="*/ 7 w 66"/>
                <a:gd name="T5" fmla="*/ 20 h 67"/>
                <a:gd name="T6" fmla="*/ 47 w 66"/>
                <a:gd name="T7" fmla="*/ 8 h 67"/>
                <a:gd name="T8" fmla="*/ 59 w 66"/>
                <a:gd name="T9" fmla="*/ 47 h 67"/>
              </a:gdLst>
              <a:ahLst/>
              <a:cxnLst>
                <a:cxn ang="0">
                  <a:pos x="T0" y="T1"/>
                </a:cxn>
                <a:cxn ang="0">
                  <a:pos x="T2" y="T3"/>
                </a:cxn>
                <a:cxn ang="0">
                  <a:pos x="T4" y="T5"/>
                </a:cxn>
                <a:cxn ang="0">
                  <a:pos x="T6" y="T7"/>
                </a:cxn>
                <a:cxn ang="0">
                  <a:pos x="T8" y="T9"/>
                </a:cxn>
              </a:cxnLst>
              <a:rect l="0" t="0" r="r" b="b"/>
              <a:pathLst>
                <a:path w="66" h="67">
                  <a:moveTo>
                    <a:pt x="59" y="47"/>
                  </a:moveTo>
                  <a:cubicBezTo>
                    <a:pt x="52" y="61"/>
                    <a:pt x="34" y="67"/>
                    <a:pt x="20" y="60"/>
                  </a:cubicBezTo>
                  <a:cubicBezTo>
                    <a:pt x="6" y="52"/>
                    <a:pt x="0" y="35"/>
                    <a:pt x="7" y="20"/>
                  </a:cubicBezTo>
                  <a:cubicBezTo>
                    <a:pt x="15" y="6"/>
                    <a:pt x="32" y="0"/>
                    <a:pt x="47" y="8"/>
                  </a:cubicBezTo>
                  <a:cubicBezTo>
                    <a:pt x="61" y="15"/>
                    <a:pt x="66" y="33"/>
                    <a:pt x="59" y="4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5" name="Freeform 20684"/>
            <p:cNvSpPr>
              <a:spLocks/>
            </p:cNvSpPr>
            <p:nvPr/>
          </p:nvSpPr>
          <p:spPr bwMode="auto">
            <a:xfrm>
              <a:off x="6343165" y="6784408"/>
              <a:ext cx="121395" cy="119394"/>
            </a:xfrm>
            <a:custGeom>
              <a:avLst/>
              <a:gdLst>
                <a:gd name="T0" fmla="*/ 68 w 77"/>
                <a:gd name="T1" fmla="*/ 53 h 76"/>
                <a:gd name="T2" fmla="*/ 23 w 77"/>
                <a:gd name="T3" fmla="*/ 68 h 76"/>
                <a:gd name="T4" fmla="*/ 9 w 77"/>
                <a:gd name="T5" fmla="*/ 23 h 76"/>
                <a:gd name="T6" fmla="*/ 54 w 77"/>
                <a:gd name="T7" fmla="*/ 8 h 76"/>
                <a:gd name="T8" fmla="*/ 68 w 77"/>
                <a:gd name="T9" fmla="*/ 53 h 76"/>
              </a:gdLst>
              <a:ahLst/>
              <a:cxnLst>
                <a:cxn ang="0">
                  <a:pos x="T0" y="T1"/>
                </a:cxn>
                <a:cxn ang="0">
                  <a:pos x="T2" y="T3"/>
                </a:cxn>
                <a:cxn ang="0">
                  <a:pos x="T4" y="T5"/>
                </a:cxn>
                <a:cxn ang="0">
                  <a:pos x="T6" y="T7"/>
                </a:cxn>
                <a:cxn ang="0">
                  <a:pos x="T8" y="T9"/>
                </a:cxn>
              </a:cxnLst>
              <a:rect l="0" t="0" r="r" b="b"/>
              <a:pathLst>
                <a:path w="77" h="76">
                  <a:moveTo>
                    <a:pt x="68" y="53"/>
                  </a:moveTo>
                  <a:cubicBezTo>
                    <a:pt x="60" y="70"/>
                    <a:pt x="40" y="76"/>
                    <a:pt x="23" y="68"/>
                  </a:cubicBezTo>
                  <a:cubicBezTo>
                    <a:pt x="7" y="59"/>
                    <a:pt x="0" y="39"/>
                    <a:pt x="9" y="23"/>
                  </a:cubicBezTo>
                  <a:cubicBezTo>
                    <a:pt x="17" y="6"/>
                    <a:pt x="37" y="0"/>
                    <a:pt x="54" y="8"/>
                  </a:cubicBezTo>
                  <a:cubicBezTo>
                    <a:pt x="70" y="17"/>
                    <a:pt x="77" y="37"/>
                    <a:pt x="68" y="5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6" name="Freeform 20709"/>
            <p:cNvSpPr>
              <a:spLocks/>
            </p:cNvSpPr>
            <p:nvPr/>
          </p:nvSpPr>
          <p:spPr bwMode="auto">
            <a:xfrm>
              <a:off x="4901102" y="7359365"/>
              <a:ext cx="98050" cy="96048"/>
            </a:xfrm>
            <a:custGeom>
              <a:avLst/>
              <a:gdLst>
                <a:gd name="T0" fmla="*/ 55 w 62"/>
                <a:gd name="T1" fmla="*/ 43 h 61"/>
                <a:gd name="T2" fmla="*/ 19 w 62"/>
                <a:gd name="T3" fmla="*/ 55 h 61"/>
                <a:gd name="T4" fmla="*/ 7 w 62"/>
                <a:gd name="T5" fmla="*/ 18 h 61"/>
                <a:gd name="T6" fmla="*/ 43 w 62"/>
                <a:gd name="T7" fmla="*/ 7 h 61"/>
                <a:gd name="T8" fmla="*/ 55 w 62"/>
                <a:gd name="T9" fmla="*/ 43 h 61"/>
              </a:gdLst>
              <a:ahLst/>
              <a:cxnLst>
                <a:cxn ang="0">
                  <a:pos x="T0" y="T1"/>
                </a:cxn>
                <a:cxn ang="0">
                  <a:pos x="T2" y="T3"/>
                </a:cxn>
                <a:cxn ang="0">
                  <a:pos x="T4" y="T5"/>
                </a:cxn>
                <a:cxn ang="0">
                  <a:pos x="T6" y="T7"/>
                </a:cxn>
                <a:cxn ang="0">
                  <a:pos x="T8" y="T9"/>
                </a:cxn>
              </a:cxnLst>
              <a:rect l="0" t="0" r="r" b="b"/>
              <a:pathLst>
                <a:path w="62" h="61">
                  <a:moveTo>
                    <a:pt x="55" y="43"/>
                  </a:moveTo>
                  <a:cubicBezTo>
                    <a:pt x="48" y="56"/>
                    <a:pt x="32" y="61"/>
                    <a:pt x="19" y="55"/>
                  </a:cubicBezTo>
                  <a:cubicBezTo>
                    <a:pt x="6" y="48"/>
                    <a:pt x="0" y="32"/>
                    <a:pt x="7" y="18"/>
                  </a:cubicBezTo>
                  <a:cubicBezTo>
                    <a:pt x="14" y="5"/>
                    <a:pt x="30" y="0"/>
                    <a:pt x="43" y="7"/>
                  </a:cubicBezTo>
                  <a:cubicBezTo>
                    <a:pt x="57" y="13"/>
                    <a:pt x="62" y="30"/>
                    <a:pt x="55" y="4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7" name="Freeform 20710"/>
            <p:cNvSpPr>
              <a:spLocks noEditPoints="1"/>
            </p:cNvSpPr>
            <p:nvPr/>
          </p:nvSpPr>
          <p:spPr bwMode="auto">
            <a:xfrm>
              <a:off x="4852410" y="7309340"/>
              <a:ext cx="196766" cy="196766"/>
            </a:xfrm>
            <a:custGeom>
              <a:avLst/>
              <a:gdLst>
                <a:gd name="T0" fmla="*/ 37 w 125"/>
                <a:gd name="T1" fmla="*/ 111 h 125"/>
                <a:gd name="T2" fmla="*/ 13 w 125"/>
                <a:gd name="T3" fmla="*/ 38 h 125"/>
                <a:gd name="T4" fmla="*/ 87 w 125"/>
                <a:gd name="T5" fmla="*/ 14 h 125"/>
                <a:gd name="T6" fmla="*/ 111 w 125"/>
                <a:gd name="T7" fmla="*/ 88 h 125"/>
                <a:gd name="T8" fmla="*/ 37 w 125"/>
                <a:gd name="T9" fmla="*/ 111 h 125"/>
                <a:gd name="T10" fmla="*/ 80 w 125"/>
                <a:gd name="T11" fmla="*/ 27 h 125"/>
                <a:gd name="T12" fmla="*/ 27 w 125"/>
                <a:gd name="T13" fmla="*/ 44 h 125"/>
                <a:gd name="T14" fmla="*/ 44 w 125"/>
                <a:gd name="T15" fmla="*/ 98 h 125"/>
                <a:gd name="T16" fmla="*/ 98 w 125"/>
                <a:gd name="T17" fmla="*/ 81 h 125"/>
                <a:gd name="T18" fmla="*/ 80 w 125"/>
                <a:gd name="T19"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37" y="111"/>
                  </a:moveTo>
                  <a:cubicBezTo>
                    <a:pt x="10" y="98"/>
                    <a:pt x="0" y="64"/>
                    <a:pt x="13" y="38"/>
                  </a:cubicBezTo>
                  <a:cubicBezTo>
                    <a:pt x="27" y="11"/>
                    <a:pt x="60" y="0"/>
                    <a:pt x="87" y="14"/>
                  </a:cubicBezTo>
                  <a:cubicBezTo>
                    <a:pt x="114" y="28"/>
                    <a:pt x="125" y="61"/>
                    <a:pt x="111" y="88"/>
                  </a:cubicBezTo>
                  <a:cubicBezTo>
                    <a:pt x="97" y="115"/>
                    <a:pt x="64" y="125"/>
                    <a:pt x="37" y="111"/>
                  </a:cubicBezTo>
                  <a:close/>
                  <a:moveTo>
                    <a:pt x="80" y="27"/>
                  </a:moveTo>
                  <a:cubicBezTo>
                    <a:pt x="61" y="17"/>
                    <a:pt x="37" y="25"/>
                    <a:pt x="27" y="44"/>
                  </a:cubicBezTo>
                  <a:cubicBezTo>
                    <a:pt x="16" y="64"/>
                    <a:pt x="24" y="88"/>
                    <a:pt x="44" y="98"/>
                  </a:cubicBezTo>
                  <a:cubicBezTo>
                    <a:pt x="63" y="108"/>
                    <a:pt x="88" y="101"/>
                    <a:pt x="98" y="81"/>
                  </a:cubicBezTo>
                  <a:cubicBezTo>
                    <a:pt x="108" y="61"/>
                    <a:pt x="100" y="37"/>
                    <a:pt x="80" y="2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8" name="Freeform 20716"/>
            <p:cNvSpPr>
              <a:spLocks/>
            </p:cNvSpPr>
            <p:nvPr/>
          </p:nvSpPr>
          <p:spPr bwMode="auto">
            <a:xfrm>
              <a:off x="5703504" y="8193117"/>
              <a:ext cx="66034" cy="66700"/>
            </a:xfrm>
            <a:custGeom>
              <a:avLst/>
              <a:gdLst>
                <a:gd name="T0" fmla="*/ 37 w 42"/>
                <a:gd name="T1" fmla="*/ 29 h 42"/>
                <a:gd name="T2" fmla="*/ 13 w 42"/>
                <a:gd name="T3" fmla="*/ 37 h 42"/>
                <a:gd name="T4" fmla="*/ 5 w 42"/>
                <a:gd name="T5" fmla="*/ 12 h 42"/>
                <a:gd name="T6" fmla="*/ 30 w 42"/>
                <a:gd name="T7" fmla="*/ 4 h 42"/>
                <a:gd name="T8" fmla="*/ 37 w 42"/>
                <a:gd name="T9" fmla="*/ 29 h 42"/>
              </a:gdLst>
              <a:ahLst/>
              <a:cxnLst>
                <a:cxn ang="0">
                  <a:pos x="T0" y="T1"/>
                </a:cxn>
                <a:cxn ang="0">
                  <a:pos x="T2" y="T3"/>
                </a:cxn>
                <a:cxn ang="0">
                  <a:pos x="T4" y="T5"/>
                </a:cxn>
                <a:cxn ang="0">
                  <a:pos x="T6" y="T7"/>
                </a:cxn>
                <a:cxn ang="0">
                  <a:pos x="T8" y="T9"/>
                </a:cxn>
              </a:cxnLst>
              <a:rect l="0" t="0" r="r" b="b"/>
              <a:pathLst>
                <a:path w="42" h="42">
                  <a:moveTo>
                    <a:pt x="37" y="29"/>
                  </a:moveTo>
                  <a:cubicBezTo>
                    <a:pt x="33" y="38"/>
                    <a:pt x="22" y="42"/>
                    <a:pt x="13" y="37"/>
                  </a:cubicBezTo>
                  <a:cubicBezTo>
                    <a:pt x="4" y="32"/>
                    <a:pt x="0" y="21"/>
                    <a:pt x="5" y="12"/>
                  </a:cubicBezTo>
                  <a:cubicBezTo>
                    <a:pt x="9" y="3"/>
                    <a:pt x="20" y="0"/>
                    <a:pt x="30" y="4"/>
                  </a:cubicBezTo>
                  <a:cubicBezTo>
                    <a:pt x="39" y="9"/>
                    <a:pt x="42" y="20"/>
                    <a:pt x="37" y="2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9" name="Freeform 20717"/>
            <p:cNvSpPr>
              <a:spLocks noEditPoints="1"/>
            </p:cNvSpPr>
            <p:nvPr/>
          </p:nvSpPr>
          <p:spPr bwMode="auto">
            <a:xfrm>
              <a:off x="5668820" y="8158433"/>
              <a:ext cx="135402" cy="134068"/>
            </a:xfrm>
            <a:custGeom>
              <a:avLst/>
              <a:gdLst>
                <a:gd name="T0" fmla="*/ 26 w 86"/>
                <a:gd name="T1" fmla="*/ 76 h 85"/>
                <a:gd name="T2" fmla="*/ 10 w 86"/>
                <a:gd name="T3" fmla="*/ 25 h 85"/>
                <a:gd name="T4" fmla="*/ 60 w 86"/>
                <a:gd name="T5" fmla="*/ 9 h 85"/>
                <a:gd name="T6" fmla="*/ 76 w 86"/>
                <a:gd name="T7" fmla="*/ 60 h 85"/>
                <a:gd name="T8" fmla="*/ 26 w 86"/>
                <a:gd name="T9" fmla="*/ 76 h 85"/>
                <a:gd name="T10" fmla="*/ 56 w 86"/>
                <a:gd name="T11" fmla="*/ 18 h 85"/>
                <a:gd name="T12" fmla="*/ 19 w 86"/>
                <a:gd name="T13" fmla="*/ 30 h 85"/>
                <a:gd name="T14" fmla="*/ 31 w 86"/>
                <a:gd name="T15" fmla="*/ 67 h 85"/>
                <a:gd name="T16" fmla="*/ 67 w 86"/>
                <a:gd name="T17" fmla="*/ 55 h 85"/>
                <a:gd name="T18" fmla="*/ 56 w 86"/>
                <a:gd name="T19"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5">
                  <a:moveTo>
                    <a:pt x="26" y="76"/>
                  </a:moveTo>
                  <a:cubicBezTo>
                    <a:pt x="8" y="66"/>
                    <a:pt x="0" y="44"/>
                    <a:pt x="10" y="25"/>
                  </a:cubicBezTo>
                  <a:cubicBezTo>
                    <a:pt x="19" y="7"/>
                    <a:pt x="42" y="0"/>
                    <a:pt x="60" y="9"/>
                  </a:cubicBezTo>
                  <a:cubicBezTo>
                    <a:pt x="79" y="19"/>
                    <a:pt x="86" y="41"/>
                    <a:pt x="76" y="60"/>
                  </a:cubicBezTo>
                  <a:cubicBezTo>
                    <a:pt x="67" y="78"/>
                    <a:pt x="44" y="85"/>
                    <a:pt x="26" y="76"/>
                  </a:cubicBezTo>
                  <a:close/>
                  <a:moveTo>
                    <a:pt x="56" y="18"/>
                  </a:moveTo>
                  <a:cubicBezTo>
                    <a:pt x="42" y="11"/>
                    <a:pt x="26" y="17"/>
                    <a:pt x="19" y="30"/>
                  </a:cubicBezTo>
                  <a:cubicBezTo>
                    <a:pt x="12" y="43"/>
                    <a:pt x="17" y="60"/>
                    <a:pt x="31" y="67"/>
                  </a:cubicBezTo>
                  <a:cubicBezTo>
                    <a:pt x="44" y="74"/>
                    <a:pt x="60" y="69"/>
                    <a:pt x="67" y="55"/>
                  </a:cubicBezTo>
                  <a:cubicBezTo>
                    <a:pt x="74" y="42"/>
                    <a:pt x="69" y="25"/>
                    <a:pt x="56" y="1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0" name="Freeform 20718"/>
            <p:cNvSpPr>
              <a:spLocks/>
            </p:cNvSpPr>
            <p:nvPr/>
          </p:nvSpPr>
          <p:spPr bwMode="auto">
            <a:xfrm>
              <a:off x="5880260" y="7033198"/>
              <a:ext cx="70702" cy="71370"/>
            </a:xfrm>
            <a:custGeom>
              <a:avLst/>
              <a:gdLst>
                <a:gd name="T0" fmla="*/ 40 w 45"/>
                <a:gd name="T1" fmla="*/ 32 h 45"/>
                <a:gd name="T2" fmla="*/ 14 w 45"/>
                <a:gd name="T3" fmla="*/ 40 h 45"/>
                <a:gd name="T4" fmla="*/ 5 w 45"/>
                <a:gd name="T5" fmla="*/ 14 h 45"/>
                <a:gd name="T6" fmla="*/ 32 w 45"/>
                <a:gd name="T7" fmla="*/ 5 h 45"/>
                <a:gd name="T8" fmla="*/ 40 w 45"/>
                <a:gd name="T9" fmla="*/ 32 h 45"/>
              </a:gdLst>
              <a:ahLst/>
              <a:cxnLst>
                <a:cxn ang="0">
                  <a:pos x="T0" y="T1"/>
                </a:cxn>
                <a:cxn ang="0">
                  <a:pos x="T2" y="T3"/>
                </a:cxn>
                <a:cxn ang="0">
                  <a:pos x="T4" y="T5"/>
                </a:cxn>
                <a:cxn ang="0">
                  <a:pos x="T6" y="T7"/>
                </a:cxn>
                <a:cxn ang="0">
                  <a:pos x="T8" y="T9"/>
                </a:cxn>
              </a:cxnLst>
              <a:rect l="0" t="0" r="r" b="b"/>
              <a:pathLst>
                <a:path w="45" h="45">
                  <a:moveTo>
                    <a:pt x="40" y="32"/>
                  </a:moveTo>
                  <a:cubicBezTo>
                    <a:pt x="35" y="41"/>
                    <a:pt x="23" y="45"/>
                    <a:pt x="14" y="40"/>
                  </a:cubicBezTo>
                  <a:cubicBezTo>
                    <a:pt x="4" y="35"/>
                    <a:pt x="0" y="23"/>
                    <a:pt x="5" y="14"/>
                  </a:cubicBezTo>
                  <a:cubicBezTo>
                    <a:pt x="10" y="4"/>
                    <a:pt x="22" y="0"/>
                    <a:pt x="32" y="5"/>
                  </a:cubicBezTo>
                  <a:cubicBezTo>
                    <a:pt x="41" y="10"/>
                    <a:pt x="45" y="22"/>
                    <a:pt x="40" y="3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1" name="Freeform 20719"/>
            <p:cNvSpPr>
              <a:spLocks noEditPoints="1"/>
            </p:cNvSpPr>
            <p:nvPr/>
          </p:nvSpPr>
          <p:spPr bwMode="auto">
            <a:xfrm>
              <a:off x="5843575" y="6997180"/>
              <a:ext cx="143406" cy="143406"/>
            </a:xfrm>
            <a:custGeom>
              <a:avLst/>
              <a:gdLst>
                <a:gd name="T0" fmla="*/ 27 w 91"/>
                <a:gd name="T1" fmla="*/ 81 h 91"/>
                <a:gd name="T2" fmla="*/ 10 w 91"/>
                <a:gd name="T3" fmla="*/ 27 h 91"/>
                <a:gd name="T4" fmla="*/ 64 w 91"/>
                <a:gd name="T5" fmla="*/ 10 h 91"/>
                <a:gd name="T6" fmla="*/ 81 w 91"/>
                <a:gd name="T7" fmla="*/ 64 h 91"/>
                <a:gd name="T8" fmla="*/ 27 w 91"/>
                <a:gd name="T9" fmla="*/ 81 h 91"/>
                <a:gd name="T10" fmla="*/ 59 w 91"/>
                <a:gd name="T11" fmla="*/ 20 h 91"/>
                <a:gd name="T12" fmla="*/ 20 w 91"/>
                <a:gd name="T13" fmla="*/ 32 h 91"/>
                <a:gd name="T14" fmla="*/ 32 w 91"/>
                <a:gd name="T15" fmla="*/ 72 h 91"/>
                <a:gd name="T16" fmla="*/ 72 w 91"/>
                <a:gd name="T17" fmla="*/ 59 h 91"/>
                <a:gd name="T18" fmla="*/ 59 w 91"/>
                <a:gd name="T19"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27" y="81"/>
                  </a:moveTo>
                  <a:cubicBezTo>
                    <a:pt x="8" y="71"/>
                    <a:pt x="0" y="47"/>
                    <a:pt x="10" y="27"/>
                  </a:cubicBezTo>
                  <a:cubicBezTo>
                    <a:pt x="20" y="8"/>
                    <a:pt x="44" y="0"/>
                    <a:pt x="64" y="10"/>
                  </a:cubicBezTo>
                  <a:cubicBezTo>
                    <a:pt x="84" y="20"/>
                    <a:pt x="91" y="44"/>
                    <a:pt x="81" y="64"/>
                  </a:cubicBezTo>
                  <a:cubicBezTo>
                    <a:pt x="71" y="84"/>
                    <a:pt x="47" y="91"/>
                    <a:pt x="27" y="81"/>
                  </a:cubicBezTo>
                  <a:close/>
                  <a:moveTo>
                    <a:pt x="59" y="20"/>
                  </a:moveTo>
                  <a:cubicBezTo>
                    <a:pt x="45" y="12"/>
                    <a:pt x="27" y="18"/>
                    <a:pt x="20" y="32"/>
                  </a:cubicBezTo>
                  <a:cubicBezTo>
                    <a:pt x="12" y="47"/>
                    <a:pt x="18" y="64"/>
                    <a:pt x="32" y="72"/>
                  </a:cubicBezTo>
                  <a:cubicBezTo>
                    <a:pt x="47" y="79"/>
                    <a:pt x="64" y="74"/>
                    <a:pt x="72" y="59"/>
                  </a:cubicBezTo>
                  <a:cubicBezTo>
                    <a:pt x="79" y="45"/>
                    <a:pt x="74" y="27"/>
                    <a:pt x="59" y="2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2" name="Freeform 20720"/>
            <p:cNvSpPr>
              <a:spLocks/>
            </p:cNvSpPr>
            <p:nvPr/>
          </p:nvSpPr>
          <p:spPr bwMode="auto">
            <a:xfrm>
              <a:off x="6887435" y="6908468"/>
              <a:ext cx="70702" cy="71370"/>
            </a:xfrm>
            <a:custGeom>
              <a:avLst/>
              <a:gdLst>
                <a:gd name="T0" fmla="*/ 40 w 45"/>
                <a:gd name="T1" fmla="*/ 31 h 45"/>
                <a:gd name="T2" fmla="*/ 13 w 45"/>
                <a:gd name="T3" fmla="*/ 40 h 45"/>
                <a:gd name="T4" fmla="*/ 5 w 45"/>
                <a:gd name="T5" fmla="*/ 13 h 45"/>
                <a:gd name="T6" fmla="*/ 31 w 45"/>
                <a:gd name="T7" fmla="*/ 5 h 45"/>
                <a:gd name="T8" fmla="*/ 40 w 45"/>
                <a:gd name="T9" fmla="*/ 31 h 45"/>
              </a:gdLst>
              <a:ahLst/>
              <a:cxnLst>
                <a:cxn ang="0">
                  <a:pos x="T0" y="T1"/>
                </a:cxn>
                <a:cxn ang="0">
                  <a:pos x="T2" y="T3"/>
                </a:cxn>
                <a:cxn ang="0">
                  <a:pos x="T4" y="T5"/>
                </a:cxn>
                <a:cxn ang="0">
                  <a:pos x="T6" y="T7"/>
                </a:cxn>
                <a:cxn ang="0">
                  <a:pos x="T8" y="T9"/>
                </a:cxn>
              </a:cxnLst>
              <a:rect l="0" t="0" r="r" b="b"/>
              <a:pathLst>
                <a:path w="45" h="45">
                  <a:moveTo>
                    <a:pt x="40" y="31"/>
                  </a:moveTo>
                  <a:cubicBezTo>
                    <a:pt x="35" y="41"/>
                    <a:pt x="23" y="45"/>
                    <a:pt x="13" y="40"/>
                  </a:cubicBezTo>
                  <a:cubicBezTo>
                    <a:pt x="4" y="35"/>
                    <a:pt x="0" y="23"/>
                    <a:pt x="5" y="13"/>
                  </a:cubicBezTo>
                  <a:cubicBezTo>
                    <a:pt x="10" y="3"/>
                    <a:pt x="22" y="0"/>
                    <a:pt x="31" y="5"/>
                  </a:cubicBezTo>
                  <a:cubicBezTo>
                    <a:pt x="41" y="10"/>
                    <a:pt x="45" y="22"/>
                    <a:pt x="40" y="3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3" name="Freeform 20721"/>
            <p:cNvSpPr>
              <a:spLocks noEditPoints="1"/>
            </p:cNvSpPr>
            <p:nvPr/>
          </p:nvSpPr>
          <p:spPr bwMode="auto">
            <a:xfrm>
              <a:off x="6850750" y="6871116"/>
              <a:ext cx="143406" cy="144740"/>
            </a:xfrm>
            <a:custGeom>
              <a:avLst/>
              <a:gdLst>
                <a:gd name="T0" fmla="*/ 27 w 91"/>
                <a:gd name="T1" fmla="*/ 82 h 92"/>
                <a:gd name="T2" fmla="*/ 10 w 91"/>
                <a:gd name="T3" fmla="*/ 28 h 92"/>
                <a:gd name="T4" fmla="*/ 64 w 91"/>
                <a:gd name="T5" fmla="*/ 11 h 92"/>
                <a:gd name="T6" fmla="*/ 81 w 91"/>
                <a:gd name="T7" fmla="*/ 65 h 92"/>
                <a:gd name="T8" fmla="*/ 27 w 91"/>
                <a:gd name="T9" fmla="*/ 82 h 92"/>
                <a:gd name="T10" fmla="*/ 59 w 91"/>
                <a:gd name="T11" fmla="*/ 20 h 92"/>
                <a:gd name="T12" fmla="*/ 19 w 91"/>
                <a:gd name="T13" fmla="*/ 33 h 92"/>
                <a:gd name="T14" fmla="*/ 32 w 91"/>
                <a:gd name="T15" fmla="*/ 72 h 92"/>
                <a:gd name="T16" fmla="*/ 71 w 91"/>
                <a:gd name="T17" fmla="*/ 60 h 92"/>
                <a:gd name="T18" fmla="*/ 59 w 91"/>
                <a:gd name="T1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27" y="82"/>
                  </a:moveTo>
                  <a:cubicBezTo>
                    <a:pt x="7" y="72"/>
                    <a:pt x="0" y="48"/>
                    <a:pt x="10" y="28"/>
                  </a:cubicBezTo>
                  <a:cubicBezTo>
                    <a:pt x="20" y="8"/>
                    <a:pt x="44" y="0"/>
                    <a:pt x="64" y="11"/>
                  </a:cubicBezTo>
                  <a:cubicBezTo>
                    <a:pt x="83" y="21"/>
                    <a:pt x="91" y="45"/>
                    <a:pt x="81" y="65"/>
                  </a:cubicBezTo>
                  <a:cubicBezTo>
                    <a:pt x="71" y="84"/>
                    <a:pt x="47" y="92"/>
                    <a:pt x="27" y="82"/>
                  </a:cubicBezTo>
                  <a:close/>
                  <a:moveTo>
                    <a:pt x="59" y="20"/>
                  </a:moveTo>
                  <a:cubicBezTo>
                    <a:pt x="44" y="13"/>
                    <a:pt x="27" y="18"/>
                    <a:pt x="19" y="33"/>
                  </a:cubicBezTo>
                  <a:cubicBezTo>
                    <a:pt x="12" y="47"/>
                    <a:pt x="18" y="65"/>
                    <a:pt x="32" y="72"/>
                  </a:cubicBezTo>
                  <a:cubicBezTo>
                    <a:pt x="46" y="80"/>
                    <a:pt x="64" y="74"/>
                    <a:pt x="71" y="60"/>
                  </a:cubicBezTo>
                  <a:cubicBezTo>
                    <a:pt x="79" y="45"/>
                    <a:pt x="73" y="28"/>
                    <a:pt x="59" y="2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4" name="Freeform 20722"/>
            <p:cNvSpPr>
              <a:spLocks/>
            </p:cNvSpPr>
            <p:nvPr/>
          </p:nvSpPr>
          <p:spPr bwMode="auto">
            <a:xfrm>
              <a:off x="6431872" y="7977675"/>
              <a:ext cx="92714" cy="92714"/>
            </a:xfrm>
            <a:custGeom>
              <a:avLst/>
              <a:gdLst>
                <a:gd name="T0" fmla="*/ 52 w 59"/>
                <a:gd name="T1" fmla="*/ 41 h 59"/>
                <a:gd name="T2" fmla="*/ 17 w 59"/>
                <a:gd name="T3" fmla="*/ 52 h 59"/>
                <a:gd name="T4" fmla="*/ 6 w 59"/>
                <a:gd name="T5" fmla="*/ 17 h 59"/>
                <a:gd name="T6" fmla="*/ 41 w 59"/>
                <a:gd name="T7" fmla="*/ 6 h 59"/>
                <a:gd name="T8" fmla="*/ 52 w 59"/>
                <a:gd name="T9" fmla="*/ 41 h 59"/>
              </a:gdLst>
              <a:ahLst/>
              <a:cxnLst>
                <a:cxn ang="0">
                  <a:pos x="T0" y="T1"/>
                </a:cxn>
                <a:cxn ang="0">
                  <a:pos x="T2" y="T3"/>
                </a:cxn>
                <a:cxn ang="0">
                  <a:pos x="T4" y="T5"/>
                </a:cxn>
                <a:cxn ang="0">
                  <a:pos x="T6" y="T7"/>
                </a:cxn>
                <a:cxn ang="0">
                  <a:pos x="T8" y="T9"/>
                </a:cxn>
              </a:cxnLst>
              <a:rect l="0" t="0" r="r" b="b"/>
              <a:pathLst>
                <a:path w="59" h="59">
                  <a:moveTo>
                    <a:pt x="52" y="41"/>
                  </a:moveTo>
                  <a:cubicBezTo>
                    <a:pt x="46" y="54"/>
                    <a:pt x="30" y="59"/>
                    <a:pt x="17" y="52"/>
                  </a:cubicBezTo>
                  <a:cubicBezTo>
                    <a:pt x="5" y="46"/>
                    <a:pt x="0" y="30"/>
                    <a:pt x="6" y="17"/>
                  </a:cubicBezTo>
                  <a:cubicBezTo>
                    <a:pt x="13" y="5"/>
                    <a:pt x="28" y="0"/>
                    <a:pt x="41" y="6"/>
                  </a:cubicBezTo>
                  <a:cubicBezTo>
                    <a:pt x="54" y="13"/>
                    <a:pt x="59" y="28"/>
                    <a:pt x="52" y="4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5" name="Freeform 20723"/>
            <p:cNvSpPr>
              <a:spLocks noEditPoints="1"/>
            </p:cNvSpPr>
            <p:nvPr/>
          </p:nvSpPr>
          <p:spPr bwMode="auto">
            <a:xfrm>
              <a:off x="6383181" y="7928317"/>
              <a:ext cx="188762" cy="189429"/>
            </a:xfrm>
            <a:custGeom>
              <a:avLst/>
              <a:gdLst>
                <a:gd name="T0" fmla="*/ 36 w 120"/>
                <a:gd name="T1" fmla="*/ 107 h 120"/>
                <a:gd name="T2" fmla="*/ 14 w 120"/>
                <a:gd name="T3" fmla="*/ 36 h 120"/>
                <a:gd name="T4" fmla="*/ 84 w 120"/>
                <a:gd name="T5" fmla="*/ 13 h 120"/>
                <a:gd name="T6" fmla="*/ 107 w 120"/>
                <a:gd name="T7" fmla="*/ 84 h 120"/>
                <a:gd name="T8" fmla="*/ 36 w 120"/>
                <a:gd name="T9" fmla="*/ 107 h 120"/>
                <a:gd name="T10" fmla="*/ 78 w 120"/>
                <a:gd name="T11" fmla="*/ 26 h 120"/>
                <a:gd name="T12" fmla="*/ 26 w 120"/>
                <a:gd name="T13" fmla="*/ 43 h 120"/>
                <a:gd name="T14" fmla="*/ 43 w 120"/>
                <a:gd name="T15" fmla="*/ 94 h 120"/>
                <a:gd name="T16" fmla="*/ 94 w 120"/>
                <a:gd name="T17" fmla="*/ 78 h 120"/>
                <a:gd name="T18" fmla="*/ 78 w 120"/>
                <a:gd name="T19" fmla="*/ 2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36" y="107"/>
                  </a:moveTo>
                  <a:cubicBezTo>
                    <a:pt x="10" y="94"/>
                    <a:pt x="0" y="62"/>
                    <a:pt x="14" y="36"/>
                  </a:cubicBezTo>
                  <a:cubicBezTo>
                    <a:pt x="27" y="10"/>
                    <a:pt x="58" y="0"/>
                    <a:pt x="84" y="13"/>
                  </a:cubicBezTo>
                  <a:cubicBezTo>
                    <a:pt x="110" y="27"/>
                    <a:pt x="120" y="58"/>
                    <a:pt x="107" y="84"/>
                  </a:cubicBezTo>
                  <a:cubicBezTo>
                    <a:pt x="94" y="110"/>
                    <a:pt x="62" y="120"/>
                    <a:pt x="36" y="107"/>
                  </a:cubicBezTo>
                  <a:close/>
                  <a:moveTo>
                    <a:pt x="78" y="26"/>
                  </a:moveTo>
                  <a:cubicBezTo>
                    <a:pt x="59" y="16"/>
                    <a:pt x="36" y="24"/>
                    <a:pt x="26" y="43"/>
                  </a:cubicBezTo>
                  <a:cubicBezTo>
                    <a:pt x="16" y="61"/>
                    <a:pt x="24" y="85"/>
                    <a:pt x="43" y="94"/>
                  </a:cubicBezTo>
                  <a:cubicBezTo>
                    <a:pt x="61" y="104"/>
                    <a:pt x="85" y="97"/>
                    <a:pt x="94" y="78"/>
                  </a:cubicBezTo>
                  <a:cubicBezTo>
                    <a:pt x="104" y="59"/>
                    <a:pt x="97" y="36"/>
                    <a:pt x="78" y="26"/>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16" name="Freeform 20724"/>
            <p:cNvSpPr>
              <a:spLocks/>
            </p:cNvSpPr>
            <p:nvPr/>
          </p:nvSpPr>
          <p:spPr bwMode="auto">
            <a:xfrm>
              <a:off x="4890427" y="8639342"/>
              <a:ext cx="54694" cy="56696"/>
            </a:xfrm>
            <a:custGeom>
              <a:avLst/>
              <a:gdLst>
                <a:gd name="T0" fmla="*/ 31 w 35"/>
                <a:gd name="T1" fmla="*/ 25 h 36"/>
                <a:gd name="T2" fmla="*/ 10 w 35"/>
                <a:gd name="T3" fmla="*/ 32 h 36"/>
                <a:gd name="T4" fmla="*/ 4 w 35"/>
                <a:gd name="T5" fmla="*/ 11 h 36"/>
                <a:gd name="T6" fmla="*/ 25 w 35"/>
                <a:gd name="T7" fmla="*/ 4 h 36"/>
                <a:gd name="T8" fmla="*/ 31 w 35"/>
                <a:gd name="T9" fmla="*/ 25 h 36"/>
              </a:gdLst>
              <a:ahLst/>
              <a:cxnLst>
                <a:cxn ang="0">
                  <a:pos x="T0" y="T1"/>
                </a:cxn>
                <a:cxn ang="0">
                  <a:pos x="T2" y="T3"/>
                </a:cxn>
                <a:cxn ang="0">
                  <a:pos x="T4" y="T5"/>
                </a:cxn>
                <a:cxn ang="0">
                  <a:pos x="T6" y="T7"/>
                </a:cxn>
                <a:cxn ang="0">
                  <a:pos x="T8" y="T9"/>
                </a:cxn>
              </a:cxnLst>
              <a:rect l="0" t="0" r="r" b="b"/>
              <a:pathLst>
                <a:path w="35" h="36">
                  <a:moveTo>
                    <a:pt x="31" y="25"/>
                  </a:moveTo>
                  <a:cubicBezTo>
                    <a:pt x="27" y="33"/>
                    <a:pt x="18" y="36"/>
                    <a:pt x="10" y="32"/>
                  </a:cubicBezTo>
                  <a:cubicBezTo>
                    <a:pt x="3" y="28"/>
                    <a:pt x="0" y="19"/>
                    <a:pt x="4" y="11"/>
                  </a:cubicBezTo>
                  <a:cubicBezTo>
                    <a:pt x="8" y="3"/>
                    <a:pt x="17" y="0"/>
                    <a:pt x="25" y="4"/>
                  </a:cubicBezTo>
                  <a:cubicBezTo>
                    <a:pt x="32" y="8"/>
                    <a:pt x="35" y="18"/>
                    <a:pt x="31" y="2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cxnSp>
          <p:nvCxnSpPr>
            <p:cNvPr id="117" name="直接连接符 116"/>
            <p:cNvCxnSpPr>
              <a:stCxn id="60" idx="2"/>
              <a:endCxn id="96" idx="0"/>
            </p:cNvCxnSpPr>
            <p:nvPr/>
          </p:nvCxnSpPr>
          <p:spPr>
            <a:xfrm flipV="1">
              <a:off x="6668004" y="5972466"/>
              <a:ext cx="232014" cy="13559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a:stCxn id="74" idx="2"/>
              <a:endCxn id="96" idx="2"/>
            </p:cNvCxnSpPr>
            <p:nvPr/>
          </p:nvCxnSpPr>
          <p:spPr>
            <a:xfrm flipH="1" flipV="1">
              <a:off x="7008501" y="6013550"/>
              <a:ext cx="184860" cy="1086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Freeform 20292"/>
            <p:cNvSpPr>
              <a:spLocks/>
            </p:cNvSpPr>
            <p:nvPr/>
          </p:nvSpPr>
          <p:spPr bwMode="auto">
            <a:xfrm>
              <a:off x="5911620" y="5835260"/>
              <a:ext cx="78706" cy="77372"/>
            </a:xfrm>
            <a:custGeom>
              <a:avLst/>
              <a:gdLst>
                <a:gd name="T0" fmla="*/ 25 w 50"/>
                <a:gd name="T1" fmla="*/ 0 h 49"/>
                <a:gd name="T2" fmla="*/ 25 w 50"/>
                <a:gd name="T3" fmla="*/ 0 h 49"/>
                <a:gd name="T4" fmla="*/ 0 w 50"/>
                <a:gd name="T5" fmla="*/ 25 h 49"/>
                <a:gd name="T6" fmla="*/ 8 w 50"/>
                <a:gd name="T7" fmla="*/ 42 h 49"/>
                <a:gd name="T8" fmla="*/ 12 w 50"/>
                <a:gd name="T9" fmla="*/ 45 h 49"/>
                <a:gd name="T10" fmla="*/ 14 w 50"/>
                <a:gd name="T11" fmla="*/ 46 h 49"/>
                <a:gd name="T12" fmla="*/ 18 w 50"/>
                <a:gd name="T13" fmla="*/ 48 h 49"/>
                <a:gd name="T14" fmla="*/ 25 w 50"/>
                <a:gd name="T15" fmla="*/ 49 h 49"/>
                <a:gd name="T16" fmla="*/ 26 w 50"/>
                <a:gd name="T17" fmla="*/ 49 h 49"/>
                <a:gd name="T18" fmla="*/ 34 w 50"/>
                <a:gd name="T19" fmla="*/ 48 h 49"/>
                <a:gd name="T20" fmla="*/ 38 w 50"/>
                <a:gd name="T21" fmla="*/ 46 h 49"/>
                <a:gd name="T22" fmla="*/ 47 w 50"/>
                <a:gd name="T23" fmla="*/ 37 h 49"/>
                <a:gd name="T24" fmla="*/ 48 w 50"/>
                <a:gd name="T25" fmla="*/ 33 h 49"/>
                <a:gd name="T26" fmla="*/ 50 w 50"/>
                <a:gd name="T27" fmla="*/ 29 h 49"/>
                <a:gd name="T28" fmla="*/ 50 w 50"/>
                <a:gd name="T29" fmla="*/ 24 h 49"/>
                <a:gd name="T30" fmla="*/ 49 w 50"/>
                <a:gd name="T31" fmla="*/ 19 h 49"/>
                <a:gd name="T32" fmla="*/ 48 w 50"/>
                <a:gd name="T33" fmla="*/ 15 h 49"/>
                <a:gd name="T34" fmla="*/ 25 w 50"/>
                <a:gd name="T3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49">
                  <a:moveTo>
                    <a:pt x="25" y="0"/>
                  </a:moveTo>
                  <a:cubicBezTo>
                    <a:pt x="25" y="0"/>
                    <a:pt x="25" y="0"/>
                    <a:pt x="25" y="0"/>
                  </a:cubicBezTo>
                  <a:cubicBezTo>
                    <a:pt x="11" y="0"/>
                    <a:pt x="0" y="11"/>
                    <a:pt x="0" y="25"/>
                  </a:cubicBezTo>
                  <a:cubicBezTo>
                    <a:pt x="0" y="32"/>
                    <a:pt x="3" y="38"/>
                    <a:pt x="8" y="42"/>
                  </a:cubicBezTo>
                  <a:cubicBezTo>
                    <a:pt x="9" y="43"/>
                    <a:pt x="10" y="44"/>
                    <a:pt x="12" y="45"/>
                  </a:cubicBezTo>
                  <a:cubicBezTo>
                    <a:pt x="12" y="46"/>
                    <a:pt x="13" y="46"/>
                    <a:pt x="14" y="46"/>
                  </a:cubicBezTo>
                  <a:cubicBezTo>
                    <a:pt x="15" y="47"/>
                    <a:pt x="16" y="48"/>
                    <a:pt x="18" y="48"/>
                  </a:cubicBezTo>
                  <a:cubicBezTo>
                    <a:pt x="20" y="49"/>
                    <a:pt x="23" y="49"/>
                    <a:pt x="25" y="49"/>
                  </a:cubicBezTo>
                  <a:cubicBezTo>
                    <a:pt x="25" y="49"/>
                    <a:pt x="25" y="49"/>
                    <a:pt x="26" y="49"/>
                  </a:cubicBezTo>
                  <a:cubicBezTo>
                    <a:pt x="29" y="49"/>
                    <a:pt x="31" y="49"/>
                    <a:pt x="34" y="48"/>
                  </a:cubicBezTo>
                  <a:cubicBezTo>
                    <a:pt x="35" y="47"/>
                    <a:pt x="37" y="46"/>
                    <a:pt x="38" y="46"/>
                  </a:cubicBezTo>
                  <a:cubicBezTo>
                    <a:pt x="42" y="44"/>
                    <a:pt x="45" y="40"/>
                    <a:pt x="47" y="37"/>
                  </a:cubicBezTo>
                  <a:cubicBezTo>
                    <a:pt x="47" y="36"/>
                    <a:pt x="48" y="34"/>
                    <a:pt x="48" y="33"/>
                  </a:cubicBezTo>
                  <a:cubicBezTo>
                    <a:pt x="49" y="32"/>
                    <a:pt x="49" y="31"/>
                    <a:pt x="50" y="29"/>
                  </a:cubicBezTo>
                  <a:cubicBezTo>
                    <a:pt x="50" y="27"/>
                    <a:pt x="50" y="26"/>
                    <a:pt x="50" y="24"/>
                  </a:cubicBezTo>
                  <a:cubicBezTo>
                    <a:pt x="50" y="22"/>
                    <a:pt x="50" y="20"/>
                    <a:pt x="49" y="19"/>
                  </a:cubicBezTo>
                  <a:cubicBezTo>
                    <a:pt x="49" y="17"/>
                    <a:pt x="49" y="16"/>
                    <a:pt x="48" y="15"/>
                  </a:cubicBezTo>
                  <a:cubicBezTo>
                    <a:pt x="44" y="6"/>
                    <a:pt x="35"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grpSp>
      <p:grpSp>
        <p:nvGrpSpPr>
          <p:cNvPr id="120" name="组合 119"/>
          <p:cNvGrpSpPr/>
          <p:nvPr/>
        </p:nvGrpSpPr>
        <p:grpSpPr>
          <a:xfrm>
            <a:off x="4289459" y="-1270835"/>
            <a:ext cx="3627178" cy="2955492"/>
            <a:chOff x="4289459" y="-1270835"/>
            <a:chExt cx="3627178" cy="2955492"/>
          </a:xfrm>
        </p:grpSpPr>
        <p:sp>
          <p:nvSpPr>
            <p:cNvPr id="121" name="Freeform 20113"/>
            <p:cNvSpPr>
              <a:spLocks noEditPoints="1"/>
            </p:cNvSpPr>
            <p:nvPr/>
          </p:nvSpPr>
          <p:spPr bwMode="auto">
            <a:xfrm>
              <a:off x="6932805" y="-855958"/>
              <a:ext cx="447560" cy="1528772"/>
            </a:xfrm>
            <a:custGeom>
              <a:avLst/>
              <a:gdLst>
                <a:gd name="T0" fmla="*/ 280 w 284"/>
                <a:gd name="T1" fmla="*/ 957 h 970"/>
                <a:gd name="T2" fmla="*/ 276 w 284"/>
                <a:gd name="T3" fmla="*/ 958 h 970"/>
                <a:gd name="T4" fmla="*/ 279 w 284"/>
                <a:gd name="T5" fmla="*/ 970 h 970"/>
                <a:gd name="T6" fmla="*/ 284 w 284"/>
                <a:gd name="T7" fmla="*/ 969 h 970"/>
                <a:gd name="T8" fmla="*/ 280 w 284"/>
                <a:gd name="T9" fmla="*/ 957 h 970"/>
                <a:gd name="T10" fmla="*/ 89 w 284"/>
                <a:gd name="T11" fmla="*/ 313 h 970"/>
                <a:gd name="T12" fmla="*/ 85 w 284"/>
                <a:gd name="T13" fmla="*/ 314 h 970"/>
                <a:gd name="T14" fmla="*/ 89 w 284"/>
                <a:gd name="T15" fmla="*/ 326 h 970"/>
                <a:gd name="T16" fmla="*/ 93 w 284"/>
                <a:gd name="T17" fmla="*/ 324 h 970"/>
                <a:gd name="T18" fmla="*/ 89 w 284"/>
                <a:gd name="T19" fmla="*/ 313 h 970"/>
                <a:gd name="T20" fmla="*/ 73 w 284"/>
                <a:gd name="T21" fmla="*/ 253 h 970"/>
                <a:gd name="T22" fmla="*/ 69 w 284"/>
                <a:gd name="T23" fmla="*/ 255 h 970"/>
                <a:gd name="T24" fmla="*/ 72 w 284"/>
                <a:gd name="T25" fmla="*/ 266 h 970"/>
                <a:gd name="T26" fmla="*/ 76 w 284"/>
                <a:gd name="T27" fmla="*/ 265 h 970"/>
                <a:gd name="T28" fmla="*/ 73 w 284"/>
                <a:gd name="T29" fmla="*/ 253 h 970"/>
                <a:gd name="T30" fmla="*/ 15 w 284"/>
                <a:gd name="T31" fmla="*/ 41 h 970"/>
                <a:gd name="T32" fmla="*/ 11 w 284"/>
                <a:gd name="T33" fmla="*/ 42 h 970"/>
                <a:gd name="T34" fmla="*/ 13 w 284"/>
                <a:gd name="T35" fmla="*/ 50 h 970"/>
                <a:gd name="T36" fmla="*/ 18 w 284"/>
                <a:gd name="T37" fmla="*/ 49 h 970"/>
                <a:gd name="T38" fmla="*/ 15 w 284"/>
                <a:gd name="T39" fmla="*/ 41 h 970"/>
                <a:gd name="T40" fmla="*/ 5 w 284"/>
                <a:gd name="T41" fmla="*/ 0 h 970"/>
                <a:gd name="T42" fmla="*/ 0 w 284"/>
                <a:gd name="T43" fmla="*/ 1 h 970"/>
                <a:gd name="T44" fmla="*/ 3 w 284"/>
                <a:gd name="T45" fmla="*/ 9 h 970"/>
                <a:gd name="T46" fmla="*/ 7 w 284"/>
                <a:gd name="T47" fmla="*/ 8 h 970"/>
                <a:gd name="T48" fmla="*/ 5 w 284"/>
                <a:gd name="T49" fmla="*/ 0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970">
                  <a:moveTo>
                    <a:pt x="280" y="957"/>
                  </a:moveTo>
                  <a:cubicBezTo>
                    <a:pt x="279" y="957"/>
                    <a:pt x="277" y="958"/>
                    <a:pt x="276" y="958"/>
                  </a:cubicBezTo>
                  <a:cubicBezTo>
                    <a:pt x="279" y="970"/>
                    <a:pt x="279" y="970"/>
                    <a:pt x="279" y="970"/>
                  </a:cubicBezTo>
                  <a:cubicBezTo>
                    <a:pt x="281" y="969"/>
                    <a:pt x="282" y="969"/>
                    <a:pt x="284" y="969"/>
                  </a:cubicBezTo>
                  <a:cubicBezTo>
                    <a:pt x="280" y="957"/>
                    <a:pt x="280" y="957"/>
                    <a:pt x="280" y="957"/>
                  </a:cubicBezTo>
                  <a:moveTo>
                    <a:pt x="89" y="313"/>
                  </a:moveTo>
                  <a:cubicBezTo>
                    <a:pt x="88" y="313"/>
                    <a:pt x="87" y="314"/>
                    <a:pt x="85" y="314"/>
                  </a:cubicBezTo>
                  <a:cubicBezTo>
                    <a:pt x="89" y="326"/>
                    <a:pt x="89" y="326"/>
                    <a:pt x="89" y="326"/>
                  </a:cubicBezTo>
                  <a:cubicBezTo>
                    <a:pt x="90" y="325"/>
                    <a:pt x="91" y="325"/>
                    <a:pt x="93" y="324"/>
                  </a:cubicBezTo>
                  <a:cubicBezTo>
                    <a:pt x="89" y="313"/>
                    <a:pt x="89" y="313"/>
                    <a:pt x="89" y="313"/>
                  </a:cubicBezTo>
                  <a:moveTo>
                    <a:pt x="73" y="253"/>
                  </a:moveTo>
                  <a:cubicBezTo>
                    <a:pt x="71" y="254"/>
                    <a:pt x="70" y="254"/>
                    <a:pt x="69" y="255"/>
                  </a:cubicBezTo>
                  <a:cubicBezTo>
                    <a:pt x="72" y="266"/>
                    <a:pt x="72" y="266"/>
                    <a:pt x="72" y="266"/>
                  </a:cubicBezTo>
                  <a:cubicBezTo>
                    <a:pt x="73" y="266"/>
                    <a:pt x="75" y="265"/>
                    <a:pt x="76" y="265"/>
                  </a:cubicBezTo>
                  <a:cubicBezTo>
                    <a:pt x="73" y="253"/>
                    <a:pt x="73" y="253"/>
                    <a:pt x="73" y="253"/>
                  </a:cubicBezTo>
                  <a:moveTo>
                    <a:pt x="15" y="41"/>
                  </a:moveTo>
                  <a:cubicBezTo>
                    <a:pt x="14" y="41"/>
                    <a:pt x="13" y="42"/>
                    <a:pt x="11" y="42"/>
                  </a:cubicBezTo>
                  <a:cubicBezTo>
                    <a:pt x="13" y="50"/>
                    <a:pt x="13" y="50"/>
                    <a:pt x="13" y="50"/>
                  </a:cubicBezTo>
                  <a:cubicBezTo>
                    <a:pt x="15" y="50"/>
                    <a:pt x="16" y="49"/>
                    <a:pt x="18" y="49"/>
                  </a:cubicBezTo>
                  <a:cubicBezTo>
                    <a:pt x="15" y="41"/>
                    <a:pt x="15" y="41"/>
                    <a:pt x="15" y="41"/>
                  </a:cubicBezTo>
                  <a:moveTo>
                    <a:pt x="5" y="0"/>
                  </a:moveTo>
                  <a:cubicBezTo>
                    <a:pt x="3" y="0"/>
                    <a:pt x="2" y="1"/>
                    <a:pt x="0" y="1"/>
                  </a:cubicBezTo>
                  <a:cubicBezTo>
                    <a:pt x="3" y="9"/>
                    <a:pt x="3" y="9"/>
                    <a:pt x="3" y="9"/>
                  </a:cubicBezTo>
                  <a:cubicBezTo>
                    <a:pt x="4" y="9"/>
                    <a:pt x="5" y="8"/>
                    <a:pt x="7" y="8"/>
                  </a:cubicBezTo>
                  <a:cubicBezTo>
                    <a:pt x="5" y="0"/>
                    <a:pt x="5" y="0"/>
                    <a:pt x="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2" name="Freeform 20173"/>
            <p:cNvSpPr>
              <a:spLocks/>
            </p:cNvSpPr>
            <p:nvPr/>
          </p:nvSpPr>
          <p:spPr bwMode="auto">
            <a:xfrm>
              <a:off x="4442874" y="1081020"/>
              <a:ext cx="9338" cy="4669"/>
            </a:xfrm>
            <a:custGeom>
              <a:avLst/>
              <a:gdLst>
                <a:gd name="T0" fmla="*/ 9 w 14"/>
                <a:gd name="T1" fmla="*/ 0 h 7"/>
                <a:gd name="T2" fmla="*/ 2 w 14"/>
                <a:gd name="T3" fmla="*/ 3 h 7"/>
                <a:gd name="T4" fmla="*/ 0 w 14"/>
                <a:gd name="T5" fmla="*/ 3 h 7"/>
                <a:gd name="T6" fmla="*/ 14 w 14"/>
                <a:gd name="T7" fmla="*/ 7 h 7"/>
                <a:gd name="T8" fmla="*/ 9 w 14"/>
                <a:gd name="T9" fmla="*/ 0 h 7"/>
              </a:gdLst>
              <a:ahLst/>
              <a:cxnLst>
                <a:cxn ang="0">
                  <a:pos x="T0" y="T1"/>
                </a:cxn>
                <a:cxn ang="0">
                  <a:pos x="T2" y="T3"/>
                </a:cxn>
                <a:cxn ang="0">
                  <a:pos x="T4" y="T5"/>
                </a:cxn>
                <a:cxn ang="0">
                  <a:pos x="T6" y="T7"/>
                </a:cxn>
                <a:cxn ang="0">
                  <a:pos x="T8" y="T9"/>
                </a:cxn>
              </a:cxnLst>
              <a:rect l="0" t="0" r="r" b="b"/>
              <a:pathLst>
                <a:path w="14" h="7">
                  <a:moveTo>
                    <a:pt x="9" y="0"/>
                  </a:moveTo>
                  <a:lnTo>
                    <a:pt x="2" y="3"/>
                  </a:lnTo>
                  <a:lnTo>
                    <a:pt x="0" y="3"/>
                  </a:lnTo>
                  <a:lnTo>
                    <a:pt x="14" y="7"/>
                  </a:lnTo>
                  <a:lnTo>
                    <a:pt x="9"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3" name="Freeform 20175"/>
            <p:cNvSpPr>
              <a:spLocks noEditPoints="1"/>
            </p:cNvSpPr>
            <p:nvPr/>
          </p:nvSpPr>
          <p:spPr bwMode="auto">
            <a:xfrm>
              <a:off x="4328817" y="-677869"/>
              <a:ext cx="529602" cy="1161920"/>
            </a:xfrm>
            <a:custGeom>
              <a:avLst/>
              <a:gdLst>
                <a:gd name="T0" fmla="*/ 162 w 336"/>
                <a:gd name="T1" fmla="*/ 720 h 737"/>
                <a:gd name="T2" fmla="*/ 154 w 336"/>
                <a:gd name="T3" fmla="*/ 735 h 737"/>
                <a:gd name="T4" fmla="*/ 158 w 336"/>
                <a:gd name="T5" fmla="*/ 737 h 737"/>
                <a:gd name="T6" fmla="*/ 166 w 336"/>
                <a:gd name="T7" fmla="*/ 722 h 737"/>
                <a:gd name="T8" fmla="*/ 162 w 336"/>
                <a:gd name="T9" fmla="*/ 720 h 737"/>
                <a:gd name="T10" fmla="*/ 133 w 336"/>
                <a:gd name="T11" fmla="*/ 716 h 737"/>
                <a:gd name="T12" fmla="*/ 129 w 336"/>
                <a:gd name="T13" fmla="*/ 717 h 737"/>
                <a:gd name="T14" fmla="*/ 132 w 336"/>
                <a:gd name="T15" fmla="*/ 733 h 737"/>
                <a:gd name="T16" fmla="*/ 136 w 336"/>
                <a:gd name="T17" fmla="*/ 732 h 737"/>
                <a:gd name="T18" fmla="*/ 133 w 336"/>
                <a:gd name="T19" fmla="*/ 716 h 737"/>
                <a:gd name="T20" fmla="*/ 332 w 336"/>
                <a:gd name="T21" fmla="*/ 398 h 737"/>
                <a:gd name="T22" fmla="*/ 171 w 336"/>
                <a:gd name="T23" fmla="*/ 704 h 737"/>
                <a:gd name="T24" fmla="*/ 175 w 336"/>
                <a:gd name="T25" fmla="*/ 706 h 737"/>
                <a:gd name="T26" fmla="*/ 336 w 336"/>
                <a:gd name="T27" fmla="*/ 400 h 737"/>
                <a:gd name="T28" fmla="*/ 332 w 336"/>
                <a:gd name="T29" fmla="*/ 398 h 737"/>
                <a:gd name="T30" fmla="*/ 4 w 336"/>
                <a:gd name="T31" fmla="*/ 6 h 737"/>
                <a:gd name="T32" fmla="*/ 0 w 336"/>
                <a:gd name="T33" fmla="*/ 7 h 737"/>
                <a:gd name="T34" fmla="*/ 125 w 336"/>
                <a:gd name="T35" fmla="*/ 698 h 737"/>
                <a:gd name="T36" fmla="*/ 130 w 336"/>
                <a:gd name="T37" fmla="*/ 697 h 737"/>
                <a:gd name="T38" fmla="*/ 4 w 336"/>
                <a:gd name="T39" fmla="*/ 6 h 737"/>
                <a:gd name="T40" fmla="*/ 14 w 336"/>
                <a:gd name="T41" fmla="*/ 0 h 737"/>
                <a:gd name="T42" fmla="*/ 11 w 336"/>
                <a:gd name="T43" fmla="*/ 3 h 737"/>
                <a:gd name="T44" fmla="*/ 327 w 336"/>
                <a:gd name="T45" fmla="*/ 349 h 737"/>
                <a:gd name="T46" fmla="*/ 330 w 336"/>
                <a:gd name="T47" fmla="*/ 346 h 737"/>
                <a:gd name="T48" fmla="*/ 14 w 336"/>
                <a:gd name="T4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737">
                  <a:moveTo>
                    <a:pt x="162" y="720"/>
                  </a:moveTo>
                  <a:cubicBezTo>
                    <a:pt x="154" y="735"/>
                    <a:pt x="154" y="735"/>
                    <a:pt x="154" y="735"/>
                  </a:cubicBezTo>
                  <a:cubicBezTo>
                    <a:pt x="155" y="736"/>
                    <a:pt x="157" y="736"/>
                    <a:pt x="158" y="737"/>
                  </a:cubicBezTo>
                  <a:cubicBezTo>
                    <a:pt x="166" y="722"/>
                    <a:pt x="166" y="722"/>
                    <a:pt x="166" y="722"/>
                  </a:cubicBezTo>
                  <a:cubicBezTo>
                    <a:pt x="164" y="722"/>
                    <a:pt x="163" y="721"/>
                    <a:pt x="162" y="720"/>
                  </a:cubicBezTo>
                  <a:moveTo>
                    <a:pt x="133" y="716"/>
                  </a:moveTo>
                  <a:cubicBezTo>
                    <a:pt x="131" y="716"/>
                    <a:pt x="130" y="716"/>
                    <a:pt x="129" y="717"/>
                  </a:cubicBezTo>
                  <a:cubicBezTo>
                    <a:pt x="132" y="733"/>
                    <a:pt x="132" y="733"/>
                    <a:pt x="132" y="733"/>
                  </a:cubicBezTo>
                  <a:cubicBezTo>
                    <a:pt x="133" y="733"/>
                    <a:pt x="134" y="732"/>
                    <a:pt x="136" y="732"/>
                  </a:cubicBezTo>
                  <a:cubicBezTo>
                    <a:pt x="133" y="716"/>
                    <a:pt x="133" y="716"/>
                    <a:pt x="133" y="716"/>
                  </a:cubicBezTo>
                  <a:moveTo>
                    <a:pt x="332" y="398"/>
                  </a:moveTo>
                  <a:cubicBezTo>
                    <a:pt x="171" y="704"/>
                    <a:pt x="171" y="704"/>
                    <a:pt x="171" y="704"/>
                  </a:cubicBezTo>
                  <a:cubicBezTo>
                    <a:pt x="172" y="704"/>
                    <a:pt x="173" y="705"/>
                    <a:pt x="175" y="706"/>
                  </a:cubicBezTo>
                  <a:cubicBezTo>
                    <a:pt x="336" y="400"/>
                    <a:pt x="336" y="400"/>
                    <a:pt x="336" y="400"/>
                  </a:cubicBezTo>
                  <a:cubicBezTo>
                    <a:pt x="335" y="399"/>
                    <a:pt x="333" y="399"/>
                    <a:pt x="332" y="398"/>
                  </a:cubicBezTo>
                  <a:moveTo>
                    <a:pt x="4" y="6"/>
                  </a:moveTo>
                  <a:cubicBezTo>
                    <a:pt x="3" y="7"/>
                    <a:pt x="2" y="7"/>
                    <a:pt x="0" y="7"/>
                  </a:cubicBezTo>
                  <a:cubicBezTo>
                    <a:pt x="125" y="698"/>
                    <a:pt x="125" y="698"/>
                    <a:pt x="125" y="698"/>
                  </a:cubicBezTo>
                  <a:cubicBezTo>
                    <a:pt x="127" y="698"/>
                    <a:pt x="128" y="697"/>
                    <a:pt x="130" y="697"/>
                  </a:cubicBezTo>
                  <a:cubicBezTo>
                    <a:pt x="4" y="6"/>
                    <a:pt x="4" y="6"/>
                    <a:pt x="4" y="6"/>
                  </a:cubicBezTo>
                  <a:moveTo>
                    <a:pt x="14" y="0"/>
                  </a:moveTo>
                  <a:cubicBezTo>
                    <a:pt x="13" y="1"/>
                    <a:pt x="12" y="2"/>
                    <a:pt x="11" y="3"/>
                  </a:cubicBezTo>
                  <a:cubicBezTo>
                    <a:pt x="327" y="349"/>
                    <a:pt x="327" y="349"/>
                    <a:pt x="327" y="349"/>
                  </a:cubicBezTo>
                  <a:cubicBezTo>
                    <a:pt x="328" y="348"/>
                    <a:pt x="329" y="347"/>
                    <a:pt x="330" y="346"/>
                  </a:cubicBezTo>
                  <a:cubicBezTo>
                    <a:pt x="14" y="0"/>
                    <a:pt x="14" y="0"/>
                    <a:pt x="1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4" name="Freeform 20176"/>
            <p:cNvSpPr>
              <a:spLocks noEditPoints="1"/>
            </p:cNvSpPr>
            <p:nvPr/>
          </p:nvSpPr>
          <p:spPr bwMode="auto">
            <a:xfrm>
              <a:off x="4352829" y="-950673"/>
              <a:ext cx="764388" cy="815078"/>
            </a:xfrm>
            <a:custGeom>
              <a:avLst/>
              <a:gdLst>
                <a:gd name="T0" fmla="*/ 346 w 485"/>
                <a:gd name="T1" fmla="*/ 515 h 517"/>
                <a:gd name="T2" fmla="*/ 478 w 485"/>
                <a:gd name="T3" fmla="*/ 269 h 517"/>
                <a:gd name="T4" fmla="*/ 308 w 485"/>
                <a:gd name="T5" fmla="*/ 261 h 517"/>
                <a:gd name="T6" fmla="*/ 329 w 485"/>
                <a:gd name="T7" fmla="*/ 513 h 517"/>
                <a:gd name="T8" fmla="*/ 308 w 485"/>
                <a:gd name="T9" fmla="*/ 261 h 517"/>
                <a:gd name="T10" fmla="*/ 478 w 485"/>
                <a:gd name="T11" fmla="*/ 261 h 517"/>
                <a:gd name="T12" fmla="*/ 485 w 485"/>
                <a:gd name="T13" fmla="*/ 256 h 517"/>
                <a:gd name="T14" fmla="*/ 306 w 485"/>
                <a:gd name="T15" fmla="*/ 235 h 517"/>
                <a:gd name="T16" fmla="*/ 302 w 485"/>
                <a:gd name="T17" fmla="*/ 236 h 517"/>
                <a:gd name="T18" fmla="*/ 303 w 485"/>
                <a:gd name="T19" fmla="*/ 248 h 517"/>
                <a:gd name="T20" fmla="*/ 306 w 485"/>
                <a:gd name="T21" fmla="*/ 235 h 517"/>
                <a:gd name="T22" fmla="*/ 466 w 485"/>
                <a:gd name="T23" fmla="*/ 239 h 517"/>
                <a:gd name="T24" fmla="*/ 473 w 485"/>
                <a:gd name="T25" fmla="*/ 236 h 517"/>
                <a:gd name="T26" fmla="*/ 352 w 485"/>
                <a:gd name="T27" fmla="*/ 217 h 517"/>
                <a:gd name="T28" fmla="*/ 458 w 485"/>
                <a:gd name="T29" fmla="*/ 238 h 517"/>
                <a:gd name="T30" fmla="*/ 352 w 485"/>
                <a:gd name="T31" fmla="*/ 217 h 517"/>
                <a:gd name="T32" fmla="*/ 326 w 485"/>
                <a:gd name="T33" fmla="*/ 217 h 517"/>
                <a:gd name="T34" fmla="*/ 338 w 485"/>
                <a:gd name="T35" fmla="*/ 214 h 517"/>
                <a:gd name="T36" fmla="*/ 266 w 485"/>
                <a:gd name="T37" fmla="*/ 203 h 517"/>
                <a:gd name="T38" fmla="*/ 277 w 485"/>
                <a:gd name="T39" fmla="*/ 209 h 517"/>
                <a:gd name="T40" fmla="*/ 266 w 485"/>
                <a:gd name="T41" fmla="*/ 203 h 517"/>
                <a:gd name="T42" fmla="*/ 295 w 485"/>
                <a:gd name="T43" fmla="*/ 174 h 517"/>
                <a:gd name="T44" fmla="*/ 301 w 485"/>
                <a:gd name="T45" fmla="*/ 186 h 517"/>
                <a:gd name="T46" fmla="*/ 4 w 485"/>
                <a:gd name="T47" fmla="*/ 161 h 517"/>
                <a:gd name="T48" fmla="*/ 252 w 485"/>
                <a:gd name="T49" fmla="*/ 205 h 517"/>
                <a:gd name="T50" fmla="*/ 4 w 485"/>
                <a:gd name="T51" fmla="*/ 161 h 517"/>
                <a:gd name="T52" fmla="*/ 281 w 485"/>
                <a:gd name="T53" fmla="*/ 13 h 517"/>
                <a:gd name="T54" fmla="*/ 279 w 485"/>
                <a:gd name="T55" fmla="*/ 13 h 517"/>
                <a:gd name="T56" fmla="*/ 298 w 485"/>
                <a:gd name="T57" fmla="*/ 160 h 517"/>
                <a:gd name="T58" fmla="*/ 261 w 485"/>
                <a:gd name="T59" fmla="*/ 0 h 517"/>
                <a:gd name="T60" fmla="*/ 3 w 485"/>
                <a:gd name="T61" fmla="*/ 151 h 517"/>
                <a:gd name="T62" fmla="*/ 261 w 485"/>
                <a:gd name="T63"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5" h="517">
                  <a:moveTo>
                    <a:pt x="474" y="268"/>
                  </a:moveTo>
                  <a:cubicBezTo>
                    <a:pt x="346" y="515"/>
                    <a:pt x="346" y="515"/>
                    <a:pt x="346" y="515"/>
                  </a:cubicBezTo>
                  <a:cubicBezTo>
                    <a:pt x="347" y="516"/>
                    <a:pt x="349" y="517"/>
                    <a:pt x="350" y="517"/>
                  </a:cubicBezTo>
                  <a:cubicBezTo>
                    <a:pt x="478" y="269"/>
                    <a:pt x="478" y="269"/>
                    <a:pt x="478" y="269"/>
                  </a:cubicBezTo>
                  <a:cubicBezTo>
                    <a:pt x="477" y="269"/>
                    <a:pt x="475" y="268"/>
                    <a:pt x="474" y="268"/>
                  </a:cubicBezTo>
                  <a:moveTo>
                    <a:pt x="308" y="261"/>
                  </a:moveTo>
                  <a:cubicBezTo>
                    <a:pt x="307" y="261"/>
                    <a:pt x="305" y="261"/>
                    <a:pt x="304" y="261"/>
                  </a:cubicBezTo>
                  <a:cubicBezTo>
                    <a:pt x="329" y="513"/>
                    <a:pt x="329" y="513"/>
                    <a:pt x="329" y="513"/>
                  </a:cubicBezTo>
                  <a:cubicBezTo>
                    <a:pt x="330" y="513"/>
                    <a:pt x="332" y="513"/>
                    <a:pt x="333" y="513"/>
                  </a:cubicBezTo>
                  <a:cubicBezTo>
                    <a:pt x="308" y="261"/>
                    <a:pt x="308" y="261"/>
                    <a:pt x="308" y="261"/>
                  </a:cubicBezTo>
                  <a:moveTo>
                    <a:pt x="481" y="254"/>
                  </a:moveTo>
                  <a:cubicBezTo>
                    <a:pt x="478" y="261"/>
                    <a:pt x="478" y="261"/>
                    <a:pt x="478" y="261"/>
                  </a:cubicBezTo>
                  <a:cubicBezTo>
                    <a:pt x="479" y="261"/>
                    <a:pt x="480" y="262"/>
                    <a:pt x="482" y="262"/>
                  </a:cubicBezTo>
                  <a:cubicBezTo>
                    <a:pt x="485" y="256"/>
                    <a:pt x="485" y="256"/>
                    <a:pt x="485" y="256"/>
                  </a:cubicBezTo>
                  <a:cubicBezTo>
                    <a:pt x="483" y="255"/>
                    <a:pt x="482" y="255"/>
                    <a:pt x="481" y="254"/>
                  </a:cubicBezTo>
                  <a:moveTo>
                    <a:pt x="306" y="235"/>
                  </a:moveTo>
                  <a:cubicBezTo>
                    <a:pt x="305" y="235"/>
                    <a:pt x="303" y="235"/>
                    <a:pt x="302" y="236"/>
                  </a:cubicBezTo>
                  <a:cubicBezTo>
                    <a:pt x="302" y="236"/>
                    <a:pt x="302" y="236"/>
                    <a:pt x="302" y="236"/>
                  </a:cubicBezTo>
                  <a:cubicBezTo>
                    <a:pt x="302" y="236"/>
                    <a:pt x="302" y="236"/>
                    <a:pt x="301" y="236"/>
                  </a:cubicBezTo>
                  <a:cubicBezTo>
                    <a:pt x="303" y="248"/>
                    <a:pt x="303" y="248"/>
                    <a:pt x="303" y="248"/>
                  </a:cubicBezTo>
                  <a:cubicBezTo>
                    <a:pt x="304" y="248"/>
                    <a:pt x="306" y="247"/>
                    <a:pt x="307" y="247"/>
                  </a:cubicBezTo>
                  <a:cubicBezTo>
                    <a:pt x="306" y="235"/>
                    <a:pt x="306" y="235"/>
                    <a:pt x="306" y="235"/>
                  </a:cubicBezTo>
                  <a:moveTo>
                    <a:pt x="466" y="235"/>
                  </a:moveTo>
                  <a:cubicBezTo>
                    <a:pt x="466" y="236"/>
                    <a:pt x="466" y="238"/>
                    <a:pt x="466" y="239"/>
                  </a:cubicBezTo>
                  <a:cubicBezTo>
                    <a:pt x="472" y="240"/>
                    <a:pt x="472" y="240"/>
                    <a:pt x="472" y="240"/>
                  </a:cubicBezTo>
                  <a:cubicBezTo>
                    <a:pt x="473" y="239"/>
                    <a:pt x="473" y="237"/>
                    <a:pt x="473" y="236"/>
                  </a:cubicBezTo>
                  <a:cubicBezTo>
                    <a:pt x="466" y="235"/>
                    <a:pt x="466" y="235"/>
                    <a:pt x="466" y="235"/>
                  </a:cubicBezTo>
                  <a:moveTo>
                    <a:pt x="352" y="217"/>
                  </a:moveTo>
                  <a:cubicBezTo>
                    <a:pt x="352" y="218"/>
                    <a:pt x="351" y="219"/>
                    <a:pt x="351" y="221"/>
                  </a:cubicBezTo>
                  <a:cubicBezTo>
                    <a:pt x="458" y="238"/>
                    <a:pt x="458" y="238"/>
                    <a:pt x="458" y="238"/>
                  </a:cubicBezTo>
                  <a:cubicBezTo>
                    <a:pt x="458" y="237"/>
                    <a:pt x="458" y="235"/>
                    <a:pt x="459" y="234"/>
                  </a:cubicBezTo>
                  <a:cubicBezTo>
                    <a:pt x="352" y="217"/>
                    <a:pt x="352" y="217"/>
                    <a:pt x="352" y="217"/>
                  </a:cubicBezTo>
                  <a:moveTo>
                    <a:pt x="326" y="212"/>
                  </a:moveTo>
                  <a:cubicBezTo>
                    <a:pt x="326" y="214"/>
                    <a:pt x="326" y="215"/>
                    <a:pt x="326" y="217"/>
                  </a:cubicBezTo>
                  <a:cubicBezTo>
                    <a:pt x="338" y="219"/>
                    <a:pt x="338" y="219"/>
                    <a:pt x="338" y="219"/>
                  </a:cubicBezTo>
                  <a:cubicBezTo>
                    <a:pt x="338" y="217"/>
                    <a:pt x="338" y="216"/>
                    <a:pt x="338" y="214"/>
                  </a:cubicBezTo>
                  <a:cubicBezTo>
                    <a:pt x="326" y="212"/>
                    <a:pt x="326" y="212"/>
                    <a:pt x="326" y="212"/>
                  </a:cubicBezTo>
                  <a:moveTo>
                    <a:pt x="266" y="203"/>
                  </a:moveTo>
                  <a:cubicBezTo>
                    <a:pt x="265" y="204"/>
                    <a:pt x="265" y="206"/>
                    <a:pt x="265" y="207"/>
                  </a:cubicBezTo>
                  <a:cubicBezTo>
                    <a:pt x="277" y="209"/>
                    <a:pt x="277" y="209"/>
                    <a:pt x="277" y="209"/>
                  </a:cubicBezTo>
                  <a:cubicBezTo>
                    <a:pt x="277" y="207"/>
                    <a:pt x="277" y="206"/>
                    <a:pt x="278" y="205"/>
                  </a:cubicBezTo>
                  <a:cubicBezTo>
                    <a:pt x="266" y="203"/>
                    <a:pt x="266" y="203"/>
                    <a:pt x="266" y="203"/>
                  </a:cubicBezTo>
                  <a:moveTo>
                    <a:pt x="300" y="174"/>
                  </a:moveTo>
                  <a:cubicBezTo>
                    <a:pt x="298" y="174"/>
                    <a:pt x="297" y="174"/>
                    <a:pt x="295" y="174"/>
                  </a:cubicBezTo>
                  <a:cubicBezTo>
                    <a:pt x="297" y="186"/>
                    <a:pt x="297" y="186"/>
                    <a:pt x="297" y="186"/>
                  </a:cubicBezTo>
                  <a:cubicBezTo>
                    <a:pt x="298" y="186"/>
                    <a:pt x="299" y="186"/>
                    <a:pt x="301" y="186"/>
                  </a:cubicBezTo>
                  <a:cubicBezTo>
                    <a:pt x="300" y="174"/>
                    <a:pt x="300" y="174"/>
                    <a:pt x="300" y="174"/>
                  </a:cubicBezTo>
                  <a:moveTo>
                    <a:pt x="4" y="161"/>
                  </a:moveTo>
                  <a:cubicBezTo>
                    <a:pt x="4" y="162"/>
                    <a:pt x="4" y="163"/>
                    <a:pt x="4" y="165"/>
                  </a:cubicBezTo>
                  <a:cubicBezTo>
                    <a:pt x="252" y="205"/>
                    <a:pt x="252" y="205"/>
                    <a:pt x="252" y="205"/>
                  </a:cubicBezTo>
                  <a:cubicBezTo>
                    <a:pt x="252" y="203"/>
                    <a:pt x="252" y="202"/>
                    <a:pt x="252" y="201"/>
                  </a:cubicBezTo>
                  <a:cubicBezTo>
                    <a:pt x="4" y="161"/>
                    <a:pt x="4" y="161"/>
                    <a:pt x="4" y="161"/>
                  </a:cubicBezTo>
                  <a:moveTo>
                    <a:pt x="284" y="13"/>
                  </a:moveTo>
                  <a:cubicBezTo>
                    <a:pt x="283" y="13"/>
                    <a:pt x="282" y="13"/>
                    <a:pt x="281" y="13"/>
                  </a:cubicBezTo>
                  <a:cubicBezTo>
                    <a:pt x="281" y="13"/>
                    <a:pt x="281" y="13"/>
                    <a:pt x="280" y="13"/>
                  </a:cubicBezTo>
                  <a:cubicBezTo>
                    <a:pt x="280" y="13"/>
                    <a:pt x="280" y="13"/>
                    <a:pt x="279" y="13"/>
                  </a:cubicBezTo>
                  <a:cubicBezTo>
                    <a:pt x="294" y="161"/>
                    <a:pt x="294" y="161"/>
                    <a:pt x="294" y="161"/>
                  </a:cubicBezTo>
                  <a:cubicBezTo>
                    <a:pt x="295" y="161"/>
                    <a:pt x="297" y="160"/>
                    <a:pt x="298" y="160"/>
                  </a:cubicBezTo>
                  <a:cubicBezTo>
                    <a:pt x="284" y="13"/>
                    <a:pt x="284" y="13"/>
                    <a:pt x="284" y="13"/>
                  </a:cubicBezTo>
                  <a:moveTo>
                    <a:pt x="261" y="0"/>
                  </a:moveTo>
                  <a:cubicBezTo>
                    <a:pt x="0" y="148"/>
                    <a:pt x="0" y="148"/>
                    <a:pt x="0" y="148"/>
                  </a:cubicBezTo>
                  <a:cubicBezTo>
                    <a:pt x="1" y="149"/>
                    <a:pt x="2" y="150"/>
                    <a:pt x="3" y="151"/>
                  </a:cubicBezTo>
                  <a:cubicBezTo>
                    <a:pt x="263" y="4"/>
                    <a:pt x="263" y="4"/>
                    <a:pt x="263" y="4"/>
                  </a:cubicBezTo>
                  <a:cubicBezTo>
                    <a:pt x="262" y="3"/>
                    <a:pt x="262" y="2"/>
                    <a:pt x="26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5" name="Freeform 20177"/>
            <p:cNvSpPr>
              <a:spLocks noEditPoints="1"/>
            </p:cNvSpPr>
            <p:nvPr/>
          </p:nvSpPr>
          <p:spPr bwMode="auto">
            <a:xfrm>
              <a:off x="4813062" y="-939334"/>
              <a:ext cx="630320" cy="821081"/>
            </a:xfrm>
            <a:custGeom>
              <a:avLst/>
              <a:gdLst>
                <a:gd name="T0" fmla="*/ 398 w 400"/>
                <a:gd name="T1" fmla="*/ 306 h 521"/>
                <a:gd name="T2" fmla="*/ 67 w 400"/>
                <a:gd name="T3" fmla="*/ 518 h 521"/>
                <a:gd name="T4" fmla="*/ 69 w 400"/>
                <a:gd name="T5" fmla="*/ 521 h 521"/>
                <a:gd name="T6" fmla="*/ 400 w 400"/>
                <a:gd name="T7" fmla="*/ 310 h 521"/>
                <a:gd name="T8" fmla="*/ 398 w 400"/>
                <a:gd name="T9" fmla="*/ 306 h 521"/>
                <a:gd name="T10" fmla="*/ 224 w 400"/>
                <a:gd name="T11" fmla="*/ 237 h 521"/>
                <a:gd name="T12" fmla="*/ 223 w 400"/>
                <a:gd name="T13" fmla="*/ 242 h 521"/>
                <a:gd name="T14" fmla="*/ 395 w 400"/>
                <a:gd name="T15" fmla="*/ 279 h 521"/>
                <a:gd name="T16" fmla="*/ 396 w 400"/>
                <a:gd name="T17" fmla="*/ 275 h 521"/>
                <a:gd name="T18" fmla="*/ 224 w 400"/>
                <a:gd name="T19" fmla="*/ 237 h 521"/>
                <a:gd name="T20" fmla="*/ 3 w 400"/>
                <a:gd name="T21" fmla="*/ 0 h 521"/>
                <a:gd name="T22" fmla="*/ 0 w 400"/>
                <a:gd name="T23" fmla="*/ 3 h 521"/>
                <a:gd name="T24" fmla="*/ 176 w 400"/>
                <a:gd name="T25" fmla="*/ 212 h 521"/>
                <a:gd name="T26" fmla="*/ 180 w 400"/>
                <a:gd name="T27" fmla="*/ 209 h 521"/>
                <a:gd name="T28" fmla="*/ 3 w 400"/>
                <a:gd name="T29"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0" h="521">
                  <a:moveTo>
                    <a:pt x="398" y="306"/>
                  </a:moveTo>
                  <a:cubicBezTo>
                    <a:pt x="67" y="518"/>
                    <a:pt x="67" y="518"/>
                    <a:pt x="67" y="518"/>
                  </a:cubicBezTo>
                  <a:cubicBezTo>
                    <a:pt x="68" y="519"/>
                    <a:pt x="68" y="520"/>
                    <a:pt x="69" y="521"/>
                  </a:cubicBezTo>
                  <a:cubicBezTo>
                    <a:pt x="400" y="310"/>
                    <a:pt x="400" y="310"/>
                    <a:pt x="400" y="310"/>
                  </a:cubicBezTo>
                  <a:cubicBezTo>
                    <a:pt x="399" y="308"/>
                    <a:pt x="399" y="307"/>
                    <a:pt x="398" y="306"/>
                  </a:cubicBezTo>
                  <a:moveTo>
                    <a:pt x="224" y="237"/>
                  </a:moveTo>
                  <a:cubicBezTo>
                    <a:pt x="224" y="239"/>
                    <a:pt x="224" y="240"/>
                    <a:pt x="223" y="242"/>
                  </a:cubicBezTo>
                  <a:cubicBezTo>
                    <a:pt x="395" y="279"/>
                    <a:pt x="395" y="279"/>
                    <a:pt x="395" y="279"/>
                  </a:cubicBezTo>
                  <a:cubicBezTo>
                    <a:pt x="395" y="278"/>
                    <a:pt x="395" y="276"/>
                    <a:pt x="396" y="275"/>
                  </a:cubicBezTo>
                  <a:cubicBezTo>
                    <a:pt x="224" y="237"/>
                    <a:pt x="224" y="237"/>
                    <a:pt x="224" y="237"/>
                  </a:cubicBezTo>
                  <a:moveTo>
                    <a:pt x="3" y="0"/>
                  </a:moveTo>
                  <a:cubicBezTo>
                    <a:pt x="2" y="1"/>
                    <a:pt x="1" y="2"/>
                    <a:pt x="0" y="3"/>
                  </a:cubicBezTo>
                  <a:cubicBezTo>
                    <a:pt x="176" y="212"/>
                    <a:pt x="176" y="212"/>
                    <a:pt x="176" y="212"/>
                  </a:cubicBezTo>
                  <a:cubicBezTo>
                    <a:pt x="177" y="211"/>
                    <a:pt x="178" y="210"/>
                    <a:pt x="180" y="209"/>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6" name="Freeform 20178"/>
            <p:cNvSpPr>
              <a:spLocks/>
            </p:cNvSpPr>
            <p:nvPr/>
          </p:nvSpPr>
          <p:spPr bwMode="auto">
            <a:xfrm>
              <a:off x="4762370" y="766194"/>
              <a:ext cx="170087" cy="171420"/>
            </a:xfrm>
            <a:custGeom>
              <a:avLst/>
              <a:gdLst>
                <a:gd name="T0" fmla="*/ 244 w 255"/>
                <a:gd name="T1" fmla="*/ 0 h 257"/>
                <a:gd name="T2" fmla="*/ 234 w 255"/>
                <a:gd name="T3" fmla="*/ 0 h 257"/>
                <a:gd name="T4" fmla="*/ 246 w 255"/>
                <a:gd name="T5" fmla="*/ 248 h 257"/>
                <a:gd name="T6" fmla="*/ 14 w 255"/>
                <a:gd name="T7" fmla="*/ 0 h 257"/>
                <a:gd name="T8" fmla="*/ 0 w 255"/>
                <a:gd name="T9" fmla="*/ 0 h 257"/>
                <a:gd name="T10" fmla="*/ 241 w 255"/>
                <a:gd name="T11" fmla="*/ 257 h 257"/>
                <a:gd name="T12" fmla="*/ 248 w 255"/>
                <a:gd name="T13" fmla="*/ 257 h 257"/>
                <a:gd name="T14" fmla="*/ 255 w 255"/>
                <a:gd name="T15" fmla="*/ 248 h 257"/>
                <a:gd name="T16" fmla="*/ 244 w 255"/>
                <a:gd name="T1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257">
                  <a:moveTo>
                    <a:pt x="244" y="0"/>
                  </a:moveTo>
                  <a:lnTo>
                    <a:pt x="234" y="0"/>
                  </a:lnTo>
                  <a:lnTo>
                    <a:pt x="246" y="248"/>
                  </a:lnTo>
                  <a:lnTo>
                    <a:pt x="14" y="0"/>
                  </a:lnTo>
                  <a:lnTo>
                    <a:pt x="0" y="0"/>
                  </a:lnTo>
                  <a:lnTo>
                    <a:pt x="241" y="257"/>
                  </a:lnTo>
                  <a:lnTo>
                    <a:pt x="248" y="257"/>
                  </a:lnTo>
                  <a:lnTo>
                    <a:pt x="255" y="248"/>
                  </a:lnTo>
                  <a:lnTo>
                    <a:pt x="244"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7" name="Freeform 20179"/>
            <p:cNvSpPr>
              <a:spLocks/>
            </p:cNvSpPr>
            <p:nvPr/>
          </p:nvSpPr>
          <p:spPr bwMode="auto">
            <a:xfrm>
              <a:off x="4762370" y="766194"/>
              <a:ext cx="170087" cy="171420"/>
            </a:xfrm>
            <a:custGeom>
              <a:avLst/>
              <a:gdLst>
                <a:gd name="T0" fmla="*/ 244 w 255"/>
                <a:gd name="T1" fmla="*/ 0 h 257"/>
                <a:gd name="T2" fmla="*/ 234 w 255"/>
                <a:gd name="T3" fmla="*/ 0 h 257"/>
                <a:gd name="T4" fmla="*/ 246 w 255"/>
                <a:gd name="T5" fmla="*/ 248 h 257"/>
                <a:gd name="T6" fmla="*/ 14 w 255"/>
                <a:gd name="T7" fmla="*/ 0 h 257"/>
                <a:gd name="T8" fmla="*/ 0 w 255"/>
                <a:gd name="T9" fmla="*/ 0 h 257"/>
                <a:gd name="T10" fmla="*/ 241 w 255"/>
                <a:gd name="T11" fmla="*/ 257 h 257"/>
                <a:gd name="T12" fmla="*/ 248 w 255"/>
                <a:gd name="T13" fmla="*/ 257 h 257"/>
                <a:gd name="T14" fmla="*/ 255 w 255"/>
                <a:gd name="T15" fmla="*/ 248 h 257"/>
                <a:gd name="T16" fmla="*/ 244 w 255"/>
                <a:gd name="T1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257">
                  <a:moveTo>
                    <a:pt x="244" y="0"/>
                  </a:moveTo>
                  <a:lnTo>
                    <a:pt x="234" y="0"/>
                  </a:lnTo>
                  <a:lnTo>
                    <a:pt x="246" y="248"/>
                  </a:lnTo>
                  <a:lnTo>
                    <a:pt x="14" y="0"/>
                  </a:lnTo>
                  <a:lnTo>
                    <a:pt x="0" y="0"/>
                  </a:lnTo>
                  <a:lnTo>
                    <a:pt x="241" y="257"/>
                  </a:lnTo>
                  <a:lnTo>
                    <a:pt x="248" y="257"/>
                  </a:lnTo>
                  <a:lnTo>
                    <a:pt x="255" y="248"/>
                  </a:lnTo>
                  <a:lnTo>
                    <a:pt x="244"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8" name="Freeform 20180"/>
            <p:cNvSpPr>
              <a:spLocks noEditPoints="1"/>
            </p:cNvSpPr>
            <p:nvPr/>
          </p:nvSpPr>
          <p:spPr bwMode="auto">
            <a:xfrm>
              <a:off x="4622299" y="-42881"/>
              <a:ext cx="302820" cy="809075"/>
            </a:xfrm>
            <a:custGeom>
              <a:avLst/>
              <a:gdLst>
                <a:gd name="T0" fmla="*/ 3 w 192"/>
                <a:gd name="T1" fmla="*/ 413 h 513"/>
                <a:gd name="T2" fmla="*/ 0 w 192"/>
                <a:gd name="T3" fmla="*/ 416 h 513"/>
                <a:gd name="T4" fmla="*/ 89 w 192"/>
                <a:gd name="T5" fmla="*/ 513 h 513"/>
                <a:gd name="T6" fmla="*/ 95 w 192"/>
                <a:gd name="T7" fmla="*/ 513 h 513"/>
                <a:gd name="T8" fmla="*/ 3 w 192"/>
                <a:gd name="T9" fmla="*/ 413 h 513"/>
                <a:gd name="T10" fmla="*/ 167 w 192"/>
                <a:gd name="T11" fmla="*/ 0 h 513"/>
                <a:gd name="T12" fmla="*/ 164 w 192"/>
                <a:gd name="T13" fmla="*/ 0 h 513"/>
                <a:gd name="T14" fmla="*/ 163 w 192"/>
                <a:gd name="T15" fmla="*/ 0 h 513"/>
                <a:gd name="T16" fmla="*/ 163 w 192"/>
                <a:gd name="T17" fmla="*/ 0 h 513"/>
                <a:gd name="T18" fmla="*/ 188 w 192"/>
                <a:gd name="T19" fmla="*/ 513 h 513"/>
                <a:gd name="T20" fmla="*/ 192 w 192"/>
                <a:gd name="T21" fmla="*/ 513 h 513"/>
                <a:gd name="T22" fmla="*/ 167 w 192"/>
                <a:gd name="T23"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2" h="513">
                  <a:moveTo>
                    <a:pt x="3" y="413"/>
                  </a:moveTo>
                  <a:cubicBezTo>
                    <a:pt x="2" y="414"/>
                    <a:pt x="1" y="415"/>
                    <a:pt x="0" y="416"/>
                  </a:cubicBezTo>
                  <a:cubicBezTo>
                    <a:pt x="89" y="513"/>
                    <a:pt x="89" y="513"/>
                    <a:pt x="89" y="513"/>
                  </a:cubicBezTo>
                  <a:cubicBezTo>
                    <a:pt x="95" y="513"/>
                    <a:pt x="95" y="513"/>
                    <a:pt x="95" y="513"/>
                  </a:cubicBezTo>
                  <a:cubicBezTo>
                    <a:pt x="3" y="413"/>
                    <a:pt x="3" y="413"/>
                    <a:pt x="3" y="413"/>
                  </a:cubicBezTo>
                  <a:moveTo>
                    <a:pt x="167" y="0"/>
                  </a:moveTo>
                  <a:cubicBezTo>
                    <a:pt x="166" y="0"/>
                    <a:pt x="165" y="0"/>
                    <a:pt x="164" y="0"/>
                  </a:cubicBezTo>
                  <a:cubicBezTo>
                    <a:pt x="164" y="0"/>
                    <a:pt x="163" y="0"/>
                    <a:pt x="163" y="0"/>
                  </a:cubicBezTo>
                  <a:cubicBezTo>
                    <a:pt x="163" y="0"/>
                    <a:pt x="163" y="0"/>
                    <a:pt x="163" y="0"/>
                  </a:cubicBezTo>
                  <a:cubicBezTo>
                    <a:pt x="188" y="513"/>
                    <a:pt x="188" y="513"/>
                    <a:pt x="188" y="513"/>
                  </a:cubicBezTo>
                  <a:cubicBezTo>
                    <a:pt x="192" y="513"/>
                    <a:pt x="192" y="513"/>
                    <a:pt x="192" y="513"/>
                  </a:cubicBezTo>
                  <a:cubicBezTo>
                    <a:pt x="167" y="0"/>
                    <a:pt x="167" y="0"/>
                    <a:pt x="16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29" name="Freeform 20181"/>
            <p:cNvSpPr>
              <a:spLocks/>
            </p:cNvSpPr>
            <p:nvPr/>
          </p:nvSpPr>
          <p:spPr bwMode="auto">
            <a:xfrm>
              <a:off x="4927787" y="944284"/>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0" name="Freeform 20182"/>
            <p:cNvSpPr>
              <a:spLocks/>
            </p:cNvSpPr>
            <p:nvPr/>
          </p:nvSpPr>
          <p:spPr bwMode="auto">
            <a:xfrm>
              <a:off x="4927787" y="944284"/>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1" name="Freeform 20183"/>
            <p:cNvSpPr>
              <a:spLocks noEditPoints="1"/>
            </p:cNvSpPr>
            <p:nvPr/>
          </p:nvSpPr>
          <p:spPr bwMode="auto">
            <a:xfrm>
              <a:off x="4584280" y="-600496"/>
              <a:ext cx="568955" cy="1193269"/>
            </a:xfrm>
            <a:custGeom>
              <a:avLst/>
              <a:gdLst>
                <a:gd name="T0" fmla="*/ 3 w 361"/>
                <a:gd name="T1" fmla="*/ 741 h 757"/>
                <a:gd name="T2" fmla="*/ 0 w 361"/>
                <a:gd name="T3" fmla="*/ 744 h 757"/>
                <a:gd name="T4" fmla="*/ 11 w 361"/>
                <a:gd name="T5" fmla="*/ 757 h 757"/>
                <a:gd name="T6" fmla="*/ 14 w 361"/>
                <a:gd name="T7" fmla="*/ 754 h 757"/>
                <a:gd name="T8" fmla="*/ 3 w 361"/>
                <a:gd name="T9" fmla="*/ 741 h 757"/>
                <a:gd name="T10" fmla="*/ 354 w 361"/>
                <a:gd name="T11" fmla="*/ 19 h 757"/>
                <a:gd name="T12" fmla="*/ 354 w 361"/>
                <a:gd name="T13" fmla="*/ 24 h 757"/>
                <a:gd name="T14" fmla="*/ 361 w 361"/>
                <a:gd name="T15" fmla="*/ 25 h 757"/>
                <a:gd name="T16" fmla="*/ 361 w 361"/>
                <a:gd name="T17" fmla="*/ 21 h 757"/>
                <a:gd name="T18" fmla="*/ 354 w 361"/>
                <a:gd name="T19" fmla="*/ 19 h 757"/>
                <a:gd name="T20" fmla="*/ 330 w 361"/>
                <a:gd name="T21" fmla="*/ 0 h 757"/>
                <a:gd name="T22" fmla="*/ 326 w 361"/>
                <a:gd name="T23" fmla="*/ 3 h 757"/>
                <a:gd name="T24" fmla="*/ 331 w 361"/>
                <a:gd name="T25" fmla="*/ 8 h 757"/>
                <a:gd name="T26" fmla="*/ 335 w 361"/>
                <a:gd name="T27" fmla="*/ 6 h 757"/>
                <a:gd name="T28" fmla="*/ 330 w 361"/>
                <a:gd name="T2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1" h="757">
                  <a:moveTo>
                    <a:pt x="3" y="741"/>
                  </a:moveTo>
                  <a:cubicBezTo>
                    <a:pt x="2" y="742"/>
                    <a:pt x="1" y="743"/>
                    <a:pt x="0" y="744"/>
                  </a:cubicBezTo>
                  <a:cubicBezTo>
                    <a:pt x="11" y="757"/>
                    <a:pt x="11" y="757"/>
                    <a:pt x="11" y="757"/>
                  </a:cubicBezTo>
                  <a:cubicBezTo>
                    <a:pt x="12" y="756"/>
                    <a:pt x="13" y="755"/>
                    <a:pt x="14" y="754"/>
                  </a:cubicBezTo>
                  <a:cubicBezTo>
                    <a:pt x="3" y="741"/>
                    <a:pt x="3" y="741"/>
                    <a:pt x="3" y="741"/>
                  </a:cubicBezTo>
                  <a:moveTo>
                    <a:pt x="354" y="19"/>
                  </a:moveTo>
                  <a:cubicBezTo>
                    <a:pt x="354" y="21"/>
                    <a:pt x="354" y="22"/>
                    <a:pt x="354" y="24"/>
                  </a:cubicBezTo>
                  <a:cubicBezTo>
                    <a:pt x="361" y="25"/>
                    <a:pt x="361" y="25"/>
                    <a:pt x="361" y="25"/>
                  </a:cubicBezTo>
                  <a:cubicBezTo>
                    <a:pt x="361" y="24"/>
                    <a:pt x="361" y="22"/>
                    <a:pt x="361" y="21"/>
                  </a:cubicBezTo>
                  <a:cubicBezTo>
                    <a:pt x="354" y="19"/>
                    <a:pt x="354" y="19"/>
                    <a:pt x="354" y="19"/>
                  </a:cubicBezTo>
                  <a:moveTo>
                    <a:pt x="330" y="0"/>
                  </a:moveTo>
                  <a:cubicBezTo>
                    <a:pt x="329" y="1"/>
                    <a:pt x="327" y="2"/>
                    <a:pt x="326" y="3"/>
                  </a:cubicBezTo>
                  <a:cubicBezTo>
                    <a:pt x="331" y="8"/>
                    <a:pt x="331" y="8"/>
                    <a:pt x="331" y="8"/>
                  </a:cubicBezTo>
                  <a:cubicBezTo>
                    <a:pt x="332" y="7"/>
                    <a:pt x="333" y="6"/>
                    <a:pt x="335" y="6"/>
                  </a:cubicBezTo>
                  <a:cubicBezTo>
                    <a:pt x="330" y="0"/>
                    <a:pt x="330" y="0"/>
                    <a:pt x="3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2" name="Freeform 20184"/>
            <p:cNvSpPr>
              <a:spLocks/>
            </p:cNvSpPr>
            <p:nvPr/>
          </p:nvSpPr>
          <p:spPr bwMode="auto">
            <a:xfrm>
              <a:off x="4927787" y="766194"/>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3" name="Freeform 20185"/>
            <p:cNvSpPr>
              <a:spLocks/>
            </p:cNvSpPr>
            <p:nvPr/>
          </p:nvSpPr>
          <p:spPr bwMode="auto">
            <a:xfrm>
              <a:off x="4927787" y="766194"/>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4" name="Freeform 20186"/>
            <p:cNvSpPr>
              <a:spLocks noEditPoints="1"/>
            </p:cNvSpPr>
            <p:nvPr/>
          </p:nvSpPr>
          <p:spPr bwMode="auto">
            <a:xfrm>
              <a:off x="5090536" y="471378"/>
              <a:ext cx="282143" cy="294816"/>
            </a:xfrm>
            <a:custGeom>
              <a:avLst/>
              <a:gdLst>
                <a:gd name="T0" fmla="*/ 162 w 179"/>
                <a:gd name="T1" fmla="*/ 14 h 187"/>
                <a:gd name="T2" fmla="*/ 0 w 179"/>
                <a:gd name="T3" fmla="*/ 187 h 187"/>
                <a:gd name="T4" fmla="*/ 6 w 179"/>
                <a:gd name="T5" fmla="*/ 187 h 187"/>
                <a:gd name="T6" fmla="*/ 165 w 179"/>
                <a:gd name="T7" fmla="*/ 17 h 187"/>
                <a:gd name="T8" fmla="*/ 162 w 179"/>
                <a:gd name="T9" fmla="*/ 14 h 187"/>
                <a:gd name="T10" fmla="*/ 176 w 179"/>
                <a:gd name="T11" fmla="*/ 0 h 187"/>
                <a:gd name="T12" fmla="*/ 169 w 179"/>
                <a:gd name="T13" fmla="*/ 6 h 187"/>
                <a:gd name="T14" fmla="*/ 172 w 179"/>
                <a:gd name="T15" fmla="*/ 9 h 187"/>
                <a:gd name="T16" fmla="*/ 179 w 179"/>
                <a:gd name="T17" fmla="*/ 3 h 187"/>
                <a:gd name="T18" fmla="*/ 176 w 179"/>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87">
                  <a:moveTo>
                    <a:pt x="162" y="14"/>
                  </a:moveTo>
                  <a:cubicBezTo>
                    <a:pt x="0" y="187"/>
                    <a:pt x="0" y="187"/>
                    <a:pt x="0" y="187"/>
                  </a:cubicBezTo>
                  <a:cubicBezTo>
                    <a:pt x="6" y="187"/>
                    <a:pt x="6" y="187"/>
                    <a:pt x="6" y="187"/>
                  </a:cubicBezTo>
                  <a:cubicBezTo>
                    <a:pt x="165" y="17"/>
                    <a:pt x="165" y="17"/>
                    <a:pt x="165" y="17"/>
                  </a:cubicBezTo>
                  <a:cubicBezTo>
                    <a:pt x="164" y="16"/>
                    <a:pt x="163" y="15"/>
                    <a:pt x="162" y="14"/>
                  </a:cubicBezTo>
                  <a:moveTo>
                    <a:pt x="176" y="0"/>
                  </a:moveTo>
                  <a:cubicBezTo>
                    <a:pt x="169" y="6"/>
                    <a:pt x="169" y="6"/>
                    <a:pt x="169" y="6"/>
                  </a:cubicBezTo>
                  <a:cubicBezTo>
                    <a:pt x="170" y="7"/>
                    <a:pt x="171" y="8"/>
                    <a:pt x="172" y="9"/>
                  </a:cubicBezTo>
                  <a:cubicBezTo>
                    <a:pt x="179" y="3"/>
                    <a:pt x="179" y="3"/>
                    <a:pt x="179" y="3"/>
                  </a:cubicBezTo>
                  <a:cubicBezTo>
                    <a:pt x="178" y="2"/>
                    <a:pt x="177" y="1"/>
                    <a:pt x="176"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5" name="Freeform 20187"/>
            <p:cNvSpPr>
              <a:spLocks noEditPoints="1"/>
            </p:cNvSpPr>
            <p:nvPr/>
          </p:nvSpPr>
          <p:spPr bwMode="auto">
            <a:xfrm>
              <a:off x="5912954" y="-1124094"/>
              <a:ext cx="93381" cy="34684"/>
            </a:xfrm>
            <a:custGeom>
              <a:avLst/>
              <a:gdLst>
                <a:gd name="T0" fmla="*/ 7 w 59"/>
                <a:gd name="T1" fmla="*/ 9 h 22"/>
                <a:gd name="T2" fmla="*/ 0 w 59"/>
                <a:gd name="T3" fmla="*/ 19 h 22"/>
                <a:gd name="T4" fmla="*/ 4 w 59"/>
                <a:gd name="T5" fmla="*/ 22 h 22"/>
                <a:gd name="T6" fmla="*/ 11 w 59"/>
                <a:gd name="T7" fmla="*/ 12 h 22"/>
                <a:gd name="T8" fmla="*/ 7 w 59"/>
                <a:gd name="T9" fmla="*/ 9 h 22"/>
                <a:gd name="T10" fmla="*/ 47 w 59"/>
                <a:gd name="T11" fmla="*/ 0 h 22"/>
                <a:gd name="T12" fmla="*/ 46 w 59"/>
                <a:gd name="T13" fmla="*/ 4 h 22"/>
                <a:gd name="T14" fmla="*/ 57 w 59"/>
                <a:gd name="T15" fmla="*/ 9 h 22"/>
                <a:gd name="T16" fmla="*/ 59 w 59"/>
                <a:gd name="T17" fmla="*/ 5 h 22"/>
                <a:gd name="T18" fmla="*/ 53 w 59"/>
                <a:gd name="T19" fmla="*/ 2 h 22"/>
                <a:gd name="T20" fmla="*/ 47 w 59"/>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22">
                  <a:moveTo>
                    <a:pt x="7" y="9"/>
                  </a:moveTo>
                  <a:cubicBezTo>
                    <a:pt x="0" y="19"/>
                    <a:pt x="0" y="19"/>
                    <a:pt x="0" y="19"/>
                  </a:cubicBezTo>
                  <a:cubicBezTo>
                    <a:pt x="1" y="20"/>
                    <a:pt x="2" y="21"/>
                    <a:pt x="4" y="22"/>
                  </a:cubicBezTo>
                  <a:cubicBezTo>
                    <a:pt x="11" y="12"/>
                    <a:pt x="11" y="12"/>
                    <a:pt x="11" y="12"/>
                  </a:cubicBezTo>
                  <a:cubicBezTo>
                    <a:pt x="9" y="11"/>
                    <a:pt x="8" y="10"/>
                    <a:pt x="7" y="9"/>
                  </a:cubicBezTo>
                  <a:moveTo>
                    <a:pt x="47" y="0"/>
                  </a:moveTo>
                  <a:cubicBezTo>
                    <a:pt x="47" y="1"/>
                    <a:pt x="46" y="3"/>
                    <a:pt x="46" y="4"/>
                  </a:cubicBezTo>
                  <a:cubicBezTo>
                    <a:pt x="57" y="9"/>
                    <a:pt x="57" y="9"/>
                    <a:pt x="57" y="9"/>
                  </a:cubicBezTo>
                  <a:cubicBezTo>
                    <a:pt x="57" y="8"/>
                    <a:pt x="58" y="6"/>
                    <a:pt x="59" y="5"/>
                  </a:cubicBezTo>
                  <a:cubicBezTo>
                    <a:pt x="53" y="2"/>
                    <a:pt x="53" y="2"/>
                    <a:pt x="53" y="2"/>
                  </a:cubicBezTo>
                  <a:cubicBezTo>
                    <a:pt x="47" y="0"/>
                    <a:pt x="47" y="0"/>
                    <a:pt x="4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6" name="Freeform 20188"/>
            <p:cNvSpPr>
              <a:spLocks/>
            </p:cNvSpPr>
            <p:nvPr/>
          </p:nvSpPr>
          <p:spPr bwMode="auto">
            <a:xfrm>
              <a:off x="6668004" y="-795928"/>
              <a:ext cx="6670" cy="7337"/>
            </a:xfrm>
            <a:custGeom>
              <a:avLst/>
              <a:gdLst>
                <a:gd name="T0" fmla="*/ 0 w 4"/>
                <a:gd name="T1" fmla="*/ 0 h 5"/>
                <a:gd name="T2" fmla="*/ 0 w 4"/>
                <a:gd name="T3" fmla="*/ 4 h 5"/>
                <a:gd name="T4" fmla="*/ 2 w 4"/>
                <a:gd name="T5" fmla="*/ 5 h 5"/>
                <a:gd name="T6" fmla="*/ 4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4"/>
                    <a:pt x="0" y="4"/>
                    <a:pt x="0" y="4"/>
                  </a:cubicBezTo>
                  <a:cubicBezTo>
                    <a:pt x="2" y="5"/>
                    <a:pt x="2" y="5"/>
                    <a:pt x="2" y="5"/>
                  </a:cubicBezTo>
                  <a:cubicBezTo>
                    <a:pt x="2" y="4"/>
                    <a:pt x="3" y="3"/>
                    <a:pt x="4" y="1"/>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7" name="Freeform 20189"/>
            <p:cNvSpPr>
              <a:spLocks noEditPoints="1"/>
            </p:cNvSpPr>
            <p:nvPr/>
          </p:nvSpPr>
          <p:spPr bwMode="auto">
            <a:xfrm>
              <a:off x="4912446" y="-1106752"/>
              <a:ext cx="1755558" cy="1538777"/>
            </a:xfrm>
            <a:custGeom>
              <a:avLst/>
              <a:gdLst>
                <a:gd name="T0" fmla="*/ 286 w 1114"/>
                <a:gd name="T1" fmla="*/ 966 h 976"/>
                <a:gd name="T2" fmla="*/ 282 w 1114"/>
                <a:gd name="T3" fmla="*/ 969 h 976"/>
                <a:gd name="T4" fmla="*/ 289 w 1114"/>
                <a:gd name="T5" fmla="*/ 976 h 976"/>
                <a:gd name="T6" fmla="*/ 292 w 1114"/>
                <a:gd name="T7" fmla="*/ 973 h 976"/>
                <a:gd name="T8" fmla="*/ 286 w 1114"/>
                <a:gd name="T9" fmla="*/ 966 h 976"/>
                <a:gd name="T10" fmla="*/ 304 w 1114"/>
                <a:gd name="T11" fmla="*/ 960 h 976"/>
                <a:gd name="T12" fmla="*/ 303 w 1114"/>
                <a:gd name="T13" fmla="*/ 969 h 976"/>
                <a:gd name="T14" fmla="*/ 303 w 1114"/>
                <a:gd name="T15" fmla="*/ 969 h 976"/>
                <a:gd name="T16" fmla="*/ 308 w 1114"/>
                <a:gd name="T17" fmla="*/ 970 h 976"/>
                <a:gd name="T18" fmla="*/ 308 w 1114"/>
                <a:gd name="T19" fmla="*/ 969 h 976"/>
                <a:gd name="T20" fmla="*/ 309 w 1114"/>
                <a:gd name="T21" fmla="*/ 960 h 976"/>
                <a:gd name="T22" fmla="*/ 304 w 1114"/>
                <a:gd name="T23" fmla="*/ 960 h 976"/>
                <a:gd name="T24" fmla="*/ 3 w 1114"/>
                <a:gd name="T25" fmla="*/ 664 h 976"/>
                <a:gd name="T26" fmla="*/ 0 w 1114"/>
                <a:gd name="T27" fmla="*/ 667 h 976"/>
                <a:gd name="T28" fmla="*/ 275 w 1114"/>
                <a:gd name="T29" fmla="*/ 961 h 976"/>
                <a:gd name="T30" fmla="*/ 278 w 1114"/>
                <a:gd name="T31" fmla="*/ 958 h 976"/>
                <a:gd name="T32" fmla="*/ 3 w 1114"/>
                <a:gd name="T33" fmla="*/ 664 h 976"/>
                <a:gd name="T34" fmla="*/ 364 w 1114"/>
                <a:gd name="T35" fmla="*/ 433 h 976"/>
                <a:gd name="T36" fmla="*/ 306 w 1114"/>
                <a:gd name="T37" fmla="*/ 949 h 976"/>
                <a:gd name="T38" fmla="*/ 310 w 1114"/>
                <a:gd name="T39" fmla="*/ 950 h 976"/>
                <a:gd name="T40" fmla="*/ 368 w 1114"/>
                <a:gd name="T41" fmla="*/ 434 h 976"/>
                <a:gd name="T42" fmla="*/ 364 w 1114"/>
                <a:gd name="T43" fmla="*/ 433 h 976"/>
                <a:gd name="T44" fmla="*/ 627 w 1114"/>
                <a:gd name="T45" fmla="*/ 20 h 976"/>
                <a:gd name="T46" fmla="*/ 391 w 1114"/>
                <a:gd name="T47" fmla="*/ 359 h 976"/>
                <a:gd name="T48" fmla="*/ 395 w 1114"/>
                <a:gd name="T49" fmla="*/ 361 h 976"/>
                <a:gd name="T50" fmla="*/ 631 w 1114"/>
                <a:gd name="T51" fmla="*/ 22 h 976"/>
                <a:gd name="T52" fmla="*/ 627 w 1114"/>
                <a:gd name="T53" fmla="*/ 20 h 976"/>
                <a:gd name="T54" fmla="*/ 706 w 1114"/>
                <a:gd name="T55" fmla="*/ 0 h 976"/>
                <a:gd name="T56" fmla="*/ 704 w 1114"/>
                <a:gd name="T57" fmla="*/ 4 h 976"/>
                <a:gd name="T58" fmla="*/ 1114 w 1114"/>
                <a:gd name="T59" fmla="*/ 201 h 976"/>
                <a:gd name="T60" fmla="*/ 1114 w 1114"/>
                <a:gd name="T61" fmla="*/ 197 h 976"/>
                <a:gd name="T62" fmla="*/ 706 w 1114"/>
                <a:gd name="T63" fmla="*/ 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4" h="976">
                  <a:moveTo>
                    <a:pt x="286" y="966"/>
                  </a:moveTo>
                  <a:cubicBezTo>
                    <a:pt x="284" y="967"/>
                    <a:pt x="283" y="968"/>
                    <a:pt x="282" y="969"/>
                  </a:cubicBezTo>
                  <a:cubicBezTo>
                    <a:pt x="289" y="976"/>
                    <a:pt x="289" y="976"/>
                    <a:pt x="289" y="976"/>
                  </a:cubicBezTo>
                  <a:cubicBezTo>
                    <a:pt x="290" y="975"/>
                    <a:pt x="291" y="974"/>
                    <a:pt x="292" y="973"/>
                  </a:cubicBezTo>
                  <a:cubicBezTo>
                    <a:pt x="286" y="966"/>
                    <a:pt x="286" y="966"/>
                    <a:pt x="286" y="966"/>
                  </a:cubicBezTo>
                  <a:moveTo>
                    <a:pt x="304" y="960"/>
                  </a:moveTo>
                  <a:cubicBezTo>
                    <a:pt x="303" y="969"/>
                    <a:pt x="303" y="969"/>
                    <a:pt x="303" y="969"/>
                  </a:cubicBezTo>
                  <a:cubicBezTo>
                    <a:pt x="303" y="969"/>
                    <a:pt x="303" y="969"/>
                    <a:pt x="303" y="969"/>
                  </a:cubicBezTo>
                  <a:cubicBezTo>
                    <a:pt x="305" y="969"/>
                    <a:pt x="306" y="969"/>
                    <a:pt x="308" y="970"/>
                  </a:cubicBezTo>
                  <a:cubicBezTo>
                    <a:pt x="308" y="969"/>
                    <a:pt x="308" y="969"/>
                    <a:pt x="308" y="969"/>
                  </a:cubicBezTo>
                  <a:cubicBezTo>
                    <a:pt x="309" y="960"/>
                    <a:pt x="309" y="960"/>
                    <a:pt x="309" y="960"/>
                  </a:cubicBezTo>
                  <a:cubicBezTo>
                    <a:pt x="307" y="960"/>
                    <a:pt x="306" y="960"/>
                    <a:pt x="304" y="960"/>
                  </a:cubicBezTo>
                  <a:moveTo>
                    <a:pt x="3" y="664"/>
                  </a:moveTo>
                  <a:cubicBezTo>
                    <a:pt x="2" y="665"/>
                    <a:pt x="1" y="666"/>
                    <a:pt x="0" y="667"/>
                  </a:cubicBezTo>
                  <a:cubicBezTo>
                    <a:pt x="275" y="961"/>
                    <a:pt x="275" y="961"/>
                    <a:pt x="275" y="961"/>
                  </a:cubicBezTo>
                  <a:cubicBezTo>
                    <a:pt x="276" y="960"/>
                    <a:pt x="277" y="959"/>
                    <a:pt x="278" y="958"/>
                  </a:cubicBezTo>
                  <a:cubicBezTo>
                    <a:pt x="3" y="664"/>
                    <a:pt x="3" y="664"/>
                    <a:pt x="3" y="664"/>
                  </a:cubicBezTo>
                  <a:moveTo>
                    <a:pt x="364" y="433"/>
                  </a:moveTo>
                  <a:cubicBezTo>
                    <a:pt x="306" y="949"/>
                    <a:pt x="306" y="949"/>
                    <a:pt x="306" y="949"/>
                  </a:cubicBezTo>
                  <a:cubicBezTo>
                    <a:pt x="307" y="949"/>
                    <a:pt x="308" y="950"/>
                    <a:pt x="310" y="950"/>
                  </a:cubicBezTo>
                  <a:cubicBezTo>
                    <a:pt x="368" y="434"/>
                    <a:pt x="368" y="434"/>
                    <a:pt x="368" y="434"/>
                  </a:cubicBezTo>
                  <a:cubicBezTo>
                    <a:pt x="367" y="434"/>
                    <a:pt x="365" y="433"/>
                    <a:pt x="364" y="433"/>
                  </a:cubicBezTo>
                  <a:moveTo>
                    <a:pt x="627" y="20"/>
                  </a:moveTo>
                  <a:cubicBezTo>
                    <a:pt x="391" y="359"/>
                    <a:pt x="391" y="359"/>
                    <a:pt x="391" y="359"/>
                  </a:cubicBezTo>
                  <a:cubicBezTo>
                    <a:pt x="392" y="360"/>
                    <a:pt x="393" y="360"/>
                    <a:pt x="395" y="361"/>
                  </a:cubicBezTo>
                  <a:cubicBezTo>
                    <a:pt x="631" y="22"/>
                    <a:pt x="631" y="22"/>
                    <a:pt x="631" y="22"/>
                  </a:cubicBezTo>
                  <a:cubicBezTo>
                    <a:pt x="630" y="21"/>
                    <a:pt x="629" y="20"/>
                    <a:pt x="627" y="20"/>
                  </a:cubicBezTo>
                  <a:moveTo>
                    <a:pt x="706" y="0"/>
                  </a:moveTo>
                  <a:cubicBezTo>
                    <a:pt x="705" y="1"/>
                    <a:pt x="705" y="2"/>
                    <a:pt x="704" y="4"/>
                  </a:cubicBezTo>
                  <a:cubicBezTo>
                    <a:pt x="1114" y="201"/>
                    <a:pt x="1114" y="201"/>
                    <a:pt x="1114" y="201"/>
                  </a:cubicBezTo>
                  <a:cubicBezTo>
                    <a:pt x="1114" y="197"/>
                    <a:pt x="1114" y="197"/>
                    <a:pt x="1114" y="197"/>
                  </a:cubicBezTo>
                  <a:cubicBezTo>
                    <a:pt x="706" y="0"/>
                    <a:pt x="706" y="0"/>
                    <a:pt x="7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8" name="Freeform 20190"/>
            <p:cNvSpPr>
              <a:spLocks noEditPoints="1"/>
            </p:cNvSpPr>
            <p:nvPr/>
          </p:nvSpPr>
          <p:spPr bwMode="auto">
            <a:xfrm>
              <a:off x="5556773" y="-1103417"/>
              <a:ext cx="613645" cy="666337"/>
            </a:xfrm>
            <a:custGeom>
              <a:avLst/>
              <a:gdLst>
                <a:gd name="T0" fmla="*/ 230 w 389"/>
                <a:gd name="T1" fmla="*/ 25 h 423"/>
                <a:gd name="T2" fmla="*/ 115 w 389"/>
                <a:gd name="T3" fmla="*/ 351 h 423"/>
                <a:gd name="T4" fmla="*/ 0 w 389"/>
                <a:gd name="T5" fmla="*/ 378 h 423"/>
                <a:gd name="T6" fmla="*/ 1 w 389"/>
                <a:gd name="T7" fmla="*/ 382 h 423"/>
                <a:gd name="T8" fmla="*/ 114 w 389"/>
                <a:gd name="T9" fmla="*/ 356 h 423"/>
                <a:gd name="T10" fmla="*/ 91 w 389"/>
                <a:gd name="T11" fmla="*/ 421 h 423"/>
                <a:gd name="T12" fmla="*/ 95 w 389"/>
                <a:gd name="T13" fmla="*/ 423 h 423"/>
                <a:gd name="T14" fmla="*/ 119 w 389"/>
                <a:gd name="T15" fmla="*/ 355 h 423"/>
                <a:gd name="T16" fmla="*/ 370 w 389"/>
                <a:gd name="T17" fmla="*/ 296 h 423"/>
                <a:gd name="T18" fmla="*/ 369 w 389"/>
                <a:gd name="T19" fmla="*/ 291 h 423"/>
                <a:gd name="T20" fmla="*/ 120 w 389"/>
                <a:gd name="T21" fmla="*/ 350 h 423"/>
                <a:gd name="T22" fmla="*/ 234 w 389"/>
                <a:gd name="T23" fmla="*/ 26 h 423"/>
                <a:gd name="T24" fmla="*/ 230 w 389"/>
                <a:gd name="T25" fmla="*/ 25 h 423"/>
                <a:gd name="T26" fmla="*/ 275 w 389"/>
                <a:gd name="T27" fmla="*/ 23 h 423"/>
                <a:gd name="T28" fmla="*/ 271 w 389"/>
                <a:gd name="T29" fmla="*/ 25 h 423"/>
                <a:gd name="T30" fmla="*/ 385 w 389"/>
                <a:gd name="T31" fmla="*/ 251 h 423"/>
                <a:gd name="T32" fmla="*/ 389 w 389"/>
                <a:gd name="T33" fmla="*/ 249 h 423"/>
                <a:gd name="T34" fmla="*/ 275 w 389"/>
                <a:gd name="T35" fmla="*/ 23 h 423"/>
                <a:gd name="T36" fmla="*/ 239 w 389"/>
                <a:gd name="T37" fmla="*/ 0 h 423"/>
                <a:gd name="T38" fmla="*/ 235 w 389"/>
                <a:gd name="T39" fmla="*/ 12 h 423"/>
                <a:gd name="T40" fmla="*/ 239 w 389"/>
                <a:gd name="T41" fmla="*/ 13 h 423"/>
                <a:gd name="T42" fmla="*/ 243 w 389"/>
                <a:gd name="T43" fmla="*/ 2 h 423"/>
                <a:gd name="T44" fmla="*/ 239 w 389"/>
                <a:gd name="T45" fmla="*/ 0 h 423"/>
                <a:gd name="T46" fmla="*/ 263 w 389"/>
                <a:gd name="T47" fmla="*/ 0 h 423"/>
                <a:gd name="T48" fmla="*/ 259 w 389"/>
                <a:gd name="T49" fmla="*/ 2 h 423"/>
                <a:gd name="T50" fmla="*/ 265 w 389"/>
                <a:gd name="T51" fmla="*/ 12 h 423"/>
                <a:gd name="T52" fmla="*/ 268 w 389"/>
                <a:gd name="T53" fmla="*/ 11 h 423"/>
                <a:gd name="T54" fmla="*/ 263 w 389"/>
                <a:gd name="T55"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423">
                  <a:moveTo>
                    <a:pt x="230" y="25"/>
                  </a:moveTo>
                  <a:cubicBezTo>
                    <a:pt x="115" y="351"/>
                    <a:pt x="115" y="351"/>
                    <a:pt x="115" y="351"/>
                  </a:cubicBezTo>
                  <a:cubicBezTo>
                    <a:pt x="0" y="378"/>
                    <a:pt x="0" y="378"/>
                    <a:pt x="0" y="378"/>
                  </a:cubicBezTo>
                  <a:cubicBezTo>
                    <a:pt x="0" y="380"/>
                    <a:pt x="1" y="381"/>
                    <a:pt x="1" y="382"/>
                  </a:cubicBezTo>
                  <a:cubicBezTo>
                    <a:pt x="114" y="356"/>
                    <a:pt x="114" y="356"/>
                    <a:pt x="114" y="356"/>
                  </a:cubicBezTo>
                  <a:cubicBezTo>
                    <a:pt x="91" y="421"/>
                    <a:pt x="91" y="421"/>
                    <a:pt x="91" y="421"/>
                  </a:cubicBezTo>
                  <a:cubicBezTo>
                    <a:pt x="92" y="422"/>
                    <a:pt x="93" y="422"/>
                    <a:pt x="95" y="423"/>
                  </a:cubicBezTo>
                  <a:cubicBezTo>
                    <a:pt x="119" y="355"/>
                    <a:pt x="119" y="355"/>
                    <a:pt x="119" y="355"/>
                  </a:cubicBezTo>
                  <a:cubicBezTo>
                    <a:pt x="370" y="296"/>
                    <a:pt x="370" y="296"/>
                    <a:pt x="370" y="296"/>
                  </a:cubicBezTo>
                  <a:cubicBezTo>
                    <a:pt x="369" y="294"/>
                    <a:pt x="369" y="293"/>
                    <a:pt x="369" y="291"/>
                  </a:cubicBezTo>
                  <a:cubicBezTo>
                    <a:pt x="120" y="350"/>
                    <a:pt x="120" y="350"/>
                    <a:pt x="120" y="350"/>
                  </a:cubicBezTo>
                  <a:cubicBezTo>
                    <a:pt x="234" y="26"/>
                    <a:pt x="234" y="26"/>
                    <a:pt x="234" y="26"/>
                  </a:cubicBezTo>
                  <a:cubicBezTo>
                    <a:pt x="233" y="26"/>
                    <a:pt x="231" y="25"/>
                    <a:pt x="230" y="25"/>
                  </a:cubicBezTo>
                  <a:moveTo>
                    <a:pt x="275" y="23"/>
                  </a:moveTo>
                  <a:cubicBezTo>
                    <a:pt x="273" y="23"/>
                    <a:pt x="272" y="24"/>
                    <a:pt x="271" y="25"/>
                  </a:cubicBezTo>
                  <a:cubicBezTo>
                    <a:pt x="385" y="251"/>
                    <a:pt x="385" y="251"/>
                    <a:pt x="385" y="251"/>
                  </a:cubicBezTo>
                  <a:cubicBezTo>
                    <a:pt x="387" y="250"/>
                    <a:pt x="388" y="250"/>
                    <a:pt x="389" y="249"/>
                  </a:cubicBezTo>
                  <a:cubicBezTo>
                    <a:pt x="275" y="23"/>
                    <a:pt x="275" y="23"/>
                    <a:pt x="275" y="23"/>
                  </a:cubicBezTo>
                  <a:moveTo>
                    <a:pt x="239" y="0"/>
                  </a:moveTo>
                  <a:cubicBezTo>
                    <a:pt x="235" y="12"/>
                    <a:pt x="235" y="12"/>
                    <a:pt x="235" y="12"/>
                  </a:cubicBezTo>
                  <a:cubicBezTo>
                    <a:pt x="236" y="12"/>
                    <a:pt x="237" y="13"/>
                    <a:pt x="239" y="13"/>
                  </a:cubicBezTo>
                  <a:cubicBezTo>
                    <a:pt x="243" y="2"/>
                    <a:pt x="243" y="2"/>
                    <a:pt x="243" y="2"/>
                  </a:cubicBezTo>
                  <a:cubicBezTo>
                    <a:pt x="241" y="2"/>
                    <a:pt x="240" y="1"/>
                    <a:pt x="239" y="0"/>
                  </a:cubicBezTo>
                  <a:moveTo>
                    <a:pt x="263" y="0"/>
                  </a:moveTo>
                  <a:cubicBezTo>
                    <a:pt x="262" y="0"/>
                    <a:pt x="260" y="1"/>
                    <a:pt x="259" y="2"/>
                  </a:cubicBezTo>
                  <a:cubicBezTo>
                    <a:pt x="265" y="12"/>
                    <a:pt x="265" y="12"/>
                    <a:pt x="265" y="12"/>
                  </a:cubicBezTo>
                  <a:cubicBezTo>
                    <a:pt x="266" y="12"/>
                    <a:pt x="267" y="11"/>
                    <a:pt x="268" y="11"/>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39" name="Freeform 20191"/>
            <p:cNvSpPr>
              <a:spLocks/>
            </p:cNvSpPr>
            <p:nvPr/>
          </p:nvSpPr>
          <p:spPr bwMode="auto">
            <a:xfrm>
              <a:off x="6668004" y="-769248"/>
              <a:ext cx="3335" cy="8004"/>
            </a:xfrm>
            <a:custGeom>
              <a:avLst/>
              <a:gdLst>
                <a:gd name="T0" fmla="*/ 1 w 2"/>
                <a:gd name="T1" fmla="*/ 0 h 5"/>
                <a:gd name="T2" fmla="*/ 0 w 2"/>
                <a:gd name="T3" fmla="*/ 0 h 5"/>
                <a:gd name="T4" fmla="*/ 0 w 2"/>
                <a:gd name="T5" fmla="*/ 5 h 5"/>
                <a:gd name="T6" fmla="*/ 2 w 2"/>
                <a:gd name="T7" fmla="*/ 4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0"/>
                    <a:pt x="0" y="0"/>
                    <a:pt x="0" y="0"/>
                  </a:cubicBezTo>
                  <a:cubicBezTo>
                    <a:pt x="0" y="5"/>
                    <a:pt x="0" y="5"/>
                    <a:pt x="0" y="5"/>
                  </a:cubicBezTo>
                  <a:cubicBezTo>
                    <a:pt x="2" y="4"/>
                    <a:pt x="2" y="4"/>
                    <a:pt x="2" y="4"/>
                  </a:cubicBezTo>
                  <a:cubicBezTo>
                    <a:pt x="1" y="3"/>
                    <a:pt x="1" y="1"/>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0" name="Freeform 20192"/>
            <p:cNvSpPr>
              <a:spLocks/>
            </p:cNvSpPr>
            <p:nvPr/>
          </p:nvSpPr>
          <p:spPr bwMode="auto">
            <a:xfrm>
              <a:off x="6253793" y="-769248"/>
              <a:ext cx="414210" cy="104053"/>
            </a:xfrm>
            <a:custGeom>
              <a:avLst/>
              <a:gdLst>
                <a:gd name="T0" fmla="*/ 263 w 263"/>
                <a:gd name="T1" fmla="*/ 0 h 66"/>
                <a:gd name="T2" fmla="*/ 0 w 263"/>
                <a:gd name="T3" fmla="*/ 62 h 66"/>
                <a:gd name="T4" fmla="*/ 1 w 263"/>
                <a:gd name="T5" fmla="*/ 66 h 66"/>
                <a:gd name="T6" fmla="*/ 263 w 263"/>
                <a:gd name="T7" fmla="*/ 5 h 66"/>
                <a:gd name="T8" fmla="*/ 263 w 263"/>
                <a:gd name="T9" fmla="*/ 0 h 66"/>
              </a:gdLst>
              <a:ahLst/>
              <a:cxnLst>
                <a:cxn ang="0">
                  <a:pos x="T0" y="T1"/>
                </a:cxn>
                <a:cxn ang="0">
                  <a:pos x="T2" y="T3"/>
                </a:cxn>
                <a:cxn ang="0">
                  <a:pos x="T4" y="T5"/>
                </a:cxn>
                <a:cxn ang="0">
                  <a:pos x="T6" y="T7"/>
                </a:cxn>
                <a:cxn ang="0">
                  <a:pos x="T8" y="T9"/>
                </a:cxn>
              </a:cxnLst>
              <a:rect l="0" t="0" r="r" b="b"/>
              <a:pathLst>
                <a:path w="263" h="66">
                  <a:moveTo>
                    <a:pt x="263" y="0"/>
                  </a:moveTo>
                  <a:cubicBezTo>
                    <a:pt x="0" y="62"/>
                    <a:pt x="0" y="62"/>
                    <a:pt x="0" y="62"/>
                  </a:cubicBezTo>
                  <a:cubicBezTo>
                    <a:pt x="0" y="64"/>
                    <a:pt x="1" y="65"/>
                    <a:pt x="1" y="66"/>
                  </a:cubicBezTo>
                  <a:cubicBezTo>
                    <a:pt x="263" y="5"/>
                    <a:pt x="263" y="5"/>
                    <a:pt x="263" y="5"/>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1" name="Freeform 20193"/>
            <p:cNvSpPr>
              <a:spLocks/>
            </p:cNvSpPr>
            <p:nvPr/>
          </p:nvSpPr>
          <p:spPr bwMode="auto">
            <a:xfrm>
              <a:off x="6668004" y="-737899"/>
              <a:ext cx="30015" cy="85376"/>
            </a:xfrm>
            <a:custGeom>
              <a:avLst/>
              <a:gdLst>
                <a:gd name="T0" fmla="*/ 19 w 19"/>
                <a:gd name="T1" fmla="*/ 0 h 54"/>
                <a:gd name="T2" fmla="*/ 0 w 19"/>
                <a:gd name="T3" fmla="*/ 54 h 54"/>
                <a:gd name="T4" fmla="*/ 0 w 19"/>
                <a:gd name="T5" fmla="*/ 54 h 54"/>
                <a:gd name="T6" fmla="*/ 19 w 19"/>
                <a:gd name="T7" fmla="*/ 0 h 54"/>
                <a:gd name="T8" fmla="*/ 19 w 19"/>
                <a:gd name="T9" fmla="*/ 0 h 54"/>
              </a:gdLst>
              <a:ahLst/>
              <a:cxnLst>
                <a:cxn ang="0">
                  <a:pos x="T0" y="T1"/>
                </a:cxn>
                <a:cxn ang="0">
                  <a:pos x="T2" y="T3"/>
                </a:cxn>
                <a:cxn ang="0">
                  <a:pos x="T4" y="T5"/>
                </a:cxn>
                <a:cxn ang="0">
                  <a:pos x="T6" y="T7"/>
                </a:cxn>
                <a:cxn ang="0">
                  <a:pos x="T8" y="T9"/>
                </a:cxn>
              </a:cxnLst>
              <a:rect l="0" t="0" r="r" b="b"/>
              <a:pathLst>
                <a:path w="19" h="54">
                  <a:moveTo>
                    <a:pt x="19" y="0"/>
                  </a:moveTo>
                  <a:cubicBezTo>
                    <a:pt x="0" y="54"/>
                    <a:pt x="0" y="54"/>
                    <a:pt x="0" y="54"/>
                  </a:cubicBezTo>
                  <a:cubicBezTo>
                    <a:pt x="0" y="54"/>
                    <a:pt x="0" y="54"/>
                    <a:pt x="0" y="54"/>
                  </a:cubicBezTo>
                  <a:cubicBezTo>
                    <a:pt x="19" y="0"/>
                    <a:pt x="19" y="0"/>
                    <a:pt x="19" y="0"/>
                  </a:cubicBezTo>
                  <a:cubicBezTo>
                    <a:pt x="19" y="0"/>
                    <a:pt x="19"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2" name="Freeform 20194"/>
            <p:cNvSpPr>
              <a:spLocks noEditPoints="1"/>
            </p:cNvSpPr>
            <p:nvPr/>
          </p:nvSpPr>
          <p:spPr bwMode="auto">
            <a:xfrm>
              <a:off x="5398026" y="-652523"/>
              <a:ext cx="1269978" cy="1093886"/>
            </a:xfrm>
            <a:custGeom>
              <a:avLst/>
              <a:gdLst>
                <a:gd name="T0" fmla="*/ 11 w 806"/>
                <a:gd name="T1" fmla="*/ 690 h 694"/>
                <a:gd name="T2" fmla="*/ 22 w 806"/>
                <a:gd name="T3" fmla="*/ 689 h 694"/>
                <a:gd name="T4" fmla="*/ 3 w 806"/>
                <a:gd name="T5" fmla="*/ 673 h 694"/>
                <a:gd name="T6" fmla="*/ 0 w 806"/>
                <a:gd name="T7" fmla="*/ 682 h 694"/>
                <a:gd name="T8" fmla="*/ 7 w 806"/>
                <a:gd name="T9" fmla="*/ 674 h 694"/>
                <a:gd name="T10" fmla="*/ 339 w 806"/>
                <a:gd name="T11" fmla="*/ 523 h 694"/>
                <a:gd name="T12" fmla="*/ 31 w 806"/>
                <a:gd name="T13" fmla="*/ 685 h 694"/>
                <a:gd name="T14" fmla="*/ 339 w 806"/>
                <a:gd name="T15" fmla="*/ 523 h 694"/>
                <a:gd name="T16" fmla="*/ 353 w 806"/>
                <a:gd name="T17" fmla="*/ 516 h 694"/>
                <a:gd name="T18" fmla="*/ 367 w 806"/>
                <a:gd name="T19" fmla="*/ 513 h 694"/>
                <a:gd name="T20" fmla="*/ 427 w 806"/>
                <a:gd name="T21" fmla="*/ 478 h 694"/>
                <a:gd name="T22" fmla="*/ 417 w 806"/>
                <a:gd name="T23" fmla="*/ 488 h 694"/>
                <a:gd name="T24" fmla="*/ 427 w 806"/>
                <a:gd name="T25" fmla="*/ 478 h 694"/>
                <a:gd name="T26" fmla="*/ 441 w 806"/>
                <a:gd name="T27" fmla="*/ 471 h 694"/>
                <a:gd name="T28" fmla="*/ 658 w 806"/>
                <a:gd name="T29" fmla="*/ 365 h 694"/>
                <a:gd name="T30" fmla="*/ 670 w 806"/>
                <a:gd name="T31" fmla="*/ 355 h 694"/>
                <a:gd name="T32" fmla="*/ 665 w 806"/>
                <a:gd name="T33" fmla="*/ 362 h 694"/>
                <a:gd name="T34" fmla="*/ 670 w 806"/>
                <a:gd name="T35" fmla="*/ 355 h 694"/>
                <a:gd name="T36" fmla="*/ 663 w 806"/>
                <a:gd name="T37" fmla="*/ 344 h 694"/>
                <a:gd name="T38" fmla="*/ 671 w 806"/>
                <a:gd name="T39" fmla="*/ 343 h 694"/>
                <a:gd name="T40" fmla="*/ 692 w 806"/>
                <a:gd name="T41" fmla="*/ 331 h 694"/>
                <a:gd name="T42" fmla="*/ 690 w 806"/>
                <a:gd name="T43" fmla="*/ 338 h 694"/>
                <a:gd name="T44" fmla="*/ 692 w 806"/>
                <a:gd name="T45" fmla="*/ 331 h 694"/>
                <a:gd name="T46" fmla="*/ 672 w 806"/>
                <a:gd name="T47" fmla="*/ 332 h 694"/>
                <a:gd name="T48" fmla="*/ 679 w 806"/>
                <a:gd name="T49" fmla="*/ 337 h 694"/>
                <a:gd name="T50" fmla="*/ 688 w 806"/>
                <a:gd name="T51" fmla="*/ 330 h 694"/>
                <a:gd name="T52" fmla="*/ 686 w 806"/>
                <a:gd name="T53" fmla="*/ 336 h 694"/>
                <a:gd name="T54" fmla="*/ 688 w 806"/>
                <a:gd name="T55" fmla="*/ 330 h 694"/>
                <a:gd name="T56" fmla="*/ 6 w 806"/>
                <a:gd name="T57" fmla="*/ 663 h 694"/>
                <a:gd name="T58" fmla="*/ 182 w 806"/>
                <a:gd name="T59" fmla="*/ 175 h 694"/>
                <a:gd name="T60" fmla="*/ 208 w 806"/>
                <a:gd name="T61" fmla="*/ 159 h 694"/>
                <a:gd name="T62" fmla="*/ 656 w 806"/>
                <a:gd name="T63" fmla="*/ 341 h 694"/>
                <a:gd name="T64" fmla="*/ 208 w 806"/>
                <a:gd name="T65" fmla="*/ 159 h 694"/>
                <a:gd name="T66" fmla="*/ 100 w 806"/>
                <a:gd name="T67" fmla="*/ 121 h 694"/>
                <a:gd name="T68" fmla="*/ 171 w 806"/>
                <a:gd name="T69" fmla="*/ 144 h 694"/>
                <a:gd name="T70" fmla="*/ 780 w 806"/>
                <a:gd name="T71" fmla="*/ 64 h 694"/>
                <a:gd name="T72" fmla="*/ 691 w 806"/>
                <a:gd name="T73" fmla="*/ 322 h 694"/>
                <a:gd name="T74" fmla="*/ 524 w 806"/>
                <a:gd name="T75" fmla="*/ 31 h 694"/>
                <a:gd name="T76" fmla="*/ 669 w 806"/>
                <a:gd name="T77" fmla="*/ 325 h 694"/>
                <a:gd name="T78" fmla="*/ 524 w 806"/>
                <a:gd name="T79" fmla="*/ 31 h 694"/>
                <a:gd name="T80" fmla="*/ 695 w 806"/>
                <a:gd name="T81" fmla="*/ 324 h 694"/>
                <a:gd name="T82" fmla="*/ 806 w 806"/>
                <a:gd name="T83"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6" h="694">
                  <a:moveTo>
                    <a:pt x="20" y="685"/>
                  </a:moveTo>
                  <a:cubicBezTo>
                    <a:pt x="11" y="690"/>
                    <a:pt x="11" y="690"/>
                    <a:pt x="11" y="690"/>
                  </a:cubicBezTo>
                  <a:cubicBezTo>
                    <a:pt x="12" y="691"/>
                    <a:pt x="13" y="692"/>
                    <a:pt x="13" y="694"/>
                  </a:cubicBezTo>
                  <a:cubicBezTo>
                    <a:pt x="22" y="689"/>
                    <a:pt x="22" y="689"/>
                    <a:pt x="22" y="689"/>
                  </a:cubicBezTo>
                  <a:cubicBezTo>
                    <a:pt x="21" y="688"/>
                    <a:pt x="20" y="687"/>
                    <a:pt x="20" y="685"/>
                  </a:cubicBezTo>
                  <a:moveTo>
                    <a:pt x="3" y="673"/>
                  </a:moveTo>
                  <a:cubicBezTo>
                    <a:pt x="0" y="681"/>
                    <a:pt x="0" y="681"/>
                    <a:pt x="0" y="681"/>
                  </a:cubicBezTo>
                  <a:cubicBezTo>
                    <a:pt x="0" y="682"/>
                    <a:pt x="0" y="682"/>
                    <a:pt x="0" y="682"/>
                  </a:cubicBezTo>
                  <a:cubicBezTo>
                    <a:pt x="1" y="682"/>
                    <a:pt x="2" y="682"/>
                    <a:pt x="4" y="683"/>
                  </a:cubicBezTo>
                  <a:cubicBezTo>
                    <a:pt x="7" y="674"/>
                    <a:pt x="7" y="674"/>
                    <a:pt x="7" y="674"/>
                  </a:cubicBezTo>
                  <a:cubicBezTo>
                    <a:pt x="5" y="674"/>
                    <a:pt x="4" y="673"/>
                    <a:pt x="3" y="673"/>
                  </a:cubicBezTo>
                  <a:moveTo>
                    <a:pt x="339" y="523"/>
                  </a:moveTo>
                  <a:cubicBezTo>
                    <a:pt x="29" y="681"/>
                    <a:pt x="29" y="681"/>
                    <a:pt x="29" y="681"/>
                  </a:cubicBezTo>
                  <a:cubicBezTo>
                    <a:pt x="30" y="682"/>
                    <a:pt x="30" y="683"/>
                    <a:pt x="31" y="685"/>
                  </a:cubicBezTo>
                  <a:cubicBezTo>
                    <a:pt x="341" y="527"/>
                    <a:pt x="341" y="527"/>
                    <a:pt x="341" y="527"/>
                  </a:cubicBezTo>
                  <a:cubicBezTo>
                    <a:pt x="341" y="525"/>
                    <a:pt x="340" y="524"/>
                    <a:pt x="339" y="523"/>
                  </a:cubicBezTo>
                  <a:moveTo>
                    <a:pt x="365" y="509"/>
                  </a:moveTo>
                  <a:cubicBezTo>
                    <a:pt x="353" y="516"/>
                    <a:pt x="353" y="516"/>
                    <a:pt x="353" y="516"/>
                  </a:cubicBezTo>
                  <a:cubicBezTo>
                    <a:pt x="354" y="517"/>
                    <a:pt x="354" y="518"/>
                    <a:pt x="355" y="520"/>
                  </a:cubicBezTo>
                  <a:cubicBezTo>
                    <a:pt x="367" y="513"/>
                    <a:pt x="367" y="513"/>
                    <a:pt x="367" y="513"/>
                  </a:cubicBezTo>
                  <a:cubicBezTo>
                    <a:pt x="366" y="512"/>
                    <a:pt x="366" y="511"/>
                    <a:pt x="365" y="509"/>
                  </a:cubicBezTo>
                  <a:moveTo>
                    <a:pt x="427" y="478"/>
                  </a:moveTo>
                  <a:cubicBezTo>
                    <a:pt x="415" y="484"/>
                    <a:pt x="415" y="484"/>
                    <a:pt x="415" y="484"/>
                  </a:cubicBezTo>
                  <a:cubicBezTo>
                    <a:pt x="416" y="485"/>
                    <a:pt x="417" y="486"/>
                    <a:pt x="417" y="488"/>
                  </a:cubicBezTo>
                  <a:cubicBezTo>
                    <a:pt x="429" y="482"/>
                    <a:pt x="429" y="482"/>
                    <a:pt x="429" y="482"/>
                  </a:cubicBezTo>
                  <a:cubicBezTo>
                    <a:pt x="429" y="480"/>
                    <a:pt x="428" y="479"/>
                    <a:pt x="427" y="478"/>
                  </a:cubicBezTo>
                  <a:moveTo>
                    <a:pt x="656" y="361"/>
                  </a:moveTo>
                  <a:cubicBezTo>
                    <a:pt x="441" y="471"/>
                    <a:pt x="441" y="471"/>
                    <a:pt x="441" y="471"/>
                  </a:cubicBezTo>
                  <a:cubicBezTo>
                    <a:pt x="442" y="472"/>
                    <a:pt x="443" y="473"/>
                    <a:pt x="443" y="475"/>
                  </a:cubicBezTo>
                  <a:cubicBezTo>
                    <a:pt x="658" y="365"/>
                    <a:pt x="658" y="365"/>
                    <a:pt x="658" y="365"/>
                  </a:cubicBezTo>
                  <a:cubicBezTo>
                    <a:pt x="657" y="364"/>
                    <a:pt x="657" y="363"/>
                    <a:pt x="656" y="361"/>
                  </a:cubicBezTo>
                  <a:moveTo>
                    <a:pt x="670" y="355"/>
                  </a:moveTo>
                  <a:cubicBezTo>
                    <a:pt x="663" y="358"/>
                    <a:pt x="663" y="358"/>
                    <a:pt x="663" y="358"/>
                  </a:cubicBezTo>
                  <a:cubicBezTo>
                    <a:pt x="664" y="359"/>
                    <a:pt x="664" y="360"/>
                    <a:pt x="665" y="362"/>
                  </a:cubicBezTo>
                  <a:cubicBezTo>
                    <a:pt x="671" y="358"/>
                    <a:pt x="671" y="358"/>
                    <a:pt x="671" y="358"/>
                  </a:cubicBezTo>
                  <a:cubicBezTo>
                    <a:pt x="671" y="357"/>
                    <a:pt x="670" y="356"/>
                    <a:pt x="670" y="355"/>
                  </a:cubicBezTo>
                  <a:moveTo>
                    <a:pt x="665" y="340"/>
                  </a:moveTo>
                  <a:cubicBezTo>
                    <a:pt x="664" y="341"/>
                    <a:pt x="664" y="343"/>
                    <a:pt x="663" y="344"/>
                  </a:cubicBezTo>
                  <a:cubicBezTo>
                    <a:pt x="670" y="347"/>
                    <a:pt x="670" y="347"/>
                    <a:pt x="670" y="347"/>
                  </a:cubicBezTo>
                  <a:cubicBezTo>
                    <a:pt x="670" y="345"/>
                    <a:pt x="671" y="344"/>
                    <a:pt x="671" y="343"/>
                  </a:cubicBezTo>
                  <a:cubicBezTo>
                    <a:pt x="665" y="340"/>
                    <a:pt x="665" y="340"/>
                    <a:pt x="665" y="340"/>
                  </a:cubicBezTo>
                  <a:moveTo>
                    <a:pt x="692" y="331"/>
                  </a:moveTo>
                  <a:cubicBezTo>
                    <a:pt x="690" y="338"/>
                    <a:pt x="690" y="338"/>
                    <a:pt x="690" y="338"/>
                  </a:cubicBezTo>
                  <a:cubicBezTo>
                    <a:pt x="690" y="338"/>
                    <a:pt x="690" y="338"/>
                    <a:pt x="690" y="338"/>
                  </a:cubicBezTo>
                  <a:cubicBezTo>
                    <a:pt x="692" y="331"/>
                    <a:pt x="692" y="331"/>
                    <a:pt x="692" y="331"/>
                  </a:cubicBezTo>
                  <a:cubicBezTo>
                    <a:pt x="692" y="331"/>
                    <a:pt x="692" y="331"/>
                    <a:pt x="692" y="331"/>
                  </a:cubicBezTo>
                  <a:moveTo>
                    <a:pt x="676" y="330"/>
                  </a:moveTo>
                  <a:cubicBezTo>
                    <a:pt x="675" y="331"/>
                    <a:pt x="673" y="332"/>
                    <a:pt x="672" y="332"/>
                  </a:cubicBezTo>
                  <a:cubicBezTo>
                    <a:pt x="675" y="339"/>
                    <a:pt x="675" y="339"/>
                    <a:pt x="675" y="339"/>
                  </a:cubicBezTo>
                  <a:cubicBezTo>
                    <a:pt x="677" y="338"/>
                    <a:pt x="678" y="337"/>
                    <a:pt x="679" y="337"/>
                  </a:cubicBezTo>
                  <a:cubicBezTo>
                    <a:pt x="676" y="330"/>
                    <a:pt x="676" y="330"/>
                    <a:pt x="676" y="330"/>
                  </a:cubicBezTo>
                  <a:moveTo>
                    <a:pt x="688" y="330"/>
                  </a:moveTo>
                  <a:cubicBezTo>
                    <a:pt x="686" y="336"/>
                    <a:pt x="686" y="336"/>
                    <a:pt x="686" y="336"/>
                  </a:cubicBezTo>
                  <a:cubicBezTo>
                    <a:pt x="686" y="336"/>
                    <a:pt x="686" y="336"/>
                    <a:pt x="686" y="336"/>
                  </a:cubicBezTo>
                  <a:cubicBezTo>
                    <a:pt x="688" y="330"/>
                    <a:pt x="688" y="330"/>
                    <a:pt x="688" y="330"/>
                  </a:cubicBezTo>
                  <a:cubicBezTo>
                    <a:pt x="688" y="330"/>
                    <a:pt x="688" y="330"/>
                    <a:pt x="688" y="330"/>
                  </a:cubicBezTo>
                  <a:moveTo>
                    <a:pt x="178" y="174"/>
                  </a:moveTo>
                  <a:cubicBezTo>
                    <a:pt x="6" y="663"/>
                    <a:pt x="6" y="663"/>
                    <a:pt x="6" y="663"/>
                  </a:cubicBezTo>
                  <a:cubicBezTo>
                    <a:pt x="8" y="663"/>
                    <a:pt x="9" y="664"/>
                    <a:pt x="10" y="664"/>
                  </a:cubicBezTo>
                  <a:cubicBezTo>
                    <a:pt x="182" y="175"/>
                    <a:pt x="182" y="175"/>
                    <a:pt x="182" y="175"/>
                  </a:cubicBezTo>
                  <a:cubicBezTo>
                    <a:pt x="181" y="175"/>
                    <a:pt x="179" y="174"/>
                    <a:pt x="178" y="174"/>
                  </a:cubicBezTo>
                  <a:moveTo>
                    <a:pt x="208" y="159"/>
                  </a:moveTo>
                  <a:cubicBezTo>
                    <a:pt x="208" y="160"/>
                    <a:pt x="207" y="162"/>
                    <a:pt x="207" y="163"/>
                  </a:cubicBezTo>
                  <a:cubicBezTo>
                    <a:pt x="656" y="341"/>
                    <a:pt x="656" y="341"/>
                    <a:pt x="656" y="341"/>
                  </a:cubicBezTo>
                  <a:cubicBezTo>
                    <a:pt x="656" y="340"/>
                    <a:pt x="657" y="338"/>
                    <a:pt x="657" y="337"/>
                  </a:cubicBezTo>
                  <a:cubicBezTo>
                    <a:pt x="208" y="159"/>
                    <a:pt x="208" y="159"/>
                    <a:pt x="208" y="159"/>
                  </a:cubicBezTo>
                  <a:moveTo>
                    <a:pt x="102" y="116"/>
                  </a:moveTo>
                  <a:cubicBezTo>
                    <a:pt x="101" y="118"/>
                    <a:pt x="101" y="119"/>
                    <a:pt x="100" y="121"/>
                  </a:cubicBezTo>
                  <a:cubicBezTo>
                    <a:pt x="169" y="148"/>
                    <a:pt x="169" y="148"/>
                    <a:pt x="169" y="148"/>
                  </a:cubicBezTo>
                  <a:cubicBezTo>
                    <a:pt x="169" y="146"/>
                    <a:pt x="170" y="145"/>
                    <a:pt x="171" y="144"/>
                  </a:cubicBezTo>
                  <a:cubicBezTo>
                    <a:pt x="102" y="116"/>
                    <a:pt x="102" y="116"/>
                    <a:pt x="102" y="116"/>
                  </a:cubicBezTo>
                  <a:moveTo>
                    <a:pt x="780" y="64"/>
                  </a:moveTo>
                  <a:cubicBezTo>
                    <a:pt x="691" y="322"/>
                    <a:pt x="691" y="322"/>
                    <a:pt x="691" y="322"/>
                  </a:cubicBezTo>
                  <a:cubicBezTo>
                    <a:pt x="691" y="322"/>
                    <a:pt x="691" y="322"/>
                    <a:pt x="691" y="322"/>
                  </a:cubicBezTo>
                  <a:cubicBezTo>
                    <a:pt x="780" y="64"/>
                    <a:pt x="780" y="64"/>
                    <a:pt x="780" y="64"/>
                  </a:cubicBezTo>
                  <a:moveTo>
                    <a:pt x="524" y="31"/>
                  </a:moveTo>
                  <a:cubicBezTo>
                    <a:pt x="523" y="31"/>
                    <a:pt x="522" y="32"/>
                    <a:pt x="520" y="32"/>
                  </a:cubicBezTo>
                  <a:cubicBezTo>
                    <a:pt x="669" y="325"/>
                    <a:pt x="669" y="325"/>
                    <a:pt x="669" y="325"/>
                  </a:cubicBezTo>
                  <a:cubicBezTo>
                    <a:pt x="670" y="325"/>
                    <a:pt x="671" y="324"/>
                    <a:pt x="673" y="323"/>
                  </a:cubicBezTo>
                  <a:cubicBezTo>
                    <a:pt x="524" y="31"/>
                    <a:pt x="524" y="31"/>
                    <a:pt x="524" y="31"/>
                  </a:cubicBezTo>
                  <a:moveTo>
                    <a:pt x="806" y="0"/>
                  </a:moveTo>
                  <a:cubicBezTo>
                    <a:pt x="695" y="324"/>
                    <a:pt x="695" y="324"/>
                    <a:pt x="695" y="324"/>
                  </a:cubicBezTo>
                  <a:cubicBezTo>
                    <a:pt x="695" y="324"/>
                    <a:pt x="695" y="324"/>
                    <a:pt x="695" y="324"/>
                  </a:cubicBezTo>
                  <a:cubicBezTo>
                    <a:pt x="806" y="0"/>
                    <a:pt x="806" y="0"/>
                    <a:pt x="806" y="0"/>
                  </a:cubicBezTo>
                  <a:cubicBezTo>
                    <a:pt x="806" y="0"/>
                    <a:pt x="806" y="0"/>
                    <a:pt x="8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3" name="Freeform 20196"/>
            <p:cNvSpPr>
              <a:spLocks/>
            </p:cNvSpPr>
            <p:nvPr/>
          </p:nvSpPr>
          <p:spPr bwMode="auto">
            <a:xfrm>
              <a:off x="4440873" y="766194"/>
              <a:ext cx="2079055" cy="316827"/>
            </a:xfrm>
            <a:custGeom>
              <a:avLst/>
              <a:gdLst>
                <a:gd name="T0" fmla="*/ 2415 w 3117"/>
                <a:gd name="T1" fmla="*/ 0 h 475"/>
                <a:gd name="T2" fmla="*/ 2392 w 3117"/>
                <a:gd name="T3" fmla="*/ 0 h 475"/>
                <a:gd name="T4" fmla="*/ 3098 w 3117"/>
                <a:gd name="T5" fmla="*/ 338 h 475"/>
                <a:gd name="T6" fmla="*/ 1773 w 3117"/>
                <a:gd name="T7" fmla="*/ 293 h 475"/>
                <a:gd name="T8" fmla="*/ 1768 w 3117"/>
                <a:gd name="T9" fmla="*/ 300 h 475"/>
                <a:gd name="T10" fmla="*/ 1758 w 3117"/>
                <a:gd name="T11" fmla="*/ 295 h 475"/>
                <a:gd name="T12" fmla="*/ 1761 w 3117"/>
                <a:gd name="T13" fmla="*/ 293 h 475"/>
                <a:gd name="T14" fmla="*/ 745 w 3117"/>
                <a:gd name="T15" fmla="*/ 257 h 475"/>
                <a:gd name="T16" fmla="*/ 733 w 3117"/>
                <a:gd name="T17" fmla="*/ 255 h 475"/>
                <a:gd name="T18" fmla="*/ 733 w 3117"/>
                <a:gd name="T19" fmla="*/ 255 h 475"/>
                <a:gd name="T20" fmla="*/ 730 w 3117"/>
                <a:gd name="T21" fmla="*/ 257 h 475"/>
                <a:gd name="T22" fmla="*/ 723 w 3117"/>
                <a:gd name="T23" fmla="*/ 257 h 475"/>
                <a:gd name="T24" fmla="*/ 10 w 3117"/>
                <a:gd name="T25" fmla="*/ 460 h 475"/>
                <a:gd name="T26" fmla="*/ 99 w 3117"/>
                <a:gd name="T27" fmla="*/ 0 h 475"/>
                <a:gd name="T28" fmla="*/ 90 w 3117"/>
                <a:gd name="T29" fmla="*/ 0 h 475"/>
                <a:gd name="T30" fmla="*/ 0 w 3117"/>
                <a:gd name="T31" fmla="*/ 456 h 475"/>
                <a:gd name="T32" fmla="*/ 0 w 3117"/>
                <a:gd name="T33" fmla="*/ 465 h 475"/>
                <a:gd name="T34" fmla="*/ 3 w 3117"/>
                <a:gd name="T35" fmla="*/ 463 h 475"/>
                <a:gd name="T36" fmla="*/ 5 w 3117"/>
                <a:gd name="T37" fmla="*/ 475 h 475"/>
                <a:gd name="T38" fmla="*/ 5 w 3117"/>
                <a:gd name="T39" fmla="*/ 475 h 475"/>
                <a:gd name="T40" fmla="*/ 12 w 3117"/>
                <a:gd name="T41" fmla="*/ 472 h 475"/>
                <a:gd name="T42" fmla="*/ 730 w 3117"/>
                <a:gd name="T43" fmla="*/ 267 h 475"/>
                <a:gd name="T44" fmla="*/ 733 w 3117"/>
                <a:gd name="T45" fmla="*/ 267 h 475"/>
                <a:gd name="T46" fmla="*/ 737 w 3117"/>
                <a:gd name="T47" fmla="*/ 267 h 475"/>
                <a:gd name="T48" fmla="*/ 3112 w 3117"/>
                <a:gd name="T49" fmla="*/ 349 h 475"/>
                <a:gd name="T50" fmla="*/ 3117 w 3117"/>
                <a:gd name="T51" fmla="*/ 345 h 475"/>
                <a:gd name="T52" fmla="*/ 3110 w 3117"/>
                <a:gd name="T53" fmla="*/ 333 h 475"/>
                <a:gd name="T54" fmla="*/ 2415 w 3117"/>
                <a:gd name="T55"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17" h="475">
                  <a:moveTo>
                    <a:pt x="2415" y="0"/>
                  </a:moveTo>
                  <a:lnTo>
                    <a:pt x="2392" y="0"/>
                  </a:lnTo>
                  <a:lnTo>
                    <a:pt x="3098" y="338"/>
                  </a:lnTo>
                  <a:lnTo>
                    <a:pt x="1773" y="293"/>
                  </a:lnTo>
                  <a:lnTo>
                    <a:pt x="1768" y="300"/>
                  </a:lnTo>
                  <a:lnTo>
                    <a:pt x="1758" y="295"/>
                  </a:lnTo>
                  <a:lnTo>
                    <a:pt x="1761" y="293"/>
                  </a:lnTo>
                  <a:lnTo>
                    <a:pt x="745" y="257"/>
                  </a:lnTo>
                  <a:lnTo>
                    <a:pt x="733" y="255"/>
                  </a:lnTo>
                  <a:lnTo>
                    <a:pt x="733" y="255"/>
                  </a:lnTo>
                  <a:lnTo>
                    <a:pt x="730" y="257"/>
                  </a:lnTo>
                  <a:lnTo>
                    <a:pt x="723" y="257"/>
                  </a:lnTo>
                  <a:lnTo>
                    <a:pt x="10" y="460"/>
                  </a:lnTo>
                  <a:lnTo>
                    <a:pt x="99" y="0"/>
                  </a:lnTo>
                  <a:lnTo>
                    <a:pt x="90" y="0"/>
                  </a:lnTo>
                  <a:lnTo>
                    <a:pt x="0" y="456"/>
                  </a:lnTo>
                  <a:lnTo>
                    <a:pt x="0" y="465"/>
                  </a:lnTo>
                  <a:lnTo>
                    <a:pt x="3" y="463"/>
                  </a:lnTo>
                  <a:lnTo>
                    <a:pt x="5" y="475"/>
                  </a:lnTo>
                  <a:lnTo>
                    <a:pt x="5" y="475"/>
                  </a:lnTo>
                  <a:lnTo>
                    <a:pt x="12" y="472"/>
                  </a:lnTo>
                  <a:lnTo>
                    <a:pt x="730" y="267"/>
                  </a:lnTo>
                  <a:lnTo>
                    <a:pt x="733" y="267"/>
                  </a:lnTo>
                  <a:lnTo>
                    <a:pt x="737" y="267"/>
                  </a:lnTo>
                  <a:lnTo>
                    <a:pt x="3112" y="349"/>
                  </a:lnTo>
                  <a:lnTo>
                    <a:pt x="3117" y="345"/>
                  </a:lnTo>
                  <a:lnTo>
                    <a:pt x="3110" y="333"/>
                  </a:lnTo>
                  <a:lnTo>
                    <a:pt x="2415"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4" name="Freeform 20197"/>
            <p:cNvSpPr>
              <a:spLocks/>
            </p:cNvSpPr>
            <p:nvPr/>
          </p:nvSpPr>
          <p:spPr bwMode="auto">
            <a:xfrm>
              <a:off x="4440873" y="766194"/>
              <a:ext cx="2079055" cy="316827"/>
            </a:xfrm>
            <a:custGeom>
              <a:avLst/>
              <a:gdLst>
                <a:gd name="T0" fmla="*/ 2415 w 3117"/>
                <a:gd name="T1" fmla="*/ 0 h 475"/>
                <a:gd name="T2" fmla="*/ 2392 w 3117"/>
                <a:gd name="T3" fmla="*/ 0 h 475"/>
                <a:gd name="T4" fmla="*/ 3098 w 3117"/>
                <a:gd name="T5" fmla="*/ 338 h 475"/>
                <a:gd name="T6" fmla="*/ 1773 w 3117"/>
                <a:gd name="T7" fmla="*/ 293 h 475"/>
                <a:gd name="T8" fmla="*/ 1768 w 3117"/>
                <a:gd name="T9" fmla="*/ 300 h 475"/>
                <a:gd name="T10" fmla="*/ 1758 w 3117"/>
                <a:gd name="T11" fmla="*/ 295 h 475"/>
                <a:gd name="T12" fmla="*/ 1761 w 3117"/>
                <a:gd name="T13" fmla="*/ 293 h 475"/>
                <a:gd name="T14" fmla="*/ 745 w 3117"/>
                <a:gd name="T15" fmla="*/ 257 h 475"/>
                <a:gd name="T16" fmla="*/ 733 w 3117"/>
                <a:gd name="T17" fmla="*/ 255 h 475"/>
                <a:gd name="T18" fmla="*/ 733 w 3117"/>
                <a:gd name="T19" fmla="*/ 255 h 475"/>
                <a:gd name="T20" fmla="*/ 730 w 3117"/>
                <a:gd name="T21" fmla="*/ 257 h 475"/>
                <a:gd name="T22" fmla="*/ 723 w 3117"/>
                <a:gd name="T23" fmla="*/ 257 h 475"/>
                <a:gd name="T24" fmla="*/ 10 w 3117"/>
                <a:gd name="T25" fmla="*/ 460 h 475"/>
                <a:gd name="T26" fmla="*/ 99 w 3117"/>
                <a:gd name="T27" fmla="*/ 0 h 475"/>
                <a:gd name="T28" fmla="*/ 90 w 3117"/>
                <a:gd name="T29" fmla="*/ 0 h 475"/>
                <a:gd name="T30" fmla="*/ 0 w 3117"/>
                <a:gd name="T31" fmla="*/ 456 h 475"/>
                <a:gd name="T32" fmla="*/ 0 w 3117"/>
                <a:gd name="T33" fmla="*/ 465 h 475"/>
                <a:gd name="T34" fmla="*/ 3 w 3117"/>
                <a:gd name="T35" fmla="*/ 463 h 475"/>
                <a:gd name="T36" fmla="*/ 5 w 3117"/>
                <a:gd name="T37" fmla="*/ 475 h 475"/>
                <a:gd name="T38" fmla="*/ 5 w 3117"/>
                <a:gd name="T39" fmla="*/ 475 h 475"/>
                <a:gd name="T40" fmla="*/ 12 w 3117"/>
                <a:gd name="T41" fmla="*/ 472 h 475"/>
                <a:gd name="T42" fmla="*/ 730 w 3117"/>
                <a:gd name="T43" fmla="*/ 267 h 475"/>
                <a:gd name="T44" fmla="*/ 733 w 3117"/>
                <a:gd name="T45" fmla="*/ 267 h 475"/>
                <a:gd name="T46" fmla="*/ 737 w 3117"/>
                <a:gd name="T47" fmla="*/ 267 h 475"/>
                <a:gd name="T48" fmla="*/ 3112 w 3117"/>
                <a:gd name="T49" fmla="*/ 349 h 475"/>
                <a:gd name="T50" fmla="*/ 3117 w 3117"/>
                <a:gd name="T51" fmla="*/ 345 h 475"/>
                <a:gd name="T52" fmla="*/ 3110 w 3117"/>
                <a:gd name="T53" fmla="*/ 333 h 475"/>
                <a:gd name="T54" fmla="*/ 2415 w 3117"/>
                <a:gd name="T55"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17" h="475">
                  <a:moveTo>
                    <a:pt x="2415" y="0"/>
                  </a:moveTo>
                  <a:lnTo>
                    <a:pt x="2392" y="0"/>
                  </a:lnTo>
                  <a:lnTo>
                    <a:pt x="3098" y="338"/>
                  </a:lnTo>
                  <a:lnTo>
                    <a:pt x="1773" y="293"/>
                  </a:lnTo>
                  <a:lnTo>
                    <a:pt x="1768" y="300"/>
                  </a:lnTo>
                  <a:lnTo>
                    <a:pt x="1758" y="295"/>
                  </a:lnTo>
                  <a:lnTo>
                    <a:pt x="1761" y="293"/>
                  </a:lnTo>
                  <a:lnTo>
                    <a:pt x="745" y="257"/>
                  </a:lnTo>
                  <a:lnTo>
                    <a:pt x="733" y="255"/>
                  </a:lnTo>
                  <a:lnTo>
                    <a:pt x="733" y="255"/>
                  </a:lnTo>
                  <a:lnTo>
                    <a:pt x="730" y="257"/>
                  </a:lnTo>
                  <a:lnTo>
                    <a:pt x="723" y="257"/>
                  </a:lnTo>
                  <a:lnTo>
                    <a:pt x="10" y="460"/>
                  </a:lnTo>
                  <a:lnTo>
                    <a:pt x="99" y="0"/>
                  </a:lnTo>
                  <a:lnTo>
                    <a:pt x="90" y="0"/>
                  </a:lnTo>
                  <a:lnTo>
                    <a:pt x="0" y="456"/>
                  </a:lnTo>
                  <a:lnTo>
                    <a:pt x="0" y="465"/>
                  </a:lnTo>
                  <a:lnTo>
                    <a:pt x="3" y="463"/>
                  </a:lnTo>
                  <a:lnTo>
                    <a:pt x="5" y="475"/>
                  </a:lnTo>
                  <a:lnTo>
                    <a:pt x="5" y="475"/>
                  </a:lnTo>
                  <a:lnTo>
                    <a:pt x="12" y="472"/>
                  </a:lnTo>
                  <a:lnTo>
                    <a:pt x="730" y="267"/>
                  </a:lnTo>
                  <a:lnTo>
                    <a:pt x="733" y="267"/>
                  </a:lnTo>
                  <a:lnTo>
                    <a:pt x="737" y="267"/>
                  </a:lnTo>
                  <a:lnTo>
                    <a:pt x="3112" y="349"/>
                  </a:lnTo>
                  <a:lnTo>
                    <a:pt x="3117" y="345"/>
                  </a:lnTo>
                  <a:lnTo>
                    <a:pt x="3110" y="333"/>
                  </a:lnTo>
                  <a:lnTo>
                    <a:pt x="2415"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5" name="Freeform 20198"/>
            <p:cNvSpPr>
              <a:spLocks noEditPoints="1"/>
            </p:cNvSpPr>
            <p:nvPr/>
          </p:nvSpPr>
          <p:spPr bwMode="auto">
            <a:xfrm>
              <a:off x="4500904" y="633460"/>
              <a:ext cx="1550787" cy="132734"/>
            </a:xfrm>
            <a:custGeom>
              <a:avLst/>
              <a:gdLst>
                <a:gd name="T0" fmla="*/ 15 w 984"/>
                <a:gd name="T1" fmla="*/ 3 h 84"/>
                <a:gd name="T2" fmla="*/ 0 w 984"/>
                <a:gd name="T3" fmla="*/ 84 h 84"/>
                <a:gd name="T4" fmla="*/ 4 w 984"/>
                <a:gd name="T5" fmla="*/ 84 h 84"/>
                <a:gd name="T6" fmla="*/ 20 w 984"/>
                <a:gd name="T7" fmla="*/ 4 h 84"/>
                <a:gd name="T8" fmla="*/ 15 w 984"/>
                <a:gd name="T9" fmla="*/ 3 h 84"/>
                <a:gd name="T10" fmla="*/ 811 w 984"/>
                <a:gd name="T11" fmla="*/ 0 h 84"/>
                <a:gd name="T12" fmla="*/ 809 w 984"/>
                <a:gd name="T13" fmla="*/ 4 h 84"/>
                <a:gd name="T14" fmla="*/ 974 w 984"/>
                <a:gd name="T15" fmla="*/ 84 h 84"/>
                <a:gd name="T16" fmla="*/ 984 w 984"/>
                <a:gd name="T17" fmla="*/ 84 h 84"/>
                <a:gd name="T18" fmla="*/ 811 w 984"/>
                <a:gd name="T1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4" h="84">
                  <a:moveTo>
                    <a:pt x="15" y="3"/>
                  </a:moveTo>
                  <a:cubicBezTo>
                    <a:pt x="0" y="84"/>
                    <a:pt x="0" y="84"/>
                    <a:pt x="0" y="84"/>
                  </a:cubicBezTo>
                  <a:cubicBezTo>
                    <a:pt x="4" y="84"/>
                    <a:pt x="4" y="84"/>
                    <a:pt x="4" y="84"/>
                  </a:cubicBezTo>
                  <a:cubicBezTo>
                    <a:pt x="20" y="4"/>
                    <a:pt x="20" y="4"/>
                    <a:pt x="20" y="4"/>
                  </a:cubicBezTo>
                  <a:cubicBezTo>
                    <a:pt x="18" y="3"/>
                    <a:pt x="17" y="3"/>
                    <a:pt x="15" y="3"/>
                  </a:cubicBezTo>
                  <a:moveTo>
                    <a:pt x="811" y="0"/>
                  </a:moveTo>
                  <a:cubicBezTo>
                    <a:pt x="809" y="4"/>
                    <a:pt x="809" y="4"/>
                    <a:pt x="809" y="4"/>
                  </a:cubicBezTo>
                  <a:cubicBezTo>
                    <a:pt x="974" y="84"/>
                    <a:pt x="974" y="84"/>
                    <a:pt x="974" y="84"/>
                  </a:cubicBezTo>
                  <a:cubicBezTo>
                    <a:pt x="984" y="84"/>
                    <a:pt x="984" y="84"/>
                    <a:pt x="984" y="84"/>
                  </a:cubicBezTo>
                  <a:cubicBezTo>
                    <a:pt x="811" y="0"/>
                    <a:pt x="811" y="0"/>
                    <a:pt x="81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6" name="Freeform 20199"/>
            <p:cNvSpPr>
              <a:spLocks/>
            </p:cNvSpPr>
            <p:nvPr/>
          </p:nvSpPr>
          <p:spPr bwMode="auto">
            <a:xfrm>
              <a:off x="6527932" y="998978"/>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7" name="Freeform 20200"/>
            <p:cNvSpPr>
              <a:spLocks/>
            </p:cNvSpPr>
            <p:nvPr/>
          </p:nvSpPr>
          <p:spPr bwMode="auto">
            <a:xfrm>
              <a:off x="6527932" y="998978"/>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8" name="Freeform 20201"/>
            <p:cNvSpPr>
              <a:spLocks noEditPoints="1"/>
            </p:cNvSpPr>
            <p:nvPr/>
          </p:nvSpPr>
          <p:spPr bwMode="auto">
            <a:xfrm>
              <a:off x="4506907" y="458706"/>
              <a:ext cx="925803" cy="151410"/>
            </a:xfrm>
            <a:custGeom>
              <a:avLst/>
              <a:gdLst>
                <a:gd name="T0" fmla="*/ 18 w 587"/>
                <a:gd name="T1" fmla="*/ 79 h 96"/>
                <a:gd name="T2" fmla="*/ 15 w 587"/>
                <a:gd name="T3" fmla="*/ 95 h 96"/>
                <a:gd name="T4" fmla="*/ 19 w 587"/>
                <a:gd name="T5" fmla="*/ 96 h 96"/>
                <a:gd name="T6" fmla="*/ 22 w 587"/>
                <a:gd name="T7" fmla="*/ 80 h 96"/>
                <a:gd name="T8" fmla="*/ 18 w 587"/>
                <a:gd name="T9" fmla="*/ 79 h 96"/>
                <a:gd name="T10" fmla="*/ 578 w 587"/>
                <a:gd name="T11" fmla="*/ 2 h 96"/>
                <a:gd name="T12" fmla="*/ 577 w 587"/>
                <a:gd name="T13" fmla="*/ 5 h 96"/>
                <a:gd name="T14" fmla="*/ 585 w 587"/>
                <a:gd name="T15" fmla="*/ 9 h 96"/>
                <a:gd name="T16" fmla="*/ 587 w 587"/>
                <a:gd name="T17" fmla="*/ 6 h 96"/>
                <a:gd name="T18" fmla="*/ 578 w 587"/>
                <a:gd name="T19" fmla="*/ 2 h 96"/>
                <a:gd name="T20" fmla="*/ 4 w 587"/>
                <a:gd name="T21" fmla="*/ 0 h 96"/>
                <a:gd name="T22" fmla="*/ 0 w 587"/>
                <a:gd name="T23" fmla="*/ 2 h 96"/>
                <a:gd name="T24" fmla="*/ 8 w 587"/>
                <a:gd name="T25" fmla="*/ 17 h 96"/>
                <a:gd name="T26" fmla="*/ 12 w 587"/>
                <a:gd name="T27" fmla="*/ 14 h 96"/>
                <a:gd name="T28" fmla="*/ 4 w 587"/>
                <a:gd name="T2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7" h="96">
                  <a:moveTo>
                    <a:pt x="18" y="79"/>
                  </a:moveTo>
                  <a:cubicBezTo>
                    <a:pt x="15" y="95"/>
                    <a:pt x="15" y="95"/>
                    <a:pt x="15" y="95"/>
                  </a:cubicBezTo>
                  <a:cubicBezTo>
                    <a:pt x="16" y="96"/>
                    <a:pt x="18" y="96"/>
                    <a:pt x="19" y="96"/>
                  </a:cubicBezTo>
                  <a:cubicBezTo>
                    <a:pt x="22" y="80"/>
                    <a:pt x="22" y="80"/>
                    <a:pt x="22" y="80"/>
                  </a:cubicBezTo>
                  <a:cubicBezTo>
                    <a:pt x="21" y="80"/>
                    <a:pt x="20" y="79"/>
                    <a:pt x="18" y="79"/>
                  </a:cubicBezTo>
                  <a:moveTo>
                    <a:pt x="578" y="2"/>
                  </a:moveTo>
                  <a:cubicBezTo>
                    <a:pt x="578" y="3"/>
                    <a:pt x="577" y="4"/>
                    <a:pt x="577" y="5"/>
                  </a:cubicBezTo>
                  <a:cubicBezTo>
                    <a:pt x="585" y="9"/>
                    <a:pt x="585" y="9"/>
                    <a:pt x="585" y="9"/>
                  </a:cubicBezTo>
                  <a:cubicBezTo>
                    <a:pt x="586" y="8"/>
                    <a:pt x="586" y="7"/>
                    <a:pt x="587" y="6"/>
                  </a:cubicBezTo>
                  <a:cubicBezTo>
                    <a:pt x="578" y="2"/>
                    <a:pt x="578" y="2"/>
                    <a:pt x="578" y="2"/>
                  </a:cubicBezTo>
                  <a:moveTo>
                    <a:pt x="4" y="0"/>
                  </a:moveTo>
                  <a:cubicBezTo>
                    <a:pt x="3" y="0"/>
                    <a:pt x="1" y="1"/>
                    <a:pt x="0" y="2"/>
                  </a:cubicBezTo>
                  <a:cubicBezTo>
                    <a:pt x="8" y="17"/>
                    <a:pt x="8" y="17"/>
                    <a:pt x="8" y="17"/>
                  </a:cubicBezTo>
                  <a:cubicBezTo>
                    <a:pt x="9" y="16"/>
                    <a:pt x="11" y="15"/>
                    <a:pt x="12" y="14"/>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49" name="Freeform 20204"/>
            <p:cNvSpPr>
              <a:spLocks noEditPoints="1"/>
            </p:cNvSpPr>
            <p:nvPr/>
          </p:nvSpPr>
          <p:spPr bwMode="auto">
            <a:xfrm>
              <a:off x="6970824" y="-361042"/>
              <a:ext cx="90046" cy="725033"/>
            </a:xfrm>
            <a:custGeom>
              <a:avLst/>
              <a:gdLst>
                <a:gd name="T0" fmla="*/ 50 w 57"/>
                <a:gd name="T1" fmla="*/ 25 h 460"/>
                <a:gd name="T2" fmla="*/ 0 w 57"/>
                <a:gd name="T3" fmla="*/ 459 h 460"/>
                <a:gd name="T4" fmla="*/ 4 w 57"/>
                <a:gd name="T5" fmla="*/ 460 h 460"/>
                <a:gd name="T6" fmla="*/ 54 w 57"/>
                <a:gd name="T7" fmla="*/ 26 h 460"/>
                <a:gd name="T8" fmla="*/ 50 w 57"/>
                <a:gd name="T9" fmla="*/ 25 h 460"/>
                <a:gd name="T10" fmla="*/ 53 w 57"/>
                <a:gd name="T11" fmla="*/ 0 h 460"/>
                <a:gd name="T12" fmla="*/ 51 w 57"/>
                <a:gd name="T13" fmla="*/ 12 h 460"/>
                <a:gd name="T14" fmla="*/ 56 w 57"/>
                <a:gd name="T15" fmla="*/ 12 h 460"/>
                <a:gd name="T16" fmla="*/ 57 w 57"/>
                <a:gd name="T17" fmla="*/ 0 h 460"/>
                <a:gd name="T18" fmla="*/ 53 w 57"/>
                <a:gd name="T1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60">
                  <a:moveTo>
                    <a:pt x="50" y="25"/>
                  </a:moveTo>
                  <a:cubicBezTo>
                    <a:pt x="0" y="459"/>
                    <a:pt x="0" y="459"/>
                    <a:pt x="0" y="459"/>
                  </a:cubicBezTo>
                  <a:cubicBezTo>
                    <a:pt x="1" y="459"/>
                    <a:pt x="3" y="460"/>
                    <a:pt x="4" y="460"/>
                  </a:cubicBezTo>
                  <a:cubicBezTo>
                    <a:pt x="54" y="26"/>
                    <a:pt x="54" y="26"/>
                    <a:pt x="54" y="26"/>
                  </a:cubicBezTo>
                  <a:cubicBezTo>
                    <a:pt x="53" y="26"/>
                    <a:pt x="51" y="26"/>
                    <a:pt x="50" y="25"/>
                  </a:cubicBezTo>
                  <a:moveTo>
                    <a:pt x="53" y="0"/>
                  </a:moveTo>
                  <a:cubicBezTo>
                    <a:pt x="51" y="12"/>
                    <a:pt x="51" y="12"/>
                    <a:pt x="51" y="12"/>
                  </a:cubicBezTo>
                  <a:cubicBezTo>
                    <a:pt x="53" y="12"/>
                    <a:pt x="54" y="12"/>
                    <a:pt x="56" y="12"/>
                  </a:cubicBezTo>
                  <a:cubicBezTo>
                    <a:pt x="57" y="0"/>
                    <a:pt x="57" y="0"/>
                    <a:pt x="57" y="0"/>
                  </a:cubicBezTo>
                  <a:cubicBezTo>
                    <a:pt x="55" y="0"/>
                    <a:pt x="54" y="0"/>
                    <a:pt x="5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0" name="Freeform 20205"/>
            <p:cNvSpPr>
              <a:spLocks/>
            </p:cNvSpPr>
            <p:nvPr/>
          </p:nvSpPr>
          <p:spPr bwMode="auto">
            <a:xfrm>
              <a:off x="6101049" y="155886"/>
              <a:ext cx="387530" cy="124730"/>
            </a:xfrm>
            <a:custGeom>
              <a:avLst/>
              <a:gdLst>
                <a:gd name="T0" fmla="*/ 1 w 246"/>
                <a:gd name="T1" fmla="*/ 0 h 79"/>
                <a:gd name="T2" fmla="*/ 0 w 246"/>
                <a:gd name="T3" fmla="*/ 4 h 79"/>
                <a:gd name="T4" fmla="*/ 246 w 246"/>
                <a:gd name="T5" fmla="*/ 79 h 79"/>
                <a:gd name="T6" fmla="*/ 246 w 246"/>
                <a:gd name="T7" fmla="*/ 75 h 79"/>
                <a:gd name="T8" fmla="*/ 1 w 246"/>
                <a:gd name="T9" fmla="*/ 0 h 79"/>
              </a:gdLst>
              <a:ahLst/>
              <a:cxnLst>
                <a:cxn ang="0">
                  <a:pos x="T0" y="T1"/>
                </a:cxn>
                <a:cxn ang="0">
                  <a:pos x="T2" y="T3"/>
                </a:cxn>
                <a:cxn ang="0">
                  <a:pos x="T4" y="T5"/>
                </a:cxn>
                <a:cxn ang="0">
                  <a:pos x="T6" y="T7"/>
                </a:cxn>
                <a:cxn ang="0">
                  <a:pos x="T8" y="T9"/>
                </a:cxn>
              </a:cxnLst>
              <a:rect l="0" t="0" r="r" b="b"/>
              <a:pathLst>
                <a:path w="246" h="79">
                  <a:moveTo>
                    <a:pt x="1" y="0"/>
                  </a:moveTo>
                  <a:cubicBezTo>
                    <a:pt x="1" y="1"/>
                    <a:pt x="0" y="3"/>
                    <a:pt x="0" y="4"/>
                  </a:cubicBezTo>
                  <a:cubicBezTo>
                    <a:pt x="246" y="79"/>
                    <a:pt x="246" y="79"/>
                    <a:pt x="246" y="79"/>
                  </a:cubicBezTo>
                  <a:cubicBezTo>
                    <a:pt x="246" y="75"/>
                    <a:pt x="246" y="75"/>
                    <a:pt x="246" y="75"/>
                  </a:cubicBezTo>
                  <a:cubicBezTo>
                    <a:pt x="1" y="0"/>
                    <a:pt x="1" y="0"/>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1" name="Freeform 20206"/>
            <p:cNvSpPr>
              <a:spLocks/>
            </p:cNvSpPr>
            <p:nvPr/>
          </p:nvSpPr>
          <p:spPr bwMode="auto">
            <a:xfrm>
              <a:off x="5613468" y="766194"/>
              <a:ext cx="102719" cy="200101"/>
            </a:xfrm>
            <a:custGeom>
              <a:avLst/>
              <a:gdLst>
                <a:gd name="T0" fmla="*/ 154 w 154"/>
                <a:gd name="T1" fmla="*/ 0 h 300"/>
                <a:gd name="T2" fmla="*/ 142 w 154"/>
                <a:gd name="T3" fmla="*/ 0 h 300"/>
                <a:gd name="T4" fmla="*/ 3 w 154"/>
                <a:gd name="T5" fmla="*/ 293 h 300"/>
                <a:gd name="T6" fmla="*/ 0 w 154"/>
                <a:gd name="T7" fmla="*/ 295 h 300"/>
                <a:gd name="T8" fmla="*/ 10 w 154"/>
                <a:gd name="T9" fmla="*/ 300 h 300"/>
                <a:gd name="T10" fmla="*/ 15 w 154"/>
                <a:gd name="T11" fmla="*/ 293 h 300"/>
                <a:gd name="T12" fmla="*/ 154 w 154"/>
                <a:gd name="T13" fmla="*/ 0 h 300"/>
              </a:gdLst>
              <a:ahLst/>
              <a:cxnLst>
                <a:cxn ang="0">
                  <a:pos x="T0" y="T1"/>
                </a:cxn>
                <a:cxn ang="0">
                  <a:pos x="T2" y="T3"/>
                </a:cxn>
                <a:cxn ang="0">
                  <a:pos x="T4" y="T5"/>
                </a:cxn>
                <a:cxn ang="0">
                  <a:pos x="T6" y="T7"/>
                </a:cxn>
                <a:cxn ang="0">
                  <a:pos x="T8" y="T9"/>
                </a:cxn>
                <a:cxn ang="0">
                  <a:pos x="T10" y="T11"/>
                </a:cxn>
                <a:cxn ang="0">
                  <a:pos x="T12" y="T13"/>
                </a:cxn>
              </a:cxnLst>
              <a:rect l="0" t="0" r="r" b="b"/>
              <a:pathLst>
                <a:path w="154" h="300">
                  <a:moveTo>
                    <a:pt x="154" y="0"/>
                  </a:moveTo>
                  <a:lnTo>
                    <a:pt x="142" y="0"/>
                  </a:lnTo>
                  <a:lnTo>
                    <a:pt x="3" y="293"/>
                  </a:lnTo>
                  <a:lnTo>
                    <a:pt x="0" y="295"/>
                  </a:lnTo>
                  <a:lnTo>
                    <a:pt x="10" y="300"/>
                  </a:lnTo>
                  <a:lnTo>
                    <a:pt x="15" y="293"/>
                  </a:lnTo>
                  <a:lnTo>
                    <a:pt x="154"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2" name="Freeform 20207"/>
            <p:cNvSpPr>
              <a:spLocks/>
            </p:cNvSpPr>
            <p:nvPr/>
          </p:nvSpPr>
          <p:spPr bwMode="auto">
            <a:xfrm>
              <a:off x="5613468" y="766194"/>
              <a:ext cx="102719" cy="200101"/>
            </a:xfrm>
            <a:custGeom>
              <a:avLst/>
              <a:gdLst>
                <a:gd name="T0" fmla="*/ 154 w 154"/>
                <a:gd name="T1" fmla="*/ 0 h 300"/>
                <a:gd name="T2" fmla="*/ 142 w 154"/>
                <a:gd name="T3" fmla="*/ 0 h 300"/>
                <a:gd name="T4" fmla="*/ 3 w 154"/>
                <a:gd name="T5" fmla="*/ 293 h 300"/>
                <a:gd name="T6" fmla="*/ 0 w 154"/>
                <a:gd name="T7" fmla="*/ 295 h 300"/>
                <a:gd name="T8" fmla="*/ 10 w 154"/>
                <a:gd name="T9" fmla="*/ 300 h 300"/>
                <a:gd name="T10" fmla="*/ 15 w 154"/>
                <a:gd name="T11" fmla="*/ 293 h 300"/>
                <a:gd name="T12" fmla="*/ 154 w 154"/>
                <a:gd name="T13" fmla="*/ 0 h 300"/>
              </a:gdLst>
              <a:ahLst/>
              <a:cxnLst>
                <a:cxn ang="0">
                  <a:pos x="T0" y="T1"/>
                </a:cxn>
                <a:cxn ang="0">
                  <a:pos x="T2" y="T3"/>
                </a:cxn>
                <a:cxn ang="0">
                  <a:pos x="T4" y="T5"/>
                </a:cxn>
                <a:cxn ang="0">
                  <a:pos x="T6" y="T7"/>
                </a:cxn>
                <a:cxn ang="0">
                  <a:pos x="T8" y="T9"/>
                </a:cxn>
                <a:cxn ang="0">
                  <a:pos x="T10" y="T11"/>
                </a:cxn>
                <a:cxn ang="0">
                  <a:pos x="T12" y="T13"/>
                </a:cxn>
              </a:cxnLst>
              <a:rect l="0" t="0" r="r" b="b"/>
              <a:pathLst>
                <a:path w="154" h="300">
                  <a:moveTo>
                    <a:pt x="154" y="0"/>
                  </a:moveTo>
                  <a:lnTo>
                    <a:pt x="142" y="0"/>
                  </a:lnTo>
                  <a:lnTo>
                    <a:pt x="3" y="293"/>
                  </a:lnTo>
                  <a:lnTo>
                    <a:pt x="0" y="295"/>
                  </a:lnTo>
                  <a:lnTo>
                    <a:pt x="10" y="300"/>
                  </a:lnTo>
                  <a:lnTo>
                    <a:pt x="15" y="293"/>
                  </a:lnTo>
                  <a:lnTo>
                    <a:pt x="154"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3" name="Freeform 20208"/>
            <p:cNvSpPr>
              <a:spLocks/>
            </p:cNvSpPr>
            <p:nvPr/>
          </p:nvSpPr>
          <p:spPr bwMode="auto">
            <a:xfrm>
              <a:off x="5708183" y="213915"/>
              <a:ext cx="271471" cy="552279"/>
            </a:xfrm>
            <a:custGeom>
              <a:avLst/>
              <a:gdLst>
                <a:gd name="T0" fmla="*/ 168 w 172"/>
                <a:gd name="T1" fmla="*/ 0 h 350"/>
                <a:gd name="T2" fmla="*/ 41 w 172"/>
                <a:gd name="T3" fmla="*/ 264 h 350"/>
                <a:gd name="T4" fmla="*/ 39 w 172"/>
                <a:gd name="T5" fmla="*/ 268 h 350"/>
                <a:gd name="T6" fmla="*/ 0 w 172"/>
                <a:gd name="T7" fmla="*/ 350 h 350"/>
                <a:gd name="T8" fmla="*/ 5 w 172"/>
                <a:gd name="T9" fmla="*/ 350 h 350"/>
                <a:gd name="T10" fmla="*/ 43 w 172"/>
                <a:gd name="T11" fmla="*/ 270 h 350"/>
                <a:gd name="T12" fmla="*/ 45 w 172"/>
                <a:gd name="T13" fmla="*/ 266 h 350"/>
                <a:gd name="T14" fmla="*/ 172 w 172"/>
                <a:gd name="T15" fmla="*/ 2 h 350"/>
                <a:gd name="T16" fmla="*/ 168 w 172"/>
                <a:gd name="T17"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50">
                  <a:moveTo>
                    <a:pt x="168" y="0"/>
                  </a:moveTo>
                  <a:cubicBezTo>
                    <a:pt x="41" y="264"/>
                    <a:pt x="41" y="264"/>
                    <a:pt x="41" y="264"/>
                  </a:cubicBezTo>
                  <a:cubicBezTo>
                    <a:pt x="39" y="268"/>
                    <a:pt x="39" y="268"/>
                    <a:pt x="39" y="268"/>
                  </a:cubicBezTo>
                  <a:cubicBezTo>
                    <a:pt x="0" y="350"/>
                    <a:pt x="0" y="350"/>
                    <a:pt x="0" y="350"/>
                  </a:cubicBezTo>
                  <a:cubicBezTo>
                    <a:pt x="5" y="350"/>
                    <a:pt x="5" y="350"/>
                    <a:pt x="5" y="350"/>
                  </a:cubicBezTo>
                  <a:cubicBezTo>
                    <a:pt x="43" y="270"/>
                    <a:pt x="43" y="270"/>
                    <a:pt x="43" y="270"/>
                  </a:cubicBezTo>
                  <a:cubicBezTo>
                    <a:pt x="45" y="266"/>
                    <a:pt x="45" y="266"/>
                    <a:pt x="45" y="266"/>
                  </a:cubicBezTo>
                  <a:cubicBezTo>
                    <a:pt x="172" y="2"/>
                    <a:pt x="172" y="2"/>
                    <a:pt x="172" y="2"/>
                  </a:cubicBezTo>
                  <a:cubicBezTo>
                    <a:pt x="170" y="1"/>
                    <a:pt x="169" y="0"/>
                    <a:pt x="16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4" name="Freeform 20209"/>
            <p:cNvSpPr>
              <a:spLocks/>
            </p:cNvSpPr>
            <p:nvPr/>
          </p:nvSpPr>
          <p:spPr bwMode="auto">
            <a:xfrm>
              <a:off x="6668004" y="327973"/>
              <a:ext cx="244791" cy="82042"/>
            </a:xfrm>
            <a:custGeom>
              <a:avLst/>
              <a:gdLst>
                <a:gd name="T0" fmla="*/ 0 w 155"/>
                <a:gd name="T1" fmla="*/ 0 h 52"/>
                <a:gd name="T2" fmla="*/ 0 w 155"/>
                <a:gd name="T3" fmla="*/ 5 h 52"/>
                <a:gd name="T4" fmla="*/ 154 w 155"/>
                <a:gd name="T5" fmla="*/ 52 h 52"/>
                <a:gd name="T6" fmla="*/ 155 w 155"/>
                <a:gd name="T7" fmla="*/ 48 h 52"/>
                <a:gd name="T8" fmla="*/ 0 w 155"/>
                <a:gd name="T9" fmla="*/ 0 h 52"/>
              </a:gdLst>
              <a:ahLst/>
              <a:cxnLst>
                <a:cxn ang="0">
                  <a:pos x="T0" y="T1"/>
                </a:cxn>
                <a:cxn ang="0">
                  <a:pos x="T2" y="T3"/>
                </a:cxn>
                <a:cxn ang="0">
                  <a:pos x="T4" y="T5"/>
                </a:cxn>
                <a:cxn ang="0">
                  <a:pos x="T6" y="T7"/>
                </a:cxn>
                <a:cxn ang="0">
                  <a:pos x="T8" y="T9"/>
                </a:cxn>
              </a:cxnLst>
              <a:rect l="0" t="0" r="r" b="b"/>
              <a:pathLst>
                <a:path w="155" h="52">
                  <a:moveTo>
                    <a:pt x="0" y="0"/>
                  </a:moveTo>
                  <a:cubicBezTo>
                    <a:pt x="0" y="5"/>
                    <a:pt x="0" y="5"/>
                    <a:pt x="0" y="5"/>
                  </a:cubicBezTo>
                  <a:cubicBezTo>
                    <a:pt x="154" y="52"/>
                    <a:pt x="154" y="52"/>
                    <a:pt x="154" y="52"/>
                  </a:cubicBezTo>
                  <a:cubicBezTo>
                    <a:pt x="155" y="50"/>
                    <a:pt x="155" y="49"/>
                    <a:pt x="155" y="48"/>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5" name="Freeform 20210"/>
            <p:cNvSpPr>
              <a:spLocks noEditPoints="1"/>
            </p:cNvSpPr>
            <p:nvPr/>
          </p:nvSpPr>
          <p:spPr bwMode="auto">
            <a:xfrm>
              <a:off x="5982322" y="143213"/>
              <a:ext cx="685681" cy="192097"/>
            </a:xfrm>
            <a:custGeom>
              <a:avLst/>
              <a:gdLst>
                <a:gd name="T0" fmla="*/ 325 w 435"/>
                <a:gd name="T1" fmla="*/ 84 h 122"/>
                <a:gd name="T2" fmla="*/ 326 w 435"/>
                <a:gd name="T3" fmla="*/ 89 h 122"/>
                <a:gd name="T4" fmla="*/ 435 w 435"/>
                <a:gd name="T5" fmla="*/ 122 h 122"/>
                <a:gd name="T6" fmla="*/ 435 w 435"/>
                <a:gd name="T7" fmla="*/ 117 h 122"/>
                <a:gd name="T8" fmla="*/ 325 w 435"/>
                <a:gd name="T9" fmla="*/ 84 h 122"/>
                <a:gd name="T10" fmla="*/ 6 w 435"/>
                <a:gd name="T11" fmla="*/ 18 h 122"/>
                <a:gd name="T12" fmla="*/ 0 w 435"/>
                <a:gd name="T13" fmla="*/ 31 h 122"/>
                <a:gd name="T14" fmla="*/ 4 w 435"/>
                <a:gd name="T15" fmla="*/ 33 h 122"/>
                <a:gd name="T16" fmla="*/ 10 w 435"/>
                <a:gd name="T17" fmla="*/ 20 h 122"/>
                <a:gd name="T18" fmla="*/ 6 w 435"/>
                <a:gd name="T19" fmla="*/ 18 h 122"/>
                <a:gd name="T20" fmla="*/ 48 w 435"/>
                <a:gd name="T21" fmla="*/ 0 h 122"/>
                <a:gd name="T22" fmla="*/ 47 w 435"/>
                <a:gd name="T23" fmla="*/ 4 h 122"/>
                <a:gd name="T24" fmla="*/ 60 w 435"/>
                <a:gd name="T25" fmla="*/ 8 h 122"/>
                <a:gd name="T26" fmla="*/ 61 w 435"/>
                <a:gd name="T27" fmla="*/ 4 h 122"/>
                <a:gd name="T28" fmla="*/ 48 w 435"/>
                <a:gd name="T2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122">
                  <a:moveTo>
                    <a:pt x="325" y="84"/>
                  </a:moveTo>
                  <a:cubicBezTo>
                    <a:pt x="326" y="89"/>
                    <a:pt x="326" y="89"/>
                    <a:pt x="326" y="89"/>
                  </a:cubicBezTo>
                  <a:cubicBezTo>
                    <a:pt x="435" y="122"/>
                    <a:pt x="435" y="122"/>
                    <a:pt x="435" y="122"/>
                  </a:cubicBezTo>
                  <a:cubicBezTo>
                    <a:pt x="435" y="117"/>
                    <a:pt x="435" y="117"/>
                    <a:pt x="435" y="117"/>
                  </a:cubicBezTo>
                  <a:cubicBezTo>
                    <a:pt x="325" y="84"/>
                    <a:pt x="325" y="84"/>
                    <a:pt x="325" y="84"/>
                  </a:cubicBezTo>
                  <a:moveTo>
                    <a:pt x="6" y="18"/>
                  </a:moveTo>
                  <a:cubicBezTo>
                    <a:pt x="0" y="31"/>
                    <a:pt x="0" y="31"/>
                    <a:pt x="0" y="31"/>
                  </a:cubicBezTo>
                  <a:cubicBezTo>
                    <a:pt x="2" y="31"/>
                    <a:pt x="3" y="32"/>
                    <a:pt x="4" y="33"/>
                  </a:cubicBezTo>
                  <a:cubicBezTo>
                    <a:pt x="10" y="20"/>
                    <a:pt x="10" y="20"/>
                    <a:pt x="10" y="20"/>
                  </a:cubicBezTo>
                  <a:cubicBezTo>
                    <a:pt x="9" y="20"/>
                    <a:pt x="7" y="19"/>
                    <a:pt x="6" y="18"/>
                  </a:cubicBezTo>
                  <a:moveTo>
                    <a:pt x="48" y="0"/>
                  </a:moveTo>
                  <a:cubicBezTo>
                    <a:pt x="48" y="1"/>
                    <a:pt x="47" y="2"/>
                    <a:pt x="47" y="4"/>
                  </a:cubicBezTo>
                  <a:cubicBezTo>
                    <a:pt x="60" y="8"/>
                    <a:pt x="60" y="8"/>
                    <a:pt x="60" y="8"/>
                  </a:cubicBezTo>
                  <a:cubicBezTo>
                    <a:pt x="60" y="6"/>
                    <a:pt x="61" y="5"/>
                    <a:pt x="61" y="4"/>
                  </a:cubicBezTo>
                  <a:cubicBezTo>
                    <a:pt x="48" y="0"/>
                    <a:pt x="48" y="0"/>
                    <a:pt x="4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6" name="Freeform 20213"/>
            <p:cNvSpPr>
              <a:spLocks/>
            </p:cNvSpPr>
            <p:nvPr/>
          </p:nvSpPr>
          <p:spPr bwMode="auto">
            <a:xfrm>
              <a:off x="6513926" y="-201628"/>
              <a:ext cx="154078" cy="83376"/>
            </a:xfrm>
            <a:custGeom>
              <a:avLst/>
              <a:gdLst>
                <a:gd name="T0" fmla="*/ 98 w 98"/>
                <a:gd name="T1" fmla="*/ 0 h 53"/>
                <a:gd name="T2" fmla="*/ 0 w 98"/>
                <a:gd name="T3" fmla="*/ 49 h 53"/>
                <a:gd name="T4" fmla="*/ 2 w 98"/>
                <a:gd name="T5" fmla="*/ 53 h 53"/>
                <a:gd name="T6" fmla="*/ 98 w 98"/>
                <a:gd name="T7" fmla="*/ 5 h 53"/>
                <a:gd name="T8" fmla="*/ 98 w 98"/>
                <a:gd name="T9" fmla="*/ 0 h 53"/>
              </a:gdLst>
              <a:ahLst/>
              <a:cxnLst>
                <a:cxn ang="0">
                  <a:pos x="T0" y="T1"/>
                </a:cxn>
                <a:cxn ang="0">
                  <a:pos x="T2" y="T3"/>
                </a:cxn>
                <a:cxn ang="0">
                  <a:pos x="T4" y="T5"/>
                </a:cxn>
                <a:cxn ang="0">
                  <a:pos x="T6" y="T7"/>
                </a:cxn>
                <a:cxn ang="0">
                  <a:pos x="T8" y="T9"/>
                </a:cxn>
              </a:cxnLst>
              <a:rect l="0" t="0" r="r" b="b"/>
              <a:pathLst>
                <a:path w="98" h="53">
                  <a:moveTo>
                    <a:pt x="98" y="0"/>
                  </a:moveTo>
                  <a:cubicBezTo>
                    <a:pt x="0" y="49"/>
                    <a:pt x="0" y="49"/>
                    <a:pt x="0" y="49"/>
                  </a:cubicBezTo>
                  <a:cubicBezTo>
                    <a:pt x="1" y="50"/>
                    <a:pt x="2" y="52"/>
                    <a:pt x="2" y="53"/>
                  </a:cubicBezTo>
                  <a:cubicBezTo>
                    <a:pt x="98" y="5"/>
                    <a:pt x="98" y="5"/>
                    <a:pt x="98" y="5"/>
                  </a:cubicBezTo>
                  <a:cubicBezTo>
                    <a:pt x="98" y="0"/>
                    <a:pt x="98" y="0"/>
                    <a:pt x="9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7" name="Freeform 20215"/>
            <p:cNvSpPr>
              <a:spLocks/>
            </p:cNvSpPr>
            <p:nvPr/>
          </p:nvSpPr>
          <p:spPr bwMode="auto">
            <a:xfrm>
              <a:off x="6504588" y="-69561"/>
              <a:ext cx="163416" cy="179424"/>
            </a:xfrm>
            <a:custGeom>
              <a:avLst/>
              <a:gdLst>
                <a:gd name="T0" fmla="*/ 3 w 104"/>
                <a:gd name="T1" fmla="*/ 0 h 114"/>
                <a:gd name="T2" fmla="*/ 0 w 104"/>
                <a:gd name="T3" fmla="*/ 3 h 114"/>
                <a:gd name="T4" fmla="*/ 104 w 104"/>
                <a:gd name="T5" fmla="*/ 114 h 114"/>
                <a:gd name="T6" fmla="*/ 104 w 104"/>
                <a:gd name="T7" fmla="*/ 107 h 114"/>
                <a:gd name="T8" fmla="*/ 3 w 104"/>
                <a:gd name="T9" fmla="*/ 0 h 114"/>
              </a:gdLst>
              <a:ahLst/>
              <a:cxnLst>
                <a:cxn ang="0">
                  <a:pos x="T0" y="T1"/>
                </a:cxn>
                <a:cxn ang="0">
                  <a:pos x="T2" y="T3"/>
                </a:cxn>
                <a:cxn ang="0">
                  <a:pos x="T4" y="T5"/>
                </a:cxn>
                <a:cxn ang="0">
                  <a:pos x="T6" y="T7"/>
                </a:cxn>
                <a:cxn ang="0">
                  <a:pos x="T8" y="T9"/>
                </a:cxn>
              </a:cxnLst>
              <a:rect l="0" t="0" r="r" b="b"/>
              <a:pathLst>
                <a:path w="104" h="114">
                  <a:moveTo>
                    <a:pt x="3" y="0"/>
                  </a:moveTo>
                  <a:cubicBezTo>
                    <a:pt x="3" y="1"/>
                    <a:pt x="1" y="2"/>
                    <a:pt x="0" y="3"/>
                  </a:cubicBezTo>
                  <a:cubicBezTo>
                    <a:pt x="104" y="114"/>
                    <a:pt x="104" y="114"/>
                    <a:pt x="104" y="114"/>
                  </a:cubicBezTo>
                  <a:cubicBezTo>
                    <a:pt x="104" y="107"/>
                    <a:pt x="104" y="107"/>
                    <a:pt x="104" y="107"/>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8" name="Freeform 20216"/>
            <p:cNvSpPr>
              <a:spLocks noEditPoints="1"/>
            </p:cNvSpPr>
            <p:nvPr/>
          </p:nvSpPr>
          <p:spPr bwMode="auto">
            <a:xfrm>
              <a:off x="6515260" y="454036"/>
              <a:ext cx="808410" cy="548277"/>
            </a:xfrm>
            <a:custGeom>
              <a:avLst/>
              <a:gdLst>
                <a:gd name="T0" fmla="*/ 3 w 513"/>
                <a:gd name="T1" fmla="*/ 344 h 348"/>
                <a:gd name="T2" fmla="*/ 1 w 513"/>
                <a:gd name="T3" fmla="*/ 346 h 348"/>
                <a:gd name="T4" fmla="*/ 0 w 513"/>
                <a:gd name="T5" fmla="*/ 348 h 348"/>
                <a:gd name="T6" fmla="*/ 5 w 513"/>
                <a:gd name="T7" fmla="*/ 346 h 348"/>
                <a:gd name="T8" fmla="*/ 4 w 513"/>
                <a:gd name="T9" fmla="*/ 345 h 348"/>
                <a:gd name="T10" fmla="*/ 3 w 513"/>
                <a:gd name="T11" fmla="*/ 344 h 348"/>
                <a:gd name="T12" fmla="*/ 262 w 513"/>
                <a:gd name="T13" fmla="*/ 8 h 348"/>
                <a:gd name="T14" fmla="*/ 7 w 513"/>
                <a:gd name="T15" fmla="*/ 338 h 348"/>
                <a:gd name="T16" fmla="*/ 8 w 513"/>
                <a:gd name="T17" fmla="*/ 342 h 348"/>
                <a:gd name="T18" fmla="*/ 19 w 513"/>
                <a:gd name="T19" fmla="*/ 342 h 348"/>
                <a:gd name="T20" fmla="*/ 506 w 513"/>
                <a:gd name="T21" fmla="*/ 180 h 348"/>
                <a:gd name="T22" fmla="*/ 505 w 513"/>
                <a:gd name="T23" fmla="*/ 176 h 348"/>
                <a:gd name="T24" fmla="*/ 12 w 513"/>
                <a:gd name="T25" fmla="*/ 340 h 348"/>
                <a:gd name="T26" fmla="*/ 266 w 513"/>
                <a:gd name="T27" fmla="*/ 11 h 348"/>
                <a:gd name="T28" fmla="*/ 262 w 513"/>
                <a:gd name="T29" fmla="*/ 8 h 348"/>
                <a:gd name="T30" fmla="*/ 320 w 513"/>
                <a:gd name="T31" fmla="*/ 0 h 348"/>
                <a:gd name="T32" fmla="*/ 318 w 513"/>
                <a:gd name="T33" fmla="*/ 4 h 348"/>
                <a:gd name="T34" fmla="*/ 511 w 513"/>
                <a:gd name="T35" fmla="*/ 135 h 348"/>
                <a:gd name="T36" fmla="*/ 513 w 513"/>
                <a:gd name="T37" fmla="*/ 132 h 348"/>
                <a:gd name="T38" fmla="*/ 320 w 513"/>
                <a:gd name="T39"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3" h="348">
                  <a:moveTo>
                    <a:pt x="3" y="344"/>
                  </a:moveTo>
                  <a:cubicBezTo>
                    <a:pt x="1" y="346"/>
                    <a:pt x="1" y="346"/>
                    <a:pt x="1" y="346"/>
                  </a:cubicBezTo>
                  <a:cubicBezTo>
                    <a:pt x="0" y="348"/>
                    <a:pt x="0" y="348"/>
                    <a:pt x="0" y="348"/>
                  </a:cubicBezTo>
                  <a:cubicBezTo>
                    <a:pt x="5" y="346"/>
                    <a:pt x="5" y="346"/>
                    <a:pt x="5" y="346"/>
                  </a:cubicBezTo>
                  <a:cubicBezTo>
                    <a:pt x="4" y="345"/>
                    <a:pt x="4" y="345"/>
                    <a:pt x="4" y="345"/>
                  </a:cubicBezTo>
                  <a:cubicBezTo>
                    <a:pt x="3" y="344"/>
                    <a:pt x="3" y="344"/>
                    <a:pt x="3" y="344"/>
                  </a:cubicBezTo>
                  <a:moveTo>
                    <a:pt x="262" y="8"/>
                  </a:moveTo>
                  <a:cubicBezTo>
                    <a:pt x="7" y="338"/>
                    <a:pt x="7" y="338"/>
                    <a:pt x="7" y="338"/>
                  </a:cubicBezTo>
                  <a:cubicBezTo>
                    <a:pt x="8" y="342"/>
                    <a:pt x="8" y="342"/>
                    <a:pt x="8" y="342"/>
                  </a:cubicBezTo>
                  <a:cubicBezTo>
                    <a:pt x="19" y="342"/>
                    <a:pt x="19" y="342"/>
                    <a:pt x="19" y="342"/>
                  </a:cubicBezTo>
                  <a:cubicBezTo>
                    <a:pt x="506" y="180"/>
                    <a:pt x="506" y="180"/>
                    <a:pt x="506" y="180"/>
                  </a:cubicBezTo>
                  <a:cubicBezTo>
                    <a:pt x="506" y="179"/>
                    <a:pt x="505" y="177"/>
                    <a:pt x="505" y="176"/>
                  </a:cubicBezTo>
                  <a:cubicBezTo>
                    <a:pt x="12" y="340"/>
                    <a:pt x="12" y="340"/>
                    <a:pt x="12" y="340"/>
                  </a:cubicBezTo>
                  <a:cubicBezTo>
                    <a:pt x="266" y="11"/>
                    <a:pt x="266" y="11"/>
                    <a:pt x="266" y="11"/>
                  </a:cubicBezTo>
                  <a:cubicBezTo>
                    <a:pt x="265" y="10"/>
                    <a:pt x="263" y="9"/>
                    <a:pt x="262" y="8"/>
                  </a:cubicBezTo>
                  <a:moveTo>
                    <a:pt x="320" y="0"/>
                  </a:moveTo>
                  <a:cubicBezTo>
                    <a:pt x="319" y="2"/>
                    <a:pt x="318" y="3"/>
                    <a:pt x="318" y="4"/>
                  </a:cubicBezTo>
                  <a:cubicBezTo>
                    <a:pt x="511" y="135"/>
                    <a:pt x="511" y="135"/>
                    <a:pt x="511" y="135"/>
                  </a:cubicBezTo>
                  <a:cubicBezTo>
                    <a:pt x="511" y="134"/>
                    <a:pt x="512" y="133"/>
                    <a:pt x="513" y="132"/>
                  </a:cubicBezTo>
                  <a:cubicBezTo>
                    <a:pt x="320" y="0"/>
                    <a:pt x="320" y="0"/>
                    <a:pt x="32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59" name="Freeform 20217"/>
            <p:cNvSpPr>
              <a:spLocks noEditPoints="1"/>
            </p:cNvSpPr>
            <p:nvPr/>
          </p:nvSpPr>
          <p:spPr bwMode="auto">
            <a:xfrm>
              <a:off x="6488579" y="-118253"/>
              <a:ext cx="17342" cy="44022"/>
            </a:xfrm>
            <a:custGeom>
              <a:avLst/>
              <a:gdLst>
                <a:gd name="T0" fmla="*/ 3 w 11"/>
                <a:gd name="T1" fmla="*/ 20 h 28"/>
                <a:gd name="T2" fmla="*/ 0 w 11"/>
                <a:gd name="T3" fmla="*/ 23 h 28"/>
                <a:gd name="T4" fmla="*/ 5 w 11"/>
                <a:gd name="T5" fmla="*/ 28 h 28"/>
                <a:gd name="T6" fmla="*/ 8 w 11"/>
                <a:gd name="T7" fmla="*/ 25 h 28"/>
                <a:gd name="T8" fmla="*/ 3 w 11"/>
                <a:gd name="T9" fmla="*/ 20 h 28"/>
                <a:gd name="T10" fmla="*/ 9 w 11"/>
                <a:gd name="T11" fmla="*/ 0 h 28"/>
                <a:gd name="T12" fmla="*/ 3 w 11"/>
                <a:gd name="T13" fmla="*/ 3 h 28"/>
                <a:gd name="T14" fmla="*/ 5 w 11"/>
                <a:gd name="T15" fmla="*/ 7 h 28"/>
                <a:gd name="T16" fmla="*/ 11 w 11"/>
                <a:gd name="T17" fmla="*/ 3 h 28"/>
                <a:gd name="T18" fmla="*/ 9 w 11"/>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8">
                  <a:moveTo>
                    <a:pt x="3" y="20"/>
                  </a:moveTo>
                  <a:cubicBezTo>
                    <a:pt x="2" y="21"/>
                    <a:pt x="1" y="22"/>
                    <a:pt x="0" y="23"/>
                  </a:cubicBezTo>
                  <a:cubicBezTo>
                    <a:pt x="5" y="28"/>
                    <a:pt x="5" y="28"/>
                    <a:pt x="5" y="28"/>
                  </a:cubicBezTo>
                  <a:cubicBezTo>
                    <a:pt x="6" y="27"/>
                    <a:pt x="7" y="26"/>
                    <a:pt x="8" y="25"/>
                  </a:cubicBezTo>
                  <a:cubicBezTo>
                    <a:pt x="3" y="20"/>
                    <a:pt x="3" y="20"/>
                    <a:pt x="3" y="20"/>
                  </a:cubicBezTo>
                  <a:moveTo>
                    <a:pt x="9" y="0"/>
                  </a:moveTo>
                  <a:cubicBezTo>
                    <a:pt x="3" y="3"/>
                    <a:pt x="3" y="3"/>
                    <a:pt x="3" y="3"/>
                  </a:cubicBezTo>
                  <a:cubicBezTo>
                    <a:pt x="4" y="4"/>
                    <a:pt x="5" y="5"/>
                    <a:pt x="5" y="7"/>
                  </a:cubicBezTo>
                  <a:cubicBezTo>
                    <a:pt x="11" y="3"/>
                    <a:pt x="11" y="3"/>
                    <a:pt x="11" y="3"/>
                  </a:cubicBezTo>
                  <a:cubicBezTo>
                    <a:pt x="11" y="2"/>
                    <a:pt x="10" y="1"/>
                    <a:pt x="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0" name="Freeform 20218"/>
            <p:cNvSpPr>
              <a:spLocks/>
            </p:cNvSpPr>
            <p:nvPr/>
          </p:nvSpPr>
          <p:spPr bwMode="auto">
            <a:xfrm>
              <a:off x="6907459" y="-832614"/>
              <a:ext cx="16008" cy="11339"/>
            </a:xfrm>
            <a:custGeom>
              <a:avLst/>
              <a:gdLst>
                <a:gd name="T0" fmla="*/ 2 w 10"/>
                <a:gd name="T1" fmla="*/ 0 h 7"/>
                <a:gd name="T2" fmla="*/ 0 w 10"/>
                <a:gd name="T3" fmla="*/ 4 h 7"/>
                <a:gd name="T4" fmla="*/ 8 w 10"/>
                <a:gd name="T5" fmla="*/ 7 h 7"/>
                <a:gd name="T6" fmla="*/ 10 w 10"/>
                <a:gd name="T7" fmla="*/ 3 h 7"/>
                <a:gd name="T8" fmla="*/ 2 w 10"/>
                <a:gd name="T9" fmla="*/ 0 h 7"/>
              </a:gdLst>
              <a:ahLst/>
              <a:cxnLst>
                <a:cxn ang="0">
                  <a:pos x="T0" y="T1"/>
                </a:cxn>
                <a:cxn ang="0">
                  <a:pos x="T2" y="T3"/>
                </a:cxn>
                <a:cxn ang="0">
                  <a:pos x="T4" y="T5"/>
                </a:cxn>
                <a:cxn ang="0">
                  <a:pos x="T6" y="T7"/>
                </a:cxn>
                <a:cxn ang="0">
                  <a:pos x="T8" y="T9"/>
                </a:cxn>
              </a:cxnLst>
              <a:rect l="0" t="0" r="r" b="b"/>
              <a:pathLst>
                <a:path w="10" h="7">
                  <a:moveTo>
                    <a:pt x="2" y="0"/>
                  </a:moveTo>
                  <a:cubicBezTo>
                    <a:pt x="1" y="1"/>
                    <a:pt x="1" y="3"/>
                    <a:pt x="0" y="4"/>
                  </a:cubicBezTo>
                  <a:cubicBezTo>
                    <a:pt x="8" y="7"/>
                    <a:pt x="8" y="7"/>
                    <a:pt x="8" y="7"/>
                  </a:cubicBezTo>
                  <a:cubicBezTo>
                    <a:pt x="9" y="5"/>
                    <a:pt x="9" y="4"/>
                    <a:pt x="10" y="3"/>
                  </a:cubicBezTo>
                  <a:cubicBezTo>
                    <a:pt x="2" y="0"/>
                    <a:pt x="2" y="0"/>
                    <a:pt x="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1" name="Freeform 20219"/>
            <p:cNvSpPr>
              <a:spLocks noEditPoints="1"/>
            </p:cNvSpPr>
            <p:nvPr/>
          </p:nvSpPr>
          <p:spPr bwMode="auto">
            <a:xfrm>
              <a:off x="5986992" y="-1158778"/>
              <a:ext cx="20677" cy="41354"/>
            </a:xfrm>
            <a:custGeom>
              <a:avLst/>
              <a:gdLst>
                <a:gd name="T0" fmla="*/ 2 w 13"/>
                <a:gd name="T1" fmla="*/ 18 h 26"/>
                <a:gd name="T2" fmla="*/ 0 w 13"/>
                <a:gd name="T3" fmla="*/ 22 h 26"/>
                <a:gd name="T4" fmla="*/ 6 w 13"/>
                <a:gd name="T5" fmla="*/ 24 h 26"/>
                <a:gd name="T6" fmla="*/ 12 w 13"/>
                <a:gd name="T7" fmla="*/ 26 h 26"/>
                <a:gd name="T8" fmla="*/ 13 w 13"/>
                <a:gd name="T9" fmla="*/ 22 h 26"/>
                <a:gd name="T10" fmla="*/ 2 w 13"/>
                <a:gd name="T11" fmla="*/ 18 h 26"/>
                <a:gd name="T12" fmla="*/ 12 w 13"/>
                <a:gd name="T13" fmla="*/ 0 h 26"/>
                <a:gd name="T14" fmla="*/ 0 w 13"/>
                <a:gd name="T15" fmla="*/ 4 h 26"/>
                <a:gd name="T16" fmla="*/ 1 w 13"/>
                <a:gd name="T17" fmla="*/ 8 h 26"/>
                <a:gd name="T18" fmla="*/ 13 w 13"/>
                <a:gd name="T19" fmla="*/ 4 h 26"/>
                <a:gd name="T20" fmla="*/ 12 w 1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6">
                  <a:moveTo>
                    <a:pt x="2" y="18"/>
                  </a:moveTo>
                  <a:cubicBezTo>
                    <a:pt x="1" y="20"/>
                    <a:pt x="1" y="21"/>
                    <a:pt x="0" y="22"/>
                  </a:cubicBezTo>
                  <a:cubicBezTo>
                    <a:pt x="6" y="24"/>
                    <a:pt x="6" y="24"/>
                    <a:pt x="6" y="24"/>
                  </a:cubicBezTo>
                  <a:cubicBezTo>
                    <a:pt x="12" y="26"/>
                    <a:pt x="12" y="26"/>
                    <a:pt x="12" y="26"/>
                  </a:cubicBezTo>
                  <a:cubicBezTo>
                    <a:pt x="12" y="25"/>
                    <a:pt x="13" y="23"/>
                    <a:pt x="13" y="22"/>
                  </a:cubicBezTo>
                  <a:cubicBezTo>
                    <a:pt x="2" y="18"/>
                    <a:pt x="2" y="18"/>
                    <a:pt x="2" y="18"/>
                  </a:cubicBezTo>
                  <a:moveTo>
                    <a:pt x="12" y="0"/>
                  </a:moveTo>
                  <a:cubicBezTo>
                    <a:pt x="0" y="4"/>
                    <a:pt x="0" y="4"/>
                    <a:pt x="0" y="4"/>
                  </a:cubicBezTo>
                  <a:cubicBezTo>
                    <a:pt x="1" y="5"/>
                    <a:pt x="1" y="6"/>
                    <a:pt x="1" y="8"/>
                  </a:cubicBezTo>
                  <a:cubicBezTo>
                    <a:pt x="13" y="4"/>
                    <a:pt x="13" y="4"/>
                    <a:pt x="13" y="4"/>
                  </a:cubicBezTo>
                  <a:cubicBezTo>
                    <a:pt x="13" y="3"/>
                    <a:pt x="12" y="2"/>
                    <a:pt x="12"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2" name="Freeform 20223"/>
            <p:cNvSpPr>
              <a:spLocks/>
            </p:cNvSpPr>
            <p:nvPr/>
          </p:nvSpPr>
          <p:spPr bwMode="auto">
            <a:xfrm>
              <a:off x="6026345" y="-1117424"/>
              <a:ext cx="641659" cy="214108"/>
            </a:xfrm>
            <a:custGeom>
              <a:avLst/>
              <a:gdLst>
                <a:gd name="T0" fmla="*/ 1 w 407"/>
                <a:gd name="T1" fmla="*/ 0 h 136"/>
                <a:gd name="T2" fmla="*/ 0 w 407"/>
                <a:gd name="T3" fmla="*/ 4 h 136"/>
                <a:gd name="T4" fmla="*/ 407 w 407"/>
                <a:gd name="T5" fmla="*/ 136 h 136"/>
                <a:gd name="T6" fmla="*/ 407 w 407"/>
                <a:gd name="T7" fmla="*/ 131 h 136"/>
                <a:gd name="T8" fmla="*/ 1 w 407"/>
                <a:gd name="T9" fmla="*/ 0 h 136"/>
              </a:gdLst>
              <a:ahLst/>
              <a:cxnLst>
                <a:cxn ang="0">
                  <a:pos x="T0" y="T1"/>
                </a:cxn>
                <a:cxn ang="0">
                  <a:pos x="T2" y="T3"/>
                </a:cxn>
                <a:cxn ang="0">
                  <a:pos x="T4" y="T5"/>
                </a:cxn>
                <a:cxn ang="0">
                  <a:pos x="T6" y="T7"/>
                </a:cxn>
                <a:cxn ang="0">
                  <a:pos x="T8" y="T9"/>
                </a:cxn>
              </a:cxnLst>
              <a:rect l="0" t="0" r="r" b="b"/>
              <a:pathLst>
                <a:path w="407" h="136">
                  <a:moveTo>
                    <a:pt x="1" y="0"/>
                  </a:moveTo>
                  <a:cubicBezTo>
                    <a:pt x="1" y="1"/>
                    <a:pt x="0" y="3"/>
                    <a:pt x="0" y="4"/>
                  </a:cubicBezTo>
                  <a:cubicBezTo>
                    <a:pt x="407" y="136"/>
                    <a:pt x="407" y="136"/>
                    <a:pt x="407" y="136"/>
                  </a:cubicBezTo>
                  <a:cubicBezTo>
                    <a:pt x="407" y="131"/>
                    <a:pt x="407" y="131"/>
                    <a:pt x="407" y="131"/>
                  </a:cubicBezTo>
                  <a:cubicBezTo>
                    <a:pt x="1" y="0"/>
                    <a:pt x="1" y="0"/>
                    <a:pt x="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3" name="Freeform 20224"/>
            <p:cNvSpPr>
              <a:spLocks/>
            </p:cNvSpPr>
            <p:nvPr/>
          </p:nvSpPr>
          <p:spPr bwMode="auto">
            <a:xfrm>
              <a:off x="6668004" y="-739233"/>
              <a:ext cx="30015" cy="86710"/>
            </a:xfrm>
            <a:custGeom>
              <a:avLst/>
              <a:gdLst>
                <a:gd name="T0" fmla="*/ 15 w 19"/>
                <a:gd name="T1" fmla="*/ 0 h 55"/>
                <a:gd name="T2" fmla="*/ 0 w 19"/>
                <a:gd name="T3" fmla="*/ 42 h 55"/>
                <a:gd name="T4" fmla="*/ 0 w 19"/>
                <a:gd name="T5" fmla="*/ 55 h 55"/>
                <a:gd name="T6" fmla="*/ 19 w 19"/>
                <a:gd name="T7" fmla="*/ 1 h 55"/>
                <a:gd name="T8" fmla="*/ 15 w 19"/>
                <a:gd name="T9" fmla="*/ 0 h 55"/>
              </a:gdLst>
              <a:ahLst/>
              <a:cxnLst>
                <a:cxn ang="0">
                  <a:pos x="T0" y="T1"/>
                </a:cxn>
                <a:cxn ang="0">
                  <a:pos x="T2" y="T3"/>
                </a:cxn>
                <a:cxn ang="0">
                  <a:pos x="T4" y="T5"/>
                </a:cxn>
                <a:cxn ang="0">
                  <a:pos x="T6" y="T7"/>
                </a:cxn>
                <a:cxn ang="0">
                  <a:pos x="T8" y="T9"/>
                </a:cxn>
              </a:cxnLst>
              <a:rect l="0" t="0" r="r" b="b"/>
              <a:pathLst>
                <a:path w="19" h="55">
                  <a:moveTo>
                    <a:pt x="15" y="0"/>
                  </a:moveTo>
                  <a:cubicBezTo>
                    <a:pt x="0" y="42"/>
                    <a:pt x="0" y="42"/>
                    <a:pt x="0" y="42"/>
                  </a:cubicBezTo>
                  <a:cubicBezTo>
                    <a:pt x="0" y="55"/>
                    <a:pt x="0" y="55"/>
                    <a:pt x="0" y="55"/>
                  </a:cubicBezTo>
                  <a:cubicBezTo>
                    <a:pt x="19" y="1"/>
                    <a:pt x="19" y="1"/>
                    <a:pt x="19" y="1"/>
                  </a:cubicBezTo>
                  <a:cubicBezTo>
                    <a:pt x="17" y="1"/>
                    <a:pt x="16" y="0"/>
                    <a:pt x="1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4" name="Freeform 20225"/>
            <p:cNvSpPr>
              <a:spLocks noEditPoints="1"/>
            </p:cNvSpPr>
            <p:nvPr/>
          </p:nvSpPr>
          <p:spPr bwMode="auto">
            <a:xfrm>
              <a:off x="5708183" y="-673200"/>
              <a:ext cx="959820" cy="731703"/>
            </a:xfrm>
            <a:custGeom>
              <a:avLst/>
              <a:gdLst>
                <a:gd name="T0" fmla="*/ 4 w 609"/>
                <a:gd name="T1" fmla="*/ 184 h 464"/>
                <a:gd name="T2" fmla="*/ 0 w 609"/>
                <a:gd name="T3" fmla="*/ 187 h 464"/>
                <a:gd name="T4" fmla="*/ 164 w 609"/>
                <a:gd name="T5" fmla="*/ 464 h 464"/>
                <a:gd name="T6" fmla="*/ 168 w 609"/>
                <a:gd name="T7" fmla="*/ 462 h 464"/>
                <a:gd name="T8" fmla="*/ 4 w 609"/>
                <a:gd name="T9" fmla="*/ 184 h 464"/>
                <a:gd name="T10" fmla="*/ 609 w 609"/>
                <a:gd name="T11" fmla="*/ 0 h 464"/>
                <a:gd name="T12" fmla="*/ 583 w 609"/>
                <a:gd name="T13" fmla="*/ 77 h 464"/>
                <a:gd name="T14" fmla="*/ 494 w 609"/>
                <a:gd name="T15" fmla="*/ 335 h 464"/>
                <a:gd name="T16" fmla="*/ 498 w 609"/>
                <a:gd name="T17" fmla="*/ 337 h 464"/>
                <a:gd name="T18" fmla="*/ 609 w 609"/>
                <a:gd name="T19" fmla="*/ 13 h 464"/>
                <a:gd name="T20" fmla="*/ 609 w 609"/>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9" h="464">
                  <a:moveTo>
                    <a:pt x="4" y="184"/>
                  </a:moveTo>
                  <a:cubicBezTo>
                    <a:pt x="3" y="185"/>
                    <a:pt x="2" y="186"/>
                    <a:pt x="0" y="187"/>
                  </a:cubicBezTo>
                  <a:cubicBezTo>
                    <a:pt x="164" y="464"/>
                    <a:pt x="164" y="464"/>
                    <a:pt x="164" y="464"/>
                  </a:cubicBezTo>
                  <a:cubicBezTo>
                    <a:pt x="165" y="463"/>
                    <a:pt x="166" y="462"/>
                    <a:pt x="168" y="462"/>
                  </a:cubicBezTo>
                  <a:cubicBezTo>
                    <a:pt x="4" y="184"/>
                    <a:pt x="4" y="184"/>
                    <a:pt x="4" y="184"/>
                  </a:cubicBezTo>
                  <a:moveTo>
                    <a:pt x="609" y="0"/>
                  </a:moveTo>
                  <a:cubicBezTo>
                    <a:pt x="583" y="77"/>
                    <a:pt x="583" y="77"/>
                    <a:pt x="583" y="77"/>
                  </a:cubicBezTo>
                  <a:cubicBezTo>
                    <a:pt x="494" y="335"/>
                    <a:pt x="494" y="335"/>
                    <a:pt x="494" y="335"/>
                  </a:cubicBezTo>
                  <a:cubicBezTo>
                    <a:pt x="495" y="336"/>
                    <a:pt x="497" y="336"/>
                    <a:pt x="498" y="337"/>
                  </a:cubicBezTo>
                  <a:cubicBezTo>
                    <a:pt x="609" y="13"/>
                    <a:pt x="609" y="13"/>
                    <a:pt x="609" y="13"/>
                  </a:cubicBezTo>
                  <a:cubicBezTo>
                    <a:pt x="609" y="0"/>
                    <a:pt x="609" y="0"/>
                    <a:pt x="6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5" name="Freeform 20231"/>
            <p:cNvSpPr>
              <a:spLocks noEditPoints="1"/>
            </p:cNvSpPr>
            <p:nvPr/>
          </p:nvSpPr>
          <p:spPr bwMode="auto">
            <a:xfrm>
              <a:off x="7470411" y="-1270835"/>
              <a:ext cx="446226" cy="1121233"/>
            </a:xfrm>
            <a:custGeom>
              <a:avLst/>
              <a:gdLst>
                <a:gd name="T0" fmla="*/ 13 w 283"/>
                <a:gd name="T1" fmla="*/ 23 h 711"/>
                <a:gd name="T2" fmla="*/ 9 w 283"/>
                <a:gd name="T3" fmla="*/ 24 h 711"/>
                <a:gd name="T4" fmla="*/ 276 w 283"/>
                <a:gd name="T5" fmla="*/ 701 h 711"/>
                <a:gd name="T6" fmla="*/ 279 w 283"/>
                <a:gd name="T7" fmla="*/ 711 h 711"/>
                <a:gd name="T8" fmla="*/ 283 w 283"/>
                <a:gd name="T9" fmla="*/ 709 h 711"/>
                <a:gd name="T10" fmla="*/ 283 w 283"/>
                <a:gd name="T11" fmla="*/ 709 h 711"/>
                <a:gd name="T12" fmla="*/ 13 w 283"/>
                <a:gd name="T13" fmla="*/ 23 h 711"/>
                <a:gd name="T14" fmla="*/ 4 w 283"/>
                <a:gd name="T15" fmla="*/ 0 h 711"/>
                <a:gd name="T16" fmla="*/ 0 w 283"/>
                <a:gd name="T17" fmla="*/ 1 h 711"/>
                <a:gd name="T18" fmla="*/ 5 w 283"/>
                <a:gd name="T19" fmla="*/ 12 h 711"/>
                <a:gd name="T20" fmla="*/ 9 w 283"/>
                <a:gd name="T21" fmla="*/ 11 h 711"/>
                <a:gd name="T22" fmla="*/ 4 w 283"/>
                <a:gd name="T23" fmla="*/ 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3" h="711">
                  <a:moveTo>
                    <a:pt x="13" y="23"/>
                  </a:moveTo>
                  <a:cubicBezTo>
                    <a:pt x="12" y="23"/>
                    <a:pt x="11" y="24"/>
                    <a:pt x="9" y="24"/>
                  </a:cubicBezTo>
                  <a:cubicBezTo>
                    <a:pt x="276" y="701"/>
                    <a:pt x="276" y="701"/>
                    <a:pt x="276" y="701"/>
                  </a:cubicBezTo>
                  <a:cubicBezTo>
                    <a:pt x="279" y="711"/>
                    <a:pt x="279" y="711"/>
                    <a:pt x="279" y="711"/>
                  </a:cubicBezTo>
                  <a:cubicBezTo>
                    <a:pt x="283" y="709"/>
                    <a:pt x="283" y="709"/>
                    <a:pt x="283" y="709"/>
                  </a:cubicBezTo>
                  <a:cubicBezTo>
                    <a:pt x="283" y="709"/>
                    <a:pt x="283" y="709"/>
                    <a:pt x="283" y="709"/>
                  </a:cubicBezTo>
                  <a:cubicBezTo>
                    <a:pt x="13" y="23"/>
                    <a:pt x="13" y="23"/>
                    <a:pt x="13" y="23"/>
                  </a:cubicBezTo>
                  <a:moveTo>
                    <a:pt x="4" y="0"/>
                  </a:moveTo>
                  <a:cubicBezTo>
                    <a:pt x="3" y="0"/>
                    <a:pt x="2" y="1"/>
                    <a:pt x="0" y="1"/>
                  </a:cubicBezTo>
                  <a:cubicBezTo>
                    <a:pt x="5" y="12"/>
                    <a:pt x="5" y="12"/>
                    <a:pt x="5" y="12"/>
                  </a:cubicBezTo>
                  <a:cubicBezTo>
                    <a:pt x="6" y="12"/>
                    <a:pt x="7" y="11"/>
                    <a:pt x="9" y="11"/>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6" name="Freeform 20252"/>
            <p:cNvSpPr>
              <a:spLocks/>
            </p:cNvSpPr>
            <p:nvPr/>
          </p:nvSpPr>
          <p:spPr bwMode="auto">
            <a:xfrm>
              <a:off x="4294132" y="-731229"/>
              <a:ext cx="64700" cy="64032"/>
            </a:xfrm>
            <a:custGeom>
              <a:avLst/>
              <a:gdLst>
                <a:gd name="T0" fmla="*/ 21 w 41"/>
                <a:gd name="T1" fmla="*/ 0 h 41"/>
                <a:gd name="T2" fmla="*/ 20 w 41"/>
                <a:gd name="T3" fmla="*/ 0 h 41"/>
                <a:gd name="T4" fmla="*/ 13 w 41"/>
                <a:gd name="T5" fmla="*/ 1 h 41"/>
                <a:gd name="T6" fmla="*/ 9 w 41"/>
                <a:gd name="T7" fmla="*/ 3 h 41"/>
                <a:gd name="T8" fmla="*/ 6 w 41"/>
                <a:gd name="T9" fmla="*/ 5 h 41"/>
                <a:gd name="T10" fmla="*/ 4 w 41"/>
                <a:gd name="T11" fmla="*/ 9 h 41"/>
                <a:gd name="T12" fmla="*/ 2 w 41"/>
                <a:gd name="T13" fmla="*/ 13 h 41"/>
                <a:gd name="T14" fmla="*/ 0 w 41"/>
                <a:gd name="T15" fmla="*/ 17 h 41"/>
                <a:gd name="T16" fmla="*/ 0 w 41"/>
                <a:gd name="T17" fmla="*/ 21 h 41"/>
                <a:gd name="T18" fmla="*/ 1 w 41"/>
                <a:gd name="T19" fmla="*/ 27 h 41"/>
                <a:gd name="T20" fmla="*/ 3 w 41"/>
                <a:gd name="T21" fmla="*/ 31 h 41"/>
                <a:gd name="T22" fmla="*/ 11 w 41"/>
                <a:gd name="T23" fmla="*/ 38 h 41"/>
                <a:gd name="T24" fmla="*/ 15 w 41"/>
                <a:gd name="T25" fmla="*/ 40 h 41"/>
                <a:gd name="T26" fmla="*/ 21 w 41"/>
                <a:gd name="T27" fmla="*/ 41 h 41"/>
                <a:gd name="T28" fmla="*/ 21 w 41"/>
                <a:gd name="T29" fmla="*/ 41 h 41"/>
                <a:gd name="T30" fmla="*/ 22 w 41"/>
                <a:gd name="T31" fmla="*/ 41 h 41"/>
                <a:gd name="T32" fmla="*/ 26 w 41"/>
                <a:gd name="T33" fmla="*/ 40 h 41"/>
                <a:gd name="T34" fmla="*/ 33 w 41"/>
                <a:gd name="T35" fmla="*/ 37 h 41"/>
                <a:gd name="T36" fmla="*/ 36 w 41"/>
                <a:gd name="T37" fmla="*/ 34 h 41"/>
                <a:gd name="T38" fmla="*/ 41 w 41"/>
                <a:gd name="T39" fmla="*/ 26 h 41"/>
                <a:gd name="T40" fmla="*/ 41 w 41"/>
                <a:gd name="T41" fmla="*/ 22 h 41"/>
                <a:gd name="T42" fmla="*/ 41 w 41"/>
                <a:gd name="T43" fmla="*/ 20 h 41"/>
                <a:gd name="T44" fmla="*/ 40 w 41"/>
                <a:gd name="T45" fmla="*/ 12 h 41"/>
                <a:gd name="T46" fmla="*/ 37 w 41"/>
                <a:gd name="T47" fmla="*/ 9 h 41"/>
                <a:gd name="T48" fmla="*/ 21 w 41"/>
                <a:gd name="T4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1">
                  <a:moveTo>
                    <a:pt x="21" y="0"/>
                  </a:moveTo>
                  <a:cubicBezTo>
                    <a:pt x="21" y="0"/>
                    <a:pt x="20" y="0"/>
                    <a:pt x="20" y="0"/>
                  </a:cubicBezTo>
                  <a:cubicBezTo>
                    <a:pt x="18" y="0"/>
                    <a:pt x="15" y="0"/>
                    <a:pt x="13" y="1"/>
                  </a:cubicBezTo>
                  <a:cubicBezTo>
                    <a:pt x="12" y="2"/>
                    <a:pt x="10" y="2"/>
                    <a:pt x="9" y="3"/>
                  </a:cubicBezTo>
                  <a:cubicBezTo>
                    <a:pt x="8" y="4"/>
                    <a:pt x="7" y="5"/>
                    <a:pt x="6" y="5"/>
                  </a:cubicBezTo>
                  <a:cubicBezTo>
                    <a:pt x="5" y="6"/>
                    <a:pt x="4" y="8"/>
                    <a:pt x="4" y="9"/>
                  </a:cubicBezTo>
                  <a:cubicBezTo>
                    <a:pt x="3" y="10"/>
                    <a:pt x="2" y="11"/>
                    <a:pt x="2" y="13"/>
                  </a:cubicBezTo>
                  <a:cubicBezTo>
                    <a:pt x="1" y="14"/>
                    <a:pt x="1" y="15"/>
                    <a:pt x="0" y="17"/>
                  </a:cubicBezTo>
                  <a:cubicBezTo>
                    <a:pt x="0" y="18"/>
                    <a:pt x="0" y="19"/>
                    <a:pt x="0" y="21"/>
                  </a:cubicBezTo>
                  <a:cubicBezTo>
                    <a:pt x="0" y="23"/>
                    <a:pt x="0" y="25"/>
                    <a:pt x="1" y="27"/>
                  </a:cubicBezTo>
                  <a:cubicBezTo>
                    <a:pt x="2" y="28"/>
                    <a:pt x="2" y="30"/>
                    <a:pt x="3" y="31"/>
                  </a:cubicBezTo>
                  <a:cubicBezTo>
                    <a:pt x="5" y="34"/>
                    <a:pt x="7" y="37"/>
                    <a:pt x="11" y="38"/>
                  </a:cubicBezTo>
                  <a:cubicBezTo>
                    <a:pt x="12" y="39"/>
                    <a:pt x="13" y="40"/>
                    <a:pt x="15" y="40"/>
                  </a:cubicBezTo>
                  <a:cubicBezTo>
                    <a:pt x="16" y="41"/>
                    <a:pt x="18" y="41"/>
                    <a:pt x="21" y="41"/>
                  </a:cubicBezTo>
                  <a:cubicBezTo>
                    <a:pt x="21" y="41"/>
                    <a:pt x="21" y="41"/>
                    <a:pt x="21" y="41"/>
                  </a:cubicBezTo>
                  <a:cubicBezTo>
                    <a:pt x="21" y="41"/>
                    <a:pt x="22" y="41"/>
                    <a:pt x="22" y="41"/>
                  </a:cubicBezTo>
                  <a:cubicBezTo>
                    <a:pt x="24" y="41"/>
                    <a:pt x="25" y="41"/>
                    <a:pt x="26" y="40"/>
                  </a:cubicBezTo>
                  <a:cubicBezTo>
                    <a:pt x="29" y="40"/>
                    <a:pt x="31" y="38"/>
                    <a:pt x="33" y="37"/>
                  </a:cubicBezTo>
                  <a:cubicBezTo>
                    <a:pt x="34" y="36"/>
                    <a:pt x="35" y="35"/>
                    <a:pt x="36" y="34"/>
                  </a:cubicBezTo>
                  <a:cubicBezTo>
                    <a:pt x="38" y="32"/>
                    <a:pt x="40" y="29"/>
                    <a:pt x="41" y="26"/>
                  </a:cubicBezTo>
                  <a:cubicBezTo>
                    <a:pt x="41" y="24"/>
                    <a:pt x="41" y="23"/>
                    <a:pt x="41" y="22"/>
                  </a:cubicBezTo>
                  <a:cubicBezTo>
                    <a:pt x="41" y="21"/>
                    <a:pt x="41" y="21"/>
                    <a:pt x="41" y="20"/>
                  </a:cubicBezTo>
                  <a:cubicBezTo>
                    <a:pt x="41" y="17"/>
                    <a:pt x="41" y="15"/>
                    <a:pt x="40" y="12"/>
                  </a:cubicBezTo>
                  <a:cubicBezTo>
                    <a:pt x="39" y="11"/>
                    <a:pt x="38" y="10"/>
                    <a:pt x="37" y="9"/>
                  </a:cubicBezTo>
                  <a:cubicBezTo>
                    <a:pt x="34" y="3"/>
                    <a:pt x="28"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7" name="Freeform 20253"/>
            <p:cNvSpPr>
              <a:spLocks/>
            </p:cNvSpPr>
            <p:nvPr/>
          </p:nvSpPr>
          <p:spPr bwMode="auto">
            <a:xfrm>
              <a:off x="4762370" y="-994696"/>
              <a:ext cx="64700" cy="64700"/>
            </a:xfrm>
            <a:custGeom>
              <a:avLst/>
              <a:gdLst>
                <a:gd name="T0" fmla="*/ 20 w 41"/>
                <a:gd name="T1" fmla="*/ 0 h 41"/>
                <a:gd name="T2" fmla="*/ 20 w 41"/>
                <a:gd name="T3" fmla="*/ 0 h 41"/>
                <a:gd name="T4" fmla="*/ 0 w 41"/>
                <a:gd name="T5" fmla="*/ 21 h 41"/>
                <a:gd name="T6" fmla="*/ 1 w 41"/>
                <a:gd name="T7" fmla="*/ 28 h 41"/>
                <a:gd name="T8" fmla="*/ 3 w 41"/>
                <a:gd name="T9" fmla="*/ 32 h 41"/>
                <a:gd name="T10" fmla="*/ 19 w 41"/>
                <a:gd name="T11" fmla="*/ 41 h 41"/>
                <a:gd name="T12" fmla="*/ 20 w 41"/>
                <a:gd name="T13" fmla="*/ 41 h 41"/>
                <a:gd name="T14" fmla="*/ 21 w 41"/>
                <a:gd name="T15" fmla="*/ 41 h 41"/>
                <a:gd name="T16" fmla="*/ 24 w 41"/>
                <a:gd name="T17" fmla="*/ 41 h 41"/>
                <a:gd name="T18" fmla="*/ 32 w 41"/>
                <a:gd name="T19" fmla="*/ 38 h 41"/>
                <a:gd name="T20" fmla="*/ 35 w 41"/>
                <a:gd name="T21" fmla="*/ 35 h 41"/>
                <a:gd name="T22" fmla="*/ 41 w 41"/>
                <a:gd name="T23" fmla="*/ 21 h 41"/>
                <a:gd name="T24" fmla="*/ 20 w 41"/>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1">
                  <a:moveTo>
                    <a:pt x="20" y="0"/>
                  </a:moveTo>
                  <a:cubicBezTo>
                    <a:pt x="20" y="0"/>
                    <a:pt x="20" y="0"/>
                    <a:pt x="20" y="0"/>
                  </a:cubicBezTo>
                  <a:cubicBezTo>
                    <a:pt x="9" y="0"/>
                    <a:pt x="0" y="10"/>
                    <a:pt x="0" y="21"/>
                  </a:cubicBezTo>
                  <a:cubicBezTo>
                    <a:pt x="0" y="24"/>
                    <a:pt x="0" y="26"/>
                    <a:pt x="1" y="28"/>
                  </a:cubicBezTo>
                  <a:cubicBezTo>
                    <a:pt x="2" y="30"/>
                    <a:pt x="2" y="31"/>
                    <a:pt x="3" y="32"/>
                  </a:cubicBezTo>
                  <a:cubicBezTo>
                    <a:pt x="7" y="37"/>
                    <a:pt x="13" y="41"/>
                    <a:pt x="19" y="41"/>
                  </a:cubicBezTo>
                  <a:cubicBezTo>
                    <a:pt x="20" y="41"/>
                    <a:pt x="20" y="41"/>
                    <a:pt x="20" y="41"/>
                  </a:cubicBezTo>
                  <a:cubicBezTo>
                    <a:pt x="21" y="41"/>
                    <a:pt x="21" y="41"/>
                    <a:pt x="21" y="41"/>
                  </a:cubicBezTo>
                  <a:cubicBezTo>
                    <a:pt x="22" y="41"/>
                    <a:pt x="23" y="41"/>
                    <a:pt x="24" y="41"/>
                  </a:cubicBezTo>
                  <a:cubicBezTo>
                    <a:pt x="27" y="41"/>
                    <a:pt x="29" y="40"/>
                    <a:pt x="32" y="38"/>
                  </a:cubicBezTo>
                  <a:cubicBezTo>
                    <a:pt x="33" y="37"/>
                    <a:pt x="34" y="36"/>
                    <a:pt x="35" y="35"/>
                  </a:cubicBezTo>
                  <a:cubicBezTo>
                    <a:pt x="39" y="32"/>
                    <a:pt x="41" y="26"/>
                    <a:pt x="41" y="21"/>
                  </a:cubicBezTo>
                  <a:cubicBezTo>
                    <a:pt x="41" y="9"/>
                    <a:pt x="32" y="0"/>
                    <a:pt x="2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8" name="Freeform 20254"/>
            <p:cNvSpPr>
              <a:spLocks/>
            </p:cNvSpPr>
            <p:nvPr/>
          </p:nvSpPr>
          <p:spPr bwMode="auto">
            <a:xfrm>
              <a:off x="5434044" y="-550471"/>
              <a:ext cx="126064" cy="128065"/>
            </a:xfrm>
            <a:custGeom>
              <a:avLst/>
              <a:gdLst>
                <a:gd name="T0" fmla="*/ 40 w 80"/>
                <a:gd name="T1" fmla="*/ 0 h 81"/>
                <a:gd name="T2" fmla="*/ 39 w 80"/>
                <a:gd name="T3" fmla="*/ 0 h 81"/>
                <a:gd name="T4" fmla="*/ 2 w 80"/>
                <a:gd name="T5" fmla="*/ 28 h 81"/>
                <a:gd name="T6" fmla="*/ 1 w 80"/>
                <a:gd name="T7" fmla="*/ 32 h 81"/>
                <a:gd name="T8" fmla="*/ 0 w 80"/>
                <a:gd name="T9" fmla="*/ 41 h 81"/>
                <a:gd name="T10" fmla="*/ 4 w 80"/>
                <a:gd name="T11" fmla="*/ 59 h 81"/>
                <a:gd name="T12" fmla="*/ 6 w 80"/>
                <a:gd name="T13" fmla="*/ 63 h 81"/>
                <a:gd name="T14" fmla="*/ 33 w 80"/>
                <a:gd name="T15" fmla="*/ 80 h 81"/>
                <a:gd name="T16" fmla="*/ 37 w 80"/>
                <a:gd name="T17" fmla="*/ 81 h 81"/>
                <a:gd name="T18" fmla="*/ 40 w 80"/>
                <a:gd name="T19" fmla="*/ 81 h 81"/>
                <a:gd name="T20" fmla="*/ 41 w 80"/>
                <a:gd name="T21" fmla="*/ 81 h 81"/>
                <a:gd name="T22" fmla="*/ 77 w 80"/>
                <a:gd name="T23" fmla="*/ 56 h 81"/>
                <a:gd name="T24" fmla="*/ 79 w 80"/>
                <a:gd name="T25" fmla="*/ 51 h 81"/>
                <a:gd name="T26" fmla="*/ 80 w 80"/>
                <a:gd name="T27" fmla="*/ 40 h 81"/>
                <a:gd name="T28" fmla="*/ 79 w 80"/>
                <a:gd name="T29" fmla="*/ 31 h 81"/>
                <a:gd name="T30" fmla="*/ 78 w 80"/>
                <a:gd name="T31" fmla="*/ 27 h 81"/>
                <a:gd name="T32" fmla="*/ 64 w 80"/>
                <a:gd name="T33" fmla="*/ 8 h 81"/>
                <a:gd name="T34" fmla="*/ 60 w 80"/>
                <a:gd name="T35" fmla="*/ 6 h 81"/>
                <a:gd name="T36" fmla="*/ 40 w 80"/>
                <a:gd name="T3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1">
                  <a:moveTo>
                    <a:pt x="40" y="0"/>
                  </a:moveTo>
                  <a:cubicBezTo>
                    <a:pt x="40" y="0"/>
                    <a:pt x="39" y="0"/>
                    <a:pt x="39" y="0"/>
                  </a:cubicBezTo>
                  <a:cubicBezTo>
                    <a:pt x="22" y="1"/>
                    <a:pt x="7" y="12"/>
                    <a:pt x="2" y="28"/>
                  </a:cubicBezTo>
                  <a:cubicBezTo>
                    <a:pt x="1" y="29"/>
                    <a:pt x="1" y="31"/>
                    <a:pt x="1" y="32"/>
                  </a:cubicBezTo>
                  <a:cubicBezTo>
                    <a:pt x="0" y="35"/>
                    <a:pt x="0" y="38"/>
                    <a:pt x="0" y="41"/>
                  </a:cubicBezTo>
                  <a:cubicBezTo>
                    <a:pt x="0" y="48"/>
                    <a:pt x="1" y="54"/>
                    <a:pt x="4" y="59"/>
                  </a:cubicBezTo>
                  <a:cubicBezTo>
                    <a:pt x="5" y="60"/>
                    <a:pt x="5" y="61"/>
                    <a:pt x="6" y="63"/>
                  </a:cubicBezTo>
                  <a:cubicBezTo>
                    <a:pt x="12" y="72"/>
                    <a:pt x="22" y="78"/>
                    <a:pt x="33" y="80"/>
                  </a:cubicBezTo>
                  <a:cubicBezTo>
                    <a:pt x="34" y="80"/>
                    <a:pt x="36" y="81"/>
                    <a:pt x="37" y="81"/>
                  </a:cubicBezTo>
                  <a:cubicBezTo>
                    <a:pt x="38" y="81"/>
                    <a:pt x="39" y="81"/>
                    <a:pt x="40" y="81"/>
                  </a:cubicBezTo>
                  <a:cubicBezTo>
                    <a:pt x="40" y="81"/>
                    <a:pt x="40" y="81"/>
                    <a:pt x="41" y="81"/>
                  </a:cubicBezTo>
                  <a:cubicBezTo>
                    <a:pt x="57" y="81"/>
                    <a:pt x="71" y="70"/>
                    <a:pt x="77" y="56"/>
                  </a:cubicBezTo>
                  <a:cubicBezTo>
                    <a:pt x="78" y="54"/>
                    <a:pt x="78" y="53"/>
                    <a:pt x="79" y="51"/>
                  </a:cubicBezTo>
                  <a:cubicBezTo>
                    <a:pt x="80" y="48"/>
                    <a:pt x="80" y="44"/>
                    <a:pt x="80" y="40"/>
                  </a:cubicBezTo>
                  <a:cubicBezTo>
                    <a:pt x="80" y="37"/>
                    <a:pt x="80" y="34"/>
                    <a:pt x="79" y="31"/>
                  </a:cubicBezTo>
                  <a:cubicBezTo>
                    <a:pt x="79" y="30"/>
                    <a:pt x="78" y="29"/>
                    <a:pt x="78" y="27"/>
                  </a:cubicBezTo>
                  <a:cubicBezTo>
                    <a:pt x="75" y="20"/>
                    <a:pt x="70" y="13"/>
                    <a:pt x="64" y="8"/>
                  </a:cubicBezTo>
                  <a:cubicBezTo>
                    <a:pt x="62" y="7"/>
                    <a:pt x="61" y="7"/>
                    <a:pt x="60" y="6"/>
                  </a:cubicBezTo>
                  <a:cubicBezTo>
                    <a:pt x="54" y="2"/>
                    <a:pt x="47" y="0"/>
                    <a:pt x="4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69" name="Freeform 20256"/>
            <p:cNvSpPr>
              <a:spLocks/>
            </p:cNvSpPr>
            <p:nvPr/>
          </p:nvSpPr>
          <p:spPr bwMode="auto">
            <a:xfrm>
              <a:off x="4830405" y="-142265"/>
              <a:ext cx="99384" cy="99384"/>
            </a:xfrm>
            <a:custGeom>
              <a:avLst/>
              <a:gdLst>
                <a:gd name="T0" fmla="*/ 31 w 63"/>
                <a:gd name="T1" fmla="*/ 0 h 63"/>
                <a:gd name="T2" fmla="*/ 31 w 63"/>
                <a:gd name="T3" fmla="*/ 0 h 63"/>
                <a:gd name="T4" fmla="*/ 30 w 63"/>
                <a:gd name="T5" fmla="*/ 0 h 63"/>
                <a:gd name="T6" fmla="*/ 26 w 63"/>
                <a:gd name="T7" fmla="*/ 0 h 63"/>
                <a:gd name="T8" fmla="*/ 12 w 63"/>
                <a:gd name="T9" fmla="*/ 6 h 63"/>
                <a:gd name="T10" fmla="*/ 9 w 63"/>
                <a:gd name="T11" fmla="*/ 9 h 63"/>
                <a:gd name="T12" fmla="*/ 0 w 63"/>
                <a:gd name="T13" fmla="*/ 32 h 63"/>
                <a:gd name="T14" fmla="*/ 14 w 63"/>
                <a:gd name="T15" fmla="*/ 58 h 63"/>
                <a:gd name="T16" fmla="*/ 18 w 63"/>
                <a:gd name="T17" fmla="*/ 60 h 63"/>
                <a:gd name="T18" fmla="*/ 31 w 63"/>
                <a:gd name="T19" fmla="*/ 63 h 63"/>
                <a:gd name="T20" fmla="*/ 31 w 63"/>
                <a:gd name="T21" fmla="*/ 63 h 63"/>
                <a:gd name="T22" fmla="*/ 32 w 63"/>
                <a:gd name="T23" fmla="*/ 63 h 63"/>
                <a:gd name="T24" fmla="*/ 35 w 63"/>
                <a:gd name="T25" fmla="*/ 63 h 63"/>
                <a:gd name="T26" fmla="*/ 52 w 63"/>
                <a:gd name="T27" fmla="*/ 55 h 63"/>
                <a:gd name="T28" fmla="*/ 55 w 63"/>
                <a:gd name="T29" fmla="*/ 52 h 63"/>
                <a:gd name="T30" fmla="*/ 63 w 63"/>
                <a:gd name="T31" fmla="*/ 31 h 63"/>
                <a:gd name="T32" fmla="*/ 58 w 63"/>
                <a:gd name="T33" fmla="*/ 15 h 63"/>
                <a:gd name="T34" fmla="*/ 56 w 63"/>
                <a:gd name="T35" fmla="*/ 12 h 63"/>
                <a:gd name="T36" fmla="*/ 47 w 63"/>
                <a:gd name="T37" fmla="*/ 4 h 63"/>
                <a:gd name="T38" fmla="*/ 43 w 63"/>
                <a:gd name="T39" fmla="*/ 2 h 63"/>
                <a:gd name="T40" fmla="*/ 31 w 63"/>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0"/>
                  </a:moveTo>
                  <a:cubicBezTo>
                    <a:pt x="31" y="0"/>
                    <a:pt x="31" y="0"/>
                    <a:pt x="31" y="0"/>
                  </a:cubicBezTo>
                  <a:cubicBezTo>
                    <a:pt x="31" y="0"/>
                    <a:pt x="30" y="0"/>
                    <a:pt x="30" y="0"/>
                  </a:cubicBezTo>
                  <a:cubicBezTo>
                    <a:pt x="29" y="0"/>
                    <a:pt x="27" y="0"/>
                    <a:pt x="26" y="0"/>
                  </a:cubicBezTo>
                  <a:cubicBezTo>
                    <a:pt x="21" y="1"/>
                    <a:pt x="16" y="3"/>
                    <a:pt x="12" y="6"/>
                  </a:cubicBezTo>
                  <a:cubicBezTo>
                    <a:pt x="11" y="7"/>
                    <a:pt x="10" y="8"/>
                    <a:pt x="9" y="9"/>
                  </a:cubicBezTo>
                  <a:cubicBezTo>
                    <a:pt x="3" y="15"/>
                    <a:pt x="0" y="23"/>
                    <a:pt x="0" y="32"/>
                  </a:cubicBezTo>
                  <a:cubicBezTo>
                    <a:pt x="0" y="43"/>
                    <a:pt x="6" y="52"/>
                    <a:pt x="14" y="58"/>
                  </a:cubicBezTo>
                  <a:cubicBezTo>
                    <a:pt x="15" y="59"/>
                    <a:pt x="17" y="59"/>
                    <a:pt x="18" y="60"/>
                  </a:cubicBezTo>
                  <a:cubicBezTo>
                    <a:pt x="22" y="62"/>
                    <a:pt x="26" y="63"/>
                    <a:pt x="31" y="63"/>
                  </a:cubicBezTo>
                  <a:cubicBezTo>
                    <a:pt x="31" y="63"/>
                    <a:pt x="31" y="63"/>
                    <a:pt x="31" y="63"/>
                  </a:cubicBezTo>
                  <a:cubicBezTo>
                    <a:pt x="31" y="63"/>
                    <a:pt x="32" y="63"/>
                    <a:pt x="32" y="63"/>
                  </a:cubicBezTo>
                  <a:cubicBezTo>
                    <a:pt x="33" y="63"/>
                    <a:pt x="34" y="63"/>
                    <a:pt x="35" y="63"/>
                  </a:cubicBezTo>
                  <a:cubicBezTo>
                    <a:pt x="41" y="62"/>
                    <a:pt x="47" y="59"/>
                    <a:pt x="52" y="55"/>
                  </a:cubicBezTo>
                  <a:cubicBezTo>
                    <a:pt x="53" y="54"/>
                    <a:pt x="54" y="53"/>
                    <a:pt x="55" y="52"/>
                  </a:cubicBezTo>
                  <a:cubicBezTo>
                    <a:pt x="60" y="47"/>
                    <a:pt x="63" y="39"/>
                    <a:pt x="63" y="31"/>
                  </a:cubicBezTo>
                  <a:cubicBezTo>
                    <a:pt x="63" y="25"/>
                    <a:pt x="61" y="20"/>
                    <a:pt x="58" y="15"/>
                  </a:cubicBezTo>
                  <a:cubicBezTo>
                    <a:pt x="57" y="14"/>
                    <a:pt x="57" y="13"/>
                    <a:pt x="56" y="12"/>
                  </a:cubicBezTo>
                  <a:cubicBezTo>
                    <a:pt x="53" y="9"/>
                    <a:pt x="50" y="6"/>
                    <a:pt x="47" y="4"/>
                  </a:cubicBezTo>
                  <a:cubicBezTo>
                    <a:pt x="46" y="4"/>
                    <a:pt x="44" y="3"/>
                    <a:pt x="43" y="2"/>
                  </a:cubicBezTo>
                  <a:cubicBezTo>
                    <a:pt x="39" y="1"/>
                    <a:pt x="35" y="0"/>
                    <a:pt x="3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0" name="Freeform 20257"/>
            <p:cNvSpPr>
              <a:spLocks/>
            </p:cNvSpPr>
            <p:nvPr/>
          </p:nvSpPr>
          <p:spPr bwMode="auto">
            <a:xfrm>
              <a:off x="5660826" y="-439748"/>
              <a:ext cx="64700" cy="64700"/>
            </a:xfrm>
            <a:custGeom>
              <a:avLst/>
              <a:gdLst>
                <a:gd name="T0" fmla="*/ 21 w 41"/>
                <a:gd name="T1" fmla="*/ 0 h 41"/>
                <a:gd name="T2" fmla="*/ 20 w 41"/>
                <a:gd name="T3" fmla="*/ 0 h 41"/>
                <a:gd name="T4" fmla="*/ 4 w 41"/>
                <a:gd name="T5" fmla="*/ 9 h 41"/>
                <a:gd name="T6" fmla="*/ 2 w 41"/>
                <a:gd name="T7" fmla="*/ 13 h 41"/>
                <a:gd name="T8" fmla="*/ 0 w 41"/>
                <a:gd name="T9" fmla="*/ 21 h 41"/>
                <a:gd name="T10" fmla="*/ 11 w 41"/>
                <a:gd name="T11" fmla="*/ 39 h 41"/>
                <a:gd name="T12" fmla="*/ 15 w 41"/>
                <a:gd name="T13" fmla="*/ 40 h 41"/>
                <a:gd name="T14" fmla="*/ 21 w 41"/>
                <a:gd name="T15" fmla="*/ 41 h 41"/>
                <a:gd name="T16" fmla="*/ 21 w 41"/>
                <a:gd name="T17" fmla="*/ 41 h 41"/>
                <a:gd name="T18" fmla="*/ 30 w 41"/>
                <a:gd name="T19" fmla="*/ 39 h 41"/>
                <a:gd name="T20" fmla="*/ 34 w 41"/>
                <a:gd name="T21" fmla="*/ 36 h 41"/>
                <a:gd name="T22" fmla="*/ 40 w 41"/>
                <a:gd name="T23" fmla="*/ 28 h 41"/>
                <a:gd name="T24" fmla="*/ 41 w 41"/>
                <a:gd name="T25" fmla="*/ 24 h 41"/>
                <a:gd name="T26" fmla="*/ 41 w 41"/>
                <a:gd name="T27" fmla="*/ 20 h 41"/>
                <a:gd name="T28" fmla="*/ 29 w 41"/>
                <a:gd name="T29" fmla="*/ 2 h 41"/>
                <a:gd name="T30" fmla="*/ 25 w 41"/>
                <a:gd name="T31" fmla="*/ 0 h 41"/>
                <a:gd name="T32" fmla="*/ 21 w 41"/>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21" y="0"/>
                  </a:moveTo>
                  <a:cubicBezTo>
                    <a:pt x="21" y="0"/>
                    <a:pt x="21" y="0"/>
                    <a:pt x="20" y="0"/>
                  </a:cubicBezTo>
                  <a:cubicBezTo>
                    <a:pt x="14" y="0"/>
                    <a:pt x="7" y="4"/>
                    <a:pt x="4" y="9"/>
                  </a:cubicBezTo>
                  <a:cubicBezTo>
                    <a:pt x="3" y="10"/>
                    <a:pt x="2" y="11"/>
                    <a:pt x="2" y="13"/>
                  </a:cubicBezTo>
                  <a:cubicBezTo>
                    <a:pt x="1" y="15"/>
                    <a:pt x="0" y="18"/>
                    <a:pt x="0" y="21"/>
                  </a:cubicBezTo>
                  <a:cubicBezTo>
                    <a:pt x="0" y="29"/>
                    <a:pt x="5" y="35"/>
                    <a:pt x="11" y="39"/>
                  </a:cubicBezTo>
                  <a:cubicBezTo>
                    <a:pt x="12" y="39"/>
                    <a:pt x="14" y="40"/>
                    <a:pt x="15" y="40"/>
                  </a:cubicBezTo>
                  <a:cubicBezTo>
                    <a:pt x="17" y="41"/>
                    <a:pt x="19" y="41"/>
                    <a:pt x="21" y="41"/>
                  </a:cubicBezTo>
                  <a:cubicBezTo>
                    <a:pt x="21" y="41"/>
                    <a:pt x="21" y="41"/>
                    <a:pt x="21" y="41"/>
                  </a:cubicBezTo>
                  <a:cubicBezTo>
                    <a:pt x="24" y="41"/>
                    <a:pt x="28" y="40"/>
                    <a:pt x="30" y="39"/>
                  </a:cubicBezTo>
                  <a:cubicBezTo>
                    <a:pt x="32" y="38"/>
                    <a:pt x="33" y="37"/>
                    <a:pt x="34" y="36"/>
                  </a:cubicBezTo>
                  <a:cubicBezTo>
                    <a:pt x="37" y="34"/>
                    <a:pt x="39" y="31"/>
                    <a:pt x="40" y="28"/>
                  </a:cubicBezTo>
                  <a:cubicBezTo>
                    <a:pt x="40" y="27"/>
                    <a:pt x="41" y="25"/>
                    <a:pt x="41" y="24"/>
                  </a:cubicBezTo>
                  <a:cubicBezTo>
                    <a:pt x="41" y="23"/>
                    <a:pt x="41" y="21"/>
                    <a:pt x="41" y="20"/>
                  </a:cubicBezTo>
                  <a:cubicBezTo>
                    <a:pt x="41" y="12"/>
                    <a:pt x="36" y="5"/>
                    <a:pt x="29" y="2"/>
                  </a:cubicBezTo>
                  <a:cubicBezTo>
                    <a:pt x="27" y="1"/>
                    <a:pt x="26" y="1"/>
                    <a:pt x="25" y="0"/>
                  </a:cubicBezTo>
                  <a:cubicBezTo>
                    <a:pt x="23" y="0"/>
                    <a:pt x="22"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1" name="Freeform 20258"/>
            <p:cNvSpPr>
              <a:spLocks/>
            </p:cNvSpPr>
            <p:nvPr/>
          </p:nvSpPr>
          <p:spPr bwMode="auto">
            <a:xfrm>
              <a:off x="6135734" y="-717222"/>
              <a:ext cx="119394" cy="119394"/>
            </a:xfrm>
            <a:custGeom>
              <a:avLst/>
              <a:gdLst>
                <a:gd name="T0" fmla="*/ 38 w 76"/>
                <a:gd name="T1" fmla="*/ 0 h 76"/>
                <a:gd name="T2" fmla="*/ 38 w 76"/>
                <a:gd name="T3" fmla="*/ 1 h 76"/>
                <a:gd name="T4" fmla="*/ 22 w 76"/>
                <a:gd name="T5" fmla="*/ 4 h 76"/>
                <a:gd name="T6" fmla="*/ 18 w 76"/>
                <a:gd name="T7" fmla="*/ 6 h 76"/>
                <a:gd name="T8" fmla="*/ 1 w 76"/>
                <a:gd name="T9" fmla="*/ 39 h 76"/>
                <a:gd name="T10" fmla="*/ 2 w 76"/>
                <a:gd name="T11" fmla="*/ 46 h 76"/>
                <a:gd name="T12" fmla="*/ 3 w 76"/>
                <a:gd name="T13" fmla="*/ 51 h 76"/>
                <a:gd name="T14" fmla="*/ 38 w 76"/>
                <a:gd name="T15" fmla="*/ 76 h 76"/>
                <a:gd name="T16" fmla="*/ 39 w 76"/>
                <a:gd name="T17" fmla="*/ 76 h 76"/>
                <a:gd name="T18" fmla="*/ 52 w 76"/>
                <a:gd name="T19" fmla="*/ 73 h 76"/>
                <a:gd name="T20" fmla="*/ 56 w 76"/>
                <a:gd name="T21" fmla="*/ 72 h 76"/>
                <a:gd name="T22" fmla="*/ 76 w 76"/>
                <a:gd name="T23" fmla="*/ 38 h 76"/>
                <a:gd name="T24" fmla="*/ 76 w 76"/>
                <a:gd name="T25" fmla="*/ 33 h 76"/>
                <a:gd name="T26" fmla="*/ 75 w 76"/>
                <a:gd name="T27" fmla="*/ 29 h 76"/>
                <a:gd name="T28" fmla="*/ 38 w 76"/>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76">
                  <a:moveTo>
                    <a:pt x="38" y="0"/>
                  </a:moveTo>
                  <a:cubicBezTo>
                    <a:pt x="38" y="0"/>
                    <a:pt x="38" y="1"/>
                    <a:pt x="38" y="1"/>
                  </a:cubicBezTo>
                  <a:cubicBezTo>
                    <a:pt x="32" y="1"/>
                    <a:pt x="27" y="2"/>
                    <a:pt x="22" y="4"/>
                  </a:cubicBezTo>
                  <a:cubicBezTo>
                    <a:pt x="21" y="5"/>
                    <a:pt x="20" y="5"/>
                    <a:pt x="18" y="6"/>
                  </a:cubicBezTo>
                  <a:cubicBezTo>
                    <a:pt x="8" y="13"/>
                    <a:pt x="0" y="25"/>
                    <a:pt x="1" y="39"/>
                  </a:cubicBezTo>
                  <a:cubicBezTo>
                    <a:pt x="1" y="42"/>
                    <a:pt x="1" y="44"/>
                    <a:pt x="2" y="46"/>
                  </a:cubicBezTo>
                  <a:cubicBezTo>
                    <a:pt x="2" y="48"/>
                    <a:pt x="2" y="49"/>
                    <a:pt x="3" y="51"/>
                  </a:cubicBezTo>
                  <a:cubicBezTo>
                    <a:pt x="8" y="65"/>
                    <a:pt x="22" y="76"/>
                    <a:pt x="38" y="76"/>
                  </a:cubicBezTo>
                  <a:cubicBezTo>
                    <a:pt x="39" y="76"/>
                    <a:pt x="39" y="76"/>
                    <a:pt x="39" y="76"/>
                  </a:cubicBezTo>
                  <a:cubicBezTo>
                    <a:pt x="44" y="76"/>
                    <a:pt x="48" y="75"/>
                    <a:pt x="52" y="73"/>
                  </a:cubicBezTo>
                  <a:cubicBezTo>
                    <a:pt x="54" y="73"/>
                    <a:pt x="55" y="72"/>
                    <a:pt x="56" y="72"/>
                  </a:cubicBezTo>
                  <a:cubicBezTo>
                    <a:pt x="68" y="65"/>
                    <a:pt x="76" y="52"/>
                    <a:pt x="76" y="38"/>
                  </a:cubicBezTo>
                  <a:cubicBezTo>
                    <a:pt x="76" y="36"/>
                    <a:pt x="76" y="35"/>
                    <a:pt x="76" y="33"/>
                  </a:cubicBezTo>
                  <a:cubicBezTo>
                    <a:pt x="76" y="32"/>
                    <a:pt x="75" y="31"/>
                    <a:pt x="75" y="29"/>
                  </a:cubicBezTo>
                  <a:cubicBezTo>
                    <a:pt x="71" y="13"/>
                    <a:pt x="56" y="0"/>
                    <a:pt x="3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2" name="Freeform 20259"/>
            <p:cNvSpPr>
              <a:spLocks/>
            </p:cNvSpPr>
            <p:nvPr/>
          </p:nvSpPr>
          <p:spPr bwMode="auto">
            <a:xfrm>
              <a:off x="6909460" y="362657"/>
              <a:ext cx="119394" cy="119394"/>
            </a:xfrm>
            <a:custGeom>
              <a:avLst/>
              <a:gdLst>
                <a:gd name="T0" fmla="*/ 38 w 76"/>
                <a:gd name="T1" fmla="*/ 0 h 76"/>
                <a:gd name="T2" fmla="*/ 37 w 76"/>
                <a:gd name="T3" fmla="*/ 0 h 76"/>
                <a:gd name="T4" fmla="*/ 31 w 76"/>
                <a:gd name="T5" fmla="*/ 1 h 76"/>
                <a:gd name="T6" fmla="*/ 26 w 76"/>
                <a:gd name="T7" fmla="*/ 2 h 76"/>
                <a:gd name="T8" fmla="*/ 13 w 76"/>
                <a:gd name="T9" fmla="*/ 10 h 76"/>
                <a:gd name="T10" fmla="*/ 10 w 76"/>
                <a:gd name="T11" fmla="*/ 13 h 76"/>
                <a:gd name="T12" fmla="*/ 2 w 76"/>
                <a:gd name="T13" fmla="*/ 26 h 76"/>
                <a:gd name="T14" fmla="*/ 1 w 76"/>
                <a:gd name="T15" fmla="*/ 30 h 76"/>
                <a:gd name="T16" fmla="*/ 0 w 76"/>
                <a:gd name="T17" fmla="*/ 39 h 76"/>
                <a:gd name="T18" fmla="*/ 12 w 76"/>
                <a:gd name="T19" fmla="*/ 66 h 76"/>
                <a:gd name="T20" fmla="*/ 16 w 76"/>
                <a:gd name="T21" fmla="*/ 69 h 76"/>
                <a:gd name="T22" fmla="*/ 38 w 76"/>
                <a:gd name="T23" fmla="*/ 76 h 76"/>
                <a:gd name="T24" fmla="*/ 39 w 76"/>
                <a:gd name="T25" fmla="*/ 76 h 76"/>
                <a:gd name="T26" fmla="*/ 68 w 76"/>
                <a:gd name="T27" fmla="*/ 62 h 76"/>
                <a:gd name="T28" fmla="*/ 70 w 76"/>
                <a:gd name="T29" fmla="*/ 58 h 76"/>
                <a:gd name="T30" fmla="*/ 76 w 76"/>
                <a:gd name="T31" fmla="*/ 38 h 76"/>
                <a:gd name="T32" fmla="*/ 65 w 76"/>
                <a:gd name="T33" fmla="*/ 12 h 76"/>
                <a:gd name="T34" fmla="*/ 62 w 76"/>
                <a:gd name="T35" fmla="*/ 9 h 76"/>
                <a:gd name="T36" fmla="*/ 43 w 76"/>
                <a:gd name="T37" fmla="*/ 1 h 76"/>
                <a:gd name="T38" fmla="*/ 39 w 76"/>
                <a:gd name="T39" fmla="*/ 0 h 76"/>
                <a:gd name="T40" fmla="*/ 38 w 76"/>
                <a:gd name="T41"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76">
                  <a:moveTo>
                    <a:pt x="38" y="0"/>
                  </a:moveTo>
                  <a:cubicBezTo>
                    <a:pt x="38" y="0"/>
                    <a:pt x="38" y="0"/>
                    <a:pt x="37" y="0"/>
                  </a:cubicBezTo>
                  <a:cubicBezTo>
                    <a:pt x="35" y="0"/>
                    <a:pt x="33" y="1"/>
                    <a:pt x="31" y="1"/>
                  </a:cubicBezTo>
                  <a:cubicBezTo>
                    <a:pt x="29" y="1"/>
                    <a:pt x="28" y="2"/>
                    <a:pt x="26" y="2"/>
                  </a:cubicBezTo>
                  <a:cubicBezTo>
                    <a:pt x="21" y="4"/>
                    <a:pt x="17" y="7"/>
                    <a:pt x="13" y="10"/>
                  </a:cubicBezTo>
                  <a:cubicBezTo>
                    <a:pt x="12" y="11"/>
                    <a:pt x="11" y="12"/>
                    <a:pt x="10" y="13"/>
                  </a:cubicBezTo>
                  <a:cubicBezTo>
                    <a:pt x="7" y="17"/>
                    <a:pt x="4" y="21"/>
                    <a:pt x="2" y="26"/>
                  </a:cubicBezTo>
                  <a:cubicBezTo>
                    <a:pt x="2" y="27"/>
                    <a:pt x="2" y="28"/>
                    <a:pt x="1" y="30"/>
                  </a:cubicBezTo>
                  <a:cubicBezTo>
                    <a:pt x="1" y="33"/>
                    <a:pt x="0" y="36"/>
                    <a:pt x="0" y="39"/>
                  </a:cubicBezTo>
                  <a:cubicBezTo>
                    <a:pt x="0" y="50"/>
                    <a:pt x="5" y="59"/>
                    <a:pt x="12" y="66"/>
                  </a:cubicBezTo>
                  <a:cubicBezTo>
                    <a:pt x="13" y="67"/>
                    <a:pt x="15" y="68"/>
                    <a:pt x="16" y="69"/>
                  </a:cubicBezTo>
                  <a:cubicBezTo>
                    <a:pt x="22" y="73"/>
                    <a:pt x="30" y="76"/>
                    <a:pt x="38" y="76"/>
                  </a:cubicBezTo>
                  <a:cubicBezTo>
                    <a:pt x="38" y="76"/>
                    <a:pt x="39" y="76"/>
                    <a:pt x="39" y="76"/>
                  </a:cubicBezTo>
                  <a:cubicBezTo>
                    <a:pt x="50" y="76"/>
                    <a:pt x="61" y="70"/>
                    <a:pt x="68" y="62"/>
                  </a:cubicBezTo>
                  <a:cubicBezTo>
                    <a:pt x="68" y="61"/>
                    <a:pt x="69" y="60"/>
                    <a:pt x="70" y="58"/>
                  </a:cubicBezTo>
                  <a:cubicBezTo>
                    <a:pt x="74" y="52"/>
                    <a:pt x="76" y="45"/>
                    <a:pt x="76" y="38"/>
                  </a:cubicBezTo>
                  <a:cubicBezTo>
                    <a:pt x="76" y="27"/>
                    <a:pt x="72" y="18"/>
                    <a:pt x="65" y="12"/>
                  </a:cubicBezTo>
                  <a:cubicBezTo>
                    <a:pt x="64" y="11"/>
                    <a:pt x="63" y="10"/>
                    <a:pt x="62" y="9"/>
                  </a:cubicBezTo>
                  <a:cubicBezTo>
                    <a:pt x="57" y="5"/>
                    <a:pt x="50" y="2"/>
                    <a:pt x="43" y="1"/>
                  </a:cubicBezTo>
                  <a:cubicBezTo>
                    <a:pt x="42" y="1"/>
                    <a:pt x="40" y="0"/>
                    <a:pt x="39" y="0"/>
                  </a:cubicBezTo>
                  <a:cubicBezTo>
                    <a:pt x="39" y="0"/>
                    <a:pt x="38" y="0"/>
                    <a:pt x="3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3" name="Freeform 20260"/>
            <p:cNvSpPr>
              <a:spLocks/>
            </p:cNvSpPr>
            <p:nvPr/>
          </p:nvSpPr>
          <p:spPr bwMode="auto">
            <a:xfrm>
              <a:off x="6668004" y="-811936"/>
              <a:ext cx="76038" cy="75372"/>
            </a:xfrm>
            <a:custGeom>
              <a:avLst/>
              <a:gdLst>
                <a:gd name="T0" fmla="*/ 24 w 48"/>
                <a:gd name="T1" fmla="*/ 0 h 48"/>
                <a:gd name="T2" fmla="*/ 24 w 48"/>
                <a:gd name="T3" fmla="*/ 0 h 48"/>
                <a:gd name="T4" fmla="*/ 4 w 48"/>
                <a:gd name="T5" fmla="*/ 11 h 48"/>
                <a:gd name="T6" fmla="*/ 2 w 48"/>
                <a:gd name="T7" fmla="*/ 15 h 48"/>
                <a:gd name="T8" fmla="*/ 0 w 48"/>
                <a:gd name="T9" fmla="*/ 24 h 48"/>
                <a:gd name="T10" fmla="*/ 1 w 48"/>
                <a:gd name="T11" fmla="*/ 27 h 48"/>
                <a:gd name="T12" fmla="*/ 2 w 48"/>
                <a:gd name="T13" fmla="*/ 31 h 48"/>
                <a:gd name="T14" fmla="*/ 15 w 48"/>
                <a:gd name="T15" fmla="*/ 46 h 48"/>
                <a:gd name="T16" fmla="*/ 19 w 48"/>
                <a:gd name="T17" fmla="*/ 47 h 48"/>
                <a:gd name="T18" fmla="*/ 19 w 48"/>
                <a:gd name="T19" fmla="*/ 47 h 48"/>
                <a:gd name="T20" fmla="*/ 24 w 48"/>
                <a:gd name="T21" fmla="*/ 48 h 48"/>
                <a:gd name="T22" fmla="*/ 25 w 48"/>
                <a:gd name="T23" fmla="*/ 48 h 48"/>
                <a:gd name="T24" fmla="*/ 27 w 48"/>
                <a:gd name="T25" fmla="*/ 47 h 48"/>
                <a:gd name="T26" fmla="*/ 32 w 48"/>
                <a:gd name="T27" fmla="*/ 47 h 48"/>
                <a:gd name="T28" fmla="*/ 39 w 48"/>
                <a:gd name="T29" fmla="*/ 43 h 48"/>
                <a:gd name="T30" fmla="*/ 42 w 48"/>
                <a:gd name="T31" fmla="*/ 40 h 48"/>
                <a:gd name="T32" fmla="*/ 48 w 48"/>
                <a:gd name="T33" fmla="*/ 23 h 48"/>
                <a:gd name="T34" fmla="*/ 48 w 48"/>
                <a:gd name="T35" fmla="*/ 22 h 48"/>
                <a:gd name="T36" fmla="*/ 48 w 48"/>
                <a:gd name="T37" fmla="*/ 18 h 48"/>
                <a:gd name="T38" fmla="*/ 30 w 48"/>
                <a:gd name="T39" fmla="*/ 0 h 48"/>
                <a:gd name="T40" fmla="*/ 26 w 48"/>
                <a:gd name="T41" fmla="*/ 0 h 48"/>
                <a:gd name="T42" fmla="*/ 24 w 4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48">
                  <a:moveTo>
                    <a:pt x="24" y="0"/>
                  </a:moveTo>
                  <a:cubicBezTo>
                    <a:pt x="24" y="0"/>
                    <a:pt x="24" y="0"/>
                    <a:pt x="24" y="0"/>
                  </a:cubicBezTo>
                  <a:cubicBezTo>
                    <a:pt x="15" y="0"/>
                    <a:pt x="8" y="5"/>
                    <a:pt x="4" y="11"/>
                  </a:cubicBezTo>
                  <a:cubicBezTo>
                    <a:pt x="3" y="13"/>
                    <a:pt x="2" y="14"/>
                    <a:pt x="2" y="15"/>
                  </a:cubicBezTo>
                  <a:cubicBezTo>
                    <a:pt x="1" y="18"/>
                    <a:pt x="0" y="21"/>
                    <a:pt x="0" y="24"/>
                  </a:cubicBezTo>
                  <a:cubicBezTo>
                    <a:pt x="0" y="25"/>
                    <a:pt x="1" y="26"/>
                    <a:pt x="1" y="27"/>
                  </a:cubicBezTo>
                  <a:cubicBezTo>
                    <a:pt x="1" y="28"/>
                    <a:pt x="1" y="30"/>
                    <a:pt x="2" y="31"/>
                  </a:cubicBezTo>
                  <a:cubicBezTo>
                    <a:pt x="4" y="38"/>
                    <a:pt x="9" y="43"/>
                    <a:pt x="15" y="46"/>
                  </a:cubicBezTo>
                  <a:cubicBezTo>
                    <a:pt x="16" y="46"/>
                    <a:pt x="17" y="47"/>
                    <a:pt x="19" y="47"/>
                  </a:cubicBezTo>
                  <a:cubicBezTo>
                    <a:pt x="19" y="47"/>
                    <a:pt x="19" y="47"/>
                    <a:pt x="19" y="47"/>
                  </a:cubicBezTo>
                  <a:cubicBezTo>
                    <a:pt x="20" y="47"/>
                    <a:pt x="22" y="48"/>
                    <a:pt x="24" y="48"/>
                  </a:cubicBezTo>
                  <a:cubicBezTo>
                    <a:pt x="25" y="48"/>
                    <a:pt x="25" y="48"/>
                    <a:pt x="25" y="48"/>
                  </a:cubicBezTo>
                  <a:cubicBezTo>
                    <a:pt x="26" y="48"/>
                    <a:pt x="27" y="48"/>
                    <a:pt x="27" y="47"/>
                  </a:cubicBezTo>
                  <a:cubicBezTo>
                    <a:pt x="29" y="47"/>
                    <a:pt x="30" y="47"/>
                    <a:pt x="32" y="47"/>
                  </a:cubicBezTo>
                  <a:cubicBezTo>
                    <a:pt x="34" y="46"/>
                    <a:pt x="37" y="44"/>
                    <a:pt x="39" y="43"/>
                  </a:cubicBezTo>
                  <a:cubicBezTo>
                    <a:pt x="40" y="42"/>
                    <a:pt x="41" y="41"/>
                    <a:pt x="42" y="40"/>
                  </a:cubicBezTo>
                  <a:cubicBezTo>
                    <a:pt x="46" y="35"/>
                    <a:pt x="48" y="30"/>
                    <a:pt x="48" y="23"/>
                  </a:cubicBezTo>
                  <a:cubicBezTo>
                    <a:pt x="48" y="23"/>
                    <a:pt x="48" y="22"/>
                    <a:pt x="48" y="22"/>
                  </a:cubicBezTo>
                  <a:cubicBezTo>
                    <a:pt x="48" y="20"/>
                    <a:pt x="48" y="19"/>
                    <a:pt x="48" y="18"/>
                  </a:cubicBezTo>
                  <a:cubicBezTo>
                    <a:pt x="45" y="9"/>
                    <a:pt x="39" y="3"/>
                    <a:pt x="30" y="0"/>
                  </a:cubicBezTo>
                  <a:cubicBezTo>
                    <a:pt x="29" y="0"/>
                    <a:pt x="27" y="0"/>
                    <a:pt x="26" y="0"/>
                  </a:cubicBezTo>
                  <a:cubicBezTo>
                    <a:pt x="25" y="0"/>
                    <a:pt x="25" y="0"/>
                    <a:pt x="24"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4" name="Freeform 20262"/>
            <p:cNvSpPr>
              <a:spLocks/>
            </p:cNvSpPr>
            <p:nvPr/>
          </p:nvSpPr>
          <p:spPr bwMode="auto">
            <a:xfrm>
              <a:off x="7177596" y="-893978"/>
              <a:ext cx="69368" cy="68034"/>
            </a:xfrm>
            <a:custGeom>
              <a:avLst/>
              <a:gdLst>
                <a:gd name="T0" fmla="*/ 22 w 44"/>
                <a:gd name="T1" fmla="*/ 0 h 43"/>
                <a:gd name="T2" fmla="*/ 22 w 44"/>
                <a:gd name="T3" fmla="*/ 0 h 43"/>
                <a:gd name="T4" fmla="*/ 10 w 44"/>
                <a:gd name="T5" fmla="*/ 3 h 43"/>
                <a:gd name="T6" fmla="*/ 7 w 44"/>
                <a:gd name="T7" fmla="*/ 6 h 43"/>
                <a:gd name="T8" fmla="*/ 0 w 44"/>
                <a:gd name="T9" fmla="*/ 22 h 43"/>
                <a:gd name="T10" fmla="*/ 0 w 44"/>
                <a:gd name="T11" fmla="*/ 23 h 43"/>
                <a:gd name="T12" fmla="*/ 1 w 44"/>
                <a:gd name="T13" fmla="*/ 27 h 43"/>
                <a:gd name="T14" fmla="*/ 13 w 44"/>
                <a:gd name="T15" fmla="*/ 41 h 43"/>
                <a:gd name="T16" fmla="*/ 17 w 44"/>
                <a:gd name="T17" fmla="*/ 43 h 43"/>
                <a:gd name="T18" fmla="*/ 22 w 44"/>
                <a:gd name="T19" fmla="*/ 43 h 43"/>
                <a:gd name="T20" fmla="*/ 22 w 44"/>
                <a:gd name="T21" fmla="*/ 43 h 43"/>
                <a:gd name="T22" fmla="*/ 27 w 44"/>
                <a:gd name="T23" fmla="*/ 42 h 43"/>
                <a:gd name="T24" fmla="*/ 31 w 44"/>
                <a:gd name="T25" fmla="*/ 41 h 43"/>
                <a:gd name="T26" fmla="*/ 36 w 44"/>
                <a:gd name="T27" fmla="*/ 38 h 43"/>
                <a:gd name="T28" fmla="*/ 39 w 44"/>
                <a:gd name="T29" fmla="*/ 35 h 43"/>
                <a:gd name="T30" fmla="*/ 44 w 44"/>
                <a:gd name="T31" fmla="*/ 21 h 43"/>
                <a:gd name="T32" fmla="*/ 34 w 44"/>
                <a:gd name="T33" fmla="*/ 4 h 43"/>
                <a:gd name="T34" fmla="*/ 31 w 44"/>
                <a:gd name="T35" fmla="*/ 2 h 43"/>
                <a:gd name="T36" fmla="*/ 22 w 44"/>
                <a:gd name="T3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3">
                  <a:moveTo>
                    <a:pt x="22" y="0"/>
                  </a:moveTo>
                  <a:cubicBezTo>
                    <a:pt x="22" y="0"/>
                    <a:pt x="22" y="0"/>
                    <a:pt x="22" y="0"/>
                  </a:cubicBezTo>
                  <a:cubicBezTo>
                    <a:pt x="17" y="0"/>
                    <a:pt x="13" y="1"/>
                    <a:pt x="10" y="3"/>
                  </a:cubicBezTo>
                  <a:cubicBezTo>
                    <a:pt x="9" y="4"/>
                    <a:pt x="8" y="5"/>
                    <a:pt x="7" y="6"/>
                  </a:cubicBezTo>
                  <a:cubicBezTo>
                    <a:pt x="3" y="10"/>
                    <a:pt x="0" y="16"/>
                    <a:pt x="0" y="22"/>
                  </a:cubicBezTo>
                  <a:cubicBezTo>
                    <a:pt x="0" y="22"/>
                    <a:pt x="0" y="23"/>
                    <a:pt x="0" y="23"/>
                  </a:cubicBezTo>
                  <a:cubicBezTo>
                    <a:pt x="0" y="24"/>
                    <a:pt x="1" y="26"/>
                    <a:pt x="1" y="27"/>
                  </a:cubicBezTo>
                  <a:cubicBezTo>
                    <a:pt x="3" y="34"/>
                    <a:pt x="7" y="39"/>
                    <a:pt x="13" y="41"/>
                  </a:cubicBezTo>
                  <a:cubicBezTo>
                    <a:pt x="15" y="42"/>
                    <a:pt x="16" y="42"/>
                    <a:pt x="17" y="43"/>
                  </a:cubicBezTo>
                  <a:cubicBezTo>
                    <a:pt x="19" y="43"/>
                    <a:pt x="20" y="43"/>
                    <a:pt x="22" y="43"/>
                  </a:cubicBezTo>
                  <a:cubicBezTo>
                    <a:pt x="22" y="43"/>
                    <a:pt x="22" y="43"/>
                    <a:pt x="22" y="43"/>
                  </a:cubicBezTo>
                  <a:cubicBezTo>
                    <a:pt x="24" y="43"/>
                    <a:pt x="26" y="43"/>
                    <a:pt x="27" y="42"/>
                  </a:cubicBezTo>
                  <a:cubicBezTo>
                    <a:pt x="29" y="42"/>
                    <a:pt x="30" y="42"/>
                    <a:pt x="31" y="41"/>
                  </a:cubicBezTo>
                  <a:cubicBezTo>
                    <a:pt x="33" y="40"/>
                    <a:pt x="34" y="39"/>
                    <a:pt x="36" y="38"/>
                  </a:cubicBezTo>
                  <a:cubicBezTo>
                    <a:pt x="37" y="37"/>
                    <a:pt x="38" y="36"/>
                    <a:pt x="39" y="35"/>
                  </a:cubicBezTo>
                  <a:cubicBezTo>
                    <a:pt x="42" y="31"/>
                    <a:pt x="44" y="26"/>
                    <a:pt x="44" y="21"/>
                  </a:cubicBezTo>
                  <a:cubicBezTo>
                    <a:pt x="43" y="14"/>
                    <a:pt x="40" y="8"/>
                    <a:pt x="34" y="4"/>
                  </a:cubicBezTo>
                  <a:cubicBezTo>
                    <a:pt x="33" y="3"/>
                    <a:pt x="32" y="2"/>
                    <a:pt x="31" y="2"/>
                  </a:cubicBezTo>
                  <a:cubicBezTo>
                    <a:pt x="28" y="0"/>
                    <a:pt x="25" y="0"/>
                    <a:pt x="2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5" name="Freeform 20263"/>
            <p:cNvSpPr>
              <a:spLocks/>
            </p:cNvSpPr>
            <p:nvPr/>
          </p:nvSpPr>
          <p:spPr bwMode="auto">
            <a:xfrm>
              <a:off x="7429724" y="-162275"/>
              <a:ext cx="105387" cy="105387"/>
            </a:xfrm>
            <a:custGeom>
              <a:avLst/>
              <a:gdLst>
                <a:gd name="T0" fmla="*/ 33 w 67"/>
                <a:gd name="T1" fmla="*/ 0 h 67"/>
                <a:gd name="T2" fmla="*/ 33 w 67"/>
                <a:gd name="T3" fmla="*/ 0 h 67"/>
                <a:gd name="T4" fmla="*/ 24 w 67"/>
                <a:gd name="T5" fmla="*/ 1 h 67"/>
                <a:gd name="T6" fmla="*/ 20 w 67"/>
                <a:gd name="T7" fmla="*/ 3 h 67"/>
                <a:gd name="T8" fmla="*/ 7 w 67"/>
                <a:gd name="T9" fmla="*/ 13 h 67"/>
                <a:gd name="T10" fmla="*/ 4 w 67"/>
                <a:gd name="T11" fmla="*/ 17 h 67"/>
                <a:gd name="T12" fmla="*/ 0 w 67"/>
                <a:gd name="T13" fmla="*/ 34 h 67"/>
                <a:gd name="T14" fmla="*/ 8 w 67"/>
                <a:gd name="T15" fmla="*/ 56 h 67"/>
                <a:gd name="T16" fmla="*/ 12 w 67"/>
                <a:gd name="T17" fmla="*/ 59 h 67"/>
                <a:gd name="T18" fmla="*/ 27 w 67"/>
                <a:gd name="T19" fmla="*/ 67 h 67"/>
                <a:gd name="T20" fmla="*/ 32 w 67"/>
                <a:gd name="T21" fmla="*/ 67 h 67"/>
                <a:gd name="T22" fmla="*/ 33 w 67"/>
                <a:gd name="T23" fmla="*/ 67 h 67"/>
                <a:gd name="T24" fmla="*/ 34 w 67"/>
                <a:gd name="T25" fmla="*/ 67 h 67"/>
                <a:gd name="T26" fmla="*/ 48 w 67"/>
                <a:gd name="T27" fmla="*/ 64 h 67"/>
                <a:gd name="T28" fmla="*/ 51 w 67"/>
                <a:gd name="T29" fmla="*/ 62 h 67"/>
                <a:gd name="T30" fmla="*/ 67 w 67"/>
                <a:gd name="T31" fmla="*/ 33 h 67"/>
                <a:gd name="T32" fmla="*/ 67 w 67"/>
                <a:gd name="T33" fmla="*/ 32 h 67"/>
                <a:gd name="T34" fmla="*/ 66 w 67"/>
                <a:gd name="T35" fmla="*/ 28 h 67"/>
                <a:gd name="T36" fmla="*/ 33 w 67"/>
                <a:gd name="T3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67">
                  <a:moveTo>
                    <a:pt x="33" y="0"/>
                  </a:moveTo>
                  <a:cubicBezTo>
                    <a:pt x="33" y="0"/>
                    <a:pt x="33" y="0"/>
                    <a:pt x="33" y="0"/>
                  </a:cubicBezTo>
                  <a:cubicBezTo>
                    <a:pt x="30" y="0"/>
                    <a:pt x="27" y="1"/>
                    <a:pt x="24" y="1"/>
                  </a:cubicBezTo>
                  <a:cubicBezTo>
                    <a:pt x="23" y="2"/>
                    <a:pt x="21" y="2"/>
                    <a:pt x="20" y="3"/>
                  </a:cubicBezTo>
                  <a:cubicBezTo>
                    <a:pt x="15" y="5"/>
                    <a:pt x="10" y="9"/>
                    <a:pt x="7" y="13"/>
                  </a:cubicBezTo>
                  <a:cubicBezTo>
                    <a:pt x="6" y="14"/>
                    <a:pt x="5" y="15"/>
                    <a:pt x="4" y="17"/>
                  </a:cubicBezTo>
                  <a:cubicBezTo>
                    <a:pt x="1" y="22"/>
                    <a:pt x="0" y="28"/>
                    <a:pt x="0" y="34"/>
                  </a:cubicBezTo>
                  <a:cubicBezTo>
                    <a:pt x="0" y="43"/>
                    <a:pt x="3" y="50"/>
                    <a:pt x="8" y="56"/>
                  </a:cubicBezTo>
                  <a:cubicBezTo>
                    <a:pt x="9" y="57"/>
                    <a:pt x="10" y="58"/>
                    <a:pt x="12" y="59"/>
                  </a:cubicBezTo>
                  <a:cubicBezTo>
                    <a:pt x="16" y="63"/>
                    <a:pt x="21" y="65"/>
                    <a:pt x="27" y="67"/>
                  </a:cubicBezTo>
                  <a:cubicBezTo>
                    <a:pt x="29" y="67"/>
                    <a:pt x="30" y="67"/>
                    <a:pt x="32" y="67"/>
                  </a:cubicBezTo>
                  <a:cubicBezTo>
                    <a:pt x="32" y="67"/>
                    <a:pt x="33" y="67"/>
                    <a:pt x="33" y="67"/>
                  </a:cubicBezTo>
                  <a:cubicBezTo>
                    <a:pt x="33" y="67"/>
                    <a:pt x="34" y="67"/>
                    <a:pt x="34" y="67"/>
                  </a:cubicBezTo>
                  <a:cubicBezTo>
                    <a:pt x="39" y="67"/>
                    <a:pt x="43" y="66"/>
                    <a:pt x="48" y="64"/>
                  </a:cubicBezTo>
                  <a:cubicBezTo>
                    <a:pt x="49" y="63"/>
                    <a:pt x="50" y="63"/>
                    <a:pt x="51" y="62"/>
                  </a:cubicBezTo>
                  <a:cubicBezTo>
                    <a:pt x="61" y="56"/>
                    <a:pt x="67" y="45"/>
                    <a:pt x="67" y="33"/>
                  </a:cubicBezTo>
                  <a:cubicBezTo>
                    <a:pt x="67" y="33"/>
                    <a:pt x="67" y="32"/>
                    <a:pt x="67" y="32"/>
                  </a:cubicBezTo>
                  <a:cubicBezTo>
                    <a:pt x="67" y="31"/>
                    <a:pt x="66" y="29"/>
                    <a:pt x="66" y="28"/>
                  </a:cubicBezTo>
                  <a:cubicBezTo>
                    <a:pt x="63" y="12"/>
                    <a:pt x="50" y="0"/>
                    <a:pt x="3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6" name="Freeform 20292"/>
            <p:cNvSpPr>
              <a:spLocks/>
            </p:cNvSpPr>
            <p:nvPr/>
          </p:nvSpPr>
          <p:spPr bwMode="auto">
            <a:xfrm>
              <a:off x="5911620" y="-1176121"/>
              <a:ext cx="78706" cy="77372"/>
            </a:xfrm>
            <a:custGeom>
              <a:avLst/>
              <a:gdLst>
                <a:gd name="T0" fmla="*/ 25 w 50"/>
                <a:gd name="T1" fmla="*/ 0 h 49"/>
                <a:gd name="T2" fmla="*/ 25 w 50"/>
                <a:gd name="T3" fmla="*/ 0 h 49"/>
                <a:gd name="T4" fmla="*/ 0 w 50"/>
                <a:gd name="T5" fmla="*/ 25 h 49"/>
                <a:gd name="T6" fmla="*/ 8 w 50"/>
                <a:gd name="T7" fmla="*/ 42 h 49"/>
                <a:gd name="T8" fmla="*/ 12 w 50"/>
                <a:gd name="T9" fmla="*/ 45 h 49"/>
                <a:gd name="T10" fmla="*/ 14 w 50"/>
                <a:gd name="T11" fmla="*/ 46 h 49"/>
                <a:gd name="T12" fmla="*/ 18 w 50"/>
                <a:gd name="T13" fmla="*/ 48 h 49"/>
                <a:gd name="T14" fmla="*/ 25 w 50"/>
                <a:gd name="T15" fmla="*/ 49 h 49"/>
                <a:gd name="T16" fmla="*/ 26 w 50"/>
                <a:gd name="T17" fmla="*/ 49 h 49"/>
                <a:gd name="T18" fmla="*/ 34 w 50"/>
                <a:gd name="T19" fmla="*/ 48 h 49"/>
                <a:gd name="T20" fmla="*/ 38 w 50"/>
                <a:gd name="T21" fmla="*/ 46 h 49"/>
                <a:gd name="T22" fmla="*/ 47 w 50"/>
                <a:gd name="T23" fmla="*/ 37 h 49"/>
                <a:gd name="T24" fmla="*/ 48 w 50"/>
                <a:gd name="T25" fmla="*/ 33 h 49"/>
                <a:gd name="T26" fmla="*/ 50 w 50"/>
                <a:gd name="T27" fmla="*/ 29 h 49"/>
                <a:gd name="T28" fmla="*/ 50 w 50"/>
                <a:gd name="T29" fmla="*/ 24 h 49"/>
                <a:gd name="T30" fmla="*/ 49 w 50"/>
                <a:gd name="T31" fmla="*/ 19 h 49"/>
                <a:gd name="T32" fmla="*/ 48 w 50"/>
                <a:gd name="T33" fmla="*/ 15 h 49"/>
                <a:gd name="T34" fmla="*/ 25 w 50"/>
                <a:gd name="T3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49">
                  <a:moveTo>
                    <a:pt x="25" y="0"/>
                  </a:moveTo>
                  <a:cubicBezTo>
                    <a:pt x="25" y="0"/>
                    <a:pt x="25" y="0"/>
                    <a:pt x="25" y="0"/>
                  </a:cubicBezTo>
                  <a:cubicBezTo>
                    <a:pt x="11" y="0"/>
                    <a:pt x="0" y="11"/>
                    <a:pt x="0" y="25"/>
                  </a:cubicBezTo>
                  <a:cubicBezTo>
                    <a:pt x="0" y="32"/>
                    <a:pt x="3" y="38"/>
                    <a:pt x="8" y="42"/>
                  </a:cubicBezTo>
                  <a:cubicBezTo>
                    <a:pt x="9" y="43"/>
                    <a:pt x="10" y="44"/>
                    <a:pt x="12" y="45"/>
                  </a:cubicBezTo>
                  <a:cubicBezTo>
                    <a:pt x="12" y="46"/>
                    <a:pt x="13" y="46"/>
                    <a:pt x="14" y="46"/>
                  </a:cubicBezTo>
                  <a:cubicBezTo>
                    <a:pt x="15" y="47"/>
                    <a:pt x="16" y="48"/>
                    <a:pt x="18" y="48"/>
                  </a:cubicBezTo>
                  <a:cubicBezTo>
                    <a:pt x="20" y="49"/>
                    <a:pt x="23" y="49"/>
                    <a:pt x="25" y="49"/>
                  </a:cubicBezTo>
                  <a:cubicBezTo>
                    <a:pt x="25" y="49"/>
                    <a:pt x="25" y="49"/>
                    <a:pt x="26" y="49"/>
                  </a:cubicBezTo>
                  <a:cubicBezTo>
                    <a:pt x="29" y="49"/>
                    <a:pt x="31" y="49"/>
                    <a:pt x="34" y="48"/>
                  </a:cubicBezTo>
                  <a:cubicBezTo>
                    <a:pt x="35" y="47"/>
                    <a:pt x="37" y="46"/>
                    <a:pt x="38" y="46"/>
                  </a:cubicBezTo>
                  <a:cubicBezTo>
                    <a:pt x="42" y="44"/>
                    <a:pt x="45" y="40"/>
                    <a:pt x="47" y="37"/>
                  </a:cubicBezTo>
                  <a:cubicBezTo>
                    <a:pt x="47" y="36"/>
                    <a:pt x="48" y="34"/>
                    <a:pt x="48" y="33"/>
                  </a:cubicBezTo>
                  <a:cubicBezTo>
                    <a:pt x="49" y="32"/>
                    <a:pt x="49" y="31"/>
                    <a:pt x="50" y="29"/>
                  </a:cubicBezTo>
                  <a:cubicBezTo>
                    <a:pt x="50" y="27"/>
                    <a:pt x="50" y="26"/>
                    <a:pt x="50" y="24"/>
                  </a:cubicBezTo>
                  <a:cubicBezTo>
                    <a:pt x="50" y="22"/>
                    <a:pt x="50" y="20"/>
                    <a:pt x="49" y="19"/>
                  </a:cubicBezTo>
                  <a:cubicBezTo>
                    <a:pt x="49" y="17"/>
                    <a:pt x="49" y="16"/>
                    <a:pt x="48" y="15"/>
                  </a:cubicBezTo>
                  <a:cubicBezTo>
                    <a:pt x="44" y="6"/>
                    <a:pt x="35" y="0"/>
                    <a:pt x="2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7" name="Freeform 20293"/>
            <p:cNvSpPr>
              <a:spLocks noEditPoints="1"/>
            </p:cNvSpPr>
            <p:nvPr/>
          </p:nvSpPr>
          <p:spPr bwMode="auto">
            <a:xfrm>
              <a:off x="5870933" y="-1216808"/>
              <a:ext cx="160748" cy="158747"/>
            </a:xfrm>
            <a:custGeom>
              <a:avLst/>
              <a:gdLst>
                <a:gd name="T0" fmla="*/ 27 w 102"/>
                <a:gd name="T1" fmla="*/ 78 h 101"/>
                <a:gd name="T2" fmla="*/ 14 w 102"/>
                <a:gd name="T3" fmla="*/ 51 h 101"/>
                <a:gd name="T4" fmla="*/ 51 w 102"/>
                <a:gd name="T5" fmla="*/ 13 h 101"/>
                <a:gd name="T6" fmla="*/ 51 w 102"/>
                <a:gd name="T7" fmla="*/ 13 h 101"/>
                <a:gd name="T8" fmla="*/ 86 w 102"/>
                <a:gd name="T9" fmla="*/ 37 h 101"/>
                <a:gd name="T10" fmla="*/ 87 w 102"/>
                <a:gd name="T11" fmla="*/ 41 h 101"/>
                <a:gd name="T12" fmla="*/ 88 w 102"/>
                <a:gd name="T13" fmla="*/ 50 h 101"/>
                <a:gd name="T14" fmla="*/ 87 w 102"/>
                <a:gd name="T15" fmla="*/ 59 h 101"/>
                <a:gd name="T16" fmla="*/ 86 w 102"/>
                <a:gd name="T17" fmla="*/ 63 h 101"/>
                <a:gd name="T18" fmla="*/ 86 w 102"/>
                <a:gd name="T19" fmla="*/ 64 h 101"/>
                <a:gd name="T20" fmla="*/ 84 w 102"/>
                <a:gd name="T21" fmla="*/ 68 h 101"/>
                <a:gd name="T22" fmla="*/ 69 w 102"/>
                <a:gd name="T23" fmla="*/ 83 h 101"/>
                <a:gd name="T24" fmla="*/ 66 w 102"/>
                <a:gd name="T25" fmla="*/ 84 h 101"/>
                <a:gd name="T26" fmla="*/ 52 w 102"/>
                <a:gd name="T27" fmla="*/ 87 h 101"/>
                <a:gd name="T28" fmla="*/ 51 w 102"/>
                <a:gd name="T29" fmla="*/ 87 h 101"/>
                <a:gd name="T30" fmla="*/ 40 w 102"/>
                <a:gd name="T31" fmla="*/ 85 h 101"/>
                <a:gd name="T32" fmla="*/ 36 w 102"/>
                <a:gd name="T33" fmla="*/ 84 h 101"/>
                <a:gd name="T34" fmla="*/ 31 w 102"/>
                <a:gd name="T35" fmla="*/ 81 h 101"/>
                <a:gd name="T36" fmla="*/ 27 w 102"/>
                <a:gd name="T37" fmla="*/ 78 h 101"/>
                <a:gd name="T38" fmla="*/ 51 w 102"/>
                <a:gd name="T39" fmla="*/ 0 h 101"/>
                <a:gd name="T40" fmla="*/ 50 w 102"/>
                <a:gd name="T41" fmla="*/ 0 h 101"/>
                <a:gd name="T42" fmla="*/ 1 w 102"/>
                <a:gd name="T43" fmla="*/ 51 h 101"/>
                <a:gd name="T44" fmla="*/ 19 w 102"/>
                <a:gd name="T45" fmla="*/ 90 h 101"/>
                <a:gd name="T46" fmla="*/ 23 w 102"/>
                <a:gd name="T47" fmla="*/ 92 h 101"/>
                <a:gd name="T48" fmla="*/ 31 w 102"/>
                <a:gd name="T49" fmla="*/ 97 h 101"/>
                <a:gd name="T50" fmla="*/ 35 w 102"/>
                <a:gd name="T51" fmla="*/ 98 h 101"/>
                <a:gd name="T52" fmla="*/ 51 w 102"/>
                <a:gd name="T53" fmla="*/ 101 h 101"/>
                <a:gd name="T54" fmla="*/ 52 w 102"/>
                <a:gd name="T55" fmla="*/ 101 h 101"/>
                <a:gd name="T56" fmla="*/ 72 w 102"/>
                <a:gd name="T57" fmla="*/ 97 h 101"/>
                <a:gd name="T58" fmla="*/ 76 w 102"/>
                <a:gd name="T59" fmla="*/ 95 h 101"/>
                <a:gd name="T60" fmla="*/ 96 w 102"/>
                <a:gd name="T61" fmla="*/ 74 h 101"/>
                <a:gd name="T62" fmla="*/ 98 w 102"/>
                <a:gd name="T63" fmla="*/ 70 h 101"/>
                <a:gd name="T64" fmla="*/ 99 w 102"/>
                <a:gd name="T65" fmla="*/ 67 h 101"/>
                <a:gd name="T66" fmla="*/ 100 w 102"/>
                <a:gd name="T67" fmla="*/ 63 h 101"/>
                <a:gd name="T68" fmla="*/ 102 w 102"/>
                <a:gd name="T69" fmla="*/ 49 h 101"/>
                <a:gd name="T70" fmla="*/ 100 w 102"/>
                <a:gd name="T71" fmla="*/ 38 h 101"/>
                <a:gd name="T72" fmla="*/ 99 w 102"/>
                <a:gd name="T73" fmla="*/ 34 h 101"/>
                <a:gd name="T74" fmla="*/ 51 w 102"/>
                <a:gd name="T7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27" y="78"/>
                  </a:moveTo>
                  <a:cubicBezTo>
                    <a:pt x="19" y="72"/>
                    <a:pt x="14" y="62"/>
                    <a:pt x="14" y="51"/>
                  </a:cubicBezTo>
                  <a:cubicBezTo>
                    <a:pt x="14" y="31"/>
                    <a:pt x="30" y="14"/>
                    <a:pt x="51" y="13"/>
                  </a:cubicBezTo>
                  <a:cubicBezTo>
                    <a:pt x="51" y="13"/>
                    <a:pt x="51" y="13"/>
                    <a:pt x="51" y="13"/>
                  </a:cubicBezTo>
                  <a:cubicBezTo>
                    <a:pt x="67" y="13"/>
                    <a:pt x="80" y="23"/>
                    <a:pt x="86" y="37"/>
                  </a:cubicBezTo>
                  <a:cubicBezTo>
                    <a:pt x="86" y="39"/>
                    <a:pt x="87" y="40"/>
                    <a:pt x="87" y="41"/>
                  </a:cubicBezTo>
                  <a:cubicBezTo>
                    <a:pt x="88" y="44"/>
                    <a:pt x="88" y="47"/>
                    <a:pt x="88" y="50"/>
                  </a:cubicBezTo>
                  <a:cubicBezTo>
                    <a:pt x="88" y="53"/>
                    <a:pt x="88" y="56"/>
                    <a:pt x="87" y="59"/>
                  </a:cubicBezTo>
                  <a:cubicBezTo>
                    <a:pt x="87" y="60"/>
                    <a:pt x="86" y="62"/>
                    <a:pt x="86" y="63"/>
                  </a:cubicBezTo>
                  <a:cubicBezTo>
                    <a:pt x="86" y="63"/>
                    <a:pt x="86" y="64"/>
                    <a:pt x="86" y="64"/>
                  </a:cubicBezTo>
                  <a:cubicBezTo>
                    <a:pt x="85" y="65"/>
                    <a:pt x="84" y="67"/>
                    <a:pt x="84" y="68"/>
                  </a:cubicBezTo>
                  <a:cubicBezTo>
                    <a:pt x="80" y="74"/>
                    <a:pt x="75" y="79"/>
                    <a:pt x="69" y="83"/>
                  </a:cubicBezTo>
                  <a:cubicBezTo>
                    <a:pt x="68" y="83"/>
                    <a:pt x="67" y="84"/>
                    <a:pt x="66" y="84"/>
                  </a:cubicBezTo>
                  <a:cubicBezTo>
                    <a:pt x="61" y="86"/>
                    <a:pt x="57" y="87"/>
                    <a:pt x="52" y="87"/>
                  </a:cubicBezTo>
                  <a:cubicBezTo>
                    <a:pt x="52" y="87"/>
                    <a:pt x="51" y="87"/>
                    <a:pt x="51" y="87"/>
                  </a:cubicBezTo>
                  <a:cubicBezTo>
                    <a:pt x="47" y="87"/>
                    <a:pt x="43" y="87"/>
                    <a:pt x="40" y="85"/>
                  </a:cubicBezTo>
                  <a:cubicBezTo>
                    <a:pt x="38" y="85"/>
                    <a:pt x="37" y="84"/>
                    <a:pt x="36" y="84"/>
                  </a:cubicBezTo>
                  <a:cubicBezTo>
                    <a:pt x="34" y="83"/>
                    <a:pt x="32" y="82"/>
                    <a:pt x="31" y="81"/>
                  </a:cubicBezTo>
                  <a:cubicBezTo>
                    <a:pt x="29" y="80"/>
                    <a:pt x="28" y="79"/>
                    <a:pt x="27" y="78"/>
                  </a:cubicBezTo>
                  <a:moveTo>
                    <a:pt x="51" y="0"/>
                  </a:moveTo>
                  <a:cubicBezTo>
                    <a:pt x="51" y="0"/>
                    <a:pt x="51" y="0"/>
                    <a:pt x="50" y="0"/>
                  </a:cubicBezTo>
                  <a:cubicBezTo>
                    <a:pt x="22" y="0"/>
                    <a:pt x="0" y="23"/>
                    <a:pt x="1" y="51"/>
                  </a:cubicBezTo>
                  <a:cubicBezTo>
                    <a:pt x="1" y="67"/>
                    <a:pt x="8" y="81"/>
                    <a:pt x="19" y="90"/>
                  </a:cubicBezTo>
                  <a:cubicBezTo>
                    <a:pt x="21" y="90"/>
                    <a:pt x="22" y="91"/>
                    <a:pt x="23" y="92"/>
                  </a:cubicBezTo>
                  <a:cubicBezTo>
                    <a:pt x="25" y="94"/>
                    <a:pt x="28" y="95"/>
                    <a:pt x="31" y="97"/>
                  </a:cubicBezTo>
                  <a:cubicBezTo>
                    <a:pt x="32" y="97"/>
                    <a:pt x="34" y="98"/>
                    <a:pt x="35" y="98"/>
                  </a:cubicBezTo>
                  <a:cubicBezTo>
                    <a:pt x="40" y="100"/>
                    <a:pt x="46" y="101"/>
                    <a:pt x="51" y="101"/>
                  </a:cubicBezTo>
                  <a:cubicBezTo>
                    <a:pt x="51" y="101"/>
                    <a:pt x="52" y="101"/>
                    <a:pt x="52" y="101"/>
                  </a:cubicBezTo>
                  <a:cubicBezTo>
                    <a:pt x="59" y="101"/>
                    <a:pt x="66" y="99"/>
                    <a:pt x="72" y="97"/>
                  </a:cubicBezTo>
                  <a:cubicBezTo>
                    <a:pt x="73" y="96"/>
                    <a:pt x="74" y="95"/>
                    <a:pt x="76" y="95"/>
                  </a:cubicBezTo>
                  <a:cubicBezTo>
                    <a:pt x="84" y="90"/>
                    <a:pt x="91" y="83"/>
                    <a:pt x="96" y="74"/>
                  </a:cubicBezTo>
                  <a:cubicBezTo>
                    <a:pt x="97" y="72"/>
                    <a:pt x="97" y="71"/>
                    <a:pt x="98" y="70"/>
                  </a:cubicBezTo>
                  <a:cubicBezTo>
                    <a:pt x="98" y="69"/>
                    <a:pt x="98" y="68"/>
                    <a:pt x="99" y="67"/>
                  </a:cubicBezTo>
                  <a:cubicBezTo>
                    <a:pt x="99" y="66"/>
                    <a:pt x="100" y="64"/>
                    <a:pt x="100" y="63"/>
                  </a:cubicBezTo>
                  <a:cubicBezTo>
                    <a:pt x="101" y="59"/>
                    <a:pt x="102" y="54"/>
                    <a:pt x="102" y="49"/>
                  </a:cubicBezTo>
                  <a:cubicBezTo>
                    <a:pt x="102" y="46"/>
                    <a:pt x="101" y="42"/>
                    <a:pt x="100" y="38"/>
                  </a:cubicBezTo>
                  <a:cubicBezTo>
                    <a:pt x="100" y="37"/>
                    <a:pt x="99" y="35"/>
                    <a:pt x="99" y="34"/>
                  </a:cubicBezTo>
                  <a:cubicBezTo>
                    <a:pt x="92" y="14"/>
                    <a:pt x="73"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8" name="Freeform 20294"/>
            <p:cNvSpPr>
              <a:spLocks/>
            </p:cNvSpPr>
            <p:nvPr/>
          </p:nvSpPr>
          <p:spPr bwMode="auto">
            <a:xfrm>
              <a:off x="7021516" y="-438414"/>
              <a:ext cx="78706" cy="77372"/>
            </a:xfrm>
            <a:custGeom>
              <a:avLst/>
              <a:gdLst>
                <a:gd name="T0" fmla="*/ 25 w 50"/>
                <a:gd name="T1" fmla="*/ 0 h 49"/>
                <a:gd name="T2" fmla="*/ 25 w 50"/>
                <a:gd name="T3" fmla="*/ 0 h 49"/>
                <a:gd name="T4" fmla="*/ 20 w 50"/>
                <a:gd name="T5" fmla="*/ 0 h 49"/>
                <a:gd name="T6" fmla="*/ 16 w 50"/>
                <a:gd name="T7" fmla="*/ 1 h 49"/>
                <a:gd name="T8" fmla="*/ 8 w 50"/>
                <a:gd name="T9" fmla="*/ 6 h 49"/>
                <a:gd name="T10" fmla="*/ 5 w 50"/>
                <a:gd name="T11" fmla="*/ 10 h 49"/>
                <a:gd name="T12" fmla="*/ 0 w 50"/>
                <a:gd name="T13" fmla="*/ 25 h 49"/>
                <a:gd name="T14" fmla="*/ 3 w 50"/>
                <a:gd name="T15" fmla="*/ 36 h 49"/>
                <a:gd name="T16" fmla="*/ 6 w 50"/>
                <a:gd name="T17" fmla="*/ 40 h 49"/>
                <a:gd name="T18" fmla="*/ 21 w 50"/>
                <a:gd name="T19" fmla="*/ 49 h 49"/>
                <a:gd name="T20" fmla="*/ 25 w 50"/>
                <a:gd name="T21" fmla="*/ 49 h 49"/>
                <a:gd name="T22" fmla="*/ 25 w 50"/>
                <a:gd name="T23" fmla="*/ 49 h 49"/>
                <a:gd name="T24" fmla="*/ 26 w 50"/>
                <a:gd name="T25" fmla="*/ 49 h 49"/>
                <a:gd name="T26" fmla="*/ 29 w 50"/>
                <a:gd name="T27" fmla="*/ 49 h 49"/>
                <a:gd name="T28" fmla="*/ 33 w 50"/>
                <a:gd name="T29" fmla="*/ 48 h 49"/>
                <a:gd name="T30" fmla="*/ 43 w 50"/>
                <a:gd name="T31" fmla="*/ 42 h 49"/>
                <a:gd name="T32" fmla="*/ 45 w 50"/>
                <a:gd name="T33" fmla="*/ 39 h 49"/>
                <a:gd name="T34" fmla="*/ 50 w 50"/>
                <a:gd name="T35" fmla="*/ 24 h 49"/>
                <a:gd name="T36" fmla="*/ 36 w 50"/>
                <a:gd name="T37" fmla="*/ 2 h 49"/>
                <a:gd name="T38" fmla="*/ 32 w 50"/>
                <a:gd name="T39" fmla="*/ 0 h 49"/>
                <a:gd name="T40" fmla="*/ 25 w 50"/>
                <a:gd name="T4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49">
                  <a:moveTo>
                    <a:pt x="25" y="0"/>
                  </a:moveTo>
                  <a:cubicBezTo>
                    <a:pt x="25" y="0"/>
                    <a:pt x="25" y="0"/>
                    <a:pt x="25" y="0"/>
                  </a:cubicBezTo>
                  <a:cubicBezTo>
                    <a:pt x="23" y="0"/>
                    <a:pt x="22" y="0"/>
                    <a:pt x="20" y="0"/>
                  </a:cubicBezTo>
                  <a:cubicBezTo>
                    <a:pt x="19" y="0"/>
                    <a:pt x="17" y="1"/>
                    <a:pt x="16" y="1"/>
                  </a:cubicBezTo>
                  <a:cubicBezTo>
                    <a:pt x="13" y="3"/>
                    <a:pt x="10" y="4"/>
                    <a:pt x="8" y="6"/>
                  </a:cubicBezTo>
                  <a:cubicBezTo>
                    <a:pt x="7" y="7"/>
                    <a:pt x="6" y="8"/>
                    <a:pt x="5" y="10"/>
                  </a:cubicBezTo>
                  <a:cubicBezTo>
                    <a:pt x="2" y="14"/>
                    <a:pt x="0" y="19"/>
                    <a:pt x="0" y="25"/>
                  </a:cubicBezTo>
                  <a:cubicBezTo>
                    <a:pt x="0" y="29"/>
                    <a:pt x="1" y="33"/>
                    <a:pt x="3" y="36"/>
                  </a:cubicBezTo>
                  <a:cubicBezTo>
                    <a:pt x="4" y="38"/>
                    <a:pt x="5" y="39"/>
                    <a:pt x="6" y="40"/>
                  </a:cubicBezTo>
                  <a:cubicBezTo>
                    <a:pt x="9" y="45"/>
                    <a:pt x="15" y="48"/>
                    <a:pt x="21" y="49"/>
                  </a:cubicBezTo>
                  <a:cubicBezTo>
                    <a:pt x="22" y="49"/>
                    <a:pt x="23" y="49"/>
                    <a:pt x="25" y="49"/>
                  </a:cubicBezTo>
                  <a:cubicBezTo>
                    <a:pt x="25" y="49"/>
                    <a:pt x="25" y="49"/>
                    <a:pt x="25" y="49"/>
                  </a:cubicBezTo>
                  <a:cubicBezTo>
                    <a:pt x="25" y="49"/>
                    <a:pt x="25" y="49"/>
                    <a:pt x="26" y="49"/>
                  </a:cubicBezTo>
                  <a:cubicBezTo>
                    <a:pt x="27" y="49"/>
                    <a:pt x="28" y="49"/>
                    <a:pt x="29" y="49"/>
                  </a:cubicBezTo>
                  <a:cubicBezTo>
                    <a:pt x="31" y="49"/>
                    <a:pt x="32" y="48"/>
                    <a:pt x="33" y="48"/>
                  </a:cubicBezTo>
                  <a:cubicBezTo>
                    <a:pt x="37" y="47"/>
                    <a:pt x="40" y="45"/>
                    <a:pt x="43" y="42"/>
                  </a:cubicBezTo>
                  <a:cubicBezTo>
                    <a:pt x="44" y="41"/>
                    <a:pt x="45" y="40"/>
                    <a:pt x="45" y="39"/>
                  </a:cubicBezTo>
                  <a:cubicBezTo>
                    <a:pt x="48" y="35"/>
                    <a:pt x="50" y="30"/>
                    <a:pt x="50" y="24"/>
                  </a:cubicBezTo>
                  <a:cubicBezTo>
                    <a:pt x="50" y="14"/>
                    <a:pt x="44" y="6"/>
                    <a:pt x="36" y="2"/>
                  </a:cubicBezTo>
                  <a:cubicBezTo>
                    <a:pt x="35" y="1"/>
                    <a:pt x="33" y="1"/>
                    <a:pt x="32" y="0"/>
                  </a:cubicBezTo>
                  <a:cubicBezTo>
                    <a:pt x="30" y="0"/>
                    <a:pt x="27"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79" name="Freeform 20295"/>
            <p:cNvSpPr>
              <a:spLocks noEditPoints="1"/>
            </p:cNvSpPr>
            <p:nvPr/>
          </p:nvSpPr>
          <p:spPr bwMode="auto">
            <a:xfrm>
              <a:off x="6980162" y="-479102"/>
              <a:ext cx="160748" cy="158747"/>
            </a:xfrm>
            <a:custGeom>
              <a:avLst/>
              <a:gdLst>
                <a:gd name="T0" fmla="*/ 43 w 102"/>
                <a:gd name="T1" fmla="*/ 14 h 101"/>
                <a:gd name="T2" fmla="*/ 51 w 102"/>
                <a:gd name="T3" fmla="*/ 13 h 101"/>
                <a:gd name="T4" fmla="*/ 51 w 102"/>
                <a:gd name="T5" fmla="*/ 13 h 101"/>
                <a:gd name="T6" fmla="*/ 62 w 102"/>
                <a:gd name="T7" fmla="*/ 15 h 101"/>
                <a:gd name="T8" fmla="*/ 66 w 102"/>
                <a:gd name="T9" fmla="*/ 16 h 101"/>
                <a:gd name="T10" fmla="*/ 88 w 102"/>
                <a:gd name="T11" fmla="*/ 50 h 101"/>
                <a:gd name="T12" fmla="*/ 81 w 102"/>
                <a:gd name="T13" fmla="*/ 72 h 101"/>
                <a:gd name="T14" fmla="*/ 79 w 102"/>
                <a:gd name="T15" fmla="*/ 75 h 101"/>
                <a:gd name="T16" fmla="*/ 63 w 102"/>
                <a:gd name="T17" fmla="*/ 85 h 101"/>
                <a:gd name="T18" fmla="*/ 59 w 102"/>
                <a:gd name="T19" fmla="*/ 87 h 101"/>
                <a:gd name="T20" fmla="*/ 52 w 102"/>
                <a:gd name="T21" fmla="*/ 87 h 101"/>
                <a:gd name="T22" fmla="*/ 51 w 102"/>
                <a:gd name="T23" fmla="*/ 87 h 101"/>
                <a:gd name="T24" fmla="*/ 50 w 102"/>
                <a:gd name="T25" fmla="*/ 87 h 101"/>
                <a:gd name="T26" fmla="*/ 45 w 102"/>
                <a:gd name="T27" fmla="*/ 87 h 101"/>
                <a:gd name="T28" fmla="*/ 21 w 102"/>
                <a:gd name="T29" fmla="*/ 71 h 101"/>
                <a:gd name="T30" fmla="*/ 19 w 102"/>
                <a:gd name="T31" fmla="*/ 68 h 101"/>
                <a:gd name="T32" fmla="*/ 14 w 102"/>
                <a:gd name="T33" fmla="*/ 51 h 101"/>
                <a:gd name="T34" fmla="*/ 23 w 102"/>
                <a:gd name="T35" fmla="*/ 27 h 101"/>
                <a:gd name="T36" fmla="*/ 26 w 102"/>
                <a:gd name="T37" fmla="*/ 24 h 101"/>
                <a:gd name="T38" fmla="*/ 39 w 102"/>
                <a:gd name="T39" fmla="*/ 16 h 101"/>
                <a:gd name="T40" fmla="*/ 43 w 102"/>
                <a:gd name="T41" fmla="*/ 14 h 101"/>
                <a:gd name="T42" fmla="*/ 51 w 102"/>
                <a:gd name="T43" fmla="*/ 0 h 101"/>
                <a:gd name="T44" fmla="*/ 50 w 102"/>
                <a:gd name="T45" fmla="*/ 0 h 101"/>
                <a:gd name="T46" fmla="*/ 39 w 102"/>
                <a:gd name="T47" fmla="*/ 1 h 101"/>
                <a:gd name="T48" fmla="*/ 35 w 102"/>
                <a:gd name="T49" fmla="*/ 3 h 101"/>
                <a:gd name="T50" fmla="*/ 17 w 102"/>
                <a:gd name="T51" fmla="*/ 14 h 101"/>
                <a:gd name="T52" fmla="*/ 14 w 102"/>
                <a:gd name="T53" fmla="*/ 17 h 101"/>
                <a:gd name="T54" fmla="*/ 1 w 102"/>
                <a:gd name="T55" fmla="*/ 51 h 101"/>
                <a:gd name="T56" fmla="*/ 6 w 102"/>
                <a:gd name="T57" fmla="*/ 74 h 101"/>
                <a:gd name="T58" fmla="*/ 9 w 102"/>
                <a:gd name="T59" fmla="*/ 78 h 101"/>
                <a:gd name="T60" fmla="*/ 44 w 102"/>
                <a:gd name="T61" fmla="*/ 100 h 101"/>
                <a:gd name="T62" fmla="*/ 48 w 102"/>
                <a:gd name="T63" fmla="*/ 101 h 101"/>
                <a:gd name="T64" fmla="*/ 51 w 102"/>
                <a:gd name="T65" fmla="*/ 101 h 101"/>
                <a:gd name="T66" fmla="*/ 52 w 102"/>
                <a:gd name="T67" fmla="*/ 101 h 101"/>
                <a:gd name="T68" fmla="*/ 63 w 102"/>
                <a:gd name="T69" fmla="*/ 100 h 101"/>
                <a:gd name="T70" fmla="*/ 67 w 102"/>
                <a:gd name="T71" fmla="*/ 98 h 101"/>
                <a:gd name="T72" fmla="*/ 90 w 102"/>
                <a:gd name="T73" fmla="*/ 83 h 101"/>
                <a:gd name="T74" fmla="*/ 93 w 102"/>
                <a:gd name="T75" fmla="*/ 79 h 101"/>
                <a:gd name="T76" fmla="*/ 102 w 102"/>
                <a:gd name="T77" fmla="*/ 49 h 101"/>
                <a:gd name="T78" fmla="*/ 70 w 102"/>
                <a:gd name="T79" fmla="*/ 3 h 101"/>
                <a:gd name="T80" fmla="*/ 66 w 102"/>
                <a:gd name="T81" fmla="*/ 2 h 101"/>
                <a:gd name="T82" fmla="*/ 51 w 102"/>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101">
                  <a:moveTo>
                    <a:pt x="43" y="14"/>
                  </a:moveTo>
                  <a:cubicBezTo>
                    <a:pt x="45" y="14"/>
                    <a:pt x="48" y="14"/>
                    <a:pt x="51" y="13"/>
                  </a:cubicBezTo>
                  <a:cubicBezTo>
                    <a:pt x="51" y="13"/>
                    <a:pt x="51" y="13"/>
                    <a:pt x="51" y="13"/>
                  </a:cubicBezTo>
                  <a:cubicBezTo>
                    <a:pt x="55" y="13"/>
                    <a:pt x="58" y="14"/>
                    <a:pt x="62" y="15"/>
                  </a:cubicBezTo>
                  <a:cubicBezTo>
                    <a:pt x="63" y="15"/>
                    <a:pt x="64" y="16"/>
                    <a:pt x="66" y="16"/>
                  </a:cubicBezTo>
                  <a:cubicBezTo>
                    <a:pt x="79" y="22"/>
                    <a:pt x="88" y="35"/>
                    <a:pt x="88" y="50"/>
                  </a:cubicBezTo>
                  <a:cubicBezTo>
                    <a:pt x="88" y="58"/>
                    <a:pt x="86" y="65"/>
                    <a:pt x="81" y="72"/>
                  </a:cubicBezTo>
                  <a:cubicBezTo>
                    <a:pt x="81" y="73"/>
                    <a:pt x="80" y="74"/>
                    <a:pt x="79" y="75"/>
                  </a:cubicBezTo>
                  <a:cubicBezTo>
                    <a:pt x="74" y="80"/>
                    <a:pt x="69" y="83"/>
                    <a:pt x="63" y="85"/>
                  </a:cubicBezTo>
                  <a:cubicBezTo>
                    <a:pt x="61" y="86"/>
                    <a:pt x="60" y="86"/>
                    <a:pt x="59" y="87"/>
                  </a:cubicBezTo>
                  <a:cubicBezTo>
                    <a:pt x="56" y="87"/>
                    <a:pt x="54" y="87"/>
                    <a:pt x="52" y="87"/>
                  </a:cubicBezTo>
                  <a:cubicBezTo>
                    <a:pt x="52" y="87"/>
                    <a:pt x="51" y="87"/>
                    <a:pt x="51" y="87"/>
                  </a:cubicBezTo>
                  <a:cubicBezTo>
                    <a:pt x="51" y="87"/>
                    <a:pt x="50" y="87"/>
                    <a:pt x="50" y="87"/>
                  </a:cubicBezTo>
                  <a:cubicBezTo>
                    <a:pt x="48" y="87"/>
                    <a:pt x="47" y="87"/>
                    <a:pt x="45" y="87"/>
                  </a:cubicBezTo>
                  <a:cubicBezTo>
                    <a:pt x="35" y="85"/>
                    <a:pt x="26" y="80"/>
                    <a:pt x="21" y="71"/>
                  </a:cubicBezTo>
                  <a:cubicBezTo>
                    <a:pt x="20" y="70"/>
                    <a:pt x="19" y="69"/>
                    <a:pt x="19" y="68"/>
                  </a:cubicBezTo>
                  <a:cubicBezTo>
                    <a:pt x="16" y="63"/>
                    <a:pt x="14" y="57"/>
                    <a:pt x="14" y="51"/>
                  </a:cubicBezTo>
                  <a:cubicBezTo>
                    <a:pt x="14" y="42"/>
                    <a:pt x="17" y="33"/>
                    <a:pt x="23" y="27"/>
                  </a:cubicBezTo>
                  <a:cubicBezTo>
                    <a:pt x="24" y="26"/>
                    <a:pt x="25" y="25"/>
                    <a:pt x="26" y="24"/>
                  </a:cubicBezTo>
                  <a:cubicBezTo>
                    <a:pt x="30" y="20"/>
                    <a:pt x="34" y="17"/>
                    <a:pt x="39" y="16"/>
                  </a:cubicBezTo>
                  <a:cubicBezTo>
                    <a:pt x="40" y="15"/>
                    <a:pt x="41" y="15"/>
                    <a:pt x="43" y="14"/>
                  </a:cubicBezTo>
                  <a:moveTo>
                    <a:pt x="51" y="0"/>
                  </a:moveTo>
                  <a:cubicBezTo>
                    <a:pt x="51" y="0"/>
                    <a:pt x="51" y="0"/>
                    <a:pt x="50" y="0"/>
                  </a:cubicBezTo>
                  <a:cubicBezTo>
                    <a:pt x="46" y="0"/>
                    <a:pt x="43" y="0"/>
                    <a:pt x="39" y="1"/>
                  </a:cubicBezTo>
                  <a:cubicBezTo>
                    <a:pt x="38" y="2"/>
                    <a:pt x="36" y="2"/>
                    <a:pt x="35" y="3"/>
                  </a:cubicBezTo>
                  <a:cubicBezTo>
                    <a:pt x="28" y="5"/>
                    <a:pt x="22" y="9"/>
                    <a:pt x="17" y="14"/>
                  </a:cubicBezTo>
                  <a:cubicBezTo>
                    <a:pt x="16" y="15"/>
                    <a:pt x="15" y="16"/>
                    <a:pt x="14" y="17"/>
                  </a:cubicBezTo>
                  <a:cubicBezTo>
                    <a:pt x="5" y="26"/>
                    <a:pt x="0" y="38"/>
                    <a:pt x="1" y="51"/>
                  </a:cubicBezTo>
                  <a:cubicBezTo>
                    <a:pt x="1" y="59"/>
                    <a:pt x="3" y="67"/>
                    <a:pt x="6" y="74"/>
                  </a:cubicBezTo>
                  <a:cubicBezTo>
                    <a:pt x="7" y="75"/>
                    <a:pt x="8" y="76"/>
                    <a:pt x="9" y="78"/>
                  </a:cubicBezTo>
                  <a:cubicBezTo>
                    <a:pt x="16" y="90"/>
                    <a:pt x="29" y="98"/>
                    <a:pt x="44" y="100"/>
                  </a:cubicBezTo>
                  <a:cubicBezTo>
                    <a:pt x="45" y="101"/>
                    <a:pt x="47" y="101"/>
                    <a:pt x="48" y="101"/>
                  </a:cubicBezTo>
                  <a:cubicBezTo>
                    <a:pt x="49" y="101"/>
                    <a:pt x="50" y="101"/>
                    <a:pt x="51" y="101"/>
                  </a:cubicBezTo>
                  <a:cubicBezTo>
                    <a:pt x="51" y="101"/>
                    <a:pt x="52" y="101"/>
                    <a:pt x="52" y="101"/>
                  </a:cubicBezTo>
                  <a:cubicBezTo>
                    <a:pt x="56" y="101"/>
                    <a:pt x="59" y="100"/>
                    <a:pt x="63" y="100"/>
                  </a:cubicBezTo>
                  <a:cubicBezTo>
                    <a:pt x="64" y="99"/>
                    <a:pt x="65" y="99"/>
                    <a:pt x="67" y="98"/>
                  </a:cubicBezTo>
                  <a:cubicBezTo>
                    <a:pt x="76" y="95"/>
                    <a:pt x="84" y="90"/>
                    <a:pt x="90" y="83"/>
                  </a:cubicBezTo>
                  <a:cubicBezTo>
                    <a:pt x="91" y="82"/>
                    <a:pt x="92" y="80"/>
                    <a:pt x="93" y="79"/>
                  </a:cubicBezTo>
                  <a:cubicBezTo>
                    <a:pt x="98" y="71"/>
                    <a:pt x="102" y="61"/>
                    <a:pt x="102" y="49"/>
                  </a:cubicBezTo>
                  <a:cubicBezTo>
                    <a:pt x="101" y="29"/>
                    <a:pt x="88" y="11"/>
                    <a:pt x="70" y="3"/>
                  </a:cubicBezTo>
                  <a:cubicBezTo>
                    <a:pt x="68" y="3"/>
                    <a:pt x="67" y="2"/>
                    <a:pt x="66" y="2"/>
                  </a:cubicBezTo>
                  <a:cubicBezTo>
                    <a:pt x="61" y="1"/>
                    <a:pt x="56"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0" name="Freeform 20296"/>
            <p:cNvSpPr>
              <a:spLocks/>
            </p:cNvSpPr>
            <p:nvPr/>
          </p:nvSpPr>
          <p:spPr bwMode="auto">
            <a:xfrm>
              <a:off x="7349016" y="669479"/>
              <a:ext cx="77372" cy="79374"/>
            </a:xfrm>
            <a:custGeom>
              <a:avLst/>
              <a:gdLst>
                <a:gd name="T0" fmla="*/ 25 w 49"/>
                <a:gd name="T1" fmla="*/ 0 h 50"/>
                <a:gd name="T2" fmla="*/ 24 w 49"/>
                <a:gd name="T3" fmla="*/ 0 h 50"/>
                <a:gd name="T4" fmla="*/ 20 w 49"/>
                <a:gd name="T5" fmla="*/ 1 h 50"/>
                <a:gd name="T6" fmla="*/ 15 w 49"/>
                <a:gd name="T7" fmla="*/ 2 h 50"/>
                <a:gd name="T8" fmla="*/ 5 w 49"/>
                <a:gd name="T9" fmla="*/ 9 h 50"/>
                <a:gd name="T10" fmla="*/ 3 w 49"/>
                <a:gd name="T11" fmla="*/ 13 h 50"/>
                <a:gd name="T12" fmla="*/ 0 w 49"/>
                <a:gd name="T13" fmla="*/ 25 h 50"/>
                <a:gd name="T14" fmla="*/ 0 w 49"/>
                <a:gd name="T15" fmla="*/ 31 h 50"/>
                <a:gd name="T16" fmla="*/ 2 w 49"/>
                <a:gd name="T17" fmla="*/ 35 h 50"/>
                <a:gd name="T18" fmla="*/ 25 w 49"/>
                <a:gd name="T19" fmla="*/ 50 h 50"/>
                <a:gd name="T20" fmla="*/ 25 w 49"/>
                <a:gd name="T21" fmla="*/ 50 h 50"/>
                <a:gd name="T22" fmla="*/ 47 w 49"/>
                <a:gd name="T23" fmla="*/ 36 h 50"/>
                <a:gd name="T24" fmla="*/ 48 w 49"/>
                <a:gd name="T25" fmla="*/ 32 h 50"/>
                <a:gd name="T26" fmla="*/ 49 w 49"/>
                <a:gd name="T27" fmla="*/ 24 h 50"/>
                <a:gd name="T28" fmla="*/ 30 w 49"/>
                <a:gd name="T29" fmla="*/ 1 h 50"/>
                <a:gd name="T30" fmla="*/ 25 w 49"/>
                <a:gd name="T31" fmla="*/ 0 h 50"/>
                <a:gd name="T32" fmla="*/ 25 w 49"/>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25" y="0"/>
                  </a:moveTo>
                  <a:cubicBezTo>
                    <a:pt x="24" y="0"/>
                    <a:pt x="24" y="0"/>
                    <a:pt x="24" y="0"/>
                  </a:cubicBezTo>
                  <a:cubicBezTo>
                    <a:pt x="23" y="0"/>
                    <a:pt x="21" y="0"/>
                    <a:pt x="20" y="1"/>
                  </a:cubicBezTo>
                  <a:cubicBezTo>
                    <a:pt x="18" y="1"/>
                    <a:pt x="17" y="1"/>
                    <a:pt x="15" y="2"/>
                  </a:cubicBezTo>
                  <a:cubicBezTo>
                    <a:pt x="11" y="3"/>
                    <a:pt x="8" y="6"/>
                    <a:pt x="5" y="9"/>
                  </a:cubicBezTo>
                  <a:cubicBezTo>
                    <a:pt x="4" y="10"/>
                    <a:pt x="4" y="12"/>
                    <a:pt x="3" y="13"/>
                  </a:cubicBezTo>
                  <a:cubicBezTo>
                    <a:pt x="1" y="17"/>
                    <a:pt x="0" y="21"/>
                    <a:pt x="0" y="25"/>
                  </a:cubicBezTo>
                  <a:cubicBezTo>
                    <a:pt x="0" y="27"/>
                    <a:pt x="0" y="29"/>
                    <a:pt x="0" y="31"/>
                  </a:cubicBezTo>
                  <a:cubicBezTo>
                    <a:pt x="1" y="32"/>
                    <a:pt x="1" y="33"/>
                    <a:pt x="2" y="35"/>
                  </a:cubicBezTo>
                  <a:cubicBezTo>
                    <a:pt x="6" y="44"/>
                    <a:pt x="14" y="50"/>
                    <a:pt x="25" y="50"/>
                  </a:cubicBezTo>
                  <a:cubicBezTo>
                    <a:pt x="25" y="50"/>
                    <a:pt x="25" y="50"/>
                    <a:pt x="25" y="50"/>
                  </a:cubicBezTo>
                  <a:cubicBezTo>
                    <a:pt x="35" y="50"/>
                    <a:pt x="43" y="44"/>
                    <a:pt x="47" y="36"/>
                  </a:cubicBezTo>
                  <a:cubicBezTo>
                    <a:pt x="47" y="35"/>
                    <a:pt x="48" y="33"/>
                    <a:pt x="48" y="32"/>
                  </a:cubicBezTo>
                  <a:cubicBezTo>
                    <a:pt x="49" y="30"/>
                    <a:pt x="49" y="27"/>
                    <a:pt x="49" y="24"/>
                  </a:cubicBezTo>
                  <a:cubicBezTo>
                    <a:pt x="49" y="13"/>
                    <a:pt x="41" y="3"/>
                    <a:pt x="30" y="1"/>
                  </a:cubicBezTo>
                  <a:cubicBezTo>
                    <a:pt x="28" y="0"/>
                    <a:pt x="27" y="0"/>
                    <a:pt x="25" y="0"/>
                  </a:cubicBezTo>
                  <a:cubicBezTo>
                    <a:pt x="25" y="0"/>
                    <a:pt x="25"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1" name="Freeform 20297"/>
            <p:cNvSpPr>
              <a:spLocks noEditPoints="1"/>
            </p:cNvSpPr>
            <p:nvPr/>
          </p:nvSpPr>
          <p:spPr bwMode="auto">
            <a:xfrm>
              <a:off x="7308329" y="628791"/>
              <a:ext cx="158747" cy="159414"/>
            </a:xfrm>
            <a:custGeom>
              <a:avLst/>
              <a:gdLst>
                <a:gd name="T0" fmla="*/ 42 w 101"/>
                <a:gd name="T1" fmla="*/ 15 h 101"/>
                <a:gd name="T2" fmla="*/ 50 w 101"/>
                <a:gd name="T3" fmla="*/ 14 h 101"/>
                <a:gd name="T4" fmla="*/ 51 w 101"/>
                <a:gd name="T5" fmla="*/ 14 h 101"/>
                <a:gd name="T6" fmla="*/ 53 w 101"/>
                <a:gd name="T7" fmla="*/ 14 h 101"/>
                <a:gd name="T8" fmla="*/ 57 w 101"/>
                <a:gd name="T9" fmla="*/ 15 h 101"/>
                <a:gd name="T10" fmla="*/ 87 w 101"/>
                <a:gd name="T11" fmla="*/ 50 h 101"/>
                <a:gd name="T12" fmla="*/ 86 w 101"/>
                <a:gd name="T13" fmla="*/ 63 h 101"/>
                <a:gd name="T14" fmla="*/ 84 w 101"/>
                <a:gd name="T15" fmla="*/ 67 h 101"/>
                <a:gd name="T16" fmla="*/ 51 w 101"/>
                <a:gd name="T17" fmla="*/ 88 h 101"/>
                <a:gd name="T18" fmla="*/ 51 w 101"/>
                <a:gd name="T19" fmla="*/ 88 h 101"/>
                <a:gd name="T20" fmla="*/ 16 w 101"/>
                <a:gd name="T21" fmla="*/ 65 h 101"/>
                <a:gd name="T22" fmla="*/ 15 w 101"/>
                <a:gd name="T23" fmla="*/ 60 h 101"/>
                <a:gd name="T24" fmla="*/ 14 w 101"/>
                <a:gd name="T25" fmla="*/ 52 h 101"/>
                <a:gd name="T26" fmla="*/ 19 w 101"/>
                <a:gd name="T27" fmla="*/ 32 h 101"/>
                <a:gd name="T28" fmla="*/ 21 w 101"/>
                <a:gd name="T29" fmla="*/ 28 h 101"/>
                <a:gd name="T30" fmla="*/ 38 w 101"/>
                <a:gd name="T31" fmla="*/ 16 h 101"/>
                <a:gd name="T32" fmla="*/ 42 w 101"/>
                <a:gd name="T33" fmla="*/ 15 h 101"/>
                <a:gd name="T34" fmla="*/ 51 w 101"/>
                <a:gd name="T35" fmla="*/ 0 h 101"/>
                <a:gd name="T36" fmla="*/ 50 w 101"/>
                <a:gd name="T37" fmla="*/ 0 h 101"/>
                <a:gd name="T38" fmla="*/ 38 w 101"/>
                <a:gd name="T39" fmla="*/ 2 h 101"/>
                <a:gd name="T40" fmla="*/ 34 w 101"/>
                <a:gd name="T41" fmla="*/ 3 h 101"/>
                <a:gd name="T42" fmla="*/ 10 w 101"/>
                <a:gd name="T43" fmla="*/ 21 h 101"/>
                <a:gd name="T44" fmla="*/ 8 w 101"/>
                <a:gd name="T45" fmla="*/ 24 h 101"/>
                <a:gd name="T46" fmla="*/ 0 w 101"/>
                <a:gd name="T47" fmla="*/ 52 h 101"/>
                <a:gd name="T48" fmla="*/ 2 w 101"/>
                <a:gd name="T49" fmla="*/ 65 h 101"/>
                <a:gd name="T50" fmla="*/ 3 w 101"/>
                <a:gd name="T51" fmla="*/ 69 h 101"/>
                <a:gd name="T52" fmla="*/ 51 w 101"/>
                <a:gd name="T53" fmla="*/ 101 h 101"/>
                <a:gd name="T54" fmla="*/ 51 w 101"/>
                <a:gd name="T55" fmla="*/ 101 h 101"/>
                <a:gd name="T56" fmla="*/ 97 w 101"/>
                <a:gd name="T57" fmla="*/ 72 h 101"/>
                <a:gd name="T58" fmla="*/ 98 w 101"/>
                <a:gd name="T59" fmla="*/ 68 h 101"/>
                <a:gd name="T60" fmla="*/ 101 w 101"/>
                <a:gd name="T61" fmla="*/ 50 h 101"/>
                <a:gd name="T62" fmla="*/ 58 w 101"/>
                <a:gd name="T63" fmla="*/ 1 h 101"/>
                <a:gd name="T64" fmla="*/ 54 w 101"/>
                <a:gd name="T65" fmla="*/ 1 h 101"/>
                <a:gd name="T66" fmla="*/ 51 w 101"/>
                <a:gd name="T6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101">
                  <a:moveTo>
                    <a:pt x="42" y="15"/>
                  </a:moveTo>
                  <a:cubicBezTo>
                    <a:pt x="45" y="14"/>
                    <a:pt x="47" y="14"/>
                    <a:pt x="50" y="14"/>
                  </a:cubicBezTo>
                  <a:cubicBezTo>
                    <a:pt x="50" y="14"/>
                    <a:pt x="50" y="14"/>
                    <a:pt x="51" y="14"/>
                  </a:cubicBezTo>
                  <a:cubicBezTo>
                    <a:pt x="51" y="14"/>
                    <a:pt x="52" y="14"/>
                    <a:pt x="53" y="14"/>
                  </a:cubicBezTo>
                  <a:cubicBezTo>
                    <a:pt x="54" y="14"/>
                    <a:pt x="56" y="14"/>
                    <a:pt x="57" y="15"/>
                  </a:cubicBezTo>
                  <a:cubicBezTo>
                    <a:pt x="74" y="18"/>
                    <a:pt x="87" y="32"/>
                    <a:pt x="87" y="50"/>
                  </a:cubicBezTo>
                  <a:cubicBezTo>
                    <a:pt x="88" y="55"/>
                    <a:pt x="87" y="59"/>
                    <a:pt x="86" y="63"/>
                  </a:cubicBezTo>
                  <a:cubicBezTo>
                    <a:pt x="85" y="64"/>
                    <a:pt x="85" y="65"/>
                    <a:pt x="84" y="67"/>
                  </a:cubicBezTo>
                  <a:cubicBezTo>
                    <a:pt x="78" y="79"/>
                    <a:pt x="66" y="88"/>
                    <a:pt x="51" y="88"/>
                  </a:cubicBezTo>
                  <a:cubicBezTo>
                    <a:pt x="51" y="88"/>
                    <a:pt x="51" y="88"/>
                    <a:pt x="51" y="88"/>
                  </a:cubicBezTo>
                  <a:cubicBezTo>
                    <a:pt x="35" y="88"/>
                    <a:pt x="22" y="78"/>
                    <a:pt x="16" y="65"/>
                  </a:cubicBezTo>
                  <a:cubicBezTo>
                    <a:pt x="16" y="63"/>
                    <a:pt x="15" y="62"/>
                    <a:pt x="15" y="60"/>
                  </a:cubicBezTo>
                  <a:cubicBezTo>
                    <a:pt x="14" y="58"/>
                    <a:pt x="14" y="55"/>
                    <a:pt x="14" y="52"/>
                  </a:cubicBezTo>
                  <a:cubicBezTo>
                    <a:pt x="14" y="44"/>
                    <a:pt x="15" y="38"/>
                    <a:pt x="19" y="32"/>
                  </a:cubicBezTo>
                  <a:cubicBezTo>
                    <a:pt x="20" y="31"/>
                    <a:pt x="20" y="30"/>
                    <a:pt x="21" y="28"/>
                  </a:cubicBezTo>
                  <a:cubicBezTo>
                    <a:pt x="26" y="23"/>
                    <a:pt x="31" y="19"/>
                    <a:pt x="38" y="16"/>
                  </a:cubicBezTo>
                  <a:cubicBezTo>
                    <a:pt x="39" y="16"/>
                    <a:pt x="41" y="15"/>
                    <a:pt x="42" y="15"/>
                  </a:cubicBezTo>
                  <a:moveTo>
                    <a:pt x="51" y="0"/>
                  </a:moveTo>
                  <a:cubicBezTo>
                    <a:pt x="50" y="0"/>
                    <a:pt x="50" y="0"/>
                    <a:pt x="50" y="0"/>
                  </a:cubicBezTo>
                  <a:cubicBezTo>
                    <a:pt x="46" y="1"/>
                    <a:pt x="42" y="1"/>
                    <a:pt x="38" y="2"/>
                  </a:cubicBezTo>
                  <a:cubicBezTo>
                    <a:pt x="37" y="2"/>
                    <a:pt x="36" y="3"/>
                    <a:pt x="34" y="3"/>
                  </a:cubicBezTo>
                  <a:cubicBezTo>
                    <a:pt x="24" y="7"/>
                    <a:pt x="16" y="13"/>
                    <a:pt x="10" y="21"/>
                  </a:cubicBezTo>
                  <a:cubicBezTo>
                    <a:pt x="9" y="22"/>
                    <a:pt x="8" y="23"/>
                    <a:pt x="8" y="24"/>
                  </a:cubicBezTo>
                  <a:cubicBezTo>
                    <a:pt x="3" y="32"/>
                    <a:pt x="0" y="42"/>
                    <a:pt x="0" y="52"/>
                  </a:cubicBezTo>
                  <a:cubicBezTo>
                    <a:pt x="0" y="56"/>
                    <a:pt x="1" y="61"/>
                    <a:pt x="2" y="65"/>
                  </a:cubicBezTo>
                  <a:cubicBezTo>
                    <a:pt x="2" y="66"/>
                    <a:pt x="3" y="68"/>
                    <a:pt x="3" y="69"/>
                  </a:cubicBezTo>
                  <a:cubicBezTo>
                    <a:pt x="11" y="88"/>
                    <a:pt x="29" y="101"/>
                    <a:pt x="51" y="101"/>
                  </a:cubicBezTo>
                  <a:cubicBezTo>
                    <a:pt x="51" y="101"/>
                    <a:pt x="51" y="101"/>
                    <a:pt x="51" y="101"/>
                  </a:cubicBezTo>
                  <a:cubicBezTo>
                    <a:pt x="72" y="101"/>
                    <a:pt x="89" y="89"/>
                    <a:pt x="97" y="72"/>
                  </a:cubicBezTo>
                  <a:cubicBezTo>
                    <a:pt x="97" y="70"/>
                    <a:pt x="98" y="69"/>
                    <a:pt x="98" y="68"/>
                  </a:cubicBezTo>
                  <a:cubicBezTo>
                    <a:pt x="100" y="62"/>
                    <a:pt x="101" y="56"/>
                    <a:pt x="101" y="50"/>
                  </a:cubicBezTo>
                  <a:cubicBezTo>
                    <a:pt x="101" y="25"/>
                    <a:pt x="82" y="5"/>
                    <a:pt x="58" y="1"/>
                  </a:cubicBezTo>
                  <a:cubicBezTo>
                    <a:pt x="57" y="1"/>
                    <a:pt x="56" y="1"/>
                    <a:pt x="54" y="1"/>
                  </a:cubicBezTo>
                  <a:cubicBezTo>
                    <a:pt x="53" y="0"/>
                    <a:pt x="52"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2" name="Freeform 20298"/>
            <p:cNvSpPr>
              <a:spLocks/>
            </p:cNvSpPr>
            <p:nvPr/>
          </p:nvSpPr>
          <p:spPr bwMode="auto">
            <a:xfrm>
              <a:off x="6920132" y="-843286"/>
              <a:ext cx="54027" cy="53360"/>
            </a:xfrm>
            <a:custGeom>
              <a:avLst/>
              <a:gdLst>
                <a:gd name="T0" fmla="*/ 17 w 34"/>
                <a:gd name="T1" fmla="*/ 0 h 34"/>
                <a:gd name="T2" fmla="*/ 17 w 34"/>
                <a:gd name="T3" fmla="*/ 0 h 34"/>
                <a:gd name="T4" fmla="*/ 15 w 34"/>
                <a:gd name="T5" fmla="*/ 0 h 34"/>
                <a:gd name="T6" fmla="*/ 11 w 34"/>
                <a:gd name="T7" fmla="*/ 1 h 34"/>
                <a:gd name="T8" fmla="*/ 2 w 34"/>
                <a:gd name="T9" fmla="*/ 10 h 34"/>
                <a:gd name="T10" fmla="*/ 0 w 34"/>
                <a:gd name="T11" fmla="*/ 14 h 34"/>
                <a:gd name="T12" fmla="*/ 0 w 34"/>
                <a:gd name="T13" fmla="*/ 17 h 34"/>
                <a:gd name="T14" fmla="*/ 0 w 34"/>
                <a:gd name="T15" fmla="*/ 19 h 34"/>
                <a:gd name="T16" fmla="*/ 1 w 34"/>
                <a:gd name="T17" fmla="*/ 23 h 34"/>
                <a:gd name="T18" fmla="*/ 17 w 34"/>
                <a:gd name="T19" fmla="*/ 34 h 34"/>
                <a:gd name="T20" fmla="*/ 17 w 34"/>
                <a:gd name="T21" fmla="*/ 34 h 34"/>
                <a:gd name="T22" fmla="*/ 19 w 34"/>
                <a:gd name="T23" fmla="*/ 34 h 34"/>
                <a:gd name="T24" fmla="*/ 23 w 34"/>
                <a:gd name="T25" fmla="*/ 33 h 34"/>
                <a:gd name="T26" fmla="*/ 34 w 34"/>
                <a:gd name="T27" fmla="*/ 17 h 34"/>
                <a:gd name="T28" fmla="*/ 34 w 34"/>
                <a:gd name="T29" fmla="*/ 17 h 34"/>
                <a:gd name="T30" fmla="*/ 33 w 34"/>
                <a:gd name="T31" fmla="*/ 13 h 34"/>
                <a:gd name="T32" fmla="*/ 17 w 34"/>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17" y="0"/>
                  </a:moveTo>
                  <a:cubicBezTo>
                    <a:pt x="17" y="0"/>
                    <a:pt x="17" y="0"/>
                    <a:pt x="17" y="0"/>
                  </a:cubicBezTo>
                  <a:cubicBezTo>
                    <a:pt x="16" y="0"/>
                    <a:pt x="15" y="0"/>
                    <a:pt x="15" y="0"/>
                  </a:cubicBezTo>
                  <a:cubicBezTo>
                    <a:pt x="13" y="0"/>
                    <a:pt x="12" y="1"/>
                    <a:pt x="11" y="1"/>
                  </a:cubicBezTo>
                  <a:cubicBezTo>
                    <a:pt x="7" y="3"/>
                    <a:pt x="3" y="6"/>
                    <a:pt x="2" y="10"/>
                  </a:cubicBezTo>
                  <a:cubicBezTo>
                    <a:pt x="1" y="11"/>
                    <a:pt x="1" y="12"/>
                    <a:pt x="0" y="14"/>
                  </a:cubicBezTo>
                  <a:cubicBezTo>
                    <a:pt x="0" y="15"/>
                    <a:pt x="0" y="16"/>
                    <a:pt x="0" y="17"/>
                  </a:cubicBezTo>
                  <a:cubicBezTo>
                    <a:pt x="0" y="18"/>
                    <a:pt x="0" y="18"/>
                    <a:pt x="0" y="19"/>
                  </a:cubicBezTo>
                  <a:cubicBezTo>
                    <a:pt x="0" y="20"/>
                    <a:pt x="0" y="21"/>
                    <a:pt x="1" y="23"/>
                  </a:cubicBezTo>
                  <a:cubicBezTo>
                    <a:pt x="3" y="29"/>
                    <a:pt x="10" y="34"/>
                    <a:pt x="17" y="34"/>
                  </a:cubicBezTo>
                  <a:cubicBezTo>
                    <a:pt x="17" y="34"/>
                    <a:pt x="17" y="34"/>
                    <a:pt x="17" y="34"/>
                  </a:cubicBezTo>
                  <a:cubicBezTo>
                    <a:pt x="18" y="34"/>
                    <a:pt x="19" y="34"/>
                    <a:pt x="19" y="34"/>
                  </a:cubicBezTo>
                  <a:cubicBezTo>
                    <a:pt x="21" y="34"/>
                    <a:pt x="22" y="33"/>
                    <a:pt x="23" y="33"/>
                  </a:cubicBezTo>
                  <a:cubicBezTo>
                    <a:pt x="30" y="30"/>
                    <a:pt x="34" y="24"/>
                    <a:pt x="34" y="17"/>
                  </a:cubicBezTo>
                  <a:cubicBezTo>
                    <a:pt x="34" y="17"/>
                    <a:pt x="34" y="17"/>
                    <a:pt x="34" y="17"/>
                  </a:cubicBezTo>
                  <a:cubicBezTo>
                    <a:pt x="34" y="15"/>
                    <a:pt x="34" y="14"/>
                    <a:pt x="33" y="13"/>
                  </a:cubicBezTo>
                  <a:cubicBezTo>
                    <a:pt x="32" y="5"/>
                    <a:pt x="25" y="0"/>
                    <a:pt x="1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3" name="Freeform 20299"/>
            <p:cNvSpPr>
              <a:spLocks noEditPoints="1"/>
            </p:cNvSpPr>
            <p:nvPr/>
          </p:nvSpPr>
          <p:spPr bwMode="auto">
            <a:xfrm>
              <a:off x="6892118" y="-871967"/>
              <a:ext cx="110056" cy="108722"/>
            </a:xfrm>
            <a:custGeom>
              <a:avLst/>
              <a:gdLst>
                <a:gd name="T0" fmla="*/ 31 w 70"/>
                <a:gd name="T1" fmla="*/ 10 h 69"/>
                <a:gd name="T2" fmla="*/ 34 w 70"/>
                <a:gd name="T3" fmla="*/ 10 h 69"/>
                <a:gd name="T4" fmla="*/ 35 w 70"/>
                <a:gd name="T5" fmla="*/ 10 h 69"/>
                <a:gd name="T6" fmla="*/ 60 w 70"/>
                <a:gd name="T7" fmla="*/ 30 h 69"/>
                <a:gd name="T8" fmla="*/ 60 w 70"/>
                <a:gd name="T9" fmla="*/ 34 h 69"/>
                <a:gd name="T10" fmla="*/ 60 w 70"/>
                <a:gd name="T11" fmla="*/ 35 h 69"/>
                <a:gd name="T12" fmla="*/ 44 w 70"/>
                <a:gd name="T13" fmla="*/ 59 h 69"/>
                <a:gd name="T14" fmla="*/ 39 w 70"/>
                <a:gd name="T15" fmla="*/ 60 h 69"/>
                <a:gd name="T16" fmla="*/ 35 w 70"/>
                <a:gd name="T17" fmla="*/ 60 h 69"/>
                <a:gd name="T18" fmla="*/ 35 w 70"/>
                <a:gd name="T19" fmla="*/ 60 h 69"/>
                <a:gd name="T20" fmla="*/ 11 w 70"/>
                <a:gd name="T21" fmla="*/ 42 h 69"/>
                <a:gd name="T22" fmla="*/ 10 w 70"/>
                <a:gd name="T23" fmla="*/ 38 h 69"/>
                <a:gd name="T24" fmla="*/ 10 w 70"/>
                <a:gd name="T25" fmla="*/ 35 h 69"/>
                <a:gd name="T26" fmla="*/ 10 w 70"/>
                <a:gd name="T27" fmla="*/ 29 h 69"/>
                <a:gd name="T28" fmla="*/ 12 w 70"/>
                <a:gd name="T29" fmla="*/ 25 h 69"/>
                <a:gd name="T30" fmla="*/ 26 w 70"/>
                <a:gd name="T31" fmla="*/ 11 h 69"/>
                <a:gd name="T32" fmla="*/ 31 w 70"/>
                <a:gd name="T33" fmla="*/ 10 h 69"/>
                <a:gd name="T34" fmla="*/ 35 w 70"/>
                <a:gd name="T35" fmla="*/ 0 h 69"/>
                <a:gd name="T36" fmla="*/ 34 w 70"/>
                <a:gd name="T37" fmla="*/ 0 h 69"/>
                <a:gd name="T38" fmla="*/ 28 w 70"/>
                <a:gd name="T39" fmla="*/ 1 h 69"/>
                <a:gd name="T40" fmla="*/ 24 w 70"/>
                <a:gd name="T41" fmla="*/ 2 h 69"/>
                <a:gd name="T42" fmla="*/ 3 w 70"/>
                <a:gd name="T43" fmla="*/ 22 h 69"/>
                <a:gd name="T44" fmla="*/ 2 w 70"/>
                <a:gd name="T45" fmla="*/ 26 h 69"/>
                <a:gd name="T46" fmla="*/ 0 w 70"/>
                <a:gd name="T47" fmla="*/ 36 h 69"/>
                <a:gd name="T48" fmla="*/ 1 w 70"/>
                <a:gd name="T49" fmla="*/ 39 h 69"/>
                <a:gd name="T50" fmla="*/ 2 w 70"/>
                <a:gd name="T51" fmla="*/ 44 h 69"/>
                <a:gd name="T52" fmla="*/ 35 w 70"/>
                <a:gd name="T53" fmla="*/ 69 h 69"/>
                <a:gd name="T54" fmla="*/ 36 w 70"/>
                <a:gd name="T55" fmla="*/ 69 h 69"/>
                <a:gd name="T56" fmla="*/ 42 w 70"/>
                <a:gd name="T57" fmla="*/ 69 h 69"/>
                <a:gd name="T58" fmla="*/ 46 w 70"/>
                <a:gd name="T59" fmla="*/ 68 h 69"/>
                <a:gd name="T60" fmla="*/ 69 w 70"/>
                <a:gd name="T61" fmla="*/ 34 h 69"/>
                <a:gd name="T62" fmla="*/ 69 w 70"/>
                <a:gd name="T63" fmla="*/ 32 h 69"/>
                <a:gd name="T64" fmla="*/ 69 w 70"/>
                <a:gd name="T65" fmla="*/ 28 h 69"/>
                <a:gd name="T66" fmla="*/ 35 w 70"/>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 h="69">
                  <a:moveTo>
                    <a:pt x="31" y="10"/>
                  </a:moveTo>
                  <a:cubicBezTo>
                    <a:pt x="32" y="10"/>
                    <a:pt x="33" y="10"/>
                    <a:pt x="34" y="10"/>
                  </a:cubicBezTo>
                  <a:cubicBezTo>
                    <a:pt x="35" y="10"/>
                    <a:pt x="35" y="10"/>
                    <a:pt x="35" y="10"/>
                  </a:cubicBezTo>
                  <a:cubicBezTo>
                    <a:pt x="47" y="10"/>
                    <a:pt x="57" y="18"/>
                    <a:pt x="60" y="30"/>
                  </a:cubicBezTo>
                  <a:cubicBezTo>
                    <a:pt x="60" y="31"/>
                    <a:pt x="60" y="32"/>
                    <a:pt x="60" y="34"/>
                  </a:cubicBezTo>
                  <a:cubicBezTo>
                    <a:pt x="60" y="34"/>
                    <a:pt x="60" y="34"/>
                    <a:pt x="60" y="35"/>
                  </a:cubicBezTo>
                  <a:cubicBezTo>
                    <a:pt x="60" y="46"/>
                    <a:pt x="53" y="55"/>
                    <a:pt x="44" y="59"/>
                  </a:cubicBezTo>
                  <a:cubicBezTo>
                    <a:pt x="42" y="59"/>
                    <a:pt x="41" y="60"/>
                    <a:pt x="39" y="60"/>
                  </a:cubicBezTo>
                  <a:cubicBezTo>
                    <a:pt x="38" y="60"/>
                    <a:pt x="37" y="60"/>
                    <a:pt x="35" y="60"/>
                  </a:cubicBezTo>
                  <a:cubicBezTo>
                    <a:pt x="35" y="60"/>
                    <a:pt x="35" y="60"/>
                    <a:pt x="35" y="60"/>
                  </a:cubicBezTo>
                  <a:cubicBezTo>
                    <a:pt x="24" y="60"/>
                    <a:pt x="14" y="53"/>
                    <a:pt x="11" y="42"/>
                  </a:cubicBezTo>
                  <a:cubicBezTo>
                    <a:pt x="10" y="41"/>
                    <a:pt x="10" y="39"/>
                    <a:pt x="10" y="38"/>
                  </a:cubicBezTo>
                  <a:cubicBezTo>
                    <a:pt x="10" y="37"/>
                    <a:pt x="10" y="36"/>
                    <a:pt x="10" y="35"/>
                  </a:cubicBezTo>
                  <a:cubicBezTo>
                    <a:pt x="10" y="33"/>
                    <a:pt x="10" y="31"/>
                    <a:pt x="10" y="29"/>
                  </a:cubicBezTo>
                  <a:cubicBezTo>
                    <a:pt x="11" y="28"/>
                    <a:pt x="11" y="26"/>
                    <a:pt x="12" y="25"/>
                  </a:cubicBezTo>
                  <a:cubicBezTo>
                    <a:pt x="15" y="19"/>
                    <a:pt x="20" y="14"/>
                    <a:pt x="26" y="11"/>
                  </a:cubicBezTo>
                  <a:cubicBezTo>
                    <a:pt x="28" y="11"/>
                    <a:pt x="29" y="10"/>
                    <a:pt x="31" y="10"/>
                  </a:cubicBezTo>
                  <a:moveTo>
                    <a:pt x="35" y="0"/>
                  </a:moveTo>
                  <a:cubicBezTo>
                    <a:pt x="35" y="0"/>
                    <a:pt x="35" y="0"/>
                    <a:pt x="34" y="0"/>
                  </a:cubicBezTo>
                  <a:cubicBezTo>
                    <a:pt x="32" y="1"/>
                    <a:pt x="30" y="1"/>
                    <a:pt x="28" y="1"/>
                  </a:cubicBezTo>
                  <a:cubicBezTo>
                    <a:pt x="27" y="1"/>
                    <a:pt x="25" y="2"/>
                    <a:pt x="24" y="2"/>
                  </a:cubicBezTo>
                  <a:cubicBezTo>
                    <a:pt x="14" y="5"/>
                    <a:pt x="7" y="13"/>
                    <a:pt x="3" y="22"/>
                  </a:cubicBezTo>
                  <a:cubicBezTo>
                    <a:pt x="2" y="23"/>
                    <a:pt x="2" y="25"/>
                    <a:pt x="2" y="26"/>
                  </a:cubicBezTo>
                  <a:cubicBezTo>
                    <a:pt x="1" y="29"/>
                    <a:pt x="0" y="32"/>
                    <a:pt x="0" y="36"/>
                  </a:cubicBezTo>
                  <a:cubicBezTo>
                    <a:pt x="0" y="37"/>
                    <a:pt x="1" y="38"/>
                    <a:pt x="1" y="39"/>
                  </a:cubicBezTo>
                  <a:cubicBezTo>
                    <a:pt x="1" y="41"/>
                    <a:pt x="1" y="42"/>
                    <a:pt x="2" y="44"/>
                  </a:cubicBezTo>
                  <a:cubicBezTo>
                    <a:pt x="5" y="59"/>
                    <a:pt x="19" y="69"/>
                    <a:pt x="35" y="69"/>
                  </a:cubicBezTo>
                  <a:cubicBezTo>
                    <a:pt x="35" y="69"/>
                    <a:pt x="35" y="69"/>
                    <a:pt x="36" y="69"/>
                  </a:cubicBezTo>
                  <a:cubicBezTo>
                    <a:pt x="38" y="69"/>
                    <a:pt x="40" y="69"/>
                    <a:pt x="42" y="69"/>
                  </a:cubicBezTo>
                  <a:cubicBezTo>
                    <a:pt x="43" y="68"/>
                    <a:pt x="45" y="68"/>
                    <a:pt x="46" y="68"/>
                  </a:cubicBezTo>
                  <a:cubicBezTo>
                    <a:pt x="60" y="63"/>
                    <a:pt x="70" y="50"/>
                    <a:pt x="69" y="34"/>
                  </a:cubicBezTo>
                  <a:cubicBezTo>
                    <a:pt x="69" y="34"/>
                    <a:pt x="69" y="33"/>
                    <a:pt x="69" y="32"/>
                  </a:cubicBezTo>
                  <a:cubicBezTo>
                    <a:pt x="69" y="31"/>
                    <a:pt x="69" y="29"/>
                    <a:pt x="69" y="28"/>
                  </a:cubicBezTo>
                  <a:cubicBezTo>
                    <a:pt x="65" y="12"/>
                    <a:pt x="52"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4" name="Freeform 20306"/>
            <p:cNvSpPr>
              <a:spLocks/>
            </p:cNvSpPr>
            <p:nvPr/>
          </p:nvSpPr>
          <p:spPr bwMode="auto">
            <a:xfrm>
              <a:off x="6452561" y="-122922"/>
              <a:ext cx="45356" cy="45356"/>
            </a:xfrm>
            <a:custGeom>
              <a:avLst/>
              <a:gdLst>
                <a:gd name="T0" fmla="*/ 15 w 29"/>
                <a:gd name="T1" fmla="*/ 0 h 29"/>
                <a:gd name="T2" fmla="*/ 14 w 29"/>
                <a:gd name="T3" fmla="*/ 0 h 29"/>
                <a:gd name="T4" fmla="*/ 10 w 29"/>
                <a:gd name="T5" fmla="*/ 1 h 29"/>
                <a:gd name="T6" fmla="*/ 6 w 29"/>
                <a:gd name="T7" fmla="*/ 3 h 29"/>
                <a:gd name="T8" fmla="*/ 2 w 29"/>
                <a:gd name="T9" fmla="*/ 7 h 29"/>
                <a:gd name="T10" fmla="*/ 1 w 29"/>
                <a:gd name="T11" fmla="*/ 11 h 29"/>
                <a:gd name="T12" fmla="*/ 0 w 29"/>
                <a:gd name="T13" fmla="*/ 15 h 29"/>
                <a:gd name="T14" fmla="*/ 1 w 29"/>
                <a:gd name="T15" fmla="*/ 19 h 29"/>
                <a:gd name="T16" fmla="*/ 2 w 29"/>
                <a:gd name="T17" fmla="*/ 22 h 29"/>
                <a:gd name="T18" fmla="*/ 13 w 29"/>
                <a:gd name="T19" fmla="*/ 29 h 29"/>
                <a:gd name="T20" fmla="*/ 15 w 29"/>
                <a:gd name="T21" fmla="*/ 29 h 29"/>
                <a:gd name="T22" fmla="*/ 15 w 29"/>
                <a:gd name="T23" fmla="*/ 29 h 29"/>
                <a:gd name="T24" fmla="*/ 17 w 29"/>
                <a:gd name="T25" fmla="*/ 29 h 29"/>
                <a:gd name="T26" fmla="*/ 23 w 29"/>
                <a:gd name="T27" fmla="*/ 26 h 29"/>
                <a:gd name="T28" fmla="*/ 26 w 29"/>
                <a:gd name="T29" fmla="*/ 23 h 29"/>
                <a:gd name="T30" fmla="*/ 29 w 29"/>
                <a:gd name="T31" fmla="*/ 14 h 29"/>
                <a:gd name="T32" fmla="*/ 28 w 29"/>
                <a:gd name="T33" fmla="*/ 10 h 29"/>
                <a:gd name="T34" fmla="*/ 26 w 29"/>
                <a:gd name="T35" fmla="*/ 6 h 29"/>
                <a:gd name="T36" fmla="*/ 21 w 29"/>
                <a:gd name="T37" fmla="*/ 2 h 29"/>
                <a:gd name="T38" fmla="*/ 21 w 29"/>
                <a:gd name="T39" fmla="*/ 2 h 29"/>
                <a:gd name="T40" fmla="*/ 17 w 29"/>
                <a:gd name="T41" fmla="*/ 0 h 29"/>
                <a:gd name="T42" fmla="*/ 17 w 29"/>
                <a:gd name="T43" fmla="*/ 0 h 29"/>
                <a:gd name="T44" fmla="*/ 15 w 29"/>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15" y="0"/>
                  </a:moveTo>
                  <a:cubicBezTo>
                    <a:pt x="14" y="0"/>
                    <a:pt x="14" y="0"/>
                    <a:pt x="14" y="0"/>
                  </a:cubicBezTo>
                  <a:cubicBezTo>
                    <a:pt x="13" y="0"/>
                    <a:pt x="12" y="0"/>
                    <a:pt x="10" y="1"/>
                  </a:cubicBezTo>
                  <a:cubicBezTo>
                    <a:pt x="9" y="1"/>
                    <a:pt x="8" y="2"/>
                    <a:pt x="6" y="3"/>
                  </a:cubicBezTo>
                  <a:cubicBezTo>
                    <a:pt x="5" y="4"/>
                    <a:pt x="3" y="5"/>
                    <a:pt x="2" y="7"/>
                  </a:cubicBezTo>
                  <a:cubicBezTo>
                    <a:pt x="2" y="8"/>
                    <a:pt x="1" y="9"/>
                    <a:pt x="1" y="11"/>
                  </a:cubicBezTo>
                  <a:cubicBezTo>
                    <a:pt x="0" y="12"/>
                    <a:pt x="0" y="13"/>
                    <a:pt x="0" y="15"/>
                  </a:cubicBezTo>
                  <a:cubicBezTo>
                    <a:pt x="0" y="16"/>
                    <a:pt x="0" y="17"/>
                    <a:pt x="1" y="19"/>
                  </a:cubicBezTo>
                  <a:cubicBezTo>
                    <a:pt x="1" y="20"/>
                    <a:pt x="2" y="21"/>
                    <a:pt x="2" y="22"/>
                  </a:cubicBezTo>
                  <a:cubicBezTo>
                    <a:pt x="5" y="26"/>
                    <a:pt x="9" y="29"/>
                    <a:pt x="13" y="29"/>
                  </a:cubicBezTo>
                  <a:cubicBezTo>
                    <a:pt x="13" y="29"/>
                    <a:pt x="14" y="29"/>
                    <a:pt x="15" y="29"/>
                  </a:cubicBezTo>
                  <a:cubicBezTo>
                    <a:pt x="15" y="29"/>
                    <a:pt x="15" y="29"/>
                    <a:pt x="15" y="29"/>
                  </a:cubicBezTo>
                  <a:cubicBezTo>
                    <a:pt x="16" y="29"/>
                    <a:pt x="17" y="29"/>
                    <a:pt x="17" y="29"/>
                  </a:cubicBezTo>
                  <a:cubicBezTo>
                    <a:pt x="19" y="28"/>
                    <a:pt x="21" y="27"/>
                    <a:pt x="23" y="26"/>
                  </a:cubicBezTo>
                  <a:cubicBezTo>
                    <a:pt x="24" y="25"/>
                    <a:pt x="25" y="24"/>
                    <a:pt x="26" y="23"/>
                  </a:cubicBezTo>
                  <a:cubicBezTo>
                    <a:pt x="28" y="21"/>
                    <a:pt x="29" y="18"/>
                    <a:pt x="29" y="14"/>
                  </a:cubicBezTo>
                  <a:cubicBezTo>
                    <a:pt x="29" y="13"/>
                    <a:pt x="29" y="11"/>
                    <a:pt x="28" y="10"/>
                  </a:cubicBezTo>
                  <a:cubicBezTo>
                    <a:pt x="28" y="8"/>
                    <a:pt x="27" y="7"/>
                    <a:pt x="26" y="6"/>
                  </a:cubicBezTo>
                  <a:cubicBezTo>
                    <a:pt x="25" y="4"/>
                    <a:pt x="23" y="3"/>
                    <a:pt x="21" y="2"/>
                  </a:cubicBezTo>
                  <a:cubicBezTo>
                    <a:pt x="21" y="2"/>
                    <a:pt x="21" y="2"/>
                    <a:pt x="21" y="2"/>
                  </a:cubicBezTo>
                  <a:cubicBezTo>
                    <a:pt x="20" y="1"/>
                    <a:pt x="18" y="1"/>
                    <a:pt x="17" y="0"/>
                  </a:cubicBezTo>
                  <a:cubicBezTo>
                    <a:pt x="17" y="0"/>
                    <a:pt x="17" y="0"/>
                    <a:pt x="17" y="0"/>
                  </a:cubicBezTo>
                  <a:cubicBezTo>
                    <a:pt x="16" y="0"/>
                    <a:pt x="15"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5" name="Freeform 20307"/>
            <p:cNvSpPr>
              <a:spLocks noEditPoints="1"/>
            </p:cNvSpPr>
            <p:nvPr/>
          </p:nvSpPr>
          <p:spPr bwMode="auto">
            <a:xfrm>
              <a:off x="6428549" y="-146934"/>
              <a:ext cx="92714" cy="93380"/>
            </a:xfrm>
            <a:custGeom>
              <a:avLst/>
              <a:gdLst>
                <a:gd name="T0" fmla="*/ 22 w 59"/>
                <a:gd name="T1" fmla="*/ 9 h 59"/>
                <a:gd name="T2" fmla="*/ 29 w 59"/>
                <a:gd name="T3" fmla="*/ 8 h 59"/>
                <a:gd name="T4" fmla="*/ 30 w 59"/>
                <a:gd name="T5" fmla="*/ 8 h 59"/>
                <a:gd name="T6" fmla="*/ 34 w 59"/>
                <a:gd name="T7" fmla="*/ 9 h 59"/>
                <a:gd name="T8" fmla="*/ 34 w 59"/>
                <a:gd name="T9" fmla="*/ 9 h 59"/>
                <a:gd name="T10" fmla="*/ 38 w 59"/>
                <a:gd name="T11" fmla="*/ 10 h 59"/>
                <a:gd name="T12" fmla="*/ 38 w 59"/>
                <a:gd name="T13" fmla="*/ 10 h 59"/>
                <a:gd name="T14" fmla="*/ 47 w 59"/>
                <a:gd name="T15" fmla="*/ 18 h 59"/>
                <a:gd name="T16" fmla="*/ 49 w 59"/>
                <a:gd name="T17" fmla="*/ 21 h 59"/>
                <a:gd name="T18" fmla="*/ 51 w 59"/>
                <a:gd name="T19" fmla="*/ 29 h 59"/>
                <a:gd name="T20" fmla="*/ 46 w 59"/>
                <a:gd name="T21" fmla="*/ 43 h 59"/>
                <a:gd name="T22" fmla="*/ 43 w 59"/>
                <a:gd name="T23" fmla="*/ 46 h 59"/>
                <a:gd name="T24" fmla="*/ 33 w 59"/>
                <a:gd name="T25" fmla="*/ 51 h 59"/>
                <a:gd name="T26" fmla="*/ 30 w 59"/>
                <a:gd name="T27" fmla="*/ 51 h 59"/>
                <a:gd name="T28" fmla="*/ 30 w 59"/>
                <a:gd name="T29" fmla="*/ 51 h 59"/>
                <a:gd name="T30" fmla="*/ 28 w 59"/>
                <a:gd name="T31" fmla="*/ 51 h 59"/>
                <a:gd name="T32" fmla="*/ 11 w 59"/>
                <a:gd name="T33" fmla="*/ 41 h 59"/>
                <a:gd name="T34" fmla="*/ 9 w 59"/>
                <a:gd name="T35" fmla="*/ 37 h 59"/>
                <a:gd name="T36" fmla="*/ 8 w 59"/>
                <a:gd name="T37" fmla="*/ 30 h 59"/>
                <a:gd name="T38" fmla="*/ 9 w 59"/>
                <a:gd name="T39" fmla="*/ 23 h 59"/>
                <a:gd name="T40" fmla="*/ 11 w 59"/>
                <a:gd name="T41" fmla="*/ 19 h 59"/>
                <a:gd name="T42" fmla="*/ 18 w 59"/>
                <a:gd name="T43" fmla="*/ 11 h 59"/>
                <a:gd name="T44" fmla="*/ 22 w 59"/>
                <a:gd name="T45" fmla="*/ 9 h 59"/>
                <a:gd name="T46" fmla="*/ 30 w 59"/>
                <a:gd name="T47" fmla="*/ 0 h 59"/>
                <a:gd name="T48" fmla="*/ 29 w 59"/>
                <a:gd name="T49" fmla="*/ 0 h 59"/>
                <a:gd name="T50" fmla="*/ 19 w 59"/>
                <a:gd name="T51" fmla="*/ 2 h 59"/>
                <a:gd name="T52" fmla="*/ 15 w 59"/>
                <a:gd name="T53" fmla="*/ 4 h 59"/>
                <a:gd name="T54" fmla="*/ 3 w 59"/>
                <a:gd name="T55" fmla="*/ 16 h 59"/>
                <a:gd name="T56" fmla="*/ 2 w 59"/>
                <a:gd name="T57" fmla="*/ 20 h 59"/>
                <a:gd name="T58" fmla="*/ 0 w 59"/>
                <a:gd name="T59" fmla="*/ 30 h 59"/>
                <a:gd name="T60" fmla="*/ 2 w 59"/>
                <a:gd name="T61" fmla="*/ 40 h 59"/>
                <a:gd name="T62" fmla="*/ 4 w 59"/>
                <a:gd name="T63" fmla="*/ 44 h 59"/>
                <a:gd name="T64" fmla="*/ 29 w 59"/>
                <a:gd name="T65" fmla="*/ 59 h 59"/>
                <a:gd name="T66" fmla="*/ 30 w 59"/>
                <a:gd name="T67" fmla="*/ 59 h 59"/>
                <a:gd name="T68" fmla="*/ 30 w 59"/>
                <a:gd name="T69" fmla="*/ 59 h 59"/>
                <a:gd name="T70" fmla="*/ 33 w 59"/>
                <a:gd name="T71" fmla="*/ 59 h 59"/>
                <a:gd name="T72" fmla="*/ 48 w 59"/>
                <a:gd name="T73" fmla="*/ 52 h 59"/>
                <a:gd name="T74" fmla="*/ 51 w 59"/>
                <a:gd name="T75" fmla="*/ 49 h 59"/>
                <a:gd name="T76" fmla="*/ 59 w 59"/>
                <a:gd name="T77" fmla="*/ 29 h 59"/>
                <a:gd name="T78" fmla="*/ 56 w 59"/>
                <a:gd name="T79" fmla="*/ 18 h 59"/>
                <a:gd name="T80" fmla="*/ 54 w 59"/>
                <a:gd name="T81" fmla="*/ 14 h 59"/>
                <a:gd name="T82" fmla="*/ 41 w 59"/>
                <a:gd name="T83" fmla="*/ 3 h 59"/>
                <a:gd name="T84" fmla="*/ 41 w 59"/>
                <a:gd name="T85" fmla="*/ 3 h 59"/>
                <a:gd name="T86" fmla="*/ 37 w 59"/>
                <a:gd name="T87" fmla="*/ 1 h 59"/>
                <a:gd name="T88" fmla="*/ 37 w 59"/>
                <a:gd name="T89" fmla="*/ 1 h 59"/>
                <a:gd name="T90" fmla="*/ 30 w 59"/>
                <a:gd name="T9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9">
                  <a:moveTo>
                    <a:pt x="22" y="9"/>
                  </a:moveTo>
                  <a:cubicBezTo>
                    <a:pt x="24" y="9"/>
                    <a:pt x="27" y="8"/>
                    <a:pt x="29" y="8"/>
                  </a:cubicBezTo>
                  <a:cubicBezTo>
                    <a:pt x="29" y="8"/>
                    <a:pt x="29" y="8"/>
                    <a:pt x="30" y="8"/>
                  </a:cubicBezTo>
                  <a:cubicBezTo>
                    <a:pt x="31" y="8"/>
                    <a:pt x="33" y="8"/>
                    <a:pt x="34" y="9"/>
                  </a:cubicBezTo>
                  <a:cubicBezTo>
                    <a:pt x="34" y="9"/>
                    <a:pt x="34" y="9"/>
                    <a:pt x="34" y="9"/>
                  </a:cubicBezTo>
                  <a:cubicBezTo>
                    <a:pt x="36" y="9"/>
                    <a:pt x="37" y="9"/>
                    <a:pt x="38" y="10"/>
                  </a:cubicBezTo>
                  <a:cubicBezTo>
                    <a:pt x="38" y="10"/>
                    <a:pt x="38" y="10"/>
                    <a:pt x="38" y="10"/>
                  </a:cubicBezTo>
                  <a:cubicBezTo>
                    <a:pt x="42" y="12"/>
                    <a:pt x="45" y="14"/>
                    <a:pt x="47" y="18"/>
                  </a:cubicBezTo>
                  <a:cubicBezTo>
                    <a:pt x="48" y="19"/>
                    <a:pt x="49" y="20"/>
                    <a:pt x="49" y="21"/>
                  </a:cubicBezTo>
                  <a:cubicBezTo>
                    <a:pt x="50" y="24"/>
                    <a:pt x="51" y="26"/>
                    <a:pt x="51" y="29"/>
                  </a:cubicBezTo>
                  <a:cubicBezTo>
                    <a:pt x="51" y="35"/>
                    <a:pt x="49" y="40"/>
                    <a:pt x="46" y="43"/>
                  </a:cubicBezTo>
                  <a:cubicBezTo>
                    <a:pt x="45" y="44"/>
                    <a:pt x="44" y="45"/>
                    <a:pt x="43" y="46"/>
                  </a:cubicBezTo>
                  <a:cubicBezTo>
                    <a:pt x="40" y="49"/>
                    <a:pt x="37" y="50"/>
                    <a:pt x="33" y="51"/>
                  </a:cubicBezTo>
                  <a:cubicBezTo>
                    <a:pt x="32" y="51"/>
                    <a:pt x="31" y="51"/>
                    <a:pt x="30" y="51"/>
                  </a:cubicBezTo>
                  <a:cubicBezTo>
                    <a:pt x="30" y="51"/>
                    <a:pt x="30" y="51"/>
                    <a:pt x="30" y="51"/>
                  </a:cubicBezTo>
                  <a:cubicBezTo>
                    <a:pt x="29" y="51"/>
                    <a:pt x="29" y="51"/>
                    <a:pt x="28" y="51"/>
                  </a:cubicBezTo>
                  <a:cubicBezTo>
                    <a:pt x="21" y="51"/>
                    <a:pt x="15" y="47"/>
                    <a:pt x="11" y="41"/>
                  </a:cubicBezTo>
                  <a:cubicBezTo>
                    <a:pt x="10" y="39"/>
                    <a:pt x="10" y="38"/>
                    <a:pt x="9" y="37"/>
                  </a:cubicBezTo>
                  <a:cubicBezTo>
                    <a:pt x="9" y="35"/>
                    <a:pt x="8" y="32"/>
                    <a:pt x="8" y="30"/>
                  </a:cubicBezTo>
                  <a:cubicBezTo>
                    <a:pt x="8" y="28"/>
                    <a:pt x="8" y="25"/>
                    <a:pt x="9" y="23"/>
                  </a:cubicBezTo>
                  <a:cubicBezTo>
                    <a:pt x="10" y="22"/>
                    <a:pt x="10" y="20"/>
                    <a:pt x="11" y="19"/>
                  </a:cubicBezTo>
                  <a:cubicBezTo>
                    <a:pt x="13" y="16"/>
                    <a:pt x="15" y="13"/>
                    <a:pt x="18" y="11"/>
                  </a:cubicBezTo>
                  <a:cubicBezTo>
                    <a:pt x="19" y="11"/>
                    <a:pt x="21" y="10"/>
                    <a:pt x="22" y="9"/>
                  </a:cubicBezTo>
                  <a:moveTo>
                    <a:pt x="30" y="0"/>
                  </a:moveTo>
                  <a:cubicBezTo>
                    <a:pt x="29" y="0"/>
                    <a:pt x="29" y="0"/>
                    <a:pt x="29" y="0"/>
                  </a:cubicBezTo>
                  <a:cubicBezTo>
                    <a:pt x="25" y="0"/>
                    <a:pt x="22" y="1"/>
                    <a:pt x="19" y="2"/>
                  </a:cubicBezTo>
                  <a:cubicBezTo>
                    <a:pt x="17" y="3"/>
                    <a:pt x="16" y="4"/>
                    <a:pt x="15" y="4"/>
                  </a:cubicBezTo>
                  <a:cubicBezTo>
                    <a:pt x="10" y="7"/>
                    <a:pt x="6" y="11"/>
                    <a:pt x="3" y="16"/>
                  </a:cubicBezTo>
                  <a:cubicBezTo>
                    <a:pt x="3" y="17"/>
                    <a:pt x="2" y="19"/>
                    <a:pt x="2" y="20"/>
                  </a:cubicBezTo>
                  <a:cubicBezTo>
                    <a:pt x="1" y="23"/>
                    <a:pt x="0" y="27"/>
                    <a:pt x="0" y="30"/>
                  </a:cubicBezTo>
                  <a:cubicBezTo>
                    <a:pt x="0" y="34"/>
                    <a:pt x="1" y="37"/>
                    <a:pt x="2" y="40"/>
                  </a:cubicBezTo>
                  <a:cubicBezTo>
                    <a:pt x="3" y="42"/>
                    <a:pt x="3" y="43"/>
                    <a:pt x="4" y="44"/>
                  </a:cubicBezTo>
                  <a:cubicBezTo>
                    <a:pt x="9" y="53"/>
                    <a:pt x="18" y="59"/>
                    <a:pt x="29" y="59"/>
                  </a:cubicBezTo>
                  <a:cubicBezTo>
                    <a:pt x="29" y="59"/>
                    <a:pt x="29" y="59"/>
                    <a:pt x="30" y="59"/>
                  </a:cubicBezTo>
                  <a:cubicBezTo>
                    <a:pt x="30" y="59"/>
                    <a:pt x="30" y="59"/>
                    <a:pt x="30" y="59"/>
                  </a:cubicBezTo>
                  <a:cubicBezTo>
                    <a:pt x="31" y="59"/>
                    <a:pt x="32" y="59"/>
                    <a:pt x="33" y="59"/>
                  </a:cubicBezTo>
                  <a:cubicBezTo>
                    <a:pt x="39" y="58"/>
                    <a:pt x="44" y="56"/>
                    <a:pt x="48" y="52"/>
                  </a:cubicBezTo>
                  <a:cubicBezTo>
                    <a:pt x="49" y="51"/>
                    <a:pt x="51" y="50"/>
                    <a:pt x="51" y="49"/>
                  </a:cubicBezTo>
                  <a:cubicBezTo>
                    <a:pt x="56" y="44"/>
                    <a:pt x="59" y="37"/>
                    <a:pt x="59" y="29"/>
                  </a:cubicBezTo>
                  <a:cubicBezTo>
                    <a:pt x="59" y="25"/>
                    <a:pt x="58" y="21"/>
                    <a:pt x="56" y="18"/>
                  </a:cubicBezTo>
                  <a:cubicBezTo>
                    <a:pt x="56" y="17"/>
                    <a:pt x="55" y="15"/>
                    <a:pt x="54" y="14"/>
                  </a:cubicBezTo>
                  <a:cubicBezTo>
                    <a:pt x="51" y="9"/>
                    <a:pt x="46" y="5"/>
                    <a:pt x="41" y="3"/>
                  </a:cubicBezTo>
                  <a:cubicBezTo>
                    <a:pt x="41" y="3"/>
                    <a:pt x="41" y="3"/>
                    <a:pt x="41" y="3"/>
                  </a:cubicBezTo>
                  <a:cubicBezTo>
                    <a:pt x="40" y="2"/>
                    <a:pt x="38" y="2"/>
                    <a:pt x="37" y="1"/>
                  </a:cubicBezTo>
                  <a:cubicBezTo>
                    <a:pt x="37" y="1"/>
                    <a:pt x="37" y="1"/>
                    <a:pt x="37" y="1"/>
                  </a:cubicBezTo>
                  <a:cubicBezTo>
                    <a:pt x="34" y="1"/>
                    <a:pt x="32" y="0"/>
                    <a:pt x="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6" name="Freeform 20308"/>
            <p:cNvSpPr>
              <a:spLocks/>
            </p:cNvSpPr>
            <p:nvPr/>
          </p:nvSpPr>
          <p:spPr bwMode="auto">
            <a:xfrm>
              <a:off x="5969649" y="89852"/>
              <a:ext cx="90046" cy="88044"/>
            </a:xfrm>
            <a:custGeom>
              <a:avLst/>
              <a:gdLst>
                <a:gd name="T0" fmla="*/ 29 w 57"/>
                <a:gd name="T1" fmla="*/ 0 h 56"/>
                <a:gd name="T2" fmla="*/ 28 w 57"/>
                <a:gd name="T3" fmla="*/ 0 h 56"/>
                <a:gd name="T4" fmla="*/ 16 w 57"/>
                <a:gd name="T5" fmla="*/ 3 h 56"/>
                <a:gd name="T6" fmla="*/ 13 w 57"/>
                <a:gd name="T7" fmla="*/ 5 h 56"/>
                <a:gd name="T8" fmla="*/ 0 w 57"/>
                <a:gd name="T9" fmla="*/ 29 h 56"/>
                <a:gd name="T10" fmla="*/ 2 w 57"/>
                <a:gd name="T11" fmla="*/ 38 h 56"/>
                <a:gd name="T12" fmla="*/ 4 w 57"/>
                <a:gd name="T13" fmla="*/ 42 h 56"/>
                <a:gd name="T14" fmla="*/ 14 w 57"/>
                <a:gd name="T15" fmla="*/ 52 h 56"/>
                <a:gd name="T16" fmla="*/ 18 w 57"/>
                <a:gd name="T17" fmla="*/ 54 h 56"/>
                <a:gd name="T18" fmla="*/ 28 w 57"/>
                <a:gd name="T19" fmla="*/ 56 h 56"/>
                <a:gd name="T20" fmla="*/ 29 w 57"/>
                <a:gd name="T21" fmla="*/ 56 h 56"/>
                <a:gd name="T22" fmla="*/ 41 w 57"/>
                <a:gd name="T23" fmla="*/ 53 h 56"/>
                <a:gd name="T24" fmla="*/ 45 w 57"/>
                <a:gd name="T25" fmla="*/ 51 h 56"/>
                <a:gd name="T26" fmla="*/ 55 w 57"/>
                <a:gd name="T27" fmla="*/ 38 h 56"/>
                <a:gd name="T28" fmla="*/ 56 w 57"/>
                <a:gd name="T29" fmla="*/ 34 h 56"/>
                <a:gd name="T30" fmla="*/ 57 w 57"/>
                <a:gd name="T31" fmla="*/ 28 h 56"/>
                <a:gd name="T32" fmla="*/ 54 w 57"/>
                <a:gd name="T33" fmla="*/ 17 h 56"/>
                <a:gd name="T34" fmla="*/ 52 w 57"/>
                <a:gd name="T35" fmla="*/ 13 h 56"/>
                <a:gd name="T36" fmla="*/ 29 w 57"/>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 h="56">
                  <a:moveTo>
                    <a:pt x="29" y="0"/>
                  </a:moveTo>
                  <a:cubicBezTo>
                    <a:pt x="28" y="0"/>
                    <a:pt x="28" y="0"/>
                    <a:pt x="28" y="0"/>
                  </a:cubicBezTo>
                  <a:cubicBezTo>
                    <a:pt x="24" y="0"/>
                    <a:pt x="20" y="1"/>
                    <a:pt x="16" y="3"/>
                  </a:cubicBezTo>
                  <a:cubicBezTo>
                    <a:pt x="15" y="3"/>
                    <a:pt x="14" y="4"/>
                    <a:pt x="13" y="5"/>
                  </a:cubicBezTo>
                  <a:cubicBezTo>
                    <a:pt x="5" y="10"/>
                    <a:pt x="0" y="19"/>
                    <a:pt x="0" y="29"/>
                  </a:cubicBezTo>
                  <a:cubicBezTo>
                    <a:pt x="0" y="32"/>
                    <a:pt x="1" y="35"/>
                    <a:pt x="2" y="38"/>
                  </a:cubicBezTo>
                  <a:cubicBezTo>
                    <a:pt x="3" y="40"/>
                    <a:pt x="3" y="41"/>
                    <a:pt x="4" y="42"/>
                  </a:cubicBezTo>
                  <a:cubicBezTo>
                    <a:pt x="7" y="47"/>
                    <a:pt x="10" y="50"/>
                    <a:pt x="14" y="52"/>
                  </a:cubicBezTo>
                  <a:cubicBezTo>
                    <a:pt x="15" y="53"/>
                    <a:pt x="17" y="54"/>
                    <a:pt x="18" y="54"/>
                  </a:cubicBezTo>
                  <a:cubicBezTo>
                    <a:pt x="21" y="56"/>
                    <a:pt x="25" y="56"/>
                    <a:pt x="28" y="56"/>
                  </a:cubicBezTo>
                  <a:cubicBezTo>
                    <a:pt x="29" y="56"/>
                    <a:pt x="29" y="56"/>
                    <a:pt x="29" y="56"/>
                  </a:cubicBezTo>
                  <a:cubicBezTo>
                    <a:pt x="33" y="56"/>
                    <a:pt x="38" y="55"/>
                    <a:pt x="41" y="53"/>
                  </a:cubicBezTo>
                  <a:cubicBezTo>
                    <a:pt x="43" y="53"/>
                    <a:pt x="44" y="52"/>
                    <a:pt x="45" y="51"/>
                  </a:cubicBezTo>
                  <a:cubicBezTo>
                    <a:pt x="49" y="48"/>
                    <a:pt x="53" y="43"/>
                    <a:pt x="55" y="38"/>
                  </a:cubicBezTo>
                  <a:cubicBezTo>
                    <a:pt x="55" y="36"/>
                    <a:pt x="56" y="35"/>
                    <a:pt x="56" y="34"/>
                  </a:cubicBezTo>
                  <a:cubicBezTo>
                    <a:pt x="56" y="32"/>
                    <a:pt x="57" y="30"/>
                    <a:pt x="57" y="28"/>
                  </a:cubicBezTo>
                  <a:cubicBezTo>
                    <a:pt x="57" y="24"/>
                    <a:pt x="56" y="20"/>
                    <a:pt x="54" y="17"/>
                  </a:cubicBezTo>
                  <a:cubicBezTo>
                    <a:pt x="54" y="15"/>
                    <a:pt x="53" y="14"/>
                    <a:pt x="52" y="13"/>
                  </a:cubicBezTo>
                  <a:cubicBezTo>
                    <a:pt x="47" y="5"/>
                    <a:pt x="38" y="0"/>
                    <a:pt x="2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7" name="Freeform 20309"/>
            <p:cNvSpPr>
              <a:spLocks noEditPoints="1"/>
            </p:cNvSpPr>
            <p:nvPr/>
          </p:nvSpPr>
          <p:spPr bwMode="auto">
            <a:xfrm>
              <a:off x="5924293" y="43829"/>
              <a:ext cx="181425" cy="180091"/>
            </a:xfrm>
            <a:custGeom>
              <a:avLst/>
              <a:gdLst>
                <a:gd name="T0" fmla="*/ 38 w 115"/>
                <a:gd name="T1" fmla="*/ 20 h 114"/>
                <a:gd name="T2" fmla="*/ 57 w 115"/>
                <a:gd name="T3" fmla="*/ 15 h 114"/>
                <a:gd name="T4" fmla="*/ 58 w 115"/>
                <a:gd name="T5" fmla="*/ 15 h 114"/>
                <a:gd name="T6" fmla="*/ 93 w 115"/>
                <a:gd name="T7" fmla="*/ 36 h 114"/>
                <a:gd name="T8" fmla="*/ 95 w 115"/>
                <a:gd name="T9" fmla="*/ 40 h 114"/>
                <a:gd name="T10" fmla="*/ 99 w 115"/>
                <a:gd name="T11" fmla="*/ 56 h 114"/>
                <a:gd name="T12" fmla="*/ 98 w 115"/>
                <a:gd name="T13" fmla="*/ 67 h 114"/>
                <a:gd name="T14" fmla="*/ 97 w 115"/>
                <a:gd name="T15" fmla="*/ 71 h 114"/>
                <a:gd name="T16" fmla="*/ 81 w 115"/>
                <a:gd name="T17" fmla="*/ 92 h 114"/>
                <a:gd name="T18" fmla="*/ 77 w 115"/>
                <a:gd name="T19" fmla="*/ 94 h 114"/>
                <a:gd name="T20" fmla="*/ 58 w 115"/>
                <a:gd name="T21" fmla="*/ 99 h 114"/>
                <a:gd name="T22" fmla="*/ 57 w 115"/>
                <a:gd name="T23" fmla="*/ 99 h 114"/>
                <a:gd name="T24" fmla="*/ 41 w 115"/>
                <a:gd name="T25" fmla="*/ 96 h 114"/>
                <a:gd name="T26" fmla="*/ 37 w 115"/>
                <a:gd name="T27" fmla="*/ 94 h 114"/>
                <a:gd name="T28" fmla="*/ 21 w 115"/>
                <a:gd name="T29" fmla="*/ 78 h 114"/>
                <a:gd name="T30" fmla="*/ 19 w 115"/>
                <a:gd name="T31" fmla="*/ 74 h 114"/>
                <a:gd name="T32" fmla="*/ 16 w 115"/>
                <a:gd name="T33" fmla="*/ 58 h 114"/>
                <a:gd name="T34" fmla="*/ 35 w 115"/>
                <a:gd name="T35" fmla="*/ 22 h 114"/>
                <a:gd name="T36" fmla="*/ 38 w 115"/>
                <a:gd name="T37" fmla="*/ 20 h 114"/>
                <a:gd name="T38" fmla="*/ 57 w 115"/>
                <a:gd name="T39" fmla="*/ 0 h 114"/>
                <a:gd name="T40" fmla="*/ 56 w 115"/>
                <a:gd name="T41" fmla="*/ 0 h 114"/>
                <a:gd name="T42" fmla="*/ 31 w 115"/>
                <a:gd name="T43" fmla="*/ 7 h 114"/>
                <a:gd name="T44" fmla="*/ 27 w 115"/>
                <a:gd name="T45" fmla="*/ 9 h 114"/>
                <a:gd name="T46" fmla="*/ 0 w 115"/>
                <a:gd name="T47" fmla="*/ 58 h 114"/>
                <a:gd name="T48" fmla="*/ 5 w 115"/>
                <a:gd name="T49" fmla="*/ 81 h 114"/>
                <a:gd name="T50" fmla="*/ 7 w 115"/>
                <a:gd name="T51" fmla="*/ 85 h 114"/>
                <a:gd name="T52" fmla="*/ 31 w 115"/>
                <a:gd name="T53" fmla="*/ 108 h 114"/>
                <a:gd name="T54" fmla="*/ 35 w 115"/>
                <a:gd name="T55" fmla="*/ 110 h 114"/>
                <a:gd name="T56" fmla="*/ 57 w 115"/>
                <a:gd name="T57" fmla="*/ 114 h 114"/>
                <a:gd name="T58" fmla="*/ 59 w 115"/>
                <a:gd name="T59" fmla="*/ 114 h 114"/>
                <a:gd name="T60" fmla="*/ 85 w 115"/>
                <a:gd name="T61" fmla="*/ 107 h 114"/>
                <a:gd name="T62" fmla="*/ 89 w 115"/>
                <a:gd name="T63" fmla="*/ 105 h 114"/>
                <a:gd name="T64" fmla="*/ 112 w 115"/>
                <a:gd name="T65" fmla="*/ 75 h 114"/>
                <a:gd name="T66" fmla="*/ 113 w 115"/>
                <a:gd name="T67" fmla="*/ 71 h 114"/>
                <a:gd name="T68" fmla="*/ 115 w 115"/>
                <a:gd name="T69" fmla="*/ 56 h 114"/>
                <a:gd name="T70" fmla="*/ 109 w 115"/>
                <a:gd name="T71" fmla="*/ 33 h 114"/>
                <a:gd name="T72" fmla="*/ 107 w 115"/>
                <a:gd name="T73" fmla="*/ 29 h 114"/>
                <a:gd name="T74" fmla="*/ 57 w 115"/>
                <a:gd name="T7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5" h="114">
                  <a:moveTo>
                    <a:pt x="38" y="20"/>
                  </a:moveTo>
                  <a:cubicBezTo>
                    <a:pt x="44" y="17"/>
                    <a:pt x="50" y="15"/>
                    <a:pt x="57" y="15"/>
                  </a:cubicBezTo>
                  <a:cubicBezTo>
                    <a:pt x="57" y="15"/>
                    <a:pt x="57" y="15"/>
                    <a:pt x="58" y="15"/>
                  </a:cubicBezTo>
                  <a:cubicBezTo>
                    <a:pt x="73" y="15"/>
                    <a:pt x="86" y="24"/>
                    <a:pt x="93" y="36"/>
                  </a:cubicBezTo>
                  <a:cubicBezTo>
                    <a:pt x="94" y="37"/>
                    <a:pt x="95" y="38"/>
                    <a:pt x="95" y="40"/>
                  </a:cubicBezTo>
                  <a:cubicBezTo>
                    <a:pt x="98" y="45"/>
                    <a:pt x="99" y="50"/>
                    <a:pt x="99" y="56"/>
                  </a:cubicBezTo>
                  <a:cubicBezTo>
                    <a:pt x="99" y="60"/>
                    <a:pt x="99" y="63"/>
                    <a:pt x="98" y="67"/>
                  </a:cubicBezTo>
                  <a:cubicBezTo>
                    <a:pt x="98" y="68"/>
                    <a:pt x="97" y="69"/>
                    <a:pt x="97" y="71"/>
                  </a:cubicBezTo>
                  <a:cubicBezTo>
                    <a:pt x="94" y="79"/>
                    <a:pt x="88" y="87"/>
                    <a:pt x="81" y="92"/>
                  </a:cubicBezTo>
                  <a:cubicBezTo>
                    <a:pt x="80" y="93"/>
                    <a:pt x="78" y="93"/>
                    <a:pt x="77" y="94"/>
                  </a:cubicBezTo>
                  <a:cubicBezTo>
                    <a:pt x="72" y="97"/>
                    <a:pt x="65" y="99"/>
                    <a:pt x="58" y="99"/>
                  </a:cubicBezTo>
                  <a:cubicBezTo>
                    <a:pt x="58" y="99"/>
                    <a:pt x="58" y="99"/>
                    <a:pt x="57" y="99"/>
                  </a:cubicBezTo>
                  <a:cubicBezTo>
                    <a:pt x="52" y="99"/>
                    <a:pt x="46" y="98"/>
                    <a:pt x="41" y="96"/>
                  </a:cubicBezTo>
                  <a:cubicBezTo>
                    <a:pt x="40" y="95"/>
                    <a:pt x="39" y="94"/>
                    <a:pt x="37" y="94"/>
                  </a:cubicBezTo>
                  <a:cubicBezTo>
                    <a:pt x="31" y="90"/>
                    <a:pt x="25" y="84"/>
                    <a:pt x="21" y="78"/>
                  </a:cubicBezTo>
                  <a:cubicBezTo>
                    <a:pt x="20" y="76"/>
                    <a:pt x="20" y="75"/>
                    <a:pt x="19" y="74"/>
                  </a:cubicBezTo>
                  <a:cubicBezTo>
                    <a:pt x="17" y="69"/>
                    <a:pt x="16" y="63"/>
                    <a:pt x="16" y="58"/>
                  </a:cubicBezTo>
                  <a:cubicBezTo>
                    <a:pt x="15" y="43"/>
                    <a:pt x="23" y="30"/>
                    <a:pt x="35" y="22"/>
                  </a:cubicBezTo>
                  <a:cubicBezTo>
                    <a:pt x="36" y="21"/>
                    <a:pt x="37" y="21"/>
                    <a:pt x="38" y="20"/>
                  </a:cubicBezTo>
                  <a:moveTo>
                    <a:pt x="57" y="0"/>
                  </a:moveTo>
                  <a:cubicBezTo>
                    <a:pt x="57" y="0"/>
                    <a:pt x="57" y="0"/>
                    <a:pt x="56" y="0"/>
                  </a:cubicBezTo>
                  <a:cubicBezTo>
                    <a:pt x="47" y="0"/>
                    <a:pt x="38" y="3"/>
                    <a:pt x="31" y="7"/>
                  </a:cubicBezTo>
                  <a:cubicBezTo>
                    <a:pt x="29" y="7"/>
                    <a:pt x="28" y="8"/>
                    <a:pt x="27" y="9"/>
                  </a:cubicBezTo>
                  <a:cubicBezTo>
                    <a:pt x="11" y="19"/>
                    <a:pt x="0" y="37"/>
                    <a:pt x="0" y="58"/>
                  </a:cubicBezTo>
                  <a:cubicBezTo>
                    <a:pt x="0" y="66"/>
                    <a:pt x="2" y="74"/>
                    <a:pt x="5" y="81"/>
                  </a:cubicBezTo>
                  <a:cubicBezTo>
                    <a:pt x="6" y="82"/>
                    <a:pt x="7" y="83"/>
                    <a:pt x="7" y="85"/>
                  </a:cubicBezTo>
                  <a:cubicBezTo>
                    <a:pt x="13" y="94"/>
                    <a:pt x="21" y="102"/>
                    <a:pt x="31" y="108"/>
                  </a:cubicBezTo>
                  <a:cubicBezTo>
                    <a:pt x="32" y="108"/>
                    <a:pt x="33" y="109"/>
                    <a:pt x="35" y="110"/>
                  </a:cubicBezTo>
                  <a:cubicBezTo>
                    <a:pt x="42" y="113"/>
                    <a:pt x="49" y="114"/>
                    <a:pt x="57" y="114"/>
                  </a:cubicBezTo>
                  <a:cubicBezTo>
                    <a:pt x="58" y="114"/>
                    <a:pt x="58" y="114"/>
                    <a:pt x="59" y="114"/>
                  </a:cubicBezTo>
                  <a:cubicBezTo>
                    <a:pt x="68" y="114"/>
                    <a:pt x="77" y="112"/>
                    <a:pt x="85" y="107"/>
                  </a:cubicBezTo>
                  <a:cubicBezTo>
                    <a:pt x="86" y="107"/>
                    <a:pt x="88" y="106"/>
                    <a:pt x="89" y="105"/>
                  </a:cubicBezTo>
                  <a:cubicBezTo>
                    <a:pt x="99" y="98"/>
                    <a:pt x="108" y="88"/>
                    <a:pt x="112" y="75"/>
                  </a:cubicBezTo>
                  <a:cubicBezTo>
                    <a:pt x="112" y="74"/>
                    <a:pt x="113" y="72"/>
                    <a:pt x="113" y="71"/>
                  </a:cubicBezTo>
                  <a:cubicBezTo>
                    <a:pt x="114" y="66"/>
                    <a:pt x="115" y="61"/>
                    <a:pt x="115" y="56"/>
                  </a:cubicBezTo>
                  <a:cubicBezTo>
                    <a:pt x="114" y="48"/>
                    <a:pt x="113" y="40"/>
                    <a:pt x="109" y="33"/>
                  </a:cubicBezTo>
                  <a:cubicBezTo>
                    <a:pt x="109" y="31"/>
                    <a:pt x="108" y="30"/>
                    <a:pt x="107" y="29"/>
                  </a:cubicBezTo>
                  <a:cubicBezTo>
                    <a:pt x="97" y="12"/>
                    <a:pt x="79" y="0"/>
                    <a:pt x="5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8" name="Freeform 20310"/>
            <p:cNvSpPr>
              <a:spLocks/>
            </p:cNvSpPr>
            <p:nvPr/>
          </p:nvSpPr>
          <p:spPr bwMode="auto">
            <a:xfrm>
              <a:off x="4789050" y="-657191"/>
              <a:ext cx="79374" cy="78706"/>
            </a:xfrm>
            <a:custGeom>
              <a:avLst/>
              <a:gdLst>
                <a:gd name="T0" fmla="*/ 25 w 50"/>
                <a:gd name="T1" fmla="*/ 0 h 50"/>
                <a:gd name="T2" fmla="*/ 24 w 50"/>
                <a:gd name="T3" fmla="*/ 0 h 50"/>
                <a:gd name="T4" fmla="*/ 24 w 50"/>
                <a:gd name="T5" fmla="*/ 0 h 50"/>
                <a:gd name="T6" fmla="*/ 20 w 50"/>
                <a:gd name="T7" fmla="*/ 0 h 50"/>
                <a:gd name="T8" fmla="*/ 1 w 50"/>
                <a:gd name="T9" fmla="*/ 19 h 50"/>
                <a:gd name="T10" fmla="*/ 0 w 50"/>
                <a:gd name="T11" fmla="*/ 23 h 50"/>
                <a:gd name="T12" fmla="*/ 0 w 50"/>
                <a:gd name="T13" fmla="*/ 25 h 50"/>
                <a:gd name="T14" fmla="*/ 24 w 50"/>
                <a:gd name="T15" fmla="*/ 50 h 50"/>
                <a:gd name="T16" fmla="*/ 25 w 50"/>
                <a:gd name="T17" fmla="*/ 50 h 50"/>
                <a:gd name="T18" fmla="*/ 25 w 50"/>
                <a:gd name="T19" fmla="*/ 50 h 50"/>
                <a:gd name="T20" fmla="*/ 29 w 50"/>
                <a:gd name="T21" fmla="*/ 49 h 50"/>
                <a:gd name="T22" fmla="*/ 49 w 50"/>
                <a:gd name="T23" fmla="*/ 31 h 50"/>
                <a:gd name="T24" fmla="*/ 49 w 50"/>
                <a:gd name="T25" fmla="*/ 26 h 50"/>
                <a:gd name="T26" fmla="*/ 50 w 50"/>
                <a:gd name="T27" fmla="*/ 24 h 50"/>
                <a:gd name="T28" fmla="*/ 25 w 50"/>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50">
                  <a:moveTo>
                    <a:pt x="25" y="0"/>
                  </a:moveTo>
                  <a:cubicBezTo>
                    <a:pt x="25" y="0"/>
                    <a:pt x="24" y="0"/>
                    <a:pt x="24" y="0"/>
                  </a:cubicBezTo>
                  <a:cubicBezTo>
                    <a:pt x="24" y="0"/>
                    <a:pt x="24" y="0"/>
                    <a:pt x="24" y="0"/>
                  </a:cubicBezTo>
                  <a:cubicBezTo>
                    <a:pt x="22" y="0"/>
                    <a:pt x="21" y="0"/>
                    <a:pt x="20" y="0"/>
                  </a:cubicBezTo>
                  <a:cubicBezTo>
                    <a:pt x="10" y="2"/>
                    <a:pt x="3" y="9"/>
                    <a:pt x="1" y="19"/>
                  </a:cubicBezTo>
                  <a:cubicBezTo>
                    <a:pt x="0" y="20"/>
                    <a:pt x="0" y="21"/>
                    <a:pt x="0" y="23"/>
                  </a:cubicBezTo>
                  <a:cubicBezTo>
                    <a:pt x="0" y="24"/>
                    <a:pt x="0" y="24"/>
                    <a:pt x="0" y="25"/>
                  </a:cubicBezTo>
                  <a:cubicBezTo>
                    <a:pt x="0" y="39"/>
                    <a:pt x="11" y="49"/>
                    <a:pt x="24" y="50"/>
                  </a:cubicBezTo>
                  <a:cubicBezTo>
                    <a:pt x="25" y="50"/>
                    <a:pt x="25" y="50"/>
                    <a:pt x="25" y="50"/>
                  </a:cubicBezTo>
                  <a:cubicBezTo>
                    <a:pt x="25" y="50"/>
                    <a:pt x="25" y="50"/>
                    <a:pt x="25" y="50"/>
                  </a:cubicBezTo>
                  <a:cubicBezTo>
                    <a:pt x="26" y="49"/>
                    <a:pt x="28" y="49"/>
                    <a:pt x="29" y="49"/>
                  </a:cubicBezTo>
                  <a:cubicBezTo>
                    <a:pt x="39" y="48"/>
                    <a:pt x="46" y="40"/>
                    <a:pt x="49" y="31"/>
                  </a:cubicBezTo>
                  <a:cubicBezTo>
                    <a:pt x="49" y="29"/>
                    <a:pt x="49" y="28"/>
                    <a:pt x="49" y="26"/>
                  </a:cubicBezTo>
                  <a:cubicBezTo>
                    <a:pt x="50" y="26"/>
                    <a:pt x="50" y="25"/>
                    <a:pt x="50" y="24"/>
                  </a:cubicBezTo>
                  <a:cubicBezTo>
                    <a:pt x="49" y="11"/>
                    <a:pt x="38" y="0"/>
                    <a:pt x="2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89" name="Freeform 20312"/>
            <p:cNvSpPr>
              <a:spLocks noEditPoints="1"/>
            </p:cNvSpPr>
            <p:nvPr/>
          </p:nvSpPr>
          <p:spPr bwMode="auto">
            <a:xfrm>
              <a:off x="4748355" y="-698546"/>
              <a:ext cx="159414" cy="159414"/>
            </a:xfrm>
            <a:custGeom>
              <a:avLst/>
              <a:gdLst>
                <a:gd name="T0" fmla="*/ 49 w 101"/>
                <a:gd name="T1" fmla="*/ 14 h 101"/>
                <a:gd name="T2" fmla="*/ 50 w 101"/>
                <a:gd name="T3" fmla="*/ 14 h 101"/>
                <a:gd name="T4" fmla="*/ 51 w 101"/>
                <a:gd name="T5" fmla="*/ 14 h 101"/>
                <a:gd name="T6" fmla="*/ 88 w 101"/>
                <a:gd name="T7" fmla="*/ 50 h 101"/>
                <a:gd name="T8" fmla="*/ 87 w 101"/>
                <a:gd name="T9" fmla="*/ 54 h 101"/>
                <a:gd name="T10" fmla="*/ 87 w 101"/>
                <a:gd name="T11" fmla="*/ 59 h 101"/>
                <a:gd name="T12" fmla="*/ 56 w 101"/>
                <a:gd name="T13" fmla="*/ 87 h 101"/>
                <a:gd name="T14" fmla="*/ 52 w 101"/>
                <a:gd name="T15" fmla="*/ 88 h 101"/>
                <a:gd name="T16" fmla="*/ 51 w 101"/>
                <a:gd name="T17" fmla="*/ 88 h 101"/>
                <a:gd name="T18" fmla="*/ 51 w 101"/>
                <a:gd name="T19" fmla="*/ 88 h 101"/>
                <a:gd name="T20" fmla="*/ 14 w 101"/>
                <a:gd name="T21" fmla="*/ 51 h 101"/>
                <a:gd name="T22" fmla="*/ 14 w 101"/>
                <a:gd name="T23" fmla="*/ 47 h 101"/>
                <a:gd name="T24" fmla="*/ 15 w 101"/>
                <a:gd name="T25" fmla="*/ 43 h 101"/>
                <a:gd name="T26" fmla="*/ 44 w 101"/>
                <a:gd name="T27" fmla="*/ 14 h 101"/>
                <a:gd name="T28" fmla="*/ 49 w 101"/>
                <a:gd name="T29" fmla="*/ 14 h 101"/>
                <a:gd name="T30" fmla="*/ 51 w 101"/>
                <a:gd name="T31" fmla="*/ 0 h 101"/>
                <a:gd name="T32" fmla="*/ 50 w 101"/>
                <a:gd name="T33" fmla="*/ 0 h 101"/>
                <a:gd name="T34" fmla="*/ 47 w 101"/>
                <a:gd name="T35" fmla="*/ 0 h 101"/>
                <a:gd name="T36" fmla="*/ 43 w 101"/>
                <a:gd name="T37" fmla="*/ 1 h 101"/>
                <a:gd name="T38" fmla="*/ 1 w 101"/>
                <a:gd name="T39" fmla="*/ 41 h 101"/>
                <a:gd name="T40" fmla="*/ 1 w 101"/>
                <a:gd name="T41" fmla="*/ 45 h 101"/>
                <a:gd name="T42" fmla="*/ 0 w 101"/>
                <a:gd name="T43" fmla="*/ 52 h 101"/>
                <a:gd name="T44" fmla="*/ 51 w 101"/>
                <a:gd name="T45" fmla="*/ 101 h 101"/>
                <a:gd name="T46" fmla="*/ 52 w 101"/>
                <a:gd name="T47" fmla="*/ 101 h 101"/>
                <a:gd name="T48" fmla="*/ 53 w 101"/>
                <a:gd name="T49" fmla="*/ 101 h 101"/>
                <a:gd name="T50" fmla="*/ 57 w 101"/>
                <a:gd name="T51" fmla="*/ 101 h 101"/>
                <a:gd name="T52" fmla="*/ 100 w 101"/>
                <a:gd name="T53" fmla="*/ 61 h 101"/>
                <a:gd name="T54" fmla="*/ 101 w 101"/>
                <a:gd name="T55" fmla="*/ 57 h 101"/>
                <a:gd name="T56" fmla="*/ 101 w 101"/>
                <a:gd name="T57" fmla="*/ 50 h 101"/>
                <a:gd name="T58" fmla="*/ 51 w 101"/>
                <a:gd name="T5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01">
                  <a:moveTo>
                    <a:pt x="49" y="14"/>
                  </a:moveTo>
                  <a:cubicBezTo>
                    <a:pt x="49" y="14"/>
                    <a:pt x="50" y="14"/>
                    <a:pt x="50" y="14"/>
                  </a:cubicBezTo>
                  <a:cubicBezTo>
                    <a:pt x="50" y="14"/>
                    <a:pt x="50" y="14"/>
                    <a:pt x="51" y="14"/>
                  </a:cubicBezTo>
                  <a:cubicBezTo>
                    <a:pt x="71" y="14"/>
                    <a:pt x="87" y="30"/>
                    <a:pt x="88" y="50"/>
                  </a:cubicBezTo>
                  <a:cubicBezTo>
                    <a:pt x="88" y="51"/>
                    <a:pt x="88" y="53"/>
                    <a:pt x="87" y="54"/>
                  </a:cubicBezTo>
                  <a:cubicBezTo>
                    <a:pt x="87" y="56"/>
                    <a:pt x="87" y="57"/>
                    <a:pt x="87" y="59"/>
                  </a:cubicBezTo>
                  <a:cubicBezTo>
                    <a:pt x="83" y="73"/>
                    <a:pt x="71" y="85"/>
                    <a:pt x="56" y="87"/>
                  </a:cubicBezTo>
                  <a:cubicBezTo>
                    <a:pt x="55" y="87"/>
                    <a:pt x="53" y="88"/>
                    <a:pt x="52" y="88"/>
                  </a:cubicBezTo>
                  <a:cubicBezTo>
                    <a:pt x="52" y="88"/>
                    <a:pt x="51" y="88"/>
                    <a:pt x="51" y="88"/>
                  </a:cubicBezTo>
                  <a:cubicBezTo>
                    <a:pt x="51" y="88"/>
                    <a:pt x="51" y="88"/>
                    <a:pt x="51" y="88"/>
                  </a:cubicBezTo>
                  <a:cubicBezTo>
                    <a:pt x="31" y="88"/>
                    <a:pt x="14" y="71"/>
                    <a:pt x="14" y="51"/>
                  </a:cubicBezTo>
                  <a:cubicBezTo>
                    <a:pt x="14" y="50"/>
                    <a:pt x="14" y="48"/>
                    <a:pt x="14" y="47"/>
                  </a:cubicBezTo>
                  <a:cubicBezTo>
                    <a:pt x="14" y="46"/>
                    <a:pt x="14" y="44"/>
                    <a:pt x="15" y="43"/>
                  </a:cubicBezTo>
                  <a:cubicBezTo>
                    <a:pt x="18" y="28"/>
                    <a:pt x="30" y="17"/>
                    <a:pt x="44" y="14"/>
                  </a:cubicBezTo>
                  <a:cubicBezTo>
                    <a:pt x="46" y="14"/>
                    <a:pt x="47" y="14"/>
                    <a:pt x="49" y="14"/>
                  </a:cubicBezTo>
                  <a:moveTo>
                    <a:pt x="51" y="0"/>
                  </a:moveTo>
                  <a:cubicBezTo>
                    <a:pt x="50" y="0"/>
                    <a:pt x="50" y="0"/>
                    <a:pt x="50" y="0"/>
                  </a:cubicBezTo>
                  <a:cubicBezTo>
                    <a:pt x="49" y="0"/>
                    <a:pt x="48" y="0"/>
                    <a:pt x="47" y="0"/>
                  </a:cubicBezTo>
                  <a:cubicBezTo>
                    <a:pt x="46" y="0"/>
                    <a:pt x="44" y="1"/>
                    <a:pt x="43" y="1"/>
                  </a:cubicBezTo>
                  <a:cubicBezTo>
                    <a:pt x="22" y="4"/>
                    <a:pt x="5" y="20"/>
                    <a:pt x="1" y="41"/>
                  </a:cubicBezTo>
                  <a:cubicBezTo>
                    <a:pt x="1" y="42"/>
                    <a:pt x="1" y="43"/>
                    <a:pt x="1" y="45"/>
                  </a:cubicBezTo>
                  <a:cubicBezTo>
                    <a:pt x="0" y="47"/>
                    <a:pt x="0" y="49"/>
                    <a:pt x="0" y="52"/>
                  </a:cubicBezTo>
                  <a:cubicBezTo>
                    <a:pt x="1" y="79"/>
                    <a:pt x="23" y="101"/>
                    <a:pt x="51" y="101"/>
                  </a:cubicBezTo>
                  <a:cubicBezTo>
                    <a:pt x="51" y="101"/>
                    <a:pt x="51" y="101"/>
                    <a:pt x="52" y="101"/>
                  </a:cubicBezTo>
                  <a:cubicBezTo>
                    <a:pt x="52" y="101"/>
                    <a:pt x="53" y="101"/>
                    <a:pt x="53" y="101"/>
                  </a:cubicBezTo>
                  <a:cubicBezTo>
                    <a:pt x="54" y="101"/>
                    <a:pt x="56" y="101"/>
                    <a:pt x="57" y="101"/>
                  </a:cubicBezTo>
                  <a:cubicBezTo>
                    <a:pt x="79" y="98"/>
                    <a:pt x="96" y="82"/>
                    <a:pt x="100" y="61"/>
                  </a:cubicBezTo>
                  <a:cubicBezTo>
                    <a:pt x="100" y="59"/>
                    <a:pt x="101" y="58"/>
                    <a:pt x="101" y="57"/>
                  </a:cubicBezTo>
                  <a:cubicBezTo>
                    <a:pt x="101" y="54"/>
                    <a:pt x="101" y="52"/>
                    <a:pt x="101" y="50"/>
                  </a:cubicBezTo>
                  <a:cubicBezTo>
                    <a:pt x="101" y="22"/>
                    <a:pt x="78"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0" name="Freeform 20313"/>
            <p:cNvSpPr>
              <a:spLocks/>
            </p:cNvSpPr>
            <p:nvPr/>
          </p:nvSpPr>
          <p:spPr bwMode="auto">
            <a:xfrm>
              <a:off x="4494894" y="476047"/>
              <a:ext cx="110056" cy="108722"/>
            </a:xfrm>
            <a:custGeom>
              <a:avLst/>
              <a:gdLst>
                <a:gd name="T0" fmla="*/ 35 w 70"/>
                <a:gd name="T1" fmla="*/ 0 h 69"/>
                <a:gd name="T2" fmla="*/ 34 w 70"/>
                <a:gd name="T3" fmla="*/ 0 h 69"/>
                <a:gd name="T4" fmla="*/ 31 w 70"/>
                <a:gd name="T5" fmla="*/ 0 h 69"/>
                <a:gd name="T6" fmla="*/ 27 w 70"/>
                <a:gd name="T7" fmla="*/ 1 h 69"/>
                <a:gd name="T8" fmla="*/ 20 w 70"/>
                <a:gd name="T9" fmla="*/ 3 h 69"/>
                <a:gd name="T10" fmla="*/ 16 w 70"/>
                <a:gd name="T11" fmla="*/ 6 h 69"/>
                <a:gd name="T12" fmla="*/ 3 w 70"/>
                <a:gd name="T13" fmla="*/ 21 h 69"/>
                <a:gd name="T14" fmla="*/ 2 w 70"/>
                <a:gd name="T15" fmla="*/ 25 h 69"/>
                <a:gd name="T16" fmla="*/ 0 w 70"/>
                <a:gd name="T17" fmla="*/ 35 h 69"/>
                <a:gd name="T18" fmla="*/ 26 w 70"/>
                <a:gd name="T19" fmla="*/ 68 h 69"/>
                <a:gd name="T20" fmla="*/ 30 w 70"/>
                <a:gd name="T21" fmla="*/ 69 h 69"/>
                <a:gd name="T22" fmla="*/ 35 w 70"/>
                <a:gd name="T23" fmla="*/ 69 h 69"/>
                <a:gd name="T24" fmla="*/ 36 w 70"/>
                <a:gd name="T25" fmla="*/ 69 h 69"/>
                <a:gd name="T26" fmla="*/ 57 w 70"/>
                <a:gd name="T27" fmla="*/ 61 h 69"/>
                <a:gd name="T28" fmla="*/ 60 w 70"/>
                <a:gd name="T29" fmla="*/ 58 h 69"/>
                <a:gd name="T30" fmla="*/ 69 w 70"/>
                <a:gd name="T31" fmla="*/ 34 h 69"/>
                <a:gd name="T32" fmla="*/ 53 w 70"/>
                <a:gd name="T33" fmla="*/ 5 h 69"/>
                <a:gd name="T34" fmla="*/ 49 w 70"/>
                <a:gd name="T35" fmla="*/ 3 h 69"/>
                <a:gd name="T36" fmla="*/ 35 w 70"/>
                <a:gd name="T3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69">
                  <a:moveTo>
                    <a:pt x="35" y="0"/>
                  </a:moveTo>
                  <a:cubicBezTo>
                    <a:pt x="35" y="0"/>
                    <a:pt x="35" y="0"/>
                    <a:pt x="34" y="0"/>
                  </a:cubicBezTo>
                  <a:cubicBezTo>
                    <a:pt x="33" y="0"/>
                    <a:pt x="32" y="0"/>
                    <a:pt x="31" y="0"/>
                  </a:cubicBezTo>
                  <a:cubicBezTo>
                    <a:pt x="29" y="0"/>
                    <a:pt x="28" y="1"/>
                    <a:pt x="27" y="1"/>
                  </a:cubicBezTo>
                  <a:cubicBezTo>
                    <a:pt x="24" y="2"/>
                    <a:pt x="22" y="2"/>
                    <a:pt x="20" y="3"/>
                  </a:cubicBezTo>
                  <a:cubicBezTo>
                    <a:pt x="19" y="4"/>
                    <a:pt x="17" y="5"/>
                    <a:pt x="16" y="6"/>
                  </a:cubicBezTo>
                  <a:cubicBezTo>
                    <a:pt x="10" y="9"/>
                    <a:pt x="6" y="15"/>
                    <a:pt x="3" y="21"/>
                  </a:cubicBezTo>
                  <a:cubicBezTo>
                    <a:pt x="3" y="22"/>
                    <a:pt x="2" y="24"/>
                    <a:pt x="2" y="25"/>
                  </a:cubicBezTo>
                  <a:cubicBezTo>
                    <a:pt x="1" y="28"/>
                    <a:pt x="0" y="32"/>
                    <a:pt x="0" y="35"/>
                  </a:cubicBezTo>
                  <a:cubicBezTo>
                    <a:pt x="1" y="51"/>
                    <a:pt x="12" y="64"/>
                    <a:pt x="26" y="68"/>
                  </a:cubicBezTo>
                  <a:cubicBezTo>
                    <a:pt x="28" y="68"/>
                    <a:pt x="29" y="69"/>
                    <a:pt x="30" y="69"/>
                  </a:cubicBezTo>
                  <a:cubicBezTo>
                    <a:pt x="32" y="69"/>
                    <a:pt x="33" y="69"/>
                    <a:pt x="35" y="69"/>
                  </a:cubicBezTo>
                  <a:cubicBezTo>
                    <a:pt x="35" y="69"/>
                    <a:pt x="35" y="69"/>
                    <a:pt x="36" y="69"/>
                  </a:cubicBezTo>
                  <a:cubicBezTo>
                    <a:pt x="44" y="69"/>
                    <a:pt x="51" y="66"/>
                    <a:pt x="57" y="61"/>
                  </a:cubicBezTo>
                  <a:cubicBezTo>
                    <a:pt x="58" y="60"/>
                    <a:pt x="59" y="59"/>
                    <a:pt x="60" y="58"/>
                  </a:cubicBezTo>
                  <a:cubicBezTo>
                    <a:pt x="66" y="52"/>
                    <a:pt x="70" y="43"/>
                    <a:pt x="69" y="34"/>
                  </a:cubicBezTo>
                  <a:cubicBezTo>
                    <a:pt x="69" y="22"/>
                    <a:pt x="63" y="11"/>
                    <a:pt x="53" y="5"/>
                  </a:cubicBezTo>
                  <a:cubicBezTo>
                    <a:pt x="52" y="4"/>
                    <a:pt x="50" y="4"/>
                    <a:pt x="49" y="3"/>
                  </a:cubicBezTo>
                  <a:cubicBezTo>
                    <a:pt x="45" y="1"/>
                    <a:pt x="40"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1" name="Freeform 20314"/>
            <p:cNvSpPr>
              <a:spLocks noEditPoints="1"/>
            </p:cNvSpPr>
            <p:nvPr/>
          </p:nvSpPr>
          <p:spPr bwMode="auto">
            <a:xfrm>
              <a:off x="4439532" y="419351"/>
              <a:ext cx="220778" cy="222112"/>
            </a:xfrm>
            <a:custGeom>
              <a:avLst/>
              <a:gdLst>
                <a:gd name="T0" fmla="*/ 63 w 140"/>
                <a:gd name="T1" fmla="*/ 20 h 141"/>
                <a:gd name="T2" fmla="*/ 69 w 140"/>
                <a:gd name="T3" fmla="*/ 19 h 141"/>
                <a:gd name="T4" fmla="*/ 70 w 140"/>
                <a:gd name="T5" fmla="*/ 19 h 141"/>
                <a:gd name="T6" fmla="*/ 92 w 140"/>
                <a:gd name="T7" fmla="*/ 24 h 141"/>
                <a:gd name="T8" fmla="*/ 96 w 140"/>
                <a:gd name="T9" fmla="*/ 26 h 141"/>
                <a:gd name="T10" fmla="*/ 121 w 140"/>
                <a:gd name="T11" fmla="*/ 70 h 141"/>
                <a:gd name="T12" fmla="*/ 106 w 140"/>
                <a:gd name="T13" fmla="*/ 107 h 141"/>
                <a:gd name="T14" fmla="*/ 103 w 140"/>
                <a:gd name="T15" fmla="*/ 110 h 141"/>
                <a:gd name="T16" fmla="*/ 71 w 140"/>
                <a:gd name="T17" fmla="*/ 122 h 141"/>
                <a:gd name="T18" fmla="*/ 70 w 140"/>
                <a:gd name="T19" fmla="*/ 122 h 141"/>
                <a:gd name="T20" fmla="*/ 62 w 140"/>
                <a:gd name="T21" fmla="*/ 121 h 141"/>
                <a:gd name="T22" fmla="*/ 58 w 140"/>
                <a:gd name="T23" fmla="*/ 120 h 141"/>
                <a:gd name="T24" fmla="*/ 19 w 140"/>
                <a:gd name="T25" fmla="*/ 71 h 141"/>
                <a:gd name="T26" fmla="*/ 21 w 140"/>
                <a:gd name="T27" fmla="*/ 56 h 141"/>
                <a:gd name="T28" fmla="*/ 22 w 140"/>
                <a:gd name="T29" fmla="*/ 51 h 141"/>
                <a:gd name="T30" fmla="*/ 43 w 140"/>
                <a:gd name="T31" fmla="*/ 27 h 141"/>
                <a:gd name="T32" fmla="*/ 47 w 140"/>
                <a:gd name="T33" fmla="*/ 25 h 141"/>
                <a:gd name="T34" fmla="*/ 59 w 140"/>
                <a:gd name="T35" fmla="*/ 21 h 141"/>
                <a:gd name="T36" fmla="*/ 63 w 140"/>
                <a:gd name="T37" fmla="*/ 20 h 141"/>
                <a:gd name="T38" fmla="*/ 70 w 140"/>
                <a:gd name="T39" fmla="*/ 0 h 141"/>
                <a:gd name="T40" fmla="*/ 69 w 140"/>
                <a:gd name="T41" fmla="*/ 0 h 141"/>
                <a:gd name="T42" fmla="*/ 60 w 140"/>
                <a:gd name="T43" fmla="*/ 1 h 141"/>
                <a:gd name="T44" fmla="*/ 55 w 140"/>
                <a:gd name="T45" fmla="*/ 2 h 141"/>
                <a:gd name="T46" fmla="*/ 38 w 140"/>
                <a:gd name="T47" fmla="*/ 8 h 141"/>
                <a:gd name="T48" fmla="*/ 34 w 140"/>
                <a:gd name="T49" fmla="*/ 10 h 141"/>
                <a:gd name="T50" fmla="*/ 5 w 140"/>
                <a:gd name="T51" fmla="*/ 45 h 141"/>
                <a:gd name="T52" fmla="*/ 3 w 140"/>
                <a:gd name="T53" fmla="*/ 49 h 141"/>
                <a:gd name="T54" fmla="*/ 0 w 140"/>
                <a:gd name="T55" fmla="*/ 72 h 141"/>
                <a:gd name="T56" fmla="*/ 54 w 140"/>
                <a:gd name="T57" fmla="*/ 139 h 141"/>
                <a:gd name="T58" fmla="*/ 59 w 140"/>
                <a:gd name="T59" fmla="*/ 140 h 141"/>
                <a:gd name="T60" fmla="*/ 70 w 140"/>
                <a:gd name="T61" fmla="*/ 141 h 141"/>
                <a:gd name="T62" fmla="*/ 71 w 140"/>
                <a:gd name="T63" fmla="*/ 141 h 141"/>
                <a:gd name="T64" fmla="*/ 116 w 140"/>
                <a:gd name="T65" fmla="*/ 123 h 141"/>
                <a:gd name="T66" fmla="*/ 119 w 140"/>
                <a:gd name="T67" fmla="*/ 120 h 141"/>
                <a:gd name="T68" fmla="*/ 140 w 140"/>
                <a:gd name="T69" fmla="*/ 69 h 141"/>
                <a:gd name="T70" fmla="*/ 105 w 140"/>
                <a:gd name="T71" fmla="*/ 10 h 141"/>
                <a:gd name="T72" fmla="*/ 101 w 140"/>
                <a:gd name="T73" fmla="*/ 8 h 141"/>
                <a:gd name="T74" fmla="*/ 70 w 140"/>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63" y="20"/>
                  </a:moveTo>
                  <a:cubicBezTo>
                    <a:pt x="65" y="19"/>
                    <a:pt x="67" y="19"/>
                    <a:pt x="69" y="19"/>
                  </a:cubicBezTo>
                  <a:cubicBezTo>
                    <a:pt x="69" y="19"/>
                    <a:pt x="70" y="19"/>
                    <a:pt x="70" y="19"/>
                  </a:cubicBezTo>
                  <a:cubicBezTo>
                    <a:pt x="78" y="19"/>
                    <a:pt x="85" y="21"/>
                    <a:pt x="92" y="24"/>
                  </a:cubicBezTo>
                  <a:cubicBezTo>
                    <a:pt x="93" y="25"/>
                    <a:pt x="94" y="26"/>
                    <a:pt x="96" y="26"/>
                  </a:cubicBezTo>
                  <a:cubicBezTo>
                    <a:pt x="111" y="35"/>
                    <a:pt x="121" y="51"/>
                    <a:pt x="121" y="70"/>
                  </a:cubicBezTo>
                  <a:cubicBezTo>
                    <a:pt x="121" y="84"/>
                    <a:pt x="116" y="97"/>
                    <a:pt x="106" y="107"/>
                  </a:cubicBezTo>
                  <a:cubicBezTo>
                    <a:pt x="105" y="108"/>
                    <a:pt x="104" y="109"/>
                    <a:pt x="103" y="110"/>
                  </a:cubicBezTo>
                  <a:cubicBezTo>
                    <a:pt x="94" y="117"/>
                    <a:pt x="83" y="122"/>
                    <a:pt x="71" y="122"/>
                  </a:cubicBezTo>
                  <a:cubicBezTo>
                    <a:pt x="71" y="122"/>
                    <a:pt x="70" y="122"/>
                    <a:pt x="70" y="122"/>
                  </a:cubicBezTo>
                  <a:cubicBezTo>
                    <a:pt x="67" y="122"/>
                    <a:pt x="65" y="122"/>
                    <a:pt x="62" y="121"/>
                  </a:cubicBezTo>
                  <a:cubicBezTo>
                    <a:pt x="61" y="121"/>
                    <a:pt x="59" y="121"/>
                    <a:pt x="58" y="120"/>
                  </a:cubicBezTo>
                  <a:cubicBezTo>
                    <a:pt x="36" y="115"/>
                    <a:pt x="19" y="95"/>
                    <a:pt x="19" y="71"/>
                  </a:cubicBezTo>
                  <a:cubicBezTo>
                    <a:pt x="19" y="66"/>
                    <a:pt x="19" y="61"/>
                    <a:pt x="21" y="56"/>
                  </a:cubicBezTo>
                  <a:cubicBezTo>
                    <a:pt x="21" y="54"/>
                    <a:pt x="22" y="53"/>
                    <a:pt x="22" y="51"/>
                  </a:cubicBezTo>
                  <a:cubicBezTo>
                    <a:pt x="27" y="41"/>
                    <a:pt x="34" y="33"/>
                    <a:pt x="43" y="27"/>
                  </a:cubicBezTo>
                  <a:cubicBezTo>
                    <a:pt x="44" y="26"/>
                    <a:pt x="46" y="25"/>
                    <a:pt x="47" y="25"/>
                  </a:cubicBezTo>
                  <a:cubicBezTo>
                    <a:pt x="51" y="23"/>
                    <a:pt x="55" y="21"/>
                    <a:pt x="59" y="21"/>
                  </a:cubicBezTo>
                  <a:cubicBezTo>
                    <a:pt x="60" y="20"/>
                    <a:pt x="61" y="20"/>
                    <a:pt x="63" y="20"/>
                  </a:cubicBezTo>
                  <a:moveTo>
                    <a:pt x="70" y="0"/>
                  </a:moveTo>
                  <a:cubicBezTo>
                    <a:pt x="70" y="0"/>
                    <a:pt x="69" y="0"/>
                    <a:pt x="69" y="0"/>
                  </a:cubicBezTo>
                  <a:cubicBezTo>
                    <a:pt x="66" y="1"/>
                    <a:pt x="63" y="1"/>
                    <a:pt x="60" y="1"/>
                  </a:cubicBezTo>
                  <a:cubicBezTo>
                    <a:pt x="58" y="1"/>
                    <a:pt x="57" y="2"/>
                    <a:pt x="55" y="2"/>
                  </a:cubicBezTo>
                  <a:cubicBezTo>
                    <a:pt x="49" y="3"/>
                    <a:pt x="43" y="6"/>
                    <a:pt x="38" y="8"/>
                  </a:cubicBezTo>
                  <a:cubicBezTo>
                    <a:pt x="36" y="9"/>
                    <a:pt x="35" y="10"/>
                    <a:pt x="34" y="10"/>
                  </a:cubicBezTo>
                  <a:cubicBezTo>
                    <a:pt x="21" y="18"/>
                    <a:pt x="10" y="31"/>
                    <a:pt x="5" y="45"/>
                  </a:cubicBezTo>
                  <a:cubicBezTo>
                    <a:pt x="4" y="46"/>
                    <a:pt x="4" y="48"/>
                    <a:pt x="3" y="49"/>
                  </a:cubicBezTo>
                  <a:cubicBezTo>
                    <a:pt x="1" y="56"/>
                    <a:pt x="0" y="64"/>
                    <a:pt x="0" y="72"/>
                  </a:cubicBezTo>
                  <a:cubicBezTo>
                    <a:pt x="0" y="105"/>
                    <a:pt x="24" y="132"/>
                    <a:pt x="54" y="139"/>
                  </a:cubicBezTo>
                  <a:cubicBezTo>
                    <a:pt x="56" y="139"/>
                    <a:pt x="57" y="139"/>
                    <a:pt x="59" y="140"/>
                  </a:cubicBezTo>
                  <a:cubicBezTo>
                    <a:pt x="62" y="140"/>
                    <a:pt x="66" y="141"/>
                    <a:pt x="70" y="141"/>
                  </a:cubicBezTo>
                  <a:cubicBezTo>
                    <a:pt x="70" y="141"/>
                    <a:pt x="71" y="141"/>
                    <a:pt x="71" y="141"/>
                  </a:cubicBezTo>
                  <a:cubicBezTo>
                    <a:pt x="88" y="140"/>
                    <a:pt x="104" y="134"/>
                    <a:pt x="116" y="123"/>
                  </a:cubicBezTo>
                  <a:cubicBezTo>
                    <a:pt x="117" y="122"/>
                    <a:pt x="118" y="121"/>
                    <a:pt x="119" y="120"/>
                  </a:cubicBezTo>
                  <a:cubicBezTo>
                    <a:pt x="132" y="107"/>
                    <a:pt x="140" y="89"/>
                    <a:pt x="140" y="69"/>
                  </a:cubicBezTo>
                  <a:cubicBezTo>
                    <a:pt x="140" y="44"/>
                    <a:pt x="125" y="21"/>
                    <a:pt x="105" y="10"/>
                  </a:cubicBezTo>
                  <a:cubicBezTo>
                    <a:pt x="103" y="9"/>
                    <a:pt x="102" y="8"/>
                    <a:pt x="101" y="8"/>
                  </a:cubicBezTo>
                  <a:cubicBezTo>
                    <a:pt x="91" y="3"/>
                    <a:pt x="81" y="0"/>
                    <a:pt x="7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2" name="Freeform 20315"/>
            <p:cNvSpPr>
              <a:spLocks/>
            </p:cNvSpPr>
            <p:nvPr/>
          </p:nvSpPr>
          <p:spPr bwMode="auto">
            <a:xfrm>
              <a:off x="5096531" y="-592493"/>
              <a:ext cx="46023" cy="45356"/>
            </a:xfrm>
            <a:custGeom>
              <a:avLst/>
              <a:gdLst>
                <a:gd name="T0" fmla="*/ 15 w 29"/>
                <a:gd name="T1" fmla="*/ 0 h 29"/>
                <a:gd name="T2" fmla="*/ 15 w 29"/>
                <a:gd name="T3" fmla="*/ 0 h 29"/>
                <a:gd name="T4" fmla="*/ 10 w 29"/>
                <a:gd name="T5" fmla="*/ 1 h 29"/>
                <a:gd name="T6" fmla="*/ 6 w 29"/>
                <a:gd name="T7" fmla="*/ 3 h 29"/>
                <a:gd name="T8" fmla="*/ 1 w 29"/>
                <a:gd name="T9" fmla="*/ 9 h 29"/>
                <a:gd name="T10" fmla="*/ 0 w 29"/>
                <a:gd name="T11" fmla="*/ 13 h 29"/>
                <a:gd name="T12" fmla="*/ 0 w 29"/>
                <a:gd name="T13" fmla="*/ 14 h 29"/>
                <a:gd name="T14" fmla="*/ 9 w 29"/>
                <a:gd name="T15" fmla="*/ 27 h 29"/>
                <a:gd name="T16" fmla="*/ 13 w 29"/>
                <a:gd name="T17" fmla="*/ 29 h 29"/>
                <a:gd name="T18" fmla="*/ 15 w 29"/>
                <a:gd name="T19" fmla="*/ 29 h 29"/>
                <a:gd name="T20" fmla="*/ 15 w 29"/>
                <a:gd name="T21" fmla="*/ 29 h 29"/>
                <a:gd name="T22" fmla="*/ 29 w 29"/>
                <a:gd name="T23" fmla="*/ 19 h 29"/>
                <a:gd name="T24" fmla="*/ 29 w 29"/>
                <a:gd name="T25" fmla="*/ 14 h 29"/>
                <a:gd name="T26" fmla="*/ 29 w 29"/>
                <a:gd name="T27" fmla="*/ 14 h 29"/>
                <a:gd name="T28" fmla="*/ 15 w 29"/>
                <a:gd name="T2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5" y="0"/>
                  </a:moveTo>
                  <a:cubicBezTo>
                    <a:pt x="15" y="0"/>
                    <a:pt x="15" y="0"/>
                    <a:pt x="15" y="0"/>
                  </a:cubicBezTo>
                  <a:cubicBezTo>
                    <a:pt x="13" y="0"/>
                    <a:pt x="11" y="0"/>
                    <a:pt x="10" y="1"/>
                  </a:cubicBezTo>
                  <a:cubicBezTo>
                    <a:pt x="8" y="1"/>
                    <a:pt x="7" y="2"/>
                    <a:pt x="6" y="3"/>
                  </a:cubicBezTo>
                  <a:cubicBezTo>
                    <a:pt x="4" y="5"/>
                    <a:pt x="2" y="7"/>
                    <a:pt x="1" y="9"/>
                  </a:cubicBezTo>
                  <a:cubicBezTo>
                    <a:pt x="1" y="10"/>
                    <a:pt x="1" y="12"/>
                    <a:pt x="0" y="13"/>
                  </a:cubicBezTo>
                  <a:cubicBezTo>
                    <a:pt x="0" y="14"/>
                    <a:pt x="0" y="14"/>
                    <a:pt x="0" y="14"/>
                  </a:cubicBezTo>
                  <a:cubicBezTo>
                    <a:pt x="1" y="20"/>
                    <a:pt x="4" y="25"/>
                    <a:pt x="9" y="27"/>
                  </a:cubicBezTo>
                  <a:cubicBezTo>
                    <a:pt x="10" y="28"/>
                    <a:pt x="11" y="28"/>
                    <a:pt x="13" y="29"/>
                  </a:cubicBezTo>
                  <a:cubicBezTo>
                    <a:pt x="14" y="29"/>
                    <a:pt x="14" y="29"/>
                    <a:pt x="15" y="29"/>
                  </a:cubicBezTo>
                  <a:cubicBezTo>
                    <a:pt x="15" y="29"/>
                    <a:pt x="15" y="29"/>
                    <a:pt x="15" y="29"/>
                  </a:cubicBezTo>
                  <a:cubicBezTo>
                    <a:pt x="22" y="29"/>
                    <a:pt x="27" y="24"/>
                    <a:pt x="29" y="19"/>
                  </a:cubicBezTo>
                  <a:cubicBezTo>
                    <a:pt x="29" y="17"/>
                    <a:pt x="29" y="16"/>
                    <a:pt x="29" y="14"/>
                  </a:cubicBezTo>
                  <a:cubicBezTo>
                    <a:pt x="29" y="14"/>
                    <a:pt x="29" y="14"/>
                    <a:pt x="29" y="14"/>
                  </a:cubicBezTo>
                  <a:cubicBezTo>
                    <a:pt x="29" y="6"/>
                    <a:pt x="23"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3" name="Freeform 20316"/>
            <p:cNvSpPr>
              <a:spLocks noEditPoints="1"/>
            </p:cNvSpPr>
            <p:nvPr/>
          </p:nvSpPr>
          <p:spPr bwMode="auto">
            <a:xfrm>
              <a:off x="5074520" y="-616505"/>
              <a:ext cx="91380" cy="92714"/>
            </a:xfrm>
            <a:custGeom>
              <a:avLst/>
              <a:gdLst>
                <a:gd name="T0" fmla="*/ 19 w 58"/>
                <a:gd name="T1" fmla="*/ 10 h 59"/>
                <a:gd name="T2" fmla="*/ 29 w 58"/>
                <a:gd name="T3" fmla="*/ 8 h 59"/>
                <a:gd name="T4" fmla="*/ 29 w 58"/>
                <a:gd name="T5" fmla="*/ 8 h 59"/>
                <a:gd name="T6" fmla="*/ 50 w 58"/>
                <a:gd name="T7" fmla="*/ 29 h 59"/>
                <a:gd name="T8" fmla="*/ 50 w 58"/>
                <a:gd name="T9" fmla="*/ 31 h 59"/>
                <a:gd name="T10" fmla="*/ 50 w 58"/>
                <a:gd name="T11" fmla="*/ 35 h 59"/>
                <a:gd name="T12" fmla="*/ 29 w 58"/>
                <a:gd name="T13" fmla="*/ 51 h 59"/>
                <a:gd name="T14" fmla="*/ 29 w 58"/>
                <a:gd name="T15" fmla="*/ 51 h 59"/>
                <a:gd name="T16" fmla="*/ 24 w 58"/>
                <a:gd name="T17" fmla="*/ 50 h 59"/>
                <a:gd name="T18" fmla="*/ 20 w 58"/>
                <a:gd name="T19" fmla="*/ 49 h 59"/>
                <a:gd name="T20" fmla="*/ 7 w 58"/>
                <a:gd name="T21" fmla="*/ 30 h 59"/>
                <a:gd name="T22" fmla="*/ 8 w 58"/>
                <a:gd name="T23" fmla="*/ 27 h 59"/>
                <a:gd name="T24" fmla="*/ 8 w 58"/>
                <a:gd name="T25" fmla="*/ 23 h 59"/>
                <a:gd name="T26" fmla="*/ 15 w 58"/>
                <a:gd name="T27" fmla="*/ 13 h 59"/>
                <a:gd name="T28" fmla="*/ 19 w 58"/>
                <a:gd name="T29" fmla="*/ 10 h 59"/>
                <a:gd name="T30" fmla="*/ 29 w 58"/>
                <a:gd name="T31" fmla="*/ 0 h 59"/>
                <a:gd name="T32" fmla="*/ 28 w 58"/>
                <a:gd name="T33" fmla="*/ 0 h 59"/>
                <a:gd name="T34" fmla="*/ 14 w 58"/>
                <a:gd name="T35" fmla="*/ 4 h 59"/>
                <a:gd name="T36" fmla="*/ 10 w 58"/>
                <a:gd name="T37" fmla="*/ 7 h 59"/>
                <a:gd name="T38" fmla="*/ 1 w 58"/>
                <a:gd name="T39" fmla="*/ 22 h 59"/>
                <a:gd name="T40" fmla="*/ 0 w 58"/>
                <a:gd name="T41" fmla="*/ 26 h 59"/>
                <a:gd name="T42" fmla="*/ 0 w 58"/>
                <a:gd name="T43" fmla="*/ 30 h 59"/>
                <a:gd name="T44" fmla="*/ 16 w 58"/>
                <a:gd name="T45" fmla="*/ 56 h 59"/>
                <a:gd name="T46" fmla="*/ 20 w 58"/>
                <a:gd name="T47" fmla="*/ 57 h 59"/>
                <a:gd name="T48" fmla="*/ 29 w 58"/>
                <a:gd name="T49" fmla="*/ 59 h 59"/>
                <a:gd name="T50" fmla="*/ 29 w 58"/>
                <a:gd name="T51" fmla="*/ 59 h 59"/>
                <a:gd name="T52" fmla="*/ 57 w 58"/>
                <a:gd name="T53" fmla="*/ 37 h 59"/>
                <a:gd name="T54" fmla="*/ 58 w 58"/>
                <a:gd name="T55" fmla="*/ 32 h 59"/>
                <a:gd name="T56" fmla="*/ 58 w 58"/>
                <a:gd name="T57" fmla="*/ 29 h 59"/>
                <a:gd name="T58" fmla="*/ 29 w 58"/>
                <a:gd name="T5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59">
                  <a:moveTo>
                    <a:pt x="19" y="10"/>
                  </a:moveTo>
                  <a:cubicBezTo>
                    <a:pt x="22" y="9"/>
                    <a:pt x="25" y="8"/>
                    <a:pt x="29" y="8"/>
                  </a:cubicBezTo>
                  <a:cubicBezTo>
                    <a:pt x="29" y="8"/>
                    <a:pt x="29" y="8"/>
                    <a:pt x="29" y="8"/>
                  </a:cubicBezTo>
                  <a:cubicBezTo>
                    <a:pt x="41" y="8"/>
                    <a:pt x="50" y="17"/>
                    <a:pt x="50" y="29"/>
                  </a:cubicBezTo>
                  <a:cubicBezTo>
                    <a:pt x="50" y="29"/>
                    <a:pt x="50" y="30"/>
                    <a:pt x="50" y="31"/>
                  </a:cubicBezTo>
                  <a:cubicBezTo>
                    <a:pt x="50" y="32"/>
                    <a:pt x="50" y="34"/>
                    <a:pt x="50" y="35"/>
                  </a:cubicBezTo>
                  <a:cubicBezTo>
                    <a:pt x="47" y="44"/>
                    <a:pt x="39" y="50"/>
                    <a:pt x="29" y="51"/>
                  </a:cubicBezTo>
                  <a:cubicBezTo>
                    <a:pt x="29" y="51"/>
                    <a:pt x="29" y="51"/>
                    <a:pt x="29" y="51"/>
                  </a:cubicBezTo>
                  <a:cubicBezTo>
                    <a:pt x="27" y="51"/>
                    <a:pt x="25" y="50"/>
                    <a:pt x="24" y="50"/>
                  </a:cubicBezTo>
                  <a:cubicBezTo>
                    <a:pt x="22" y="50"/>
                    <a:pt x="21" y="49"/>
                    <a:pt x="20" y="49"/>
                  </a:cubicBezTo>
                  <a:cubicBezTo>
                    <a:pt x="13" y="45"/>
                    <a:pt x="8" y="38"/>
                    <a:pt x="7" y="30"/>
                  </a:cubicBezTo>
                  <a:cubicBezTo>
                    <a:pt x="7" y="29"/>
                    <a:pt x="7" y="28"/>
                    <a:pt x="8" y="27"/>
                  </a:cubicBezTo>
                  <a:cubicBezTo>
                    <a:pt x="8" y="26"/>
                    <a:pt x="8" y="24"/>
                    <a:pt x="8" y="23"/>
                  </a:cubicBezTo>
                  <a:cubicBezTo>
                    <a:pt x="10" y="19"/>
                    <a:pt x="12" y="15"/>
                    <a:pt x="15" y="13"/>
                  </a:cubicBezTo>
                  <a:cubicBezTo>
                    <a:pt x="16" y="12"/>
                    <a:pt x="18" y="11"/>
                    <a:pt x="19" y="10"/>
                  </a:cubicBezTo>
                  <a:moveTo>
                    <a:pt x="29" y="0"/>
                  </a:moveTo>
                  <a:cubicBezTo>
                    <a:pt x="29" y="0"/>
                    <a:pt x="29" y="0"/>
                    <a:pt x="28" y="0"/>
                  </a:cubicBezTo>
                  <a:cubicBezTo>
                    <a:pt x="23" y="0"/>
                    <a:pt x="18" y="2"/>
                    <a:pt x="14" y="4"/>
                  </a:cubicBezTo>
                  <a:cubicBezTo>
                    <a:pt x="12" y="5"/>
                    <a:pt x="11" y="6"/>
                    <a:pt x="10" y="7"/>
                  </a:cubicBezTo>
                  <a:cubicBezTo>
                    <a:pt x="6" y="10"/>
                    <a:pt x="2" y="16"/>
                    <a:pt x="1" y="22"/>
                  </a:cubicBezTo>
                  <a:cubicBezTo>
                    <a:pt x="0" y="23"/>
                    <a:pt x="0" y="25"/>
                    <a:pt x="0" y="26"/>
                  </a:cubicBezTo>
                  <a:cubicBezTo>
                    <a:pt x="0" y="27"/>
                    <a:pt x="0" y="28"/>
                    <a:pt x="0" y="30"/>
                  </a:cubicBezTo>
                  <a:cubicBezTo>
                    <a:pt x="0" y="41"/>
                    <a:pt x="6" y="51"/>
                    <a:pt x="16" y="56"/>
                  </a:cubicBezTo>
                  <a:cubicBezTo>
                    <a:pt x="17" y="56"/>
                    <a:pt x="19" y="57"/>
                    <a:pt x="20" y="57"/>
                  </a:cubicBezTo>
                  <a:cubicBezTo>
                    <a:pt x="23" y="58"/>
                    <a:pt x="26" y="59"/>
                    <a:pt x="29" y="59"/>
                  </a:cubicBezTo>
                  <a:cubicBezTo>
                    <a:pt x="29" y="59"/>
                    <a:pt x="29" y="59"/>
                    <a:pt x="29" y="59"/>
                  </a:cubicBezTo>
                  <a:cubicBezTo>
                    <a:pt x="43" y="58"/>
                    <a:pt x="54" y="49"/>
                    <a:pt x="57" y="37"/>
                  </a:cubicBezTo>
                  <a:cubicBezTo>
                    <a:pt x="58" y="35"/>
                    <a:pt x="58" y="34"/>
                    <a:pt x="58" y="32"/>
                  </a:cubicBezTo>
                  <a:cubicBezTo>
                    <a:pt x="58" y="31"/>
                    <a:pt x="58" y="30"/>
                    <a:pt x="58" y="29"/>
                  </a:cubicBezTo>
                  <a:cubicBezTo>
                    <a:pt x="58" y="13"/>
                    <a:pt x="45" y="0"/>
                    <a:pt x="2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4" name="Freeform 20317"/>
            <p:cNvSpPr>
              <a:spLocks/>
            </p:cNvSpPr>
            <p:nvPr/>
          </p:nvSpPr>
          <p:spPr bwMode="auto">
            <a:xfrm>
              <a:off x="5359997" y="420685"/>
              <a:ext cx="60030" cy="60030"/>
            </a:xfrm>
            <a:custGeom>
              <a:avLst/>
              <a:gdLst>
                <a:gd name="T0" fmla="*/ 19 w 38"/>
                <a:gd name="T1" fmla="*/ 0 h 38"/>
                <a:gd name="T2" fmla="*/ 19 w 38"/>
                <a:gd name="T3" fmla="*/ 0 h 38"/>
                <a:gd name="T4" fmla="*/ 19 w 38"/>
                <a:gd name="T5" fmla="*/ 0 h 38"/>
                <a:gd name="T6" fmla="*/ 8 w 38"/>
                <a:gd name="T7" fmla="*/ 4 h 38"/>
                <a:gd name="T8" fmla="*/ 5 w 38"/>
                <a:gd name="T9" fmla="*/ 7 h 38"/>
                <a:gd name="T10" fmla="*/ 0 w 38"/>
                <a:gd name="T11" fmla="*/ 20 h 38"/>
                <a:gd name="T12" fmla="*/ 5 w 38"/>
                <a:gd name="T13" fmla="*/ 32 h 38"/>
                <a:gd name="T14" fmla="*/ 8 w 38"/>
                <a:gd name="T15" fmla="*/ 35 h 38"/>
                <a:gd name="T16" fmla="*/ 19 w 38"/>
                <a:gd name="T17" fmla="*/ 38 h 38"/>
                <a:gd name="T18" fmla="*/ 20 w 38"/>
                <a:gd name="T19" fmla="*/ 38 h 38"/>
                <a:gd name="T20" fmla="*/ 36 w 38"/>
                <a:gd name="T21" fmla="*/ 29 h 38"/>
                <a:gd name="T22" fmla="*/ 37 w 38"/>
                <a:gd name="T23" fmla="*/ 26 h 38"/>
                <a:gd name="T24" fmla="*/ 38 w 38"/>
                <a:gd name="T25" fmla="*/ 19 h 38"/>
                <a:gd name="T26" fmla="*/ 37 w 38"/>
                <a:gd name="T27" fmla="*/ 13 h 38"/>
                <a:gd name="T28" fmla="*/ 35 w 38"/>
                <a:gd name="T29" fmla="*/ 9 h 38"/>
                <a:gd name="T30" fmla="*/ 28 w 38"/>
                <a:gd name="T31" fmla="*/ 2 h 38"/>
                <a:gd name="T32" fmla="*/ 24 w 38"/>
                <a:gd name="T33" fmla="*/ 1 h 38"/>
                <a:gd name="T34" fmla="*/ 19 w 38"/>
                <a:gd name="T3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38">
                  <a:moveTo>
                    <a:pt x="19" y="0"/>
                  </a:moveTo>
                  <a:cubicBezTo>
                    <a:pt x="19" y="0"/>
                    <a:pt x="19" y="0"/>
                    <a:pt x="19" y="0"/>
                  </a:cubicBezTo>
                  <a:cubicBezTo>
                    <a:pt x="19" y="0"/>
                    <a:pt x="19" y="0"/>
                    <a:pt x="19" y="0"/>
                  </a:cubicBezTo>
                  <a:cubicBezTo>
                    <a:pt x="15" y="0"/>
                    <a:pt x="11" y="2"/>
                    <a:pt x="8" y="4"/>
                  </a:cubicBezTo>
                  <a:cubicBezTo>
                    <a:pt x="7" y="5"/>
                    <a:pt x="6" y="6"/>
                    <a:pt x="5" y="7"/>
                  </a:cubicBezTo>
                  <a:cubicBezTo>
                    <a:pt x="2" y="10"/>
                    <a:pt x="0" y="15"/>
                    <a:pt x="0" y="20"/>
                  </a:cubicBezTo>
                  <a:cubicBezTo>
                    <a:pt x="0" y="24"/>
                    <a:pt x="2" y="28"/>
                    <a:pt x="5" y="32"/>
                  </a:cubicBezTo>
                  <a:cubicBezTo>
                    <a:pt x="6" y="33"/>
                    <a:pt x="7" y="34"/>
                    <a:pt x="8" y="35"/>
                  </a:cubicBezTo>
                  <a:cubicBezTo>
                    <a:pt x="11" y="37"/>
                    <a:pt x="15" y="38"/>
                    <a:pt x="19" y="38"/>
                  </a:cubicBezTo>
                  <a:cubicBezTo>
                    <a:pt x="19" y="38"/>
                    <a:pt x="20" y="38"/>
                    <a:pt x="20" y="38"/>
                  </a:cubicBezTo>
                  <a:cubicBezTo>
                    <a:pt x="26" y="38"/>
                    <a:pt x="32" y="35"/>
                    <a:pt x="36" y="29"/>
                  </a:cubicBezTo>
                  <a:cubicBezTo>
                    <a:pt x="36" y="28"/>
                    <a:pt x="37" y="27"/>
                    <a:pt x="37" y="26"/>
                  </a:cubicBezTo>
                  <a:cubicBezTo>
                    <a:pt x="38" y="23"/>
                    <a:pt x="38" y="21"/>
                    <a:pt x="38" y="19"/>
                  </a:cubicBezTo>
                  <a:cubicBezTo>
                    <a:pt x="38" y="17"/>
                    <a:pt x="38" y="15"/>
                    <a:pt x="37" y="13"/>
                  </a:cubicBezTo>
                  <a:cubicBezTo>
                    <a:pt x="37" y="11"/>
                    <a:pt x="36" y="10"/>
                    <a:pt x="35" y="9"/>
                  </a:cubicBezTo>
                  <a:cubicBezTo>
                    <a:pt x="33" y="6"/>
                    <a:pt x="31" y="3"/>
                    <a:pt x="28" y="2"/>
                  </a:cubicBezTo>
                  <a:cubicBezTo>
                    <a:pt x="26" y="1"/>
                    <a:pt x="25" y="1"/>
                    <a:pt x="24" y="1"/>
                  </a:cubicBezTo>
                  <a:cubicBezTo>
                    <a:pt x="22" y="0"/>
                    <a:pt x="21"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5" name="Freeform 20318"/>
            <p:cNvSpPr>
              <a:spLocks noEditPoints="1"/>
            </p:cNvSpPr>
            <p:nvPr/>
          </p:nvSpPr>
          <p:spPr bwMode="auto">
            <a:xfrm>
              <a:off x="5328648" y="389336"/>
              <a:ext cx="122729" cy="122729"/>
            </a:xfrm>
            <a:custGeom>
              <a:avLst/>
              <a:gdLst>
                <a:gd name="T0" fmla="*/ 22 w 78"/>
                <a:gd name="T1" fmla="*/ 17 h 78"/>
                <a:gd name="T2" fmla="*/ 39 w 78"/>
                <a:gd name="T3" fmla="*/ 11 h 78"/>
                <a:gd name="T4" fmla="*/ 39 w 78"/>
                <a:gd name="T5" fmla="*/ 11 h 78"/>
                <a:gd name="T6" fmla="*/ 40 w 78"/>
                <a:gd name="T7" fmla="*/ 11 h 78"/>
                <a:gd name="T8" fmla="*/ 45 w 78"/>
                <a:gd name="T9" fmla="*/ 11 h 78"/>
                <a:gd name="T10" fmla="*/ 47 w 78"/>
                <a:gd name="T11" fmla="*/ 12 h 78"/>
                <a:gd name="T12" fmla="*/ 51 w 78"/>
                <a:gd name="T13" fmla="*/ 13 h 78"/>
                <a:gd name="T14" fmla="*/ 64 w 78"/>
                <a:gd name="T15" fmla="*/ 24 h 78"/>
                <a:gd name="T16" fmla="*/ 66 w 78"/>
                <a:gd name="T17" fmla="*/ 28 h 78"/>
                <a:gd name="T18" fmla="*/ 68 w 78"/>
                <a:gd name="T19" fmla="*/ 39 h 78"/>
                <a:gd name="T20" fmla="*/ 66 w 78"/>
                <a:gd name="T21" fmla="*/ 50 h 78"/>
                <a:gd name="T22" fmla="*/ 64 w 78"/>
                <a:gd name="T23" fmla="*/ 53 h 78"/>
                <a:gd name="T24" fmla="*/ 40 w 78"/>
                <a:gd name="T25" fmla="*/ 68 h 78"/>
                <a:gd name="T26" fmla="*/ 39 w 78"/>
                <a:gd name="T27" fmla="*/ 68 h 78"/>
                <a:gd name="T28" fmla="*/ 21 w 78"/>
                <a:gd name="T29" fmla="*/ 61 h 78"/>
                <a:gd name="T30" fmla="*/ 18 w 78"/>
                <a:gd name="T31" fmla="*/ 58 h 78"/>
                <a:gd name="T32" fmla="*/ 11 w 78"/>
                <a:gd name="T33" fmla="*/ 40 h 78"/>
                <a:gd name="T34" fmla="*/ 18 w 78"/>
                <a:gd name="T35" fmla="*/ 20 h 78"/>
                <a:gd name="T36" fmla="*/ 22 w 78"/>
                <a:gd name="T37" fmla="*/ 17 h 78"/>
                <a:gd name="T38" fmla="*/ 39 w 78"/>
                <a:gd name="T39" fmla="*/ 0 h 78"/>
                <a:gd name="T40" fmla="*/ 39 w 78"/>
                <a:gd name="T41" fmla="*/ 0 h 78"/>
                <a:gd name="T42" fmla="*/ 14 w 78"/>
                <a:gd name="T43" fmla="*/ 9 h 78"/>
                <a:gd name="T44" fmla="*/ 11 w 78"/>
                <a:gd name="T45" fmla="*/ 12 h 78"/>
                <a:gd name="T46" fmla="*/ 0 w 78"/>
                <a:gd name="T47" fmla="*/ 40 h 78"/>
                <a:gd name="T48" fmla="*/ 11 w 78"/>
                <a:gd name="T49" fmla="*/ 66 h 78"/>
                <a:gd name="T50" fmla="*/ 14 w 78"/>
                <a:gd name="T51" fmla="*/ 69 h 78"/>
                <a:gd name="T52" fmla="*/ 39 w 78"/>
                <a:gd name="T53" fmla="*/ 78 h 78"/>
                <a:gd name="T54" fmla="*/ 40 w 78"/>
                <a:gd name="T55" fmla="*/ 78 h 78"/>
                <a:gd name="T56" fmla="*/ 73 w 78"/>
                <a:gd name="T57" fmla="*/ 58 h 78"/>
                <a:gd name="T58" fmla="*/ 75 w 78"/>
                <a:gd name="T59" fmla="*/ 54 h 78"/>
                <a:gd name="T60" fmla="*/ 78 w 78"/>
                <a:gd name="T61" fmla="*/ 39 h 78"/>
                <a:gd name="T62" fmla="*/ 75 w 78"/>
                <a:gd name="T63" fmla="*/ 24 h 78"/>
                <a:gd name="T64" fmla="*/ 73 w 78"/>
                <a:gd name="T65" fmla="*/ 20 h 78"/>
                <a:gd name="T66" fmla="*/ 54 w 78"/>
                <a:gd name="T67" fmla="*/ 3 h 78"/>
                <a:gd name="T68" fmla="*/ 50 w 78"/>
                <a:gd name="T69" fmla="*/ 2 h 78"/>
                <a:gd name="T70" fmla="*/ 46 w 78"/>
                <a:gd name="T71" fmla="*/ 1 h 78"/>
                <a:gd name="T72" fmla="*/ 42 w 78"/>
                <a:gd name="T73" fmla="*/ 0 h 78"/>
                <a:gd name="T74" fmla="*/ 39 w 78"/>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78">
                  <a:moveTo>
                    <a:pt x="22" y="17"/>
                  </a:moveTo>
                  <a:cubicBezTo>
                    <a:pt x="26" y="13"/>
                    <a:pt x="32" y="11"/>
                    <a:pt x="39" y="11"/>
                  </a:cubicBezTo>
                  <a:cubicBezTo>
                    <a:pt x="39" y="11"/>
                    <a:pt x="39" y="11"/>
                    <a:pt x="39" y="11"/>
                  </a:cubicBezTo>
                  <a:cubicBezTo>
                    <a:pt x="40" y="11"/>
                    <a:pt x="40" y="11"/>
                    <a:pt x="40" y="11"/>
                  </a:cubicBezTo>
                  <a:cubicBezTo>
                    <a:pt x="42" y="11"/>
                    <a:pt x="43" y="11"/>
                    <a:pt x="45" y="11"/>
                  </a:cubicBezTo>
                  <a:cubicBezTo>
                    <a:pt x="45" y="11"/>
                    <a:pt x="46" y="12"/>
                    <a:pt x="47" y="12"/>
                  </a:cubicBezTo>
                  <a:cubicBezTo>
                    <a:pt x="48" y="12"/>
                    <a:pt x="49" y="13"/>
                    <a:pt x="51" y="13"/>
                  </a:cubicBezTo>
                  <a:cubicBezTo>
                    <a:pt x="56" y="16"/>
                    <a:pt x="61" y="20"/>
                    <a:pt x="64" y="24"/>
                  </a:cubicBezTo>
                  <a:cubicBezTo>
                    <a:pt x="64" y="26"/>
                    <a:pt x="65" y="27"/>
                    <a:pt x="66" y="28"/>
                  </a:cubicBezTo>
                  <a:cubicBezTo>
                    <a:pt x="67" y="32"/>
                    <a:pt x="68" y="35"/>
                    <a:pt x="68" y="39"/>
                  </a:cubicBezTo>
                  <a:cubicBezTo>
                    <a:pt x="68" y="43"/>
                    <a:pt x="67" y="46"/>
                    <a:pt x="66" y="50"/>
                  </a:cubicBezTo>
                  <a:cubicBezTo>
                    <a:pt x="65" y="51"/>
                    <a:pt x="65" y="52"/>
                    <a:pt x="64" y="53"/>
                  </a:cubicBezTo>
                  <a:cubicBezTo>
                    <a:pt x="59" y="62"/>
                    <a:pt x="50" y="68"/>
                    <a:pt x="40" y="68"/>
                  </a:cubicBezTo>
                  <a:cubicBezTo>
                    <a:pt x="40" y="68"/>
                    <a:pt x="39" y="68"/>
                    <a:pt x="39" y="68"/>
                  </a:cubicBezTo>
                  <a:cubicBezTo>
                    <a:pt x="33" y="68"/>
                    <a:pt x="26" y="65"/>
                    <a:pt x="21" y="61"/>
                  </a:cubicBezTo>
                  <a:cubicBezTo>
                    <a:pt x="20" y="60"/>
                    <a:pt x="19" y="59"/>
                    <a:pt x="18" y="58"/>
                  </a:cubicBezTo>
                  <a:cubicBezTo>
                    <a:pt x="14" y="53"/>
                    <a:pt x="11" y="47"/>
                    <a:pt x="11" y="40"/>
                  </a:cubicBezTo>
                  <a:cubicBezTo>
                    <a:pt x="11" y="32"/>
                    <a:pt x="14" y="25"/>
                    <a:pt x="18" y="20"/>
                  </a:cubicBezTo>
                  <a:cubicBezTo>
                    <a:pt x="19" y="19"/>
                    <a:pt x="20" y="18"/>
                    <a:pt x="22" y="17"/>
                  </a:cubicBezTo>
                  <a:moveTo>
                    <a:pt x="39" y="0"/>
                  </a:moveTo>
                  <a:cubicBezTo>
                    <a:pt x="39" y="0"/>
                    <a:pt x="39" y="0"/>
                    <a:pt x="39" y="0"/>
                  </a:cubicBezTo>
                  <a:cubicBezTo>
                    <a:pt x="29" y="1"/>
                    <a:pt x="21" y="4"/>
                    <a:pt x="14" y="9"/>
                  </a:cubicBezTo>
                  <a:cubicBezTo>
                    <a:pt x="13" y="10"/>
                    <a:pt x="12" y="11"/>
                    <a:pt x="11" y="12"/>
                  </a:cubicBezTo>
                  <a:cubicBezTo>
                    <a:pt x="4" y="20"/>
                    <a:pt x="0" y="29"/>
                    <a:pt x="0" y="40"/>
                  </a:cubicBezTo>
                  <a:cubicBezTo>
                    <a:pt x="1" y="50"/>
                    <a:pt x="5" y="59"/>
                    <a:pt x="11" y="66"/>
                  </a:cubicBezTo>
                  <a:cubicBezTo>
                    <a:pt x="12" y="67"/>
                    <a:pt x="13" y="68"/>
                    <a:pt x="14" y="69"/>
                  </a:cubicBezTo>
                  <a:cubicBezTo>
                    <a:pt x="21" y="75"/>
                    <a:pt x="30" y="78"/>
                    <a:pt x="39" y="78"/>
                  </a:cubicBezTo>
                  <a:cubicBezTo>
                    <a:pt x="40" y="78"/>
                    <a:pt x="40" y="78"/>
                    <a:pt x="40" y="78"/>
                  </a:cubicBezTo>
                  <a:cubicBezTo>
                    <a:pt x="54" y="78"/>
                    <a:pt x="67" y="70"/>
                    <a:pt x="73" y="58"/>
                  </a:cubicBezTo>
                  <a:cubicBezTo>
                    <a:pt x="74" y="57"/>
                    <a:pt x="75" y="55"/>
                    <a:pt x="75" y="54"/>
                  </a:cubicBezTo>
                  <a:cubicBezTo>
                    <a:pt x="77" y="49"/>
                    <a:pt x="78" y="44"/>
                    <a:pt x="78" y="39"/>
                  </a:cubicBezTo>
                  <a:cubicBezTo>
                    <a:pt x="78" y="33"/>
                    <a:pt x="77" y="28"/>
                    <a:pt x="75" y="24"/>
                  </a:cubicBezTo>
                  <a:cubicBezTo>
                    <a:pt x="74" y="22"/>
                    <a:pt x="74" y="21"/>
                    <a:pt x="73" y="20"/>
                  </a:cubicBezTo>
                  <a:cubicBezTo>
                    <a:pt x="69" y="12"/>
                    <a:pt x="62" y="7"/>
                    <a:pt x="54" y="3"/>
                  </a:cubicBezTo>
                  <a:cubicBezTo>
                    <a:pt x="53" y="3"/>
                    <a:pt x="52" y="2"/>
                    <a:pt x="50" y="2"/>
                  </a:cubicBezTo>
                  <a:cubicBezTo>
                    <a:pt x="49" y="1"/>
                    <a:pt x="47" y="1"/>
                    <a:pt x="46" y="1"/>
                  </a:cubicBezTo>
                  <a:cubicBezTo>
                    <a:pt x="44" y="1"/>
                    <a:pt x="43" y="0"/>
                    <a:pt x="42" y="0"/>
                  </a:cubicBezTo>
                  <a:cubicBezTo>
                    <a:pt x="41" y="0"/>
                    <a:pt x="40" y="0"/>
                    <a:pt x="3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6" name="Freeform 20423"/>
            <p:cNvSpPr>
              <a:spLocks/>
            </p:cNvSpPr>
            <p:nvPr/>
          </p:nvSpPr>
          <p:spPr bwMode="auto">
            <a:xfrm>
              <a:off x="5276622" y="-947339"/>
              <a:ext cx="113391" cy="106721"/>
            </a:xfrm>
            <a:custGeom>
              <a:avLst/>
              <a:gdLst>
                <a:gd name="T0" fmla="*/ 36 w 72"/>
                <a:gd name="T1" fmla="*/ 0 h 68"/>
                <a:gd name="T2" fmla="*/ 24 w 72"/>
                <a:gd name="T3" fmla="*/ 2 h 68"/>
                <a:gd name="T4" fmla="*/ 20 w 72"/>
                <a:gd name="T5" fmla="*/ 4 h 68"/>
                <a:gd name="T6" fmla="*/ 3 w 72"/>
                <a:gd name="T7" fmla="*/ 29 h 68"/>
                <a:gd name="T8" fmla="*/ 32 w 72"/>
                <a:gd name="T9" fmla="*/ 67 h 68"/>
                <a:gd name="T10" fmla="*/ 37 w 72"/>
                <a:gd name="T11" fmla="*/ 68 h 68"/>
                <a:gd name="T12" fmla="*/ 70 w 72"/>
                <a:gd name="T13" fmla="*/ 39 h 68"/>
                <a:gd name="T14" fmla="*/ 56 w 72"/>
                <a:gd name="T15" fmla="*/ 6 h 68"/>
                <a:gd name="T16" fmla="*/ 53 w 72"/>
                <a:gd name="T17" fmla="*/ 4 h 68"/>
                <a:gd name="T18" fmla="*/ 43 w 72"/>
                <a:gd name="T19" fmla="*/ 0 h 68"/>
                <a:gd name="T20" fmla="*/ 42 w 72"/>
                <a:gd name="T21" fmla="*/ 0 h 68"/>
                <a:gd name="T22" fmla="*/ 38 w 72"/>
                <a:gd name="T23" fmla="*/ 0 h 68"/>
                <a:gd name="T24" fmla="*/ 36 w 72"/>
                <a:gd name="T2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8">
                  <a:moveTo>
                    <a:pt x="36" y="0"/>
                  </a:moveTo>
                  <a:cubicBezTo>
                    <a:pt x="32" y="0"/>
                    <a:pt x="28" y="1"/>
                    <a:pt x="24" y="2"/>
                  </a:cubicBezTo>
                  <a:cubicBezTo>
                    <a:pt x="23" y="3"/>
                    <a:pt x="21" y="3"/>
                    <a:pt x="20" y="4"/>
                  </a:cubicBezTo>
                  <a:cubicBezTo>
                    <a:pt x="11" y="9"/>
                    <a:pt x="5" y="18"/>
                    <a:pt x="3" y="29"/>
                  </a:cubicBezTo>
                  <a:cubicBezTo>
                    <a:pt x="0" y="47"/>
                    <a:pt x="13" y="65"/>
                    <a:pt x="32" y="67"/>
                  </a:cubicBezTo>
                  <a:cubicBezTo>
                    <a:pt x="33" y="68"/>
                    <a:pt x="35" y="68"/>
                    <a:pt x="37" y="68"/>
                  </a:cubicBezTo>
                  <a:cubicBezTo>
                    <a:pt x="53" y="68"/>
                    <a:pt x="68" y="56"/>
                    <a:pt x="70" y="39"/>
                  </a:cubicBezTo>
                  <a:cubicBezTo>
                    <a:pt x="72" y="26"/>
                    <a:pt x="66" y="13"/>
                    <a:pt x="56" y="6"/>
                  </a:cubicBezTo>
                  <a:cubicBezTo>
                    <a:pt x="55" y="5"/>
                    <a:pt x="54" y="4"/>
                    <a:pt x="53" y="4"/>
                  </a:cubicBezTo>
                  <a:cubicBezTo>
                    <a:pt x="49" y="2"/>
                    <a:pt x="46" y="1"/>
                    <a:pt x="43" y="0"/>
                  </a:cubicBezTo>
                  <a:cubicBezTo>
                    <a:pt x="42" y="0"/>
                    <a:pt x="42" y="0"/>
                    <a:pt x="42" y="0"/>
                  </a:cubicBezTo>
                  <a:cubicBezTo>
                    <a:pt x="40" y="0"/>
                    <a:pt x="39" y="0"/>
                    <a:pt x="38" y="0"/>
                  </a:cubicBezTo>
                  <a:cubicBezTo>
                    <a:pt x="38" y="0"/>
                    <a:pt x="37" y="0"/>
                    <a:pt x="3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7" name="Freeform 20541"/>
            <p:cNvSpPr>
              <a:spLocks/>
            </p:cNvSpPr>
            <p:nvPr/>
          </p:nvSpPr>
          <p:spPr bwMode="auto">
            <a:xfrm>
              <a:off x="6887440" y="-1084740"/>
              <a:ext cx="132067" cy="132734"/>
            </a:xfrm>
            <a:custGeom>
              <a:avLst/>
              <a:gdLst>
                <a:gd name="T0" fmla="*/ 8 w 84"/>
                <a:gd name="T1" fmla="*/ 29 h 84"/>
                <a:gd name="T2" fmla="*/ 55 w 84"/>
                <a:gd name="T3" fmla="*/ 8 h 84"/>
                <a:gd name="T4" fmla="*/ 77 w 84"/>
                <a:gd name="T5" fmla="*/ 55 h 84"/>
                <a:gd name="T6" fmla="*/ 29 w 84"/>
                <a:gd name="T7" fmla="*/ 77 h 84"/>
                <a:gd name="T8" fmla="*/ 8 w 84"/>
                <a:gd name="T9" fmla="*/ 29 h 84"/>
              </a:gdLst>
              <a:ahLst/>
              <a:cxnLst>
                <a:cxn ang="0">
                  <a:pos x="T0" y="T1"/>
                </a:cxn>
                <a:cxn ang="0">
                  <a:pos x="T2" y="T3"/>
                </a:cxn>
                <a:cxn ang="0">
                  <a:pos x="T4" y="T5"/>
                </a:cxn>
                <a:cxn ang="0">
                  <a:pos x="T6" y="T7"/>
                </a:cxn>
                <a:cxn ang="0">
                  <a:pos x="T8" y="T9"/>
                </a:cxn>
              </a:cxnLst>
              <a:rect l="0" t="0" r="r" b="b"/>
              <a:pathLst>
                <a:path w="84" h="84">
                  <a:moveTo>
                    <a:pt x="8" y="29"/>
                  </a:moveTo>
                  <a:cubicBezTo>
                    <a:pt x="15" y="10"/>
                    <a:pt x="36" y="0"/>
                    <a:pt x="55" y="8"/>
                  </a:cubicBezTo>
                  <a:cubicBezTo>
                    <a:pt x="74" y="15"/>
                    <a:pt x="84" y="36"/>
                    <a:pt x="77" y="55"/>
                  </a:cubicBezTo>
                  <a:cubicBezTo>
                    <a:pt x="70" y="74"/>
                    <a:pt x="48" y="84"/>
                    <a:pt x="29" y="77"/>
                  </a:cubicBezTo>
                  <a:cubicBezTo>
                    <a:pt x="10" y="70"/>
                    <a:pt x="0" y="48"/>
                    <a:pt x="8" y="2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8" name="Freeform 20648"/>
            <p:cNvSpPr>
              <a:spLocks/>
            </p:cNvSpPr>
            <p:nvPr/>
          </p:nvSpPr>
          <p:spPr bwMode="auto">
            <a:xfrm>
              <a:off x="5875595" y="-168944"/>
              <a:ext cx="530935" cy="781729"/>
            </a:xfrm>
            <a:custGeom>
              <a:avLst/>
              <a:gdLst>
                <a:gd name="T0" fmla="*/ 787 w 796"/>
                <a:gd name="T1" fmla="*/ 0 h 1172"/>
                <a:gd name="T2" fmla="*/ 796 w 796"/>
                <a:gd name="T3" fmla="*/ 5 h 1172"/>
                <a:gd name="T4" fmla="*/ 9 w 796"/>
                <a:gd name="T5" fmla="*/ 1172 h 1172"/>
                <a:gd name="T6" fmla="*/ 0 w 796"/>
                <a:gd name="T7" fmla="*/ 1165 h 1172"/>
                <a:gd name="T8" fmla="*/ 787 w 796"/>
                <a:gd name="T9" fmla="*/ 0 h 1172"/>
              </a:gdLst>
              <a:ahLst/>
              <a:cxnLst>
                <a:cxn ang="0">
                  <a:pos x="T0" y="T1"/>
                </a:cxn>
                <a:cxn ang="0">
                  <a:pos x="T2" y="T3"/>
                </a:cxn>
                <a:cxn ang="0">
                  <a:pos x="T4" y="T5"/>
                </a:cxn>
                <a:cxn ang="0">
                  <a:pos x="T6" y="T7"/>
                </a:cxn>
                <a:cxn ang="0">
                  <a:pos x="T8" y="T9"/>
                </a:cxn>
              </a:cxnLst>
              <a:rect l="0" t="0" r="r" b="b"/>
              <a:pathLst>
                <a:path w="796" h="1172">
                  <a:moveTo>
                    <a:pt x="787" y="0"/>
                  </a:moveTo>
                  <a:lnTo>
                    <a:pt x="796" y="5"/>
                  </a:lnTo>
                  <a:lnTo>
                    <a:pt x="9" y="1172"/>
                  </a:lnTo>
                  <a:lnTo>
                    <a:pt x="0" y="1165"/>
                  </a:lnTo>
                  <a:lnTo>
                    <a:pt x="787"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99" name="Freeform 20654"/>
            <p:cNvSpPr>
              <a:spLocks noEditPoints="1"/>
            </p:cNvSpPr>
            <p:nvPr/>
          </p:nvSpPr>
          <p:spPr bwMode="auto">
            <a:xfrm>
              <a:off x="5484730" y="-172279"/>
              <a:ext cx="1446732" cy="1485418"/>
            </a:xfrm>
            <a:custGeom>
              <a:avLst/>
              <a:gdLst>
                <a:gd name="T0" fmla="*/ 2169 w 2169"/>
                <a:gd name="T1" fmla="*/ 154 h 2227"/>
                <a:gd name="T2" fmla="*/ 1422 w 2169"/>
                <a:gd name="T3" fmla="*/ 639 h 2227"/>
                <a:gd name="T4" fmla="*/ 1493 w 2169"/>
                <a:gd name="T5" fmla="*/ 1773 h 2227"/>
                <a:gd name="T6" fmla="*/ 1498 w 2169"/>
                <a:gd name="T7" fmla="*/ 1775 h 2227"/>
                <a:gd name="T8" fmla="*/ 791 w 2169"/>
                <a:gd name="T9" fmla="*/ 2227 h 2227"/>
                <a:gd name="T10" fmla="*/ 0 w 2169"/>
                <a:gd name="T11" fmla="*/ 1960 h 2227"/>
                <a:gd name="T12" fmla="*/ 2 w 2169"/>
                <a:gd name="T13" fmla="*/ 1950 h 2227"/>
                <a:gd name="T14" fmla="*/ 789 w 2169"/>
                <a:gd name="T15" fmla="*/ 2215 h 2227"/>
                <a:gd name="T16" fmla="*/ 1479 w 2169"/>
                <a:gd name="T17" fmla="*/ 1775 h 2227"/>
                <a:gd name="T18" fmla="*/ 581 w 2169"/>
                <a:gd name="T19" fmla="*/ 1173 h 2227"/>
                <a:gd name="T20" fmla="*/ 1413 w 2169"/>
                <a:gd name="T21" fmla="*/ 634 h 2227"/>
                <a:gd name="T22" fmla="*/ 1373 w 2169"/>
                <a:gd name="T23" fmla="*/ 0 h 2227"/>
                <a:gd name="T24" fmla="*/ 1380 w 2169"/>
                <a:gd name="T25" fmla="*/ 3 h 2227"/>
                <a:gd name="T26" fmla="*/ 2169 w 2169"/>
                <a:gd name="T27" fmla="*/ 154 h 2227"/>
                <a:gd name="T28" fmla="*/ 1422 w 2169"/>
                <a:gd name="T29" fmla="*/ 627 h 2227"/>
                <a:gd name="T30" fmla="*/ 2141 w 2169"/>
                <a:gd name="T31" fmla="*/ 159 h 2227"/>
                <a:gd name="T32" fmla="*/ 1384 w 2169"/>
                <a:gd name="T33" fmla="*/ 15 h 2227"/>
                <a:gd name="T34" fmla="*/ 1422 w 2169"/>
                <a:gd name="T35" fmla="*/ 627 h 2227"/>
                <a:gd name="T36" fmla="*/ 1484 w 2169"/>
                <a:gd name="T37" fmla="*/ 1766 h 2227"/>
                <a:gd name="T38" fmla="*/ 1413 w 2169"/>
                <a:gd name="T39" fmla="*/ 646 h 2227"/>
                <a:gd name="T40" fmla="*/ 600 w 2169"/>
                <a:gd name="T41" fmla="*/ 1173 h 2227"/>
                <a:gd name="T42" fmla="*/ 1484 w 2169"/>
                <a:gd name="T43" fmla="*/ 1766 h 2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69" h="2227">
                  <a:moveTo>
                    <a:pt x="2169" y="154"/>
                  </a:moveTo>
                  <a:lnTo>
                    <a:pt x="1422" y="639"/>
                  </a:lnTo>
                  <a:lnTo>
                    <a:pt x="1493" y="1773"/>
                  </a:lnTo>
                  <a:lnTo>
                    <a:pt x="1498" y="1775"/>
                  </a:lnTo>
                  <a:lnTo>
                    <a:pt x="791" y="2227"/>
                  </a:lnTo>
                  <a:lnTo>
                    <a:pt x="0" y="1960"/>
                  </a:lnTo>
                  <a:lnTo>
                    <a:pt x="2" y="1950"/>
                  </a:lnTo>
                  <a:lnTo>
                    <a:pt x="789" y="2215"/>
                  </a:lnTo>
                  <a:lnTo>
                    <a:pt x="1479" y="1775"/>
                  </a:lnTo>
                  <a:lnTo>
                    <a:pt x="581" y="1173"/>
                  </a:lnTo>
                  <a:lnTo>
                    <a:pt x="1413" y="634"/>
                  </a:lnTo>
                  <a:lnTo>
                    <a:pt x="1373" y="0"/>
                  </a:lnTo>
                  <a:lnTo>
                    <a:pt x="1380" y="3"/>
                  </a:lnTo>
                  <a:lnTo>
                    <a:pt x="2169" y="154"/>
                  </a:lnTo>
                  <a:close/>
                  <a:moveTo>
                    <a:pt x="1422" y="627"/>
                  </a:moveTo>
                  <a:lnTo>
                    <a:pt x="2141" y="159"/>
                  </a:lnTo>
                  <a:lnTo>
                    <a:pt x="1384" y="15"/>
                  </a:lnTo>
                  <a:lnTo>
                    <a:pt x="1422" y="627"/>
                  </a:lnTo>
                  <a:close/>
                  <a:moveTo>
                    <a:pt x="1484" y="1766"/>
                  </a:moveTo>
                  <a:lnTo>
                    <a:pt x="1413" y="646"/>
                  </a:lnTo>
                  <a:lnTo>
                    <a:pt x="600" y="1173"/>
                  </a:lnTo>
                  <a:lnTo>
                    <a:pt x="1484" y="1766"/>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0" name="Freeform 20656"/>
            <p:cNvSpPr>
              <a:spLocks/>
            </p:cNvSpPr>
            <p:nvPr/>
          </p:nvSpPr>
          <p:spPr bwMode="auto">
            <a:xfrm>
              <a:off x="6870098" y="-638515"/>
              <a:ext cx="620981" cy="1255969"/>
            </a:xfrm>
            <a:custGeom>
              <a:avLst/>
              <a:gdLst>
                <a:gd name="T0" fmla="*/ 921 w 931"/>
                <a:gd name="T1" fmla="*/ 0 h 1883"/>
                <a:gd name="T2" fmla="*/ 931 w 931"/>
                <a:gd name="T3" fmla="*/ 9 h 1883"/>
                <a:gd name="T4" fmla="*/ 85 w 931"/>
                <a:gd name="T5" fmla="*/ 858 h 1883"/>
                <a:gd name="T6" fmla="*/ 12 w 931"/>
                <a:gd name="T7" fmla="*/ 1883 h 1883"/>
                <a:gd name="T8" fmla="*/ 0 w 931"/>
                <a:gd name="T9" fmla="*/ 1881 h 1883"/>
                <a:gd name="T10" fmla="*/ 73 w 931"/>
                <a:gd name="T11" fmla="*/ 853 h 1883"/>
                <a:gd name="T12" fmla="*/ 75 w 931"/>
                <a:gd name="T13" fmla="*/ 853 h 1883"/>
                <a:gd name="T14" fmla="*/ 921 w 931"/>
                <a:gd name="T15" fmla="*/ 0 h 18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1" h="1883">
                  <a:moveTo>
                    <a:pt x="921" y="0"/>
                  </a:moveTo>
                  <a:lnTo>
                    <a:pt x="931" y="9"/>
                  </a:lnTo>
                  <a:lnTo>
                    <a:pt x="85" y="858"/>
                  </a:lnTo>
                  <a:lnTo>
                    <a:pt x="12" y="1883"/>
                  </a:lnTo>
                  <a:lnTo>
                    <a:pt x="0" y="1881"/>
                  </a:lnTo>
                  <a:lnTo>
                    <a:pt x="73" y="853"/>
                  </a:lnTo>
                  <a:lnTo>
                    <a:pt x="75" y="853"/>
                  </a:lnTo>
                  <a:lnTo>
                    <a:pt x="921"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1" name="Freeform 20676"/>
            <p:cNvSpPr>
              <a:spLocks/>
            </p:cNvSpPr>
            <p:nvPr/>
          </p:nvSpPr>
          <p:spPr bwMode="auto">
            <a:xfrm>
              <a:off x="4289459" y="922275"/>
              <a:ext cx="80708" cy="80040"/>
            </a:xfrm>
            <a:custGeom>
              <a:avLst/>
              <a:gdLst>
                <a:gd name="T0" fmla="*/ 45 w 51"/>
                <a:gd name="T1" fmla="*/ 35 h 51"/>
                <a:gd name="T2" fmla="*/ 15 w 51"/>
                <a:gd name="T3" fmla="*/ 45 h 51"/>
                <a:gd name="T4" fmla="*/ 5 w 51"/>
                <a:gd name="T5" fmla="*/ 15 h 51"/>
                <a:gd name="T6" fmla="*/ 35 w 51"/>
                <a:gd name="T7" fmla="*/ 5 h 51"/>
                <a:gd name="T8" fmla="*/ 45 w 51"/>
                <a:gd name="T9" fmla="*/ 35 h 51"/>
              </a:gdLst>
              <a:ahLst/>
              <a:cxnLst>
                <a:cxn ang="0">
                  <a:pos x="T0" y="T1"/>
                </a:cxn>
                <a:cxn ang="0">
                  <a:pos x="T2" y="T3"/>
                </a:cxn>
                <a:cxn ang="0">
                  <a:pos x="T4" y="T5"/>
                </a:cxn>
                <a:cxn ang="0">
                  <a:pos x="T6" y="T7"/>
                </a:cxn>
                <a:cxn ang="0">
                  <a:pos x="T8" y="T9"/>
                </a:cxn>
              </a:cxnLst>
              <a:rect l="0" t="0" r="r" b="b"/>
              <a:pathLst>
                <a:path w="51" h="51">
                  <a:moveTo>
                    <a:pt x="45" y="35"/>
                  </a:moveTo>
                  <a:cubicBezTo>
                    <a:pt x="39" y="46"/>
                    <a:pt x="26" y="51"/>
                    <a:pt x="15" y="45"/>
                  </a:cubicBezTo>
                  <a:cubicBezTo>
                    <a:pt x="4" y="39"/>
                    <a:pt x="0" y="26"/>
                    <a:pt x="5" y="15"/>
                  </a:cubicBezTo>
                  <a:cubicBezTo>
                    <a:pt x="11" y="4"/>
                    <a:pt x="24" y="0"/>
                    <a:pt x="35" y="5"/>
                  </a:cubicBezTo>
                  <a:cubicBezTo>
                    <a:pt x="46" y="11"/>
                    <a:pt x="51" y="24"/>
                    <a:pt x="45" y="3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2" name="Freeform 20677"/>
            <p:cNvSpPr>
              <a:spLocks/>
            </p:cNvSpPr>
            <p:nvPr/>
          </p:nvSpPr>
          <p:spPr bwMode="auto">
            <a:xfrm>
              <a:off x="4863082" y="907601"/>
              <a:ext cx="148742" cy="146741"/>
            </a:xfrm>
            <a:custGeom>
              <a:avLst/>
              <a:gdLst>
                <a:gd name="T0" fmla="*/ 83 w 94"/>
                <a:gd name="T1" fmla="*/ 65 h 93"/>
                <a:gd name="T2" fmla="*/ 28 w 94"/>
                <a:gd name="T3" fmla="*/ 83 h 93"/>
                <a:gd name="T4" fmla="*/ 10 w 94"/>
                <a:gd name="T5" fmla="*/ 28 h 93"/>
                <a:gd name="T6" fmla="*/ 66 w 94"/>
                <a:gd name="T7" fmla="*/ 10 h 93"/>
                <a:gd name="T8" fmla="*/ 83 w 94"/>
                <a:gd name="T9" fmla="*/ 65 h 93"/>
              </a:gdLst>
              <a:ahLst/>
              <a:cxnLst>
                <a:cxn ang="0">
                  <a:pos x="T0" y="T1"/>
                </a:cxn>
                <a:cxn ang="0">
                  <a:pos x="T2" y="T3"/>
                </a:cxn>
                <a:cxn ang="0">
                  <a:pos x="T4" y="T5"/>
                </a:cxn>
                <a:cxn ang="0">
                  <a:pos x="T6" y="T7"/>
                </a:cxn>
                <a:cxn ang="0">
                  <a:pos x="T8" y="T9"/>
                </a:cxn>
              </a:cxnLst>
              <a:rect l="0" t="0" r="r" b="b"/>
              <a:pathLst>
                <a:path w="94" h="93">
                  <a:moveTo>
                    <a:pt x="83" y="65"/>
                  </a:moveTo>
                  <a:cubicBezTo>
                    <a:pt x="73" y="86"/>
                    <a:pt x="48" y="93"/>
                    <a:pt x="28" y="83"/>
                  </a:cubicBezTo>
                  <a:cubicBezTo>
                    <a:pt x="8" y="73"/>
                    <a:pt x="0" y="48"/>
                    <a:pt x="10" y="28"/>
                  </a:cubicBezTo>
                  <a:cubicBezTo>
                    <a:pt x="21" y="8"/>
                    <a:pt x="45" y="0"/>
                    <a:pt x="66" y="10"/>
                  </a:cubicBezTo>
                  <a:cubicBezTo>
                    <a:pt x="86" y="21"/>
                    <a:pt x="94" y="45"/>
                    <a:pt x="83" y="65"/>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3" name="Freeform 20679"/>
            <p:cNvSpPr>
              <a:spLocks/>
            </p:cNvSpPr>
            <p:nvPr/>
          </p:nvSpPr>
          <p:spPr bwMode="auto">
            <a:xfrm>
              <a:off x="5438707" y="1084356"/>
              <a:ext cx="92714" cy="92714"/>
            </a:xfrm>
            <a:custGeom>
              <a:avLst/>
              <a:gdLst>
                <a:gd name="T0" fmla="*/ 53 w 59"/>
                <a:gd name="T1" fmla="*/ 42 h 59"/>
                <a:gd name="T2" fmla="*/ 18 w 59"/>
                <a:gd name="T3" fmla="*/ 53 h 59"/>
                <a:gd name="T4" fmla="*/ 7 w 59"/>
                <a:gd name="T5" fmla="*/ 18 h 59"/>
                <a:gd name="T6" fmla="*/ 42 w 59"/>
                <a:gd name="T7" fmla="*/ 7 h 59"/>
                <a:gd name="T8" fmla="*/ 53 w 59"/>
                <a:gd name="T9" fmla="*/ 42 h 59"/>
              </a:gdLst>
              <a:ahLst/>
              <a:cxnLst>
                <a:cxn ang="0">
                  <a:pos x="T0" y="T1"/>
                </a:cxn>
                <a:cxn ang="0">
                  <a:pos x="T2" y="T3"/>
                </a:cxn>
                <a:cxn ang="0">
                  <a:pos x="T4" y="T5"/>
                </a:cxn>
                <a:cxn ang="0">
                  <a:pos x="T6" y="T7"/>
                </a:cxn>
                <a:cxn ang="0">
                  <a:pos x="T8" y="T9"/>
                </a:cxn>
              </a:cxnLst>
              <a:rect l="0" t="0" r="r" b="b"/>
              <a:pathLst>
                <a:path w="59" h="59">
                  <a:moveTo>
                    <a:pt x="53" y="42"/>
                  </a:moveTo>
                  <a:cubicBezTo>
                    <a:pt x="46" y="54"/>
                    <a:pt x="30" y="59"/>
                    <a:pt x="18" y="53"/>
                  </a:cubicBezTo>
                  <a:cubicBezTo>
                    <a:pt x="5" y="46"/>
                    <a:pt x="0" y="31"/>
                    <a:pt x="7" y="18"/>
                  </a:cubicBezTo>
                  <a:cubicBezTo>
                    <a:pt x="13" y="5"/>
                    <a:pt x="29" y="0"/>
                    <a:pt x="42" y="7"/>
                  </a:cubicBezTo>
                  <a:cubicBezTo>
                    <a:pt x="54" y="13"/>
                    <a:pt x="59" y="29"/>
                    <a:pt x="53" y="42"/>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4" name="Freeform 20680"/>
            <p:cNvSpPr>
              <a:spLocks/>
            </p:cNvSpPr>
            <p:nvPr/>
          </p:nvSpPr>
          <p:spPr bwMode="auto">
            <a:xfrm>
              <a:off x="5801557" y="534078"/>
              <a:ext cx="152744" cy="152744"/>
            </a:xfrm>
            <a:custGeom>
              <a:avLst/>
              <a:gdLst>
                <a:gd name="T0" fmla="*/ 87 w 97"/>
                <a:gd name="T1" fmla="*/ 68 h 97"/>
                <a:gd name="T2" fmla="*/ 29 w 97"/>
                <a:gd name="T3" fmla="*/ 86 h 97"/>
                <a:gd name="T4" fmla="*/ 11 w 97"/>
                <a:gd name="T5" fmla="*/ 29 h 97"/>
                <a:gd name="T6" fmla="*/ 68 w 97"/>
                <a:gd name="T7" fmla="*/ 11 h 97"/>
                <a:gd name="T8" fmla="*/ 87 w 97"/>
                <a:gd name="T9" fmla="*/ 68 h 97"/>
              </a:gdLst>
              <a:ahLst/>
              <a:cxnLst>
                <a:cxn ang="0">
                  <a:pos x="T0" y="T1"/>
                </a:cxn>
                <a:cxn ang="0">
                  <a:pos x="T2" y="T3"/>
                </a:cxn>
                <a:cxn ang="0">
                  <a:pos x="T4" y="T5"/>
                </a:cxn>
                <a:cxn ang="0">
                  <a:pos x="T6" y="T7"/>
                </a:cxn>
                <a:cxn ang="0">
                  <a:pos x="T8" y="T9"/>
                </a:cxn>
              </a:cxnLst>
              <a:rect l="0" t="0" r="r" b="b"/>
              <a:pathLst>
                <a:path w="97" h="97">
                  <a:moveTo>
                    <a:pt x="87" y="68"/>
                  </a:moveTo>
                  <a:cubicBezTo>
                    <a:pt x="76" y="89"/>
                    <a:pt x="50" y="97"/>
                    <a:pt x="29" y="86"/>
                  </a:cubicBezTo>
                  <a:cubicBezTo>
                    <a:pt x="9" y="75"/>
                    <a:pt x="0" y="50"/>
                    <a:pt x="11" y="29"/>
                  </a:cubicBezTo>
                  <a:cubicBezTo>
                    <a:pt x="22" y="8"/>
                    <a:pt x="47" y="0"/>
                    <a:pt x="68" y="11"/>
                  </a:cubicBezTo>
                  <a:cubicBezTo>
                    <a:pt x="89" y="21"/>
                    <a:pt x="97" y="47"/>
                    <a:pt x="87" y="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5" name="Freeform 20681"/>
            <p:cNvSpPr>
              <a:spLocks/>
            </p:cNvSpPr>
            <p:nvPr/>
          </p:nvSpPr>
          <p:spPr bwMode="auto">
            <a:xfrm>
              <a:off x="5969642" y="1267116"/>
              <a:ext cx="84042" cy="83376"/>
            </a:xfrm>
            <a:custGeom>
              <a:avLst/>
              <a:gdLst>
                <a:gd name="T0" fmla="*/ 48 w 53"/>
                <a:gd name="T1" fmla="*/ 37 h 53"/>
                <a:gd name="T2" fmla="*/ 16 w 53"/>
                <a:gd name="T3" fmla="*/ 47 h 53"/>
                <a:gd name="T4" fmla="*/ 6 w 53"/>
                <a:gd name="T5" fmla="*/ 16 h 53"/>
                <a:gd name="T6" fmla="*/ 37 w 53"/>
                <a:gd name="T7" fmla="*/ 6 h 53"/>
                <a:gd name="T8" fmla="*/ 48 w 53"/>
                <a:gd name="T9" fmla="*/ 37 h 53"/>
              </a:gdLst>
              <a:ahLst/>
              <a:cxnLst>
                <a:cxn ang="0">
                  <a:pos x="T0" y="T1"/>
                </a:cxn>
                <a:cxn ang="0">
                  <a:pos x="T2" y="T3"/>
                </a:cxn>
                <a:cxn ang="0">
                  <a:pos x="T4" y="T5"/>
                </a:cxn>
                <a:cxn ang="0">
                  <a:pos x="T6" y="T7"/>
                </a:cxn>
                <a:cxn ang="0">
                  <a:pos x="T8" y="T9"/>
                </a:cxn>
              </a:cxnLst>
              <a:rect l="0" t="0" r="r" b="b"/>
              <a:pathLst>
                <a:path w="53" h="53">
                  <a:moveTo>
                    <a:pt x="48" y="37"/>
                  </a:moveTo>
                  <a:cubicBezTo>
                    <a:pt x="42" y="49"/>
                    <a:pt x="27" y="53"/>
                    <a:pt x="16" y="47"/>
                  </a:cubicBezTo>
                  <a:cubicBezTo>
                    <a:pt x="4" y="42"/>
                    <a:pt x="0" y="27"/>
                    <a:pt x="6" y="16"/>
                  </a:cubicBezTo>
                  <a:cubicBezTo>
                    <a:pt x="12" y="4"/>
                    <a:pt x="26" y="0"/>
                    <a:pt x="37" y="6"/>
                  </a:cubicBezTo>
                  <a:cubicBezTo>
                    <a:pt x="49" y="12"/>
                    <a:pt x="53" y="26"/>
                    <a:pt x="48" y="3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6" name="Freeform 20683"/>
            <p:cNvSpPr>
              <a:spLocks/>
            </p:cNvSpPr>
            <p:nvPr/>
          </p:nvSpPr>
          <p:spPr bwMode="auto">
            <a:xfrm>
              <a:off x="6377849" y="198575"/>
              <a:ext cx="104053" cy="105387"/>
            </a:xfrm>
            <a:custGeom>
              <a:avLst/>
              <a:gdLst>
                <a:gd name="T0" fmla="*/ 59 w 66"/>
                <a:gd name="T1" fmla="*/ 47 h 67"/>
                <a:gd name="T2" fmla="*/ 20 w 66"/>
                <a:gd name="T3" fmla="*/ 60 h 67"/>
                <a:gd name="T4" fmla="*/ 7 w 66"/>
                <a:gd name="T5" fmla="*/ 20 h 67"/>
                <a:gd name="T6" fmla="*/ 47 w 66"/>
                <a:gd name="T7" fmla="*/ 8 h 67"/>
                <a:gd name="T8" fmla="*/ 59 w 66"/>
                <a:gd name="T9" fmla="*/ 47 h 67"/>
              </a:gdLst>
              <a:ahLst/>
              <a:cxnLst>
                <a:cxn ang="0">
                  <a:pos x="T0" y="T1"/>
                </a:cxn>
                <a:cxn ang="0">
                  <a:pos x="T2" y="T3"/>
                </a:cxn>
                <a:cxn ang="0">
                  <a:pos x="T4" y="T5"/>
                </a:cxn>
                <a:cxn ang="0">
                  <a:pos x="T6" y="T7"/>
                </a:cxn>
                <a:cxn ang="0">
                  <a:pos x="T8" y="T9"/>
                </a:cxn>
              </a:cxnLst>
              <a:rect l="0" t="0" r="r" b="b"/>
              <a:pathLst>
                <a:path w="66" h="67">
                  <a:moveTo>
                    <a:pt x="59" y="47"/>
                  </a:moveTo>
                  <a:cubicBezTo>
                    <a:pt x="52" y="61"/>
                    <a:pt x="34" y="67"/>
                    <a:pt x="20" y="60"/>
                  </a:cubicBezTo>
                  <a:cubicBezTo>
                    <a:pt x="6" y="52"/>
                    <a:pt x="0" y="35"/>
                    <a:pt x="7" y="20"/>
                  </a:cubicBezTo>
                  <a:cubicBezTo>
                    <a:pt x="15" y="6"/>
                    <a:pt x="32" y="0"/>
                    <a:pt x="47" y="8"/>
                  </a:cubicBezTo>
                  <a:cubicBezTo>
                    <a:pt x="61" y="15"/>
                    <a:pt x="66" y="33"/>
                    <a:pt x="59" y="4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7" name="Freeform 20684"/>
            <p:cNvSpPr>
              <a:spLocks/>
            </p:cNvSpPr>
            <p:nvPr/>
          </p:nvSpPr>
          <p:spPr bwMode="auto">
            <a:xfrm>
              <a:off x="6343165" y="-226973"/>
              <a:ext cx="121395" cy="119394"/>
            </a:xfrm>
            <a:custGeom>
              <a:avLst/>
              <a:gdLst>
                <a:gd name="T0" fmla="*/ 68 w 77"/>
                <a:gd name="T1" fmla="*/ 53 h 76"/>
                <a:gd name="T2" fmla="*/ 23 w 77"/>
                <a:gd name="T3" fmla="*/ 68 h 76"/>
                <a:gd name="T4" fmla="*/ 9 w 77"/>
                <a:gd name="T5" fmla="*/ 23 h 76"/>
                <a:gd name="T6" fmla="*/ 54 w 77"/>
                <a:gd name="T7" fmla="*/ 8 h 76"/>
                <a:gd name="T8" fmla="*/ 68 w 77"/>
                <a:gd name="T9" fmla="*/ 53 h 76"/>
              </a:gdLst>
              <a:ahLst/>
              <a:cxnLst>
                <a:cxn ang="0">
                  <a:pos x="T0" y="T1"/>
                </a:cxn>
                <a:cxn ang="0">
                  <a:pos x="T2" y="T3"/>
                </a:cxn>
                <a:cxn ang="0">
                  <a:pos x="T4" y="T5"/>
                </a:cxn>
                <a:cxn ang="0">
                  <a:pos x="T6" y="T7"/>
                </a:cxn>
                <a:cxn ang="0">
                  <a:pos x="T8" y="T9"/>
                </a:cxn>
              </a:cxnLst>
              <a:rect l="0" t="0" r="r" b="b"/>
              <a:pathLst>
                <a:path w="77" h="76">
                  <a:moveTo>
                    <a:pt x="68" y="53"/>
                  </a:moveTo>
                  <a:cubicBezTo>
                    <a:pt x="60" y="70"/>
                    <a:pt x="40" y="76"/>
                    <a:pt x="23" y="68"/>
                  </a:cubicBezTo>
                  <a:cubicBezTo>
                    <a:pt x="7" y="59"/>
                    <a:pt x="0" y="39"/>
                    <a:pt x="9" y="23"/>
                  </a:cubicBezTo>
                  <a:cubicBezTo>
                    <a:pt x="17" y="6"/>
                    <a:pt x="37" y="0"/>
                    <a:pt x="54" y="8"/>
                  </a:cubicBezTo>
                  <a:cubicBezTo>
                    <a:pt x="70" y="17"/>
                    <a:pt x="77" y="37"/>
                    <a:pt x="68" y="5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8" name="Freeform 20709"/>
            <p:cNvSpPr>
              <a:spLocks/>
            </p:cNvSpPr>
            <p:nvPr/>
          </p:nvSpPr>
          <p:spPr bwMode="auto">
            <a:xfrm>
              <a:off x="4901102" y="347984"/>
              <a:ext cx="98050" cy="96048"/>
            </a:xfrm>
            <a:custGeom>
              <a:avLst/>
              <a:gdLst>
                <a:gd name="T0" fmla="*/ 55 w 62"/>
                <a:gd name="T1" fmla="*/ 43 h 61"/>
                <a:gd name="T2" fmla="*/ 19 w 62"/>
                <a:gd name="T3" fmla="*/ 55 h 61"/>
                <a:gd name="T4" fmla="*/ 7 w 62"/>
                <a:gd name="T5" fmla="*/ 18 h 61"/>
                <a:gd name="T6" fmla="*/ 43 w 62"/>
                <a:gd name="T7" fmla="*/ 7 h 61"/>
                <a:gd name="T8" fmla="*/ 55 w 62"/>
                <a:gd name="T9" fmla="*/ 43 h 61"/>
              </a:gdLst>
              <a:ahLst/>
              <a:cxnLst>
                <a:cxn ang="0">
                  <a:pos x="T0" y="T1"/>
                </a:cxn>
                <a:cxn ang="0">
                  <a:pos x="T2" y="T3"/>
                </a:cxn>
                <a:cxn ang="0">
                  <a:pos x="T4" y="T5"/>
                </a:cxn>
                <a:cxn ang="0">
                  <a:pos x="T6" y="T7"/>
                </a:cxn>
                <a:cxn ang="0">
                  <a:pos x="T8" y="T9"/>
                </a:cxn>
              </a:cxnLst>
              <a:rect l="0" t="0" r="r" b="b"/>
              <a:pathLst>
                <a:path w="62" h="61">
                  <a:moveTo>
                    <a:pt x="55" y="43"/>
                  </a:moveTo>
                  <a:cubicBezTo>
                    <a:pt x="48" y="56"/>
                    <a:pt x="32" y="61"/>
                    <a:pt x="19" y="55"/>
                  </a:cubicBezTo>
                  <a:cubicBezTo>
                    <a:pt x="6" y="48"/>
                    <a:pt x="0" y="32"/>
                    <a:pt x="7" y="18"/>
                  </a:cubicBezTo>
                  <a:cubicBezTo>
                    <a:pt x="14" y="5"/>
                    <a:pt x="30" y="0"/>
                    <a:pt x="43" y="7"/>
                  </a:cubicBezTo>
                  <a:cubicBezTo>
                    <a:pt x="57" y="13"/>
                    <a:pt x="62" y="30"/>
                    <a:pt x="55" y="4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09" name="Freeform 20710"/>
            <p:cNvSpPr>
              <a:spLocks noEditPoints="1"/>
            </p:cNvSpPr>
            <p:nvPr/>
          </p:nvSpPr>
          <p:spPr bwMode="auto">
            <a:xfrm>
              <a:off x="4852410" y="297959"/>
              <a:ext cx="196766" cy="196766"/>
            </a:xfrm>
            <a:custGeom>
              <a:avLst/>
              <a:gdLst>
                <a:gd name="T0" fmla="*/ 37 w 125"/>
                <a:gd name="T1" fmla="*/ 111 h 125"/>
                <a:gd name="T2" fmla="*/ 13 w 125"/>
                <a:gd name="T3" fmla="*/ 38 h 125"/>
                <a:gd name="T4" fmla="*/ 87 w 125"/>
                <a:gd name="T5" fmla="*/ 14 h 125"/>
                <a:gd name="T6" fmla="*/ 111 w 125"/>
                <a:gd name="T7" fmla="*/ 88 h 125"/>
                <a:gd name="T8" fmla="*/ 37 w 125"/>
                <a:gd name="T9" fmla="*/ 111 h 125"/>
                <a:gd name="T10" fmla="*/ 80 w 125"/>
                <a:gd name="T11" fmla="*/ 27 h 125"/>
                <a:gd name="T12" fmla="*/ 27 w 125"/>
                <a:gd name="T13" fmla="*/ 44 h 125"/>
                <a:gd name="T14" fmla="*/ 44 w 125"/>
                <a:gd name="T15" fmla="*/ 98 h 125"/>
                <a:gd name="T16" fmla="*/ 98 w 125"/>
                <a:gd name="T17" fmla="*/ 81 h 125"/>
                <a:gd name="T18" fmla="*/ 80 w 125"/>
                <a:gd name="T19"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37" y="111"/>
                  </a:moveTo>
                  <a:cubicBezTo>
                    <a:pt x="10" y="98"/>
                    <a:pt x="0" y="64"/>
                    <a:pt x="13" y="38"/>
                  </a:cubicBezTo>
                  <a:cubicBezTo>
                    <a:pt x="27" y="11"/>
                    <a:pt x="60" y="0"/>
                    <a:pt x="87" y="14"/>
                  </a:cubicBezTo>
                  <a:cubicBezTo>
                    <a:pt x="114" y="28"/>
                    <a:pt x="125" y="61"/>
                    <a:pt x="111" y="88"/>
                  </a:cubicBezTo>
                  <a:cubicBezTo>
                    <a:pt x="97" y="115"/>
                    <a:pt x="64" y="125"/>
                    <a:pt x="37" y="111"/>
                  </a:cubicBezTo>
                  <a:close/>
                  <a:moveTo>
                    <a:pt x="80" y="27"/>
                  </a:moveTo>
                  <a:cubicBezTo>
                    <a:pt x="61" y="17"/>
                    <a:pt x="37" y="25"/>
                    <a:pt x="27" y="44"/>
                  </a:cubicBezTo>
                  <a:cubicBezTo>
                    <a:pt x="16" y="64"/>
                    <a:pt x="24" y="88"/>
                    <a:pt x="44" y="98"/>
                  </a:cubicBezTo>
                  <a:cubicBezTo>
                    <a:pt x="63" y="108"/>
                    <a:pt x="88" y="101"/>
                    <a:pt x="98" y="81"/>
                  </a:cubicBezTo>
                  <a:cubicBezTo>
                    <a:pt x="108" y="61"/>
                    <a:pt x="100" y="37"/>
                    <a:pt x="80" y="2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0" name="Freeform 20716"/>
            <p:cNvSpPr>
              <a:spLocks/>
            </p:cNvSpPr>
            <p:nvPr/>
          </p:nvSpPr>
          <p:spPr bwMode="auto">
            <a:xfrm>
              <a:off x="5703504" y="1181736"/>
              <a:ext cx="66034" cy="66700"/>
            </a:xfrm>
            <a:custGeom>
              <a:avLst/>
              <a:gdLst>
                <a:gd name="T0" fmla="*/ 37 w 42"/>
                <a:gd name="T1" fmla="*/ 29 h 42"/>
                <a:gd name="T2" fmla="*/ 13 w 42"/>
                <a:gd name="T3" fmla="*/ 37 h 42"/>
                <a:gd name="T4" fmla="*/ 5 w 42"/>
                <a:gd name="T5" fmla="*/ 12 h 42"/>
                <a:gd name="T6" fmla="*/ 30 w 42"/>
                <a:gd name="T7" fmla="*/ 4 h 42"/>
                <a:gd name="T8" fmla="*/ 37 w 42"/>
                <a:gd name="T9" fmla="*/ 29 h 42"/>
              </a:gdLst>
              <a:ahLst/>
              <a:cxnLst>
                <a:cxn ang="0">
                  <a:pos x="T0" y="T1"/>
                </a:cxn>
                <a:cxn ang="0">
                  <a:pos x="T2" y="T3"/>
                </a:cxn>
                <a:cxn ang="0">
                  <a:pos x="T4" y="T5"/>
                </a:cxn>
                <a:cxn ang="0">
                  <a:pos x="T6" y="T7"/>
                </a:cxn>
                <a:cxn ang="0">
                  <a:pos x="T8" y="T9"/>
                </a:cxn>
              </a:cxnLst>
              <a:rect l="0" t="0" r="r" b="b"/>
              <a:pathLst>
                <a:path w="42" h="42">
                  <a:moveTo>
                    <a:pt x="37" y="29"/>
                  </a:moveTo>
                  <a:cubicBezTo>
                    <a:pt x="33" y="38"/>
                    <a:pt x="22" y="42"/>
                    <a:pt x="13" y="37"/>
                  </a:cubicBezTo>
                  <a:cubicBezTo>
                    <a:pt x="4" y="32"/>
                    <a:pt x="0" y="21"/>
                    <a:pt x="5" y="12"/>
                  </a:cubicBezTo>
                  <a:cubicBezTo>
                    <a:pt x="9" y="3"/>
                    <a:pt x="20" y="0"/>
                    <a:pt x="30" y="4"/>
                  </a:cubicBezTo>
                  <a:cubicBezTo>
                    <a:pt x="39" y="9"/>
                    <a:pt x="42" y="20"/>
                    <a:pt x="37" y="2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1" name="Freeform 20717"/>
            <p:cNvSpPr>
              <a:spLocks noEditPoints="1"/>
            </p:cNvSpPr>
            <p:nvPr/>
          </p:nvSpPr>
          <p:spPr bwMode="auto">
            <a:xfrm>
              <a:off x="5668820" y="1147052"/>
              <a:ext cx="135402" cy="134068"/>
            </a:xfrm>
            <a:custGeom>
              <a:avLst/>
              <a:gdLst>
                <a:gd name="T0" fmla="*/ 26 w 86"/>
                <a:gd name="T1" fmla="*/ 76 h 85"/>
                <a:gd name="T2" fmla="*/ 10 w 86"/>
                <a:gd name="T3" fmla="*/ 25 h 85"/>
                <a:gd name="T4" fmla="*/ 60 w 86"/>
                <a:gd name="T5" fmla="*/ 9 h 85"/>
                <a:gd name="T6" fmla="*/ 76 w 86"/>
                <a:gd name="T7" fmla="*/ 60 h 85"/>
                <a:gd name="T8" fmla="*/ 26 w 86"/>
                <a:gd name="T9" fmla="*/ 76 h 85"/>
                <a:gd name="T10" fmla="*/ 56 w 86"/>
                <a:gd name="T11" fmla="*/ 18 h 85"/>
                <a:gd name="T12" fmla="*/ 19 w 86"/>
                <a:gd name="T13" fmla="*/ 30 h 85"/>
                <a:gd name="T14" fmla="*/ 31 w 86"/>
                <a:gd name="T15" fmla="*/ 67 h 85"/>
                <a:gd name="T16" fmla="*/ 67 w 86"/>
                <a:gd name="T17" fmla="*/ 55 h 85"/>
                <a:gd name="T18" fmla="*/ 56 w 86"/>
                <a:gd name="T19"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5">
                  <a:moveTo>
                    <a:pt x="26" y="76"/>
                  </a:moveTo>
                  <a:cubicBezTo>
                    <a:pt x="8" y="66"/>
                    <a:pt x="0" y="44"/>
                    <a:pt x="10" y="25"/>
                  </a:cubicBezTo>
                  <a:cubicBezTo>
                    <a:pt x="19" y="7"/>
                    <a:pt x="42" y="0"/>
                    <a:pt x="60" y="9"/>
                  </a:cubicBezTo>
                  <a:cubicBezTo>
                    <a:pt x="79" y="19"/>
                    <a:pt x="86" y="41"/>
                    <a:pt x="76" y="60"/>
                  </a:cubicBezTo>
                  <a:cubicBezTo>
                    <a:pt x="67" y="78"/>
                    <a:pt x="44" y="85"/>
                    <a:pt x="26" y="76"/>
                  </a:cubicBezTo>
                  <a:close/>
                  <a:moveTo>
                    <a:pt x="56" y="18"/>
                  </a:moveTo>
                  <a:cubicBezTo>
                    <a:pt x="42" y="11"/>
                    <a:pt x="26" y="17"/>
                    <a:pt x="19" y="30"/>
                  </a:cubicBezTo>
                  <a:cubicBezTo>
                    <a:pt x="12" y="43"/>
                    <a:pt x="17" y="60"/>
                    <a:pt x="31" y="67"/>
                  </a:cubicBezTo>
                  <a:cubicBezTo>
                    <a:pt x="44" y="74"/>
                    <a:pt x="60" y="69"/>
                    <a:pt x="67" y="55"/>
                  </a:cubicBezTo>
                  <a:cubicBezTo>
                    <a:pt x="74" y="42"/>
                    <a:pt x="69" y="25"/>
                    <a:pt x="56" y="1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2" name="Freeform 20718"/>
            <p:cNvSpPr>
              <a:spLocks/>
            </p:cNvSpPr>
            <p:nvPr/>
          </p:nvSpPr>
          <p:spPr bwMode="auto">
            <a:xfrm>
              <a:off x="5880260" y="21817"/>
              <a:ext cx="70702" cy="71370"/>
            </a:xfrm>
            <a:custGeom>
              <a:avLst/>
              <a:gdLst>
                <a:gd name="T0" fmla="*/ 40 w 45"/>
                <a:gd name="T1" fmla="*/ 32 h 45"/>
                <a:gd name="T2" fmla="*/ 14 w 45"/>
                <a:gd name="T3" fmla="*/ 40 h 45"/>
                <a:gd name="T4" fmla="*/ 5 w 45"/>
                <a:gd name="T5" fmla="*/ 14 h 45"/>
                <a:gd name="T6" fmla="*/ 32 w 45"/>
                <a:gd name="T7" fmla="*/ 5 h 45"/>
                <a:gd name="T8" fmla="*/ 40 w 45"/>
                <a:gd name="T9" fmla="*/ 32 h 45"/>
              </a:gdLst>
              <a:ahLst/>
              <a:cxnLst>
                <a:cxn ang="0">
                  <a:pos x="T0" y="T1"/>
                </a:cxn>
                <a:cxn ang="0">
                  <a:pos x="T2" y="T3"/>
                </a:cxn>
                <a:cxn ang="0">
                  <a:pos x="T4" y="T5"/>
                </a:cxn>
                <a:cxn ang="0">
                  <a:pos x="T6" y="T7"/>
                </a:cxn>
                <a:cxn ang="0">
                  <a:pos x="T8" y="T9"/>
                </a:cxn>
              </a:cxnLst>
              <a:rect l="0" t="0" r="r" b="b"/>
              <a:pathLst>
                <a:path w="45" h="45">
                  <a:moveTo>
                    <a:pt x="40" y="32"/>
                  </a:moveTo>
                  <a:cubicBezTo>
                    <a:pt x="35" y="41"/>
                    <a:pt x="23" y="45"/>
                    <a:pt x="14" y="40"/>
                  </a:cubicBezTo>
                  <a:cubicBezTo>
                    <a:pt x="4" y="35"/>
                    <a:pt x="0" y="23"/>
                    <a:pt x="5" y="14"/>
                  </a:cubicBezTo>
                  <a:cubicBezTo>
                    <a:pt x="10" y="4"/>
                    <a:pt x="22" y="0"/>
                    <a:pt x="32" y="5"/>
                  </a:cubicBezTo>
                  <a:cubicBezTo>
                    <a:pt x="41" y="10"/>
                    <a:pt x="45" y="22"/>
                    <a:pt x="40" y="3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3" name="Freeform 20719"/>
            <p:cNvSpPr>
              <a:spLocks noEditPoints="1"/>
            </p:cNvSpPr>
            <p:nvPr/>
          </p:nvSpPr>
          <p:spPr bwMode="auto">
            <a:xfrm>
              <a:off x="5843575" y="-14201"/>
              <a:ext cx="143406" cy="143406"/>
            </a:xfrm>
            <a:custGeom>
              <a:avLst/>
              <a:gdLst>
                <a:gd name="T0" fmla="*/ 27 w 91"/>
                <a:gd name="T1" fmla="*/ 81 h 91"/>
                <a:gd name="T2" fmla="*/ 10 w 91"/>
                <a:gd name="T3" fmla="*/ 27 h 91"/>
                <a:gd name="T4" fmla="*/ 64 w 91"/>
                <a:gd name="T5" fmla="*/ 10 h 91"/>
                <a:gd name="T6" fmla="*/ 81 w 91"/>
                <a:gd name="T7" fmla="*/ 64 h 91"/>
                <a:gd name="T8" fmla="*/ 27 w 91"/>
                <a:gd name="T9" fmla="*/ 81 h 91"/>
                <a:gd name="T10" fmla="*/ 59 w 91"/>
                <a:gd name="T11" fmla="*/ 20 h 91"/>
                <a:gd name="T12" fmla="*/ 20 w 91"/>
                <a:gd name="T13" fmla="*/ 32 h 91"/>
                <a:gd name="T14" fmla="*/ 32 w 91"/>
                <a:gd name="T15" fmla="*/ 72 h 91"/>
                <a:gd name="T16" fmla="*/ 72 w 91"/>
                <a:gd name="T17" fmla="*/ 59 h 91"/>
                <a:gd name="T18" fmla="*/ 59 w 91"/>
                <a:gd name="T19"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27" y="81"/>
                  </a:moveTo>
                  <a:cubicBezTo>
                    <a:pt x="8" y="71"/>
                    <a:pt x="0" y="47"/>
                    <a:pt x="10" y="27"/>
                  </a:cubicBezTo>
                  <a:cubicBezTo>
                    <a:pt x="20" y="8"/>
                    <a:pt x="44" y="0"/>
                    <a:pt x="64" y="10"/>
                  </a:cubicBezTo>
                  <a:cubicBezTo>
                    <a:pt x="84" y="20"/>
                    <a:pt x="91" y="44"/>
                    <a:pt x="81" y="64"/>
                  </a:cubicBezTo>
                  <a:cubicBezTo>
                    <a:pt x="71" y="84"/>
                    <a:pt x="47" y="91"/>
                    <a:pt x="27" y="81"/>
                  </a:cubicBezTo>
                  <a:close/>
                  <a:moveTo>
                    <a:pt x="59" y="20"/>
                  </a:moveTo>
                  <a:cubicBezTo>
                    <a:pt x="45" y="12"/>
                    <a:pt x="27" y="18"/>
                    <a:pt x="20" y="32"/>
                  </a:cubicBezTo>
                  <a:cubicBezTo>
                    <a:pt x="12" y="47"/>
                    <a:pt x="18" y="64"/>
                    <a:pt x="32" y="72"/>
                  </a:cubicBezTo>
                  <a:cubicBezTo>
                    <a:pt x="47" y="79"/>
                    <a:pt x="64" y="74"/>
                    <a:pt x="72" y="59"/>
                  </a:cubicBezTo>
                  <a:cubicBezTo>
                    <a:pt x="79" y="45"/>
                    <a:pt x="74" y="27"/>
                    <a:pt x="59" y="2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4" name="Freeform 20720"/>
            <p:cNvSpPr>
              <a:spLocks/>
            </p:cNvSpPr>
            <p:nvPr/>
          </p:nvSpPr>
          <p:spPr bwMode="auto">
            <a:xfrm>
              <a:off x="6887435" y="-102913"/>
              <a:ext cx="70702" cy="71370"/>
            </a:xfrm>
            <a:custGeom>
              <a:avLst/>
              <a:gdLst>
                <a:gd name="T0" fmla="*/ 40 w 45"/>
                <a:gd name="T1" fmla="*/ 31 h 45"/>
                <a:gd name="T2" fmla="*/ 13 w 45"/>
                <a:gd name="T3" fmla="*/ 40 h 45"/>
                <a:gd name="T4" fmla="*/ 5 w 45"/>
                <a:gd name="T5" fmla="*/ 13 h 45"/>
                <a:gd name="T6" fmla="*/ 31 w 45"/>
                <a:gd name="T7" fmla="*/ 5 h 45"/>
                <a:gd name="T8" fmla="*/ 40 w 45"/>
                <a:gd name="T9" fmla="*/ 31 h 45"/>
              </a:gdLst>
              <a:ahLst/>
              <a:cxnLst>
                <a:cxn ang="0">
                  <a:pos x="T0" y="T1"/>
                </a:cxn>
                <a:cxn ang="0">
                  <a:pos x="T2" y="T3"/>
                </a:cxn>
                <a:cxn ang="0">
                  <a:pos x="T4" y="T5"/>
                </a:cxn>
                <a:cxn ang="0">
                  <a:pos x="T6" y="T7"/>
                </a:cxn>
                <a:cxn ang="0">
                  <a:pos x="T8" y="T9"/>
                </a:cxn>
              </a:cxnLst>
              <a:rect l="0" t="0" r="r" b="b"/>
              <a:pathLst>
                <a:path w="45" h="45">
                  <a:moveTo>
                    <a:pt x="40" y="31"/>
                  </a:moveTo>
                  <a:cubicBezTo>
                    <a:pt x="35" y="41"/>
                    <a:pt x="23" y="45"/>
                    <a:pt x="13" y="40"/>
                  </a:cubicBezTo>
                  <a:cubicBezTo>
                    <a:pt x="4" y="35"/>
                    <a:pt x="0" y="23"/>
                    <a:pt x="5" y="13"/>
                  </a:cubicBezTo>
                  <a:cubicBezTo>
                    <a:pt x="10" y="3"/>
                    <a:pt x="22" y="0"/>
                    <a:pt x="31" y="5"/>
                  </a:cubicBezTo>
                  <a:cubicBezTo>
                    <a:pt x="41" y="10"/>
                    <a:pt x="45" y="22"/>
                    <a:pt x="40" y="3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5" name="Freeform 20721"/>
            <p:cNvSpPr>
              <a:spLocks noEditPoints="1"/>
            </p:cNvSpPr>
            <p:nvPr/>
          </p:nvSpPr>
          <p:spPr bwMode="auto">
            <a:xfrm>
              <a:off x="6850750" y="-140265"/>
              <a:ext cx="143406" cy="144740"/>
            </a:xfrm>
            <a:custGeom>
              <a:avLst/>
              <a:gdLst>
                <a:gd name="T0" fmla="*/ 27 w 91"/>
                <a:gd name="T1" fmla="*/ 82 h 92"/>
                <a:gd name="T2" fmla="*/ 10 w 91"/>
                <a:gd name="T3" fmla="*/ 28 h 92"/>
                <a:gd name="T4" fmla="*/ 64 w 91"/>
                <a:gd name="T5" fmla="*/ 11 h 92"/>
                <a:gd name="T6" fmla="*/ 81 w 91"/>
                <a:gd name="T7" fmla="*/ 65 h 92"/>
                <a:gd name="T8" fmla="*/ 27 w 91"/>
                <a:gd name="T9" fmla="*/ 82 h 92"/>
                <a:gd name="T10" fmla="*/ 59 w 91"/>
                <a:gd name="T11" fmla="*/ 20 h 92"/>
                <a:gd name="T12" fmla="*/ 19 w 91"/>
                <a:gd name="T13" fmla="*/ 33 h 92"/>
                <a:gd name="T14" fmla="*/ 32 w 91"/>
                <a:gd name="T15" fmla="*/ 72 h 92"/>
                <a:gd name="T16" fmla="*/ 71 w 91"/>
                <a:gd name="T17" fmla="*/ 60 h 92"/>
                <a:gd name="T18" fmla="*/ 59 w 91"/>
                <a:gd name="T1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27" y="82"/>
                  </a:moveTo>
                  <a:cubicBezTo>
                    <a:pt x="7" y="72"/>
                    <a:pt x="0" y="48"/>
                    <a:pt x="10" y="28"/>
                  </a:cubicBezTo>
                  <a:cubicBezTo>
                    <a:pt x="20" y="8"/>
                    <a:pt x="44" y="0"/>
                    <a:pt x="64" y="11"/>
                  </a:cubicBezTo>
                  <a:cubicBezTo>
                    <a:pt x="83" y="21"/>
                    <a:pt x="91" y="45"/>
                    <a:pt x="81" y="65"/>
                  </a:cubicBezTo>
                  <a:cubicBezTo>
                    <a:pt x="71" y="84"/>
                    <a:pt x="47" y="92"/>
                    <a:pt x="27" y="82"/>
                  </a:cubicBezTo>
                  <a:close/>
                  <a:moveTo>
                    <a:pt x="59" y="20"/>
                  </a:moveTo>
                  <a:cubicBezTo>
                    <a:pt x="44" y="13"/>
                    <a:pt x="27" y="18"/>
                    <a:pt x="19" y="33"/>
                  </a:cubicBezTo>
                  <a:cubicBezTo>
                    <a:pt x="12" y="47"/>
                    <a:pt x="18" y="65"/>
                    <a:pt x="32" y="72"/>
                  </a:cubicBezTo>
                  <a:cubicBezTo>
                    <a:pt x="46" y="80"/>
                    <a:pt x="64" y="74"/>
                    <a:pt x="71" y="60"/>
                  </a:cubicBezTo>
                  <a:cubicBezTo>
                    <a:pt x="79" y="45"/>
                    <a:pt x="73" y="28"/>
                    <a:pt x="59" y="2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6" name="Freeform 20724"/>
            <p:cNvSpPr>
              <a:spLocks/>
            </p:cNvSpPr>
            <p:nvPr/>
          </p:nvSpPr>
          <p:spPr bwMode="auto">
            <a:xfrm>
              <a:off x="4890427" y="1627961"/>
              <a:ext cx="54694" cy="56696"/>
            </a:xfrm>
            <a:custGeom>
              <a:avLst/>
              <a:gdLst>
                <a:gd name="T0" fmla="*/ 31 w 35"/>
                <a:gd name="T1" fmla="*/ 25 h 36"/>
                <a:gd name="T2" fmla="*/ 10 w 35"/>
                <a:gd name="T3" fmla="*/ 32 h 36"/>
                <a:gd name="T4" fmla="*/ 4 w 35"/>
                <a:gd name="T5" fmla="*/ 11 h 36"/>
                <a:gd name="T6" fmla="*/ 25 w 35"/>
                <a:gd name="T7" fmla="*/ 4 h 36"/>
                <a:gd name="T8" fmla="*/ 31 w 35"/>
                <a:gd name="T9" fmla="*/ 25 h 36"/>
              </a:gdLst>
              <a:ahLst/>
              <a:cxnLst>
                <a:cxn ang="0">
                  <a:pos x="T0" y="T1"/>
                </a:cxn>
                <a:cxn ang="0">
                  <a:pos x="T2" y="T3"/>
                </a:cxn>
                <a:cxn ang="0">
                  <a:pos x="T4" y="T5"/>
                </a:cxn>
                <a:cxn ang="0">
                  <a:pos x="T6" y="T7"/>
                </a:cxn>
                <a:cxn ang="0">
                  <a:pos x="T8" y="T9"/>
                </a:cxn>
              </a:cxnLst>
              <a:rect l="0" t="0" r="r" b="b"/>
              <a:pathLst>
                <a:path w="35" h="36">
                  <a:moveTo>
                    <a:pt x="31" y="25"/>
                  </a:moveTo>
                  <a:cubicBezTo>
                    <a:pt x="27" y="33"/>
                    <a:pt x="18" y="36"/>
                    <a:pt x="10" y="32"/>
                  </a:cubicBezTo>
                  <a:cubicBezTo>
                    <a:pt x="3" y="28"/>
                    <a:pt x="0" y="19"/>
                    <a:pt x="4" y="11"/>
                  </a:cubicBezTo>
                  <a:cubicBezTo>
                    <a:pt x="8" y="3"/>
                    <a:pt x="17" y="0"/>
                    <a:pt x="25" y="4"/>
                  </a:cubicBezTo>
                  <a:cubicBezTo>
                    <a:pt x="32" y="8"/>
                    <a:pt x="35" y="18"/>
                    <a:pt x="31" y="2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217" name="Freeform 20722"/>
            <p:cNvSpPr>
              <a:spLocks/>
            </p:cNvSpPr>
            <p:nvPr/>
          </p:nvSpPr>
          <p:spPr bwMode="auto">
            <a:xfrm>
              <a:off x="6409873" y="919938"/>
              <a:ext cx="156078" cy="156078"/>
            </a:xfrm>
            <a:custGeom>
              <a:avLst/>
              <a:gdLst>
                <a:gd name="T0" fmla="*/ 52 w 59"/>
                <a:gd name="T1" fmla="*/ 41 h 59"/>
                <a:gd name="T2" fmla="*/ 17 w 59"/>
                <a:gd name="T3" fmla="*/ 52 h 59"/>
                <a:gd name="T4" fmla="*/ 6 w 59"/>
                <a:gd name="T5" fmla="*/ 17 h 59"/>
                <a:gd name="T6" fmla="*/ 41 w 59"/>
                <a:gd name="T7" fmla="*/ 6 h 59"/>
                <a:gd name="T8" fmla="*/ 52 w 59"/>
                <a:gd name="T9" fmla="*/ 41 h 59"/>
              </a:gdLst>
              <a:ahLst/>
              <a:cxnLst>
                <a:cxn ang="0">
                  <a:pos x="T0" y="T1"/>
                </a:cxn>
                <a:cxn ang="0">
                  <a:pos x="T2" y="T3"/>
                </a:cxn>
                <a:cxn ang="0">
                  <a:pos x="T4" y="T5"/>
                </a:cxn>
                <a:cxn ang="0">
                  <a:pos x="T6" y="T7"/>
                </a:cxn>
                <a:cxn ang="0">
                  <a:pos x="T8" y="T9"/>
                </a:cxn>
              </a:cxnLst>
              <a:rect l="0" t="0" r="r" b="b"/>
              <a:pathLst>
                <a:path w="59" h="59">
                  <a:moveTo>
                    <a:pt x="52" y="41"/>
                  </a:moveTo>
                  <a:cubicBezTo>
                    <a:pt x="46" y="54"/>
                    <a:pt x="30" y="59"/>
                    <a:pt x="17" y="52"/>
                  </a:cubicBezTo>
                  <a:cubicBezTo>
                    <a:pt x="5" y="46"/>
                    <a:pt x="0" y="30"/>
                    <a:pt x="6" y="17"/>
                  </a:cubicBezTo>
                  <a:cubicBezTo>
                    <a:pt x="13" y="5"/>
                    <a:pt x="28" y="0"/>
                    <a:pt x="41" y="6"/>
                  </a:cubicBezTo>
                  <a:cubicBezTo>
                    <a:pt x="54" y="13"/>
                    <a:pt x="59" y="28"/>
                    <a:pt x="52" y="41"/>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grpSp>
      <p:sp>
        <p:nvSpPr>
          <p:cNvPr id="218" name="文本框 217"/>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rPr>
              <a:t>01</a:t>
            </a:r>
            <a:endParaRPr kumimoji="0" lang="zh-CN" altLang="en-US"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endParaRPr>
          </a:p>
        </p:txBody>
      </p:sp>
      <p:cxnSp>
        <p:nvCxnSpPr>
          <p:cNvPr id="219" name="直接连接符 218"/>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20" name="TextBox 219"/>
          <p:cNvSpPr txBox="1"/>
          <p:nvPr/>
        </p:nvSpPr>
        <p:spPr>
          <a:xfrm>
            <a:off x="1687284" y="304799"/>
            <a:ext cx="166551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现状分析</a:t>
            </a:r>
          </a:p>
        </p:txBody>
      </p:sp>
    </p:spTree>
    <p:extLst>
      <p:ext uri="{BB962C8B-B14F-4D97-AF65-F5344CB8AC3E}">
        <p14:creationId xmlns:p14="http://schemas.microsoft.com/office/powerpoint/2010/main" val="5611280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stCxn id="28" idx="2"/>
            <a:endCxn id="27" idx="5"/>
          </p:cNvCxnSpPr>
          <p:nvPr/>
        </p:nvCxnSpPr>
        <p:spPr>
          <a:xfrm>
            <a:off x="311019" y="4017571"/>
            <a:ext cx="640772" cy="62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a:stCxn id="22" idx="1"/>
            <a:endCxn id="21" idx="5"/>
          </p:cNvCxnSpPr>
          <p:nvPr/>
        </p:nvCxnSpPr>
        <p:spPr>
          <a:xfrm>
            <a:off x="114449" y="3156200"/>
            <a:ext cx="368021" cy="303909"/>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a:stCxn id="21" idx="1"/>
            <a:endCxn id="28" idx="5"/>
          </p:cNvCxnSpPr>
          <p:nvPr/>
        </p:nvCxnSpPr>
        <p:spPr>
          <a:xfrm flipH="1">
            <a:off x="281621" y="3499120"/>
            <a:ext cx="232171" cy="50233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a:stCxn id="28" idx="7"/>
          </p:cNvCxnSpPr>
          <p:nvPr/>
        </p:nvCxnSpPr>
        <p:spPr>
          <a:xfrm flipH="1">
            <a:off x="126438" y="4026960"/>
            <a:ext cx="152395" cy="44254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a:stCxn id="23" idx="2"/>
          </p:cNvCxnSpPr>
          <p:nvPr/>
        </p:nvCxnSpPr>
        <p:spPr>
          <a:xfrm flipV="1">
            <a:off x="152387" y="4509317"/>
            <a:ext cx="511612" cy="4645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25" idx="4"/>
          </p:cNvCxnSpPr>
          <p:nvPr/>
        </p:nvCxnSpPr>
        <p:spPr>
          <a:xfrm flipV="1">
            <a:off x="413843" y="4544020"/>
            <a:ext cx="287319" cy="4731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a:endCxn id="30" idx="4"/>
          </p:cNvCxnSpPr>
          <p:nvPr/>
        </p:nvCxnSpPr>
        <p:spPr>
          <a:xfrm>
            <a:off x="47971" y="4573825"/>
            <a:ext cx="101544" cy="88701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25" idx="7"/>
          </p:cNvCxnSpPr>
          <p:nvPr/>
        </p:nvCxnSpPr>
        <p:spPr>
          <a:xfrm flipH="1">
            <a:off x="126361" y="5073643"/>
            <a:ext cx="256506" cy="42578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a:stCxn id="25" idx="1"/>
            <a:endCxn id="24" idx="5"/>
          </p:cNvCxnSpPr>
          <p:nvPr/>
        </p:nvCxnSpPr>
        <p:spPr>
          <a:xfrm>
            <a:off x="431883" y="5079001"/>
            <a:ext cx="159781" cy="9373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a:stCxn id="26" idx="4"/>
          </p:cNvCxnSpPr>
          <p:nvPr/>
        </p:nvCxnSpPr>
        <p:spPr>
          <a:xfrm flipH="1" flipV="1">
            <a:off x="717261" y="4531895"/>
            <a:ext cx="465790" cy="72089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24" idx="7"/>
            <a:endCxn id="30" idx="1"/>
          </p:cNvCxnSpPr>
          <p:nvPr/>
        </p:nvCxnSpPr>
        <p:spPr>
          <a:xfrm flipH="1" flipV="1">
            <a:off x="161866" y="5503176"/>
            <a:ext cx="425954" cy="54834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20" idx="3"/>
            <a:endCxn id="24" idx="0"/>
          </p:cNvCxnSpPr>
          <p:nvPr/>
        </p:nvCxnSpPr>
        <p:spPr>
          <a:xfrm flipV="1">
            <a:off x="387547" y="6060728"/>
            <a:ext cx="217060" cy="6236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25" idx="2"/>
            <a:endCxn id="26" idx="6"/>
          </p:cNvCxnSpPr>
          <p:nvPr/>
        </p:nvCxnSpPr>
        <p:spPr>
          <a:xfrm>
            <a:off x="444713" y="5055602"/>
            <a:ext cx="699551" cy="22832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29" idx="3"/>
            <a:endCxn id="27" idx="0"/>
          </p:cNvCxnSpPr>
          <p:nvPr/>
        </p:nvCxnSpPr>
        <p:spPr>
          <a:xfrm flipV="1">
            <a:off x="706168" y="4142022"/>
            <a:ext cx="263822" cy="3506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26" idx="0"/>
            <a:endCxn id="24" idx="2"/>
          </p:cNvCxnSpPr>
          <p:nvPr/>
        </p:nvCxnSpPr>
        <p:spPr>
          <a:xfrm flipH="1">
            <a:off x="632193" y="5322716"/>
            <a:ext cx="543214" cy="71586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24" idx="2"/>
            <a:endCxn id="31" idx="6"/>
          </p:cNvCxnSpPr>
          <p:nvPr/>
        </p:nvCxnSpPr>
        <p:spPr>
          <a:xfrm>
            <a:off x="632193" y="6038579"/>
            <a:ext cx="636954" cy="4009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a:stCxn id="31" idx="1"/>
            <a:endCxn id="32" idx="4"/>
          </p:cNvCxnSpPr>
          <p:nvPr/>
        </p:nvCxnSpPr>
        <p:spPr>
          <a:xfrm>
            <a:off x="1311066" y="6101664"/>
            <a:ext cx="553226" cy="400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31" idx="0"/>
            <a:endCxn id="20" idx="2"/>
          </p:cNvCxnSpPr>
          <p:nvPr/>
        </p:nvCxnSpPr>
        <p:spPr>
          <a:xfrm flipH="1">
            <a:off x="397493" y="6107210"/>
            <a:ext cx="894563" cy="61125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rot="11174285">
            <a:off x="304955" y="6667017"/>
            <a:ext cx="92812" cy="9281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1" name="椭圆 20"/>
          <p:cNvSpPr/>
          <p:nvPr/>
        </p:nvSpPr>
        <p:spPr>
          <a:xfrm rot="11174285">
            <a:off x="473116" y="3454599"/>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95886F"/>
              </a:solidFill>
              <a:effectLst/>
              <a:uLnTx/>
              <a:uFillTx/>
              <a:latin typeface="等线"/>
              <a:ea typeface="等线" panose="02010600030101010101" pitchFamily="2" charset="-122"/>
              <a:cs typeface="+mn-cs"/>
            </a:endParaRPr>
          </a:p>
        </p:txBody>
      </p:sp>
      <p:sp>
        <p:nvSpPr>
          <p:cNvPr id="22" name="椭圆 21"/>
          <p:cNvSpPr/>
          <p:nvPr/>
        </p:nvSpPr>
        <p:spPr>
          <a:xfrm rot="11174285">
            <a:off x="57754" y="3094147"/>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95886F"/>
              </a:solidFill>
              <a:effectLst/>
              <a:uLnTx/>
              <a:uFillTx/>
              <a:latin typeface="等线"/>
              <a:ea typeface="等线" panose="02010600030101010101" pitchFamily="2" charset="-122"/>
              <a:cs typeface="+mn-cs"/>
            </a:endParaRPr>
          </a:p>
        </p:txBody>
      </p:sp>
      <p:sp>
        <p:nvSpPr>
          <p:cNvPr id="23" name="椭圆 22"/>
          <p:cNvSpPr/>
          <p:nvPr/>
        </p:nvSpPr>
        <p:spPr>
          <a:xfrm rot="11174285">
            <a:off x="82248" y="4516779"/>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95886F"/>
              </a:solidFill>
              <a:effectLst/>
              <a:uLnTx/>
              <a:uFillTx/>
              <a:latin typeface="等线"/>
              <a:ea typeface="等线" panose="02010600030101010101" pitchFamily="2" charset="-122"/>
              <a:cs typeface="+mn-cs"/>
            </a:endParaRPr>
          </a:p>
        </p:txBody>
      </p:sp>
      <p:sp>
        <p:nvSpPr>
          <p:cNvPr id="24" name="椭圆 23"/>
          <p:cNvSpPr/>
          <p:nvPr/>
        </p:nvSpPr>
        <p:spPr>
          <a:xfrm rot="11174285">
            <a:off x="582310" y="6010845"/>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椭圆 24"/>
          <p:cNvSpPr/>
          <p:nvPr/>
        </p:nvSpPr>
        <p:spPr>
          <a:xfrm rot="11174285">
            <a:off x="375188" y="5016948"/>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95886F"/>
              </a:solidFill>
              <a:effectLst/>
              <a:uLnTx/>
              <a:uFillTx/>
              <a:latin typeface="等线"/>
              <a:ea typeface="等线" panose="02010600030101010101" pitchFamily="2" charset="-122"/>
              <a:cs typeface="+mn-cs"/>
            </a:endParaRPr>
          </a:p>
        </p:txBody>
      </p:sp>
      <p:sp>
        <p:nvSpPr>
          <p:cNvPr id="26" name="椭圆 25"/>
          <p:cNvSpPr/>
          <p:nvPr/>
        </p:nvSpPr>
        <p:spPr>
          <a:xfrm rot="11174285">
            <a:off x="1144056" y="5252577"/>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95886F"/>
              </a:solidFill>
              <a:effectLst/>
              <a:uLnTx/>
              <a:uFillTx/>
              <a:latin typeface="等线"/>
              <a:ea typeface="等线" panose="02010600030101010101" pitchFamily="2" charset="-122"/>
              <a:cs typeface="+mn-cs"/>
            </a:endParaRPr>
          </a:p>
        </p:txBody>
      </p:sp>
      <p:sp>
        <p:nvSpPr>
          <p:cNvPr id="27" name="椭圆 26"/>
          <p:cNvSpPr/>
          <p:nvPr/>
        </p:nvSpPr>
        <p:spPr>
          <a:xfrm rot="11174285">
            <a:off x="938639" y="4071884"/>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95886F"/>
              </a:solidFill>
              <a:effectLst/>
              <a:uLnTx/>
              <a:uFillTx/>
              <a:latin typeface="等线"/>
              <a:ea typeface="等线" panose="02010600030101010101" pitchFamily="2" charset="-122"/>
              <a:cs typeface="+mn-cs"/>
            </a:endParaRPr>
          </a:p>
        </p:txBody>
      </p:sp>
      <p:sp>
        <p:nvSpPr>
          <p:cNvPr id="28" name="椭圆 27"/>
          <p:cNvSpPr/>
          <p:nvPr/>
        </p:nvSpPr>
        <p:spPr>
          <a:xfrm rot="11174285">
            <a:off x="274836" y="3997454"/>
            <a:ext cx="36291" cy="3629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95886F"/>
              </a:solidFill>
              <a:effectLst/>
              <a:uLnTx/>
              <a:uFillTx/>
              <a:latin typeface="等线"/>
              <a:ea typeface="等线" panose="02010600030101010101" pitchFamily="2" charset="-122"/>
              <a:cs typeface="+mn-cs"/>
            </a:endParaRPr>
          </a:p>
        </p:txBody>
      </p:sp>
      <p:sp>
        <p:nvSpPr>
          <p:cNvPr id="29" name="椭圆 28"/>
          <p:cNvSpPr/>
          <p:nvPr/>
        </p:nvSpPr>
        <p:spPr>
          <a:xfrm rot="11174285">
            <a:off x="677838" y="4486705"/>
            <a:ext cx="31836" cy="31836"/>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95886F"/>
              </a:solidFill>
              <a:effectLst/>
              <a:uLnTx/>
              <a:uFillTx/>
              <a:latin typeface="等线"/>
              <a:ea typeface="等线" panose="02010600030101010101" pitchFamily="2" charset="-122"/>
              <a:cs typeface="+mn-cs"/>
            </a:endParaRPr>
          </a:p>
        </p:txBody>
      </p:sp>
      <p:sp>
        <p:nvSpPr>
          <p:cNvPr id="30" name="椭圆 29"/>
          <p:cNvSpPr/>
          <p:nvPr/>
        </p:nvSpPr>
        <p:spPr>
          <a:xfrm rot="11174285">
            <a:off x="123052" y="5460694"/>
            <a:ext cx="47738" cy="477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1" name="椭圆 30"/>
          <p:cNvSpPr/>
          <p:nvPr/>
        </p:nvSpPr>
        <p:spPr>
          <a:xfrm rot="11174285">
            <a:off x="1268993" y="6055615"/>
            <a:ext cx="51748" cy="5174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2" name="椭圆 31"/>
          <p:cNvSpPr/>
          <p:nvPr/>
        </p:nvSpPr>
        <p:spPr>
          <a:xfrm rot="11174285">
            <a:off x="1825297" y="6502010"/>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3" name="椭圆 32"/>
          <p:cNvSpPr/>
          <p:nvPr/>
        </p:nvSpPr>
        <p:spPr>
          <a:xfrm rot="11174285">
            <a:off x="2250812" y="7014678"/>
            <a:ext cx="97490" cy="97490"/>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4" name="椭圆 33"/>
          <p:cNvSpPr/>
          <p:nvPr/>
        </p:nvSpPr>
        <p:spPr>
          <a:xfrm rot="11174285">
            <a:off x="2992857" y="6770139"/>
            <a:ext cx="69731" cy="697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5" name="椭圆 34"/>
          <p:cNvSpPr/>
          <p:nvPr/>
        </p:nvSpPr>
        <p:spPr>
          <a:xfrm rot="11174285">
            <a:off x="2096191" y="6089493"/>
            <a:ext cx="42564" cy="4256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36" name="直接连接符 35"/>
          <p:cNvCxnSpPr>
            <a:endCxn id="22" idx="5"/>
          </p:cNvCxnSpPr>
          <p:nvPr/>
        </p:nvCxnSpPr>
        <p:spPr>
          <a:xfrm>
            <a:off x="-278951" y="2488988"/>
            <a:ext cx="349742" cy="61283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269146" y="6564320"/>
            <a:ext cx="587502" cy="55285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rPr>
              <a:t>01</a:t>
            </a:r>
            <a:endParaRPr kumimoji="0" lang="zh-CN" altLang="en-US"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endParaRPr>
          </a:p>
        </p:txBody>
      </p:sp>
      <p:cxnSp>
        <p:nvCxnSpPr>
          <p:cNvPr id="39" name="直接连接符 38"/>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a:endCxn id="45" idx="4"/>
          </p:cNvCxnSpPr>
          <p:nvPr/>
        </p:nvCxnSpPr>
        <p:spPr>
          <a:xfrm flipV="1">
            <a:off x="10849455" y="72590"/>
            <a:ext cx="717471" cy="12129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a:endCxn id="45" idx="0"/>
          </p:cNvCxnSpPr>
          <p:nvPr/>
        </p:nvCxnSpPr>
        <p:spPr>
          <a:xfrm flipH="1" flipV="1">
            <a:off x="11641601" y="62152"/>
            <a:ext cx="879303" cy="40204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a:endCxn id="48" idx="7"/>
          </p:cNvCxnSpPr>
          <p:nvPr/>
        </p:nvCxnSpPr>
        <p:spPr>
          <a:xfrm flipH="1" flipV="1">
            <a:off x="11021720" y="1233762"/>
            <a:ext cx="1248321" cy="187468"/>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a:endCxn id="45" idx="5"/>
          </p:cNvCxnSpPr>
          <p:nvPr/>
        </p:nvCxnSpPr>
        <p:spPr>
          <a:xfrm flipH="1" flipV="1">
            <a:off x="11581921" y="100103"/>
            <a:ext cx="741582" cy="136147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45" idx="6"/>
            <a:endCxn id="48" idx="1"/>
          </p:cNvCxnSpPr>
          <p:nvPr/>
        </p:nvCxnSpPr>
        <p:spPr>
          <a:xfrm flipH="1">
            <a:off x="11014716" y="108442"/>
            <a:ext cx="595288" cy="107522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45" name="椭圆 44"/>
          <p:cNvSpPr/>
          <p:nvPr/>
        </p:nvSpPr>
        <p:spPr>
          <a:xfrm rot="4922515">
            <a:off x="11562792" y="29669"/>
            <a:ext cx="82942" cy="754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6" name="椭圆 45"/>
          <p:cNvSpPr/>
          <p:nvPr/>
        </p:nvSpPr>
        <p:spPr>
          <a:xfrm rot="4922515">
            <a:off x="12483315" y="485620"/>
            <a:ext cx="66025" cy="6002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47" name="直接连接符 46"/>
          <p:cNvCxnSpPr>
            <a:stCxn id="46" idx="5"/>
            <a:endCxn id="53" idx="1"/>
          </p:cNvCxnSpPr>
          <p:nvPr/>
        </p:nvCxnSpPr>
        <p:spPr>
          <a:xfrm flipH="1">
            <a:off x="12284366" y="541687"/>
            <a:ext cx="214175" cy="87800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48" name="椭圆 47"/>
          <p:cNvSpPr/>
          <p:nvPr/>
        </p:nvSpPr>
        <p:spPr>
          <a:xfrm rot="4922515">
            <a:off x="10959674" y="1179377"/>
            <a:ext cx="71542" cy="650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49" name="直接连接符 48"/>
          <p:cNvCxnSpPr/>
          <p:nvPr/>
        </p:nvCxnSpPr>
        <p:spPr>
          <a:xfrm rot="4922515" flipH="1">
            <a:off x="10450674" y="718584"/>
            <a:ext cx="921070" cy="1727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52" idx="1"/>
          </p:cNvCxnSpPr>
          <p:nvPr/>
        </p:nvCxnSpPr>
        <p:spPr>
          <a:xfrm flipV="1">
            <a:off x="9876855" y="199642"/>
            <a:ext cx="931465" cy="50041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a:stCxn id="52" idx="7"/>
          </p:cNvCxnSpPr>
          <p:nvPr/>
        </p:nvCxnSpPr>
        <p:spPr>
          <a:xfrm>
            <a:off x="9885337" y="760733"/>
            <a:ext cx="1083225" cy="479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52" name="椭圆 51"/>
          <p:cNvSpPr/>
          <p:nvPr/>
        </p:nvSpPr>
        <p:spPr>
          <a:xfrm rot="4922515">
            <a:off x="9810188" y="694861"/>
            <a:ext cx="86651" cy="7877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3" name="椭圆 52"/>
          <p:cNvSpPr/>
          <p:nvPr/>
        </p:nvSpPr>
        <p:spPr>
          <a:xfrm rot="4922515">
            <a:off x="12220553" y="1414720"/>
            <a:ext cx="82942" cy="754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4" name="椭圆 53"/>
          <p:cNvSpPr/>
          <p:nvPr/>
        </p:nvSpPr>
        <p:spPr>
          <a:xfrm rot="4922515">
            <a:off x="10733240" y="142426"/>
            <a:ext cx="115605" cy="105095"/>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5" name="椭圆 54"/>
          <p:cNvSpPr/>
          <p:nvPr/>
        </p:nvSpPr>
        <p:spPr>
          <a:xfrm rot="11174285">
            <a:off x="11403684" y="1570680"/>
            <a:ext cx="114883" cy="104439"/>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6" name="椭圆 55"/>
          <p:cNvSpPr/>
          <p:nvPr/>
        </p:nvSpPr>
        <p:spPr>
          <a:xfrm rot="11174285">
            <a:off x="9179546" y="247236"/>
            <a:ext cx="82172" cy="747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7" name="椭圆 56"/>
          <p:cNvSpPr/>
          <p:nvPr/>
        </p:nvSpPr>
        <p:spPr>
          <a:xfrm rot="11174285">
            <a:off x="10121524" y="1249677"/>
            <a:ext cx="50157" cy="4559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58" name="直接连接符 57"/>
          <p:cNvCxnSpPr>
            <a:stCxn id="56" idx="1"/>
            <a:endCxn id="52" idx="2"/>
          </p:cNvCxnSpPr>
          <p:nvPr/>
        </p:nvCxnSpPr>
        <p:spPr>
          <a:xfrm>
            <a:off x="9246642" y="313998"/>
            <a:ext cx="600872" cy="3773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a:stCxn id="56" idx="3"/>
          </p:cNvCxnSpPr>
          <p:nvPr/>
        </p:nvCxnSpPr>
        <p:spPr>
          <a:xfrm flipV="1">
            <a:off x="9252382" y="-142065"/>
            <a:ext cx="675550" cy="403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60" name="Freeform 5"/>
          <p:cNvSpPr>
            <a:spLocks/>
          </p:cNvSpPr>
          <p:nvPr/>
        </p:nvSpPr>
        <p:spPr bwMode="auto">
          <a:xfrm>
            <a:off x="5105705" y="2854555"/>
            <a:ext cx="2049890" cy="1053002"/>
          </a:xfrm>
          <a:custGeom>
            <a:avLst/>
            <a:gdLst>
              <a:gd name="T0" fmla="*/ 2338 w 2338"/>
              <a:gd name="T1" fmla="*/ 477 h 1201"/>
              <a:gd name="T2" fmla="*/ 0 w 2338"/>
              <a:gd name="T3" fmla="*/ 1201 h 1201"/>
              <a:gd name="T4" fmla="*/ 0 w 2338"/>
              <a:gd name="T5" fmla="*/ 724 h 1201"/>
              <a:gd name="T6" fmla="*/ 2338 w 2338"/>
              <a:gd name="T7" fmla="*/ 0 h 1201"/>
              <a:gd name="T8" fmla="*/ 2338 w 2338"/>
              <a:gd name="T9" fmla="*/ 477 h 1201"/>
            </a:gdLst>
            <a:ahLst/>
            <a:cxnLst>
              <a:cxn ang="0">
                <a:pos x="T0" y="T1"/>
              </a:cxn>
              <a:cxn ang="0">
                <a:pos x="T2" y="T3"/>
              </a:cxn>
              <a:cxn ang="0">
                <a:pos x="T4" y="T5"/>
              </a:cxn>
              <a:cxn ang="0">
                <a:pos x="T6" y="T7"/>
              </a:cxn>
              <a:cxn ang="0">
                <a:pos x="T8" y="T9"/>
              </a:cxn>
            </a:cxnLst>
            <a:rect l="0" t="0" r="r" b="b"/>
            <a:pathLst>
              <a:path w="2338" h="1201">
                <a:moveTo>
                  <a:pt x="2338" y="477"/>
                </a:moveTo>
                <a:lnTo>
                  <a:pt x="0" y="1201"/>
                </a:lnTo>
                <a:lnTo>
                  <a:pt x="0" y="724"/>
                </a:lnTo>
                <a:lnTo>
                  <a:pt x="2338" y="0"/>
                </a:lnTo>
                <a:lnTo>
                  <a:pt x="2338" y="477"/>
                </a:ln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1" name="Freeform 6"/>
          <p:cNvSpPr>
            <a:spLocks/>
          </p:cNvSpPr>
          <p:nvPr/>
        </p:nvSpPr>
        <p:spPr bwMode="auto">
          <a:xfrm>
            <a:off x="5105705" y="3652417"/>
            <a:ext cx="2049890" cy="1051249"/>
          </a:xfrm>
          <a:custGeom>
            <a:avLst/>
            <a:gdLst>
              <a:gd name="T0" fmla="*/ 2338 w 2338"/>
              <a:gd name="T1" fmla="*/ 477 h 1199"/>
              <a:gd name="T2" fmla="*/ 0 w 2338"/>
              <a:gd name="T3" fmla="*/ 1199 h 1199"/>
              <a:gd name="T4" fmla="*/ 0 w 2338"/>
              <a:gd name="T5" fmla="*/ 724 h 1199"/>
              <a:gd name="T6" fmla="*/ 2338 w 2338"/>
              <a:gd name="T7" fmla="*/ 0 h 1199"/>
              <a:gd name="T8" fmla="*/ 2338 w 2338"/>
              <a:gd name="T9" fmla="*/ 477 h 1199"/>
            </a:gdLst>
            <a:ahLst/>
            <a:cxnLst>
              <a:cxn ang="0">
                <a:pos x="T0" y="T1"/>
              </a:cxn>
              <a:cxn ang="0">
                <a:pos x="T2" y="T3"/>
              </a:cxn>
              <a:cxn ang="0">
                <a:pos x="T4" y="T5"/>
              </a:cxn>
              <a:cxn ang="0">
                <a:pos x="T6" y="T7"/>
              </a:cxn>
              <a:cxn ang="0">
                <a:pos x="T8" y="T9"/>
              </a:cxn>
            </a:cxnLst>
            <a:rect l="0" t="0" r="r" b="b"/>
            <a:pathLst>
              <a:path w="2338" h="1199">
                <a:moveTo>
                  <a:pt x="2338" y="477"/>
                </a:moveTo>
                <a:lnTo>
                  <a:pt x="0" y="1199"/>
                </a:lnTo>
                <a:lnTo>
                  <a:pt x="0" y="724"/>
                </a:lnTo>
                <a:lnTo>
                  <a:pt x="2338" y="0"/>
                </a:lnTo>
                <a:lnTo>
                  <a:pt x="2338" y="477"/>
                </a:lnTo>
                <a:close/>
              </a:path>
            </a:pathLst>
          </a:custGeom>
          <a:solidFill>
            <a:schemeClr val="accent2">
              <a:lumMod val="7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62" name="Group 19"/>
          <p:cNvGrpSpPr/>
          <p:nvPr/>
        </p:nvGrpSpPr>
        <p:grpSpPr>
          <a:xfrm>
            <a:off x="4754120" y="1525370"/>
            <a:ext cx="2752184" cy="4003337"/>
            <a:chOff x="4675183" y="2070731"/>
            <a:chExt cx="2752184" cy="4003337"/>
          </a:xfrm>
        </p:grpSpPr>
        <p:sp>
          <p:nvSpPr>
            <p:cNvPr id="63" name="Freeform 7"/>
            <p:cNvSpPr>
              <a:spLocks/>
            </p:cNvSpPr>
            <p:nvPr/>
          </p:nvSpPr>
          <p:spPr bwMode="auto">
            <a:xfrm>
              <a:off x="5637877" y="2284663"/>
              <a:ext cx="826795" cy="892553"/>
            </a:xfrm>
            <a:custGeom>
              <a:avLst/>
              <a:gdLst>
                <a:gd name="T0" fmla="*/ 472 w 943"/>
                <a:gd name="T1" fmla="*/ 0 h 1018"/>
                <a:gd name="T2" fmla="*/ 0 w 943"/>
                <a:gd name="T3" fmla="*/ 397 h 1018"/>
                <a:gd name="T4" fmla="*/ 173 w 943"/>
                <a:gd name="T5" fmla="*/ 842 h 1018"/>
                <a:gd name="T6" fmla="*/ 472 w 943"/>
                <a:gd name="T7" fmla="*/ 1018 h 1018"/>
                <a:gd name="T8" fmla="*/ 770 w 943"/>
                <a:gd name="T9" fmla="*/ 842 h 1018"/>
                <a:gd name="T10" fmla="*/ 943 w 943"/>
                <a:gd name="T11" fmla="*/ 397 h 1018"/>
                <a:gd name="T12" fmla="*/ 472 w 943"/>
                <a:gd name="T13" fmla="*/ 0 h 1018"/>
              </a:gdLst>
              <a:ahLst/>
              <a:cxnLst>
                <a:cxn ang="0">
                  <a:pos x="T0" y="T1"/>
                </a:cxn>
                <a:cxn ang="0">
                  <a:pos x="T2" y="T3"/>
                </a:cxn>
                <a:cxn ang="0">
                  <a:pos x="T4" y="T5"/>
                </a:cxn>
                <a:cxn ang="0">
                  <a:pos x="T6" y="T7"/>
                </a:cxn>
                <a:cxn ang="0">
                  <a:pos x="T8" y="T9"/>
                </a:cxn>
                <a:cxn ang="0">
                  <a:pos x="T10" y="T11"/>
                </a:cxn>
                <a:cxn ang="0">
                  <a:pos x="T12" y="T13"/>
                </a:cxn>
              </a:cxnLst>
              <a:rect l="0" t="0" r="r" b="b"/>
              <a:pathLst>
                <a:path w="943" h="1018">
                  <a:moveTo>
                    <a:pt x="472" y="0"/>
                  </a:moveTo>
                  <a:lnTo>
                    <a:pt x="0" y="397"/>
                  </a:lnTo>
                  <a:lnTo>
                    <a:pt x="173" y="842"/>
                  </a:lnTo>
                  <a:lnTo>
                    <a:pt x="472" y="1018"/>
                  </a:lnTo>
                  <a:lnTo>
                    <a:pt x="770" y="842"/>
                  </a:lnTo>
                  <a:lnTo>
                    <a:pt x="943" y="397"/>
                  </a:lnTo>
                  <a:lnTo>
                    <a:pt x="472" y="0"/>
                  </a:ln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4" name="Freeform 8"/>
            <p:cNvSpPr>
              <a:spLocks/>
            </p:cNvSpPr>
            <p:nvPr/>
          </p:nvSpPr>
          <p:spPr bwMode="auto">
            <a:xfrm>
              <a:off x="4675183" y="2070731"/>
              <a:ext cx="1376530" cy="1023192"/>
            </a:xfrm>
            <a:custGeom>
              <a:avLst/>
              <a:gdLst>
                <a:gd name="T0" fmla="*/ 1062 w 1062"/>
                <a:gd name="T1" fmla="*/ 165 h 790"/>
                <a:gd name="T2" fmla="*/ 504 w 1062"/>
                <a:gd name="T3" fmla="*/ 790 h 790"/>
                <a:gd name="T4" fmla="*/ 0 w 1062"/>
                <a:gd name="T5" fmla="*/ 0 h 790"/>
                <a:gd name="T6" fmla="*/ 1062 w 1062"/>
                <a:gd name="T7" fmla="*/ 165 h 790"/>
              </a:gdLst>
              <a:ahLst/>
              <a:cxnLst>
                <a:cxn ang="0">
                  <a:pos x="T0" y="T1"/>
                </a:cxn>
                <a:cxn ang="0">
                  <a:pos x="T2" y="T3"/>
                </a:cxn>
                <a:cxn ang="0">
                  <a:pos x="T4" y="T5"/>
                </a:cxn>
                <a:cxn ang="0">
                  <a:pos x="T6" y="T7"/>
                </a:cxn>
              </a:cxnLst>
              <a:rect l="0" t="0" r="r" b="b"/>
              <a:pathLst>
                <a:path w="1062" h="790">
                  <a:moveTo>
                    <a:pt x="1062" y="165"/>
                  </a:moveTo>
                  <a:cubicBezTo>
                    <a:pt x="1062" y="165"/>
                    <a:pt x="610" y="540"/>
                    <a:pt x="504" y="790"/>
                  </a:cubicBezTo>
                  <a:cubicBezTo>
                    <a:pt x="504" y="790"/>
                    <a:pt x="117" y="81"/>
                    <a:pt x="0" y="0"/>
                  </a:cubicBezTo>
                  <a:cubicBezTo>
                    <a:pt x="0" y="0"/>
                    <a:pt x="871" y="3"/>
                    <a:pt x="1062" y="165"/>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5" name="Freeform 9"/>
            <p:cNvSpPr>
              <a:spLocks/>
            </p:cNvSpPr>
            <p:nvPr/>
          </p:nvSpPr>
          <p:spPr bwMode="auto">
            <a:xfrm>
              <a:off x="4747955" y="2072485"/>
              <a:ext cx="645303" cy="903951"/>
            </a:xfrm>
            <a:custGeom>
              <a:avLst/>
              <a:gdLst>
                <a:gd name="T0" fmla="*/ 0 w 498"/>
                <a:gd name="T1" fmla="*/ 0 h 698"/>
                <a:gd name="T2" fmla="*/ 498 w 498"/>
                <a:gd name="T3" fmla="*/ 698 h 698"/>
              </a:gdLst>
              <a:ahLst/>
              <a:cxnLst>
                <a:cxn ang="0">
                  <a:pos x="T0" y="T1"/>
                </a:cxn>
                <a:cxn ang="0">
                  <a:pos x="T2" y="T3"/>
                </a:cxn>
              </a:cxnLst>
              <a:rect l="0" t="0" r="r" b="b"/>
              <a:pathLst>
                <a:path w="498" h="698">
                  <a:moveTo>
                    <a:pt x="0" y="0"/>
                  </a:moveTo>
                  <a:cubicBezTo>
                    <a:pt x="0" y="0"/>
                    <a:pt x="271" y="255"/>
                    <a:pt x="498" y="698"/>
                  </a:cubicBezTo>
                </a:path>
              </a:pathLst>
            </a:custGeom>
            <a:noFill/>
            <a:ln w="26988" cap="flat">
              <a:solidFill>
                <a:srgbClr val="F2F2F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6" name="Freeform 10"/>
            <p:cNvSpPr>
              <a:spLocks/>
            </p:cNvSpPr>
            <p:nvPr/>
          </p:nvSpPr>
          <p:spPr bwMode="auto">
            <a:xfrm>
              <a:off x="6051713" y="2070731"/>
              <a:ext cx="1375654" cy="1023192"/>
            </a:xfrm>
            <a:custGeom>
              <a:avLst/>
              <a:gdLst>
                <a:gd name="T0" fmla="*/ 0 w 1062"/>
                <a:gd name="T1" fmla="*/ 165 h 790"/>
                <a:gd name="T2" fmla="*/ 558 w 1062"/>
                <a:gd name="T3" fmla="*/ 790 h 790"/>
                <a:gd name="T4" fmla="*/ 1062 w 1062"/>
                <a:gd name="T5" fmla="*/ 0 h 790"/>
                <a:gd name="T6" fmla="*/ 0 w 1062"/>
                <a:gd name="T7" fmla="*/ 165 h 790"/>
              </a:gdLst>
              <a:ahLst/>
              <a:cxnLst>
                <a:cxn ang="0">
                  <a:pos x="T0" y="T1"/>
                </a:cxn>
                <a:cxn ang="0">
                  <a:pos x="T2" y="T3"/>
                </a:cxn>
                <a:cxn ang="0">
                  <a:pos x="T4" y="T5"/>
                </a:cxn>
                <a:cxn ang="0">
                  <a:pos x="T6" y="T7"/>
                </a:cxn>
              </a:cxnLst>
              <a:rect l="0" t="0" r="r" b="b"/>
              <a:pathLst>
                <a:path w="1062" h="790">
                  <a:moveTo>
                    <a:pt x="0" y="165"/>
                  </a:moveTo>
                  <a:cubicBezTo>
                    <a:pt x="0" y="165"/>
                    <a:pt x="452" y="540"/>
                    <a:pt x="558" y="790"/>
                  </a:cubicBezTo>
                  <a:cubicBezTo>
                    <a:pt x="558" y="790"/>
                    <a:pt x="946" y="81"/>
                    <a:pt x="1062" y="0"/>
                  </a:cubicBezTo>
                  <a:cubicBezTo>
                    <a:pt x="1062" y="0"/>
                    <a:pt x="191" y="3"/>
                    <a:pt x="0" y="165"/>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7" name="Freeform 11"/>
            <p:cNvSpPr>
              <a:spLocks/>
            </p:cNvSpPr>
            <p:nvPr/>
          </p:nvSpPr>
          <p:spPr bwMode="auto">
            <a:xfrm>
              <a:off x="6709291" y="2072485"/>
              <a:ext cx="645303" cy="903951"/>
            </a:xfrm>
            <a:custGeom>
              <a:avLst/>
              <a:gdLst>
                <a:gd name="T0" fmla="*/ 498 w 498"/>
                <a:gd name="T1" fmla="*/ 0 h 698"/>
                <a:gd name="T2" fmla="*/ 0 w 498"/>
                <a:gd name="T3" fmla="*/ 698 h 698"/>
              </a:gdLst>
              <a:ahLst/>
              <a:cxnLst>
                <a:cxn ang="0">
                  <a:pos x="T0" y="T1"/>
                </a:cxn>
                <a:cxn ang="0">
                  <a:pos x="T2" y="T3"/>
                </a:cxn>
              </a:cxnLst>
              <a:rect l="0" t="0" r="r" b="b"/>
              <a:pathLst>
                <a:path w="498" h="698">
                  <a:moveTo>
                    <a:pt x="498" y="0"/>
                  </a:moveTo>
                  <a:cubicBezTo>
                    <a:pt x="498" y="0"/>
                    <a:pt x="227" y="255"/>
                    <a:pt x="0" y="698"/>
                  </a:cubicBezTo>
                </a:path>
              </a:pathLst>
            </a:custGeom>
            <a:noFill/>
            <a:ln w="26988" cap="flat">
              <a:solidFill>
                <a:srgbClr val="F2F2F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8" name="Freeform 12"/>
            <p:cNvSpPr>
              <a:spLocks/>
            </p:cNvSpPr>
            <p:nvPr/>
          </p:nvSpPr>
          <p:spPr bwMode="auto">
            <a:xfrm>
              <a:off x="5507238" y="3022904"/>
              <a:ext cx="1068784" cy="3051164"/>
            </a:xfrm>
            <a:custGeom>
              <a:avLst/>
              <a:gdLst>
                <a:gd name="T0" fmla="*/ 897 w 1219"/>
                <a:gd name="T1" fmla="*/ 0 h 3480"/>
                <a:gd name="T2" fmla="*/ 610 w 1219"/>
                <a:gd name="T3" fmla="*/ 168 h 3480"/>
                <a:gd name="T4" fmla="*/ 322 w 1219"/>
                <a:gd name="T5" fmla="*/ 0 h 3480"/>
                <a:gd name="T6" fmla="*/ 0 w 1219"/>
                <a:gd name="T7" fmla="*/ 2804 h 3480"/>
                <a:gd name="T8" fmla="*/ 599 w 1219"/>
                <a:gd name="T9" fmla="*/ 3480 h 3480"/>
                <a:gd name="T10" fmla="*/ 1219 w 1219"/>
                <a:gd name="T11" fmla="*/ 2804 h 3480"/>
                <a:gd name="T12" fmla="*/ 897 w 1219"/>
                <a:gd name="T13" fmla="*/ 0 h 3480"/>
              </a:gdLst>
              <a:ahLst/>
              <a:cxnLst>
                <a:cxn ang="0">
                  <a:pos x="T0" y="T1"/>
                </a:cxn>
                <a:cxn ang="0">
                  <a:pos x="T2" y="T3"/>
                </a:cxn>
                <a:cxn ang="0">
                  <a:pos x="T4" y="T5"/>
                </a:cxn>
                <a:cxn ang="0">
                  <a:pos x="T6" y="T7"/>
                </a:cxn>
                <a:cxn ang="0">
                  <a:pos x="T8" y="T9"/>
                </a:cxn>
                <a:cxn ang="0">
                  <a:pos x="T10" y="T11"/>
                </a:cxn>
                <a:cxn ang="0">
                  <a:pos x="T12" y="T13"/>
                </a:cxn>
              </a:cxnLst>
              <a:rect l="0" t="0" r="r" b="b"/>
              <a:pathLst>
                <a:path w="1219" h="3480">
                  <a:moveTo>
                    <a:pt x="897" y="0"/>
                  </a:moveTo>
                  <a:lnTo>
                    <a:pt x="610" y="168"/>
                  </a:lnTo>
                  <a:lnTo>
                    <a:pt x="322" y="0"/>
                  </a:lnTo>
                  <a:lnTo>
                    <a:pt x="0" y="2804"/>
                  </a:lnTo>
                  <a:lnTo>
                    <a:pt x="599" y="3480"/>
                  </a:lnTo>
                  <a:lnTo>
                    <a:pt x="1219" y="2804"/>
                  </a:lnTo>
                  <a:lnTo>
                    <a:pt x="897" y="0"/>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69" name="Freeform 43"/>
          <p:cNvSpPr>
            <a:spLocks/>
          </p:cNvSpPr>
          <p:nvPr/>
        </p:nvSpPr>
        <p:spPr bwMode="auto">
          <a:xfrm>
            <a:off x="4718172" y="2580126"/>
            <a:ext cx="577792" cy="470826"/>
          </a:xfrm>
          <a:custGeom>
            <a:avLst/>
            <a:gdLst>
              <a:gd name="T0" fmla="*/ 659 w 659"/>
              <a:gd name="T1" fmla="*/ 537 h 537"/>
              <a:gd name="T2" fmla="*/ 0 w 659"/>
              <a:gd name="T3" fmla="*/ 477 h 537"/>
              <a:gd name="T4" fmla="*/ 179 w 659"/>
              <a:gd name="T5" fmla="*/ 242 h 537"/>
              <a:gd name="T6" fmla="*/ 0 w 659"/>
              <a:gd name="T7" fmla="*/ 0 h 537"/>
              <a:gd name="T8" fmla="*/ 659 w 659"/>
              <a:gd name="T9" fmla="*/ 60 h 537"/>
              <a:gd name="T10" fmla="*/ 659 w 659"/>
              <a:gd name="T11" fmla="*/ 537 h 537"/>
            </a:gdLst>
            <a:ahLst/>
            <a:cxnLst>
              <a:cxn ang="0">
                <a:pos x="T0" y="T1"/>
              </a:cxn>
              <a:cxn ang="0">
                <a:pos x="T2" y="T3"/>
              </a:cxn>
              <a:cxn ang="0">
                <a:pos x="T4" y="T5"/>
              </a:cxn>
              <a:cxn ang="0">
                <a:pos x="T6" y="T7"/>
              </a:cxn>
              <a:cxn ang="0">
                <a:pos x="T8" y="T9"/>
              </a:cxn>
              <a:cxn ang="0">
                <a:pos x="T10" y="T11"/>
              </a:cxn>
            </a:cxnLst>
            <a:rect l="0" t="0" r="r" b="b"/>
            <a:pathLst>
              <a:path w="659" h="537">
                <a:moveTo>
                  <a:pt x="659" y="537"/>
                </a:moveTo>
                <a:lnTo>
                  <a:pt x="0" y="477"/>
                </a:lnTo>
                <a:lnTo>
                  <a:pt x="179" y="242"/>
                </a:lnTo>
                <a:lnTo>
                  <a:pt x="0" y="0"/>
                </a:lnTo>
                <a:lnTo>
                  <a:pt x="659" y="60"/>
                </a:lnTo>
                <a:lnTo>
                  <a:pt x="659" y="537"/>
                </a:ln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0" name="Freeform 44"/>
          <p:cNvSpPr>
            <a:spLocks/>
          </p:cNvSpPr>
          <p:nvPr/>
        </p:nvSpPr>
        <p:spPr bwMode="auto">
          <a:xfrm>
            <a:off x="5105705" y="2634486"/>
            <a:ext cx="189383" cy="475210"/>
          </a:xfrm>
          <a:custGeom>
            <a:avLst/>
            <a:gdLst>
              <a:gd name="T0" fmla="*/ 216 w 216"/>
              <a:gd name="T1" fmla="*/ 477 h 542"/>
              <a:gd name="T2" fmla="*/ 0 w 216"/>
              <a:gd name="T3" fmla="*/ 542 h 542"/>
              <a:gd name="T4" fmla="*/ 0 w 216"/>
              <a:gd name="T5" fmla="*/ 65 h 542"/>
              <a:gd name="T6" fmla="*/ 216 w 216"/>
              <a:gd name="T7" fmla="*/ 0 h 542"/>
              <a:gd name="T8" fmla="*/ 216 w 216"/>
              <a:gd name="T9" fmla="*/ 477 h 542"/>
            </a:gdLst>
            <a:ahLst/>
            <a:cxnLst>
              <a:cxn ang="0">
                <a:pos x="T0" y="T1"/>
              </a:cxn>
              <a:cxn ang="0">
                <a:pos x="T2" y="T3"/>
              </a:cxn>
              <a:cxn ang="0">
                <a:pos x="T4" y="T5"/>
              </a:cxn>
              <a:cxn ang="0">
                <a:pos x="T6" y="T7"/>
              </a:cxn>
              <a:cxn ang="0">
                <a:pos x="T8" y="T9"/>
              </a:cxn>
            </a:cxnLst>
            <a:rect l="0" t="0" r="r" b="b"/>
            <a:pathLst>
              <a:path w="216" h="542">
                <a:moveTo>
                  <a:pt x="216" y="477"/>
                </a:moveTo>
                <a:lnTo>
                  <a:pt x="0" y="542"/>
                </a:lnTo>
                <a:lnTo>
                  <a:pt x="0" y="65"/>
                </a:lnTo>
                <a:lnTo>
                  <a:pt x="216" y="0"/>
                </a:lnTo>
                <a:lnTo>
                  <a:pt x="216" y="477"/>
                </a:lnTo>
                <a:close/>
              </a:path>
            </a:pathLst>
          </a:custGeom>
          <a:solidFill>
            <a:schemeClr val="accent1">
              <a:lumMod val="5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1" name="Freeform 45"/>
          <p:cNvSpPr>
            <a:spLocks/>
          </p:cNvSpPr>
          <p:nvPr/>
        </p:nvSpPr>
        <p:spPr bwMode="auto">
          <a:xfrm>
            <a:off x="6964459" y="4507269"/>
            <a:ext cx="578669" cy="472580"/>
          </a:xfrm>
          <a:custGeom>
            <a:avLst/>
            <a:gdLst>
              <a:gd name="T0" fmla="*/ 0 w 660"/>
              <a:gd name="T1" fmla="*/ 0 h 539"/>
              <a:gd name="T2" fmla="*/ 660 w 660"/>
              <a:gd name="T3" fmla="*/ 62 h 539"/>
              <a:gd name="T4" fmla="*/ 481 w 660"/>
              <a:gd name="T5" fmla="*/ 297 h 539"/>
              <a:gd name="T6" fmla="*/ 660 w 660"/>
              <a:gd name="T7" fmla="*/ 539 h 539"/>
              <a:gd name="T8" fmla="*/ 0 w 660"/>
              <a:gd name="T9" fmla="*/ 477 h 539"/>
              <a:gd name="T10" fmla="*/ 0 w 660"/>
              <a:gd name="T11" fmla="*/ 0 h 539"/>
            </a:gdLst>
            <a:ahLst/>
            <a:cxnLst>
              <a:cxn ang="0">
                <a:pos x="T0" y="T1"/>
              </a:cxn>
              <a:cxn ang="0">
                <a:pos x="T2" y="T3"/>
              </a:cxn>
              <a:cxn ang="0">
                <a:pos x="T4" y="T5"/>
              </a:cxn>
              <a:cxn ang="0">
                <a:pos x="T6" y="T7"/>
              </a:cxn>
              <a:cxn ang="0">
                <a:pos x="T8" y="T9"/>
              </a:cxn>
              <a:cxn ang="0">
                <a:pos x="T10" y="T11"/>
              </a:cxn>
            </a:cxnLst>
            <a:rect l="0" t="0" r="r" b="b"/>
            <a:pathLst>
              <a:path w="660" h="539">
                <a:moveTo>
                  <a:pt x="0" y="0"/>
                </a:moveTo>
                <a:lnTo>
                  <a:pt x="660" y="62"/>
                </a:lnTo>
                <a:lnTo>
                  <a:pt x="481" y="297"/>
                </a:lnTo>
                <a:lnTo>
                  <a:pt x="660" y="539"/>
                </a:lnTo>
                <a:lnTo>
                  <a:pt x="0" y="477"/>
                </a:lnTo>
                <a:lnTo>
                  <a:pt x="0" y="0"/>
                </a:lnTo>
                <a:close/>
              </a:path>
            </a:pathLst>
          </a:custGeom>
          <a:solidFill>
            <a:schemeClr val="accent4">
              <a:lumMod val="7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2" name="Freeform 46"/>
          <p:cNvSpPr>
            <a:spLocks/>
          </p:cNvSpPr>
          <p:nvPr/>
        </p:nvSpPr>
        <p:spPr bwMode="auto">
          <a:xfrm>
            <a:off x="6966213" y="4450279"/>
            <a:ext cx="189383" cy="475210"/>
          </a:xfrm>
          <a:custGeom>
            <a:avLst/>
            <a:gdLst>
              <a:gd name="T0" fmla="*/ 0 w 216"/>
              <a:gd name="T1" fmla="*/ 65 h 542"/>
              <a:gd name="T2" fmla="*/ 216 w 216"/>
              <a:gd name="T3" fmla="*/ 0 h 542"/>
              <a:gd name="T4" fmla="*/ 216 w 216"/>
              <a:gd name="T5" fmla="*/ 477 h 542"/>
              <a:gd name="T6" fmla="*/ 0 w 216"/>
              <a:gd name="T7" fmla="*/ 542 h 542"/>
              <a:gd name="T8" fmla="*/ 0 w 216"/>
              <a:gd name="T9" fmla="*/ 65 h 542"/>
            </a:gdLst>
            <a:ahLst/>
            <a:cxnLst>
              <a:cxn ang="0">
                <a:pos x="T0" y="T1"/>
              </a:cxn>
              <a:cxn ang="0">
                <a:pos x="T2" y="T3"/>
              </a:cxn>
              <a:cxn ang="0">
                <a:pos x="T4" y="T5"/>
              </a:cxn>
              <a:cxn ang="0">
                <a:pos x="T6" y="T7"/>
              </a:cxn>
              <a:cxn ang="0">
                <a:pos x="T8" y="T9"/>
              </a:cxn>
            </a:cxnLst>
            <a:rect l="0" t="0" r="r" b="b"/>
            <a:pathLst>
              <a:path w="216" h="542">
                <a:moveTo>
                  <a:pt x="0" y="65"/>
                </a:moveTo>
                <a:lnTo>
                  <a:pt x="216" y="0"/>
                </a:lnTo>
                <a:lnTo>
                  <a:pt x="216" y="477"/>
                </a:lnTo>
                <a:lnTo>
                  <a:pt x="0" y="542"/>
                </a:lnTo>
                <a:lnTo>
                  <a:pt x="0" y="65"/>
                </a:lnTo>
                <a:close/>
              </a:path>
            </a:pathLst>
          </a:custGeom>
          <a:solidFill>
            <a:schemeClr val="accent4">
              <a:lumMod val="5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73" name="Group 30"/>
          <p:cNvGrpSpPr/>
          <p:nvPr/>
        </p:nvGrpSpPr>
        <p:grpSpPr>
          <a:xfrm>
            <a:off x="5105705" y="2691476"/>
            <a:ext cx="2049890" cy="581300"/>
            <a:chOff x="5026768" y="3236837"/>
            <a:chExt cx="2049890" cy="581300"/>
          </a:xfrm>
        </p:grpSpPr>
        <p:sp>
          <p:nvSpPr>
            <p:cNvPr id="74" name="Freeform 47"/>
            <p:cNvSpPr>
              <a:spLocks/>
            </p:cNvSpPr>
            <p:nvPr/>
          </p:nvSpPr>
          <p:spPr bwMode="auto">
            <a:xfrm>
              <a:off x="5026768" y="3236837"/>
              <a:ext cx="2049890" cy="581300"/>
            </a:xfrm>
            <a:custGeom>
              <a:avLst/>
              <a:gdLst>
                <a:gd name="T0" fmla="*/ 2338 w 2338"/>
                <a:gd name="T1" fmla="*/ 663 h 663"/>
                <a:gd name="T2" fmla="*/ 0 w 2338"/>
                <a:gd name="T3" fmla="*/ 477 h 663"/>
                <a:gd name="T4" fmla="*/ 0 w 2338"/>
                <a:gd name="T5" fmla="*/ 0 h 663"/>
                <a:gd name="T6" fmla="*/ 2338 w 2338"/>
                <a:gd name="T7" fmla="*/ 186 h 663"/>
                <a:gd name="T8" fmla="*/ 2338 w 2338"/>
                <a:gd name="T9" fmla="*/ 663 h 663"/>
              </a:gdLst>
              <a:ahLst/>
              <a:cxnLst>
                <a:cxn ang="0">
                  <a:pos x="T0" y="T1"/>
                </a:cxn>
                <a:cxn ang="0">
                  <a:pos x="T2" y="T3"/>
                </a:cxn>
                <a:cxn ang="0">
                  <a:pos x="T4" y="T5"/>
                </a:cxn>
                <a:cxn ang="0">
                  <a:pos x="T6" y="T7"/>
                </a:cxn>
                <a:cxn ang="0">
                  <a:pos x="T8" y="T9"/>
                </a:cxn>
              </a:cxnLst>
              <a:rect l="0" t="0" r="r" b="b"/>
              <a:pathLst>
                <a:path w="2338" h="663">
                  <a:moveTo>
                    <a:pt x="2338" y="663"/>
                  </a:moveTo>
                  <a:lnTo>
                    <a:pt x="0" y="477"/>
                  </a:lnTo>
                  <a:lnTo>
                    <a:pt x="0" y="0"/>
                  </a:lnTo>
                  <a:lnTo>
                    <a:pt x="2338" y="186"/>
                  </a:lnTo>
                  <a:lnTo>
                    <a:pt x="2338" y="663"/>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5" name="TextBox 32"/>
            <p:cNvSpPr txBox="1"/>
            <p:nvPr/>
          </p:nvSpPr>
          <p:spPr>
            <a:xfrm rot="259200">
              <a:off x="5311168" y="3327047"/>
              <a:ext cx="1569660" cy="400879"/>
            </a:xfrm>
            <a:prstGeom prst="rect">
              <a:avLst/>
            </a:prstGeom>
            <a:noFill/>
          </p:spPr>
          <p:txBody>
            <a:bodyPr wrap="none" rtlCol="0">
              <a:spAutoFit/>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95886F"/>
                  </a:solidFill>
                  <a:effectLst/>
                  <a:uLnTx/>
                  <a:uFillTx/>
                  <a:latin typeface="Open Sans"/>
                  <a:ea typeface="等线" panose="02010600030101010101" pitchFamily="2" charset="-122"/>
                  <a:cs typeface="Lato Regular"/>
                </a:rPr>
                <a:t>在线预警报告</a:t>
              </a:r>
              <a:endParaRPr kumimoji="0" lang="id-ID" altLang="zh-CN" sz="1800" b="1" i="0" u="none" strike="noStrike" kern="1200" cap="none" spc="0" normalizeH="0" baseline="0" noProof="0" dirty="0">
                <a:ln>
                  <a:noFill/>
                </a:ln>
                <a:solidFill>
                  <a:srgbClr val="95886F"/>
                </a:solidFill>
                <a:effectLst/>
                <a:uLnTx/>
                <a:uFillTx/>
                <a:latin typeface="Open Sans"/>
                <a:ea typeface="等线" panose="02010600030101010101" pitchFamily="2" charset="-122"/>
                <a:cs typeface="Lato Regular"/>
              </a:endParaRPr>
            </a:p>
          </p:txBody>
        </p:sp>
      </p:grpSp>
      <p:grpSp>
        <p:nvGrpSpPr>
          <p:cNvPr id="76" name="Group 33"/>
          <p:cNvGrpSpPr/>
          <p:nvPr/>
        </p:nvGrpSpPr>
        <p:grpSpPr>
          <a:xfrm>
            <a:off x="5105705" y="3489337"/>
            <a:ext cx="2049890" cy="581300"/>
            <a:chOff x="5026768" y="4034698"/>
            <a:chExt cx="2049890" cy="581300"/>
          </a:xfrm>
        </p:grpSpPr>
        <p:sp>
          <p:nvSpPr>
            <p:cNvPr id="77" name="Freeform 48"/>
            <p:cNvSpPr>
              <a:spLocks/>
            </p:cNvSpPr>
            <p:nvPr/>
          </p:nvSpPr>
          <p:spPr bwMode="auto">
            <a:xfrm>
              <a:off x="5026768" y="4034698"/>
              <a:ext cx="2049890" cy="581300"/>
            </a:xfrm>
            <a:custGeom>
              <a:avLst/>
              <a:gdLst>
                <a:gd name="T0" fmla="*/ 2338 w 2338"/>
                <a:gd name="T1" fmla="*/ 663 h 663"/>
                <a:gd name="T2" fmla="*/ 0 w 2338"/>
                <a:gd name="T3" fmla="*/ 477 h 663"/>
                <a:gd name="T4" fmla="*/ 0 w 2338"/>
                <a:gd name="T5" fmla="*/ 0 h 663"/>
                <a:gd name="T6" fmla="*/ 2338 w 2338"/>
                <a:gd name="T7" fmla="*/ 186 h 663"/>
                <a:gd name="T8" fmla="*/ 2338 w 2338"/>
                <a:gd name="T9" fmla="*/ 663 h 663"/>
              </a:gdLst>
              <a:ahLst/>
              <a:cxnLst>
                <a:cxn ang="0">
                  <a:pos x="T0" y="T1"/>
                </a:cxn>
                <a:cxn ang="0">
                  <a:pos x="T2" y="T3"/>
                </a:cxn>
                <a:cxn ang="0">
                  <a:pos x="T4" y="T5"/>
                </a:cxn>
                <a:cxn ang="0">
                  <a:pos x="T6" y="T7"/>
                </a:cxn>
                <a:cxn ang="0">
                  <a:pos x="T8" y="T9"/>
                </a:cxn>
              </a:cxnLst>
              <a:rect l="0" t="0" r="r" b="b"/>
              <a:pathLst>
                <a:path w="2338" h="663">
                  <a:moveTo>
                    <a:pt x="2338" y="663"/>
                  </a:moveTo>
                  <a:lnTo>
                    <a:pt x="0" y="477"/>
                  </a:lnTo>
                  <a:lnTo>
                    <a:pt x="0" y="0"/>
                  </a:lnTo>
                  <a:lnTo>
                    <a:pt x="2338" y="186"/>
                  </a:lnTo>
                  <a:lnTo>
                    <a:pt x="2338" y="663"/>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8" name="TextBox 35"/>
            <p:cNvSpPr txBox="1"/>
            <p:nvPr/>
          </p:nvSpPr>
          <p:spPr>
            <a:xfrm rot="259200">
              <a:off x="5311168" y="4124813"/>
              <a:ext cx="1569660" cy="400879"/>
            </a:xfrm>
            <a:prstGeom prst="rect">
              <a:avLst/>
            </a:prstGeom>
            <a:noFill/>
          </p:spPr>
          <p:txBody>
            <a:bodyPr wrap="non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95886F"/>
                  </a:solidFill>
                  <a:effectLst/>
                  <a:uLnTx/>
                  <a:uFillTx/>
                  <a:latin typeface="Open Sans"/>
                  <a:ea typeface="等线" panose="02010600030101010101" pitchFamily="2" charset="-122"/>
                  <a:cs typeface="Lato Regular"/>
                </a:rPr>
                <a:t>撞后评估报告</a:t>
              </a:r>
              <a:endParaRPr kumimoji="0" lang="id-ID" altLang="zh-CN" sz="1800" b="1" i="0" u="none" strike="noStrike" kern="1200" cap="none" spc="0" normalizeH="0" baseline="0" noProof="0" dirty="0">
                <a:ln>
                  <a:noFill/>
                </a:ln>
                <a:solidFill>
                  <a:srgbClr val="95886F"/>
                </a:solidFill>
                <a:effectLst/>
                <a:uLnTx/>
                <a:uFillTx/>
                <a:latin typeface="Open Sans"/>
                <a:ea typeface="等线" panose="02010600030101010101" pitchFamily="2" charset="-122"/>
                <a:cs typeface="Lato Regular"/>
              </a:endParaRPr>
            </a:p>
          </p:txBody>
        </p:sp>
      </p:grpSp>
      <p:grpSp>
        <p:nvGrpSpPr>
          <p:cNvPr id="79" name="Group 36"/>
          <p:cNvGrpSpPr/>
          <p:nvPr/>
        </p:nvGrpSpPr>
        <p:grpSpPr>
          <a:xfrm>
            <a:off x="5105705" y="4287199"/>
            <a:ext cx="2049890" cy="581300"/>
            <a:chOff x="5026768" y="4832560"/>
            <a:chExt cx="2049890" cy="581300"/>
          </a:xfrm>
        </p:grpSpPr>
        <p:sp>
          <p:nvSpPr>
            <p:cNvPr id="80" name="Freeform 49"/>
            <p:cNvSpPr>
              <a:spLocks/>
            </p:cNvSpPr>
            <p:nvPr/>
          </p:nvSpPr>
          <p:spPr bwMode="auto">
            <a:xfrm>
              <a:off x="5026768" y="4832560"/>
              <a:ext cx="2049890" cy="581300"/>
            </a:xfrm>
            <a:custGeom>
              <a:avLst/>
              <a:gdLst>
                <a:gd name="T0" fmla="*/ 2338 w 2338"/>
                <a:gd name="T1" fmla="*/ 663 h 663"/>
                <a:gd name="T2" fmla="*/ 0 w 2338"/>
                <a:gd name="T3" fmla="*/ 477 h 663"/>
                <a:gd name="T4" fmla="*/ 0 w 2338"/>
                <a:gd name="T5" fmla="*/ 0 h 663"/>
                <a:gd name="T6" fmla="*/ 2338 w 2338"/>
                <a:gd name="T7" fmla="*/ 186 h 663"/>
                <a:gd name="T8" fmla="*/ 2338 w 2338"/>
                <a:gd name="T9" fmla="*/ 663 h 663"/>
              </a:gdLst>
              <a:ahLst/>
              <a:cxnLst>
                <a:cxn ang="0">
                  <a:pos x="T0" y="T1"/>
                </a:cxn>
                <a:cxn ang="0">
                  <a:pos x="T2" y="T3"/>
                </a:cxn>
                <a:cxn ang="0">
                  <a:pos x="T4" y="T5"/>
                </a:cxn>
                <a:cxn ang="0">
                  <a:pos x="T6" y="T7"/>
                </a:cxn>
                <a:cxn ang="0">
                  <a:pos x="T8" y="T9"/>
                </a:cxn>
              </a:cxnLst>
              <a:rect l="0" t="0" r="r" b="b"/>
              <a:pathLst>
                <a:path w="2338" h="663">
                  <a:moveTo>
                    <a:pt x="2338" y="663"/>
                  </a:moveTo>
                  <a:lnTo>
                    <a:pt x="0" y="477"/>
                  </a:lnTo>
                  <a:lnTo>
                    <a:pt x="0" y="0"/>
                  </a:lnTo>
                  <a:lnTo>
                    <a:pt x="2338" y="186"/>
                  </a:lnTo>
                  <a:lnTo>
                    <a:pt x="2338" y="663"/>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1" name="TextBox 38"/>
            <p:cNvSpPr txBox="1"/>
            <p:nvPr/>
          </p:nvSpPr>
          <p:spPr>
            <a:xfrm rot="259200">
              <a:off x="5195751" y="4918419"/>
              <a:ext cx="1800493" cy="400879"/>
            </a:xfrm>
            <a:prstGeom prst="rect">
              <a:avLst/>
            </a:prstGeom>
            <a:noFill/>
          </p:spPr>
          <p:txBody>
            <a:bodyPr wrap="none" rtlCol="0">
              <a:spAutoFit/>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95886F"/>
                  </a:solidFill>
                  <a:effectLst/>
                  <a:uLnTx/>
                  <a:uFillTx/>
                  <a:latin typeface="Open Sans"/>
                  <a:ea typeface="等线" panose="02010600030101010101" pitchFamily="2" charset="-122"/>
                  <a:cs typeface="Lato Regular"/>
                </a:rPr>
                <a:t>易损性评估报告</a:t>
              </a:r>
              <a:endParaRPr kumimoji="0" lang="id-ID" altLang="zh-CN" sz="1800" b="1" i="0" u="none" strike="noStrike" kern="1200" cap="none" spc="0" normalizeH="0" baseline="0" noProof="0" dirty="0">
                <a:ln>
                  <a:noFill/>
                </a:ln>
                <a:solidFill>
                  <a:srgbClr val="95886F"/>
                </a:solidFill>
                <a:effectLst/>
                <a:uLnTx/>
                <a:uFillTx/>
                <a:latin typeface="Open Sans"/>
                <a:ea typeface="等线" panose="02010600030101010101" pitchFamily="2" charset="-122"/>
                <a:cs typeface="Lato Regular"/>
              </a:endParaRPr>
            </a:p>
          </p:txBody>
        </p:sp>
      </p:grpSp>
      <p:cxnSp>
        <p:nvCxnSpPr>
          <p:cNvPr id="82" name="Straight Connector 39"/>
          <p:cNvCxnSpPr/>
          <p:nvPr/>
        </p:nvCxnSpPr>
        <p:spPr>
          <a:xfrm flipH="1">
            <a:off x="3623995" y="2691476"/>
            <a:ext cx="788376" cy="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3" name="TextBox 40"/>
          <p:cNvSpPr txBox="1"/>
          <p:nvPr/>
        </p:nvSpPr>
        <p:spPr>
          <a:xfrm>
            <a:off x="1006873" y="2574956"/>
            <a:ext cx="2378521" cy="1106137"/>
          </a:xfrm>
          <a:prstGeom prst="rect">
            <a:avLst/>
          </a:prstGeom>
          <a:noFill/>
        </p:spPr>
        <p:txBody>
          <a:bodyPr wrap="square" rtlCol="0">
            <a:spAutoFit/>
          </a:bodyPr>
          <a:lstStyle/>
          <a:p>
            <a:pPr marL="0" marR="0" lvl="0" indent="0"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95886F"/>
                </a:solidFill>
                <a:effectLst/>
                <a:uLnTx/>
                <a:uFillTx/>
                <a:latin typeface="Open Sans"/>
                <a:ea typeface="等线" panose="02010600030101010101" pitchFamily="2" charset="-122"/>
                <a:cs typeface="+mn-cs"/>
              </a:rPr>
              <a:t>桥梁船撞检测预警系统发现远处船舶航行轨迹异常，</a:t>
            </a:r>
            <a:r>
              <a:rPr kumimoji="0" lang="zh-CN" altLang="en-US" sz="1400" b="0" i="0" u="none" strike="noStrike" kern="1200" cap="none" spc="0" normalizeH="0" baseline="0" noProof="0" dirty="0" smtClean="0">
                <a:ln>
                  <a:noFill/>
                </a:ln>
                <a:solidFill>
                  <a:srgbClr val="95886F"/>
                </a:solidFill>
                <a:effectLst/>
                <a:uLnTx/>
                <a:uFillTx/>
                <a:latin typeface="Open Sans"/>
                <a:ea typeface="等线" panose="02010600030101010101" pitchFamily="2" charset="-122"/>
                <a:cs typeface="+mn-cs"/>
              </a:rPr>
              <a:t>可能带来</a:t>
            </a:r>
            <a:r>
              <a:rPr kumimoji="0" lang="zh-CN" altLang="en-US" sz="1400" b="0" i="0" u="none" strike="noStrike" kern="1200" cap="none" spc="0" normalizeH="0" baseline="0" noProof="0" dirty="0">
                <a:ln>
                  <a:noFill/>
                </a:ln>
                <a:solidFill>
                  <a:srgbClr val="95886F"/>
                </a:solidFill>
                <a:effectLst/>
                <a:uLnTx/>
                <a:uFillTx/>
                <a:latin typeface="Open Sans"/>
                <a:ea typeface="等线" panose="02010600030101010101" pitchFamily="2" charset="-122"/>
                <a:cs typeface="+mn-cs"/>
              </a:rPr>
              <a:t>威胁时，自动发布预警</a:t>
            </a:r>
            <a:r>
              <a:rPr kumimoji="0" lang="zh-CN" altLang="en-US" sz="1400" b="0" i="0" u="none" strike="noStrike" kern="1200" cap="none" spc="0" normalizeH="0" baseline="0" noProof="0" dirty="0" smtClean="0">
                <a:ln>
                  <a:noFill/>
                </a:ln>
                <a:solidFill>
                  <a:srgbClr val="95886F"/>
                </a:solidFill>
                <a:effectLst/>
                <a:uLnTx/>
                <a:uFillTx/>
                <a:latin typeface="Open Sans"/>
                <a:ea typeface="等线" panose="02010600030101010101" pitchFamily="2" charset="-122"/>
                <a:cs typeface="+mn-cs"/>
              </a:rPr>
              <a:t>报告。</a:t>
            </a:r>
            <a:endParaRPr kumimoji="0" lang="en-US" sz="1400" b="0" i="0" u="none" strike="noStrike" kern="1200" cap="none" spc="0" normalizeH="0" baseline="0" noProof="0" dirty="0">
              <a:ln>
                <a:noFill/>
              </a:ln>
              <a:solidFill>
                <a:srgbClr val="95886F"/>
              </a:solidFill>
              <a:effectLst/>
              <a:uLnTx/>
              <a:uFillTx/>
              <a:latin typeface="Open Sans"/>
              <a:ea typeface="+mn-ea"/>
              <a:cs typeface="+mn-cs"/>
            </a:endParaRPr>
          </a:p>
        </p:txBody>
      </p:sp>
      <p:sp>
        <p:nvSpPr>
          <p:cNvPr id="84" name="TextBox 41"/>
          <p:cNvSpPr txBox="1"/>
          <p:nvPr/>
        </p:nvSpPr>
        <p:spPr>
          <a:xfrm>
            <a:off x="1006873" y="1858385"/>
            <a:ext cx="2339066" cy="568792"/>
          </a:xfrm>
          <a:prstGeom prst="rect">
            <a:avLst/>
          </a:prstGeom>
          <a:noFill/>
        </p:spPr>
        <p:txBody>
          <a:bodyPr wrap="none" lIns="91422" tIns="45711" rIns="91422" bIns="45711" rtlCol="0">
            <a:spAutoFit/>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95886F"/>
                </a:solidFill>
                <a:effectLst/>
                <a:uLnTx/>
                <a:uFillTx/>
                <a:latin typeface="Open Sans"/>
                <a:ea typeface="等线" panose="02010600030101010101" pitchFamily="2" charset="-122"/>
                <a:cs typeface="Lato Regular"/>
              </a:rPr>
              <a:t>在线预警报告</a:t>
            </a:r>
            <a:endParaRPr kumimoji="0" lang="id-ID" sz="2800" b="1" i="0" u="none" strike="noStrike" kern="1200" cap="none" spc="0" normalizeH="0" baseline="0" noProof="0" dirty="0">
              <a:ln>
                <a:noFill/>
              </a:ln>
              <a:solidFill>
                <a:srgbClr val="95886F"/>
              </a:solidFill>
              <a:effectLst/>
              <a:uLnTx/>
              <a:uFillTx/>
              <a:latin typeface="Open Sans"/>
              <a:cs typeface="Lato Regular"/>
            </a:endParaRPr>
          </a:p>
        </p:txBody>
      </p:sp>
      <p:cxnSp>
        <p:nvCxnSpPr>
          <p:cNvPr id="85" name="Straight Connector 42"/>
          <p:cNvCxnSpPr/>
          <p:nvPr/>
        </p:nvCxnSpPr>
        <p:spPr>
          <a:xfrm flipH="1">
            <a:off x="3623995" y="4501132"/>
            <a:ext cx="788376" cy="0"/>
          </a:xfrm>
          <a:prstGeom prst="line">
            <a:avLst/>
          </a:prstGeom>
          <a:ln>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6" name="TextBox 43"/>
          <p:cNvSpPr txBox="1"/>
          <p:nvPr/>
        </p:nvSpPr>
        <p:spPr>
          <a:xfrm>
            <a:off x="1006873" y="4384612"/>
            <a:ext cx="2378521" cy="867930"/>
          </a:xfrm>
          <a:prstGeom prst="rect">
            <a:avLst/>
          </a:prstGeom>
          <a:noFill/>
        </p:spPr>
        <p:txBody>
          <a:bodyPr wrap="square" rtlCol="0">
            <a:spAutoFit/>
          </a:bodyPr>
          <a:lstStyle/>
          <a:p>
            <a:pPr marL="0" marR="0" lvl="0" indent="0"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srgbClr val="95886F"/>
                </a:solidFill>
                <a:effectLst/>
                <a:uLnTx/>
                <a:uFillTx/>
                <a:latin typeface="Open Sans"/>
                <a:ea typeface="等线" panose="02010600030101010101" pitchFamily="2" charset="-122"/>
                <a:cs typeface="+mn-cs"/>
              </a:rPr>
              <a:t>未</a:t>
            </a:r>
            <a:r>
              <a:rPr kumimoji="0" lang="zh-CN" altLang="en-US" sz="1400" b="0" i="0" u="none" strike="noStrike" kern="1200" cap="none" spc="0" normalizeH="0" baseline="0" noProof="0" dirty="0">
                <a:ln>
                  <a:noFill/>
                </a:ln>
                <a:solidFill>
                  <a:srgbClr val="95886F"/>
                </a:solidFill>
                <a:effectLst/>
                <a:uLnTx/>
                <a:uFillTx/>
                <a:latin typeface="Open Sans"/>
                <a:ea typeface="等线" panose="02010600030101010101" pitchFamily="2" charset="-122"/>
                <a:cs typeface="+mn-cs"/>
              </a:rPr>
              <a:t>发生船撞事故时应定期向多方人员发布不同内容易损性评估报告。</a:t>
            </a:r>
            <a:endParaRPr kumimoji="0" lang="en-US" sz="1400" b="0" i="0" u="none" strike="noStrike" kern="1200" cap="none" spc="0" normalizeH="0" baseline="0" noProof="0" dirty="0">
              <a:ln>
                <a:noFill/>
              </a:ln>
              <a:solidFill>
                <a:srgbClr val="95886F"/>
              </a:solidFill>
              <a:effectLst/>
              <a:uLnTx/>
              <a:uFillTx/>
              <a:latin typeface="Open Sans"/>
              <a:ea typeface="+mn-ea"/>
              <a:cs typeface="+mn-cs"/>
            </a:endParaRPr>
          </a:p>
        </p:txBody>
      </p:sp>
      <p:sp>
        <p:nvSpPr>
          <p:cNvPr id="87" name="TextBox 44"/>
          <p:cNvSpPr txBox="1"/>
          <p:nvPr/>
        </p:nvSpPr>
        <p:spPr>
          <a:xfrm>
            <a:off x="864732" y="3889462"/>
            <a:ext cx="2698138" cy="568792"/>
          </a:xfrm>
          <a:prstGeom prst="rect">
            <a:avLst/>
          </a:prstGeom>
          <a:noFill/>
        </p:spPr>
        <p:txBody>
          <a:bodyPr wrap="none" lIns="91422" tIns="45711" rIns="91422" bIns="45711" rtlCol="0">
            <a:spAutoFit/>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95886F"/>
                </a:solidFill>
                <a:effectLst/>
                <a:uLnTx/>
                <a:uFillTx/>
                <a:latin typeface="Open Sans"/>
                <a:ea typeface="等线" panose="02010600030101010101" pitchFamily="2" charset="-122"/>
                <a:cs typeface="Lato Regular"/>
              </a:rPr>
              <a:t>易损性评估报告</a:t>
            </a:r>
            <a:endParaRPr kumimoji="0" lang="id-ID" sz="2800" b="1" i="0" u="none" strike="noStrike" kern="1200" cap="none" spc="0" normalizeH="0" baseline="0" noProof="0" dirty="0">
              <a:ln>
                <a:noFill/>
              </a:ln>
              <a:solidFill>
                <a:srgbClr val="95886F"/>
              </a:solidFill>
              <a:effectLst/>
              <a:uLnTx/>
              <a:uFillTx/>
              <a:latin typeface="Open Sans"/>
              <a:cs typeface="Lato Regular"/>
            </a:endParaRPr>
          </a:p>
        </p:txBody>
      </p:sp>
      <p:cxnSp>
        <p:nvCxnSpPr>
          <p:cNvPr id="88" name="Straight Connector 45"/>
          <p:cNvCxnSpPr/>
          <p:nvPr/>
        </p:nvCxnSpPr>
        <p:spPr>
          <a:xfrm>
            <a:off x="7636065" y="3860522"/>
            <a:ext cx="788376" cy="0"/>
          </a:xfrm>
          <a:prstGeom prst="line">
            <a:avLst/>
          </a:prstGeom>
          <a:ln>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9" name="TextBox 46"/>
          <p:cNvSpPr txBox="1"/>
          <p:nvPr/>
        </p:nvSpPr>
        <p:spPr>
          <a:xfrm flipH="1">
            <a:off x="8663042" y="3744002"/>
            <a:ext cx="2378521" cy="867930"/>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95886F"/>
                </a:solidFill>
                <a:effectLst/>
                <a:uLnTx/>
                <a:uFillTx/>
                <a:latin typeface="Open Sans"/>
                <a:ea typeface="等线" panose="02010600030101010101" pitchFamily="2" charset="-122"/>
                <a:cs typeface="+mn-cs"/>
              </a:rPr>
              <a:t>航行异常船舶对桥梁造成威胁或与桥梁发生碰撞后</a:t>
            </a:r>
            <a:r>
              <a:rPr kumimoji="0" lang="zh-CN" altLang="en-US" sz="1400" b="0" i="0" u="none" strike="noStrike" kern="1200" cap="none" spc="0" normalizeH="0" baseline="0" noProof="0" dirty="0" smtClean="0">
                <a:ln>
                  <a:noFill/>
                </a:ln>
                <a:solidFill>
                  <a:srgbClr val="95886F"/>
                </a:solidFill>
                <a:effectLst/>
                <a:uLnTx/>
                <a:uFillTx/>
                <a:latin typeface="Open Sans"/>
                <a:ea typeface="等线" panose="02010600030101010101" pitchFamily="2" charset="-122"/>
                <a:cs typeface="+mn-cs"/>
              </a:rPr>
              <a:t>，发布评估</a:t>
            </a:r>
            <a:r>
              <a:rPr kumimoji="0" lang="zh-CN" altLang="en-US" sz="1400" b="0" i="0" u="none" strike="noStrike" kern="1200" cap="none" spc="0" normalizeH="0" baseline="0" noProof="0" dirty="0">
                <a:ln>
                  <a:noFill/>
                </a:ln>
                <a:solidFill>
                  <a:srgbClr val="95886F"/>
                </a:solidFill>
                <a:effectLst/>
                <a:uLnTx/>
                <a:uFillTx/>
                <a:latin typeface="Open Sans"/>
                <a:ea typeface="等线" panose="02010600030101010101" pitchFamily="2" charset="-122"/>
                <a:cs typeface="+mn-cs"/>
              </a:rPr>
              <a:t>报告。</a:t>
            </a:r>
            <a:endParaRPr kumimoji="0" lang="en-US" sz="1400" b="0" i="0" u="none" strike="noStrike" kern="1200" cap="none" spc="0" normalizeH="0" baseline="0" noProof="0" dirty="0">
              <a:ln>
                <a:noFill/>
              </a:ln>
              <a:solidFill>
                <a:srgbClr val="95886F"/>
              </a:solidFill>
              <a:effectLst/>
              <a:uLnTx/>
              <a:uFillTx/>
              <a:latin typeface="Open Sans"/>
              <a:ea typeface="+mn-ea"/>
              <a:cs typeface="+mn-cs"/>
            </a:endParaRPr>
          </a:p>
        </p:txBody>
      </p:sp>
      <p:sp>
        <p:nvSpPr>
          <p:cNvPr id="90" name="TextBox 47"/>
          <p:cNvSpPr txBox="1"/>
          <p:nvPr/>
        </p:nvSpPr>
        <p:spPr>
          <a:xfrm flipH="1">
            <a:off x="8663042" y="3147117"/>
            <a:ext cx="2339066" cy="568792"/>
          </a:xfrm>
          <a:prstGeom prst="rect">
            <a:avLst/>
          </a:prstGeom>
          <a:noFill/>
        </p:spPr>
        <p:txBody>
          <a:bodyPr wrap="none" lIns="91422" tIns="45711" rIns="91422" bIns="45711"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95886F"/>
                </a:solidFill>
                <a:effectLst/>
                <a:uLnTx/>
                <a:uFillTx/>
                <a:latin typeface="Open Sans"/>
                <a:ea typeface="等线" panose="02010600030101010101" pitchFamily="2" charset="-122"/>
                <a:cs typeface="Lato Regular"/>
              </a:rPr>
              <a:t>撞后评估报告</a:t>
            </a:r>
            <a:endParaRPr kumimoji="0" lang="id-ID" sz="2800" b="1" i="0" u="none" strike="noStrike" kern="1200" cap="none" spc="0" normalizeH="0" baseline="0" noProof="0" dirty="0">
              <a:ln>
                <a:noFill/>
              </a:ln>
              <a:solidFill>
                <a:srgbClr val="95886F"/>
              </a:solidFill>
              <a:effectLst/>
              <a:uLnTx/>
              <a:uFillTx/>
              <a:latin typeface="Open Sans"/>
              <a:cs typeface="Lato Regular"/>
            </a:endParaRPr>
          </a:p>
        </p:txBody>
      </p:sp>
      <p:sp>
        <p:nvSpPr>
          <p:cNvPr id="91" name="TextBox 90"/>
          <p:cNvSpPr txBox="1"/>
          <p:nvPr/>
        </p:nvSpPr>
        <p:spPr>
          <a:xfrm>
            <a:off x="1524000" y="315682"/>
            <a:ext cx="190500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需求分析</a:t>
            </a:r>
          </a:p>
        </p:txBody>
      </p:sp>
    </p:spTree>
    <p:extLst>
      <p:ext uri="{BB962C8B-B14F-4D97-AF65-F5344CB8AC3E}">
        <p14:creationId xmlns:p14="http://schemas.microsoft.com/office/powerpoint/2010/main" val="17390945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endCxn id="7" idx="4"/>
          </p:cNvCxnSpPr>
          <p:nvPr/>
        </p:nvCxnSpPr>
        <p:spPr>
          <a:xfrm flipV="1">
            <a:off x="10849455" y="72590"/>
            <a:ext cx="717471" cy="12129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a:endCxn id="7" idx="0"/>
          </p:cNvCxnSpPr>
          <p:nvPr/>
        </p:nvCxnSpPr>
        <p:spPr>
          <a:xfrm flipH="1" flipV="1">
            <a:off x="11641601" y="62152"/>
            <a:ext cx="879303" cy="40204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a:endCxn id="10" idx="7"/>
          </p:cNvCxnSpPr>
          <p:nvPr/>
        </p:nvCxnSpPr>
        <p:spPr>
          <a:xfrm flipH="1" flipV="1">
            <a:off x="11021720" y="1233762"/>
            <a:ext cx="1248321" cy="187468"/>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a:endCxn id="7" idx="5"/>
          </p:cNvCxnSpPr>
          <p:nvPr/>
        </p:nvCxnSpPr>
        <p:spPr>
          <a:xfrm flipH="1" flipV="1">
            <a:off x="11581921" y="100103"/>
            <a:ext cx="741582" cy="136147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a:stCxn id="7" idx="6"/>
            <a:endCxn id="10" idx="1"/>
          </p:cNvCxnSpPr>
          <p:nvPr/>
        </p:nvCxnSpPr>
        <p:spPr>
          <a:xfrm flipH="1">
            <a:off x="11014716" y="108442"/>
            <a:ext cx="595288" cy="107522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rot="4922515">
            <a:off x="11562792" y="29669"/>
            <a:ext cx="82942" cy="754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8" name="椭圆 7"/>
          <p:cNvSpPr/>
          <p:nvPr/>
        </p:nvSpPr>
        <p:spPr>
          <a:xfrm rot="4922515">
            <a:off x="12483315" y="485620"/>
            <a:ext cx="66025" cy="6002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9" name="直接连接符 8"/>
          <p:cNvCxnSpPr>
            <a:stCxn id="8" idx="5"/>
            <a:endCxn id="15" idx="1"/>
          </p:cNvCxnSpPr>
          <p:nvPr/>
        </p:nvCxnSpPr>
        <p:spPr>
          <a:xfrm flipH="1">
            <a:off x="12284366" y="541687"/>
            <a:ext cx="214175" cy="87800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rot="4922515">
            <a:off x="10959674" y="1179377"/>
            <a:ext cx="71542" cy="650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11" name="直接连接符 10"/>
          <p:cNvCxnSpPr/>
          <p:nvPr/>
        </p:nvCxnSpPr>
        <p:spPr>
          <a:xfrm rot="4922515" flipH="1">
            <a:off x="10450674" y="718584"/>
            <a:ext cx="921070" cy="1727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14" idx="1"/>
          </p:cNvCxnSpPr>
          <p:nvPr/>
        </p:nvCxnSpPr>
        <p:spPr>
          <a:xfrm flipV="1">
            <a:off x="9876855" y="199642"/>
            <a:ext cx="931465" cy="50041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14" idx="7"/>
          </p:cNvCxnSpPr>
          <p:nvPr/>
        </p:nvCxnSpPr>
        <p:spPr>
          <a:xfrm>
            <a:off x="9885337" y="760733"/>
            <a:ext cx="1083225" cy="479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rot="4922515">
            <a:off x="9810188" y="694861"/>
            <a:ext cx="86651" cy="7877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椭圆 14"/>
          <p:cNvSpPr/>
          <p:nvPr/>
        </p:nvSpPr>
        <p:spPr>
          <a:xfrm rot="4922515">
            <a:off x="12220553" y="1414720"/>
            <a:ext cx="82942" cy="754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椭圆 15"/>
          <p:cNvSpPr/>
          <p:nvPr/>
        </p:nvSpPr>
        <p:spPr>
          <a:xfrm rot="4922515">
            <a:off x="10733240" y="142426"/>
            <a:ext cx="115605" cy="105095"/>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椭圆 16"/>
          <p:cNvSpPr/>
          <p:nvPr/>
        </p:nvSpPr>
        <p:spPr>
          <a:xfrm rot="11174285">
            <a:off x="11403684" y="1570680"/>
            <a:ext cx="114883" cy="104439"/>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8" name="椭圆 17"/>
          <p:cNvSpPr/>
          <p:nvPr/>
        </p:nvSpPr>
        <p:spPr>
          <a:xfrm rot="11174285">
            <a:off x="9179546" y="247236"/>
            <a:ext cx="82172" cy="747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9" name="椭圆 18"/>
          <p:cNvSpPr/>
          <p:nvPr/>
        </p:nvSpPr>
        <p:spPr>
          <a:xfrm rot="11174285">
            <a:off x="10121524" y="1249677"/>
            <a:ext cx="50157" cy="4559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p:cNvCxnSpPr>
            <a:stCxn id="18" idx="1"/>
            <a:endCxn id="14" idx="2"/>
          </p:cNvCxnSpPr>
          <p:nvPr/>
        </p:nvCxnSpPr>
        <p:spPr>
          <a:xfrm>
            <a:off x="9246642" y="313998"/>
            <a:ext cx="600872" cy="3773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18" idx="3"/>
          </p:cNvCxnSpPr>
          <p:nvPr/>
        </p:nvCxnSpPr>
        <p:spPr>
          <a:xfrm flipV="1">
            <a:off x="9252382" y="-142065"/>
            <a:ext cx="675550" cy="403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a:stCxn id="48" idx="2"/>
            <a:endCxn id="47" idx="5"/>
          </p:cNvCxnSpPr>
          <p:nvPr/>
        </p:nvCxnSpPr>
        <p:spPr>
          <a:xfrm>
            <a:off x="311019" y="4017571"/>
            <a:ext cx="640772" cy="62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42" idx="1"/>
            <a:endCxn id="41" idx="5"/>
          </p:cNvCxnSpPr>
          <p:nvPr/>
        </p:nvCxnSpPr>
        <p:spPr>
          <a:xfrm>
            <a:off x="114449" y="3156200"/>
            <a:ext cx="368021" cy="303909"/>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41" idx="1"/>
            <a:endCxn id="48" idx="5"/>
          </p:cNvCxnSpPr>
          <p:nvPr/>
        </p:nvCxnSpPr>
        <p:spPr>
          <a:xfrm flipH="1">
            <a:off x="281621" y="3499120"/>
            <a:ext cx="232171" cy="50233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48" idx="7"/>
          </p:cNvCxnSpPr>
          <p:nvPr/>
        </p:nvCxnSpPr>
        <p:spPr>
          <a:xfrm flipH="1">
            <a:off x="126438" y="4026960"/>
            <a:ext cx="152395" cy="44254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43" idx="2"/>
          </p:cNvCxnSpPr>
          <p:nvPr/>
        </p:nvCxnSpPr>
        <p:spPr>
          <a:xfrm flipV="1">
            <a:off x="152387" y="4509317"/>
            <a:ext cx="511612" cy="4645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stCxn id="45" idx="4"/>
          </p:cNvCxnSpPr>
          <p:nvPr/>
        </p:nvCxnSpPr>
        <p:spPr>
          <a:xfrm flipV="1">
            <a:off x="413843" y="4544020"/>
            <a:ext cx="287319" cy="4731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a:endCxn id="50" idx="4"/>
          </p:cNvCxnSpPr>
          <p:nvPr/>
        </p:nvCxnSpPr>
        <p:spPr>
          <a:xfrm>
            <a:off x="47971" y="4573825"/>
            <a:ext cx="101544" cy="88701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45" idx="7"/>
          </p:cNvCxnSpPr>
          <p:nvPr/>
        </p:nvCxnSpPr>
        <p:spPr>
          <a:xfrm flipH="1">
            <a:off x="126361" y="5073643"/>
            <a:ext cx="256506" cy="42578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a:stCxn id="45" idx="1"/>
            <a:endCxn id="44" idx="5"/>
          </p:cNvCxnSpPr>
          <p:nvPr/>
        </p:nvCxnSpPr>
        <p:spPr>
          <a:xfrm>
            <a:off x="431883" y="5079001"/>
            <a:ext cx="159781" cy="9373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a:stCxn id="46" idx="4"/>
          </p:cNvCxnSpPr>
          <p:nvPr/>
        </p:nvCxnSpPr>
        <p:spPr>
          <a:xfrm flipH="1" flipV="1">
            <a:off x="717261" y="4531895"/>
            <a:ext cx="465790" cy="72089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44" idx="7"/>
            <a:endCxn id="50" idx="1"/>
          </p:cNvCxnSpPr>
          <p:nvPr/>
        </p:nvCxnSpPr>
        <p:spPr>
          <a:xfrm flipH="1" flipV="1">
            <a:off x="161866" y="5503176"/>
            <a:ext cx="425954" cy="54834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40" idx="3"/>
            <a:endCxn id="44" idx="0"/>
          </p:cNvCxnSpPr>
          <p:nvPr/>
        </p:nvCxnSpPr>
        <p:spPr>
          <a:xfrm flipV="1">
            <a:off x="387547" y="6060728"/>
            <a:ext cx="217060" cy="6236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45" idx="2"/>
            <a:endCxn id="46" idx="6"/>
          </p:cNvCxnSpPr>
          <p:nvPr/>
        </p:nvCxnSpPr>
        <p:spPr>
          <a:xfrm>
            <a:off x="444713" y="5055602"/>
            <a:ext cx="699551" cy="22832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49" idx="3"/>
            <a:endCxn id="47" idx="0"/>
          </p:cNvCxnSpPr>
          <p:nvPr/>
        </p:nvCxnSpPr>
        <p:spPr>
          <a:xfrm flipV="1">
            <a:off x="706168" y="4142022"/>
            <a:ext cx="263822" cy="3506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46" idx="0"/>
            <a:endCxn id="44" idx="2"/>
          </p:cNvCxnSpPr>
          <p:nvPr/>
        </p:nvCxnSpPr>
        <p:spPr>
          <a:xfrm flipH="1">
            <a:off x="632193" y="5322716"/>
            <a:ext cx="543214" cy="71586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44" idx="2"/>
            <a:endCxn id="51" idx="6"/>
          </p:cNvCxnSpPr>
          <p:nvPr/>
        </p:nvCxnSpPr>
        <p:spPr>
          <a:xfrm>
            <a:off x="632193" y="6038579"/>
            <a:ext cx="636954" cy="4009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51" idx="1"/>
            <a:endCxn id="52" idx="4"/>
          </p:cNvCxnSpPr>
          <p:nvPr/>
        </p:nvCxnSpPr>
        <p:spPr>
          <a:xfrm>
            <a:off x="1311066" y="6101664"/>
            <a:ext cx="553226" cy="400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51" idx="0"/>
            <a:endCxn id="40" idx="2"/>
          </p:cNvCxnSpPr>
          <p:nvPr/>
        </p:nvCxnSpPr>
        <p:spPr>
          <a:xfrm flipH="1">
            <a:off x="397493" y="6107210"/>
            <a:ext cx="894563" cy="61125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40" name="椭圆 39"/>
          <p:cNvSpPr/>
          <p:nvPr/>
        </p:nvSpPr>
        <p:spPr>
          <a:xfrm rot="11174285">
            <a:off x="304955" y="6667017"/>
            <a:ext cx="92812" cy="9281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1" name="椭圆 40"/>
          <p:cNvSpPr/>
          <p:nvPr/>
        </p:nvSpPr>
        <p:spPr>
          <a:xfrm rot="11174285">
            <a:off x="473116" y="3454599"/>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2" name="椭圆 41"/>
          <p:cNvSpPr/>
          <p:nvPr/>
        </p:nvSpPr>
        <p:spPr>
          <a:xfrm rot="11174285">
            <a:off x="57754" y="3094147"/>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3" name="椭圆 42"/>
          <p:cNvSpPr/>
          <p:nvPr/>
        </p:nvSpPr>
        <p:spPr>
          <a:xfrm rot="11174285">
            <a:off x="82248" y="4516779"/>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4" name="椭圆 43"/>
          <p:cNvSpPr/>
          <p:nvPr/>
        </p:nvSpPr>
        <p:spPr>
          <a:xfrm rot="11174285">
            <a:off x="582310" y="6010845"/>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5" name="椭圆 44"/>
          <p:cNvSpPr/>
          <p:nvPr/>
        </p:nvSpPr>
        <p:spPr>
          <a:xfrm rot="11174285">
            <a:off x="375188" y="5016948"/>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6" name="椭圆 45"/>
          <p:cNvSpPr/>
          <p:nvPr/>
        </p:nvSpPr>
        <p:spPr>
          <a:xfrm rot="11174285">
            <a:off x="1144056" y="5252577"/>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7" name="椭圆 46"/>
          <p:cNvSpPr/>
          <p:nvPr/>
        </p:nvSpPr>
        <p:spPr>
          <a:xfrm rot="11174285">
            <a:off x="938639" y="4071884"/>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8" name="椭圆 47"/>
          <p:cNvSpPr/>
          <p:nvPr/>
        </p:nvSpPr>
        <p:spPr>
          <a:xfrm rot="11174285">
            <a:off x="274836" y="3997454"/>
            <a:ext cx="36291" cy="3629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9" name="椭圆 48"/>
          <p:cNvSpPr/>
          <p:nvPr/>
        </p:nvSpPr>
        <p:spPr>
          <a:xfrm rot="11174285">
            <a:off x="677838" y="4486705"/>
            <a:ext cx="31836" cy="31836"/>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0" name="椭圆 49"/>
          <p:cNvSpPr/>
          <p:nvPr/>
        </p:nvSpPr>
        <p:spPr>
          <a:xfrm rot="11174285">
            <a:off x="123052" y="5460694"/>
            <a:ext cx="47738" cy="477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1" name="椭圆 50"/>
          <p:cNvSpPr/>
          <p:nvPr/>
        </p:nvSpPr>
        <p:spPr>
          <a:xfrm rot="11174285">
            <a:off x="1268993" y="6055615"/>
            <a:ext cx="51748" cy="5174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2" name="椭圆 51"/>
          <p:cNvSpPr/>
          <p:nvPr/>
        </p:nvSpPr>
        <p:spPr>
          <a:xfrm rot="11174285">
            <a:off x="1825297" y="6502010"/>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3" name="椭圆 52"/>
          <p:cNvSpPr/>
          <p:nvPr/>
        </p:nvSpPr>
        <p:spPr>
          <a:xfrm rot="11174285">
            <a:off x="2250812" y="7014678"/>
            <a:ext cx="97490" cy="97490"/>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7B91A1"/>
              </a:solidFill>
              <a:effectLst/>
              <a:uLnTx/>
              <a:uFillTx/>
              <a:latin typeface="等线"/>
              <a:ea typeface="等线" panose="02010600030101010101" pitchFamily="2" charset="-122"/>
              <a:cs typeface="+mn-cs"/>
            </a:endParaRPr>
          </a:p>
        </p:txBody>
      </p:sp>
      <p:sp>
        <p:nvSpPr>
          <p:cNvPr id="54" name="椭圆 53"/>
          <p:cNvSpPr/>
          <p:nvPr/>
        </p:nvSpPr>
        <p:spPr>
          <a:xfrm rot="11174285">
            <a:off x="2992857" y="6770139"/>
            <a:ext cx="69731" cy="697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7B91A1"/>
              </a:solidFill>
              <a:effectLst/>
              <a:uLnTx/>
              <a:uFillTx/>
              <a:latin typeface="等线"/>
              <a:ea typeface="等线" panose="02010600030101010101" pitchFamily="2" charset="-122"/>
              <a:cs typeface="+mn-cs"/>
            </a:endParaRPr>
          </a:p>
        </p:txBody>
      </p:sp>
      <p:sp>
        <p:nvSpPr>
          <p:cNvPr id="55" name="椭圆 54"/>
          <p:cNvSpPr/>
          <p:nvPr/>
        </p:nvSpPr>
        <p:spPr>
          <a:xfrm rot="11174285">
            <a:off x="2096191" y="6089493"/>
            <a:ext cx="42564" cy="4256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56" name="直接连接符 55"/>
          <p:cNvCxnSpPr>
            <a:endCxn id="42" idx="5"/>
          </p:cNvCxnSpPr>
          <p:nvPr/>
        </p:nvCxnSpPr>
        <p:spPr>
          <a:xfrm>
            <a:off x="-278951" y="2488988"/>
            <a:ext cx="349742" cy="61283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1269146" y="6564320"/>
            <a:ext cx="587502" cy="55285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58" name="文本框 57"/>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rPr>
              <a:t>01</a:t>
            </a:r>
            <a:endParaRPr kumimoji="0" lang="zh-CN" altLang="en-US"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endParaRPr>
          </a:p>
        </p:txBody>
      </p:sp>
      <p:cxnSp>
        <p:nvCxnSpPr>
          <p:cNvPr id="59" name="直接连接符 58"/>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60" name="TextBox 17"/>
          <p:cNvSpPr txBox="1"/>
          <p:nvPr/>
        </p:nvSpPr>
        <p:spPr>
          <a:xfrm>
            <a:off x="2252944" y="1890117"/>
            <a:ext cx="3368105" cy="662041"/>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7B91A1"/>
                </a:solidFill>
                <a:effectLst/>
                <a:uLnTx/>
                <a:uFillTx/>
                <a:latin typeface="Open Sans"/>
                <a:ea typeface="等线" panose="02010600030101010101" pitchFamily="2" charset="-122"/>
                <a:cs typeface="+mn-cs"/>
              </a:rPr>
              <a:t>关注桥梁损伤大致情况、人员伤亡、交通影响、经济损失等内容</a:t>
            </a:r>
            <a:endParaRPr kumimoji="0" lang="en-US" sz="1600" b="0" i="0" u="none" strike="noStrike" kern="1200" cap="none" spc="0" normalizeH="0" baseline="0" noProof="0" dirty="0">
              <a:ln>
                <a:noFill/>
              </a:ln>
              <a:solidFill>
                <a:srgbClr val="7B91A1"/>
              </a:solidFill>
              <a:effectLst/>
              <a:uLnTx/>
              <a:uFillTx/>
              <a:latin typeface="Open Sans"/>
              <a:ea typeface="+mn-ea"/>
              <a:cs typeface="+mn-cs"/>
            </a:endParaRPr>
          </a:p>
        </p:txBody>
      </p:sp>
      <p:sp>
        <p:nvSpPr>
          <p:cNvPr id="61" name="TextBox 18"/>
          <p:cNvSpPr txBox="1"/>
          <p:nvPr/>
        </p:nvSpPr>
        <p:spPr>
          <a:xfrm>
            <a:off x="2252944" y="1603873"/>
            <a:ext cx="697591" cy="435166"/>
          </a:xfrm>
          <a:prstGeom prst="rect">
            <a:avLst/>
          </a:prstGeom>
          <a:noFill/>
        </p:spPr>
        <p:txBody>
          <a:bodyPr wrap="none" lIns="91422" tIns="45711" rIns="91422" bIns="45711"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7B91A1"/>
                </a:solidFill>
                <a:effectLst/>
                <a:uLnTx/>
                <a:uFillTx/>
                <a:latin typeface="Open Sans"/>
                <a:ea typeface="等线" panose="02010600030101010101" pitchFamily="2" charset="-122"/>
                <a:cs typeface="Lato Regular"/>
              </a:rPr>
              <a:t>政府</a:t>
            </a:r>
            <a:endParaRPr kumimoji="0" lang="id-ID" sz="2000" b="1" i="0" u="none" strike="noStrike" kern="1200" cap="none" spc="0" normalizeH="0" baseline="0" noProof="0" dirty="0">
              <a:ln>
                <a:noFill/>
              </a:ln>
              <a:solidFill>
                <a:srgbClr val="7B91A1"/>
              </a:solidFill>
              <a:effectLst/>
              <a:uLnTx/>
              <a:uFillTx/>
              <a:latin typeface="Open Sans"/>
              <a:ea typeface="+mn-ea"/>
              <a:cs typeface="Lato Regular"/>
            </a:endParaRPr>
          </a:p>
        </p:txBody>
      </p:sp>
      <p:grpSp>
        <p:nvGrpSpPr>
          <p:cNvPr id="62" name="Group 19"/>
          <p:cNvGrpSpPr/>
          <p:nvPr/>
        </p:nvGrpSpPr>
        <p:grpSpPr>
          <a:xfrm>
            <a:off x="1526302" y="1711775"/>
            <a:ext cx="609600" cy="609600"/>
            <a:chOff x="1724485" y="2698702"/>
            <a:chExt cx="609600" cy="609600"/>
          </a:xfrm>
        </p:grpSpPr>
        <p:sp>
          <p:nvSpPr>
            <p:cNvPr id="63" name="Oval 20"/>
            <p:cNvSpPr/>
            <p:nvPr/>
          </p:nvSpPr>
          <p:spPr>
            <a:xfrm>
              <a:off x="1724485" y="2698702"/>
              <a:ext cx="609600" cy="6096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Open Sans"/>
                <a:ea typeface="+mn-ea"/>
                <a:cs typeface="+mn-cs"/>
              </a:endParaRPr>
            </a:p>
          </p:txBody>
        </p:sp>
        <p:sp>
          <p:nvSpPr>
            <p:cNvPr id="64" name="TextBox 21"/>
            <p:cNvSpPr txBox="1"/>
            <p:nvPr/>
          </p:nvSpPr>
          <p:spPr>
            <a:xfrm>
              <a:off x="1787873" y="2803447"/>
              <a:ext cx="4828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Bebas Neue Regular"/>
                  <a:ea typeface="+mn-ea"/>
                  <a:cs typeface="+mn-cs"/>
                </a:rPr>
                <a:t>01</a:t>
              </a:r>
            </a:p>
          </p:txBody>
        </p:sp>
      </p:grpSp>
      <p:sp>
        <p:nvSpPr>
          <p:cNvPr id="65" name="TextBox 22"/>
          <p:cNvSpPr txBox="1"/>
          <p:nvPr/>
        </p:nvSpPr>
        <p:spPr>
          <a:xfrm>
            <a:off x="2252944" y="3015514"/>
            <a:ext cx="3368105" cy="662041"/>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7B91A1"/>
                </a:solidFill>
                <a:effectLst/>
                <a:uLnTx/>
                <a:uFillTx/>
                <a:latin typeface="Open Sans"/>
                <a:ea typeface="等线" panose="02010600030101010101" pitchFamily="2" charset="-122"/>
                <a:cs typeface="+mn-cs"/>
              </a:rPr>
              <a:t>关注桥梁损伤大致情况、经济损失、维修费用等内容</a:t>
            </a:r>
            <a:endParaRPr kumimoji="0" lang="en-US" sz="1600" b="0" i="0" u="none" strike="noStrike" kern="1200" cap="none" spc="0" normalizeH="0" baseline="0" noProof="0" dirty="0">
              <a:ln>
                <a:noFill/>
              </a:ln>
              <a:solidFill>
                <a:srgbClr val="7B91A1"/>
              </a:solidFill>
              <a:effectLst/>
              <a:uLnTx/>
              <a:uFillTx/>
              <a:latin typeface="Open Sans"/>
              <a:ea typeface="+mn-ea"/>
              <a:cs typeface="+mn-cs"/>
            </a:endParaRPr>
          </a:p>
        </p:txBody>
      </p:sp>
      <p:sp>
        <p:nvSpPr>
          <p:cNvPr id="66" name="TextBox 23"/>
          <p:cNvSpPr txBox="1"/>
          <p:nvPr/>
        </p:nvSpPr>
        <p:spPr>
          <a:xfrm>
            <a:off x="2252944" y="2729270"/>
            <a:ext cx="697591" cy="461647"/>
          </a:xfrm>
          <a:prstGeom prst="rect">
            <a:avLst/>
          </a:prstGeom>
          <a:noFill/>
        </p:spPr>
        <p:txBody>
          <a:bodyPr wrap="none" lIns="91422" tIns="45711" rIns="91422" bIns="45711"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7B91A1"/>
                </a:solidFill>
                <a:effectLst/>
                <a:uLnTx/>
                <a:uFillTx/>
                <a:latin typeface="Open Sans"/>
                <a:ea typeface="等线" panose="02010600030101010101" pitchFamily="2" charset="-122"/>
                <a:cs typeface="Lato Regular"/>
              </a:rPr>
              <a:t>甲方</a:t>
            </a:r>
            <a:endParaRPr kumimoji="0" lang="id-ID" sz="2000" b="1" i="0" u="none" strike="noStrike" kern="1200" cap="none" spc="0" normalizeH="0" baseline="0" noProof="0" dirty="0">
              <a:ln>
                <a:noFill/>
              </a:ln>
              <a:solidFill>
                <a:srgbClr val="7B91A1"/>
              </a:solidFill>
              <a:effectLst/>
              <a:uLnTx/>
              <a:uFillTx/>
              <a:latin typeface="Open Sans"/>
              <a:ea typeface="+mn-ea"/>
              <a:cs typeface="Lato Regular"/>
            </a:endParaRPr>
          </a:p>
        </p:txBody>
      </p:sp>
      <p:grpSp>
        <p:nvGrpSpPr>
          <p:cNvPr id="67" name="Group 24"/>
          <p:cNvGrpSpPr/>
          <p:nvPr/>
        </p:nvGrpSpPr>
        <p:grpSpPr>
          <a:xfrm>
            <a:off x="1526302" y="2837172"/>
            <a:ext cx="609600" cy="609600"/>
            <a:chOff x="1724485" y="3623300"/>
            <a:chExt cx="609600" cy="609600"/>
          </a:xfrm>
        </p:grpSpPr>
        <p:sp>
          <p:nvSpPr>
            <p:cNvPr id="68" name="Oval 25"/>
            <p:cNvSpPr/>
            <p:nvPr/>
          </p:nvSpPr>
          <p:spPr>
            <a:xfrm>
              <a:off x="1724485" y="3623300"/>
              <a:ext cx="609600" cy="609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Open Sans"/>
                <a:ea typeface="+mn-ea"/>
                <a:cs typeface="+mn-cs"/>
              </a:endParaRPr>
            </a:p>
          </p:txBody>
        </p:sp>
        <p:sp>
          <p:nvSpPr>
            <p:cNvPr id="69" name="TextBox 26"/>
            <p:cNvSpPr txBox="1"/>
            <p:nvPr/>
          </p:nvSpPr>
          <p:spPr>
            <a:xfrm>
              <a:off x="1787873" y="3729536"/>
              <a:ext cx="4828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Bebas Neue Regular"/>
                  <a:ea typeface="+mn-ea"/>
                  <a:cs typeface="+mn-cs"/>
                </a:rPr>
                <a:t>02</a:t>
              </a:r>
            </a:p>
          </p:txBody>
        </p:sp>
      </p:grpSp>
      <p:sp>
        <p:nvSpPr>
          <p:cNvPr id="70" name="TextBox 27"/>
          <p:cNvSpPr txBox="1"/>
          <p:nvPr/>
        </p:nvSpPr>
        <p:spPr>
          <a:xfrm>
            <a:off x="2252944" y="4140911"/>
            <a:ext cx="3368105" cy="683264"/>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7B91A1"/>
                </a:solidFill>
                <a:effectLst/>
                <a:uLnTx/>
                <a:uFillTx/>
                <a:latin typeface="Open Sans"/>
                <a:ea typeface="等线" panose="02010600030101010101" pitchFamily="2" charset="-122"/>
                <a:cs typeface="+mn-cs"/>
              </a:rPr>
              <a:t>关注桥梁损伤详细情况、需要检修部分等内容</a:t>
            </a:r>
            <a:endParaRPr kumimoji="0" lang="en-US" sz="1600" b="0" i="0" u="none" strike="noStrike" kern="1200" cap="none" spc="0" normalizeH="0" baseline="0" noProof="0" dirty="0">
              <a:ln>
                <a:noFill/>
              </a:ln>
              <a:solidFill>
                <a:srgbClr val="7B91A1"/>
              </a:solidFill>
              <a:effectLst/>
              <a:uLnTx/>
              <a:uFillTx/>
              <a:latin typeface="Open Sans"/>
              <a:ea typeface="+mn-ea"/>
              <a:cs typeface="+mn-cs"/>
            </a:endParaRPr>
          </a:p>
        </p:txBody>
      </p:sp>
      <p:sp>
        <p:nvSpPr>
          <p:cNvPr id="71" name="TextBox 28"/>
          <p:cNvSpPr txBox="1"/>
          <p:nvPr/>
        </p:nvSpPr>
        <p:spPr>
          <a:xfrm>
            <a:off x="2252944" y="3854667"/>
            <a:ext cx="1723512" cy="461647"/>
          </a:xfrm>
          <a:prstGeom prst="rect">
            <a:avLst/>
          </a:prstGeom>
          <a:noFill/>
        </p:spPr>
        <p:txBody>
          <a:bodyPr wrap="none" lIns="91422" tIns="45711" rIns="91422" bIns="45711"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7B91A1"/>
                </a:solidFill>
                <a:effectLst/>
                <a:uLnTx/>
                <a:uFillTx/>
                <a:latin typeface="Open Sans"/>
                <a:ea typeface="等线" panose="02010600030101010101" pitchFamily="2" charset="-122"/>
                <a:cs typeface="Lato Regular"/>
              </a:rPr>
              <a:t>桥检技术人员</a:t>
            </a:r>
            <a:endParaRPr kumimoji="0" lang="id-ID" sz="2000" b="1" i="0" u="none" strike="noStrike" kern="1200" cap="none" spc="0" normalizeH="0" baseline="0" noProof="0" dirty="0">
              <a:ln>
                <a:noFill/>
              </a:ln>
              <a:solidFill>
                <a:srgbClr val="7B91A1"/>
              </a:solidFill>
              <a:effectLst/>
              <a:uLnTx/>
              <a:uFillTx/>
              <a:latin typeface="Open Sans"/>
              <a:ea typeface="+mn-ea"/>
              <a:cs typeface="Lato Regular"/>
            </a:endParaRPr>
          </a:p>
        </p:txBody>
      </p:sp>
      <p:grpSp>
        <p:nvGrpSpPr>
          <p:cNvPr id="72" name="Group 29"/>
          <p:cNvGrpSpPr/>
          <p:nvPr/>
        </p:nvGrpSpPr>
        <p:grpSpPr>
          <a:xfrm>
            <a:off x="1526302" y="3962569"/>
            <a:ext cx="609600" cy="609600"/>
            <a:chOff x="1724485" y="4547898"/>
            <a:chExt cx="609600" cy="609600"/>
          </a:xfrm>
        </p:grpSpPr>
        <p:sp>
          <p:nvSpPr>
            <p:cNvPr id="73" name="Oval 30"/>
            <p:cNvSpPr/>
            <p:nvPr/>
          </p:nvSpPr>
          <p:spPr>
            <a:xfrm>
              <a:off x="1724485" y="4547898"/>
              <a:ext cx="609600" cy="609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Open Sans"/>
                <a:ea typeface="+mn-ea"/>
                <a:cs typeface="+mn-cs"/>
              </a:endParaRPr>
            </a:p>
          </p:txBody>
        </p:sp>
        <p:sp>
          <p:nvSpPr>
            <p:cNvPr id="74" name="TextBox 31"/>
            <p:cNvSpPr txBox="1"/>
            <p:nvPr/>
          </p:nvSpPr>
          <p:spPr>
            <a:xfrm>
              <a:off x="1787873" y="4652643"/>
              <a:ext cx="4828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Bebas Neue Regular"/>
                  <a:ea typeface="+mn-ea"/>
                  <a:cs typeface="+mn-cs"/>
                </a:rPr>
                <a:t>03</a:t>
              </a:r>
              <a:endParaRPr kumimoji="0" lang="en-US" sz="2000" b="0" i="0" u="none" strike="noStrike" kern="1200" cap="none" spc="0" normalizeH="0" baseline="0" noProof="0" dirty="0">
                <a:ln>
                  <a:noFill/>
                </a:ln>
                <a:solidFill>
                  <a:prstClr val="white"/>
                </a:solidFill>
                <a:effectLst/>
                <a:uLnTx/>
                <a:uFillTx/>
                <a:latin typeface="Bebas Neue Regular"/>
                <a:ea typeface="+mn-ea"/>
                <a:cs typeface="+mn-cs"/>
              </a:endParaRPr>
            </a:p>
          </p:txBody>
        </p:sp>
      </p:grpSp>
      <p:sp>
        <p:nvSpPr>
          <p:cNvPr id="75" name="TextBox 32"/>
          <p:cNvSpPr txBox="1"/>
          <p:nvPr/>
        </p:nvSpPr>
        <p:spPr>
          <a:xfrm>
            <a:off x="2252944" y="5266308"/>
            <a:ext cx="3368105" cy="683264"/>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7B91A1"/>
                </a:solidFill>
                <a:effectLst/>
                <a:uLnTx/>
                <a:uFillTx/>
                <a:latin typeface="Open Sans"/>
                <a:ea typeface="等线" panose="02010600030101010101" pitchFamily="2" charset="-122"/>
                <a:cs typeface="+mn-cs"/>
              </a:rPr>
              <a:t>关注桥梁损伤详细情况、桥梁安全性详细数据等内容</a:t>
            </a:r>
            <a:endParaRPr kumimoji="0" lang="en-US" sz="1600" b="0" i="0" u="none" strike="noStrike" kern="1200" cap="none" spc="0" normalizeH="0" baseline="0" noProof="0" dirty="0">
              <a:ln>
                <a:noFill/>
              </a:ln>
              <a:solidFill>
                <a:srgbClr val="7B91A1"/>
              </a:solidFill>
              <a:effectLst/>
              <a:uLnTx/>
              <a:uFillTx/>
              <a:latin typeface="Open Sans"/>
              <a:ea typeface="+mn-ea"/>
              <a:cs typeface="+mn-cs"/>
            </a:endParaRPr>
          </a:p>
        </p:txBody>
      </p:sp>
      <p:sp>
        <p:nvSpPr>
          <p:cNvPr id="76" name="TextBox 33"/>
          <p:cNvSpPr txBox="1"/>
          <p:nvPr/>
        </p:nvSpPr>
        <p:spPr>
          <a:xfrm>
            <a:off x="2252944" y="4980064"/>
            <a:ext cx="1467032" cy="461647"/>
          </a:xfrm>
          <a:prstGeom prst="rect">
            <a:avLst/>
          </a:prstGeom>
          <a:noFill/>
        </p:spPr>
        <p:txBody>
          <a:bodyPr wrap="none" lIns="91422" tIns="45711" rIns="91422" bIns="45711"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7B91A1"/>
                </a:solidFill>
                <a:effectLst/>
                <a:uLnTx/>
                <a:uFillTx/>
                <a:latin typeface="Open Sans"/>
                <a:ea typeface="等线" panose="02010600030101010101" pitchFamily="2" charset="-122"/>
                <a:cs typeface="Lato Regular"/>
              </a:rPr>
              <a:t>专业工程师</a:t>
            </a:r>
            <a:endParaRPr kumimoji="0" lang="id-ID" sz="2000" b="1" i="0" u="none" strike="noStrike" kern="1200" cap="none" spc="0" normalizeH="0" baseline="0" noProof="0" dirty="0">
              <a:ln>
                <a:noFill/>
              </a:ln>
              <a:solidFill>
                <a:srgbClr val="7B91A1"/>
              </a:solidFill>
              <a:effectLst/>
              <a:uLnTx/>
              <a:uFillTx/>
              <a:latin typeface="Open Sans"/>
              <a:ea typeface="+mn-ea"/>
              <a:cs typeface="Lato Regular"/>
            </a:endParaRPr>
          </a:p>
        </p:txBody>
      </p:sp>
      <p:grpSp>
        <p:nvGrpSpPr>
          <p:cNvPr id="77" name="Group 34"/>
          <p:cNvGrpSpPr/>
          <p:nvPr/>
        </p:nvGrpSpPr>
        <p:grpSpPr>
          <a:xfrm>
            <a:off x="1526302" y="5087966"/>
            <a:ext cx="609600" cy="609600"/>
            <a:chOff x="1724485" y="5472496"/>
            <a:chExt cx="609600" cy="609600"/>
          </a:xfrm>
        </p:grpSpPr>
        <p:sp>
          <p:nvSpPr>
            <p:cNvPr id="78" name="Oval 35"/>
            <p:cNvSpPr/>
            <p:nvPr/>
          </p:nvSpPr>
          <p:spPr>
            <a:xfrm>
              <a:off x="1724485" y="5472496"/>
              <a:ext cx="609600" cy="609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Open Sans"/>
                <a:ea typeface="+mn-ea"/>
                <a:cs typeface="+mn-cs"/>
              </a:endParaRPr>
            </a:p>
          </p:txBody>
        </p:sp>
        <p:sp>
          <p:nvSpPr>
            <p:cNvPr id="79" name="TextBox 36"/>
            <p:cNvSpPr txBox="1"/>
            <p:nvPr/>
          </p:nvSpPr>
          <p:spPr>
            <a:xfrm>
              <a:off x="1787873" y="5577241"/>
              <a:ext cx="4828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Bebas Neue Regular"/>
                  <a:ea typeface="+mn-ea"/>
                  <a:cs typeface="+mn-cs"/>
                </a:rPr>
                <a:t>04</a:t>
              </a:r>
            </a:p>
          </p:txBody>
        </p:sp>
      </p:grpSp>
      <p:grpSp>
        <p:nvGrpSpPr>
          <p:cNvPr id="80" name="Group 37"/>
          <p:cNvGrpSpPr/>
          <p:nvPr/>
        </p:nvGrpSpPr>
        <p:grpSpPr>
          <a:xfrm>
            <a:off x="6949349" y="1236328"/>
            <a:ext cx="3728095" cy="5163559"/>
            <a:chOff x="6864481" y="1690566"/>
            <a:chExt cx="3728095" cy="5163559"/>
          </a:xfrm>
        </p:grpSpPr>
        <p:sp>
          <p:nvSpPr>
            <p:cNvPr id="118" name="Freeform 5"/>
            <p:cNvSpPr>
              <a:spLocks/>
            </p:cNvSpPr>
            <p:nvPr/>
          </p:nvSpPr>
          <p:spPr bwMode="auto">
            <a:xfrm>
              <a:off x="8052178" y="6044508"/>
              <a:ext cx="1119086" cy="809617"/>
            </a:xfrm>
            <a:custGeom>
              <a:avLst/>
              <a:gdLst>
                <a:gd name="T0" fmla="*/ 2000 w 2000"/>
                <a:gd name="T1" fmla="*/ 205 h 266"/>
                <a:gd name="T2" fmla="*/ 2000 w 2000"/>
                <a:gd name="T3" fmla="*/ 266 h 266"/>
                <a:gd name="T4" fmla="*/ 1344 w 2000"/>
                <a:gd name="T5" fmla="*/ 266 h 266"/>
                <a:gd name="T6" fmla="*/ 1314 w 2000"/>
                <a:gd name="T7" fmla="*/ 245 h 266"/>
                <a:gd name="T8" fmla="*/ 1325 w 2000"/>
                <a:gd name="T9" fmla="*/ 212 h 266"/>
                <a:gd name="T10" fmla="*/ 1344 w 2000"/>
                <a:gd name="T11" fmla="*/ 162 h 266"/>
                <a:gd name="T12" fmla="*/ 1353 w 2000"/>
                <a:gd name="T13" fmla="*/ 140 h 266"/>
                <a:gd name="T14" fmla="*/ 1374 w 2000"/>
                <a:gd name="T15" fmla="*/ 132 h 266"/>
                <a:gd name="T16" fmla="*/ 1376 w 2000"/>
                <a:gd name="T17" fmla="*/ 131 h 266"/>
                <a:gd name="T18" fmla="*/ 1376 w 2000"/>
                <a:gd name="T19" fmla="*/ 66 h 266"/>
                <a:gd name="T20" fmla="*/ 1376 w 2000"/>
                <a:gd name="T21" fmla="*/ 61 h 266"/>
                <a:gd name="T22" fmla="*/ 1218 w 2000"/>
                <a:gd name="T23" fmla="*/ 61 h 266"/>
                <a:gd name="T24" fmla="*/ 1212 w 2000"/>
                <a:gd name="T25" fmla="*/ 60 h 266"/>
                <a:gd name="T26" fmla="*/ 1206 w 2000"/>
                <a:gd name="T27" fmla="*/ 61 h 266"/>
                <a:gd name="T28" fmla="*/ 1131 w 2000"/>
                <a:gd name="T29" fmla="*/ 61 h 266"/>
                <a:gd name="T30" fmla="*/ 1131 w 2000"/>
                <a:gd name="T31" fmla="*/ 66 h 266"/>
                <a:gd name="T32" fmla="*/ 1131 w 2000"/>
                <a:gd name="T33" fmla="*/ 131 h 266"/>
                <a:gd name="T34" fmla="*/ 1133 w 2000"/>
                <a:gd name="T35" fmla="*/ 132 h 266"/>
                <a:gd name="T36" fmla="*/ 1154 w 2000"/>
                <a:gd name="T37" fmla="*/ 140 h 266"/>
                <a:gd name="T38" fmla="*/ 1163 w 2000"/>
                <a:gd name="T39" fmla="*/ 162 h 266"/>
                <a:gd name="T40" fmla="*/ 1182 w 2000"/>
                <a:gd name="T41" fmla="*/ 212 h 266"/>
                <a:gd name="T42" fmla="*/ 1193 w 2000"/>
                <a:gd name="T43" fmla="*/ 245 h 266"/>
                <a:gd name="T44" fmla="*/ 1164 w 2000"/>
                <a:gd name="T45" fmla="*/ 266 h 266"/>
                <a:gd name="T46" fmla="*/ 0 w 2000"/>
                <a:gd name="T47" fmla="*/ 266 h 266"/>
                <a:gd name="T48" fmla="*/ 0 w 2000"/>
                <a:gd name="T49" fmla="*/ 205 h 266"/>
                <a:gd name="T50" fmla="*/ 1109 w 2000"/>
                <a:gd name="T51" fmla="*/ 205 h 266"/>
                <a:gd name="T52" fmla="*/ 1104 w 2000"/>
                <a:gd name="T53" fmla="*/ 186 h 266"/>
                <a:gd name="T54" fmla="*/ 1070 w 2000"/>
                <a:gd name="T55" fmla="*/ 133 h 266"/>
                <a:gd name="T56" fmla="*/ 1070 w 2000"/>
                <a:gd name="T57" fmla="*/ 68 h 266"/>
                <a:gd name="T58" fmla="*/ 1082 w 2000"/>
                <a:gd name="T59" fmla="*/ 20 h 266"/>
                <a:gd name="T60" fmla="*/ 1127 w 2000"/>
                <a:gd name="T61" fmla="*/ 0 h 266"/>
                <a:gd name="T62" fmla="*/ 1206 w 2000"/>
                <a:gd name="T63" fmla="*/ 0 h 266"/>
                <a:gd name="T64" fmla="*/ 1212 w 2000"/>
                <a:gd name="T65" fmla="*/ 1 h 266"/>
                <a:gd name="T66" fmla="*/ 1218 w 2000"/>
                <a:gd name="T67" fmla="*/ 0 h 266"/>
                <a:gd name="T68" fmla="*/ 1380 w 2000"/>
                <a:gd name="T69" fmla="*/ 0 h 266"/>
                <a:gd name="T70" fmla="*/ 1425 w 2000"/>
                <a:gd name="T71" fmla="*/ 20 h 266"/>
                <a:gd name="T72" fmla="*/ 1437 w 2000"/>
                <a:gd name="T73" fmla="*/ 68 h 266"/>
                <a:gd name="T74" fmla="*/ 1437 w 2000"/>
                <a:gd name="T75" fmla="*/ 133 h 266"/>
                <a:gd name="T76" fmla="*/ 1403 w 2000"/>
                <a:gd name="T77" fmla="*/ 186 h 266"/>
                <a:gd name="T78" fmla="*/ 1398 w 2000"/>
                <a:gd name="T79" fmla="*/ 205 h 266"/>
                <a:gd name="T80" fmla="*/ 2000 w 2000"/>
                <a:gd name="T81" fmla="*/ 205 h 266"/>
                <a:gd name="connsiteX0" fmla="*/ 10000 w 10000"/>
                <a:gd name="connsiteY0" fmla="*/ 7707 h 10000"/>
                <a:gd name="connsiteX1" fmla="*/ 10000 w 10000"/>
                <a:gd name="connsiteY1" fmla="*/ 10000 h 10000"/>
                <a:gd name="connsiteX2" fmla="*/ 6720 w 10000"/>
                <a:gd name="connsiteY2" fmla="*/ 10000 h 10000"/>
                <a:gd name="connsiteX3" fmla="*/ 6570 w 10000"/>
                <a:gd name="connsiteY3" fmla="*/ 9211 h 10000"/>
                <a:gd name="connsiteX4" fmla="*/ 6625 w 10000"/>
                <a:gd name="connsiteY4" fmla="*/ 7970 h 10000"/>
                <a:gd name="connsiteX5" fmla="*/ 6720 w 10000"/>
                <a:gd name="connsiteY5" fmla="*/ 6090 h 10000"/>
                <a:gd name="connsiteX6" fmla="*/ 6765 w 10000"/>
                <a:gd name="connsiteY6" fmla="*/ 5263 h 10000"/>
                <a:gd name="connsiteX7" fmla="*/ 6870 w 10000"/>
                <a:gd name="connsiteY7" fmla="*/ 4962 h 10000"/>
                <a:gd name="connsiteX8" fmla="*/ 6880 w 10000"/>
                <a:gd name="connsiteY8" fmla="*/ 4925 h 10000"/>
                <a:gd name="connsiteX9" fmla="*/ 6880 w 10000"/>
                <a:gd name="connsiteY9" fmla="*/ 2481 h 10000"/>
                <a:gd name="connsiteX10" fmla="*/ 6880 w 10000"/>
                <a:gd name="connsiteY10" fmla="*/ 2293 h 10000"/>
                <a:gd name="connsiteX11" fmla="*/ 6090 w 10000"/>
                <a:gd name="connsiteY11" fmla="*/ 2293 h 10000"/>
                <a:gd name="connsiteX12" fmla="*/ 6060 w 10000"/>
                <a:gd name="connsiteY12" fmla="*/ 2256 h 10000"/>
                <a:gd name="connsiteX13" fmla="*/ 6030 w 10000"/>
                <a:gd name="connsiteY13" fmla="*/ 2293 h 10000"/>
                <a:gd name="connsiteX14" fmla="*/ 5655 w 10000"/>
                <a:gd name="connsiteY14" fmla="*/ 2293 h 10000"/>
                <a:gd name="connsiteX15" fmla="*/ 5655 w 10000"/>
                <a:gd name="connsiteY15" fmla="*/ 2481 h 10000"/>
                <a:gd name="connsiteX16" fmla="*/ 5655 w 10000"/>
                <a:gd name="connsiteY16" fmla="*/ 4925 h 10000"/>
                <a:gd name="connsiteX17" fmla="*/ 5665 w 10000"/>
                <a:gd name="connsiteY17" fmla="*/ 4962 h 10000"/>
                <a:gd name="connsiteX18" fmla="*/ 5770 w 10000"/>
                <a:gd name="connsiteY18" fmla="*/ 5263 h 10000"/>
                <a:gd name="connsiteX19" fmla="*/ 5815 w 10000"/>
                <a:gd name="connsiteY19" fmla="*/ 6090 h 10000"/>
                <a:gd name="connsiteX20" fmla="*/ 5910 w 10000"/>
                <a:gd name="connsiteY20" fmla="*/ 7970 h 10000"/>
                <a:gd name="connsiteX21" fmla="*/ 5965 w 10000"/>
                <a:gd name="connsiteY21" fmla="*/ 9211 h 10000"/>
                <a:gd name="connsiteX22" fmla="*/ 5820 w 10000"/>
                <a:gd name="connsiteY22" fmla="*/ 10000 h 10000"/>
                <a:gd name="connsiteX23" fmla="*/ 0 w 10000"/>
                <a:gd name="connsiteY23" fmla="*/ 10000 h 10000"/>
                <a:gd name="connsiteX24" fmla="*/ 5545 w 10000"/>
                <a:gd name="connsiteY24" fmla="*/ 7707 h 10000"/>
                <a:gd name="connsiteX25" fmla="*/ 5520 w 10000"/>
                <a:gd name="connsiteY25" fmla="*/ 6992 h 10000"/>
                <a:gd name="connsiteX26" fmla="*/ 5350 w 10000"/>
                <a:gd name="connsiteY26" fmla="*/ 5000 h 10000"/>
                <a:gd name="connsiteX27" fmla="*/ 5350 w 10000"/>
                <a:gd name="connsiteY27" fmla="*/ 2556 h 10000"/>
                <a:gd name="connsiteX28" fmla="*/ 5410 w 10000"/>
                <a:gd name="connsiteY28" fmla="*/ 752 h 10000"/>
                <a:gd name="connsiteX29" fmla="*/ 5635 w 10000"/>
                <a:gd name="connsiteY29" fmla="*/ 0 h 10000"/>
                <a:gd name="connsiteX30" fmla="*/ 6030 w 10000"/>
                <a:gd name="connsiteY30" fmla="*/ 0 h 10000"/>
                <a:gd name="connsiteX31" fmla="*/ 6060 w 10000"/>
                <a:gd name="connsiteY31" fmla="*/ 38 h 10000"/>
                <a:gd name="connsiteX32" fmla="*/ 6090 w 10000"/>
                <a:gd name="connsiteY32" fmla="*/ 0 h 10000"/>
                <a:gd name="connsiteX33" fmla="*/ 6900 w 10000"/>
                <a:gd name="connsiteY33" fmla="*/ 0 h 10000"/>
                <a:gd name="connsiteX34" fmla="*/ 7125 w 10000"/>
                <a:gd name="connsiteY34" fmla="*/ 752 h 10000"/>
                <a:gd name="connsiteX35" fmla="*/ 7185 w 10000"/>
                <a:gd name="connsiteY35" fmla="*/ 2556 h 10000"/>
                <a:gd name="connsiteX36" fmla="*/ 7185 w 10000"/>
                <a:gd name="connsiteY36" fmla="*/ 5000 h 10000"/>
                <a:gd name="connsiteX37" fmla="*/ 7015 w 10000"/>
                <a:gd name="connsiteY37" fmla="*/ 6992 h 10000"/>
                <a:gd name="connsiteX38" fmla="*/ 6990 w 10000"/>
                <a:gd name="connsiteY38" fmla="*/ 7707 h 10000"/>
                <a:gd name="connsiteX39" fmla="*/ 10000 w 10000"/>
                <a:gd name="connsiteY39" fmla="*/ 7707 h 10000"/>
                <a:gd name="connsiteX0" fmla="*/ 4653 w 4653"/>
                <a:gd name="connsiteY0" fmla="*/ 7707 h 10000"/>
                <a:gd name="connsiteX1" fmla="*/ 4653 w 4653"/>
                <a:gd name="connsiteY1" fmla="*/ 10000 h 10000"/>
                <a:gd name="connsiteX2" fmla="*/ 1373 w 4653"/>
                <a:gd name="connsiteY2" fmla="*/ 10000 h 10000"/>
                <a:gd name="connsiteX3" fmla="*/ 1223 w 4653"/>
                <a:gd name="connsiteY3" fmla="*/ 9211 h 10000"/>
                <a:gd name="connsiteX4" fmla="*/ 1278 w 4653"/>
                <a:gd name="connsiteY4" fmla="*/ 7970 h 10000"/>
                <a:gd name="connsiteX5" fmla="*/ 1373 w 4653"/>
                <a:gd name="connsiteY5" fmla="*/ 6090 h 10000"/>
                <a:gd name="connsiteX6" fmla="*/ 1418 w 4653"/>
                <a:gd name="connsiteY6" fmla="*/ 5263 h 10000"/>
                <a:gd name="connsiteX7" fmla="*/ 1523 w 4653"/>
                <a:gd name="connsiteY7" fmla="*/ 4962 h 10000"/>
                <a:gd name="connsiteX8" fmla="*/ 1533 w 4653"/>
                <a:gd name="connsiteY8" fmla="*/ 4925 h 10000"/>
                <a:gd name="connsiteX9" fmla="*/ 1533 w 4653"/>
                <a:gd name="connsiteY9" fmla="*/ 2481 h 10000"/>
                <a:gd name="connsiteX10" fmla="*/ 1533 w 4653"/>
                <a:gd name="connsiteY10" fmla="*/ 2293 h 10000"/>
                <a:gd name="connsiteX11" fmla="*/ 743 w 4653"/>
                <a:gd name="connsiteY11" fmla="*/ 2293 h 10000"/>
                <a:gd name="connsiteX12" fmla="*/ 713 w 4653"/>
                <a:gd name="connsiteY12" fmla="*/ 2256 h 10000"/>
                <a:gd name="connsiteX13" fmla="*/ 683 w 4653"/>
                <a:gd name="connsiteY13" fmla="*/ 2293 h 10000"/>
                <a:gd name="connsiteX14" fmla="*/ 308 w 4653"/>
                <a:gd name="connsiteY14" fmla="*/ 2293 h 10000"/>
                <a:gd name="connsiteX15" fmla="*/ 308 w 4653"/>
                <a:gd name="connsiteY15" fmla="*/ 2481 h 10000"/>
                <a:gd name="connsiteX16" fmla="*/ 308 w 4653"/>
                <a:gd name="connsiteY16" fmla="*/ 4925 h 10000"/>
                <a:gd name="connsiteX17" fmla="*/ 318 w 4653"/>
                <a:gd name="connsiteY17" fmla="*/ 4962 h 10000"/>
                <a:gd name="connsiteX18" fmla="*/ 423 w 4653"/>
                <a:gd name="connsiteY18" fmla="*/ 5263 h 10000"/>
                <a:gd name="connsiteX19" fmla="*/ 468 w 4653"/>
                <a:gd name="connsiteY19" fmla="*/ 6090 h 10000"/>
                <a:gd name="connsiteX20" fmla="*/ 563 w 4653"/>
                <a:gd name="connsiteY20" fmla="*/ 7970 h 10000"/>
                <a:gd name="connsiteX21" fmla="*/ 618 w 4653"/>
                <a:gd name="connsiteY21" fmla="*/ 9211 h 10000"/>
                <a:gd name="connsiteX22" fmla="*/ 473 w 4653"/>
                <a:gd name="connsiteY22" fmla="*/ 10000 h 10000"/>
                <a:gd name="connsiteX23" fmla="*/ 198 w 4653"/>
                <a:gd name="connsiteY23" fmla="*/ 7707 h 10000"/>
                <a:gd name="connsiteX24" fmla="*/ 173 w 4653"/>
                <a:gd name="connsiteY24" fmla="*/ 6992 h 10000"/>
                <a:gd name="connsiteX25" fmla="*/ 3 w 4653"/>
                <a:gd name="connsiteY25" fmla="*/ 5000 h 10000"/>
                <a:gd name="connsiteX26" fmla="*/ 3 w 4653"/>
                <a:gd name="connsiteY26" fmla="*/ 2556 h 10000"/>
                <a:gd name="connsiteX27" fmla="*/ 63 w 4653"/>
                <a:gd name="connsiteY27" fmla="*/ 752 h 10000"/>
                <a:gd name="connsiteX28" fmla="*/ 288 w 4653"/>
                <a:gd name="connsiteY28" fmla="*/ 0 h 10000"/>
                <a:gd name="connsiteX29" fmla="*/ 683 w 4653"/>
                <a:gd name="connsiteY29" fmla="*/ 0 h 10000"/>
                <a:gd name="connsiteX30" fmla="*/ 713 w 4653"/>
                <a:gd name="connsiteY30" fmla="*/ 38 h 10000"/>
                <a:gd name="connsiteX31" fmla="*/ 743 w 4653"/>
                <a:gd name="connsiteY31" fmla="*/ 0 h 10000"/>
                <a:gd name="connsiteX32" fmla="*/ 1553 w 4653"/>
                <a:gd name="connsiteY32" fmla="*/ 0 h 10000"/>
                <a:gd name="connsiteX33" fmla="*/ 1778 w 4653"/>
                <a:gd name="connsiteY33" fmla="*/ 752 h 10000"/>
                <a:gd name="connsiteX34" fmla="*/ 1838 w 4653"/>
                <a:gd name="connsiteY34" fmla="*/ 2556 h 10000"/>
                <a:gd name="connsiteX35" fmla="*/ 1838 w 4653"/>
                <a:gd name="connsiteY35" fmla="*/ 5000 h 10000"/>
                <a:gd name="connsiteX36" fmla="*/ 1668 w 4653"/>
                <a:gd name="connsiteY36" fmla="*/ 6992 h 10000"/>
                <a:gd name="connsiteX37" fmla="*/ 1643 w 4653"/>
                <a:gd name="connsiteY37" fmla="*/ 7707 h 10000"/>
                <a:gd name="connsiteX38" fmla="*/ 4653 w 4653"/>
                <a:gd name="connsiteY38" fmla="*/ 7707 h 10000"/>
                <a:gd name="connsiteX0" fmla="*/ 3531 w 10000"/>
                <a:gd name="connsiteY0" fmla="*/ 7707 h 10000"/>
                <a:gd name="connsiteX1" fmla="*/ 10000 w 10000"/>
                <a:gd name="connsiteY1" fmla="*/ 10000 h 10000"/>
                <a:gd name="connsiteX2" fmla="*/ 2951 w 10000"/>
                <a:gd name="connsiteY2" fmla="*/ 10000 h 10000"/>
                <a:gd name="connsiteX3" fmla="*/ 2628 w 10000"/>
                <a:gd name="connsiteY3" fmla="*/ 9211 h 10000"/>
                <a:gd name="connsiteX4" fmla="*/ 2747 w 10000"/>
                <a:gd name="connsiteY4" fmla="*/ 7970 h 10000"/>
                <a:gd name="connsiteX5" fmla="*/ 2951 w 10000"/>
                <a:gd name="connsiteY5" fmla="*/ 6090 h 10000"/>
                <a:gd name="connsiteX6" fmla="*/ 3047 w 10000"/>
                <a:gd name="connsiteY6" fmla="*/ 5263 h 10000"/>
                <a:gd name="connsiteX7" fmla="*/ 3273 w 10000"/>
                <a:gd name="connsiteY7" fmla="*/ 4962 h 10000"/>
                <a:gd name="connsiteX8" fmla="*/ 3295 w 10000"/>
                <a:gd name="connsiteY8" fmla="*/ 4925 h 10000"/>
                <a:gd name="connsiteX9" fmla="*/ 3295 w 10000"/>
                <a:gd name="connsiteY9" fmla="*/ 2481 h 10000"/>
                <a:gd name="connsiteX10" fmla="*/ 3295 w 10000"/>
                <a:gd name="connsiteY10" fmla="*/ 2293 h 10000"/>
                <a:gd name="connsiteX11" fmla="*/ 1597 w 10000"/>
                <a:gd name="connsiteY11" fmla="*/ 2293 h 10000"/>
                <a:gd name="connsiteX12" fmla="*/ 1532 w 10000"/>
                <a:gd name="connsiteY12" fmla="*/ 2256 h 10000"/>
                <a:gd name="connsiteX13" fmla="*/ 1468 w 10000"/>
                <a:gd name="connsiteY13" fmla="*/ 2293 h 10000"/>
                <a:gd name="connsiteX14" fmla="*/ 662 w 10000"/>
                <a:gd name="connsiteY14" fmla="*/ 2293 h 10000"/>
                <a:gd name="connsiteX15" fmla="*/ 662 w 10000"/>
                <a:gd name="connsiteY15" fmla="*/ 2481 h 10000"/>
                <a:gd name="connsiteX16" fmla="*/ 662 w 10000"/>
                <a:gd name="connsiteY16" fmla="*/ 4925 h 10000"/>
                <a:gd name="connsiteX17" fmla="*/ 683 w 10000"/>
                <a:gd name="connsiteY17" fmla="*/ 4962 h 10000"/>
                <a:gd name="connsiteX18" fmla="*/ 909 w 10000"/>
                <a:gd name="connsiteY18" fmla="*/ 5263 h 10000"/>
                <a:gd name="connsiteX19" fmla="*/ 1006 w 10000"/>
                <a:gd name="connsiteY19" fmla="*/ 6090 h 10000"/>
                <a:gd name="connsiteX20" fmla="*/ 1210 w 10000"/>
                <a:gd name="connsiteY20" fmla="*/ 7970 h 10000"/>
                <a:gd name="connsiteX21" fmla="*/ 1328 w 10000"/>
                <a:gd name="connsiteY21" fmla="*/ 9211 h 10000"/>
                <a:gd name="connsiteX22" fmla="*/ 1017 w 10000"/>
                <a:gd name="connsiteY22" fmla="*/ 10000 h 10000"/>
                <a:gd name="connsiteX23" fmla="*/ 426 w 10000"/>
                <a:gd name="connsiteY23" fmla="*/ 7707 h 10000"/>
                <a:gd name="connsiteX24" fmla="*/ 372 w 10000"/>
                <a:gd name="connsiteY24" fmla="*/ 6992 h 10000"/>
                <a:gd name="connsiteX25" fmla="*/ 6 w 10000"/>
                <a:gd name="connsiteY25" fmla="*/ 5000 h 10000"/>
                <a:gd name="connsiteX26" fmla="*/ 6 w 10000"/>
                <a:gd name="connsiteY26" fmla="*/ 2556 h 10000"/>
                <a:gd name="connsiteX27" fmla="*/ 135 w 10000"/>
                <a:gd name="connsiteY27" fmla="*/ 752 h 10000"/>
                <a:gd name="connsiteX28" fmla="*/ 619 w 10000"/>
                <a:gd name="connsiteY28" fmla="*/ 0 h 10000"/>
                <a:gd name="connsiteX29" fmla="*/ 1468 w 10000"/>
                <a:gd name="connsiteY29" fmla="*/ 0 h 10000"/>
                <a:gd name="connsiteX30" fmla="*/ 1532 w 10000"/>
                <a:gd name="connsiteY30" fmla="*/ 38 h 10000"/>
                <a:gd name="connsiteX31" fmla="*/ 1597 w 10000"/>
                <a:gd name="connsiteY31" fmla="*/ 0 h 10000"/>
                <a:gd name="connsiteX32" fmla="*/ 3338 w 10000"/>
                <a:gd name="connsiteY32" fmla="*/ 0 h 10000"/>
                <a:gd name="connsiteX33" fmla="*/ 3821 w 10000"/>
                <a:gd name="connsiteY33" fmla="*/ 752 h 10000"/>
                <a:gd name="connsiteX34" fmla="*/ 3950 w 10000"/>
                <a:gd name="connsiteY34" fmla="*/ 2556 h 10000"/>
                <a:gd name="connsiteX35" fmla="*/ 3950 w 10000"/>
                <a:gd name="connsiteY35" fmla="*/ 5000 h 10000"/>
                <a:gd name="connsiteX36" fmla="*/ 3585 w 10000"/>
                <a:gd name="connsiteY36" fmla="*/ 6992 h 10000"/>
                <a:gd name="connsiteX37" fmla="*/ 3531 w 10000"/>
                <a:gd name="connsiteY37" fmla="*/ 7707 h 10000"/>
                <a:gd name="connsiteX0" fmla="*/ 3531 w 3955"/>
                <a:gd name="connsiteY0" fmla="*/ 7707 h 10000"/>
                <a:gd name="connsiteX1" fmla="*/ 2951 w 3955"/>
                <a:gd name="connsiteY1" fmla="*/ 10000 h 10000"/>
                <a:gd name="connsiteX2" fmla="*/ 2628 w 3955"/>
                <a:gd name="connsiteY2" fmla="*/ 9211 h 10000"/>
                <a:gd name="connsiteX3" fmla="*/ 2747 w 3955"/>
                <a:gd name="connsiteY3" fmla="*/ 7970 h 10000"/>
                <a:gd name="connsiteX4" fmla="*/ 2951 w 3955"/>
                <a:gd name="connsiteY4" fmla="*/ 6090 h 10000"/>
                <a:gd name="connsiteX5" fmla="*/ 3047 w 3955"/>
                <a:gd name="connsiteY5" fmla="*/ 5263 h 10000"/>
                <a:gd name="connsiteX6" fmla="*/ 3273 w 3955"/>
                <a:gd name="connsiteY6" fmla="*/ 4962 h 10000"/>
                <a:gd name="connsiteX7" fmla="*/ 3295 w 3955"/>
                <a:gd name="connsiteY7" fmla="*/ 4925 h 10000"/>
                <a:gd name="connsiteX8" fmla="*/ 3295 w 3955"/>
                <a:gd name="connsiteY8" fmla="*/ 2481 h 10000"/>
                <a:gd name="connsiteX9" fmla="*/ 3295 w 3955"/>
                <a:gd name="connsiteY9" fmla="*/ 2293 h 10000"/>
                <a:gd name="connsiteX10" fmla="*/ 1597 w 3955"/>
                <a:gd name="connsiteY10" fmla="*/ 2293 h 10000"/>
                <a:gd name="connsiteX11" fmla="*/ 1532 w 3955"/>
                <a:gd name="connsiteY11" fmla="*/ 2256 h 10000"/>
                <a:gd name="connsiteX12" fmla="*/ 1468 w 3955"/>
                <a:gd name="connsiteY12" fmla="*/ 2293 h 10000"/>
                <a:gd name="connsiteX13" fmla="*/ 662 w 3955"/>
                <a:gd name="connsiteY13" fmla="*/ 2293 h 10000"/>
                <a:gd name="connsiteX14" fmla="*/ 662 w 3955"/>
                <a:gd name="connsiteY14" fmla="*/ 2481 h 10000"/>
                <a:gd name="connsiteX15" fmla="*/ 662 w 3955"/>
                <a:gd name="connsiteY15" fmla="*/ 4925 h 10000"/>
                <a:gd name="connsiteX16" fmla="*/ 683 w 3955"/>
                <a:gd name="connsiteY16" fmla="*/ 4962 h 10000"/>
                <a:gd name="connsiteX17" fmla="*/ 909 w 3955"/>
                <a:gd name="connsiteY17" fmla="*/ 5263 h 10000"/>
                <a:gd name="connsiteX18" fmla="*/ 1006 w 3955"/>
                <a:gd name="connsiteY18" fmla="*/ 6090 h 10000"/>
                <a:gd name="connsiteX19" fmla="*/ 1210 w 3955"/>
                <a:gd name="connsiteY19" fmla="*/ 7970 h 10000"/>
                <a:gd name="connsiteX20" fmla="*/ 1328 w 3955"/>
                <a:gd name="connsiteY20" fmla="*/ 9211 h 10000"/>
                <a:gd name="connsiteX21" fmla="*/ 1017 w 3955"/>
                <a:gd name="connsiteY21" fmla="*/ 10000 h 10000"/>
                <a:gd name="connsiteX22" fmla="*/ 426 w 3955"/>
                <a:gd name="connsiteY22" fmla="*/ 7707 h 10000"/>
                <a:gd name="connsiteX23" fmla="*/ 372 w 3955"/>
                <a:gd name="connsiteY23" fmla="*/ 6992 h 10000"/>
                <a:gd name="connsiteX24" fmla="*/ 6 w 3955"/>
                <a:gd name="connsiteY24" fmla="*/ 5000 h 10000"/>
                <a:gd name="connsiteX25" fmla="*/ 6 w 3955"/>
                <a:gd name="connsiteY25" fmla="*/ 2556 h 10000"/>
                <a:gd name="connsiteX26" fmla="*/ 135 w 3955"/>
                <a:gd name="connsiteY26" fmla="*/ 752 h 10000"/>
                <a:gd name="connsiteX27" fmla="*/ 619 w 3955"/>
                <a:gd name="connsiteY27" fmla="*/ 0 h 10000"/>
                <a:gd name="connsiteX28" fmla="*/ 1468 w 3955"/>
                <a:gd name="connsiteY28" fmla="*/ 0 h 10000"/>
                <a:gd name="connsiteX29" fmla="*/ 1532 w 3955"/>
                <a:gd name="connsiteY29" fmla="*/ 38 h 10000"/>
                <a:gd name="connsiteX30" fmla="*/ 1597 w 3955"/>
                <a:gd name="connsiteY30" fmla="*/ 0 h 10000"/>
                <a:gd name="connsiteX31" fmla="*/ 3338 w 3955"/>
                <a:gd name="connsiteY31" fmla="*/ 0 h 10000"/>
                <a:gd name="connsiteX32" fmla="*/ 3821 w 3955"/>
                <a:gd name="connsiteY32" fmla="*/ 752 h 10000"/>
                <a:gd name="connsiteX33" fmla="*/ 3950 w 3955"/>
                <a:gd name="connsiteY33" fmla="*/ 2556 h 10000"/>
                <a:gd name="connsiteX34" fmla="*/ 3950 w 3955"/>
                <a:gd name="connsiteY34" fmla="*/ 5000 h 10000"/>
                <a:gd name="connsiteX35" fmla="*/ 3585 w 3955"/>
                <a:gd name="connsiteY35" fmla="*/ 6992 h 10000"/>
                <a:gd name="connsiteX36" fmla="*/ 3531 w 3955"/>
                <a:gd name="connsiteY36" fmla="*/ 770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955" h="10000">
                  <a:moveTo>
                    <a:pt x="3531" y="7707"/>
                  </a:moveTo>
                  <a:lnTo>
                    <a:pt x="2951" y="10000"/>
                  </a:lnTo>
                  <a:cubicBezTo>
                    <a:pt x="2800" y="10000"/>
                    <a:pt x="2671" y="9699"/>
                    <a:pt x="2628" y="9211"/>
                  </a:cubicBezTo>
                  <a:cubicBezTo>
                    <a:pt x="2585" y="8759"/>
                    <a:pt x="2628" y="8233"/>
                    <a:pt x="2747" y="7970"/>
                  </a:cubicBezTo>
                  <a:cubicBezTo>
                    <a:pt x="2768" y="7895"/>
                    <a:pt x="2951" y="7293"/>
                    <a:pt x="2951" y="6090"/>
                  </a:cubicBezTo>
                  <a:cubicBezTo>
                    <a:pt x="2951" y="5789"/>
                    <a:pt x="2983" y="5489"/>
                    <a:pt x="3047" y="5263"/>
                  </a:cubicBezTo>
                  <a:cubicBezTo>
                    <a:pt x="3112" y="5038"/>
                    <a:pt x="3187" y="4925"/>
                    <a:pt x="3273" y="4962"/>
                  </a:cubicBezTo>
                  <a:cubicBezTo>
                    <a:pt x="3284" y="4962"/>
                    <a:pt x="3284" y="4925"/>
                    <a:pt x="3295" y="4925"/>
                  </a:cubicBezTo>
                  <a:lnTo>
                    <a:pt x="3295" y="2481"/>
                  </a:lnTo>
                  <a:lnTo>
                    <a:pt x="3295" y="2293"/>
                  </a:lnTo>
                  <a:lnTo>
                    <a:pt x="1597" y="2293"/>
                  </a:lnTo>
                  <a:cubicBezTo>
                    <a:pt x="1575" y="2293"/>
                    <a:pt x="1554" y="2293"/>
                    <a:pt x="1532" y="2256"/>
                  </a:cubicBezTo>
                  <a:cubicBezTo>
                    <a:pt x="1511" y="2293"/>
                    <a:pt x="1489" y="2293"/>
                    <a:pt x="1468" y="2293"/>
                  </a:cubicBezTo>
                  <a:lnTo>
                    <a:pt x="662" y="2293"/>
                  </a:lnTo>
                  <a:lnTo>
                    <a:pt x="662" y="2481"/>
                  </a:lnTo>
                  <a:lnTo>
                    <a:pt x="662" y="4925"/>
                  </a:lnTo>
                  <a:cubicBezTo>
                    <a:pt x="673" y="4925"/>
                    <a:pt x="673" y="4962"/>
                    <a:pt x="683" y="4962"/>
                  </a:cubicBezTo>
                  <a:cubicBezTo>
                    <a:pt x="769" y="4925"/>
                    <a:pt x="855" y="5038"/>
                    <a:pt x="909" y="5263"/>
                  </a:cubicBezTo>
                  <a:cubicBezTo>
                    <a:pt x="984" y="5489"/>
                    <a:pt x="1006" y="5789"/>
                    <a:pt x="1006" y="6090"/>
                  </a:cubicBezTo>
                  <a:cubicBezTo>
                    <a:pt x="1006" y="7293"/>
                    <a:pt x="1188" y="7895"/>
                    <a:pt x="1210" y="7970"/>
                  </a:cubicBezTo>
                  <a:cubicBezTo>
                    <a:pt x="1328" y="8233"/>
                    <a:pt x="1371" y="8759"/>
                    <a:pt x="1328" y="9211"/>
                  </a:cubicBezTo>
                  <a:cubicBezTo>
                    <a:pt x="1285" y="9699"/>
                    <a:pt x="1156" y="10000"/>
                    <a:pt x="1017" y="10000"/>
                  </a:cubicBezTo>
                  <a:cubicBezTo>
                    <a:pt x="819" y="9236"/>
                    <a:pt x="623" y="8471"/>
                    <a:pt x="426" y="7707"/>
                  </a:cubicBezTo>
                  <a:cubicBezTo>
                    <a:pt x="404" y="7481"/>
                    <a:pt x="393" y="7256"/>
                    <a:pt x="372" y="6992"/>
                  </a:cubicBezTo>
                  <a:cubicBezTo>
                    <a:pt x="168" y="6654"/>
                    <a:pt x="6" y="5977"/>
                    <a:pt x="6" y="5000"/>
                  </a:cubicBezTo>
                  <a:lnTo>
                    <a:pt x="6" y="2556"/>
                  </a:lnTo>
                  <a:cubicBezTo>
                    <a:pt x="-4" y="2218"/>
                    <a:pt x="-15" y="1391"/>
                    <a:pt x="135" y="752"/>
                  </a:cubicBezTo>
                  <a:cubicBezTo>
                    <a:pt x="211" y="414"/>
                    <a:pt x="361" y="0"/>
                    <a:pt x="619" y="0"/>
                  </a:cubicBezTo>
                  <a:lnTo>
                    <a:pt x="1468" y="0"/>
                  </a:lnTo>
                  <a:cubicBezTo>
                    <a:pt x="1489" y="0"/>
                    <a:pt x="1511" y="0"/>
                    <a:pt x="1532" y="38"/>
                  </a:cubicBezTo>
                  <a:cubicBezTo>
                    <a:pt x="1554" y="0"/>
                    <a:pt x="1575" y="0"/>
                    <a:pt x="1597" y="0"/>
                  </a:cubicBezTo>
                  <a:lnTo>
                    <a:pt x="3338" y="0"/>
                  </a:lnTo>
                  <a:cubicBezTo>
                    <a:pt x="3596" y="0"/>
                    <a:pt x="3746" y="414"/>
                    <a:pt x="3821" y="752"/>
                  </a:cubicBezTo>
                  <a:cubicBezTo>
                    <a:pt x="3972" y="1391"/>
                    <a:pt x="3961" y="2218"/>
                    <a:pt x="3950" y="2556"/>
                  </a:cubicBezTo>
                  <a:lnTo>
                    <a:pt x="3950" y="5000"/>
                  </a:lnTo>
                  <a:cubicBezTo>
                    <a:pt x="3950" y="5789"/>
                    <a:pt x="3821" y="6617"/>
                    <a:pt x="3585" y="6992"/>
                  </a:cubicBezTo>
                  <a:cubicBezTo>
                    <a:pt x="3574" y="7256"/>
                    <a:pt x="3553" y="7481"/>
                    <a:pt x="3531" y="7707"/>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82" name="Group 39"/>
            <p:cNvGrpSpPr/>
            <p:nvPr/>
          </p:nvGrpSpPr>
          <p:grpSpPr>
            <a:xfrm>
              <a:off x="6864481" y="1690566"/>
              <a:ext cx="3728095" cy="4335950"/>
              <a:chOff x="6864481" y="1690566"/>
              <a:chExt cx="3728095" cy="4335950"/>
            </a:xfrm>
          </p:grpSpPr>
          <p:sp>
            <p:nvSpPr>
              <p:cNvPr id="83" name="Freeform 6"/>
              <p:cNvSpPr>
                <a:spLocks/>
              </p:cNvSpPr>
              <p:nvPr/>
            </p:nvSpPr>
            <p:spPr bwMode="auto">
              <a:xfrm>
                <a:off x="8254967" y="5016422"/>
                <a:ext cx="230034" cy="888009"/>
              </a:xfrm>
              <a:custGeom>
                <a:avLst/>
                <a:gdLst>
                  <a:gd name="T0" fmla="*/ 76 w 76"/>
                  <a:gd name="T1" fmla="*/ 292 h 292"/>
                  <a:gd name="T2" fmla="*/ 53 w 76"/>
                  <a:gd name="T3" fmla="*/ 292 h 292"/>
                  <a:gd name="T4" fmla="*/ 0 w 76"/>
                  <a:gd name="T5" fmla="*/ 10 h 292"/>
                  <a:gd name="T6" fmla="*/ 21 w 76"/>
                  <a:gd name="T7" fmla="*/ 0 h 292"/>
                  <a:gd name="T8" fmla="*/ 76 w 76"/>
                  <a:gd name="T9" fmla="*/ 292 h 292"/>
                </a:gdLst>
                <a:ahLst/>
                <a:cxnLst>
                  <a:cxn ang="0">
                    <a:pos x="T0" y="T1"/>
                  </a:cxn>
                  <a:cxn ang="0">
                    <a:pos x="T2" y="T3"/>
                  </a:cxn>
                  <a:cxn ang="0">
                    <a:pos x="T4" y="T5"/>
                  </a:cxn>
                  <a:cxn ang="0">
                    <a:pos x="T6" y="T7"/>
                  </a:cxn>
                  <a:cxn ang="0">
                    <a:pos x="T8" y="T9"/>
                  </a:cxn>
                </a:cxnLst>
                <a:rect l="0" t="0" r="r" b="b"/>
                <a:pathLst>
                  <a:path w="76" h="292">
                    <a:moveTo>
                      <a:pt x="76" y="292"/>
                    </a:moveTo>
                    <a:cubicBezTo>
                      <a:pt x="53" y="292"/>
                      <a:pt x="53" y="292"/>
                      <a:pt x="53" y="292"/>
                    </a:cubicBezTo>
                    <a:cubicBezTo>
                      <a:pt x="53" y="118"/>
                      <a:pt x="1" y="11"/>
                      <a:pt x="0" y="10"/>
                    </a:cubicBezTo>
                    <a:cubicBezTo>
                      <a:pt x="21" y="0"/>
                      <a:pt x="21" y="0"/>
                      <a:pt x="21" y="0"/>
                    </a:cubicBezTo>
                    <a:cubicBezTo>
                      <a:pt x="24" y="4"/>
                      <a:pt x="76" y="112"/>
                      <a:pt x="76" y="29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4" name="Freeform 7"/>
              <p:cNvSpPr>
                <a:spLocks/>
              </p:cNvSpPr>
              <p:nvPr/>
            </p:nvSpPr>
            <p:spPr bwMode="auto">
              <a:xfrm>
                <a:off x="8707325" y="4989435"/>
                <a:ext cx="231319" cy="888009"/>
              </a:xfrm>
              <a:custGeom>
                <a:avLst/>
                <a:gdLst>
                  <a:gd name="T0" fmla="*/ 24 w 76"/>
                  <a:gd name="T1" fmla="*/ 292 h 292"/>
                  <a:gd name="T2" fmla="*/ 0 w 76"/>
                  <a:gd name="T3" fmla="*/ 292 h 292"/>
                  <a:gd name="T4" fmla="*/ 55 w 76"/>
                  <a:gd name="T5" fmla="*/ 0 h 292"/>
                  <a:gd name="T6" fmla="*/ 76 w 76"/>
                  <a:gd name="T7" fmla="*/ 11 h 292"/>
                  <a:gd name="T8" fmla="*/ 66 w 76"/>
                  <a:gd name="T9" fmla="*/ 6 h 292"/>
                  <a:gd name="T10" fmla="*/ 76 w 76"/>
                  <a:gd name="T11" fmla="*/ 11 h 292"/>
                  <a:gd name="T12" fmla="*/ 24 w 76"/>
                  <a:gd name="T13" fmla="*/ 292 h 292"/>
                </a:gdLst>
                <a:ahLst/>
                <a:cxnLst>
                  <a:cxn ang="0">
                    <a:pos x="T0" y="T1"/>
                  </a:cxn>
                  <a:cxn ang="0">
                    <a:pos x="T2" y="T3"/>
                  </a:cxn>
                  <a:cxn ang="0">
                    <a:pos x="T4" y="T5"/>
                  </a:cxn>
                  <a:cxn ang="0">
                    <a:pos x="T6" y="T7"/>
                  </a:cxn>
                  <a:cxn ang="0">
                    <a:pos x="T8" y="T9"/>
                  </a:cxn>
                  <a:cxn ang="0">
                    <a:pos x="T10" y="T11"/>
                  </a:cxn>
                  <a:cxn ang="0">
                    <a:pos x="T12" y="T13"/>
                  </a:cxn>
                </a:cxnLst>
                <a:rect l="0" t="0" r="r" b="b"/>
                <a:pathLst>
                  <a:path w="76" h="292">
                    <a:moveTo>
                      <a:pt x="24" y="292"/>
                    </a:moveTo>
                    <a:cubicBezTo>
                      <a:pt x="0" y="292"/>
                      <a:pt x="0" y="292"/>
                      <a:pt x="0" y="292"/>
                    </a:cubicBezTo>
                    <a:cubicBezTo>
                      <a:pt x="0" y="113"/>
                      <a:pt x="53" y="5"/>
                      <a:pt x="55" y="0"/>
                    </a:cubicBezTo>
                    <a:cubicBezTo>
                      <a:pt x="76" y="11"/>
                      <a:pt x="76" y="11"/>
                      <a:pt x="76" y="11"/>
                    </a:cubicBezTo>
                    <a:cubicBezTo>
                      <a:pt x="66" y="6"/>
                      <a:pt x="66" y="6"/>
                      <a:pt x="66" y="6"/>
                    </a:cubicBezTo>
                    <a:cubicBezTo>
                      <a:pt x="76" y="11"/>
                      <a:pt x="76" y="11"/>
                      <a:pt x="76" y="11"/>
                    </a:cubicBezTo>
                    <a:cubicBezTo>
                      <a:pt x="76" y="12"/>
                      <a:pt x="24" y="119"/>
                      <a:pt x="24" y="29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5" name="Freeform 8"/>
              <p:cNvSpPr>
                <a:spLocks/>
              </p:cNvSpPr>
              <p:nvPr/>
            </p:nvSpPr>
            <p:spPr bwMode="auto">
              <a:xfrm>
                <a:off x="7625265" y="2173766"/>
                <a:ext cx="514043" cy="514043"/>
              </a:xfrm>
              <a:custGeom>
                <a:avLst/>
                <a:gdLst>
                  <a:gd name="T0" fmla="*/ 21 w 169"/>
                  <a:gd name="T1" fmla="*/ 46 h 169"/>
                  <a:gd name="T2" fmla="*/ 46 w 169"/>
                  <a:gd name="T3" fmla="*/ 148 h 169"/>
                  <a:gd name="T4" fmla="*/ 148 w 169"/>
                  <a:gd name="T5" fmla="*/ 123 h 169"/>
                  <a:gd name="T6" fmla="*/ 123 w 169"/>
                  <a:gd name="T7" fmla="*/ 21 h 169"/>
                  <a:gd name="T8" fmla="*/ 21 w 169"/>
                  <a:gd name="T9" fmla="*/ 46 h 169"/>
                </a:gdLst>
                <a:ahLst/>
                <a:cxnLst>
                  <a:cxn ang="0">
                    <a:pos x="T0" y="T1"/>
                  </a:cxn>
                  <a:cxn ang="0">
                    <a:pos x="T2" y="T3"/>
                  </a:cxn>
                  <a:cxn ang="0">
                    <a:pos x="T4" y="T5"/>
                  </a:cxn>
                  <a:cxn ang="0">
                    <a:pos x="T6" y="T7"/>
                  </a:cxn>
                  <a:cxn ang="0">
                    <a:pos x="T8" y="T9"/>
                  </a:cxn>
                </a:cxnLst>
                <a:rect l="0" t="0" r="r" b="b"/>
                <a:pathLst>
                  <a:path w="169" h="169">
                    <a:moveTo>
                      <a:pt x="21" y="46"/>
                    </a:moveTo>
                    <a:cubicBezTo>
                      <a:pt x="0" y="81"/>
                      <a:pt x="11" y="127"/>
                      <a:pt x="46" y="148"/>
                    </a:cubicBezTo>
                    <a:cubicBezTo>
                      <a:pt x="81" y="169"/>
                      <a:pt x="127" y="158"/>
                      <a:pt x="148" y="123"/>
                    </a:cubicBezTo>
                    <a:cubicBezTo>
                      <a:pt x="169" y="88"/>
                      <a:pt x="158" y="43"/>
                      <a:pt x="123" y="21"/>
                    </a:cubicBezTo>
                    <a:cubicBezTo>
                      <a:pt x="88" y="0"/>
                      <a:pt x="43" y="11"/>
                      <a:pt x="21" y="46"/>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6" name="Freeform 9"/>
              <p:cNvSpPr>
                <a:spLocks noEditPoints="1"/>
              </p:cNvSpPr>
              <p:nvPr/>
            </p:nvSpPr>
            <p:spPr bwMode="auto">
              <a:xfrm>
                <a:off x="7500610" y="2049111"/>
                <a:ext cx="765924" cy="763353"/>
              </a:xfrm>
              <a:custGeom>
                <a:avLst/>
                <a:gdLst>
                  <a:gd name="T0" fmla="*/ 45 w 252"/>
                  <a:gd name="T1" fmla="*/ 64 h 251"/>
                  <a:gd name="T2" fmla="*/ 20 w 252"/>
                  <a:gd name="T3" fmla="*/ 56 h 251"/>
                  <a:gd name="T4" fmla="*/ 29 w 252"/>
                  <a:gd name="T5" fmla="*/ 94 h 251"/>
                  <a:gd name="T6" fmla="*/ 24 w 252"/>
                  <a:gd name="T7" fmla="*/ 110 h 251"/>
                  <a:gd name="T8" fmla="*/ 0 w 252"/>
                  <a:gd name="T9" fmla="*/ 141 h 251"/>
                  <a:gd name="T10" fmla="*/ 30 w 252"/>
                  <a:gd name="T11" fmla="*/ 161 h 251"/>
                  <a:gd name="T12" fmla="*/ 10 w 252"/>
                  <a:gd name="T13" fmla="*/ 177 h 251"/>
                  <a:gd name="T14" fmla="*/ 47 w 252"/>
                  <a:gd name="T15" fmla="*/ 191 h 251"/>
                  <a:gd name="T16" fmla="*/ 59 w 252"/>
                  <a:gd name="T17" fmla="*/ 203 h 251"/>
                  <a:gd name="T18" fmla="*/ 71 w 252"/>
                  <a:gd name="T19" fmla="*/ 239 h 251"/>
                  <a:gd name="T20" fmla="*/ 109 w 252"/>
                  <a:gd name="T21" fmla="*/ 226 h 251"/>
                  <a:gd name="T22" fmla="*/ 113 w 252"/>
                  <a:gd name="T23" fmla="*/ 251 h 251"/>
                  <a:gd name="T24" fmla="*/ 144 w 252"/>
                  <a:gd name="T25" fmla="*/ 226 h 251"/>
                  <a:gd name="T26" fmla="*/ 168 w 252"/>
                  <a:gd name="T27" fmla="*/ 219 h 251"/>
                  <a:gd name="T28" fmla="*/ 206 w 252"/>
                  <a:gd name="T29" fmla="*/ 223 h 251"/>
                  <a:gd name="T30" fmla="*/ 196 w 252"/>
                  <a:gd name="T31" fmla="*/ 199 h 251"/>
                  <a:gd name="T32" fmla="*/ 207 w 252"/>
                  <a:gd name="T33" fmla="*/ 188 h 251"/>
                  <a:gd name="T34" fmla="*/ 243 w 252"/>
                  <a:gd name="T35" fmla="*/ 172 h 251"/>
                  <a:gd name="T36" fmla="*/ 223 w 252"/>
                  <a:gd name="T37" fmla="*/ 156 h 251"/>
                  <a:gd name="T38" fmla="*/ 227 w 252"/>
                  <a:gd name="T39" fmla="*/ 141 h 251"/>
                  <a:gd name="T40" fmla="*/ 251 w 252"/>
                  <a:gd name="T41" fmla="*/ 110 h 251"/>
                  <a:gd name="T42" fmla="*/ 226 w 252"/>
                  <a:gd name="T43" fmla="*/ 106 h 251"/>
                  <a:gd name="T44" fmla="*/ 222 w 252"/>
                  <a:gd name="T45" fmla="*/ 90 h 251"/>
                  <a:gd name="T46" fmla="*/ 228 w 252"/>
                  <a:gd name="T47" fmla="*/ 52 h 251"/>
                  <a:gd name="T48" fmla="*/ 202 w 252"/>
                  <a:gd name="T49" fmla="*/ 59 h 251"/>
                  <a:gd name="T50" fmla="*/ 190 w 252"/>
                  <a:gd name="T51" fmla="*/ 46 h 251"/>
                  <a:gd name="T52" fmla="*/ 179 w 252"/>
                  <a:gd name="T53" fmla="*/ 14 h 251"/>
                  <a:gd name="T54" fmla="*/ 163 w 252"/>
                  <a:gd name="T55" fmla="*/ 32 h 251"/>
                  <a:gd name="T56" fmla="*/ 142 w 252"/>
                  <a:gd name="T57" fmla="*/ 24 h 251"/>
                  <a:gd name="T58" fmla="*/ 113 w 252"/>
                  <a:gd name="T59" fmla="*/ 0 h 251"/>
                  <a:gd name="T60" fmla="*/ 108 w 252"/>
                  <a:gd name="T61" fmla="*/ 25 h 251"/>
                  <a:gd name="T62" fmla="*/ 84 w 252"/>
                  <a:gd name="T63" fmla="*/ 32 h 251"/>
                  <a:gd name="T64" fmla="*/ 46 w 252"/>
                  <a:gd name="T65" fmla="*/ 28 h 251"/>
                  <a:gd name="T66" fmla="*/ 56 w 252"/>
                  <a:gd name="T67" fmla="*/ 52 h 251"/>
                  <a:gd name="T68" fmla="*/ 198 w 252"/>
                  <a:gd name="T69" fmla="*/ 170 h 251"/>
                  <a:gd name="T70" fmla="*/ 53 w 252"/>
                  <a:gd name="T71" fmla="*/ 82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2" h="251">
                    <a:moveTo>
                      <a:pt x="56" y="52"/>
                    </a:moveTo>
                    <a:cubicBezTo>
                      <a:pt x="52" y="55"/>
                      <a:pt x="48" y="59"/>
                      <a:pt x="45" y="64"/>
                    </a:cubicBezTo>
                    <a:cubicBezTo>
                      <a:pt x="44" y="63"/>
                      <a:pt x="44" y="63"/>
                      <a:pt x="44" y="63"/>
                    </a:cubicBezTo>
                    <a:cubicBezTo>
                      <a:pt x="20" y="56"/>
                      <a:pt x="20" y="56"/>
                      <a:pt x="20" y="56"/>
                    </a:cubicBezTo>
                    <a:cubicBezTo>
                      <a:pt x="9" y="79"/>
                      <a:pt x="9" y="79"/>
                      <a:pt x="9" y="79"/>
                    </a:cubicBezTo>
                    <a:cubicBezTo>
                      <a:pt x="29" y="94"/>
                      <a:pt x="29" y="94"/>
                      <a:pt x="29" y="94"/>
                    </a:cubicBezTo>
                    <a:cubicBezTo>
                      <a:pt x="27" y="100"/>
                      <a:pt x="25" y="105"/>
                      <a:pt x="25" y="110"/>
                    </a:cubicBezTo>
                    <a:cubicBezTo>
                      <a:pt x="24" y="110"/>
                      <a:pt x="24" y="110"/>
                      <a:pt x="24" y="110"/>
                    </a:cubicBezTo>
                    <a:cubicBezTo>
                      <a:pt x="0" y="115"/>
                      <a:pt x="0" y="115"/>
                      <a:pt x="0" y="115"/>
                    </a:cubicBezTo>
                    <a:cubicBezTo>
                      <a:pt x="0" y="141"/>
                      <a:pt x="0" y="141"/>
                      <a:pt x="0" y="141"/>
                    </a:cubicBezTo>
                    <a:cubicBezTo>
                      <a:pt x="25" y="145"/>
                      <a:pt x="25" y="145"/>
                      <a:pt x="25" y="145"/>
                    </a:cubicBezTo>
                    <a:cubicBezTo>
                      <a:pt x="27" y="150"/>
                      <a:pt x="28" y="156"/>
                      <a:pt x="30" y="161"/>
                    </a:cubicBezTo>
                    <a:cubicBezTo>
                      <a:pt x="29" y="161"/>
                      <a:pt x="29" y="161"/>
                      <a:pt x="29" y="161"/>
                    </a:cubicBezTo>
                    <a:cubicBezTo>
                      <a:pt x="10" y="177"/>
                      <a:pt x="10" y="177"/>
                      <a:pt x="10" y="177"/>
                    </a:cubicBezTo>
                    <a:cubicBezTo>
                      <a:pt x="23" y="199"/>
                      <a:pt x="23" y="199"/>
                      <a:pt x="23" y="199"/>
                    </a:cubicBezTo>
                    <a:cubicBezTo>
                      <a:pt x="47" y="191"/>
                      <a:pt x="47" y="191"/>
                      <a:pt x="47" y="191"/>
                    </a:cubicBezTo>
                    <a:cubicBezTo>
                      <a:pt x="51" y="195"/>
                      <a:pt x="52" y="198"/>
                      <a:pt x="59" y="203"/>
                    </a:cubicBezTo>
                    <a:cubicBezTo>
                      <a:pt x="59" y="203"/>
                      <a:pt x="59" y="203"/>
                      <a:pt x="59" y="203"/>
                    </a:cubicBezTo>
                    <a:cubicBezTo>
                      <a:pt x="50" y="226"/>
                      <a:pt x="50" y="226"/>
                      <a:pt x="50" y="226"/>
                    </a:cubicBezTo>
                    <a:cubicBezTo>
                      <a:pt x="71" y="239"/>
                      <a:pt x="71" y="239"/>
                      <a:pt x="71" y="239"/>
                    </a:cubicBezTo>
                    <a:cubicBezTo>
                      <a:pt x="88" y="220"/>
                      <a:pt x="88" y="220"/>
                      <a:pt x="88" y="220"/>
                    </a:cubicBezTo>
                    <a:cubicBezTo>
                      <a:pt x="95" y="223"/>
                      <a:pt x="102" y="225"/>
                      <a:pt x="109" y="226"/>
                    </a:cubicBezTo>
                    <a:cubicBezTo>
                      <a:pt x="109" y="227"/>
                      <a:pt x="109" y="227"/>
                      <a:pt x="109" y="227"/>
                    </a:cubicBezTo>
                    <a:cubicBezTo>
                      <a:pt x="113" y="251"/>
                      <a:pt x="113" y="251"/>
                      <a:pt x="113" y="251"/>
                    </a:cubicBezTo>
                    <a:cubicBezTo>
                      <a:pt x="139" y="251"/>
                      <a:pt x="139" y="251"/>
                      <a:pt x="139" y="251"/>
                    </a:cubicBezTo>
                    <a:cubicBezTo>
                      <a:pt x="144" y="226"/>
                      <a:pt x="144" y="226"/>
                      <a:pt x="144" y="226"/>
                    </a:cubicBezTo>
                    <a:cubicBezTo>
                      <a:pt x="152" y="225"/>
                      <a:pt x="160" y="222"/>
                      <a:pt x="167" y="219"/>
                    </a:cubicBezTo>
                    <a:cubicBezTo>
                      <a:pt x="168" y="219"/>
                      <a:pt x="168" y="219"/>
                      <a:pt x="168" y="219"/>
                    </a:cubicBezTo>
                    <a:cubicBezTo>
                      <a:pt x="185" y="237"/>
                      <a:pt x="185" y="237"/>
                      <a:pt x="185" y="237"/>
                    </a:cubicBezTo>
                    <a:cubicBezTo>
                      <a:pt x="206" y="223"/>
                      <a:pt x="206" y="223"/>
                      <a:pt x="206" y="223"/>
                    </a:cubicBezTo>
                    <a:cubicBezTo>
                      <a:pt x="196" y="199"/>
                      <a:pt x="196" y="199"/>
                      <a:pt x="196" y="199"/>
                    </a:cubicBezTo>
                    <a:cubicBezTo>
                      <a:pt x="196" y="199"/>
                      <a:pt x="196" y="199"/>
                      <a:pt x="196" y="199"/>
                    </a:cubicBezTo>
                    <a:cubicBezTo>
                      <a:pt x="200" y="196"/>
                      <a:pt x="204" y="192"/>
                      <a:pt x="207" y="187"/>
                    </a:cubicBezTo>
                    <a:cubicBezTo>
                      <a:pt x="207" y="188"/>
                      <a:pt x="207" y="188"/>
                      <a:pt x="207" y="188"/>
                    </a:cubicBezTo>
                    <a:cubicBezTo>
                      <a:pt x="231" y="195"/>
                      <a:pt x="231" y="195"/>
                      <a:pt x="231" y="195"/>
                    </a:cubicBezTo>
                    <a:cubicBezTo>
                      <a:pt x="243" y="172"/>
                      <a:pt x="243" y="172"/>
                      <a:pt x="243" y="172"/>
                    </a:cubicBezTo>
                    <a:cubicBezTo>
                      <a:pt x="223" y="157"/>
                      <a:pt x="223" y="157"/>
                      <a:pt x="223" y="157"/>
                    </a:cubicBezTo>
                    <a:cubicBezTo>
                      <a:pt x="223" y="156"/>
                      <a:pt x="223" y="156"/>
                      <a:pt x="223" y="156"/>
                    </a:cubicBezTo>
                    <a:cubicBezTo>
                      <a:pt x="224" y="151"/>
                      <a:pt x="226" y="146"/>
                      <a:pt x="226" y="141"/>
                    </a:cubicBezTo>
                    <a:cubicBezTo>
                      <a:pt x="227" y="141"/>
                      <a:pt x="227" y="141"/>
                      <a:pt x="227" y="141"/>
                    </a:cubicBezTo>
                    <a:cubicBezTo>
                      <a:pt x="252" y="136"/>
                      <a:pt x="252" y="136"/>
                      <a:pt x="252" y="136"/>
                    </a:cubicBezTo>
                    <a:cubicBezTo>
                      <a:pt x="251" y="110"/>
                      <a:pt x="251" y="110"/>
                      <a:pt x="251" y="110"/>
                    </a:cubicBezTo>
                    <a:cubicBezTo>
                      <a:pt x="226" y="106"/>
                      <a:pt x="226" y="106"/>
                      <a:pt x="226" y="106"/>
                    </a:cubicBezTo>
                    <a:cubicBezTo>
                      <a:pt x="226" y="106"/>
                      <a:pt x="226" y="106"/>
                      <a:pt x="226" y="106"/>
                    </a:cubicBezTo>
                    <a:cubicBezTo>
                      <a:pt x="224" y="101"/>
                      <a:pt x="223" y="95"/>
                      <a:pt x="221" y="90"/>
                    </a:cubicBezTo>
                    <a:cubicBezTo>
                      <a:pt x="222" y="90"/>
                      <a:pt x="222" y="90"/>
                      <a:pt x="222" y="90"/>
                    </a:cubicBezTo>
                    <a:cubicBezTo>
                      <a:pt x="241" y="74"/>
                      <a:pt x="241" y="74"/>
                      <a:pt x="241" y="74"/>
                    </a:cubicBezTo>
                    <a:cubicBezTo>
                      <a:pt x="228" y="52"/>
                      <a:pt x="228" y="52"/>
                      <a:pt x="228" y="52"/>
                    </a:cubicBezTo>
                    <a:cubicBezTo>
                      <a:pt x="204" y="60"/>
                      <a:pt x="204" y="60"/>
                      <a:pt x="204" y="60"/>
                    </a:cubicBezTo>
                    <a:cubicBezTo>
                      <a:pt x="202" y="59"/>
                      <a:pt x="202" y="59"/>
                      <a:pt x="202" y="59"/>
                    </a:cubicBezTo>
                    <a:cubicBezTo>
                      <a:pt x="199" y="55"/>
                      <a:pt x="196" y="52"/>
                      <a:pt x="189" y="47"/>
                    </a:cubicBezTo>
                    <a:cubicBezTo>
                      <a:pt x="190" y="46"/>
                      <a:pt x="190" y="46"/>
                      <a:pt x="190" y="46"/>
                    </a:cubicBezTo>
                    <a:cubicBezTo>
                      <a:pt x="200" y="28"/>
                      <a:pt x="200" y="28"/>
                      <a:pt x="200" y="28"/>
                    </a:cubicBezTo>
                    <a:cubicBezTo>
                      <a:pt x="179" y="14"/>
                      <a:pt x="179" y="14"/>
                      <a:pt x="179" y="14"/>
                    </a:cubicBezTo>
                    <a:cubicBezTo>
                      <a:pt x="162" y="32"/>
                      <a:pt x="162" y="32"/>
                      <a:pt x="162" y="32"/>
                    </a:cubicBezTo>
                    <a:cubicBezTo>
                      <a:pt x="163" y="32"/>
                      <a:pt x="163" y="32"/>
                      <a:pt x="163" y="32"/>
                    </a:cubicBezTo>
                    <a:cubicBezTo>
                      <a:pt x="156" y="29"/>
                      <a:pt x="149" y="27"/>
                      <a:pt x="142" y="25"/>
                    </a:cubicBezTo>
                    <a:cubicBezTo>
                      <a:pt x="142" y="24"/>
                      <a:pt x="142" y="24"/>
                      <a:pt x="142" y="24"/>
                    </a:cubicBezTo>
                    <a:cubicBezTo>
                      <a:pt x="138" y="0"/>
                      <a:pt x="138" y="0"/>
                      <a:pt x="138" y="0"/>
                    </a:cubicBezTo>
                    <a:cubicBezTo>
                      <a:pt x="113" y="0"/>
                      <a:pt x="113" y="0"/>
                      <a:pt x="113" y="0"/>
                    </a:cubicBezTo>
                    <a:cubicBezTo>
                      <a:pt x="108" y="25"/>
                      <a:pt x="108" y="25"/>
                      <a:pt x="108" y="25"/>
                    </a:cubicBezTo>
                    <a:cubicBezTo>
                      <a:pt x="108" y="25"/>
                      <a:pt x="108" y="25"/>
                      <a:pt x="108" y="25"/>
                    </a:cubicBezTo>
                    <a:cubicBezTo>
                      <a:pt x="100" y="27"/>
                      <a:pt x="92" y="29"/>
                      <a:pt x="84" y="32"/>
                    </a:cubicBezTo>
                    <a:cubicBezTo>
                      <a:pt x="84" y="32"/>
                      <a:pt x="84" y="32"/>
                      <a:pt x="84" y="32"/>
                    </a:cubicBezTo>
                    <a:cubicBezTo>
                      <a:pt x="67" y="14"/>
                      <a:pt x="67" y="14"/>
                      <a:pt x="67" y="14"/>
                    </a:cubicBezTo>
                    <a:cubicBezTo>
                      <a:pt x="46" y="28"/>
                      <a:pt x="46" y="28"/>
                      <a:pt x="46" y="28"/>
                    </a:cubicBezTo>
                    <a:cubicBezTo>
                      <a:pt x="55" y="52"/>
                      <a:pt x="55" y="52"/>
                      <a:pt x="55" y="52"/>
                    </a:cubicBezTo>
                    <a:lnTo>
                      <a:pt x="56" y="52"/>
                    </a:lnTo>
                    <a:close/>
                    <a:moveTo>
                      <a:pt x="169" y="53"/>
                    </a:moveTo>
                    <a:cubicBezTo>
                      <a:pt x="209" y="78"/>
                      <a:pt x="222" y="130"/>
                      <a:pt x="198" y="170"/>
                    </a:cubicBezTo>
                    <a:cubicBezTo>
                      <a:pt x="174" y="210"/>
                      <a:pt x="122" y="222"/>
                      <a:pt x="82" y="198"/>
                    </a:cubicBezTo>
                    <a:cubicBezTo>
                      <a:pt x="42" y="174"/>
                      <a:pt x="29" y="122"/>
                      <a:pt x="53" y="82"/>
                    </a:cubicBezTo>
                    <a:cubicBezTo>
                      <a:pt x="77" y="42"/>
                      <a:pt x="129" y="29"/>
                      <a:pt x="169" y="5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7" name="Freeform 10"/>
              <p:cNvSpPr>
                <a:spLocks/>
              </p:cNvSpPr>
              <p:nvPr/>
            </p:nvSpPr>
            <p:spPr bwMode="auto">
              <a:xfrm>
                <a:off x="8640499" y="2240591"/>
                <a:ext cx="1252979" cy="1252979"/>
              </a:xfrm>
              <a:custGeom>
                <a:avLst/>
                <a:gdLst>
                  <a:gd name="T0" fmla="*/ 52 w 412"/>
                  <a:gd name="T1" fmla="*/ 112 h 412"/>
                  <a:gd name="T2" fmla="*/ 112 w 412"/>
                  <a:gd name="T3" fmla="*/ 361 h 412"/>
                  <a:gd name="T4" fmla="*/ 360 w 412"/>
                  <a:gd name="T5" fmla="*/ 300 h 412"/>
                  <a:gd name="T6" fmla="*/ 300 w 412"/>
                  <a:gd name="T7" fmla="*/ 52 h 412"/>
                  <a:gd name="T8" fmla="*/ 52 w 412"/>
                  <a:gd name="T9" fmla="*/ 112 h 412"/>
                </a:gdLst>
                <a:ahLst/>
                <a:cxnLst>
                  <a:cxn ang="0">
                    <a:pos x="T0" y="T1"/>
                  </a:cxn>
                  <a:cxn ang="0">
                    <a:pos x="T2" y="T3"/>
                  </a:cxn>
                  <a:cxn ang="0">
                    <a:pos x="T4" y="T5"/>
                  </a:cxn>
                  <a:cxn ang="0">
                    <a:pos x="T6" y="T7"/>
                  </a:cxn>
                  <a:cxn ang="0">
                    <a:pos x="T8" y="T9"/>
                  </a:cxn>
                </a:cxnLst>
                <a:rect l="0" t="0" r="r" b="b"/>
                <a:pathLst>
                  <a:path w="412" h="412">
                    <a:moveTo>
                      <a:pt x="52" y="112"/>
                    </a:moveTo>
                    <a:cubicBezTo>
                      <a:pt x="0" y="198"/>
                      <a:pt x="27" y="309"/>
                      <a:pt x="112" y="361"/>
                    </a:cubicBezTo>
                    <a:cubicBezTo>
                      <a:pt x="197" y="412"/>
                      <a:pt x="308" y="385"/>
                      <a:pt x="360" y="300"/>
                    </a:cubicBezTo>
                    <a:cubicBezTo>
                      <a:pt x="412" y="215"/>
                      <a:pt x="385" y="104"/>
                      <a:pt x="300" y="52"/>
                    </a:cubicBezTo>
                    <a:cubicBezTo>
                      <a:pt x="214" y="0"/>
                      <a:pt x="103" y="27"/>
                      <a:pt x="52" y="1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8" name="Freeform 11"/>
              <p:cNvSpPr>
                <a:spLocks noEditPoints="1"/>
              </p:cNvSpPr>
              <p:nvPr/>
            </p:nvSpPr>
            <p:spPr bwMode="auto">
              <a:xfrm>
                <a:off x="8333359" y="1933451"/>
                <a:ext cx="1869831" cy="1863405"/>
              </a:xfrm>
              <a:custGeom>
                <a:avLst/>
                <a:gdLst>
                  <a:gd name="T0" fmla="*/ 109 w 615"/>
                  <a:gd name="T1" fmla="*/ 156 h 613"/>
                  <a:gd name="T2" fmla="*/ 50 w 615"/>
                  <a:gd name="T3" fmla="*/ 137 h 613"/>
                  <a:gd name="T4" fmla="*/ 70 w 615"/>
                  <a:gd name="T5" fmla="*/ 231 h 613"/>
                  <a:gd name="T6" fmla="*/ 59 w 615"/>
                  <a:gd name="T7" fmla="*/ 270 h 613"/>
                  <a:gd name="T8" fmla="*/ 1 w 615"/>
                  <a:gd name="T9" fmla="*/ 344 h 613"/>
                  <a:gd name="T10" fmla="*/ 73 w 615"/>
                  <a:gd name="T11" fmla="*/ 393 h 613"/>
                  <a:gd name="T12" fmla="*/ 26 w 615"/>
                  <a:gd name="T13" fmla="*/ 432 h 613"/>
                  <a:gd name="T14" fmla="*/ 116 w 615"/>
                  <a:gd name="T15" fmla="*/ 466 h 613"/>
                  <a:gd name="T16" fmla="*/ 144 w 615"/>
                  <a:gd name="T17" fmla="*/ 496 h 613"/>
                  <a:gd name="T18" fmla="*/ 175 w 615"/>
                  <a:gd name="T19" fmla="*/ 583 h 613"/>
                  <a:gd name="T20" fmla="*/ 267 w 615"/>
                  <a:gd name="T21" fmla="*/ 553 h 613"/>
                  <a:gd name="T22" fmla="*/ 277 w 615"/>
                  <a:gd name="T23" fmla="*/ 613 h 613"/>
                  <a:gd name="T24" fmla="*/ 351 w 615"/>
                  <a:gd name="T25" fmla="*/ 552 h 613"/>
                  <a:gd name="T26" fmla="*/ 409 w 615"/>
                  <a:gd name="T27" fmla="*/ 536 h 613"/>
                  <a:gd name="T28" fmla="*/ 503 w 615"/>
                  <a:gd name="T29" fmla="*/ 545 h 613"/>
                  <a:gd name="T30" fmla="*/ 479 w 615"/>
                  <a:gd name="T31" fmla="*/ 487 h 613"/>
                  <a:gd name="T32" fmla="*/ 507 w 615"/>
                  <a:gd name="T33" fmla="*/ 458 h 613"/>
                  <a:gd name="T34" fmla="*/ 593 w 615"/>
                  <a:gd name="T35" fmla="*/ 421 h 613"/>
                  <a:gd name="T36" fmla="*/ 544 w 615"/>
                  <a:gd name="T37" fmla="*/ 382 h 613"/>
                  <a:gd name="T38" fmla="*/ 555 w 615"/>
                  <a:gd name="T39" fmla="*/ 344 h 613"/>
                  <a:gd name="T40" fmla="*/ 613 w 615"/>
                  <a:gd name="T41" fmla="*/ 270 h 613"/>
                  <a:gd name="T42" fmla="*/ 551 w 615"/>
                  <a:gd name="T43" fmla="*/ 259 h 613"/>
                  <a:gd name="T44" fmla="*/ 542 w 615"/>
                  <a:gd name="T45" fmla="*/ 220 h 613"/>
                  <a:gd name="T46" fmla="*/ 558 w 615"/>
                  <a:gd name="T47" fmla="*/ 127 h 613"/>
                  <a:gd name="T48" fmla="*/ 494 w 615"/>
                  <a:gd name="T49" fmla="*/ 145 h 613"/>
                  <a:gd name="T50" fmla="*/ 464 w 615"/>
                  <a:gd name="T51" fmla="*/ 113 h 613"/>
                  <a:gd name="T52" fmla="*/ 437 w 615"/>
                  <a:gd name="T53" fmla="*/ 35 h 613"/>
                  <a:gd name="T54" fmla="*/ 397 w 615"/>
                  <a:gd name="T55" fmla="*/ 77 h 613"/>
                  <a:gd name="T56" fmla="*/ 348 w 615"/>
                  <a:gd name="T57" fmla="*/ 60 h 613"/>
                  <a:gd name="T58" fmla="*/ 275 w 615"/>
                  <a:gd name="T59" fmla="*/ 0 h 613"/>
                  <a:gd name="T60" fmla="*/ 264 w 615"/>
                  <a:gd name="T61" fmla="*/ 62 h 613"/>
                  <a:gd name="T62" fmla="*/ 205 w 615"/>
                  <a:gd name="T63" fmla="*/ 78 h 613"/>
                  <a:gd name="T64" fmla="*/ 112 w 615"/>
                  <a:gd name="T65" fmla="*/ 69 h 613"/>
                  <a:gd name="T66" fmla="*/ 414 w 615"/>
                  <a:gd name="T67" fmla="*/ 131 h 613"/>
                  <a:gd name="T68" fmla="*/ 200 w 615"/>
                  <a:gd name="T69" fmla="*/ 484 h 613"/>
                  <a:gd name="T70" fmla="*/ 414 w 615"/>
                  <a:gd name="T71" fmla="*/ 131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15" h="613">
                    <a:moveTo>
                      <a:pt x="136" y="126"/>
                    </a:moveTo>
                    <a:cubicBezTo>
                      <a:pt x="126" y="135"/>
                      <a:pt x="117" y="145"/>
                      <a:pt x="109" y="156"/>
                    </a:cubicBezTo>
                    <a:cubicBezTo>
                      <a:pt x="108" y="155"/>
                      <a:pt x="108" y="155"/>
                      <a:pt x="108" y="155"/>
                    </a:cubicBezTo>
                    <a:cubicBezTo>
                      <a:pt x="50" y="137"/>
                      <a:pt x="50" y="137"/>
                      <a:pt x="50" y="137"/>
                    </a:cubicBezTo>
                    <a:cubicBezTo>
                      <a:pt x="21" y="192"/>
                      <a:pt x="21" y="192"/>
                      <a:pt x="21" y="192"/>
                    </a:cubicBezTo>
                    <a:cubicBezTo>
                      <a:pt x="70" y="231"/>
                      <a:pt x="70" y="231"/>
                      <a:pt x="70" y="231"/>
                    </a:cubicBezTo>
                    <a:cubicBezTo>
                      <a:pt x="66" y="244"/>
                      <a:pt x="63" y="257"/>
                      <a:pt x="61" y="270"/>
                    </a:cubicBezTo>
                    <a:cubicBezTo>
                      <a:pt x="59" y="270"/>
                      <a:pt x="59" y="270"/>
                      <a:pt x="59" y="270"/>
                    </a:cubicBezTo>
                    <a:cubicBezTo>
                      <a:pt x="0" y="281"/>
                      <a:pt x="0" y="281"/>
                      <a:pt x="0" y="281"/>
                    </a:cubicBezTo>
                    <a:cubicBezTo>
                      <a:pt x="1" y="344"/>
                      <a:pt x="1" y="344"/>
                      <a:pt x="1" y="344"/>
                    </a:cubicBezTo>
                    <a:cubicBezTo>
                      <a:pt x="62" y="354"/>
                      <a:pt x="62" y="354"/>
                      <a:pt x="62" y="354"/>
                    </a:cubicBezTo>
                    <a:cubicBezTo>
                      <a:pt x="65" y="367"/>
                      <a:pt x="69" y="380"/>
                      <a:pt x="73" y="393"/>
                    </a:cubicBezTo>
                    <a:cubicBezTo>
                      <a:pt x="72" y="394"/>
                      <a:pt x="72" y="394"/>
                      <a:pt x="72" y="394"/>
                    </a:cubicBezTo>
                    <a:cubicBezTo>
                      <a:pt x="26" y="432"/>
                      <a:pt x="26" y="432"/>
                      <a:pt x="26" y="432"/>
                    </a:cubicBezTo>
                    <a:cubicBezTo>
                      <a:pt x="57" y="486"/>
                      <a:pt x="57" y="486"/>
                      <a:pt x="57" y="486"/>
                    </a:cubicBezTo>
                    <a:cubicBezTo>
                      <a:pt x="116" y="466"/>
                      <a:pt x="116" y="466"/>
                      <a:pt x="116" y="466"/>
                    </a:cubicBezTo>
                    <a:cubicBezTo>
                      <a:pt x="124" y="477"/>
                      <a:pt x="128" y="483"/>
                      <a:pt x="144" y="495"/>
                    </a:cubicBezTo>
                    <a:cubicBezTo>
                      <a:pt x="144" y="496"/>
                      <a:pt x="144" y="496"/>
                      <a:pt x="144" y="496"/>
                    </a:cubicBezTo>
                    <a:cubicBezTo>
                      <a:pt x="122" y="551"/>
                      <a:pt x="122" y="551"/>
                      <a:pt x="122" y="551"/>
                    </a:cubicBezTo>
                    <a:cubicBezTo>
                      <a:pt x="175" y="583"/>
                      <a:pt x="175" y="583"/>
                      <a:pt x="175" y="583"/>
                    </a:cubicBezTo>
                    <a:cubicBezTo>
                      <a:pt x="216" y="538"/>
                      <a:pt x="216" y="538"/>
                      <a:pt x="216" y="538"/>
                    </a:cubicBezTo>
                    <a:cubicBezTo>
                      <a:pt x="233" y="545"/>
                      <a:pt x="249" y="550"/>
                      <a:pt x="267" y="553"/>
                    </a:cubicBezTo>
                    <a:cubicBezTo>
                      <a:pt x="266" y="554"/>
                      <a:pt x="266" y="554"/>
                      <a:pt x="266" y="554"/>
                    </a:cubicBezTo>
                    <a:cubicBezTo>
                      <a:pt x="277" y="613"/>
                      <a:pt x="277" y="613"/>
                      <a:pt x="277" y="613"/>
                    </a:cubicBezTo>
                    <a:cubicBezTo>
                      <a:pt x="339" y="613"/>
                      <a:pt x="339" y="613"/>
                      <a:pt x="339" y="613"/>
                    </a:cubicBezTo>
                    <a:cubicBezTo>
                      <a:pt x="351" y="552"/>
                      <a:pt x="351" y="552"/>
                      <a:pt x="351" y="552"/>
                    </a:cubicBezTo>
                    <a:cubicBezTo>
                      <a:pt x="371" y="549"/>
                      <a:pt x="390" y="543"/>
                      <a:pt x="409" y="534"/>
                    </a:cubicBezTo>
                    <a:cubicBezTo>
                      <a:pt x="409" y="536"/>
                      <a:pt x="409" y="536"/>
                      <a:pt x="409" y="536"/>
                    </a:cubicBezTo>
                    <a:cubicBezTo>
                      <a:pt x="451" y="579"/>
                      <a:pt x="451" y="579"/>
                      <a:pt x="451" y="579"/>
                    </a:cubicBezTo>
                    <a:cubicBezTo>
                      <a:pt x="503" y="545"/>
                      <a:pt x="503" y="545"/>
                      <a:pt x="503" y="545"/>
                    </a:cubicBezTo>
                    <a:cubicBezTo>
                      <a:pt x="479" y="487"/>
                      <a:pt x="479" y="487"/>
                      <a:pt x="479" y="487"/>
                    </a:cubicBezTo>
                    <a:cubicBezTo>
                      <a:pt x="479" y="487"/>
                      <a:pt x="479" y="487"/>
                      <a:pt x="479" y="487"/>
                    </a:cubicBezTo>
                    <a:cubicBezTo>
                      <a:pt x="488" y="478"/>
                      <a:pt x="497" y="468"/>
                      <a:pt x="506" y="458"/>
                    </a:cubicBezTo>
                    <a:cubicBezTo>
                      <a:pt x="507" y="458"/>
                      <a:pt x="507" y="458"/>
                      <a:pt x="507" y="458"/>
                    </a:cubicBezTo>
                    <a:cubicBezTo>
                      <a:pt x="565" y="477"/>
                      <a:pt x="565" y="477"/>
                      <a:pt x="565" y="477"/>
                    </a:cubicBezTo>
                    <a:cubicBezTo>
                      <a:pt x="593" y="421"/>
                      <a:pt x="593" y="421"/>
                      <a:pt x="593" y="421"/>
                    </a:cubicBezTo>
                    <a:cubicBezTo>
                      <a:pt x="545" y="382"/>
                      <a:pt x="545" y="382"/>
                      <a:pt x="545" y="382"/>
                    </a:cubicBezTo>
                    <a:cubicBezTo>
                      <a:pt x="544" y="382"/>
                      <a:pt x="544" y="382"/>
                      <a:pt x="544" y="382"/>
                    </a:cubicBezTo>
                    <a:cubicBezTo>
                      <a:pt x="548" y="370"/>
                      <a:pt x="551" y="357"/>
                      <a:pt x="553" y="344"/>
                    </a:cubicBezTo>
                    <a:cubicBezTo>
                      <a:pt x="555" y="344"/>
                      <a:pt x="555" y="344"/>
                      <a:pt x="555" y="344"/>
                    </a:cubicBezTo>
                    <a:cubicBezTo>
                      <a:pt x="615" y="332"/>
                      <a:pt x="615" y="332"/>
                      <a:pt x="615" y="332"/>
                    </a:cubicBezTo>
                    <a:cubicBezTo>
                      <a:pt x="613" y="270"/>
                      <a:pt x="613" y="270"/>
                      <a:pt x="613" y="270"/>
                    </a:cubicBezTo>
                    <a:cubicBezTo>
                      <a:pt x="552" y="259"/>
                      <a:pt x="552" y="259"/>
                      <a:pt x="552" y="259"/>
                    </a:cubicBezTo>
                    <a:cubicBezTo>
                      <a:pt x="551" y="259"/>
                      <a:pt x="551" y="259"/>
                      <a:pt x="551" y="259"/>
                    </a:cubicBezTo>
                    <a:cubicBezTo>
                      <a:pt x="548" y="246"/>
                      <a:pt x="545" y="233"/>
                      <a:pt x="540" y="221"/>
                    </a:cubicBezTo>
                    <a:cubicBezTo>
                      <a:pt x="542" y="220"/>
                      <a:pt x="542" y="220"/>
                      <a:pt x="542" y="220"/>
                    </a:cubicBezTo>
                    <a:cubicBezTo>
                      <a:pt x="589" y="181"/>
                      <a:pt x="589" y="181"/>
                      <a:pt x="589" y="181"/>
                    </a:cubicBezTo>
                    <a:cubicBezTo>
                      <a:pt x="558" y="127"/>
                      <a:pt x="558" y="127"/>
                      <a:pt x="558" y="127"/>
                    </a:cubicBezTo>
                    <a:cubicBezTo>
                      <a:pt x="499" y="147"/>
                      <a:pt x="499" y="147"/>
                      <a:pt x="499" y="147"/>
                    </a:cubicBezTo>
                    <a:cubicBezTo>
                      <a:pt x="494" y="145"/>
                      <a:pt x="494" y="145"/>
                      <a:pt x="494" y="145"/>
                    </a:cubicBezTo>
                    <a:cubicBezTo>
                      <a:pt x="486" y="135"/>
                      <a:pt x="479" y="127"/>
                      <a:pt x="463" y="115"/>
                    </a:cubicBezTo>
                    <a:cubicBezTo>
                      <a:pt x="464" y="113"/>
                      <a:pt x="464" y="113"/>
                      <a:pt x="464" y="113"/>
                    </a:cubicBezTo>
                    <a:cubicBezTo>
                      <a:pt x="490" y="68"/>
                      <a:pt x="490" y="68"/>
                      <a:pt x="490" y="68"/>
                    </a:cubicBezTo>
                    <a:cubicBezTo>
                      <a:pt x="437" y="35"/>
                      <a:pt x="437" y="35"/>
                      <a:pt x="437" y="35"/>
                    </a:cubicBezTo>
                    <a:cubicBezTo>
                      <a:pt x="396" y="78"/>
                      <a:pt x="396" y="78"/>
                      <a:pt x="396" y="78"/>
                    </a:cubicBezTo>
                    <a:cubicBezTo>
                      <a:pt x="397" y="77"/>
                      <a:pt x="397" y="77"/>
                      <a:pt x="397" y="77"/>
                    </a:cubicBezTo>
                    <a:cubicBezTo>
                      <a:pt x="381" y="71"/>
                      <a:pt x="365" y="65"/>
                      <a:pt x="348" y="62"/>
                    </a:cubicBezTo>
                    <a:cubicBezTo>
                      <a:pt x="348" y="60"/>
                      <a:pt x="348" y="60"/>
                      <a:pt x="348" y="60"/>
                    </a:cubicBezTo>
                    <a:cubicBezTo>
                      <a:pt x="337" y="0"/>
                      <a:pt x="337" y="0"/>
                      <a:pt x="337" y="0"/>
                    </a:cubicBezTo>
                    <a:cubicBezTo>
                      <a:pt x="275" y="0"/>
                      <a:pt x="275" y="0"/>
                      <a:pt x="275" y="0"/>
                    </a:cubicBezTo>
                    <a:cubicBezTo>
                      <a:pt x="264" y="62"/>
                      <a:pt x="264" y="62"/>
                      <a:pt x="264" y="62"/>
                    </a:cubicBezTo>
                    <a:cubicBezTo>
                      <a:pt x="264" y="62"/>
                      <a:pt x="264" y="62"/>
                      <a:pt x="264" y="62"/>
                    </a:cubicBezTo>
                    <a:cubicBezTo>
                      <a:pt x="244" y="66"/>
                      <a:pt x="225" y="71"/>
                      <a:pt x="206" y="79"/>
                    </a:cubicBezTo>
                    <a:cubicBezTo>
                      <a:pt x="205" y="78"/>
                      <a:pt x="205" y="78"/>
                      <a:pt x="205" y="78"/>
                    </a:cubicBezTo>
                    <a:cubicBezTo>
                      <a:pt x="163" y="34"/>
                      <a:pt x="163" y="34"/>
                      <a:pt x="163" y="34"/>
                    </a:cubicBezTo>
                    <a:cubicBezTo>
                      <a:pt x="112" y="69"/>
                      <a:pt x="112" y="69"/>
                      <a:pt x="112" y="69"/>
                    </a:cubicBezTo>
                    <a:cubicBezTo>
                      <a:pt x="136" y="126"/>
                      <a:pt x="136" y="126"/>
                      <a:pt x="136" y="126"/>
                    </a:cubicBezTo>
                    <a:close/>
                    <a:moveTo>
                      <a:pt x="414" y="131"/>
                    </a:moveTo>
                    <a:cubicBezTo>
                      <a:pt x="512" y="190"/>
                      <a:pt x="543" y="317"/>
                      <a:pt x="483" y="414"/>
                    </a:cubicBezTo>
                    <a:cubicBezTo>
                      <a:pt x="424" y="512"/>
                      <a:pt x="297" y="543"/>
                      <a:pt x="200" y="484"/>
                    </a:cubicBezTo>
                    <a:cubicBezTo>
                      <a:pt x="102" y="425"/>
                      <a:pt x="71" y="298"/>
                      <a:pt x="130" y="200"/>
                    </a:cubicBezTo>
                    <a:cubicBezTo>
                      <a:pt x="189" y="102"/>
                      <a:pt x="317" y="71"/>
                      <a:pt x="414" y="13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9" name="Freeform 12"/>
              <p:cNvSpPr>
                <a:spLocks/>
              </p:cNvSpPr>
              <p:nvPr/>
            </p:nvSpPr>
            <p:spPr bwMode="auto">
              <a:xfrm>
                <a:off x="8050635" y="3916371"/>
                <a:ext cx="1119328" cy="1115473"/>
              </a:xfrm>
              <a:custGeom>
                <a:avLst/>
                <a:gdLst>
                  <a:gd name="T0" fmla="*/ 46 w 368"/>
                  <a:gd name="T1" fmla="*/ 100 h 367"/>
                  <a:gd name="T2" fmla="*/ 101 w 368"/>
                  <a:gd name="T3" fmla="*/ 321 h 367"/>
                  <a:gd name="T4" fmla="*/ 322 w 368"/>
                  <a:gd name="T5" fmla="*/ 267 h 367"/>
                  <a:gd name="T6" fmla="*/ 267 w 368"/>
                  <a:gd name="T7" fmla="*/ 46 h 367"/>
                  <a:gd name="T8" fmla="*/ 46 w 368"/>
                  <a:gd name="T9" fmla="*/ 100 h 367"/>
                </a:gdLst>
                <a:ahLst/>
                <a:cxnLst>
                  <a:cxn ang="0">
                    <a:pos x="T0" y="T1"/>
                  </a:cxn>
                  <a:cxn ang="0">
                    <a:pos x="T2" y="T3"/>
                  </a:cxn>
                  <a:cxn ang="0">
                    <a:pos x="T4" y="T5"/>
                  </a:cxn>
                  <a:cxn ang="0">
                    <a:pos x="T6" y="T7"/>
                  </a:cxn>
                  <a:cxn ang="0">
                    <a:pos x="T8" y="T9"/>
                  </a:cxn>
                </a:cxnLst>
                <a:rect l="0" t="0" r="r" b="b"/>
                <a:pathLst>
                  <a:path w="368" h="367">
                    <a:moveTo>
                      <a:pt x="46" y="100"/>
                    </a:moveTo>
                    <a:cubicBezTo>
                      <a:pt x="0" y="176"/>
                      <a:pt x="25" y="275"/>
                      <a:pt x="101" y="321"/>
                    </a:cubicBezTo>
                    <a:cubicBezTo>
                      <a:pt x="176" y="367"/>
                      <a:pt x="275" y="343"/>
                      <a:pt x="322" y="267"/>
                    </a:cubicBezTo>
                    <a:cubicBezTo>
                      <a:pt x="368" y="191"/>
                      <a:pt x="343" y="92"/>
                      <a:pt x="267" y="46"/>
                    </a:cubicBezTo>
                    <a:cubicBezTo>
                      <a:pt x="192" y="0"/>
                      <a:pt x="93" y="24"/>
                      <a:pt x="46" y="10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0" name="Freeform 13"/>
              <p:cNvSpPr>
                <a:spLocks noEditPoints="1"/>
              </p:cNvSpPr>
              <p:nvPr/>
            </p:nvSpPr>
            <p:spPr bwMode="auto">
              <a:xfrm>
                <a:off x="7779477" y="3642643"/>
                <a:ext cx="1664213" cy="1662928"/>
              </a:xfrm>
              <a:custGeom>
                <a:avLst/>
                <a:gdLst>
                  <a:gd name="T0" fmla="*/ 97 w 547"/>
                  <a:gd name="T1" fmla="*/ 139 h 547"/>
                  <a:gd name="T2" fmla="*/ 44 w 547"/>
                  <a:gd name="T3" fmla="*/ 122 h 547"/>
                  <a:gd name="T4" fmla="*/ 62 w 547"/>
                  <a:gd name="T5" fmla="*/ 206 h 547"/>
                  <a:gd name="T6" fmla="*/ 52 w 547"/>
                  <a:gd name="T7" fmla="*/ 240 h 547"/>
                  <a:gd name="T8" fmla="*/ 1 w 547"/>
                  <a:gd name="T9" fmla="*/ 306 h 547"/>
                  <a:gd name="T10" fmla="*/ 65 w 547"/>
                  <a:gd name="T11" fmla="*/ 350 h 547"/>
                  <a:gd name="T12" fmla="*/ 23 w 547"/>
                  <a:gd name="T13" fmla="*/ 385 h 547"/>
                  <a:gd name="T14" fmla="*/ 103 w 547"/>
                  <a:gd name="T15" fmla="*/ 416 h 547"/>
                  <a:gd name="T16" fmla="*/ 128 w 547"/>
                  <a:gd name="T17" fmla="*/ 442 h 547"/>
                  <a:gd name="T18" fmla="*/ 155 w 547"/>
                  <a:gd name="T19" fmla="*/ 520 h 547"/>
                  <a:gd name="T20" fmla="*/ 237 w 547"/>
                  <a:gd name="T21" fmla="*/ 492 h 547"/>
                  <a:gd name="T22" fmla="*/ 247 w 547"/>
                  <a:gd name="T23" fmla="*/ 547 h 547"/>
                  <a:gd name="T24" fmla="*/ 312 w 547"/>
                  <a:gd name="T25" fmla="*/ 492 h 547"/>
                  <a:gd name="T26" fmla="*/ 364 w 547"/>
                  <a:gd name="T27" fmla="*/ 477 h 547"/>
                  <a:gd name="T28" fmla="*/ 448 w 547"/>
                  <a:gd name="T29" fmla="*/ 486 h 547"/>
                  <a:gd name="T30" fmla="*/ 426 w 547"/>
                  <a:gd name="T31" fmla="*/ 434 h 547"/>
                  <a:gd name="T32" fmla="*/ 451 w 547"/>
                  <a:gd name="T33" fmla="*/ 408 h 547"/>
                  <a:gd name="T34" fmla="*/ 528 w 547"/>
                  <a:gd name="T35" fmla="*/ 376 h 547"/>
                  <a:gd name="T36" fmla="*/ 484 w 547"/>
                  <a:gd name="T37" fmla="*/ 341 h 547"/>
                  <a:gd name="T38" fmla="*/ 494 w 547"/>
                  <a:gd name="T39" fmla="*/ 306 h 547"/>
                  <a:gd name="T40" fmla="*/ 546 w 547"/>
                  <a:gd name="T41" fmla="*/ 240 h 547"/>
                  <a:gd name="T42" fmla="*/ 491 w 547"/>
                  <a:gd name="T43" fmla="*/ 231 h 547"/>
                  <a:gd name="T44" fmla="*/ 483 w 547"/>
                  <a:gd name="T45" fmla="*/ 196 h 547"/>
                  <a:gd name="T46" fmla="*/ 497 w 547"/>
                  <a:gd name="T47" fmla="*/ 113 h 547"/>
                  <a:gd name="T48" fmla="*/ 440 w 547"/>
                  <a:gd name="T49" fmla="*/ 130 h 547"/>
                  <a:gd name="T50" fmla="*/ 413 w 547"/>
                  <a:gd name="T51" fmla="*/ 101 h 547"/>
                  <a:gd name="T52" fmla="*/ 389 w 547"/>
                  <a:gd name="T53" fmla="*/ 32 h 547"/>
                  <a:gd name="T54" fmla="*/ 353 w 547"/>
                  <a:gd name="T55" fmla="*/ 69 h 547"/>
                  <a:gd name="T56" fmla="*/ 310 w 547"/>
                  <a:gd name="T57" fmla="*/ 53 h 547"/>
                  <a:gd name="T58" fmla="*/ 245 w 547"/>
                  <a:gd name="T59" fmla="*/ 0 h 547"/>
                  <a:gd name="T60" fmla="*/ 235 w 547"/>
                  <a:gd name="T61" fmla="*/ 55 h 547"/>
                  <a:gd name="T62" fmla="*/ 182 w 547"/>
                  <a:gd name="T63" fmla="*/ 69 h 547"/>
                  <a:gd name="T64" fmla="*/ 99 w 547"/>
                  <a:gd name="T65" fmla="*/ 61 h 547"/>
                  <a:gd name="T66" fmla="*/ 121 w 547"/>
                  <a:gd name="T67" fmla="*/ 113 h 547"/>
                  <a:gd name="T68" fmla="*/ 430 w 547"/>
                  <a:gd name="T69" fmla="*/ 369 h 547"/>
                  <a:gd name="T70" fmla="*/ 116 w 547"/>
                  <a:gd name="T71" fmla="*/ 178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7" h="547">
                    <a:moveTo>
                      <a:pt x="121" y="113"/>
                    </a:moveTo>
                    <a:cubicBezTo>
                      <a:pt x="112" y="121"/>
                      <a:pt x="104" y="129"/>
                      <a:pt x="97" y="139"/>
                    </a:cubicBezTo>
                    <a:cubicBezTo>
                      <a:pt x="95" y="138"/>
                      <a:pt x="95" y="138"/>
                      <a:pt x="95" y="138"/>
                    </a:cubicBezTo>
                    <a:cubicBezTo>
                      <a:pt x="44" y="122"/>
                      <a:pt x="44" y="122"/>
                      <a:pt x="44" y="122"/>
                    </a:cubicBezTo>
                    <a:cubicBezTo>
                      <a:pt x="19" y="171"/>
                      <a:pt x="19" y="171"/>
                      <a:pt x="19" y="171"/>
                    </a:cubicBezTo>
                    <a:cubicBezTo>
                      <a:pt x="62" y="206"/>
                      <a:pt x="62" y="206"/>
                      <a:pt x="62" y="206"/>
                    </a:cubicBezTo>
                    <a:cubicBezTo>
                      <a:pt x="58" y="217"/>
                      <a:pt x="55" y="229"/>
                      <a:pt x="53" y="240"/>
                    </a:cubicBezTo>
                    <a:cubicBezTo>
                      <a:pt x="52" y="240"/>
                      <a:pt x="52" y="240"/>
                      <a:pt x="52" y="240"/>
                    </a:cubicBezTo>
                    <a:cubicBezTo>
                      <a:pt x="0" y="251"/>
                      <a:pt x="0" y="251"/>
                      <a:pt x="0" y="251"/>
                    </a:cubicBezTo>
                    <a:cubicBezTo>
                      <a:pt x="1" y="306"/>
                      <a:pt x="1" y="306"/>
                      <a:pt x="1" y="306"/>
                    </a:cubicBezTo>
                    <a:cubicBezTo>
                      <a:pt x="55" y="316"/>
                      <a:pt x="55" y="316"/>
                      <a:pt x="55" y="316"/>
                    </a:cubicBezTo>
                    <a:cubicBezTo>
                      <a:pt x="57" y="328"/>
                      <a:pt x="61" y="339"/>
                      <a:pt x="65" y="350"/>
                    </a:cubicBezTo>
                    <a:cubicBezTo>
                      <a:pt x="64" y="351"/>
                      <a:pt x="64" y="351"/>
                      <a:pt x="64" y="351"/>
                    </a:cubicBezTo>
                    <a:cubicBezTo>
                      <a:pt x="23" y="385"/>
                      <a:pt x="23" y="385"/>
                      <a:pt x="23" y="385"/>
                    </a:cubicBezTo>
                    <a:cubicBezTo>
                      <a:pt x="50" y="433"/>
                      <a:pt x="50" y="433"/>
                      <a:pt x="50" y="433"/>
                    </a:cubicBezTo>
                    <a:cubicBezTo>
                      <a:pt x="103" y="416"/>
                      <a:pt x="103" y="416"/>
                      <a:pt x="103" y="416"/>
                    </a:cubicBezTo>
                    <a:cubicBezTo>
                      <a:pt x="110" y="425"/>
                      <a:pt x="114" y="431"/>
                      <a:pt x="128" y="442"/>
                    </a:cubicBezTo>
                    <a:cubicBezTo>
                      <a:pt x="128" y="442"/>
                      <a:pt x="128" y="442"/>
                      <a:pt x="128" y="442"/>
                    </a:cubicBezTo>
                    <a:cubicBezTo>
                      <a:pt x="108" y="491"/>
                      <a:pt x="108" y="491"/>
                      <a:pt x="108" y="491"/>
                    </a:cubicBezTo>
                    <a:cubicBezTo>
                      <a:pt x="155" y="520"/>
                      <a:pt x="155" y="520"/>
                      <a:pt x="155" y="520"/>
                    </a:cubicBezTo>
                    <a:cubicBezTo>
                      <a:pt x="192" y="480"/>
                      <a:pt x="192" y="480"/>
                      <a:pt x="192" y="480"/>
                    </a:cubicBezTo>
                    <a:cubicBezTo>
                      <a:pt x="207" y="485"/>
                      <a:pt x="222" y="490"/>
                      <a:pt x="237" y="492"/>
                    </a:cubicBezTo>
                    <a:cubicBezTo>
                      <a:pt x="237" y="494"/>
                      <a:pt x="237" y="494"/>
                      <a:pt x="237" y="494"/>
                    </a:cubicBezTo>
                    <a:cubicBezTo>
                      <a:pt x="247" y="547"/>
                      <a:pt x="247" y="547"/>
                      <a:pt x="247" y="547"/>
                    </a:cubicBezTo>
                    <a:cubicBezTo>
                      <a:pt x="302" y="546"/>
                      <a:pt x="302" y="546"/>
                      <a:pt x="302" y="546"/>
                    </a:cubicBezTo>
                    <a:cubicBezTo>
                      <a:pt x="312" y="492"/>
                      <a:pt x="312" y="492"/>
                      <a:pt x="312" y="492"/>
                    </a:cubicBezTo>
                    <a:cubicBezTo>
                      <a:pt x="330" y="489"/>
                      <a:pt x="347" y="484"/>
                      <a:pt x="364" y="476"/>
                    </a:cubicBezTo>
                    <a:cubicBezTo>
                      <a:pt x="364" y="477"/>
                      <a:pt x="364" y="477"/>
                      <a:pt x="364" y="477"/>
                    </a:cubicBezTo>
                    <a:cubicBezTo>
                      <a:pt x="402" y="516"/>
                      <a:pt x="402" y="516"/>
                      <a:pt x="402" y="516"/>
                    </a:cubicBezTo>
                    <a:cubicBezTo>
                      <a:pt x="448" y="486"/>
                      <a:pt x="448" y="486"/>
                      <a:pt x="448" y="486"/>
                    </a:cubicBezTo>
                    <a:cubicBezTo>
                      <a:pt x="426" y="434"/>
                      <a:pt x="426" y="434"/>
                      <a:pt x="426" y="434"/>
                    </a:cubicBezTo>
                    <a:cubicBezTo>
                      <a:pt x="426" y="434"/>
                      <a:pt x="426" y="434"/>
                      <a:pt x="426" y="434"/>
                    </a:cubicBezTo>
                    <a:cubicBezTo>
                      <a:pt x="435" y="426"/>
                      <a:pt x="443" y="417"/>
                      <a:pt x="450" y="408"/>
                    </a:cubicBezTo>
                    <a:cubicBezTo>
                      <a:pt x="451" y="408"/>
                      <a:pt x="451" y="408"/>
                      <a:pt x="451" y="408"/>
                    </a:cubicBezTo>
                    <a:cubicBezTo>
                      <a:pt x="503" y="425"/>
                      <a:pt x="503" y="425"/>
                      <a:pt x="503" y="425"/>
                    </a:cubicBezTo>
                    <a:cubicBezTo>
                      <a:pt x="528" y="376"/>
                      <a:pt x="528" y="376"/>
                      <a:pt x="528" y="376"/>
                    </a:cubicBezTo>
                    <a:cubicBezTo>
                      <a:pt x="485" y="341"/>
                      <a:pt x="485" y="341"/>
                      <a:pt x="485" y="341"/>
                    </a:cubicBezTo>
                    <a:cubicBezTo>
                      <a:pt x="484" y="341"/>
                      <a:pt x="484" y="341"/>
                      <a:pt x="484" y="341"/>
                    </a:cubicBezTo>
                    <a:cubicBezTo>
                      <a:pt x="488" y="329"/>
                      <a:pt x="491" y="318"/>
                      <a:pt x="493" y="306"/>
                    </a:cubicBezTo>
                    <a:cubicBezTo>
                      <a:pt x="494" y="306"/>
                      <a:pt x="494" y="306"/>
                      <a:pt x="494" y="306"/>
                    </a:cubicBezTo>
                    <a:cubicBezTo>
                      <a:pt x="547" y="296"/>
                      <a:pt x="547" y="296"/>
                      <a:pt x="547" y="296"/>
                    </a:cubicBezTo>
                    <a:cubicBezTo>
                      <a:pt x="546" y="240"/>
                      <a:pt x="546" y="240"/>
                      <a:pt x="546" y="240"/>
                    </a:cubicBezTo>
                    <a:cubicBezTo>
                      <a:pt x="491" y="231"/>
                      <a:pt x="491" y="231"/>
                      <a:pt x="491" y="231"/>
                    </a:cubicBezTo>
                    <a:cubicBezTo>
                      <a:pt x="491" y="231"/>
                      <a:pt x="491" y="231"/>
                      <a:pt x="491" y="231"/>
                    </a:cubicBezTo>
                    <a:cubicBezTo>
                      <a:pt x="488" y="219"/>
                      <a:pt x="485" y="208"/>
                      <a:pt x="481" y="197"/>
                    </a:cubicBezTo>
                    <a:cubicBezTo>
                      <a:pt x="483" y="196"/>
                      <a:pt x="483" y="196"/>
                      <a:pt x="483" y="196"/>
                    </a:cubicBezTo>
                    <a:cubicBezTo>
                      <a:pt x="524" y="161"/>
                      <a:pt x="524" y="161"/>
                      <a:pt x="524" y="161"/>
                    </a:cubicBezTo>
                    <a:cubicBezTo>
                      <a:pt x="497" y="113"/>
                      <a:pt x="497" y="113"/>
                      <a:pt x="497" y="113"/>
                    </a:cubicBezTo>
                    <a:cubicBezTo>
                      <a:pt x="444" y="131"/>
                      <a:pt x="444" y="131"/>
                      <a:pt x="444" y="131"/>
                    </a:cubicBezTo>
                    <a:cubicBezTo>
                      <a:pt x="440" y="130"/>
                      <a:pt x="440" y="130"/>
                      <a:pt x="440" y="130"/>
                    </a:cubicBezTo>
                    <a:cubicBezTo>
                      <a:pt x="433" y="121"/>
                      <a:pt x="426" y="113"/>
                      <a:pt x="412" y="102"/>
                    </a:cubicBezTo>
                    <a:cubicBezTo>
                      <a:pt x="413" y="101"/>
                      <a:pt x="413" y="101"/>
                      <a:pt x="413" y="101"/>
                    </a:cubicBezTo>
                    <a:cubicBezTo>
                      <a:pt x="436" y="60"/>
                      <a:pt x="436" y="60"/>
                      <a:pt x="436" y="60"/>
                    </a:cubicBezTo>
                    <a:cubicBezTo>
                      <a:pt x="389" y="32"/>
                      <a:pt x="389" y="32"/>
                      <a:pt x="389" y="32"/>
                    </a:cubicBezTo>
                    <a:cubicBezTo>
                      <a:pt x="353" y="70"/>
                      <a:pt x="353" y="70"/>
                      <a:pt x="353" y="70"/>
                    </a:cubicBezTo>
                    <a:cubicBezTo>
                      <a:pt x="353" y="69"/>
                      <a:pt x="353" y="69"/>
                      <a:pt x="353" y="69"/>
                    </a:cubicBezTo>
                    <a:cubicBezTo>
                      <a:pt x="339" y="63"/>
                      <a:pt x="324" y="58"/>
                      <a:pt x="309" y="56"/>
                    </a:cubicBezTo>
                    <a:cubicBezTo>
                      <a:pt x="310" y="53"/>
                      <a:pt x="310" y="53"/>
                      <a:pt x="310" y="53"/>
                    </a:cubicBezTo>
                    <a:cubicBezTo>
                      <a:pt x="300" y="0"/>
                      <a:pt x="300" y="0"/>
                      <a:pt x="300" y="0"/>
                    </a:cubicBezTo>
                    <a:cubicBezTo>
                      <a:pt x="245" y="0"/>
                      <a:pt x="245" y="0"/>
                      <a:pt x="245" y="0"/>
                    </a:cubicBezTo>
                    <a:cubicBezTo>
                      <a:pt x="234" y="55"/>
                      <a:pt x="234" y="55"/>
                      <a:pt x="234" y="55"/>
                    </a:cubicBezTo>
                    <a:cubicBezTo>
                      <a:pt x="235" y="55"/>
                      <a:pt x="235" y="55"/>
                      <a:pt x="235" y="55"/>
                    </a:cubicBezTo>
                    <a:cubicBezTo>
                      <a:pt x="217" y="58"/>
                      <a:pt x="200" y="64"/>
                      <a:pt x="183" y="71"/>
                    </a:cubicBezTo>
                    <a:cubicBezTo>
                      <a:pt x="182" y="69"/>
                      <a:pt x="182" y="69"/>
                      <a:pt x="182" y="69"/>
                    </a:cubicBezTo>
                    <a:cubicBezTo>
                      <a:pt x="145" y="30"/>
                      <a:pt x="145" y="30"/>
                      <a:pt x="145" y="30"/>
                    </a:cubicBezTo>
                    <a:cubicBezTo>
                      <a:pt x="99" y="61"/>
                      <a:pt x="99" y="61"/>
                      <a:pt x="99" y="61"/>
                    </a:cubicBezTo>
                    <a:cubicBezTo>
                      <a:pt x="121" y="112"/>
                      <a:pt x="121" y="112"/>
                      <a:pt x="121" y="112"/>
                    </a:cubicBezTo>
                    <a:lnTo>
                      <a:pt x="121" y="113"/>
                    </a:lnTo>
                    <a:close/>
                    <a:moveTo>
                      <a:pt x="369" y="116"/>
                    </a:moveTo>
                    <a:cubicBezTo>
                      <a:pt x="455" y="169"/>
                      <a:pt x="483" y="282"/>
                      <a:pt x="430" y="369"/>
                    </a:cubicBezTo>
                    <a:cubicBezTo>
                      <a:pt x="378" y="456"/>
                      <a:pt x="264" y="484"/>
                      <a:pt x="177" y="431"/>
                    </a:cubicBezTo>
                    <a:cubicBezTo>
                      <a:pt x="91" y="378"/>
                      <a:pt x="63" y="265"/>
                      <a:pt x="116" y="178"/>
                    </a:cubicBezTo>
                    <a:cubicBezTo>
                      <a:pt x="168" y="91"/>
                      <a:pt x="282" y="64"/>
                      <a:pt x="369" y="11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1" name="Freeform 14"/>
              <p:cNvSpPr>
                <a:spLocks/>
              </p:cNvSpPr>
              <p:nvPr/>
            </p:nvSpPr>
            <p:spPr bwMode="auto">
              <a:xfrm>
                <a:off x="9668584" y="3796856"/>
                <a:ext cx="661830" cy="666970"/>
              </a:xfrm>
              <a:custGeom>
                <a:avLst/>
                <a:gdLst>
                  <a:gd name="T0" fmla="*/ 28 w 218"/>
                  <a:gd name="T1" fmla="*/ 60 h 219"/>
                  <a:gd name="T2" fmla="*/ 60 w 218"/>
                  <a:gd name="T3" fmla="*/ 191 h 219"/>
                  <a:gd name="T4" fmla="*/ 191 w 218"/>
                  <a:gd name="T5" fmla="*/ 159 h 219"/>
                  <a:gd name="T6" fmla="*/ 159 w 218"/>
                  <a:gd name="T7" fmla="*/ 28 h 219"/>
                  <a:gd name="T8" fmla="*/ 28 w 218"/>
                  <a:gd name="T9" fmla="*/ 60 h 219"/>
                </a:gdLst>
                <a:ahLst/>
                <a:cxnLst>
                  <a:cxn ang="0">
                    <a:pos x="T0" y="T1"/>
                  </a:cxn>
                  <a:cxn ang="0">
                    <a:pos x="T2" y="T3"/>
                  </a:cxn>
                  <a:cxn ang="0">
                    <a:pos x="T4" y="T5"/>
                  </a:cxn>
                  <a:cxn ang="0">
                    <a:pos x="T6" y="T7"/>
                  </a:cxn>
                  <a:cxn ang="0">
                    <a:pos x="T8" y="T9"/>
                  </a:cxn>
                </a:cxnLst>
                <a:rect l="0" t="0" r="r" b="b"/>
                <a:pathLst>
                  <a:path w="218" h="219">
                    <a:moveTo>
                      <a:pt x="28" y="60"/>
                    </a:moveTo>
                    <a:cubicBezTo>
                      <a:pt x="0" y="105"/>
                      <a:pt x="15" y="164"/>
                      <a:pt x="60" y="191"/>
                    </a:cubicBezTo>
                    <a:cubicBezTo>
                      <a:pt x="105" y="219"/>
                      <a:pt x="164" y="204"/>
                      <a:pt x="191" y="159"/>
                    </a:cubicBezTo>
                    <a:cubicBezTo>
                      <a:pt x="218" y="114"/>
                      <a:pt x="204" y="55"/>
                      <a:pt x="159" y="28"/>
                    </a:cubicBezTo>
                    <a:cubicBezTo>
                      <a:pt x="114" y="0"/>
                      <a:pt x="55" y="15"/>
                      <a:pt x="28" y="6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2" name="Freeform 15"/>
              <p:cNvSpPr>
                <a:spLocks noEditPoints="1"/>
              </p:cNvSpPr>
              <p:nvPr/>
            </p:nvSpPr>
            <p:spPr bwMode="auto">
              <a:xfrm>
                <a:off x="9506661" y="3636218"/>
                <a:ext cx="988247" cy="988247"/>
              </a:xfrm>
              <a:custGeom>
                <a:avLst/>
                <a:gdLst>
                  <a:gd name="T0" fmla="*/ 57 w 325"/>
                  <a:gd name="T1" fmla="*/ 82 h 325"/>
                  <a:gd name="T2" fmla="*/ 26 w 325"/>
                  <a:gd name="T3" fmla="*/ 72 h 325"/>
                  <a:gd name="T4" fmla="*/ 37 w 325"/>
                  <a:gd name="T5" fmla="*/ 122 h 325"/>
                  <a:gd name="T6" fmla="*/ 31 w 325"/>
                  <a:gd name="T7" fmla="*/ 143 h 325"/>
                  <a:gd name="T8" fmla="*/ 0 w 325"/>
                  <a:gd name="T9" fmla="*/ 182 h 325"/>
                  <a:gd name="T10" fmla="*/ 38 w 325"/>
                  <a:gd name="T11" fmla="*/ 208 h 325"/>
                  <a:gd name="T12" fmla="*/ 13 w 325"/>
                  <a:gd name="T13" fmla="*/ 229 h 325"/>
                  <a:gd name="T14" fmla="*/ 61 w 325"/>
                  <a:gd name="T15" fmla="*/ 247 h 325"/>
                  <a:gd name="T16" fmla="*/ 76 w 325"/>
                  <a:gd name="T17" fmla="*/ 263 h 325"/>
                  <a:gd name="T18" fmla="*/ 92 w 325"/>
                  <a:gd name="T19" fmla="*/ 309 h 325"/>
                  <a:gd name="T20" fmla="*/ 141 w 325"/>
                  <a:gd name="T21" fmla="*/ 292 h 325"/>
                  <a:gd name="T22" fmla="*/ 147 w 325"/>
                  <a:gd name="T23" fmla="*/ 325 h 325"/>
                  <a:gd name="T24" fmla="*/ 186 w 325"/>
                  <a:gd name="T25" fmla="*/ 292 h 325"/>
                  <a:gd name="T26" fmla="*/ 217 w 325"/>
                  <a:gd name="T27" fmla="*/ 283 h 325"/>
                  <a:gd name="T28" fmla="*/ 266 w 325"/>
                  <a:gd name="T29" fmla="*/ 288 h 325"/>
                  <a:gd name="T30" fmla="*/ 253 w 325"/>
                  <a:gd name="T31" fmla="*/ 258 h 325"/>
                  <a:gd name="T32" fmla="*/ 268 w 325"/>
                  <a:gd name="T33" fmla="*/ 242 h 325"/>
                  <a:gd name="T34" fmla="*/ 314 w 325"/>
                  <a:gd name="T35" fmla="*/ 223 h 325"/>
                  <a:gd name="T36" fmla="*/ 288 w 325"/>
                  <a:gd name="T37" fmla="*/ 202 h 325"/>
                  <a:gd name="T38" fmla="*/ 294 w 325"/>
                  <a:gd name="T39" fmla="*/ 182 h 325"/>
                  <a:gd name="T40" fmla="*/ 325 w 325"/>
                  <a:gd name="T41" fmla="*/ 143 h 325"/>
                  <a:gd name="T42" fmla="*/ 292 w 325"/>
                  <a:gd name="T43" fmla="*/ 137 h 325"/>
                  <a:gd name="T44" fmla="*/ 287 w 325"/>
                  <a:gd name="T45" fmla="*/ 116 h 325"/>
                  <a:gd name="T46" fmla="*/ 295 w 325"/>
                  <a:gd name="T47" fmla="*/ 67 h 325"/>
                  <a:gd name="T48" fmla="*/ 262 w 325"/>
                  <a:gd name="T49" fmla="*/ 77 h 325"/>
                  <a:gd name="T50" fmla="*/ 246 w 325"/>
                  <a:gd name="T51" fmla="*/ 59 h 325"/>
                  <a:gd name="T52" fmla="*/ 231 w 325"/>
                  <a:gd name="T53" fmla="*/ 18 h 325"/>
                  <a:gd name="T54" fmla="*/ 210 w 325"/>
                  <a:gd name="T55" fmla="*/ 41 h 325"/>
                  <a:gd name="T56" fmla="*/ 184 w 325"/>
                  <a:gd name="T57" fmla="*/ 31 h 325"/>
                  <a:gd name="T58" fmla="*/ 146 w 325"/>
                  <a:gd name="T59" fmla="*/ 0 h 325"/>
                  <a:gd name="T60" fmla="*/ 139 w 325"/>
                  <a:gd name="T61" fmla="*/ 33 h 325"/>
                  <a:gd name="T62" fmla="*/ 108 w 325"/>
                  <a:gd name="T63" fmla="*/ 41 h 325"/>
                  <a:gd name="T64" fmla="*/ 59 w 325"/>
                  <a:gd name="T65" fmla="*/ 36 h 325"/>
                  <a:gd name="T66" fmla="*/ 72 w 325"/>
                  <a:gd name="T67" fmla="*/ 67 h 325"/>
                  <a:gd name="T68" fmla="*/ 256 w 325"/>
                  <a:gd name="T69" fmla="*/ 219 h 325"/>
                  <a:gd name="T70" fmla="*/ 69 w 325"/>
                  <a:gd name="T71" fmla="*/ 106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5" h="325">
                    <a:moveTo>
                      <a:pt x="72" y="67"/>
                    </a:moveTo>
                    <a:cubicBezTo>
                      <a:pt x="67" y="71"/>
                      <a:pt x="62" y="77"/>
                      <a:pt x="57" y="82"/>
                    </a:cubicBezTo>
                    <a:cubicBezTo>
                      <a:pt x="57" y="82"/>
                      <a:pt x="57" y="82"/>
                      <a:pt x="57" y="82"/>
                    </a:cubicBezTo>
                    <a:cubicBezTo>
                      <a:pt x="26" y="72"/>
                      <a:pt x="26" y="72"/>
                      <a:pt x="26" y="72"/>
                    </a:cubicBezTo>
                    <a:cubicBezTo>
                      <a:pt x="11" y="101"/>
                      <a:pt x="11" y="101"/>
                      <a:pt x="11" y="101"/>
                    </a:cubicBezTo>
                    <a:cubicBezTo>
                      <a:pt x="37" y="122"/>
                      <a:pt x="37" y="122"/>
                      <a:pt x="37" y="122"/>
                    </a:cubicBezTo>
                    <a:cubicBezTo>
                      <a:pt x="35" y="129"/>
                      <a:pt x="33" y="136"/>
                      <a:pt x="32" y="143"/>
                    </a:cubicBezTo>
                    <a:cubicBezTo>
                      <a:pt x="31" y="143"/>
                      <a:pt x="31" y="143"/>
                      <a:pt x="31" y="143"/>
                    </a:cubicBezTo>
                    <a:cubicBezTo>
                      <a:pt x="0" y="149"/>
                      <a:pt x="0" y="149"/>
                      <a:pt x="0" y="149"/>
                    </a:cubicBezTo>
                    <a:cubicBezTo>
                      <a:pt x="0" y="182"/>
                      <a:pt x="0" y="182"/>
                      <a:pt x="0" y="182"/>
                    </a:cubicBezTo>
                    <a:cubicBezTo>
                      <a:pt x="33" y="187"/>
                      <a:pt x="33" y="187"/>
                      <a:pt x="33" y="187"/>
                    </a:cubicBezTo>
                    <a:cubicBezTo>
                      <a:pt x="34" y="194"/>
                      <a:pt x="36" y="201"/>
                      <a:pt x="38" y="208"/>
                    </a:cubicBezTo>
                    <a:cubicBezTo>
                      <a:pt x="38" y="208"/>
                      <a:pt x="38" y="208"/>
                      <a:pt x="38" y="208"/>
                    </a:cubicBezTo>
                    <a:cubicBezTo>
                      <a:pt x="13" y="229"/>
                      <a:pt x="13" y="229"/>
                      <a:pt x="13" y="229"/>
                    </a:cubicBezTo>
                    <a:cubicBezTo>
                      <a:pt x="30" y="257"/>
                      <a:pt x="30" y="257"/>
                      <a:pt x="30" y="257"/>
                    </a:cubicBezTo>
                    <a:cubicBezTo>
                      <a:pt x="61" y="247"/>
                      <a:pt x="61" y="247"/>
                      <a:pt x="61" y="247"/>
                    </a:cubicBezTo>
                    <a:cubicBezTo>
                      <a:pt x="66" y="252"/>
                      <a:pt x="68" y="256"/>
                      <a:pt x="76" y="262"/>
                    </a:cubicBezTo>
                    <a:cubicBezTo>
                      <a:pt x="76" y="263"/>
                      <a:pt x="76" y="263"/>
                      <a:pt x="76" y="263"/>
                    </a:cubicBezTo>
                    <a:cubicBezTo>
                      <a:pt x="64" y="292"/>
                      <a:pt x="64" y="292"/>
                      <a:pt x="64" y="292"/>
                    </a:cubicBezTo>
                    <a:cubicBezTo>
                      <a:pt x="92" y="309"/>
                      <a:pt x="92" y="309"/>
                      <a:pt x="92" y="309"/>
                    </a:cubicBezTo>
                    <a:cubicBezTo>
                      <a:pt x="114" y="285"/>
                      <a:pt x="114" y="285"/>
                      <a:pt x="114" y="285"/>
                    </a:cubicBezTo>
                    <a:cubicBezTo>
                      <a:pt x="123" y="288"/>
                      <a:pt x="132" y="291"/>
                      <a:pt x="141" y="292"/>
                    </a:cubicBezTo>
                    <a:cubicBezTo>
                      <a:pt x="141" y="293"/>
                      <a:pt x="141" y="293"/>
                      <a:pt x="141" y="293"/>
                    </a:cubicBezTo>
                    <a:cubicBezTo>
                      <a:pt x="147" y="325"/>
                      <a:pt x="147" y="325"/>
                      <a:pt x="147" y="325"/>
                    </a:cubicBezTo>
                    <a:cubicBezTo>
                      <a:pt x="179" y="324"/>
                      <a:pt x="179" y="324"/>
                      <a:pt x="179" y="324"/>
                    </a:cubicBezTo>
                    <a:cubicBezTo>
                      <a:pt x="186" y="292"/>
                      <a:pt x="186" y="292"/>
                      <a:pt x="186" y="292"/>
                    </a:cubicBezTo>
                    <a:cubicBezTo>
                      <a:pt x="196" y="290"/>
                      <a:pt x="206" y="287"/>
                      <a:pt x="216" y="283"/>
                    </a:cubicBezTo>
                    <a:cubicBezTo>
                      <a:pt x="217" y="283"/>
                      <a:pt x="217" y="283"/>
                      <a:pt x="217" y="283"/>
                    </a:cubicBezTo>
                    <a:cubicBezTo>
                      <a:pt x="239" y="307"/>
                      <a:pt x="239" y="307"/>
                      <a:pt x="239" y="307"/>
                    </a:cubicBezTo>
                    <a:cubicBezTo>
                      <a:pt x="266" y="288"/>
                      <a:pt x="266" y="288"/>
                      <a:pt x="266" y="288"/>
                    </a:cubicBezTo>
                    <a:cubicBezTo>
                      <a:pt x="253" y="258"/>
                      <a:pt x="253" y="258"/>
                      <a:pt x="253" y="258"/>
                    </a:cubicBezTo>
                    <a:cubicBezTo>
                      <a:pt x="253" y="258"/>
                      <a:pt x="253" y="258"/>
                      <a:pt x="253" y="258"/>
                    </a:cubicBezTo>
                    <a:cubicBezTo>
                      <a:pt x="258" y="253"/>
                      <a:pt x="263" y="248"/>
                      <a:pt x="268" y="242"/>
                    </a:cubicBezTo>
                    <a:cubicBezTo>
                      <a:pt x="268" y="242"/>
                      <a:pt x="268" y="242"/>
                      <a:pt x="268" y="242"/>
                    </a:cubicBezTo>
                    <a:cubicBezTo>
                      <a:pt x="299" y="252"/>
                      <a:pt x="299" y="252"/>
                      <a:pt x="299" y="252"/>
                    </a:cubicBezTo>
                    <a:cubicBezTo>
                      <a:pt x="314" y="223"/>
                      <a:pt x="314" y="223"/>
                      <a:pt x="314" y="223"/>
                    </a:cubicBezTo>
                    <a:cubicBezTo>
                      <a:pt x="288" y="202"/>
                      <a:pt x="288" y="202"/>
                      <a:pt x="288" y="202"/>
                    </a:cubicBezTo>
                    <a:cubicBezTo>
                      <a:pt x="288" y="202"/>
                      <a:pt x="288" y="202"/>
                      <a:pt x="288" y="202"/>
                    </a:cubicBezTo>
                    <a:cubicBezTo>
                      <a:pt x="290" y="195"/>
                      <a:pt x="292" y="189"/>
                      <a:pt x="293" y="182"/>
                    </a:cubicBezTo>
                    <a:cubicBezTo>
                      <a:pt x="294" y="182"/>
                      <a:pt x="294" y="182"/>
                      <a:pt x="294" y="182"/>
                    </a:cubicBezTo>
                    <a:cubicBezTo>
                      <a:pt x="325" y="175"/>
                      <a:pt x="325" y="175"/>
                      <a:pt x="325" y="175"/>
                    </a:cubicBezTo>
                    <a:cubicBezTo>
                      <a:pt x="325" y="143"/>
                      <a:pt x="325" y="143"/>
                      <a:pt x="325" y="143"/>
                    </a:cubicBezTo>
                    <a:cubicBezTo>
                      <a:pt x="292" y="137"/>
                      <a:pt x="292" y="137"/>
                      <a:pt x="292" y="137"/>
                    </a:cubicBezTo>
                    <a:cubicBezTo>
                      <a:pt x="292" y="137"/>
                      <a:pt x="292" y="137"/>
                      <a:pt x="292" y="137"/>
                    </a:cubicBezTo>
                    <a:cubicBezTo>
                      <a:pt x="290" y="130"/>
                      <a:pt x="288" y="123"/>
                      <a:pt x="286" y="117"/>
                    </a:cubicBezTo>
                    <a:cubicBezTo>
                      <a:pt x="287" y="116"/>
                      <a:pt x="287" y="116"/>
                      <a:pt x="287" y="116"/>
                    </a:cubicBezTo>
                    <a:cubicBezTo>
                      <a:pt x="312" y="96"/>
                      <a:pt x="312" y="96"/>
                      <a:pt x="312" y="96"/>
                    </a:cubicBezTo>
                    <a:cubicBezTo>
                      <a:pt x="295" y="67"/>
                      <a:pt x="295" y="67"/>
                      <a:pt x="295" y="67"/>
                    </a:cubicBezTo>
                    <a:cubicBezTo>
                      <a:pt x="264" y="78"/>
                      <a:pt x="264" y="78"/>
                      <a:pt x="264" y="78"/>
                    </a:cubicBezTo>
                    <a:cubicBezTo>
                      <a:pt x="262" y="77"/>
                      <a:pt x="262" y="77"/>
                      <a:pt x="262" y="77"/>
                    </a:cubicBezTo>
                    <a:cubicBezTo>
                      <a:pt x="257" y="71"/>
                      <a:pt x="253" y="67"/>
                      <a:pt x="245" y="61"/>
                    </a:cubicBezTo>
                    <a:cubicBezTo>
                      <a:pt x="246" y="59"/>
                      <a:pt x="246" y="59"/>
                      <a:pt x="246" y="59"/>
                    </a:cubicBezTo>
                    <a:cubicBezTo>
                      <a:pt x="259" y="36"/>
                      <a:pt x="259" y="36"/>
                      <a:pt x="259" y="36"/>
                    </a:cubicBezTo>
                    <a:cubicBezTo>
                      <a:pt x="231" y="18"/>
                      <a:pt x="231" y="18"/>
                      <a:pt x="231" y="18"/>
                    </a:cubicBezTo>
                    <a:cubicBezTo>
                      <a:pt x="210" y="41"/>
                      <a:pt x="210" y="41"/>
                      <a:pt x="210" y="41"/>
                    </a:cubicBezTo>
                    <a:cubicBezTo>
                      <a:pt x="210" y="41"/>
                      <a:pt x="210" y="41"/>
                      <a:pt x="210" y="41"/>
                    </a:cubicBezTo>
                    <a:cubicBezTo>
                      <a:pt x="201" y="37"/>
                      <a:pt x="193" y="34"/>
                      <a:pt x="184" y="33"/>
                    </a:cubicBezTo>
                    <a:cubicBezTo>
                      <a:pt x="184" y="31"/>
                      <a:pt x="184" y="31"/>
                      <a:pt x="184" y="31"/>
                    </a:cubicBezTo>
                    <a:cubicBezTo>
                      <a:pt x="178" y="0"/>
                      <a:pt x="178" y="0"/>
                      <a:pt x="178" y="0"/>
                    </a:cubicBezTo>
                    <a:cubicBezTo>
                      <a:pt x="146" y="0"/>
                      <a:pt x="146" y="0"/>
                      <a:pt x="146" y="0"/>
                    </a:cubicBezTo>
                    <a:cubicBezTo>
                      <a:pt x="139" y="32"/>
                      <a:pt x="139" y="32"/>
                      <a:pt x="139" y="32"/>
                    </a:cubicBezTo>
                    <a:cubicBezTo>
                      <a:pt x="139" y="33"/>
                      <a:pt x="139" y="33"/>
                      <a:pt x="139" y="33"/>
                    </a:cubicBezTo>
                    <a:cubicBezTo>
                      <a:pt x="129" y="34"/>
                      <a:pt x="119" y="37"/>
                      <a:pt x="109" y="42"/>
                    </a:cubicBezTo>
                    <a:cubicBezTo>
                      <a:pt x="108" y="41"/>
                      <a:pt x="108" y="41"/>
                      <a:pt x="108" y="41"/>
                    </a:cubicBezTo>
                    <a:cubicBezTo>
                      <a:pt x="86" y="18"/>
                      <a:pt x="86" y="18"/>
                      <a:pt x="86" y="18"/>
                    </a:cubicBezTo>
                    <a:cubicBezTo>
                      <a:pt x="59" y="36"/>
                      <a:pt x="59" y="36"/>
                      <a:pt x="59" y="36"/>
                    </a:cubicBezTo>
                    <a:cubicBezTo>
                      <a:pt x="72" y="66"/>
                      <a:pt x="72" y="66"/>
                      <a:pt x="72" y="66"/>
                    </a:cubicBezTo>
                    <a:lnTo>
                      <a:pt x="72" y="67"/>
                    </a:lnTo>
                    <a:close/>
                    <a:moveTo>
                      <a:pt x="219" y="69"/>
                    </a:moveTo>
                    <a:cubicBezTo>
                      <a:pt x="271" y="100"/>
                      <a:pt x="287" y="167"/>
                      <a:pt x="256" y="219"/>
                    </a:cubicBezTo>
                    <a:cubicBezTo>
                      <a:pt x="224" y="271"/>
                      <a:pt x="157" y="287"/>
                      <a:pt x="106" y="256"/>
                    </a:cubicBezTo>
                    <a:cubicBezTo>
                      <a:pt x="54" y="225"/>
                      <a:pt x="37" y="157"/>
                      <a:pt x="69" y="106"/>
                    </a:cubicBezTo>
                    <a:cubicBezTo>
                      <a:pt x="100" y="54"/>
                      <a:pt x="167" y="38"/>
                      <a:pt x="219" y="6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3" name="Freeform 16"/>
              <p:cNvSpPr>
                <a:spLocks/>
              </p:cNvSpPr>
              <p:nvPr/>
            </p:nvSpPr>
            <p:spPr bwMode="auto">
              <a:xfrm>
                <a:off x="7117647" y="3520558"/>
                <a:ext cx="379106" cy="334127"/>
              </a:xfrm>
              <a:custGeom>
                <a:avLst/>
                <a:gdLst>
                  <a:gd name="T0" fmla="*/ 113 w 125"/>
                  <a:gd name="T1" fmla="*/ 62 h 110"/>
                  <a:gd name="T2" fmla="*/ 117 w 125"/>
                  <a:gd name="T3" fmla="*/ 97 h 110"/>
                  <a:gd name="T4" fmla="*/ 82 w 125"/>
                  <a:gd name="T5" fmla="*/ 102 h 110"/>
                  <a:gd name="T6" fmla="*/ 13 w 125"/>
                  <a:gd name="T7" fmla="*/ 49 h 110"/>
                  <a:gd name="T8" fmla="*/ 9 w 125"/>
                  <a:gd name="T9" fmla="*/ 14 h 110"/>
                  <a:gd name="T10" fmla="*/ 44 w 125"/>
                  <a:gd name="T11" fmla="*/ 9 h 110"/>
                  <a:gd name="T12" fmla="*/ 113 w 125"/>
                  <a:gd name="T13" fmla="*/ 62 h 110"/>
                </a:gdLst>
                <a:ahLst/>
                <a:cxnLst>
                  <a:cxn ang="0">
                    <a:pos x="T0" y="T1"/>
                  </a:cxn>
                  <a:cxn ang="0">
                    <a:pos x="T2" y="T3"/>
                  </a:cxn>
                  <a:cxn ang="0">
                    <a:pos x="T4" y="T5"/>
                  </a:cxn>
                  <a:cxn ang="0">
                    <a:pos x="T6" y="T7"/>
                  </a:cxn>
                  <a:cxn ang="0">
                    <a:pos x="T8" y="T9"/>
                  </a:cxn>
                  <a:cxn ang="0">
                    <a:pos x="T10" y="T11"/>
                  </a:cxn>
                  <a:cxn ang="0">
                    <a:pos x="T12" y="T13"/>
                  </a:cxn>
                </a:cxnLst>
                <a:rect l="0" t="0" r="r" b="b"/>
                <a:pathLst>
                  <a:path w="125" h="110">
                    <a:moveTo>
                      <a:pt x="113" y="62"/>
                    </a:moveTo>
                    <a:cubicBezTo>
                      <a:pt x="124" y="70"/>
                      <a:pt x="125" y="86"/>
                      <a:pt x="117" y="97"/>
                    </a:cubicBezTo>
                    <a:cubicBezTo>
                      <a:pt x="109" y="108"/>
                      <a:pt x="93" y="110"/>
                      <a:pt x="82" y="102"/>
                    </a:cubicBezTo>
                    <a:cubicBezTo>
                      <a:pt x="13" y="49"/>
                      <a:pt x="13" y="49"/>
                      <a:pt x="13" y="49"/>
                    </a:cubicBezTo>
                    <a:cubicBezTo>
                      <a:pt x="2" y="41"/>
                      <a:pt x="0" y="25"/>
                      <a:pt x="9" y="14"/>
                    </a:cubicBezTo>
                    <a:cubicBezTo>
                      <a:pt x="17" y="3"/>
                      <a:pt x="33" y="0"/>
                      <a:pt x="44" y="9"/>
                    </a:cubicBezTo>
                    <a:lnTo>
                      <a:pt x="113" y="6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4" name="Freeform 17"/>
              <p:cNvSpPr>
                <a:spLocks/>
              </p:cNvSpPr>
              <p:nvPr/>
            </p:nvSpPr>
            <p:spPr bwMode="auto">
              <a:xfrm>
                <a:off x="6864481" y="4256924"/>
                <a:ext cx="426656" cy="218468"/>
              </a:xfrm>
              <a:custGeom>
                <a:avLst/>
                <a:gdLst>
                  <a:gd name="T0" fmla="*/ 117 w 140"/>
                  <a:gd name="T1" fmla="*/ 20 h 72"/>
                  <a:gd name="T2" fmla="*/ 137 w 140"/>
                  <a:gd name="T3" fmla="*/ 49 h 72"/>
                  <a:gd name="T4" fmla="*/ 108 w 140"/>
                  <a:gd name="T5" fmla="*/ 69 h 72"/>
                  <a:gd name="T6" fmla="*/ 22 w 140"/>
                  <a:gd name="T7" fmla="*/ 52 h 72"/>
                  <a:gd name="T8" fmla="*/ 3 w 140"/>
                  <a:gd name="T9" fmla="*/ 23 h 72"/>
                  <a:gd name="T10" fmla="*/ 32 w 140"/>
                  <a:gd name="T11" fmla="*/ 3 h 72"/>
                  <a:gd name="T12" fmla="*/ 117 w 140"/>
                  <a:gd name="T13" fmla="*/ 20 h 72"/>
                </a:gdLst>
                <a:ahLst/>
                <a:cxnLst>
                  <a:cxn ang="0">
                    <a:pos x="T0" y="T1"/>
                  </a:cxn>
                  <a:cxn ang="0">
                    <a:pos x="T2" y="T3"/>
                  </a:cxn>
                  <a:cxn ang="0">
                    <a:pos x="T4" y="T5"/>
                  </a:cxn>
                  <a:cxn ang="0">
                    <a:pos x="T6" y="T7"/>
                  </a:cxn>
                  <a:cxn ang="0">
                    <a:pos x="T8" y="T9"/>
                  </a:cxn>
                  <a:cxn ang="0">
                    <a:pos x="T10" y="T11"/>
                  </a:cxn>
                  <a:cxn ang="0">
                    <a:pos x="T12" y="T13"/>
                  </a:cxn>
                </a:cxnLst>
                <a:rect l="0" t="0" r="r" b="b"/>
                <a:pathLst>
                  <a:path w="140" h="72">
                    <a:moveTo>
                      <a:pt x="117" y="20"/>
                    </a:moveTo>
                    <a:cubicBezTo>
                      <a:pt x="131" y="22"/>
                      <a:pt x="140" y="36"/>
                      <a:pt x="137" y="49"/>
                    </a:cubicBezTo>
                    <a:cubicBezTo>
                      <a:pt x="134" y="63"/>
                      <a:pt x="121" y="72"/>
                      <a:pt x="108" y="69"/>
                    </a:cubicBezTo>
                    <a:cubicBezTo>
                      <a:pt x="22" y="52"/>
                      <a:pt x="22" y="52"/>
                      <a:pt x="22" y="52"/>
                    </a:cubicBezTo>
                    <a:cubicBezTo>
                      <a:pt x="9" y="50"/>
                      <a:pt x="0" y="37"/>
                      <a:pt x="3" y="23"/>
                    </a:cubicBezTo>
                    <a:cubicBezTo>
                      <a:pt x="6" y="9"/>
                      <a:pt x="19" y="0"/>
                      <a:pt x="32" y="3"/>
                    </a:cubicBezTo>
                    <a:lnTo>
                      <a:pt x="117" y="2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5" name="Freeform 18"/>
              <p:cNvSpPr>
                <a:spLocks/>
              </p:cNvSpPr>
              <p:nvPr/>
            </p:nvSpPr>
            <p:spPr bwMode="auto">
              <a:xfrm>
                <a:off x="7050822" y="4962448"/>
                <a:ext cx="422800" cy="240315"/>
              </a:xfrm>
              <a:custGeom>
                <a:avLst/>
                <a:gdLst>
                  <a:gd name="T0" fmla="*/ 105 w 139"/>
                  <a:gd name="T1" fmla="*/ 4 h 79"/>
                  <a:gd name="T2" fmla="*/ 136 w 139"/>
                  <a:gd name="T3" fmla="*/ 22 h 79"/>
                  <a:gd name="T4" fmla="*/ 118 w 139"/>
                  <a:gd name="T5" fmla="*/ 52 h 79"/>
                  <a:gd name="T6" fmla="*/ 34 w 139"/>
                  <a:gd name="T7" fmla="*/ 75 h 79"/>
                  <a:gd name="T8" fmla="*/ 4 w 139"/>
                  <a:gd name="T9" fmla="*/ 57 h 79"/>
                  <a:gd name="T10" fmla="*/ 21 w 139"/>
                  <a:gd name="T11" fmla="*/ 26 h 79"/>
                  <a:gd name="T12" fmla="*/ 105 w 139"/>
                  <a:gd name="T13" fmla="*/ 4 h 79"/>
                </a:gdLst>
                <a:ahLst/>
                <a:cxnLst>
                  <a:cxn ang="0">
                    <a:pos x="T0" y="T1"/>
                  </a:cxn>
                  <a:cxn ang="0">
                    <a:pos x="T2" y="T3"/>
                  </a:cxn>
                  <a:cxn ang="0">
                    <a:pos x="T4" y="T5"/>
                  </a:cxn>
                  <a:cxn ang="0">
                    <a:pos x="T6" y="T7"/>
                  </a:cxn>
                  <a:cxn ang="0">
                    <a:pos x="T8" y="T9"/>
                  </a:cxn>
                  <a:cxn ang="0">
                    <a:pos x="T10" y="T11"/>
                  </a:cxn>
                  <a:cxn ang="0">
                    <a:pos x="T12" y="T13"/>
                  </a:cxn>
                </a:cxnLst>
                <a:rect l="0" t="0" r="r" b="b"/>
                <a:pathLst>
                  <a:path w="139" h="79">
                    <a:moveTo>
                      <a:pt x="105" y="4"/>
                    </a:moveTo>
                    <a:cubicBezTo>
                      <a:pt x="118" y="0"/>
                      <a:pt x="132" y="8"/>
                      <a:pt x="136" y="22"/>
                    </a:cubicBezTo>
                    <a:cubicBezTo>
                      <a:pt x="139" y="35"/>
                      <a:pt x="131" y="49"/>
                      <a:pt x="118" y="52"/>
                    </a:cubicBezTo>
                    <a:cubicBezTo>
                      <a:pt x="34" y="75"/>
                      <a:pt x="34" y="75"/>
                      <a:pt x="34" y="75"/>
                    </a:cubicBezTo>
                    <a:cubicBezTo>
                      <a:pt x="21" y="79"/>
                      <a:pt x="7" y="71"/>
                      <a:pt x="4" y="57"/>
                    </a:cubicBezTo>
                    <a:cubicBezTo>
                      <a:pt x="0" y="44"/>
                      <a:pt x="8" y="30"/>
                      <a:pt x="21" y="26"/>
                    </a:cubicBezTo>
                    <a:lnTo>
                      <a:pt x="105" y="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6" name="Freeform 19"/>
              <p:cNvSpPr>
                <a:spLocks/>
              </p:cNvSpPr>
              <p:nvPr/>
            </p:nvSpPr>
            <p:spPr bwMode="auto">
              <a:xfrm>
                <a:off x="9838218" y="4962448"/>
                <a:ext cx="425371" cy="240315"/>
              </a:xfrm>
              <a:custGeom>
                <a:avLst/>
                <a:gdLst>
                  <a:gd name="T0" fmla="*/ 35 w 140"/>
                  <a:gd name="T1" fmla="*/ 4 h 79"/>
                  <a:gd name="T2" fmla="*/ 4 w 140"/>
                  <a:gd name="T3" fmla="*/ 22 h 79"/>
                  <a:gd name="T4" fmla="*/ 21 w 140"/>
                  <a:gd name="T5" fmla="*/ 52 h 79"/>
                  <a:gd name="T6" fmla="*/ 105 w 140"/>
                  <a:gd name="T7" fmla="*/ 75 h 79"/>
                  <a:gd name="T8" fmla="*/ 136 w 140"/>
                  <a:gd name="T9" fmla="*/ 57 h 79"/>
                  <a:gd name="T10" fmla="*/ 119 w 140"/>
                  <a:gd name="T11" fmla="*/ 26 h 79"/>
                  <a:gd name="T12" fmla="*/ 35 w 140"/>
                  <a:gd name="T13" fmla="*/ 4 h 79"/>
                </a:gdLst>
                <a:ahLst/>
                <a:cxnLst>
                  <a:cxn ang="0">
                    <a:pos x="T0" y="T1"/>
                  </a:cxn>
                  <a:cxn ang="0">
                    <a:pos x="T2" y="T3"/>
                  </a:cxn>
                  <a:cxn ang="0">
                    <a:pos x="T4" y="T5"/>
                  </a:cxn>
                  <a:cxn ang="0">
                    <a:pos x="T6" y="T7"/>
                  </a:cxn>
                  <a:cxn ang="0">
                    <a:pos x="T8" y="T9"/>
                  </a:cxn>
                  <a:cxn ang="0">
                    <a:pos x="T10" y="T11"/>
                  </a:cxn>
                  <a:cxn ang="0">
                    <a:pos x="T12" y="T13"/>
                  </a:cxn>
                </a:cxnLst>
                <a:rect l="0" t="0" r="r" b="b"/>
                <a:pathLst>
                  <a:path w="140" h="79">
                    <a:moveTo>
                      <a:pt x="35" y="4"/>
                    </a:moveTo>
                    <a:cubicBezTo>
                      <a:pt x="21" y="0"/>
                      <a:pt x="8" y="8"/>
                      <a:pt x="4" y="22"/>
                    </a:cubicBezTo>
                    <a:cubicBezTo>
                      <a:pt x="0" y="35"/>
                      <a:pt x="8" y="49"/>
                      <a:pt x="21" y="52"/>
                    </a:cubicBezTo>
                    <a:cubicBezTo>
                      <a:pt x="105" y="75"/>
                      <a:pt x="105" y="75"/>
                      <a:pt x="105" y="75"/>
                    </a:cubicBezTo>
                    <a:cubicBezTo>
                      <a:pt x="119" y="79"/>
                      <a:pt x="132" y="71"/>
                      <a:pt x="136" y="57"/>
                    </a:cubicBezTo>
                    <a:cubicBezTo>
                      <a:pt x="140" y="44"/>
                      <a:pt x="132" y="30"/>
                      <a:pt x="119" y="26"/>
                    </a:cubicBezTo>
                    <a:lnTo>
                      <a:pt x="35" y="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7" name="Freeform 20"/>
              <p:cNvSpPr>
                <a:spLocks/>
              </p:cNvSpPr>
              <p:nvPr/>
            </p:nvSpPr>
            <p:spPr bwMode="auto">
              <a:xfrm>
                <a:off x="7433784" y="3277673"/>
                <a:ext cx="2335039" cy="2748843"/>
              </a:xfrm>
              <a:custGeom>
                <a:avLst/>
                <a:gdLst>
                  <a:gd name="T0" fmla="*/ 702 w 768"/>
                  <a:gd name="T1" fmla="*/ 412 h 904"/>
                  <a:gd name="T2" fmla="*/ 611 w 768"/>
                  <a:gd name="T3" fmla="*/ 601 h 904"/>
                  <a:gd name="T4" fmla="*/ 611 w 768"/>
                  <a:gd name="T5" fmla="*/ 602 h 904"/>
                  <a:gd name="T6" fmla="*/ 609 w 768"/>
                  <a:gd name="T7" fmla="*/ 604 h 904"/>
                  <a:gd name="T8" fmla="*/ 606 w 768"/>
                  <a:gd name="T9" fmla="*/ 606 h 904"/>
                  <a:gd name="T10" fmla="*/ 606 w 768"/>
                  <a:gd name="T11" fmla="*/ 607 h 904"/>
                  <a:gd name="T12" fmla="*/ 536 w 768"/>
                  <a:gd name="T13" fmla="*/ 735 h 904"/>
                  <a:gd name="T14" fmla="*/ 523 w 768"/>
                  <a:gd name="T15" fmla="*/ 827 h 904"/>
                  <a:gd name="T16" fmla="*/ 523 w 768"/>
                  <a:gd name="T17" fmla="*/ 833 h 904"/>
                  <a:gd name="T18" fmla="*/ 521 w 768"/>
                  <a:gd name="T19" fmla="*/ 837 h 904"/>
                  <a:gd name="T20" fmla="*/ 504 w 768"/>
                  <a:gd name="T21" fmla="*/ 844 h 904"/>
                  <a:gd name="T22" fmla="*/ 274 w 768"/>
                  <a:gd name="T23" fmla="*/ 844 h 904"/>
                  <a:gd name="T24" fmla="*/ 257 w 768"/>
                  <a:gd name="T25" fmla="*/ 837 h 904"/>
                  <a:gd name="T26" fmla="*/ 255 w 768"/>
                  <a:gd name="T27" fmla="*/ 832 h 904"/>
                  <a:gd name="T28" fmla="*/ 256 w 768"/>
                  <a:gd name="T29" fmla="*/ 827 h 904"/>
                  <a:gd name="T30" fmla="*/ 243 w 768"/>
                  <a:gd name="T31" fmla="*/ 737 h 904"/>
                  <a:gd name="T32" fmla="*/ 185 w 768"/>
                  <a:gd name="T33" fmla="*/ 622 h 904"/>
                  <a:gd name="T34" fmla="*/ 170 w 768"/>
                  <a:gd name="T35" fmla="*/ 604 h 904"/>
                  <a:gd name="T36" fmla="*/ 136 w 768"/>
                  <a:gd name="T37" fmla="*/ 571 h 904"/>
                  <a:gd name="T38" fmla="*/ 109 w 768"/>
                  <a:gd name="T39" fmla="*/ 530 h 904"/>
                  <a:gd name="T40" fmla="*/ 75 w 768"/>
                  <a:gd name="T41" fmla="*/ 436 h 904"/>
                  <a:gd name="T42" fmla="*/ 70 w 768"/>
                  <a:gd name="T43" fmla="*/ 378 h 904"/>
                  <a:gd name="T44" fmla="*/ 342 w 768"/>
                  <a:gd name="T45" fmla="*/ 65 h 904"/>
                  <a:gd name="T46" fmla="*/ 305 w 768"/>
                  <a:gd name="T47" fmla="*/ 0 h 904"/>
                  <a:gd name="T48" fmla="*/ 0 w 768"/>
                  <a:gd name="T49" fmla="*/ 378 h 904"/>
                  <a:gd name="T50" fmla="*/ 132 w 768"/>
                  <a:gd name="T51" fmla="*/ 669 h 904"/>
                  <a:gd name="T52" fmla="*/ 186 w 768"/>
                  <a:gd name="T53" fmla="*/ 825 h 904"/>
                  <a:gd name="T54" fmla="*/ 204 w 768"/>
                  <a:gd name="T55" fmla="*/ 883 h 904"/>
                  <a:gd name="T56" fmla="*/ 226 w 768"/>
                  <a:gd name="T57" fmla="*/ 902 h 904"/>
                  <a:gd name="T58" fmla="*/ 380 w 768"/>
                  <a:gd name="T59" fmla="*/ 903 h 904"/>
                  <a:gd name="T60" fmla="*/ 547 w 768"/>
                  <a:gd name="T61" fmla="*/ 904 h 904"/>
                  <a:gd name="T62" fmla="*/ 575 w 768"/>
                  <a:gd name="T63" fmla="*/ 883 h 904"/>
                  <a:gd name="T64" fmla="*/ 593 w 768"/>
                  <a:gd name="T65" fmla="*/ 825 h 904"/>
                  <a:gd name="T66" fmla="*/ 658 w 768"/>
                  <a:gd name="T67" fmla="*/ 654 h 904"/>
                  <a:gd name="T68" fmla="*/ 662 w 768"/>
                  <a:gd name="T69" fmla="*/ 650 h 904"/>
                  <a:gd name="T70" fmla="*/ 768 w 768"/>
                  <a:gd name="T71" fmla="*/ 442 h 904"/>
                  <a:gd name="T72" fmla="*/ 702 w 768"/>
                  <a:gd name="T73" fmla="*/ 412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8" h="904">
                    <a:moveTo>
                      <a:pt x="702" y="412"/>
                    </a:moveTo>
                    <a:cubicBezTo>
                      <a:pt x="694" y="485"/>
                      <a:pt x="661" y="552"/>
                      <a:pt x="611" y="601"/>
                    </a:cubicBezTo>
                    <a:cubicBezTo>
                      <a:pt x="611" y="602"/>
                      <a:pt x="611" y="602"/>
                      <a:pt x="611" y="602"/>
                    </a:cubicBezTo>
                    <a:cubicBezTo>
                      <a:pt x="610" y="603"/>
                      <a:pt x="609" y="603"/>
                      <a:pt x="609" y="604"/>
                    </a:cubicBezTo>
                    <a:cubicBezTo>
                      <a:pt x="609" y="604"/>
                      <a:pt x="608" y="605"/>
                      <a:pt x="606" y="606"/>
                    </a:cubicBezTo>
                    <a:cubicBezTo>
                      <a:pt x="606" y="607"/>
                      <a:pt x="606" y="607"/>
                      <a:pt x="606" y="607"/>
                    </a:cubicBezTo>
                    <a:cubicBezTo>
                      <a:pt x="595" y="619"/>
                      <a:pt x="556" y="665"/>
                      <a:pt x="536" y="735"/>
                    </a:cubicBezTo>
                    <a:cubicBezTo>
                      <a:pt x="528" y="762"/>
                      <a:pt x="523" y="793"/>
                      <a:pt x="523" y="827"/>
                    </a:cubicBezTo>
                    <a:cubicBezTo>
                      <a:pt x="523" y="829"/>
                      <a:pt x="523" y="831"/>
                      <a:pt x="523" y="833"/>
                    </a:cubicBezTo>
                    <a:cubicBezTo>
                      <a:pt x="523" y="833"/>
                      <a:pt x="522" y="835"/>
                      <a:pt x="521" y="837"/>
                    </a:cubicBezTo>
                    <a:cubicBezTo>
                      <a:pt x="519" y="839"/>
                      <a:pt x="514" y="842"/>
                      <a:pt x="504" y="844"/>
                    </a:cubicBezTo>
                    <a:cubicBezTo>
                      <a:pt x="274" y="844"/>
                      <a:pt x="274" y="844"/>
                      <a:pt x="274" y="844"/>
                    </a:cubicBezTo>
                    <a:cubicBezTo>
                      <a:pt x="265" y="842"/>
                      <a:pt x="260" y="840"/>
                      <a:pt x="257" y="837"/>
                    </a:cubicBezTo>
                    <a:cubicBezTo>
                      <a:pt x="256" y="836"/>
                      <a:pt x="255" y="833"/>
                      <a:pt x="255" y="832"/>
                    </a:cubicBezTo>
                    <a:cubicBezTo>
                      <a:pt x="256" y="830"/>
                      <a:pt x="256" y="830"/>
                      <a:pt x="256" y="827"/>
                    </a:cubicBezTo>
                    <a:cubicBezTo>
                      <a:pt x="256" y="794"/>
                      <a:pt x="251" y="764"/>
                      <a:pt x="243" y="737"/>
                    </a:cubicBezTo>
                    <a:cubicBezTo>
                      <a:pt x="227" y="683"/>
                      <a:pt x="201" y="643"/>
                      <a:pt x="185" y="622"/>
                    </a:cubicBezTo>
                    <a:cubicBezTo>
                      <a:pt x="180" y="616"/>
                      <a:pt x="175" y="610"/>
                      <a:pt x="170" y="604"/>
                    </a:cubicBezTo>
                    <a:cubicBezTo>
                      <a:pt x="159" y="593"/>
                      <a:pt x="146" y="583"/>
                      <a:pt x="136" y="571"/>
                    </a:cubicBezTo>
                    <a:cubicBezTo>
                      <a:pt x="125" y="558"/>
                      <a:pt x="116" y="544"/>
                      <a:pt x="109" y="530"/>
                    </a:cubicBezTo>
                    <a:cubicBezTo>
                      <a:pt x="94" y="501"/>
                      <a:pt x="81" y="469"/>
                      <a:pt x="75" y="436"/>
                    </a:cubicBezTo>
                    <a:cubicBezTo>
                      <a:pt x="72" y="417"/>
                      <a:pt x="70" y="397"/>
                      <a:pt x="70" y="378"/>
                    </a:cubicBezTo>
                    <a:cubicBezTo>
                      <a:pt x="70" y="219"/>
                      <a:pt x="189" y="87"/>
                      <a:pt x="342" y="65"/>
                    </a:cubicBezTo>
                    <a:cubicBezTo>
                      <a:pt x="305" y="0"/>
                      <a:pt x="305" y="0"/>
                      <a:pt x="305" y="0"/>
                    </a:cubicBezTo>
                    <a:cubicBezTo>
                      <a:pt x="131" y="38"/>
                      <a:pt x="0" y="193"/>
                      <a:pt x="0" y="378"/>
                    </a:cubicBezTo>
                    <a:cubicBezTo>
                      <a:pt x="0" y="494"/>
                      <a:pt x="51" y="598"/>
                      <a:pt x="132" y="669"/>
                    </a:cubicBezTo>
                    <a:cubicBezTo>
                      <a:pt x="151" y="694"/>
                      <a:pt x="185" y="750"/>
                      <a:pt x="186" y="825"/>
                    </a:cubicBezTo>
                    <a:cubicBezTo>
                      <a:pt x="184" y="841"/>
                      <a:pt x="188" y="864"/>
                      <a:pt x="204" y="883"/>
                    </a:cubicBezTo>
                    <a:cubicBezTo>
                      <a:pt x="210" y="890"/>
                      <a:pt x="218" y="897"/>
                      <a:pt x="226" y="902"/>
                    </a:cubicBezTo>
                    <a:cubicBezTo>
                      <a:pt x="380" y="903"/>
                      <a:pt x="380" y="903"/>
                      <a:pt x="380" y="903"/>
                    </a:cubicBezTo>
                    <a:cubicBezTo>
                      <a:pt x="547" y="904"/>
                      <a:pt x="547" y="904"/>
                      <a:pt x="547" y="904"/>
                    </a:cubicBezTo>
                    <a:cubicBezTo>
                      <a:pt x="558" y="899"/>
                      <a:pt x="567" y="892"/>
                      <a:pt x="575" y="883"/>
                    </a:cubicBezTo>
                    <a:cubicBezTo>
                      <a:pt x="590" y="864"/>
                      <a:pt x="594" y="841"/>
                      <a:pt x="593" y="825"/>
                    </a:cubicBezTo>
                    <a:cubicBezTo>
                      <a:pt x="594" y="723"/>
                      <a:pt x="657" y="655"/>
                      <a:pt x="658" y="654"/>
                    </a:cubicBezTo>
                    <a:cubicBezTo>
                      <a:pt x="660" y="653"/>
                      <a:pt x="661" y="652"/>
                      <a:pt x="662" y="650"/>
                    </a:cubicBezTo>
                    <a:cubicBezTo>
                      <a:pt x="717" y="595"/>
                      <a:pt x="755" y="522"/>
                      <a:pt x="768" y="442"/>
                    </a:cubicBezTo>
                    <a:cubicBezTo>
                      <a:pt x="750" y="433"/>
                      <a:pt x="720" y="420"/>
                      <a:pt x="702" y="412"/>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8" name="Freeform 33"/>
              <p:cNvSpPr>
                <a:spLocks/>
              </p:cNvSpPr>
              <p:nvPr/>
            </p:nvSpPr>
            <p:spPr bwMode="auto">
              <a:xfrm>
                <a:off x="7440210" y="2732788"/>
                <a:ext cx="704238" cy="298145"/>
              </a:xfrm>
              <a:custGeom>
                <a:avLst/>
                <a:gdLst>
                  <a:gd name="T0" fmla="*/ 232 w 232"/>
                  <a:gd name="T1" fmla="*/ 44 h 98"/>
                  <a:gd name="T2" fmla="*/ 225 w 232"/>
                  <a:gd name="T3" fmla="*/ 34 h 98"/>
                  <a:gd name="T4" fmla="*/ 10 w 232"/>
                  <a:gd name="T5" fmla="*/ 0 h 98"/>
                  <a:gd name="T6" fmla="*/ 0 w 232"/>
                  <a:gd name="T7" fmla="*/ 7 h 98"/>
                  <a:gd name="T8" fmla="*/ 232 w 232"/>
                  <a:gd name="T9" fmla="*/ 44 h 98"/>
                </a:gdLst>
                <a:ahLst/>
                <a:cxnLst>
                  <a:cxn ang="0">
                    <a:pos x="T0" y="T1"/>
                  </a:cxn>
                  <a:cxn ang="0">
                    <a:pos x="T2" y="T3"/>
                  </a:cxn>
                  <a:cxn ang="0">
                    <a:pos x="T4" y="T5"/>
                  </a:cxn>
                  <a:cxn ang="0">
                    <a:pos x="T6" y="T7"/>
                  </a:cxn>
                  <a:cxn ang="0">
                    <a:pos x="T8" y="T9"/>
                  </a:cxn>
                </a:cxnLst>
                <a:rect l="0" t="0" r="r" b="b"/>
                <a:pathLst>
                  <a:path w="232" h="98">
                    <a:moveTo>
                      <a:pt x="232" y="44"/>
                    </a:moveTo>
                    <a:cubicBezTo>
                      <a:pt x="225" y="34"/>
                      <a:pt x="225" y="34"/>
                      <a:pt x="225" y="34"/>
                    </a:cubicBezTo>
                    <a:cubicBezTo>
                      <a:pt x="157" y="84"/>
                      <a:pt x="60" y="69"/>
                      <a:pt x="10" y="0"/>
                    </a:cubicBezTo>
                    <a:cubicBezTo>
                      <a:pt x="0" y="7"/>
                      <a:pt x="0" y="7"/>
                      <a:pt x="0" y="7"/>
                    </a:cubicBezTo>
                    <a:cubicBezTo>
                      <a:pt x="54" y="81"/>
                      <a:pt x="158" y="98"/>
                      <a:pt x="232" y="4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9" name="Freeform 34"/>
              <p:cNvSpPr>
                <a:spLocks/>
              </p:cNvSpPr>
              <p:nvPr/>
            </p:nvSpPr>
            <p:spPr bwMode="auto">
              <a:xfrm>
                <a:off x="7429929" y="2717367"/>
                <a:ext cx="57830" cy="57830"/>
              </a:xfrm>
              <a:custGeom>
                <a:avLst/>
                <a:gdLst>
                  <a:gd name="T0" fmla="*/ 45 w 45"/>
                  <a:gd name="T1" fmla="*/ 12 h 45"/>
                  <a:gd name="T2" fmla="*/ 3 w 45"/>
                  <a:gd name="T3" fmla="*/ 0 h 45"/>
                  <a:gd name="T4" fmla="*/ 0 w 45"/>
                  <a:gd name="T5" fmla="*/ 45 h 45"/>
                  <a:gd name="T6" fmla="*/ 45 w 45"/>
                  <a:gd name="T7" fmla="*/ 12 h 45"/>
                </a:gdLst>
                <a:ahLst/>
                <a:cxnLst>
                  <a:cxn ang="0">
                    <a:pos x="T0" y="T1"/>
                  </a:cxn>
                  <a:cxn ang="0">
                    <a:pos x="T2" y="T3"/>
                  </a:cxn>
                  <a:cxn ang="0">
                    <a:pos x="T4" y="T5"/>
                  </a:cxn>
                  <a:cxn ang="0">
                    <a:pos x="T6" y="T7"/>
                  </a:cxn>
                </a:cxnLst>
                <a:rect l="0" t="0" r="r" b="b"/>
                <a:pathLst>
                  <a:path w="45" h="45">
                    <a:moveTo>
                      <a:pt x="45" y="12"/>
                    </a:moveTo>
                    <a:lnTo>
                      <a:pt x="3" y="0"/>
                    </a:lnTo>
                    <a:lnTo>
                      <a:pt x="0" y="45"/>
                    </a:lnTo>
                    <a:lnTo>
                      <a:pt x="45" y="1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0" name="Freeform 35"/>
              <p:cNvSpPr>
                <a:spLocks/>
              </p:cNvSpPr>
              <p:nvPr/>
            </p:nvSpPr>
            <p:spPr bwMode="auto">
              <a:xfrm>
                <a:off x="9971869" y="4350737"/>
                <a:ext cx="602715" cy="449787"/>
              </a:xfrm>
              <a:custGeom>
                <a:avLst/>
                <a:gdLst>
                  <a:gd name="T0" fmla="*/ 0 w 198"/>
                  <a:gd name="T1" fmla="*/ 129 h 148"/>
                  <a:gd name="T2" fmla="*/ 3 w 198"/>
                  <a:gd name="T3" fmla="*/ 117 h 148"/>
                  <a:gd name="T4" fmla="*/ 186 w 198"/>
                  <a:gd name="T5" fmla="*/ 0 h 148"/>
                  <a:gd name="T6" fmla="*/ 198 w 198"/>
                  <a:gd name="T7" fmla="*/ 2 h 148"/>
                  <a:gd name="T8" fmla="*/ 0 w 198"/>
                  <a:gd name="T9" fmla="*/ 129 h 148"/>
                </a:gdLst>
                <a:ahLst/>
                <a:cxnLst>
                  <a:cxn ang="0">
                    <a:pos x="T0" y="T1"/>
                  </a:cxn>
                  <a:cxn ang="0">
                    <a:pos x="T2" y="T3"/>
                  </a:cxn>
                  <a:cxn ang="0">
                    <a:pos x="T4" y="T5"/>
                  </a:cxn>
                  <a:cxn ang="0">
                    <a:pos x="T6" y="T7"/>
                  </a:cxn>
                  <a:cxn ang="0">
                    <a:pos x="T8" y="T9"/>
                  </a:cxn>
                </a:cxnLst>
                <a:rect l="0" t="0" r="r" b="b"/>
                <a:pathLst>
                  <a:path w="198" h="148">
                    <a:moveTo>
                      <a:pt x="0" y="129"/>
                    </a:moveTo>
                    <a:cubicBezTo>
                      <a:pt x="3" y="117"/>
                      <a:pt x="3" y="117"/>
                      <a:pt x="3" y="117"/>
                    </a:cubicBezTo>
                    <a:cubicBezTo>
                      <a:pt x="86" y="135"/>
                      <a:pt x="168" y="83"/>
                      <a:pt x="186" y="0"/>
                    </a:cubicBezTo>
                    <a:cubicBezTo>
                      <a:pt x="198" y="2"/>
                      <a:pt x="198" y="2"/>
                      <a:pt x="198" y="2"/>
                    </a:cubicBezTo>
                    <a:cubicBezTo>
                      <a:pt x="178" y="92"/>
                      <a:pt x="90" y="148"/>
                      <a:pt x="0" y="12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1" name="Freeform 36"/>
              <p:cNvSpPr>
                <a:spLocks/>
              </p:cNvSpPr>
              <p:nvPr/>
            </p:nvSpPr>
            <p:spPr bwMode="auto">
              <a:xfrm>
                <a:off x="10521895" y="4319895"/>
                <a:ext cx="70681" cy="52689"/>
              </a:xfrm>
              <a:custGeom>
                <a:avLst/>
                <a:gdLst>
                  <a:gd name="T0" fmla="*/ 0 w 55"/>
                  <a:gd name="T1" fmla="*/ 29 h 41"/>
                  <a:gd name="T2" fmla="*/ 34 w 55"/>
                  <a:gd name="T3" fmla="*/ 0 h 41"/>
                  <a:gd name="T4" fmla="*/ 55 w 55"/>
                  <a:gd name="T5" fmla="*/ 41 h 41"/>
                  <a:gd name="T6" fmla="*/ 0 w 55"/>
                  <a:gd name="T7" fmla="*/ 29 h 41"/>
                </a:gdLst>
                <a:ahLst/>
                <a:cxnLst>
                  <a:cxn ang="0">
                    <a:pos x="T0" y="T1"/>
                  </a:cxn>
                  <a:cxn ang="0">
                    <a:pos x="T2" y="T3"/>
                  </a:cxn>
                  <a:cxn ang="0">
                    <a:pos x="T4" y="T5"/>
                  </a:cxn>
                  <a:cxn ang="0">
                    <a:pos x="T6" y="T7"/>
                  </a:cxn>
                </a:cxnLst>
                <a:rect l="0" t="0" r="r" b="b"/>
                <a:pathLst>
                  <a:path w="55" h="41">
                    <a:moveTo>
                      <a:pt x="0" y="29"/>
                    </a:moveTo>
                    <a:lnTo>
                      <a:pt x="34" y="0"/>
                    </a:lnTo>
                    <a:lnTo>
                      <a:pt x="55" y="41"/>
                    </a:lnTo>
                    <a:lnTo>
                      <a:pt x="0" y="2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2" name="Oval 37"/>
              <p:cNvSpPr>
                <a:spLocks noChangeArrowheads="1"/>
              </p:cNvSpPr>
              <p:nvPr/>
            </p:nvSpPr>
            <p:spPr bwMode="auto">
              <a:xfrm>
                <a:off x="10147929" y="4566635"/>
                <a:ext cx="244171" cy="24288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3" name="Freeform 40"/>
              <p:cNvSpPr>
                <a:spLocks/>
              </p:cNvSpPr>
              <p:nvPr/>
            </p:nvSpPr>
            <p:spPr bwMode="auto">
              <a:xfrm>
                <a:off x="7570005" y="2799613"/>
                <a:ext cx="277583" cy="280153"/>
              </a:xfrm>
              <a:custGeom>
                <a:avLst/>
                <a:gdLst>
                  <a:gd name="T0" fmla="*/ 10 w 91"/>
                  <a:gd name="T1" fmla="*/ 65 h 92"/>
                  <a:gd name="T2" fmla="*/ 64 w 91"/>
                  <a:gd name="T3" fmla="*/ 81 h 92"/>
                  <a:gd name="T4" fmla="*/ 81 w 91"/>
                  <a:gd name="T5" fmla="*/ 27 h 92"/>
                  <a:gd name="T6" fmla="*/ 27 w 91"/>
                  <a:gd name="T7" fmla="*/ 10 h 92"/>
                  <a:gd name="T8" fmla="*/ 10 w 91"/>
                  <a:gd name="T9" fmla="*/ 65 h 92"/>
                </a:gdLst>
                <a:ahLst/>
                <a:cxnLst>
                  <a:cxn ang="0">
                    <a:pos x="T0" y="T1"/>
                  </a:cxn>
                  <a:cxn ang="0">
                    <a:pos x="T2" y="T3"/>
                  </a:cxn>
                  <a:cxn ang="0">
                    <a:pos x="T4" y="T5"/>
                  </a:cxn>
                  <a:cxn ang="0">
                    <a:pos x="T6" y="T7"/>
                  </a:cxn>
                  <a:cxn ang="0">
                    <a:pos x="T8" y="T9"/>
                  </a:cxn>
                </a:cxnLst>
                <a:rect l="0" t="0" r="r" b="b"/>
                <a:pathLst>
                  <a:path w="91" h="92">
                    <a:moveTo>
                      <a:pt x="10" y="65"/>
                    </a:moveTo>
                    <a:cubicBezTo>
                      <a:pt x="20" y="84"/>
                      <a:pt x="45" y="92"/>
                      <a:pt x="64" y="81"/>
                    </a:cubicBezTo>
                    <a:cubicBezTo>
                      <a:pt x="84" y="71"/>
                      <a:pt x="91" y="47"/>
                      <a:pt x="81" y="27"/>
                    </a:cubicBezTo>
                    <a:cubicBezTo>
                      <a:pt x="70" y="8"/>
                      <a:pt x="46" y="0"/>
                      <a:pt x="27" y="10"/>
                    </a:cubicBezTo>
                    <a:cubicBezTo>
                      <a:pt x="7" y="21"/>
                      <a:pt x="0" y="45"/>
                      <a:pt x="10" y="6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4" name="Freeform 41"/>
              <p:cNvSpPr>
                <a:spLocks/>
              </p:cNvSpPr>
              <p:nvPr/>
            </p:nvSpPr>
            <p:spPr bwMode="auto">
              <a:xfrm>
                <a:off x="9270202" y="1744540"/>
                <a:ext cx="1100051" cy="1101336"/>
              </a:xfrm>
              <a:custGeom>
                <a:avLst/>
                <a:gdLst>
                  <a:gd name="T0" fmla="*/ 362 w 362"/>
                  <a:gd name="T1" fmla="*/ 362 h 362"/>
                  <a:gd name="T2" fmla="*/ 346 w 362"/>
                  <a:gd name="T3" fmla="*/ 362 h 362"/>
                  <a:gd name="T4" fmla="*/ 0 w 362"/>
                  <a:gd name="T5" fmla="*/ 16 h 362"/>
                  <a:gd name="T6" fmla="*/ 0 w 362"/>
                  <a:gd name="T7" fmla="*/ 0 h 362"/>
                  <a:gd name="T8" fmla="*/ 362 w 362"/>
                  <a:gd name="T9" fmla="*/ 362 h 362"/>
                </a:gdLst>
                <a:ahLst/>
                <a:cxnLst>
                  <a:cxn ang="0">
                    <a:pos x="T0" y="T1"/>
                  </a:cxn>
                  <a:cxn ang="0">
                    <a:pos x="T2" y="T3"/>
                  </a:cxn>
                  <a:cxn ang="0">
                    <a:pos x="T4" y="T5"/>
                  </a:cxn>
                  <a:cxn ang="0">
                    <a:pos x="T6" y="T7"/>
                  </a:cxn>
                  <a:cxn ang="0">
                    <a:pos x="T8" y="T9"/>
                  </a:cxn>
                </a:cxnLst>
                <a:rect l="0" t="0" r="r" b="b"/>
                <a:pathLst>
                  <a:path w="362" h="362">
                    <a:moveTo>
                      <a:pt x="362" y="362"/>
                    </a:moveTo>
                    <a:cubicBezTo>
                      <a:pt x="346" y="362"/>
                      <a:pt x="346" y="362"/>
                      <a:pt x="346" y="362"/>
                    </a:cubicBezTo>
                    <a:cubicBezTo>
                      <a:pt x="346" y="171"/>
                      <a:pt x="191" y="16"/>
                      <a:pt x="0" y="16"/>
                    </a:cubicBezTo>
                    <a:cubicBezTo>
                      <a:pt x="0" y="0"/>
                      <a:pt x="0" y="0"/>
                      <a:pt x="0" y="0"/>
                    </a:cubicBezTo>
                    <a:cubicBezTo>
                      <a:pt x="200" y="0"/>
                      <a:pt x="362" y="162"/>
                      <a:pt x="362" y="36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5" name="Freeform 42"/>
              <p:cNvSpPr>
                <a:spLocks/>
              </p:cNvSpPr>
              <p:nvPr/>
            </p:nvSpPr>
            <p:spPr bwMode="auto">
              <a:xfrm>
                <a:off x="9208517" y="1690566"/>
                <a:ext cx="100239" cy="154213"/>
              </a:xfrm>
              <a:custGeom>
                <a:avLst/>
                <a:gdLst>
                  <a:gd name="T0" fmla="*/ 78 w 78"/>
                  <a:gd name="T1" fmla="*/ 0 h 120"/>
                  <a:gd name="T2" fmla="*/ 0 w 78"/>
                  <a:gd name="T3" fmla="*/ 56 h 120"/>
                  <a:gd name="T4" fmla="*/ 74 w 78"/>
                  <a:gd name="T5" fmla="*/ 120 h 120"/>
                  <a:gd name="T6" fmla="*/ 78 w 78"/>
                  <a:gd name="T7" fmla="*/ 0 h 120"/>
                </a:gdLst>
                <a:ahLst/>
                <a:cxnLst>
                  <a:cxn ang="0">
                    <a:pos x="T0" y="T1"/>
                  </a:cxn>
                  <a:cxn ang="0">
                    <a:pos x="T2" y="T3"/>
                  </a:cxn>
                  <a:cxn ang="0">
                    <a:pos x="T4" y="T5"/>
                  </a:cxn>
                  <a:cxn ang="0">
                    <a:pos x="T6" y="T7"/>
                  </a:cxn>
                </a:cxnLst>
                <a:rect l="0" t="0" r="r" b="b"/>
                <a:pathLst>
                  <a:path w="78" h="120">
                    <a:moveTo>
                      <a:pt x="78" y="0"/>
                    </a:moveTo>
                    <a:lnTo>
                      <a:pt x="0" y="56"/>
                    </a:lnTo>
                    <a:lnTo>
                      <a:pt x="74" y="120"/>
                    </a:lnTo>
                    <a:lnTo>
                      <a:pt x="78"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6" name="Oval 43"/>
              <p:cNvSpPr>
                <a:spLocks noChangeArrowheads="1"/>
              </p:cNvSpPr>
              <p:nvPr/>
            </p:nvSpPr>
            <p:spPr bwMode="auto">
              <a:xfrm>
                <a:off x="9878057" y="1930881"/>
                <a:ext cx="355974" cy="35854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7" name="TextBox 64"/>
              <p:cNvSpPr txBox="1"/>
              <p:nvPr/>
            </p:nvSpPr>
            <p:spPr>
              <a:xfrm>
                <a:off x="10095928" y="4556416"/>
                <a:ext cx="348172"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Open Sans"/>
                    <a:ea typeface="+mn-ea"/>
                    <a:cs typeface="+mn-cs"/>
                  </a:rPr>
                  <a:t>02</a:t>
                </a:r>
              </a:p>
            </p:txBody>
          </p:sp>
          <p:sp>
            <p:nvSpPr>
              <p:cNvPr id="108" name="TextBox 65"/>
              <p:cNvSpPr txBox="1"/>
              <p:nvPr/>
            </p:nvSpPr>
            <p:spPr>
              <a:xfrm>
                <a:off x="9854375" y="1950826"/>
                <a:ext cx="393056"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Open Sans"/>
                    <a:ea typeface="+mn-ea"/>
                    <a:cs typeface="+mn-cs"/>
                  </a:rPr>
                  <a:t>03</a:t>
                </a:r>
                <a:endParaRPr kumimoji="0" lang="en-US" sz="1400" b="1" i="0" u="none" strike="noStrike" kern="1200" cap="none" spc="0" normalizeH="0" baseline="0" noProof="0" dirty="0">
                  <a:ln>
                    <a:noFill/>
                  </a:ln>
                  <a:solidFill>
                    <a:prstClr val="white"/>
                  </a:solidFill>
                  <a:effectLst/>
                  <a:uLnTx/>
                  <a:uFillTx/>
                  <a:latin typeface="Open Sans"/>
                  <a:ea typeface="+mn-ea"/>
                  <a:cs typeface="+mn-cs"/>
                </a:endParaRPr>
              </a:p>
            </p:txBody>
          </p:sp>
          <p:sp>
            <p:nvSpPr>
              <p:cNvPr id="109" name="TextBox 66"/>
              <p:cNvSpPr txBox="1"/>
              <p:nvPr/>
            </p:nvSpPr>
            <p:spPr>
              <a:xfrm>
                <a:off x="7534710" y="2802109"/>
                <a:ext cx="348173"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Open Sans"/>
                    <a:ea typeface="+mn-ea"/>
                    <a:cs typeface="+mn-cs"/>
                  </a:rPr>
                  <a:t>04</a:t>
                </a:r>
              </a:p>
            </p:txBody>
          </p:sp>
          <p:sp>
            <p:nvSpPr>
              <p:cNvPr id="110" name="AutoShape 115"/>
              <p:cNvSpPr>
                <a:spLocks noChangeAspect="1"/>
              </p:cNvSpPr>
              <p:nvPr/>
            </p:nvSpPr>
            <p:spPr bwMode="auto">
              <a:xfrm>
                <a:off x="8362287" y="4226027"/>
                <a:ext cx="496025" cy="4961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57" y="18801"/>
                    </a:moveTo>
                    <a:cubicBezTo>
                      <a:pt x="21518" y="18965"/>
                      <a:pt x="21599" y="19177"/>
                      <a:pt x="21599" y="19436"/>
                    </a:cubicBezTo>
                    <a:cubicBezTo>
                      <a:pt x="21599" y="19580"/>
                      <a:pt x="21518" y="19775"/>
                      <a:pt x="21357" y="20018"/>
                    </a:cubicBezTo>
                    <a:cubicBezTo>
                      <a:pt x="21193" y="20261"/>
                      <a:pt x="20989" y="20504"/>
                      <a:pt x="20746" y="20741"/>
                    </a:cubicBezTo>
                    <a:cubicBezTo>
                      <a:pt x="20503" y="20978"/>
                      <a:pt x="20260" y="21184"/>
                      <a:pt x="20023" y="21348"/>
                    </a:cubicBezTo>
                    <a:cubicBezTo>
                      <a:pt x="19783" y="21518"/>
                      <a:pt x="19593" y="21599"/>
                      <a:pt x="19447" y="21599"/>
                    </a:cubicBezTo>
                    <a:cubicBezTo>
                      <a:pt x="19189" y="21599"/>
                      <a:pt x="18975" y="21515"/>
                      <a:pt x="18811" y="21343"/>
                    </a:cubicBezTo>
                    <a:lnTo>
                      <a:pt x="13957" y="16502"/>
                    </a:lnTo>
                    <a:cubicBezTo>
                      <a:pt x="13217" y="16980"/>
                      <a:pt x="12428" y="17350"/>
                      <a:pt x="11589" y="17604"/>
                    </a:cubicBezTo>
                    <a:cubicBezTo>
                      <a:pt x="10750" y="17864"/>
                      <a:pt x="9891" y="17991"/>
                      <a:pt x="9007" y="17991"/>
                    </a:cubicBezTo>
                    <a:cubicBezTo>
                      <a:pt x="7769" y="17991"/>
                      <a:pt x="6608" y="17759"/>
                      <a:pt x="5517" y="17290"/>
                    </a:cubicBezTo>
                    <a:cubicBezTo>
                      <a:pt x="4427" y="16822"/>
                      <a:pt x="3469" y="16175"/>
                      <a:pt x="2644" y="15353"/>
                    </a:cubicBezTo>
                    <a:cubicBezTo>
                      <a:pt x="1816" y="14534"/>
                      <a:pt x="1172" y="13580"/>
                      <a:pt x="700" y="12487"/>
                    </a:cubicBezTo>
                    <a:cubicBezTo>
                      <a:pt x="231" y="11400"/>
                      <a:pt x="0" y="10236"/>
                      <a:pt x="0" y="8999"/>
                    </a:cubicBezTo>
                    <a:cubicBezTo>
                      <a:pt x="0" y="7768"/>
                      <a:pt x="231" y="6602"/>
                      <a:pt x="700" y="5515"/>
                    </a:cubicBezTo>
                    <a:cubicBezTo>
                      <a:pt x="1169" y="4422"/>
                      <a:pt x="1816" y="3467"/>
                      <a:pt x="2644" y="2645"/>
                    </a:cubicBezTo>
                    <a:cubicBezTo>
                      <a:pt x="3469" y="1827"/>
                      <a:pt x="4424" y="1180"/>
                      <a:pt x="5512" y="708"/>
                    </a:cubicBezTo>
                    <a:cubicBezTo>
                      <a:pt x="6600" y="237"/>
                      <a:pt x="7764" y="0"/>
                      <a:pt x="9007" y="0"/>
                    </a:cubicBezTo>
                    <a:cubicBezTo>
                      <a:pt x="10244" y="0"/>
                      <a:pt x="11403" y="237"/>
                      <a:pt x="12488" y="708"/>
                    </a:cubicBezTo>
                    <a:cubicBezTo>
                      <a:pt x="13573" y="1180"/>
                      <a:pt x="14530" y="1827"/>
                      <a:pt x="15358" y="2645"/>
                    </a:cubicBezTo>
                    <a:cubicBezTo>
                      <a:pt x="16183" y="3467"/>
                      <a:pt x="16830" y="4422"/>
                      <a:pt x="17299" y="5515"/>
                    </a:cubicBezTo>
                    <a:cubicBezTo>
                      <a:pt x="17768" y="6602"/>
                      <a:pt x="18003" y="7768"/>
                      <a:pt x="18003" y="8999"/>
                    </a:cubicBezTo>
                    <a:cubicBezTo>
                      <a:pt x="18003" y="9886"/>
                      <a:pt x="17873" y="10747"/>
                      <a:pt x="17616" y="11589"/>
                    </a:cubicBezTo>
                    <a:cubicBezTo>
                      <a:pt x="17359" y="12433"/>
                      <a:pt x="16991" y="13218"/>
                      <a:pt x="16514" y="13947"/>
                    </a:cubicBezTo>
                    <a:lnTo>
                      <a:pt x="21357" y="18801"/>
                    </a:lnTo>
                    <a:close/>
                    <a:moveTo>
                      <a:pt x="3596" y="8999"/>
                    </a:moveTo>
                    <a:cubicBezTo>
                      <a:pt x="3596" y="9759"/>
                      <a:pt x="3740" y="10465"/>
                      <a:pt x="4028" y="11117"/>
                    </a:cubicBezTo>
                    <a:cubicBezTo>
                      <a:pt x="4317" y="11770"/>
                      <a:pt x="4707" y="12337"/>
                      <a:pt x="5193" y="12820"/>
                    </a:cubicBezTo>
                    <a:cubicBezTo>
                      <a:pt x="5679" y="13300"/>
                      <a:pt x="6252" y="13684"/>
                      <a:pt x="6908" y="13969"/>
                    </a:cubicBezTo>
                    <a:cubicBezTo>
                      <a:pt x="7566" y="14252"/>
                      <a:pt x="8264" y="14393"/>
                      <a:pt x="9004" y="14393"/>
                    </a:cubicBezTo>
                    <a:cubicBezTo>
                      <a:pt x="9744" y="14393"/>
                      <a:pt x="10439" y="14252"/>
                      <a:pt x="11092" y="13969"/>
                    </a:cubicBezTo>
                    <a:cubicBezTo>
                      <a:pt x="11745" y="13684"/>
                      <a:pt x="12318" y="13300"/>
                      <a:pt x="12801" y="12820"/>
                    </a:cubicBezTo>
                    <a:cubicBezTo>
                      <a:pt x="13290" y="12337"/>
                      <a:pt x="13677" y="11770"/>
                      <a:pt x="13965" y="11117"/>
                    </a:cubicBezTo>
                    <a:cubicBezTo>
                      <a:pt x="14254" y="10465"/>
                      <a:pt x="14398" y="9759"/>
                      <a:pt x="14398" y="8999"/>
                    </a:cubicBezTo>
                    <a:cubicBezTo>
                      <a:pt x="14398" y="8259"/>
                      <a:pt x="14254" y="7565"/>
                      <a:pt x="13965" y="6912"/>
                    </a:cubicBezTo>
                    <a:cubicBezTo>
                      <a:pt x="13674" y="6257"/>
                      <a:pt x="13290" y="5684"/>
                      <a:pt x="12801" y="5192"/>
                    </a:cubicBezTo>
                    <a:cubicBezTo>
                      <a:pt x="12315" y="4704"/>
                      <a:pt x="11745" y="4317"/>
                      <a:pt x="11092" y="4032"/>
                    </a:cubicBezTo>
                    <a:cubicBezTo>
                      <a:pt x="10439" y="3749"/>
                      <a:pt x="9741" y="3605"/>
                      <a:pt x="9004" y="3605"/>
                    </a:cubicBezTo>
                    <a:cubicBezTo>
                      <a:pt x="8267" y="3605"/>
                      <a:pt x="7566" y="3749"/>
                      <a:pt x="6908" y="4032"/>
                    </a:cubicBezTo>
                    <a:cubicBezTo>
                      <a:pt x="6252" y="4317"/>
                      <a:pt x="5676" y="4704"/>
                      <a:pt x="5193" y="5192"/>
                    </a:cubicBezTo>
                    <a:cubicBezTo>
                      <a:pt x="4707" y="5684"/>
                      <a:pt x="4317" y="6257"/>
                      <a:pt x="4028" y="6912"/>
                    </a:cubicBezTo>
                    <a:cubicBezTo>
                      <a:pt x="3740" y="7565"/>
                      <a:pt x="3596" y="8256"/>
                      <a:pt x="3596" y="8999"/>
                    </a:cubicBezTo>
                    <a:moveTo>
                      <a:pt x="9007" y="5591"/>
                    </a:moveTo>
                    <a:cubicBezTo>
                      <a:pt x="9185" y="5591"/>
                      <a:pt x="9343" y="5656"/>
                      <a:pt x="9473" y="5785"/>
                    </a:cubicBezTo>
                    <a:cubicBezTo>
                      <a:pt x="9603" y="5918"/>
                      <a:pt x="9668" y="6082"/>
                      <a:pt x="9668" y="6279"/>
                    </a:cubicBezTo>
                    <a:cubicBezTo>
                      <a:pt x="9668" y="6460"/>
                      <a:pt x="9603" y="6616"/>
                      <a:pt x="9473" y="6745"/>
                    </a:cubicBezTo>
                    <a:cubicBezTo>
                      <a:pt x="9343" y="6878"/>
                      <a:pt x="9185" y="6943"/>
                      <a:pt x="9007" y="6943"/>
                    </a:cubicBezTo>
                    <a:cubicBezTo>
                      <a:pt x="8439" y="6943"/>
                      <a:pt x="7953" y="7144"/>
                      <a:pt x="7552" y="7536"/>
                    </a:cubicBezTo>
                    <a:cubicBezTo>
                      <a:pt x="7151" y="7934"/>
                      <a:pt x="6950" y="8423"/>
                      <a:pt x="6950" y="8996"/>
                    </a:cubicBezTo>
                    <a:cubicBezTo>
                      <a:pt x="6950" y="9180"/>
                      <a:pt x="6885" y="9332"/>
                      <a:pt x="6755" y="9465"/>
                    </a:cubicBezTo>
                    <a:cubicBezTo>
                      <a:pt x="6622" y="9595"/>
                      <a:pt x="6467" y="9657"/>
                      <a:pt x="6289" y="9657"/>
                    </a:cubicBezTo>
                    <a:cubicBezTo>
                      <a:pt x="6080" y="9657"/>
                      <a:pt x="5913" y="9595"/>
                      <a:pt x="5786" y="9465"/>
                    </a:cubicBezTo>
                    <a:cubicBezTo>
                      <a:pt x="5659" y="9332"/>
                      <a:pt x="5599" y="9180"/>
                      <a:pt x="5599" y="8996"/>
                    </a:cubicBezTo>
                    <a:cubicBezTo>
                      <a:pt x="5599" y="8539"/>
                      <a:pt x="5684" y="8104"/>
                      <a:pt x="5862" y="7686"/>
                    </a:cubicBezTo>
                    <a:cubicBezTo>
                      <a:pt x="6037" y="7271"/>
                      <a:pt x="6280" y="6907"/>
                      <a:pt x="6597" y="6590"/>
                    </a:cubicBezTo>
                    <a:cubicBezTo>
                      <a:pt x="6905" y="6277"/>
                      <a:pt x="7264" y="6028"/>
                      <a:pt x="7676" y="5856"/>
                    </a:cubicBezTo>
                    <a:cubicBezTo>
                      <a:pt x="8086" y="5681"/>
                      <a:pt x="8529" y="5591"/>
                      <a:pt x="9007" y="5591"/>
                    </a:cubicBezTo>
                  </a:path>
                </a:pathLst>
              </a:custGeom>
              <a:solidFill>
                <a:schemeClr val="bg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3600" b="0" i="0" u="none" strike="noStrike" kern="1200" cap="none" spc="0" normalizeH="0" baseline="0" noProof="0" dirty="0">
                  <a:ln>
                    <a:noFill/>
                  </a:ln>
                  <a:solidFill>
                    <a:srgbClr val="44CEB9"/>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111" name="Freeform 290"/>
              <p:cNvSpPr>
                <a:spLocks noChangeAspect="1" noChangeArrowheads="1"/>
              </p:cNvSpPr>
              <p:nvPr/>
            </p:nvSpPr>
            <p:spPr bwMode="auto">
              <a:xfrm>
                <a:off x="7747107" y="2334185"/>
                <a:ext cx="276540" cy="214190"/>
              </a:xfrm>
              <a:custGeom>
                <a:avLst/>
                <a:gdLst>
                  <a:gd name="T0" fmla="*/ 995 w 996"/>
                  <a:gd name="T1" fmla="*/ 409 h 770"/>
                  <a:gd name="T2" fmla="*/ 836 w 996"/>
                  <a:gd name="T3" fmla="*/ 409 h 770"/>
                  <a:gd name="T4" fmla="*/ 543 w 996"/>
                  <a:gd name="T5" fmla="*/ 192 h 770"/>
                  <a:gd name="T6" fmla="*/ 384 w 996"/>
                  <a:gd name="T7" fmla="*/ 275 h 770"/>
                  <a:gd name="T8" fmla="*/ 360 w 996"/>
                  <a:gd name="T9" fmla="*/ 158 h 770"/>
                  <a:gd name="T10" fmla="*/ 702 w 996"/>
                  <a:gd name="T11" fmla="*/ 33 h 770"/>
                  <a:gd name="T12" fmla="*/ 836 w 996"/>
                  <a:gd name="T13" fmla="*/ 133 h 770"/>
                  <a:gd name="T14" fmla="*/ 334 w 996"/>
                  <a:gd name="T15" fmla="*/ 626 h 770"/>
                  <a:gd name="T16" fmla="*/ 276 w 996"/>
                  <a:gd name="T17" fmla="*/ 551 h 770"/>
                  <a:gd name="T18" fmla="*/ 209 w 996"/>
                  <a:gd name="T19" fmla="*/ 484 h 770"/>
                  <a:gd name="T20" fmla="*/ 109 w 996"/>
                  <a:gd name="T21" fmla="*/ 434 h 770"/>
                  <a:gd name="T22" fmla="*/ 159 w 996"/>
                  <a:gd name="T23" fmla="*/ 535 h 770"/>
                  <a:gd name="T24" fmla="*/ 226 w 996"/>
                  <a:gd name="T25" fmla="*/ 602 h 770"/>
                  <a:gd name="T26" fmla="*/ 293 w 996"/>
                  <a:gd name="T27" fmla="*/ 668 h 770"/>
                  <a:gd name="T28" fmla="*/ 393 w 996"/>
                  <a:gd name="T29" fmla="*/ 727 h 770"/>
                  <a:gd name="T30" fmla="*/ 334 w 996"/>
                  <a:gd name="T31" fmla="*/ 626 h 770"/>
                  <a:gd name="T32" fmla="*/ 594 w 996"/>
                  <a:gd name="T33" fmla="*/ 267 h 770"/>
                  <a:gd name="T34" fmla="*/ 443 w 996"/>
                  <a:gd name="T35" fmla="*/ 301 h 770"/>
                  <a:gd name="T36" fmla="*/ 284 w 996"/>
                  <a:gd name="T37" fmla="*/ 217 h 770"/>
                  <a:gd name="T38" fmla="*/ 460 w 996"/>
                  <a:gd name="T39" fmla="*/ 50 h 770"/>
                  <a:gd name="T40" fmla="*/ 184 w 996"/>
                  <a:gd name="T41" fmla="*/ 100 h 770"/>
                  <a:gd name="T42" fmla="*/ 0 w 996"/>
                  <a:gd name="T43" fmla="*/ 66 h 770"/>
                  <a:gd name="T44" fmla="*/ 50 w 996"/>
                  <a:gd name="T45" fmla="*/ 443 h 770"/>
                  <a:gd name="T46" fmla="*/ 234 w 996"/>
                  <a:gd name="T47" fmla="*/ 392 h 770"/>
                  <a:gd name="T48" fmla="*/ 293 w 996"/>
                  <a:gd name="T49" fmla="*/ 468 h 770"/>
                  <a:gd name="T50" fmla="*/ 360 w 996"/>
                  <a:gd name="T51" fmla="*/ 535 h 770"/>
                  <a:gd name="T52" fmla="*/ 426 w 996"/>
                  <a:gd name="T53" fmla="*/ 610 h 770"/>
                  <a:gd name="T54" fmla="*/ 477 w 996"/>
                  <a:gd name="T55" fmla="*/ 727 h 770"/>
                  <a:gd name="T56" fmla="*/ 543 w 996"/>
                  <a:gd name="T57" fmla="*/ 660 h 770"/>
                  <a:gd name="T58" fmla="*/ 485 w 996"/>
                  <a:gd name="T59" fmla="*/ 585 h 770"/>
                  <a:gd name="T60" fmla="*/ 569 w 996"/>
                  <a:gd name="T61" fmla="*/ 668 h 770"/>
                  <a:gd name="T62" fmla="*/ 627 w 996"/>
                  <a:gd name="T63" fmla="*/ 602 h 770"/>
                  <a:gd name="T64" fmla="*/ 652 w 996"/>
                  <a:gd name="T65" fmla="*/ 610 h 770"/>
                  <a:gd name="T66" fmla="*/ 719 w 996"/>
                  <a:gd name="T67" fmla="*/ 543 h 770"/>
                  <a:gd name="T68" fmla="*/ 727 w 996"/>
                  <a:gd name="T69" fmla="*/ 526 h 770"/>
                  <a:gd name="T70" fmla="*/ 786 w 996"/>
                  <a:gd name="T71" fmla="*/ 535 h 770"/>
                  <a:gd name="T72" fmla="*/ 786 w 996"/>
                  <a:gd name="T73" fmla="*/ 468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6" h="770">
                    <a:moveTo>
                      <a:pt x="995" y="100"/>
                    </a:moveTo>
                    <a:cubicBezTo>
                      <a:pt x="995" y="409"/>
                      <a:pt x="995" y="409"/>
                      <a:pt x="995" y="409"/>
                    </a:cubicBezTo>
                    <a:cubicBezTo>
                      <a:pt x="995" y="409"/>
                      <a:pt x="928" y="426"/>
                      <a:pt x="920" y="426"/>
                    </a:cubicBezTo>
                    <a:cubicBezTo>
                      <a:pt x="903" y="426"/>
                      <a:pt x="861" y="443"/>
                      <a:pt x="836" y="409"/>
                    </a:cubicBezTo>
                    <a:cubicBezTo>
                      <a:pt x="786" y="367"/>
                      <a:pt x="619" y="192"/>
                      <a:pt x="619" y="192"/>
                    </a:cubicBezTo>
                    <a:cubicBezTo>
                      <a:pt x="619" y="192"/>
                      <a:pt x="594" y="167"/>
                      <a:pt x="543" y="192"/>
                    </a:cubicBezTo>
                    <a:cubicBezTo>
                      <a:pt x="502" y="217"/>
                      <a:pt x="443" y="250"/>
                      <a:pt x="418" y="259"/>
                    </a:cubicBezTo>
                    <a:cubicBezTo>
                      <a:pt x="410" y="267"/>
                      <a:pt x="393" y="275"/>
                      <a:pt x="384" y="275"/>
                    </a:cubicBezTo>
                    <a:cubicBezTo>
                      <a:pt x="351" y="275"/>
                      <a:pt x="326" y="242"/>
                      <a:pt x="326" y="209"/>
                    </a:cubicBezTo>
                    <a:cubicBezTo>
                      <a:pt x="326" y="183"/>
                      <a:pt x="343" y="167"/>
                      <a:pt x="360" y="158"/>
                    </a:cubicBezTo>
                    <a:cubicBezTo>
                      <a:pt x="426" y="116"/>
                      <a:pt x="552" y="50"/>
                      <a:pt x="602" y="16"/>
                    </a:cubicBezTo>
                    <a:cubicBezTo>
                      <a:pt x="635" y="0"/>
                      <a:pt x="652" y="0"/>
                      <a:pt x="702" y="33"/>
                    </a:cubicBezTo>
                    <a:cubicBezTo>
                      <a:pt x="752" y="83"/>
                      <a:pt x="803" y="125"/>
                      <a:pt x="803" y="125"/>
                    </a:cubicBezTo>
                    <a:cubicBezTo>
                      <a:pt x="803" y="125"/>
                      <a:pt x="819" y="133"/>
                      <a:pt x="836" y="133"/>
                    </a:cubicBezTo>
                    <a:cubicBezTo>
                      <a:pt x="878" y="125"/>
                      <a:pt x="995" y="100"/>
                      <a:pt x="995" y="100"/>
                    </a:cubicBezTo>
                    <a:close/>
                    <a:moveTo>
                      <a:pt x="334" y="626"/>
                    </a:moveTo>
                    <a:cubicBezTo>
                      <a:pt x="343" y="610"/>
                      <a:pt x="343" y="585"/>
                      <a:pt x="326" y="568"/>
                    </a:cubicBezTo>
                    <a:cubicBezTo>
                      <a:pt x="309" y="551"/>
                      <a:pt x="293" y="551"/>
                      <a:pt x="276" y="551"/>
                    </a:cubicBezTo>
                    <a:cubicBezTo>
                      <a:pt x="276" y="535"/>
                      <a:pt x="276" y="510"/>
                      <a:pt x="259" y="501"/>
                    </a:cubicBezTo>
                    <a:cubicBezTo>
                      <a:pt x="251" y="484"/>
                      <a:pt x="226" y="476"/>
                      <a:pt x="209" y="484"/>
                    </a:cubicBezTo>
                    <a:cubicBezTo>
                      <a:pt x="217" y="468"/>
                      <a:pt x="209" y="443"/>
                      <a:pt x="201" y="426"/>
                    </a:cubicBezTo>
                    <a:cubicBezTo>
                      <a:pt x="176" y="401"/>
                      <a:pt x="134" y="409"/>
                      <a:pt x="109" y="434"/>
                    </a:cubicBezTo>
                    <a:cubicBezTo>
                      <a:pt x="92" y="451"/>
                      <a:pt x="75" y="501"/>
                      <a:pt x="92" y="526"/>
                    </a:cubicBezTo>
                    <a:cubicBezTo>
                      <a:pt x="117" y="551"/>
                      <a:pt x="142" y="535"/>
                      <a:pt x="159" y="535"/>
                    </a:cubicBezTo>
                    <a:cubicBezTo>
                      <a:pt x="159" y="551"/>
                      <a:pt x="142" y="568"/>
                      <a:pt x="159" y="593"/>
                    </a:cubicBezTo>
                    <a:cubicBezTo>
                      <a:pt x="176" y="618"/>
                      <a:pt x="209" y="602"/>
                      <a:pt x="226" y="602"/>
                    </a:cubicBezTo>
                    <a:cubicBezTo>
                      <a:pt x="217" y="618"/>
                      <a:pt x="201" y="643"/>
                      <a:pt x="226" y="668"/>
                    </a:cubicBezTo>
                    <a:cubicBezTo>
                      <a:pt x="242" y="685"/>
                      <a:pt x="276" y="677"/>
                      <a:pt x="293" y="668"/>
                    </a:cubicBezTo>
                    <a:cubicBezTo>
                      <a:pt x="284" y="693"/>
                      <a:pt x="268" y="710"/>
                      <a:pt x="293" y="744"/>
                    </a:cubicBezTo>
                    <a:cubicBezTo>
                      <a:pt x="318" y="769"/>
                      <a:pt x="368" y="752"/>
                      <a:pt x="393" y="727"/>
                    </a:cubicBezTo>
                    <a:cubicBezTo>
                      <a:pt x="418" y="702"/>
                      <a:pt x="418" y="668"/>
                      <a:pt x="393" y="643"/>
                    </a:cubicBezTo>
                    <a:cubicBezTo>
                      <a:pt x="376" y="626"/>
                      <a:pt x="360" y="626"/>
                      <a:pt x="334" y="626"/>
                    </a:cubicBezTo>
                    <a:close/>
                    <a:moveTo>
                      <a:pt x="786" y="468"/>
                    </a:moveTo>
                    <a:cubicBezTo>
                      <a:pt x="610" y="284"/>
                      <a:pt x="694" y="367"/>
                      <a:pt x="594" y="267"/>
                    </a:cubicBezTo>
                    <a:cubicBezTo>
                      <a:pt x="594" y="267"/>
                      <a:pt x="569" y="234"/>
                      <a:pt x="527" y="259"/>
                    </a:cubicBezTo>
                    <a:cubicBezTo>
                      <a:pt x="502" y="267"/>
                      <a:pt x="468" y="284"/>
                      <a:pt x="443" y="301"/>
                    </a:cubicBezTo>
                    <a:cubicBezTo>
                      <a:pt x="418" y="309"/>
                      <a:pt x="393" y="317"/>
                      <a:pt x="384" y="317"/>
                    </a:cubicBezTo>
                    <a:cubicBezTo>
                      <a:pt x="326" y="317"/>
                      <a:pt x="284" y="267"/>
                      <a:pt x="284" y="217"/>
                    </a:cubicBezTo>
                    <a:cubicBezTo>
                      <a:pt x="284" y="175"/>
                      <a:pt x="301" y="142"/>
                      <a:pt x="334" y="125"/>
                    </a:cubicBezTo>
                    <a:cubicBezTo>
                      <a:pt x="368" y="100"/>
                      <a:pt x="460" y="50"/>
                      <a:pt x="460" y="50"/>
                    </a:cubicBezTo>
                    <a:cubicBezTo>
                      <a:pt x="460" y="50"/>
                      <a:pt x="435" y="8"/>
                      <a:pt x="376" y="8"/>
                    </a:cubicBezTo>
                    <a:cubicBezTo>
                      <a:pt x="309" y="8"/>
                      <a:pt x="184" y="100"/>
                      <a:pt x="184" y="100"/>
                    </a:cubicBezTo>
                    <a:cubicBezTo>
                      <a:pt x="184" y="100"/>
                      <a:pt x="150" y="116"/>
                      <a:pt x="100" y="100"/>
                    </a:cubicBezTo>
                    <a:cubicBezTo>
                      <a:pt x="0" y="66"/>
                      <a:pt x="0" y="66"/>
                      <a:pt x="0" y="66"/>
                    </a:cubicBezTo>
                    <a:cubicBezTo>
                      <a:pt x="0" y="426"/>
                      <a:pt x="0" y="426"/>
                      <a:pt x="0" y="426"/>
                    </a:cubicBezTo>
                    <a:cubicBezTo>
                      <a:pt x="0" y="426"/>
                      <a:pt x="25" y="434"/>
                      <a:pt x="50" y="443"/>
                    </a:cubicBezTo>
                    <a:cubicBezTo>
                      <a:pt x="59" y="426"/>
                      <a:pt x="67" y="409"/>
                      <a:pt x="83" y="392"/>
                    </a:cubicBezTo>
                    <a:cubicBezTo>
                      <a:pt x="125" y="351"/>
                      <a:pt x="192" y="351"/>
                      <a:pt x="234" y="392"/>
                    </a:cubicBezTo>
                    <a:cubicBezTo>
                      <a:pt x="242" y="409"/>
                      <a:pt x="251" y="417"/>
                      <a:pt x="251" y="434"/>
                    </a:cubicBezTo>
                    <a:cubicBezTo>
                      <a:pt x="268" y="443"/>
                      <a:pt x="284" y="451"/>
                      <a:pt x="293" y="468"/>
                    </a:cubicBezTo>
                    <a:cubicBezTo>
                      <a:pt x="309" y="476"/>
                      <a:pt x="318" y="493"/>
                      <a:pt x="318" y="510"/>
                    </a:cubicBezTo>
                    <a:cubicBezTo>
                      <a:pt x="334" y="510"/>
                      <a:pt x="351" y="518"/>
                      <a:pt x="360" y="535"/>
                    </a:cubicBezTo>
                    <a:cubicBezTo>
                      <a:pt x="376" y="551"/>
                      <a:pt x="384" y="568"/>
                      <a:pt x="384" y="585"/>
                    </a:cubicBezTo>
                    <a:cubicBezTo>
                      <a:pt x="401" y="585"/>
                      <a:pt x="418" y="593"/>
                      <a:pt x="426" y="610"/>
                    </a:cubicBezTo>
                    <a:cubicBezTo>
                      <a:pt x="451" y="635"/>
                      <a:pt x="460" y="668"/>
                      <a:pt x="451" y="702"/>
                    </a:cubicBezTo>
                    <a:cubicBezTo>
                      <a:pt x="460" y="702"/>
                      <a:pt x="468" y="718"/>
                      <a:pt x="477" y="727"/>
                    </a:cubicBezTo>
                    <a:cubicBezTo>
                      <a:pt x="493" y="744"/>
                      <a:pt x="527" y="744"/>
                      <a:pt x="543" y="727"/>
                    </a:cubicBezTo>
                    <a:cubicBezTo>
                      <a:pt x="560" y="710"/>
                      <a:pt x="560" y="677"/>
                      <a:pt x="543" y="660"/>
                    </a:cubicBezTo>
                    <a:lnTo>
                      <a:pt x="535" y="660"/>
                    </a:lnTo>
                    <a:cubicBezTo>
                      <a:pt x="485" y="602"/>
                      <a:pt x="477" y="593"/>
                      <a:pt x="485" y="585"/>
                    </a:cubicBezTo>
                    <a:cubicBezTo>
                      <a:pt x="493" y="585"/>
                      <a:pt x="502" y="593"/>
                      <a:pt x="560" y="660"/>
                    </a:cubicBezTo>
                    <a:cubicBezTo>
                      <a:pt x="569" y="668"/>
                      <a:pt x="569" y="668"/>
                      <a:pt x="569" y="668"/>
                    </a:cubicBezTo>
                    <a:cubicBezTo>
                      <a:pt x="585" y="685"/>
                      <a:pt x="610" y="685"/>
                      <a:pt x="627" y="668"/>
                    </a:cubicBezTo>
                    <a:cubicBezTo>
                      <a:pt x="644" y="652"/>
                      <a:pt x="644" y="618"/>
                      <a:pt x="627" y="602"/>
                    </a:cubicBezTo>
                    <a:cubicBezTo>
                      <a:pt x="569" y="535"/>
                      <a:pt x="560" y="526"/>
                      <a:pt x="560" y="518"/>
                    </a:cubicBezTo>
                    <a:cubicBezTo>
                      <a:pt x="569" y="518"/>
                      <a:pt x="594" y="551"/>
                      <a:pt x="652" y="610"/>
                    </a:cubicBezTo>
                    <a:cubicBezTo>
                      <a:pt x="669" y="626"/>
                      <a:pt x="702" y="626"/>
                      <a:pt x="719" y="610"/>
                    </a:cubicBezTo>
                    <a:cubicBezTo>
                      <a:pt x="727" y="593"/>
                      <a:pt x="736" y="568"/>
                      <a:pt x="719" y="543"/>
                    </a:cubicBezTo>
                    <a:cubicBezTo>
                      <a:pt x="644" y="468"/>
                      <a:pt x="644" y="468"/>
                      <a:pt x="652" y="459"/>
                    </a:cubicBezTo>
                    <a:lnTo>
                      <a:pt x="727" y="526"/>
                    </a:lnTo>
                    <a:cubicBezTo>
                      <a:pt x="727" y="535"/>
                      <a:pt x="727" y="535"/>
                      <a:pt x="727" y="535"/>
                    </a:cubicBezTo>
                    <a:cubicBezTo>
                      <a:pt x="744" y="551"/>
                      <a:pt x="769" y="551"/>
                      <a:pt x="786" y="535"/>
                    </a:cubicBezTo>
                    <a:cubicBezTo>
                      <a:pt x="803" y="510"/>
                      <a:pt x="803" y="484"/>
                      <a:pt x="786" y="468"/>
                    </a:cubicBezTo>
                    <a:close/>
                    <a:moveTo>
                      <a:pt x="786" y="468"/>
                    </a:moveTo>
                    <a:lnTo>
                      <a:pt x="786" y="468"/>
                    </a:lnTo>
                    <a:close/>
                  </a:path>
                </a:pathLst>
              </a:custGeom>
              <a:solidFill>
                <a:schemeClr val="bg1"/>
              </a:solidFill>
              <a:ln>
                <a:noFill/>
              </a:ln>
              <a:effectLst/>
              <a:extLst/>
            </p:spPr>
            <p:txBody>
              <a:bodyPr wrap="none" lIns="182843" tIns="91422" rIns="182843" bIns="91422"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grpSp>
            <p:nvGrpSpPr>
              <p:cNvPr id="112" name="Group 4700"/>
              <p:cNvGrpSpPr>
                <a:grpSpLocks noChangeAspect="1"/>
              </p:cNvGrpSpPr>
              <p:nvPr/>
            </p:nvGrpSpPr>
            <p:grpSpPr bwMode="auto">
              <a:xfrm>
                <a:off x="8964711" y="2550243"/>
                <a:ext cx="619319" cy="619480"/>
                <a:chOff x="3062288" y="3998912"/>
                <a:chExt cx="412750" cy="412750"/>
              </a:xfrm>
              <a:solidFill>
                <a:schemeClr val="bg1"/>
              </a:solidFill>
            </p:grpSpPr>
            <p:sp>
              <p:nvSpPr>
                <p:cNvPr id="114" name="Freeform 408"/>
                <p:cNvSpPr>
                  <a:spLocks noChangeArrowheads="1"/>
                </p:cNvSpPr>
                <p:nvPr/>
              </p:nvSpPr>
              <p:spPr bwMode="auto">
                <a:xfrm>
                  <a:off x="3062288" y="3998912"/>
                  <a:ext cx="328612" cy="315912"/>
                </a:xfrm>
                <a:custGeom>
                  <a:avLst/>
                  <a:gdLst>
                    <a:gd name="T0" fmla="*/ 911 w 912"/>
                    <a:gd name="T1" fmla="*/ 242 h 879"/>
                    <a:gd name="T2" fmla="*/ 594 w 912"/>
                    <a:gd name="T3" fmla="*/ 33 h 879"/>
                    <a:gd name="T4" fmla="*/ 75 w 912"/>
                    <a:gd name="T5" fmla="*/ 435 h 879"/>
                    <a:gd name="T6" fmla="*/ 242 w 912"/>
                    <a:gd name="T7" fmla="*/ 878 h 879"/>
                    <a:gd name="T8" fmla="*/ 343 w 912"/>
                    <a:gd name="T9" fmla="*/ 819 h 879"/>
                    <a:gd name="T10" fmla="*/ 911 w 912"/>
                    <a:gd name="T11" fmla="*/ 242 h 879"/>
                    <a:gd name="T12" fmla="*/ 451 w 912"/>
                    <a:gd name="T13" fmla="*/ 226 h 879"/>
                    <a:gd name="T14" fmla="*/ 577 w 912"/>
                    <a:gd name="T15" fmla="*/ 125 h 879"/>
                    <a:gd name="T16" fmla="*/ 669 w 912"/>
                    <a:gd name="T17" fmla="*/ 251 h 879"/>
                    <a:gd name="T18" fmla="*/ 543 w 912"/>
                    <a:gd name="T19" fmla="*/ 351 h 879"/>
                    <a:gd name="T20" fmla="*/ 451 w 912"/>
                    <a:gd name="T21" fmla="*/ 226 h 879"/>
                    <a:gd name="T22" fmla="*/ 226 w 912"/>
                    <a:gd name="T23" fmla="*/ 343 h 879"/>
                    <a:gd name="T24" fmla="*/ 318 w 912"/>
                    <a:gd name="T25" fmla="*/ 276 h 879"/>
                    <a:gd name="T26" fmla="*/ 385 w 912"/>
                    <a:gd name="T27" fmla="*/ 368 h 879"/>
                    <a:gd name="T28" fmla="*/ 293 w 912"/>
                    <a:gd name="T29" fmla="*/ 435 h 879"/>
                    <a:gd name="T30" fmla="*/ 226 w 912"/>
                    <a:gd name="T31" fmla="*/ 343 h 879"/>
                    <a:gd name="T32" fmla="*/ 251 w 912"/>
                    <a:gd name="T33" fmla="*/ 710 h 879"/>
                    <a:gd name="T34" fmla="*/ 176 w 912"/>
                    <a:gd name="T35" fmla="*/ 618 h 879"/>
                    <a:gd name="T36" fmla="*/ 267 w 912"/>
                    <a:gd name="T37" fmla="*/ 552 h 879"/>
                    <a:gd name="T38" fmla="*/ 343 w 912"/>
                    <a:gd name="T39" fmla="*/ 644 h 879"/>
                    <a:gd name="T40" fmla="*/ 251 w 912"/>
                    <a:gd name="T41" fmla="*/ 710 h 879"/>
                    <a:gd name="T42" fmla="*/ 251 w 912"/>
                    <a:gd name="T43" fmla="*/ 710 h 879"/>
                    <a:gd name="T44" fmla="*/ 251 w 912"/>
                    <a:gd name="T45" fmla="*/ 71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2" h="879">
                      <a:moveTo>
                        <a:pt x="911" y="242"/>
                      </a:moveTo>
                      <a:cubicBezTo>
                        <a:pt x="844" y="134"/>
                        <a:pt x="727" y="50"/>
                        <a:pt x="594" y="33"/>
                      </a:cubicBezTo>
                      <a:cubicBezTo>
                        <a:pt x="343" y="0"/>
                        <a:pt x="134" y="184"/>
                        <a:pt x="75" y="435"/>
                      </a:cubicBezTo>
                      <a:cubicBezTo>
                        <a:pt x="0" y="761"/>
                        <a:pt x="84" y="869"/>
                        <a:pt x="242" y="878"/>
                      </a:cubicBezTo>
                      <a:cubicBezTo>
                        <a:pt x="267" y="853"/>
                        <a:pt x="309" y="828"/>
                        <a:pt x="343" y="819"/>
                      </a:cubicBezTo>
                      <a:lnTo>
                        <a:pt x="911" y="242"/>
                      </a:lnTo>
                      <a:close/>
                      <a:moveTo>
                        <a:pt x="451" y="226"/>
                      </a:moveTo>
                      <a:cubicBezTo>
                        <a:pt x="460" y="167"/>
                        <a:pt x="518" y="117"/>
                        <a:pt x="577" y="125"/>
                      </a:cubicBezTo>
                      <a:cubicBezTo>
                        <a:pt x="635" y="134"/>
                        <a:pt x="677" y="192"/>
                        <a:pt x="669" y="251"/>
                      </a:cubicBezTo>
                      <a:cubicBezTo>
                        <a:pt x="660" y="317"/>
                        <a:pt x="610" y="359"/>
                        <a:pt x="543" y="351"/>
                      </a:cubicBezTo>
                      <a:cubicBezTo>
                        <a:pt x="485" y="343"/>
                        <a:pt x="443" y="284"/>
                        <a:pt x="451" y="226"/>
                      </a:cubicBezTo>
                      <a:close/>
                      <a:moveTo>
                        <a:pt x="226" y="343"/>
                      </a:moveTo>
                      <a:cubicBezTo>
                        <a:pt x="226" y="301"/>
                        <a:pt x="267" y="267"/>
                        <a:pt x="318" y="276"/>
                      </a:cubicBezTo>
                      <a:cubicBezTo>
                        <a:pt x="359" y="284"/>
                        <a:pt x="393" y="326"/>
                        <a:pt x="385" y="368"/>
                      </a:cubicBezTo>
                      <a:cubicBezTo>
                        <a:pt x="376" y="409"/>
                        <a:pt x="334" y="443"/>
                        <a:pt x="293" y="435"/>
                      </a:cubicBezTo>
                      <a:cubicBezTo>
                        <a:pt x="251" y="435"/>
                        <a:pt x="217" y="393"/>
                        <a:pt x="226" y="343"/>
                      </a:cubicBezTo>
                      <a:close/>
                      <a:moveTo>
                        <a:pt x="251" y="710"/>
                      </a:moveTo>
                      <a:cubicBezTo>
                        <a:pt x="200" y="710"/>
                        <a:pt x="167" y="669"/>
                        <a:pt x="176" y="618"/>
                      </a:cubicBezTo>
                      <a:cubicBezTo>
                        <a:pt x="184" y="577"/>
                        <a:pt x="226" y="543"/>
                        <a:pt x="267" y="552"/>
                      </a:cubicBezTo>
                      <a:cubicBezTo>
                        <a:pt x="318" y="560"/>
                        <a:pt x="343" y="602"/>
                        <a:pt x="343" y="644"/>
                      </a:cubicBezTo>
                      <a:cubicBezTo>
                        <a:pt x="334" y="685"/>
                        <a:pt x="293" y="719"/>
                        <a:pt x="251" y="710"/>
                      </a:cubicBezTo>
                      <a:close/>
                      <a:moveTo>
                        <a:pt x="251" y="710"/>
                      </a:moveTo>
                      <a:lnTo>
                        <a:pt x="251" y="710"/>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sp>
              <p:nvSpPr>
                <p:cNvPr id="115" name="Freeform 409"/>
                <p:cNvSpPr>
                  <a:spLocks noChangeArrowheads="1"/>
                </p:cNvSpPr>
                <p:nvPr/>
              </p:nvSpPr>
              <p:spPr bwMode="auto">
                <a:xfrm>
                  <a:off x="3270250" y="4052887"/>
                  <a:ext cx="204788" cy="223837"/>
                </a:xfrm>
                <a:custGeom>
                  <a:avLst/>
                  <a:gdLst>
                    <a:gd name="T0" fmla="*/ 142 w 569"/>
                    <a:gd name="T1" fmla="*/ 619 h 620"/>
                    <a:gd name="T2" fmla="*/ 150 w 569"/>
                    <a:gd name="T3" fmla="*/ 611 h 620"/>
                    <a:gd name="T4" fmla="*/ 568 w 569"/>
                    <a:gd name="T5" fmla="*/ 67 h 620"/>
                    <a:gd name="T6" fmla="*/ 543 w 569"/>
                    <a:gd name="T7" fmla="*/ 25 h 620"/>
                    <a:gd name="T8" fmla="*/ 493 w 569"/>
                    <a:gd name="T9" fmla="*/ 17 h 620"/>
                    <a:gd name="T10" fmla="*/ 8 w 569"/>
                    <a:gd name="T11" fmla="*/ 485 h 620"/>
                    <a:gd name="T12" fmla="*/ 0 w 569"/>
                    <a:gd name="T13" fmla="*/ 494 h 620"/>
                    <a:gd name="T14" fmla="*/ 142 w 569"/>
                    <a:gd name="T15" fmla="*/ 619 h 620"/>
                    <a:gd name="T16" fmla="*/ 142 w 569"/>
                    <a:gd name="T17" fmla="*/ 619 h 620"/>
                    <a:gd name="T18" fmla="*/ 142 w 569"/>
                    <a:gd name="T19" fmla="*/ 61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9" h="620">
                      <a:moveTo>
                        <a:pt x="142" y="619"/>
                      </a:moveTo>
                      <a:cubicBezTo>
                        <a:pt x="150" y="611"/>
                        <a:pt x="150" y="611"/>
                        <a:pt x="150" y="611"/>
                      </a:cubicBezTo>
                      <a:cubicBezTo>
                        <a:pt x="568" y="67"/>
                        <a:pt x="568" y="67"/>
                        <a:pt x="568" y="67"/>
                      </a:cubicBezTo>
                      <a:cubicBezTo>
                        <a:pt x="568" y="59"/>
                        <a:pt x="560" y="42"/>
                        <a:pt x="543" y="25"/>
                      </a:cubicBezTo>
                      <a:cubicBezTo>
                        <a:pt x="518" y="0"/>
                        <a:pt x="493" y="17"/>
                        <a:pt x="493" y="17"/>
                      </a:cubicBezTo>
                      <a:cubicBezTo>
                        <a:pt x="8" y="485"/>
                        <a:pt x="8" y="485"/>
                        <a:pt x="8" y="485"/>
                      </a:cubicBezTo>
                      <a:cubicBezTo>
                        <a:pt x="0" y="494"/>
                        <a:pt x="0" y="494"/>
                        <a:pt x="0" y="494"/>
                      </a:cubicBezTo>
                      <a:lnTo>
                        <a:pt x="142" y="619"/>
                      </a:lnTo>
                      <a:close/>
                      <a:moveTo>
                        <a:pt x="142" y="619"/>
                      </a:moveTo>
                      <a:lnTo>
                        <a:pt x="142" y="619"/>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sp>
              <p:nvSpPr>
                <p:cNvPr id="116" name="Freeform 410"/>
                <p:cNvSpPr>
                  <a:spLocks noChangeArrowheads="1"/>
                </p:cNvSpPr>
                <p:nvPr/>
              </p:nvSpPr>
              <p:spPr bwMode="auto">
                <a:xfrm>
                  <a:off x="3209925" y="4241799"/>
                  <a:ext cx="103188" cy="103188"/>
                </a:xfrm>
                <a:custGeom>
                  <a:avLst/>
                  <a:gdLst>
                    <a:gd name="T0" fmla="*/ 143 w 286"/>
                    <a:gd name="T1" fmla="*/ 284 h 285"/>
                    <a:gd name="T2" fmla="*/ 151 w 286"/>
                    <a:gd name="T3" fmla="*/ 268 h 285"/>
                    <a:gd name="T4" fmla="*/ 285 w 286"/>
                    <a:gd name="T5" fmla="*/ 125 h 285"/>
                    <a:gd name="T6" fmla="*/ 143 w 286"/>
                    <a:gd name="T7" fmla="*/ 0 h 285"/>
                    <a:gd name="T8" fmla="*/ 9 w 286"/>
                    <a:gd name="T9" fmla="*/ 142 h 285"/>
                    <a:gd name="T10" fmla="*/ 0 w 286"/>
                    <a:gd name="T11" fmla="*/ 151 h 285"/>
                    <a:gd name="T12" fmla="*/ 143 w 286"/>
                    <a:gd name="T13" fmla="*/ 284 h 285"/>
                    <a:gd name="T14" fmla="*/ 59 w 286"/>
                    <a:gd name="T15" fmla="*/ 134 h 285"/>
                    <a:gd name="T16" fmla="*/ 126 w 286"/>
                    <a:gd name="T17" fmla="*/ 59 h 285"/>
                    <a:gd name="T18" fmla="*/ 151 w 286"/>
                    <a:gd name="T19" fmla="*/ 59 h 285"/>
                    <a:gd name="T20" fmla="*/ 159 w 286"/>
                    <a:gd name="T21" fmla="*/ 67 h 285"/>
                    <a:gd name="T22" fmla="*/ 159 w 286"/>
                    <a:gd name="T23" fmla="*/ 75 h 285"/>
                    <a:gd name="T24" fmla="*/ 159 w 286"/>
                    <a:gd name="T25" fmla="*/ 92 h 285"/>
                    <a:gd name="T26" fmla="*/ 92 w 286"/>
                    <a:gd name="T27" fmla="*/ 159 h 285"/>
                    <a:gd name="T28" fmla="*/ 68 w 286"/>
                    <a:gd name="T29" fmla="*/ 167 h 285"/>
                    <a:gd name="T30" fmla="*/ 59 w 286"/>
                    <a:gd name="T31" fmla="*/ 159 h 285"/>
                    <a:gd name="T32" fmla="*/ 59 w 286"/>
                    <a:gd name="T33" fmla="*/ 142 h 285"/>
                    <a:gd name="T34" fmla="*/ 59 w 286"/>
                    <a:gd name="T35" fmla="*/ 134 h 285"/>
                    <a:gd name="T36" fmla="*/ 59 w 286"/>
                    <a:gd name="T37" fmla="*/ 134 h 285"/>
                    <a:gd name="T38" fmla="*/ 59 w 286"/>
                    <a:gd name="T39" fmla="*/ 13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6" h="285">
                      <a:moveTo>
                        <a:pt x="143" y="284"/>
                      </a:moveTo>
                      <a:cubicBezTo>
                        <a:pt x="151" y="268"/>
                        <a:pt x="151" y="268"/>
                        <a:pt x="151" y="268"/>
                      </a:cubicBezTo>
                      <a:cubicBezTo>
                        <a:pt x="285" y="125"/>
                        <a:pt x="285" y="125"/>
                        <a:pt x="285" y="125"/>
                      </a:cubicBezTo>
                      <a:cubicBezTo>
                        <a:pt x="143" y="0"/>
                        <a:pt x="143" y="0"/>
                        <a:pt x="143" y="0"/>
                      </a:cubicBezTo>
                      <a:cubicBezTo>
                        <a:pt x="9" y="142"/>
                        <a:pt x="9" y="142"/>
                        <a:pt x="9" y="142"/>
                      </a:cubicBezTo>
                      <a:cubicBezTo>
                        <a:pt x="0" y="151"/>
                        <a:pt x="0" y="151"/>
                        <a:pt x="0" y="151"/>
                      </a:cubicBezTo>
                      <a:lnTo>
                        <a:pt x="143" y="284"/>
                      </a:lnTo>
                      <a:close/>
                      <a:moveTo>
                        <a:pt x="59" y="134"/>
                      </a:moveTo>
                      <a:cubicBezTo>
                        <a:pt x="126" y="59"/>
                        <a:pt x="126" y="59"/>
                        <a:pt x="126" y="59"/>
                      </a:cubicBezTo>
                      <a:cubicBezTo>
                        <a:pt x="134" y="50"/>
                        <a:pt x="143" y="50"/>
                        <a:pt x="151" y="59"/>
                      </a:cubicBezTo>
                      <a:cubicBezTo>
                        <a:pt x="159" y="67"/>
                        <a:pt x="159" y="67"/>
                        <a:pt x="159" y="67"/>
                      </a:cubicBezTo>
                      <a:lnTo>
                        <a:pt x="159" y="75"/>
                      </a:lnTo>
                      <a:cubicBezTo>
                        <a:pt x="159" y="84"/>
                        <a:pt x="159" y="84"/>
                        <a:pt x="159" y="92"/>
                      </a:cubicBezTo>
                      <a:cubicBezTo>
                        <a:pt x="92" y="159"/>
                        <a:pt x="92" y="159"/>
                        <a:pt x="92" y="159"/>
                      </a:cubicBezTo>
                      <a:cubicBezTo>
                        <a:pt x="84" y="167"/>
                        <a:pt x="76" y="167"/>
                        <a:pt x="68" y="167"/>
                      </a:cubicBezTo>
                      <a:cubicBezTo>
                        <a:pt x="59" y="159"/>
                        <a:pt x="59" y="159"/>
                        <a:pt x="59" y="159"/>
                      </a:cubicBezTo>
                      <a:cubicBezTo>
                        <a:pt x="59" y="151"/>
                        <a:pt x="59" y="151"/>
                        <a:pt x="59" y="142"/>
                      </a:cubicBezTo>
                      <a:lnTo>
                        <a:pt x="59" y="134"/>
                      </a:lnTo>
                      <a:close/>
                      <a:moveTo>
                        <a:pt x="59" y="134"/>
                      </a:moveTo>
                      <a:lnTo>
                        <a:pt x="59" y="134"/>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sp>
              <p:nvSpPr>
                <p:cNvPr id="117" name="Freeform 411"/>
                <p:cNvSpPr>
                  <a:spLocks noChangeArrowheads="1"/>
                </p:cNvSpPr>
                <p:nvPr/>
              </p:nvSpPr>
              <p:spPr bwMode="auto">
                <a:xfrm>
                  <a:off x="3122613" y="4308474"/>
                  <a:ext cx="127000" cy="103188"/>
                </a:xfrm>
                <a:custGeom>
                  <a:avLst/>
                  <a:gdLst>
                    <a:gd name="T0" fmla="*/ 343 w 352"/>
                    <a:gd name="T1" fmla="*/ 134 h 285"/>
                    <a:gd name="T2" fmla="*/ 351 w 352"/>
                    <a:gd name="T3" fmla="*/ 125 h 285"/>
                    <a:gd name="T4" fmla="*/ 218 w 352"/>
                    <a:gd name="T5" fmla="*/ 0 h 285"/>
                    <a:gd name="T6" fmla="*/ 209 w 352"/>
                    <a:gd name="T7" fmla="*/ 8 h 285"/>
                    <a:gd name="T8" fmla="*/ 100 w 352"/>
                    <a:gd name="T9" fmla="*/ 276 h 285"/>
                    <a:gd name="T10" fmla="*/ 126 w 352"/>
                    <a:gd name="T11" fmla="*/ 276 h 285"/>
                    <a:gd name="T12" fmla="*/ 134 w 352"/>
                    <a:gd name="T13" fmla="*/ 268 h 285"/>
                    <a:gd name="T14" fmla="*/ 159 w 352"/>
                    <a:gd name="T15" fmla="*/ 217 h 285"/>
                    <a:gd name="T16" fmla="*/ 343 w 352"/>
                    <a:gd name="T17" fmla="*/ 134 h 285"/>
                    <a:gd name="T18" fmla="*/ 218 w 352"/>
                    <a:gd name="T19" fmla="*/ 167 h 285"/>
                    <a:gd name="T20" fmla="*/ 142 w 352"/>
                    <a:gd name="T21" fmla="*/ 192 h 285"/>
                    <a:gd name="T22" fmla="*/ 126 w 352"/>
                    <a:gd name="T23" fmla="*/ 201 h 285"/>
                    <a:gd name="T24" fmla="*/ 109 w 352"/>
                    <a:gd name="T25" fmla="*/ 209 h 285"/>
                    <a:gd name="T26" fmla="*/ 100 w 352"/>
                    <a:gd name="T27" fmla="*/ 201 h 285"/>
                    <a:gd name="T28" fmla="*/ 100 w 352"/>
                    <a:gd name="T29" fmla="*/ 142 h 285"/>
                    <a:gd name="T30" fmla="*/ 109 w 352"/>
                    <a:gd name="T31" fmla="*/ 109 h 285"/>
                    <a:gd name="T32" fmla="*/ 209 w 352"/>
                    <a:gd name="T33" fmla="*/ 150 h 285"/>
                    <a:gd name="T34" fmla="*/ 284 w 352"/>
                    <a:gd name="T35" fmla="*/ 150 h 285"/>
                    <a:gd name="T36" fmla="*/ 218 w 352"/>
                    <a:gd name="T37" fmla="*/ 167 h 285"/>
                    <a:gd name="T38" fmla="*/ 218 w 352"/>
                    <a:gd name="T39" fmla="*/ 167 h 285"/>
                    <a:gd name="T40" fmla="*/ 218 w 352"/>
                    <a:gd name="T41" fmla="*/ 167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2" h="285">
                      <a:moveTo>
                        <a:pt x="343" y="134"/>
                      </a:moveTo>
                      <a:lnTo>
                        <a:pt x="351" y="125"/>
                      </a:lnTo>
                      <a:cubicBezTo>
                        <a:pt x="218" y="0"/>
                        <a:pt x="218" y="0"/>
                        <a:pt x="218" y="0"/>
                      </a:cubicBezTo>
                      <a:cubicBezTo>
                        <a:pt x="218" y="0"/>
                        <a:pt x="209" y="0"/>
                        <a:pt x="209" y="8"/>
                      </a:cubicBezTo>
                      <a:cubicBezTo>
                        <a:pt x="100" y="34"/>
                        <a:pt x="0" y="142"/>
                        <a:pt x="100" y="276"/>
                      </a:cubicBezTo>
                      <a:cubicBezTo>
                        <a:pt x="109" y="276"/>
                        <a:pt x="117" y="284"/>
                        <a:pt x="126" y="276"/>
                      </a:cubicBezTo>
                      <a:cubicBezTo>
                        <a:pt x="134" y="276"/>
                        <a:pt x="134" y="276"/>
                        <a:pt x="134" y="268"/>
                      </a:cubicBezTo>
                      <a:cubicBezTo>
                        <a:pt x="142" y="251"/>
                        <a:pt x="151" y="226"/>
                        <a:pt x="159" y="217"/>
                      </a:cubicBezTo>
                      <a:cubicBezTo>
                        <a:pt x="192" y="184"/>
                        <a:pt x="284" y="234"/>
                        <a:pt x="343" y="134"/>
                      </a:cubicBezTo>
                      <a:close/>
                      <a:moveTo>
                        <a:pt x="218" y="167"/>
                      </a:moveTo>
                      <a:cubicBezTo>
                        <a:pt x="184" y="167"/>
                        <a:pt x="159" y="167"/>
                        <a:pt x="142" y="192"/>
                      </a:cubicBezTo>
                      <a:cubicBezTo>
                        <a:pt x="134" y="192"/>
                        <a:pt x="134" y="201"/>
                        <a:pt x="126" y="201"/>
                      </a:cubicBezTo>
                      <a:cubicBezTo>
                        <a:pt x="126" y="209"/>
                        <a:pt x="117" y="209"/>
                        <a:pt x="109" y="209"/>
                      </a:cubicBezTo>
                      <a:lnTo>
                        <a:pt x="100" y="201"/>
                      </a:lnTo>
                      <a:cubicBezTo>
                        <a:pt x="92" y="176"/>
                        <a:pt x="92" y="159"/>
                        <a:pt x="100" y="142"/>
                      </a:cubicBezTo>
                      <a:cubicBezTo>
                        <a:pt x="100" y="125"/>
                        <a:pt x="109" y="117"/>
                        <a:pt x="109" y="109"/>
                      </a:cubicBezTo>
                      <a:cubicBezTo>
                        <a:pt x="142" y="134"/>
                        <a:pt x="167" y="150"/>
                        <a:pt x="209" y="150"/>
                      </a:cubicBezTo>
                      <a:cubicBezTo>
                        <a:pt x="234" y="142"/>
                        <a:pt x="259" y="150"/>
                        <a:pt x="284" y="150"/>
                      </a:cubicBezTo>
                      <a:cubicBezTo>
                        <a:pt x="259" y="167"/>
                        <a:pt x="234" y="167"/>
                        <a:pt x="218" y="167"/>
                      </a:cubicBezTo>
                      <a:close/>
                      <a:moveTo>
                        <a:pt x="218" y="167"/>
                      </a:moveTo>
                      <a:lnTo>
                        <a:pt x="218" y="167"/>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grpSp>
          <p:sp>
            <p:nvSpPr>
              <p:cNvPr id="113" name="Freeform 325"/>
              <p:cNvSpPr>
                <a:spLocks noChangeAspect="1" noChangeArrowheads="1"/>
              </p:cNvSpPr>
              <p:nvPr/>
            </p:nvSpPr>
            <p:spPr bwMode="auto">
              <a:xfrm>
                <a:off x="9864999" y="3949258"/>
                <a:ext cx="269000" cy="362166"/>
              </a:xfrm>
              <a:custGeom>
                <a:avLst/>
                <a:gdLst>
                  <a:gd name="T0" fmla="*/ 694 w 1046"/>
                  <a:gd name="T1" fmla="*/ 1053 h 1405"/>
                  <a:gd name="T2" fmla="*/ 176 w 1046"/>
                  <a:gd name="T3" fmla="*/ 526 h 1405"/>
                  <a:gd name="T4" fmla="*/ 870 w 1046"/>
                  <a:gd name="T5" fmla="*/ 526 h 1405"/>
                  <a:gd name="T6" fmla="*/ 393 w 1046"/>
                  <a:gd name="T7" fmla="*/ 1229 h 1405"/>
                  <a:gd name="T8" fmla="*/ 393 w 1046"/>
                  <a:gd name="T9" fmla="*/ 1321 h 1405"/>
                  <a:gd name="T10" fmla="*/ 519 w 1046"/>
                  <a:gd name="T11" fmla="*/ 1404 h 1405"/>
                  <a:gd name="T12" fmla="*/ 652 w 1046"/>
                  <a:gd name="T13" fmla="*/ 1321 h 1405"/>
                  <a:gd name="T14" fmla="*/ 652 w 1046"/>
                  <a:gd name="T15" fmla="*/ 1229 h 1405"/>
                  <a:gd name="T16" fmla="*/ 393 w 1046"/>
                  <a:gd name="T17" fmla="*/ 1095 h 1405"/>
                  <a:gd name="T18" fmla="*/ 393 w 1046"/>
                  <a:gd name="T19" fmla="*/ 1187 h 1405"/>
                  <a:gd name="T20" fmla="*/ 694 w 1046"/>
                  <a:gd name="T21" fmla="*/ 1145 h 1405"/>
                  <a:gd name="T22" fmla="*/ 42 w 1046"/>
                  <a:gd name="T23" fmla="*/ 301 h 1405"/>
                  <a:gd name="T24" fmla="*/ 168 w 1046"/>
                  <a:gd name="T25" fmla="*/ 275 h 1405"/>
                  <a:gd name="T26" fmla="*/ 42 w 1046"/>
                  <a:gd name="T27" fmla="*/ 301 h 1405"/>
                  <a:gd name="T28" fmla="*/ 569 w 1046"/>
                  <a:gd name="T29" fmla="*/ 0 h 1405"/>
                  <a:gd name="T30" fmla="*/ 477 w 1046"/>
                  <a:gd name="T31" fmla="*/ 92 h 1405"/>
                  <a:gd name="T32" fmla="*/ 569 w 1046"/>
                  <a:gd name="T33" fmla="*/ 92 h 1405"/>
                  <a:gd name="T34" fmla="*/ 301 w 1046"/>
                  <a:gd name="T35" fmla="*/ 50 h 1405"/>
                  <a:gd name="T36" fmla="*/ 268 w 1046"/>
                  <a:gd name="T37" fmla="*/ 175 h 1405"/>
                  <a:gd name="T38" fmla="*/ 1004 w 1046"/>
                  <a:gd name="T39" fmla="*/ 301 h 1405"/>
                  <a:gd name="T40" fmla="*/ 878 w 1046"/>
                  <a:gd name="T41" fmla="*/ 275 h 1405"/>
                  <a:gd name="T42" fmla="*/ 1004 w 1046"/>
                  <a:gd name="T43" fmla="*/ 301 h 1405"/>
                  <a:gd name="T44" fmla="*/ 744 w 1046"/>
                  <a:gd name="T45" fmla="*/ 50 h 1405"/>
                  <a:gd name="T46" fmla="*/ 778 w 1046"/>
                  <a:gd name="T47" fmla="*/ 175 h 1405"/>
                  <a:gd name="T48" fmla="*/ 84 w 1046"/>
                  <a:gd name="T49" fmla="*/ 526 h 1405"/>
                  <a:gd name="T50" fmla="*/ 0 w 1046"/>
                  <a:gd name="T51" fmla="*/ 485 h 1405"/>
                  <a:gd name="T52" fmla="*/ 92 w 1046"/>
                  <a:gd name="T53" fmla="*/ 568 h 1405"/>
                  <a:gd name="T54" fmla="*/ 953 w 1046"/>
                  <a:gd name="T55" fmla="*/ 485 h 1405"/>
                  <a:gd name="T56" fmla="*/ 953 w 1046"/>
                  <a:gd name="T57" fmla="*/ 568 h 1405"/>
                  <a:gd name="T58" fmla="*/ 1045 w 1046"/>
                  <a:gd name="T59" fmla="*/ 485 h 1405"/>
                  <a:gd name="T60" fmla="*/ 886 w 1046"/>
                  <a:gd name="T61" fmla="*/ 786 h 1405"/>
                  <a:gd name="T62" fmla="*/ 1004 w 1046"/>
                  <a:gd name="T63" fmla="*/ 752 h 1405"/>
                  <a:gd name="T64" fmla="*/ 886 w 1046"/>
                  <a:gd name="T65" fmla="*/ 786 h 1405"/>
                  <a:gd name="T66" fmla="*/ 92 w 1046"/>
                  <a:gd name="T67" fmla="*/ 827 h 1405"/>
                  <a:gd name="T68" fmla="*/ 126 w 1046"/>
                  <a:gd name="T69" fmla="*/ 710 h 1405"/>
                  <a:gd name="T70" fmla="*/ 42 w 1046"/>
                  <a:gd name="T71" fmla="*/ 752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46" h="1405">
                    <a:moveTo>
                      <a:pt x="870" y="526"/>
                    </a:moveTo>
                    <a:cubicBezTo>
                      <a:pt x="870" y="702"/>
                      <a:pt x="694" y="877"/>
                      <a:pt x="694" y="1053"/>
                    </a:cubicBezTo>
                    <a:cubicBezTo>
                      <a:pt x="343" y="1053"/>
                      <a:pt x="343" y="1053"/>
                      <a:pt x="343" y="1053"/>
                    </a:cubicBezTo>
                    <a:cubicBezTo>
                      <a:pt x="343" y="877"/>
                      <a:pt x="176" y="702"/>
                      <a:pt x="176" y="526"/>
                    </a:cubicBezTo>
                    <a:cubicBezTo>
                      <a:pt x="176" y="334"/>
                      <a:pt x="326" y="175"/>
                      <a:pt x="519" y="175"/>
                    </a:cubicBezTo>
                    <a:cubicBezTo>
                      <a:pt x="719" y="175"/>
                      <a:pt x="870" y="334"/>
                      <a:pt x="870" y="526"/>
                    </a:cubicBezTo>
                    <a:close/>
                    <a:moveTo>
                      <a:pt x="652" y="1229"/>
                    </a:moveTo>
                    <a:cubicBezTo>
                      <a:pt x="393" y="1229"/>
                      <a:pt x="393" y="1229"/>
                      <a:pt x="393" y="1229"/>
                    </a:cubicBezTo>
                    <a:cubicBezTo>
                      <a:pt x="368" y="1229"/>
                      <a:pt x="343" y="1245"/>
                      <a:pt x="343" y="1270"/>
                    </a:cubicBezTo>
                    <a:cubicBezTo>
                      <a:pt x="343" y="1296"/>
                      <a:pt x="368" y="1321"/>
                      <a:pt x="393" y="1321"/>
                    </a:cubicBezTo>
                    <a:cubicBezTo>
                      <a:pt x="402" y="1321"/>
                      <a:pt x="402" y="1321"/>
                      <a:pt x="402" y="1321"/>
                    </a:cubicBezTo>
                    <a:cubicBezTo>
                      <a:pt x="418" y="1371"/>
                      <a:pt x="469" y="1404"/>
                      <a:pt x="519" y="1404"/>
                    </a:cubicBezTo>
                    <a:cubicBezTo>
                      <a:pt x="577" y="1404"/>
                      <a:pt x="627" y="1371"/>
                      <a:pt x="644" y="1321"/>
                    </a:cubicBezTo>
                    <a:cubicBezTo>
                      <a:pt x="652" y="1321"/>
                      <a:pt x="652" y="1321"/>
                      <a:pt x="652" y="1321"/>
                    </a:cubicBezTo>
                    <a:cubicBezTo>
                      <a:pt x="677" y="1321"/>
                      <a:pt x="694" y="1296"/>
                      <a:pt x="694" y="1270"/>
                    </a:cubicBezTo>
                    <a:cubicBezTo>
                      <a:pt x="694" y="1245"/>
                      <a:pt x="677" y="1229"/>
                      <a:pt x="652" y="1229"/>
                    </a:cubicBezTo>
                    <a:close/>
                    <a:moveTo>
                      <a:pt x="652" y="1095"/>
                    </a:moveTo>
                    <a:cubicBezTo>
                      <a:pt x="393" y="1095"/>
                      <a:pt x="393" y="1095"/>
                      <a:pt x="393" y="1095"/>
                    </a:cubicBezTo>
                    <a:cubicBezTo>
                      <a:pt x="368" y="1095"/>
                      <a:pt x="343" y="1120"/>
                      <a:pt x="343" y="1145"/>
                    </a:cubicBezTo>
                    <a:cubicBezTo>
                      <a:pt x="343" y="1162"/>
                      <a:pt x="368" y="1187"/>
                      <a:pt x="393" y="1187"/>
                    </a:cubicBezTo>
                    <a:cubicBezTo>
                      <a:pt x="652" y="1187"/>
                      <a:pt x="652" y="1187"/>
                      <a:pt x="652" y="1187"/>
                    </a:cubicBezTo>
                    <a:cubicBezTo>
                      <a:pt x="677" y="1187"/>
                      <a:pt x="694" y="1162"/>
                      <a:pt x="694" y="1145"/>
                    </a:cubicBezTo>
                    <a:cubicBezTo>
                      <a:pt x="694" y="1120"/>
                      <a:pt x="677" y="1095"/>
                      <a:pt x="652" y="1095"/>
                    </a:cubicBezTo>
                    <a:close/>
                    <a:moveTo>
                      <a:pt x="42" y="301"/>
                    </a:moveTo>
                    <a:cubicBezTo>
                      <a:pt x="126" y="351"/>
                      <a:pt x="126" y="351"/>
                      <a:pt x="126" y="351"/>
                    </a:cubicBezTo>
                    <a:cubicBezTo>
                      <a:pt x="134" y="326"/>
                      <a:pt x="151" y="301"/>
                      <a:pt x="168" y="275"/>
                    </a:cubicBezTo>
                    <a:cubicBezTo>
                      <a:pt x="92" y="225"/>
                      <a:pt x="92" y="225"/>
                      <a:pt x="92" y="225"/>
                    </a:cubicBezTo>
                    <a:lnTo>
                      <a:pt x="42" y="301"/>
                    </a:lnTo>
                    <a:close/>
                    <a:moveTo>
                      <a:pt x="569" y="92"/>
                    </a:moveTo>
                    <a:cubicBezTo>
                      <a:pt x="569" y="0"/>
                      <a:pt x="569" y="0"/>
                      <a:pt x="569" y="0"/>
                    </a:cubicBezTo>
                    <a:cubicBezTo>
                      <a:pt x="477" y="0"/>
                      <a:pt x="477" y="0"/>
                      <a:pt x="477" y="0"/>
                    </a:cubicBezTo>
                    <a:cubicBezTo>
                      <a:pt x="477" y="92"/>
                      <a:pt x="477" y="92"/>
                      <a:pt x="477" y="92"/>
                    </a:cubicBezTo>
                    <a:cubicBezTo>
                      <a:pt x="493" y="92"/>
                      <a:pt x="510" y="92"/>
                      <a:pt x="519" y="92"/>
                    </a:cubicBezTo>
                    <a:cubicBezTo>
                      <a:pt x="535" y="92"/>
                      <a:pt x="552" y="92"/>
                      <a:pt x="569" y="92"/>
                    </a:cubicBezTo>
                    <a:close/>
                    <a:moveTo>
                      <a:pt x="343" y="133"/>
                    </a:moveTo>
                    <a:cubicBezTo>
                      <a:pt x="301" y="50"/>
                      <a:pt x="301" y="50"/>
                      <a:pt x="301" y="50"/>
                    </a:cubicBezTo>
                    <a:cubicBezTo>
                      <a:pt x="218" y="92"/>
                      <a:pt x="218" y="92"/>
                      <a:pt x="218" y="92"/>
                    </a:cubicBezTo>
                    <a:cubicBezTo>
                      <a:pt x="268" y="175"/>
                      <a:pt x="268" y="175"/>
                      <a:pt x="268" y="175"/>
                    </a:cubicBezTo>
                    <a:cubicBezTo>
                      <a:pt x="293" y="159"/>
                      <a:pt x="318" y="142"/>
                      <a:pt x="343" y="133"/>
                    </a:cubicBezTo>
                    <a:close/>
                    <a:moveTo>
                      <a:pt x="1004" y="301"/>
                    </a:moveTo>
                    <a:cubicBezTo>
                      <a:pt x="953" y="225"/>
                      <a:pt x="953" y="225"/>
                      <a:pt x="953" y="225"/>
                    </a:cubicBezTo>
                    <a:cubicBezTo>
                      <a:pt x="878" y="275"/>
                      <a:pt x="878" y="275"/>
                      <a:pt x="878" y="275"/>
                    </a:cubicBezTo>
                    <a:cubicBezTo>
                      <a:pt x="895" y="301"/>
                      <a:pt x="912" y="326"/>
                      <a:pt x="920" y="351"/>
                    </a:cubicBezTo>
                    <a:lnTo>
                      <a:pt x="1004" y="301"/>
                    </a:lnTo>
                    <a:close/>
                    <a:moveTo>
                      <a:pt x="820" y="92"/>
                    </a:moveTo>
                    <a:cubicBezTo>
                      <a:pt x="744" y="50"/>
                      <a:pt x="744" y="50"/>
                      <a:pt x="744" y="50"/>
                    </a:cubicBezTo>
                    <a:cubicBezTo>
                      <a:pt x="702" y="133"/>
                      <a:pt x="702" y="133"/>
                      <a:pt x="702" y="133"/>
                    </a:cubicBezTo>
                    <a:cubicBezTo>
                      <a:pt x="727" y="142"/>
                      <a:pt x="753" y="159"/>
                      <a:pt x="778" y="175"/>
                    </a:cubicBezTo>
                    <a:lnTo>
                      <a:pt x="820" y="92"/>
                    </a:lnTo>
                    <a:close/>
                    <a:moveTo>
                      <a:pt x="84" y="526"/>
                    </a:moveTo>
                    <a:cubicBezTo>
                      <a:pt x="84" y="510"/>
                      <a:pt x="84" y="501"/>
                      <a:pt x="92" y="485"/>
                    </a:cubicBezTo>
                    <a:cubicBezTo>
                      <a:pt x="0" y="485"/>
                      <a:pt x="0" y="485"/>
                      <a:pt x="0" y="485"/>
                    </a:cubicBezTo>
                    <a:cubicBezTo>
                      <a:pt x="0" y="568"/>
                      <a:pt x="0" y="568"/>
                      <a:pt x="0" y="568"/>
                    </a:cubicBezTo>
                    <a:cubicBezTo>
                      <a:pt x="92" y="568"/>
                      <a:pt x="92" y="568"/>
                      <a:pt x="92" y="568"/>
                    </a:cubicBezTo>
                    <a:cubicBezTo>
                      <a:pt x="84" y="560"/>
                      <a:pt x="84" y="543"/>
                      <a:pt x="84" y="526"/>
                    </a:cubicBezTo>
                    <a:close/>
                    <a:moveTo>
                      <a:pt x="953" y="485"/>
                    </a:moveTo>
                    <a:cubicBezTo>
                      <a:pt x="953" y="501"/>
                      <a:pt x="962" y="510"/>
                      <a:pt x="962" y="526"/>
                    </a:cubicBezTo>
                    <a:cubicBezTo>
                      <a:pt x="962" y="543"/>
                      <a:pt x="953" y="560"/>
                      <a:pt x="953" y="568"/>
                    </a:cubicBezTo>
                    <a:cubicBezTo>
                      <a:pt x="1045" y="568"/>
                      <a:pt x="1045" y="568"/>
                      <a:pt x="1045" y="568"/>
                    </a:cubicBezTo>
                    <a:cubicBezTo>
                      <a:pt x="1045" y="485"/>
                      <a:pt x="1045" y="485"/>
                      <a:pt x="1045" y="485"/>
                    </a:cubicBezTo>
                    <a:lnTo>
                      <a:pt x="953" y="485"/>
                    </a:lnTo>
                    <a:close/>
                    <a:moveTo>
                      <a:pt x="886" y="786"/>
                    </a:moveTo>
                    <a:cubicBezTo>
                      <a:pt x="953" y="827"/>
                      <a:pt x="953" y="827"/>
                      <a:pt x="953" y="827"/>
                    </a:cubicBezTo>
                    <a:cubicBezTo>
                      <a:pt x="1004" y="752"/>
                      <a:pt x="1004" y="752"/>
                      <a:pt x="1004" y="752"/>
                    </a:cubicBezTo>
                    <a:cubicBezTo>
                      <a:pt x="920" y="710"/>
                      <a:pt x="920" y="710"/>
                      <a:pt x="920" y="710"/>
                    </a:cubicBezTo>
                    <a:cubicBezTo>
                      <a:pt x="912" y="735"/>
                      <a:pt x="895" y="761"/>
                      <a:pt x="886" y="786"/>
                    </a:cubicBezTo>
                    <a:close/>
                    <a:moveTo>
                      <a:pt x="42" y="752"/>
                    </a:moveTo>
                    <a:cubicBezTo>
                      <a:pt x="92" y="827"/>
                      <a:pt x="92" y="827"/>
                      <a:pt x="92" y="827"/>
                    </a:cubicBezTo>
                    <a:cubicBezTo>
                      <a:pt x="159" y="786"/>
                      <a:pt x="159" y="786"/>
                      <a:pt x="159" y="786"/>
                    </a:cubicBezTo>
                    <a:cubicBezTo>
                      <a:pt x="151" y="761"/>
                      <a:pt x="134" y="735"/>
                      <a:pt x="126" y="710"/>
                    </a:cubicBezTo>
                    <a:lnTo>
                      <a:pt x="42" y="752"/>
                    </a:lnTo>
                    <a:close/>
                    <a:moveTo>
                      <a:pt x="42" y="752"/>
                    </a:moveTo>
                    <a:lnTo>
                      <a:pt x="42" y="752"/>
                    </a:lnTo>
                    <a:close/>
                  </a:path>
                </a:pathLst>
              </a:custGeom>
              <a:solidFill>
                <a:schemeClr val="bg1"/>
              </a:solidFill>
              <a:ln>
                <a:noFill/>
              </a:ln>
              <a:effectLst/>
              <a:extLst/>
            </p:spPr>
            <p:txBody>
              <a:bodyPr wrap="none" lIns="243785" tIns="121892" rIns="243785" bIns="121892"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grpSp>
      </p:grpSp>
      <p:cxnSp>
        <p:nvCxnSpPr>
          <p:cNvPr id="121" name="Straight Connector 78"/>
          <p:cNvCxnSpPr/>
          <p:nvPr/>
        </p:nvCxnSpPr>
        <p:spPr>
          <a:xfrm>
            <a:off x="1589690" y="2566159"/>
            <a:ext cx="364384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79"/>
          <p:cNvCxnSpPr/>
          <p:nvPr/>
        </p:nvCxnSpPr>
        <p:spPr>
          <a:xfrm>
            <a:off x="1589690" y="3686575"/>
            <a:ext cx="364384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80"/>
          <p:cNvCxnSpPr/>
          <p:nvPr/>
        </p:nvCxnSpPr>
        <p:spPr>
          <a:xfrm>
            <a:off x="1589690" y="4851333"/>
            <a:ext cx="364384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4" name="TextBox 123"/>
          <p:cNvSpPr txBox="1"/>
          <p:nvPr/>
        </p:nvSpPr>
        <p:spPr>
          <a:xfrm>
            <a:off x="1491335" y="337455"/>
            <a:ext cx="1981201"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信息针对化</a:t>
            </a:r>
          </a:p>
        </p:txBody>
      </p:sp>
    </p:spTree>
    <p:extLst>
      <p:ext uri="{BB962C8B-B14F-4D97-AF65-F5344CB8AC3E}">
        <p14:creationId xmlns:p14="http://schemas.microsoft.com/office/powerpoint/2010/main" val="15242498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rot="16741234" flipH="1">
            <a:off x="11156038" y="4059200"/>
            <a:ext cx="211002" cy="478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rot="16741234" flipH="1">
            <a:off x="10775827" y="3870137"/>
            <a:ext cx="425232" cy="243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rot="16741234" flipV="1">
            <a:off x="10609766" y="3216828"/>
            <a:ext cx="564540" cy="361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6741234">
            <a:off x="11152173" y="4533351"/>
            <a:ext cx="404755" cy="2665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6741234" flipH="1">
            <a:off x="11110343" y="5060540"/>
            <a:ext cx="297923" cy="1497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a:stCxn id="30" idx="6"/>
          </p:cNvCxnSpPr>
          <p:nvPr/>
        </p:nvCxnSpPr>
        <p:spPr>
          <a:xfrm rot="16741234" flipV="1">
            <a:off x="10804558" y="6550353"/>
            <a:ext cx="868883" cy="2177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34" idx="6"/>
          </p:cNvCxnSpPr>
          <p:nvPr/>
        </p:nvCxnSpPr>
        <p:spPr>
          <a:xfrm rot="16741234">
            <a:off x="10874231" y="7286541"/>
            <a:ext cx="508993" cy="19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rot="16741234" flipH="1" flipV="1">
            <a:off x="11214500" y="5757818"/>
            <a:ext cx="521979" cy="4500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rot="16741234" flipV="1">
            <a:off x="11381040" y="5279741"/>
            <a:ext cx="270152" cy="4776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rot="16741234">
            <a:off x="10880101" y="4679488"/>
            <a:ext cx="128338" cy="4837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rot="16741234">
            <a:off x="11152173" y="4533351"/>
            <a:ext cx="404755" cy="2665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22" idx="2"/>
          </p:cNvCxnSpPr>
          <p:nvPr/>
        </p:nvCxnSpPr>
        <p:spPr>
          <a:xfrm rot="16741234">
            <a:off x="11633625" y="3224217"/>
            <a:ext cx="560420" cy="45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a:endCxn id="22" idx="6"/>
          </p:cNvCxnSpPr>
          <p:nvPr/>
        </p:nvCxnSpPr>
        <p:spPr>
          <a:xfrm rot="16741234" flipV="1">
            <a:off x="11854092" y="3597384"/>
            <a:ext cx="366063" cy="4727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rot="16741234" flipH="1" flipV="1">
            <a:off x="11622395" y="3933056"/>
            <a:ext cx="505327" cy="6584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rot="16741234">
            <a:off x="10091397" y="5602372"/>
            <a:ext cx="486266" cy="308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rot="16741234" flipH="1">
            <a:off x="10255723" y="5919080"/>
            <a:ext cx="418126" cy="35868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rot="16741234">
            <a:off x="10393294" y="5088832"/>
            <a:ext cx="347450" cy="1484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rot="16741234" flipH="1">
            <a:off x="10706227" y="2969291"/>
            <a:ext cx="122016" cy="12201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1" name="椭圆 20"/>
          <p:cNvSpPr/>
          <p:nvPr/>
        </p:nvSpPr>
        <p:spPr>
          <a:xfrm rot="16741234" flipH="1">
            <a:off x="10952898" y="3600100"/>
            <a:ext cx="170065" cy="17006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2" name="椭圆 21"/>
          <p:cNvSpPr/>
          <p:nvPr/>
        </p:nvSpPr>
        <p:spPr>
          <a:xfrm rot="16741234" flipH="1">
            <a:off x="11791444" y="3519382"/>
            <a:ext cx="97129" cy="9712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椭圆 22"/>
          <p:cNvSpPr/>
          <p:nvPr/>
        </p:nvSpPr>
        <p:spPr>
          <a:xfrm rot="16741234" flipH="1">
            <a:off x="10945159" y="4046176"/>
            <a:ext cx="122016" cy="12201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椭圆 23"/>
          <p:cNvSpPr/>
          <p:nvPr/>
        </p:nvSpPr>
        <p:spPr>
          <a:xfrm rot="16741234" flipH="1">
            <a:off x="11953760" y="2899357"/>
            <a:ext cx="170065" cy="17006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椭圆 24"/>
          <p:cNvSpPr/>
          <p:nvPr/>
        </p:nvSpPr>
        <p:spPr>
          <a:xfrm rot="16741234" flipH="1">
            <a:off x="10626625" y="4906602"/>
            <a:ext cx="97129" cy="9712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6" name="椭圆 25"/>
          <p:cNvSpPr/>
          <p:nvPr/>
        </p:nvSpPr>
        <p:spPr>
          <a:xfrm rot="16741234" flipH="1">
            <a:off x="12191312" y="4018715"/>
            <a:ext cx="118686" cy="118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7" name="椭圆 26"/>
          <p:cNvSpPr/>
          <p:nvPr/>
        </p:nvSpPr>
        <p:spPr>
          <a:xfrm rot="16741234" flipH="1">
            <a:off x="11429428" y="4410757"/>
            <a:ext cx="170065" cy="17006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8" name="椭圆 27"/>
          <p:cNvSpPr/>
          <p:nvPr/>
        </p:nvSpPr>
        <p:spPr>
          <a:xfrm rot="16741234" flipH="1">
            <a:off x="10729582" y="7900522"/>
            <a:ext cx="170065" cy="17006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9" name="椭圆 28"/>
          <p:cNvSpPr/>
          <p:nvPr/>
        </p:nvSpPr>
        <p:spPr>
          <a:xfrm rot="16741234">
            <a:off x="10459433" y="6708493"/>
            <a:ext cx="170065" cy="17006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0" name="椭圆 29"/>
          <p:cNvSpPr/>
          <p:nvPr/>
        </p:nvSpPr>
        <p:spPr>
          <a:xfrm rot="16741234">
            <a:off x="11222252" y="7104788"/>
            <a:ext cx="97129" cy="9712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1" name="椭圆 30"/>
          <p:cNvSpPr/>
          <p:nvPr/>
        </p:nvSpPr>
        <p:spPr>
          <a:xfrm rot="16741234">
            <a:off x="10215880" y="7278382"/>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2" name="椭圆 31"/>
          <p:cNvSpPr/>
          <p:nvPr/>
        </p:nvSpPr>
        <p:spPr>
          <a:xfrm rot="16741234">
            <a:off x="9818261" y="6527678"/>
            <a:ext cx="97129" cy="9712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3" name="椭圆 32"/>
          <p:cNvSpPr/>
          <p:nvPr/>
        </p:nvSpPr>
        <p:spPr>
          <a:xfrm rot="16741234">
            <a:off x="10583965" y="6321379"/>
            <a:ext cx="122016" cy="122016"/>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4" name="椭圆 33"/>
          <p:cNvSpPr/>
          <p:nvPr/>
        </p:nvSpPr>
        <p:spPr>
          <a:xfrm rot="16741234">
            <a:off x="10923428" y="7618094"/>
            <a:ext cx="122016" cy="12201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5" name="椭圆 34"/>
          <p:cNvSpPr/>
          <p:nvPr/>
        </p:nvSpPr>
        <p:spPr>
          <a:xfrm rot="16741234">
            <a:off x="10378601" y="5302972"/>
            <a:ext cx="97129" cy="9712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6" name="椭圆 35"/>
          <p:cNvSpPr/>
          <p:nvPr/>
        </p:nvSpPr>
        <p:spPr>
          <a:xfrm rot="16741234">
            <a:off x="10236903" y="5768618"/>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7" name="椭圆 36"/>
          <p:cNvSpPr/>
          <p:nvPr/>
        </p:nvSpPr>
        <p:spPr>
          <a:xfrm rot="16741234">
            <a:off x="11710799" y="5680179"/>
            <a:ext cx="97129" cy="9712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8" name="椭圆 37"/>
          <p:cNvSpPr/>
          <p:nvPr/>
        </p:nvSpPr>
        <p:spPr>
          <a:xfrm rot="16741234">
            <a:off x="11005466" y="5655221"/>
            <a:ext cx="128800" cy="1288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9" name="椭圆 38"/>
          <p:cNvSpPr/>
          <p:nvPr/>
        </p:nvSpPr>
        <p:spPr>
          <a:xfrm rot="16741234">
            <a:off x="11163594" y="6085274"/>
            <a:ext cx="170065" cy="17006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0" name="椭圆 39"/>
          <p:cNvSpPr/>
          <p:nvPr/>
        </p:nvSpPr>
        <p:spPr>
          <a:xfrm rot="16741234" flipH="1">
            <a:off x="11195627" y="5231719"/>
            <a:ext cx="170065" cy="17006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1" name="椭圆 40"/>
          <p:cNvSpPr/>
          <p:nvPr/>
        </p:nvSpPr>
        <p:spPr>
          <a:xfrm rot="16741234" flipH="1">
            <a:off x="11138812" y="4807895"/>
            <a:ext cx="145836" cy="145836"/>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2" name="椭圆 41"/>
          <p:cNvSpPr/>
          <p:nvPr/>
        </p:nvSpPr>
        <p:spPr>
          <a:xfrm rot="16741234" flipH="1">
            <a:off x="12439157" y="3570107"/>
            <a:ext cx="122016" cy="12201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3" name="椭圆 42"/>
          <p:cNvSpPr/>
          <p:nvPr/>
        </p:nvSpPr>
        <p:spPr>
          <a:xfrm rot="16741234" flipH="1">
            <a:off x="12272484" y="4681201"/>
            <a:ext cx="105246" cy="10524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4" name="椭圆 43"/>
          <p:cNvSpPr/>
          <p:nvPr/>
        </p:nvSpPr>
        <p:spPr>
          <a:xfrm rot="16741234" flipH="1">
            <a:off x="11814771" y="5025253"/>
            <a:ext cx="97129" cy="9712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5" name="椭圆 44"/>
          <p:cNvSpPr/>
          <p:nvPr/>
        </p:nvSpPr>
        <p:spPr>
          <a:xfrm rot="16741234" flipH="1">
            <a:off x="12468502" y="4261044"/>
            <a:ext cx="170065" cy="17006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6" name="椭圆 45"/>
          <p:cNvSpPr/>
          <p:nvPr/>
        </p:nvSpPr>
        <p:spPr>
          <a:xfrm rot="16741234">
            <a:off x="12040514" y="6142409"/>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7" name="椭圆 46"/>
          <p:cNvSpPr/>
          <p:nvPr/>
        </p:nvSpPr>
        <p:spPr>
          <a:xfrm rot="16741234">
            <a:off x="11759912" y="6736155"/>
            <a:ext cx="118686" cy="118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8" name="椭圆 47"/>
          <p:cNvSpPr/>
          <p:nvPr/>
        </p:nvSpPr>
        <p:spPr>
          <a:xfrm rot="16741234">
            <a:off x="11485276" y="7445641"/>
            <a:ext cx="97129" cy="9712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9" name="椭圆 48"/>
          <p:cNvSpPr/>
          <p:nvPr/>
        </p:nvSpPr>
        <p:spPr>
          <a:xfrm rot="16741234">
            <a:off x="11430094" y="6619297"/>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0" name="椭圆 49"/>
          <p:cNvSpPr/>
          <p:nvPr/>
        </p:nvSpPr>
        <p:spPr>
          <a:xfrm rot="16741234" flipH="1">
            <a:off x="12284200" y="5227680"/>
            <a:ext cx="148893" cy="148893"/>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1" name="椭圆 50"/>
          <p:cNvSpPr/>
          <p:nvPr/>
        </p:nvSpPr>
        <p:spPr>
          <a:xfrm rot="16741234" flipH="1">
            <a:off x="10537060" y="3870126"/>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2" name="椭圆 51"/>
          <p:cNvSpPr/>
          <p:nvPr/>
        </p:nvSpPr>
        <p:spPr>
          <a:xfrm rot="16741234" flipH="1">
            <a:off x="10441786" y="4478035"/>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grpSp>
        <p:nvGrpSpPr>
          <p:cNvPr id="53" name="组合 52"/>
          <p:cNvGrpSpPr/>
          <p:nvPr/>
        </p:nvGrpSpPr>
        <p:grpSpPr>
          <a:xfrm rot="16741234">
            <a:off x="8692955" y="4713848"/>
            <a:ext cx="2720838" cy="505942"/>
            <a:chOff x="5233265" y="2334818"/>
            <a:chExt cx="2720838" cy="505942"/>
          </a:xfrm>
        </p:grpSpPr>
        <p:sp>
          <p:nvSpPr>
            <p:cNvPr id="54" name="椭圆 53"/>
            <p:cNvSpPr/>
            <p:nvPr/>
          </p:nvSpPr>
          <p:spPr>
            <a:xfrm flipH="1">
              <a:off x="7856974" y="2607323"/>
              <a:ext cx="97129" cy="9712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5" name="椭圆 54"/>
            <p:cNvSpPr/>
            <p:nvPr/>
          </p:nvSpPr>
          <p:spPr>
            <a:xfrm>
              <a:off x="5233265" y="2735514"/>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6" name="椭圆 55"/>
            <p:cNvSpPr/>
            <p:nvPr/>
          </p:nvSpPr>
          <p:spPr>
            <a:xfrm>
              <a:off x="5596947" y="2508972"/>
              <a:ext cx="122016" cy="122016"/>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7" name="椭圆 56"/>
            <p:cNvSpPr/>
            <p:nvPr/>
          </p:nvSpPr>
          <p:spPr>
            <a:xfrm flipH="1">
              <a:off x="6370598" y="2334818"/>
              <a:ext cx="170065" cy="17006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8" name="椭圆 57"/>
            <p:cNvSpPr/>
            <p:nvPr/>
          </p:nvSpPr>
          <p:spPr>
            <a:xfrm>
              <a:off x="7109056" y="2611432"/>
              <a:ext cx="141849" cy="141849"/>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grpSp>
      <p:cxnSp>
        <p:nvCxnSpPr>
          <p:cNvPr id="59" name="直接连接符 58"/>
          <p:cNvCxnSpPr>
            <a:endCxn id="32" idx="3"/>
          </p:cNvCxnSpPr>
          <p:nvPr/>
        </p:nvCxnSpPr>
        <p:spPr>
          <a:xfrm rot="16741234" flipV="1">
            <a:off x="9761023" y="6730232"/>
            <a:ext cx="610899" cy="4434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a:stCxn id="33" idx="0"/>
            <a:endCxn id="32" idx="5"/>
          </p:cNvCxnSpPr>
          <p:nvPr/>
        </p:nvCxnSpPr>
        <p:spPr>
          <a:xfrm rot="16741234" flipH="1" flipV="1">
            <a:off x="10105861" y="6138877"/>
            <a:ext cx="279123" cy="6427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rot="16741234" flipH="1">
            <a:off x="11447507" y="2315150"/>
            <a:ext cx="118686" cy="118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62" name="椭圆 61"/>
          <p:cNvSpPr/>
          <p:nvPr/>
        </p:nvSpPr>
        <p:spPr>
          <a:xfrm rot="16741234" flipH="1">
            <a:off x="11385936" y="2955305"/>
            <a:ext cx="175715" cy="175715"/>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63" name="椭圆 62"/>
          <p:cNvSpPr/>
          <p:nvPr/>
        </p:nvSpPr>
        <p:spPr>
          <a:xfrm rot="16741234">
            <a:off x="11099099" y="1798496"/>
            <a:ext cx="137160" cy="13716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64" name="文本框 63"/>
          <p:cNvSpPr txBox="1"/>
          <p:nvPr/>
        </p:nvSpPr>
        <p:spPr>
          <a:xfrm>
            <a:off x="10853517"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rPr>
              <a:t>01</a:t>
            </a:r>
            <a:endParaRPr kumimoji="0" lang="zh-CN" altLang="en-US"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endParaRPr>
          </a:p>
        </p:txBody>
      </p:sp>
      <p:cxnSp>
        <p:nvCxnSpPr>
          <p:cNvPr id="65" name="直接连接符 64"/>
          <p:cNvCxnSpPr/>
          <p:nvPr/>
        </p:nvCxnSpPr>
        <p:spPr>
          <a:xfrm flipH="1">
            <a:off x="11568361"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grpSp>
        <p:nvGrpSpPr>
          <p:cNvPr id="66" name="组合 65"/>
          <p:cNvGrpSpPr/>
          <p:nvPr/>
        </p:nvGrpSpPr>
        <p:grpSpPr>
          <a:xfrm>
            <a:off x="6069516" y="1148659"/>
            <a:ext cx="3681623" cy="4357094"/>
            <a:chOff x="6802962" y="1888400"/>
            <a:chExt cx="3681623" cy="4357094"/>
          </a:xfrm>
          <a:blipFill>
            <a:blip r:embed="rId5"/>
            <a:stretch>
              <a:fillRect/>
            </a:stretch>
          </a:blipFill>
          <a:effectLst>
            <a:outerShdw blurRad="76200" dist="63500" dir="10800000" algn="r" rotWithShape="0">
              <a:prstClr val="black">
                <a:alpha val="40000"/>
              </a:prstClr>
            </a:outerShdw>
          </a:effectLst>
        </p:grpSpPr>
        <p:sp>
          <p:nvSpPr>
            <p:cNvPr id="67" name="矩形 66"/>
            <p:cNvSpPr/>
            <p:nvPr/>
          </p:nvSpPr>
          <p:spPr>
            <a:xfrm>
              <a:off x="7655283" y="4085494"/>
              <a:ext cx="2610640" cy="2160000"/>
            </a:xfrm>
            <a:prstGeom prst="rect">
              <a:avLst/>
            </a:prstGeom>
            <a:blipFill>
              <a:blip r:embed="rId6" cstate="print"/>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华文细黑" panose="02010600040101010101" pitchFamily="2" charset="-122"/>
                <a:ea typeface="华文细黑" panose="02010600040101010101" pitchFamily="2" charset="-122"/>
                <a:cs typeface="+mn-cs"/>
              </a:endParaRPr>
            </a:p>
          </p:txBody>
        </p:sp>
        <p:sp>
          <p:nvSpPr>
            <p:cNvPr id="68" name="矩形 67"/>
            <p:cNvSpPr/>
            <p:nvPr/>
          </p:nvSpPr>
          <p:spPr>
            <a:xfrm>
              <a:off x="6802962" y="1888400"/>
              <a:ext cx="2157641" cy="1736494"/>
            </a:xfrm>
            <a:prstGeom prst="rect">
              <a:avLst/>
            </a:prstGeom>
            <a:blipFill>
              <a:blip r:embed="rId7" cstate="print"/>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华文细黑" panose="02010600040101010101" pitchFamily="2" charset="-122"/>
                <a:ea typeface="华文细黑" panose="02010600040101010101" pitchFamily="2" charset="-122"/>
                <a:cs typeface="+mn-cs"/>
              </a:endParaRPr>
            </a:p>
          </p:txBody>
        </p:sp>
        <p:sp>
          <p:nvSpPr>
            <p:cNvPr id="69" name="矩形 68"/>
            <p:cNvSpPr/>
            <p:nvPr/>
          </p:nvSpPr>
          <p:spPr>
            <a:xfrm>
              <a:off x="8758707" y="3060717"/>
              <a:ext cx="1725878" cy="1388488"/>
            </a:xfrm>
            <a:prstGeom prst="rect">
              <a:avLst/>
            </a:prstGeom>
            <a:blipFill>
              <a:blip r:embed="rId8" cstate="print"/>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华文细黑" panose="02010600040101010101" pitchFamily="2" charset="-122"/>
                <a:ea typeface="华文细黑" panose="02010600040101010101" pitchFamily="2" charset="-122"/>
                <a:cs typeface="+mn-cs"/>
              </a:endParaRPr>
            </a:p>
          </p:txBody>
        </p:sp>
      </p:grpSp>
      <p:sp>
        <p:nvSpPr>
          <p:cNvPr id="83" name="MH_Text_1"/>
          <p:cNvSpPr txBox="1">
            <a:spLocks noChangeArrowheads="1"/>
          </p:cNvSpPr>
          <p:nvPr>
            <p:custDataLst>
              <p:tags r:id="rId1"/>
            </p:custDataLst>
          </p:nvPr>
        </p:nvSpPr>
        <p:spPr bwMode="auto">
          <a:xfrm>
            <a:off x="649188" y="3227416"/>
            <a:ext cx="5400000" cy="66776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noAutofit/>
          </a:bodyPr>
          <a:lstStyle>
            <a:defPPr>
              <a:defRPr lang="en-US"/>
            </a:defPPr>
            <a:lvl1pPr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zh-CN" b="0" i="0" u="none" strike="noStrike" kern="1200" cap="none" spc="0" normalizeH="0" baseline="0" noProof="0" dirty="0">
                <a:ln>
                  <a:noFill/>
                </a:ln>
                <a:solidFill>
                  <a:prstClr val="black"/>
                </a:solidFill>
                <a:effectLst/>
                <a:uLnTx/>
                <a:uFillTx/>
                <a:latin typeface="Calibri" panose="020F0502020204030204" pitchFamily="34" charset="0"/>
                <a:ea typeface="等线" panose="02010600030101010101" pitchFamily="2" charset="-122"/>
                <a:cs typeface="Arial" panose="020B0604020202020204" pitchFamily="34" charset="0"/>
              </a:rPr>
              <a:t>本项目主要研究桥梁船撞监测预警系统中预警、评估信息的自动化处理和发布技术，以提高桥梁船撞监测预警系统的反应速度及其信息发布时效性</a:t>
            </a:r>
            <a:r>
              <a:rPr kumimoji="0" lang="zh-CN" altLang="en-US" b="0" i="0" u="none" strike="noStrike" kern="1200" cap="none" spc="0" normalizeH="0" baseline="0" noProof="0" dirty="0">
                <a:ln>
                  <a:noFill/>
                </a:ln>
                <a:solidFill>
                  <a:prstClr val="black"/>
                </a:solidFill>
                <a:effectLst/>
                <a:uLnTx/>
                <a:uFillTx/>
                <a:latin typeface="Calibri" panose="020F0502020204030204" pitchFamily="34" charset="0"/>
                <a:ea typeface="等线" panose="02010600030101010101" pitchFamily="2" charset="-122"/>
                <a:cs typeface="Arial" panose="020B0604020202020204" pitchFamily="34" charset="0"/>
              </a:rPr>
              <a:t>、针对性，减少人力工作</a:t>
            </a:r>
            <a:r>
              <a:rPr kumimoji="0" lang="zh-CN" altLang="zh-CN" b="0" i="0" u="none" strike="noStrike" kern="1200" cap="none" spc="0" normalizeH="0" baseline="0" noProof="0" dirty="0">
                <a:ln>
                  <a:noFill/>
                </a:ln>
                <a:solidFill>
                  <a:prstClr val="black"/>
                </a:solidFill>
                <a:effectLst/>
                <a:uLnTx/>
                <a:uFillTx/>
                <a:latin typeface="Calibri" panose="020F0502020204030204" pitchFamily="34" charset="0"/>
                <a:ea typeface="等线" panose="02010600030101010101" pitchFamily="2" charset="-122"/>
                <a:cs typeface="Arial" panose="020B0604020202020204" pitchFamily="34" charset="0"/>
              </a:rPr>
              <a:t>。</a:t>
            </a:r>
          </a:p>
        </p:txBody>
      </p:sp>
      <p:sp>
        <p:nvSpPr>
          <p:cNvPr id="84" name="MH_SubTitle_1"/>
          <p:cNvSpPr txBox="1">
            <a:spLocks noChangeArrowheads="1"/>
          </p:cNvSpPr>
          <p:nvPr>
            <p:custDataLst>
              <p:tags r:id="rId2"/>
            </p:custDataLst>
          </p:nvPr>
        </p:nvSpPr>
        <p:spPr bwMode="auto">
          <a:xfrm>
            <a:off x="552626" y="2721471"/>
            <a:ext cx="1975953" cy="47509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nchor="b">
            <a:noAutofit/>
          </a:bodyPr>
          <a:lstStyle>
            <a:defPPr>
              <a:defRPr lang="en-US"/>
            </a:defPPr>
            <a:lvl1pPr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zh-CN" altLang="en-US" sz="2800" b="0" i="0" u="none" strike="noStrike" kern="1200" cap="none" spc="0" normalizeH="0" baseline="0" noProof="0" dirty="0">
                <a:ln>
                  <a:noFill/>
                </a:ln>
                <a:solidFill>
                  <a:srgbClr val="58595B"/>
                </a:solidFill>
                <a:effectLst/>
                <a:uLnTx/>
                <a:uFillTx/>
                <a:latin typeface="华文细黑" panose="02010600040101010101" pitchFamily="2" charset="-122"/>
                <a:ea typeface="华文细黑" panose="02010600040101010101" pitchFamily="2" charset="-122"/>
                <a:cs typeface="Arial" panose="020B0604020202020204" pitchFamily="34" charset="0"/>
              </a:rPr>
              <a:t>项目描述</a:t>
            </a:r>
            <a:endParaRPr kumimoji="0" lang="en-US" altLang="zh-CN" sz="2800" b="0" i="0" u="none" strike="noStrike" kern="1200" cap="none" spc="0" normalizeH="0" baseline="0" noProof="0" dirty="0">
              <a:ln>
                <a:noFill/>
              </a:ln>
              <a:solidFill>
                <a:srgbClr val="58595B"/>
              </a:solidFill>
              <a:effectLst/>
              <a:uLnTx/>
              <a:uFillTx/>
              <a:latin typeface="华文细黑" panose="02010600040101010101" pitchFamily="2" charset="-122"/>
              <a:ea typeface="华文细黑" panose="02010600040101010101" pitchFamily="2" charset="-122"/>
              <a:cs typeface="Arial" panose="020B0604020202020204" pitchFamily="34" charset="0"/>
            </a:endParaRPr>
          </a:p>
        </p:txBody>
      </p:sp>
      <p:grpSp>
        <p:nvGrpSpPr>
          <p:cNvPr id="85" name="组合 84"/>
          <p:cNvGrpSpPr/>
          <p:nvPr/>
        </p:nvGrpSpPr>
        <p:grpSpPr>
          <a:xfrm flipH="1">
            <a:off x="2635760" y="2724877"/>
            <a:ext cx="385981" cy="502539"/>
            <a:chOff x="3196030" y="1160235"/>
            <a:chExt cx="582794" cy="758785"/>
          </a:xfrm>
          <a:solidFill>
            <a:schemeClr val="accent3"/>
          </a:solidFill>
        </p:grpSpPr>
        <p:sp>
          <p:nvSpPr>
            <p:cNvPr id="86" name="Freeform 634"/>
            <p:cNvSpPr>
              <a:spLocks noEditPoints="1"/>
            </p:cNvSpPr>
            <p:nvPr/>
          </p:nvSpPr>
          <p:spPr bwMode="auto">
            <a:xfrm>
              <a:off x="3243635" y="1160235"/>
              <a:ext cx="535189" cy="533747"/>
            </a:xfrm>
            <a:custGeom>
              <a:avLst/>
              <a:gdLst>
                <a:gd name="T0" fmla="*/ 225 w 314"/>
                <a:gd name="T1" fmla="*/ 39 h 313"/>
                <a:gd name="T2" fmla="*/ 34 w 314"/>
                <a:gd name="T3" fmla="*/ 89 h 313"/>
                <a:gd name="T4" fmla="*/ 62 w 314"/>
                <a:gd name="T5" fmla="*/ 264 h 313"/>
                <a:gd name="T6" fmla="*/ 84 w 314"/>
                <a:gd name="T7" fmla="*/ 280 h 313"/>
                <a:gd name="T8" fmla="*/ 110 w 314"/>
                <a:gd name="T9" fmla="*/ 292 h 313"/>
                <a:gd name="T10" fmla="*/ 275 w 314"/>
                <a:gd name="T11" fmla="*/ 230 h 313"/>
                <a:gd name="T12" fmla="*/ 225 w 314"/>
                <a:gd name="T13" fmla="*/ 39 h 313"/>
                <a:gd name="T14" fmla="*/ 229 w 314"/>
                <a:gd name="T15" fmla="*/ 203 h 313"/>
                <a:gd name="T16" fmla="*/ 111 w 314"/>
                <a:gd name="T17" fmla="*/ 234 h 313"/>
                <a:gd name="T18" fmla="*/ 79 w 314"/>
                <a:gd name="T19" fmla="*/ 116 h 313"/>
                <a:gd name="T20" fmla="*/ 198 w 314"/>
                <a:gd name="T21" fmla="*/ 84 h 313"/>
                <a:gd name="T22" fmla="*/ 229 w 314"/>
                <a:gd name="T23" fmla="*/ 203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4" h="313">
                  <a:moveTo>
                    <a:pt x="225" y="39"/>
                  </a:moveTo>
                  <a:cubicBezTo>
                    <a:pt x="158" y="0"/>
                    <a:pt x="72" y="23"/>
                    <a:pt x="34" y="89"/>
                  </a:cubicBezTo>
                  <a:cubicBezTo>
                    <a:pt x="0" y="148"/>
                    <a:pt x="13" y="221"/>
                    <a:pt x="62" y="264"/>
                  </a:cubicBezTo>
                  <a:cubicBezTo>
                    <a:pt x="69" y="270"/>
                    <a:pt x="76" y="275"/>
                    <a:pt x="84" y="280"/>
                  </a:cubicBezTo>
                  <a:cubicBezTo>
                    <a:pt x="92" y="285"/>
                    <a:pt x="101" y="289"/>
                    <a:pt x="110" y="292"/>
                  </a:cubicBezTo>
                  <a:cubicBezTo>
                    <a:pt x="171" y="313"/>
                    <a:pt x="241" y="288"/>
                    <a:pt x="275" y="230"/>
                  </a:cubicBezTo>
                  <a:cubicBezTo>
                    <a:pt x="314" y="163"/>
                    <a:pt x="291" y="77"/>
                    <a:pt x="225" y="39"/>
                  </a:cubicBezTo>
                  <a:close/>
                  <a:moveTo>
                    <a:pt x="229" y="203"/>
                  </a:moveTo>
                  <a:cubicBezTo>
                    <a:pt x="205" y="244"/>
                    <a:pt x="152" y="259"/>
                    <a:pt x="111" y="234"/>
                  </a:cubicBezTo>
                  <a:cubicBezTo>
                    <a:pt x="69" y="210"/>
                    <a:pt x="55" y="157"/>
                    <a:pt x="79" y="116"/>
                  </a:cubicBezTo>
                  <a:cubicBezTo>
                    <a:pt x="103" y="74"/>
                    <a:pt x="157" y="60"/>
                    <a:pt x="198" y="84"/>
                  </a:cubicBezTo>
                  <a:cubicBezTo>
                    <a:pt x="239" y="108"/>
                    <a:pt x="254" y="162"/>
                    <a:pt x="229" y="203"/>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endParaRPr>
            </a:p>
          </p:txBody>
        </p:sp>
        <p:sp>
          <p:nvSpPr>
            <p:cNvPr id="87" name="Oval 635"/>
            <p:cNvSpPr>
              <a:spLocks noChangeArrowheads="1"/>
            </p:cNvSpPr>
            <p:nvPr/>
          </p:nvSpPr>
          <p:spPr bwMode="auto">
            <a:xfrm>
              <a:off x="3465068" y="1327572"/>
              <a:ext cx="85111" cy="87275"/>
            </a:xfrm>
            <a:prstGeom prst="ellipse">
              <a:avLst/>
            </a:pr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endParaRPr>
            </a:p>
          </p:txBody>
        </p:sp>
        <p:sp>
          <p:nvSpPr>
            <p:cNvPr id="88" name="Freeform 636"/>
            <p:cNvSpPr>
              <a:spLocks/>
            </p:cNvSpPr>
            <p:nvPr/>
          </p:nvSpPr>
          <p:spPr bwMode="auto">
            <a:xfrm>
              <a:off x="3507623" y="1422781"/>
              <a:ext cx="92324" cy="98816"/>
            </a:xfrm>
            <a:custGeom>
              <a:avLst/>
              <a:gdLst>
                <a:gd name="T0" fmla="*/ 13 w 54"/>
                <a:gd name="T1" fmla="*/ 0 h 58"/>
                <a:gd name="T2" fmla="*/ 0 w 54"/>
                <a:gd name="T3" fmla="*/ 11 h 58"/>
                <a:gd name="T4" fmla="*/ 13 w 54"/>
                <a:gd name="T5" fmla="*/ 40 h 58"/>
                <a:gd name="T6" fmla="*/ 0 w 54"/>
                <a:gd name="T7" fmla="*/ 58 h 58"/>
                <a:gd name="T8" fmla="*/ 4 w 54"/>
                <a:gd name="T9" fmla="*/ 58 h 58"/>
                <a:gd name="T10" fmla="*/ 44 w 54"/>
                <a:gd name="T11" fmla="*/ 16 h 58"/>
                <a:gd name="T12" fmla="*/ 13 w 54"/>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54" h="58">
                  <a:moveTo>
                    <a:pt x="13" y="0"/>
                  </a:moveTo>
                  <a:cubicBezTo>
                    <a:pt x="0" y="11"/>
                    <a:pt x="0" y="11"/>
                    <a:pt x="0" y="11"/>
                  </a:cubicBezTo>
                  <a:cubicBezTo>
                    <a:pt x="13" y="40"/>
                    <a:pt x="13" y="40"/>
                    <a:pt x="13" y="40"/>
                  </a:cubicBezTo>
                  <a:cubicBezTo>
                    <a:pt x="0" y="58"/>
                    <a:pt x="0" y="58"/>
                    <a:pt x="0" y="58"/>
                  </a:cubicBezTo>
                  <a:cubicBezTo>
                    <a:pt x="4" y="58"/>
                    <a:pt x="4" y="58"/>
                    <a:pt x="4" y="58"/>
                  </a:cubicBezTo>
                  <a:cubicBezTo>
                    <a:pt x="54" y="58"/>
                    <a:pt x="44" y="29"/>
                    <a:pt x="44" y="16"/>
                  </a:cubicBezTo>
                  <a:cubicBezTo>
                    <a:pt x="44" y="6"/>
                    <a:pt x="24" y="2"/>
                    <a:pt x="13" y="0"/>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endParaRPr>
            </a:p>
          </p:txBody>
        </p:sp>
        <p:sp>
          <p:nvSpPr>
            <p:cNvPr id="89" name="Freeform 637"/>
            <p:cNvSpPr>
              <a:spLocks/>
            </p:cNvSpPr>
            <p:nvPr/>
          </p:nvSpPr>
          <p:spPr bwMode="auto">
            <a:xfrm>
              <a:off x="3416021" y="1422781"/>
              <a:ext cx="91603" cy="98816"/>
            </a:xfrm>
            <a:custGeom>
              <a:avLst/>
              <a:gdLst>
                <a:gd name="T0" fmla="*/ 54 w 54"/>
                <a:gd name="T1" fmla="*/ 11 h 58"/>
                <a:gd name="T2" fmla="*/ 41 w 54"/>
                <a:gd name="T3" fmla="*/ 0 h 58"/>
                <a:gd name="T4" fmla="*/ 11 w 54"/>
                <a:gd name="T5" fmla="*/ 16 h 58"/>
                <a:gd name="T6" fmla="*/ 50 w 54"/>
                <a:gd name="T7" fmla="*/ 58 h 58"/>
                <a:gd name="T8" fmla="*/ 54 w 54"/>
                <a:gd name="T9" fmla="*/ 58 h 58"/>
                <a:gd name="T10" fmla="*/ 41 w 54"/>
                <a:gd name="T11" fmla="*/ 40 h 58"/>
                <a:gd name="T12" fmla="*/ 54 w 54"/>
                <a:gd name="T13" fmla="*/ 11 h 58"/>
              </a:gdLst>
              <a:ahLst/>
              <a:cxnLst>
                <a:cxn ang="0">
                  <a:pos x="T0" y="T1"/>
                </a:cxn>
                <a:cxn ang="0">
                  <a:pos x="T2" y="T3"/>
                </a:cxn>
                <a:cxn ang="0">
                  <a:pos x="T4" y="T5"/>
                </a:cxn>
                <a:cxn ang="0">
                  <a:pos x="T6" y="T7"/>
                </a:cxn>
                <a:cxn ang="0">
                  <a:pos x="T8" y="T9"/>
                </a:cxn>
                <a:cxn ang="0">
                  <a:pos x="T10" y="T11"/>
                </a:cxn>
                <a:cxn ang="0">
                  <a:pos x="T12" y="T13"/>
                </a:cxn>
              </a:cxnLst>
              <a:rect l="0" t="0" r="r" b="b"/>
              <a:pathLst>
                <a:path w="54" h="58">
                  <a:moveTo>
                    <a:pt x="54" y="11"/>
                  </a:moveTo>
                  <a:cubicBezTo>
                    <a:pt x="41" y="0"/>
                    <a:pt x="41" y="0"/>
                    <a:pt x="41" y="0"/>
                  </a:cubicBezTo>
                  <a:cubicBezTo>
                    <a:pt x="30" y="2"/>
                    <a:pt x="11" y="6"/>
                    <a:pt x="11" y="16"/>
                  </a:cubicBezTo>
                  <a:cubicBezTo>
                    <a:pt x="11" y="29"/>
                    <a:pt x="0" y="58"/>
                    <a:pt x="50" y="58"/>
                  </a:cubicBezTo>
                  <a:cubicBezTo>
                    <a:pt x="54" y="58"/>
                    <a:pt x="54" y="58"/>
                    <a:pt x="54" y="58"/>
                  </a:cubicBezTo>
                  <a:cubicBezTo>
                    <a:pt x="41" y="40"/>
                    <a:pt x="41" y="40"/>
                    <a:pt x="41" y="40"/>
                  </a:cubicBezTo>
                  <a:lnTo>
                    <a:pt x="54" y="11"/>
                  </a:ln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endParaRPr>
            </a:p>
          </p:txBody>
        </p:sp>
        <p:sp>
          <p:nvSpPr>
            <p:cNvPr id="90" name="Freeform 638"/>
            <p:cNvSpPr>
              <a:spLocks/>
            </p:cNvSpPr>
            <p:nvPr/>
          </p:nvSpPr>
          <p:spPr bwMode="auto">
            <a:xfrm>
              <a:off x="3196030" y="1626181"/>
              <a:ext cx="225039" cy="292839"/>
            </a:xfrm>
            <a:custGeom>
              <a:avLst/>
              <a:gdLst>
                <a:gd name="T0" fmla="*/ 85 w 132"/>
                <a:gd name="T1" fmla="*/ 0 h 172"/>
                <a:gd name="T2" fmla="*/ 12 w 132"/>
                <a:gd name="T3" fmla="*/ 125 h 172"/>
                <a:gd name="T4" fmla="*/ 25 w 132"/>
                <a:gd name="T5" fmla="*/ 158 h 172"/>
                <a:gd name="T6" fmla="*/ 58 w 132"/>
                <a:gd name="T7" fmla="*/ 156 h 172"/>
                <a:gd name="T8" fmla="*/ 132 w 132"/>
                <a:gd name="T9" fmla="*/ 28 h 172"/>
                <a:gd name="T10" fmla="*/ 105 w 132"/>
                <a:gd name="T11" fmla="*/ 19 h 172"/>
                <a:gd name="T12" fmla="*/ 85 w 132"/>
                <a:gd name="T13" fmla="*/ 0 h 172"/>
              </a:gdLst>
              <a:ahLst/>
              <a:cxnLst>
                <a:cxn ang="0">
                  <a:pos x="T0" y="T1"/>
                </a:cxn>
                <a:cxn ang="0">
                  <a:pos x="T2" y="T3"/>
                </a:cxn>
                <a:cxn ang="0">
                  <a:pos x="T4" y="T5"/>
                </a:cxn>
                <a:cxn ang="0">
                  <a:pos x="T6" y="T7"/>
                </a:cxn>
                <a:cxn ang="0">
                  <a:pos x="T8" y="T9"/>
                </a:cxn>
                <a:cxn ang="0">
                  <a:pos x="T10" y="T11"/>
                </a:cxn>
                <a:cxn ang="0">
                  <a:pos x="T12" y="T13"/>
                </a:cxn>
              </a:cxnLst>
              <a:rect l="0" t="0" r="r" b="b"/>
              <a:pathLst>
                <a:path w="132" h="172">
                  <a:moveTo>
                    <a:pt x="85" y="0"/>
                  </a:moveTo>
                  <a:cubicBezTo>
                    <a:pt x="12" y="125"/>
                    <a:pt x="12" y="125"/>
                    <a:pt x="12" y="125"/>
                  </a:cubicBezTo>
                  <a:cubicBezTo>
                    <a:pt x="12" y="125"/>
                    <a:pt x="0" y="144"/>
                    <a:pt x="25" y="158"/>
                  </a:cubicBezTo>
                  <a:cubicBezTo>
                    <a:pt x="49" y="172"/>
                    <a:pt x="58" y="156"/>
                    <a:pt x="58" y="156"/>
                  </a:cubicBezTo>
                  <a:cubicBezTo>
                    <a:pt x="132" y="28"/>
                    <a:pt x="132" y="28"/>
                    <a:pt x="132" y="28"/>
                  </a:cubicBezTo>
                  <a:cubicBezTo>
                    <a:pt x="132" y="28"/>
                    <a:pt x="119" y="27"/>
                    <a:pt x="105" y="19"/>
                  </a:cubicBezTo>
                  <a:cubicBezTo>
                    <a:pt x="92" y="11"/>
                    <a:pt x="85" y="0"/>
                    <a:pt x="85" y="0"/>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dirty="0">
                <a:ln>
                  <a:noFill/>
                </a:ln>
                <a:solidFill>
                  <a:prstClr val="black">
                    <a:lumMod val="85000"/>
                    <a:lumOff val="15000"/>
                  </a:prstClr>
                </a:solidFill>
                <a:effectLst/>
                <a:uLnTx/>
                <a:uFillTx/>
                <a:latin typeface="华文细黑" panose="02010600040101010101" pitchFamily="2" charset="-122"/>
                <a:ea typeface="华文细黑" panose="02010600040101010101" pitchFamily="2" charset="-122"/>
                <a:cs typeface="+mn-cs"/>
              </a:endParaRPr>
            </a:p>
          </p:txBody>
        </p:sp>
      </p:grpSp>
      <p:sp>
        <p:nvSpPr>
          <p:cNvPr id="77" name="文本框 217"/>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rPr>
              <a:t>01</a:t>
            </a:r>
            <a:endParaRPr kumimoji="0" lang="zh-CN" altLang="en-US" sz="6000" b="0" i="0" u="none" strike="noStrike" kern="1200" cap="none" spc="0" normalizeH="0" baseline="0" noProof="0" dirty="0">
              <a:ln>
                <a:noFill/>
              </a:ln>
              <a:solidFill>
                <a:prstClr val="black"/>
              </a:solidFill>
              <a:effectLst/>
              <a:uLnTx/>
              <a:uFillTx/>
              <a:latin typeface="等线"/>
              <a:ea typeface="LiHei Pro" panose="02010601030101010101" pitchFamily="2" charset="-122"/>
              <a:cs typeface="Aharoni" panose="02010803020104030203" pitchFamily="2" charset="-79"/>
            </a:endParaRPr>
          </a:p>
        </p:txBody>
      </p:sp>
      <p:cxnSp>
        <p:nvCxnSpPr>
          <p:cNvPr id="78" name="直接连接符 77"/>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79" name="TextBox 78"/>
          <p:cNvSpPr txBox="1"/>
          <p:nvPr/>
        </p:nvSpPr>
        <p:spPr>
          <a:xfrm>
            <a:off x="1687284" y="304799"/>
            <a:ext cx="166551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项目描述</a:t>
            </a:r>
          </a:p>
        </p:txBody>
      </p:sp>
    </p:spTree>
    <p:extLst>
      <p:ext uri="{BB962C8B-B14F-4D97-AF65-F5344CB8AC3E}">
        <p14:creationId xmlns:p14="http://schemas.microsoft.com/office/powerpoint/2010/main" val="102525976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289459" y="5794573"/>
            <a:ext cx="4179442" cy="2901465"/>
            <a:chOff x="4289459" y="5794573"/>
            <a:chExt cx="4179442" cy="2901465"/>
          </a:xfrm>
        </p:grpSpPr>
        <p:sp>
          <p:nvSpPr>
            <p:cNvPr id="3" name="Freeform 20113"/>
            <p:cNvSpPr>
              <a:spLocks noEditPoints="1"/>
            </p:cNvSpPr>
            <p:nvPr/>
          </p:nvSpPr>
          <p:spPr bwMode="auto">
            <a:xfrm>
              <a:off x="6932805" y="6155423"/>
              <a:ext cx="447560" cy="1528772"/>
            </a:xfrm>
            <a:custGeom>
              <a:avLst/>
              <a:gdLst>
                <a:gd name="T0" fmla="*/ 280 w 284"/>
                <a:gd name="T1" fmla="*/ 957 h 970"/>
                <a:gd name="T2" fmla="*/ 276 w 284"/>
                <a:gd name="T3" fmla="*/ 958 h 970"/>
                <a:gd name="T4" fmla="*/ 279 w 284"/>
                <a:gd name="T5" fmla="*/ 970 h 970"/>
                <a:gd name="T6" fmla="*/ 284 w 284"/>
                <a:gd name="T7" fmla="*/ 969 h 970"/>
                <a:gd name="T8" fmla="*/ 280 w 284"/>
                <a:gd name="T9" fmla="*/ 957 h 970"/>
                <a:gd name="T10" fmla="*/ 89 w 284"/>
                <a:gd name="T11" fmla="*/ 313 h 970"/>
                <a:gd name="T12" fmla="*/ 85 w 284"/>
                <a:gd name="T13" fmla="*/ 314 h 970"/>
                <a:gd name="T14" fmla="*/ 89 w 284"/>
                <a:gd name="T15" fmla="*/ 326 h 970"/>
                <a:gd name="T16" fmla="*/ 93 w 284"/>
                <a:gd name="T17" fmla="*/ 324 h 970"/>
                <a:gd name="T18" fmla="*/ 89 w 284"/>
                <a:gd name="T19" fmla="*/ 313 h 970"/>
                <a:gd name="T20" fmla="*/ 73 w 284"/>
                <a:gd name="T21" fmla="*/ 253 h 970"/>
                <a:gd name="T22" fmla="*/ 69 w 284"/>
                <a:gd name="T23" fmla="*/ 255 h 970"/>
                <a:gd name="T24" fmla="*/ 72 w 284"/>
                <a:gd name="T25" fmla="*/ 266 h 970"/>
                <a:gd name="T26" fmla="*/ 76 w 284"/>
                <a:gd name="T27" fmla="*/ 265 h 970"/>
                <a:gd name="T28" fmla="*/ 73 w 284"/>
                <a:gd name="T29" fmla="*/ 253 h 970"/>
                <a:gd name="T30" fmla="*/ 15 w 284"/>
                <a:gd name="T31" fmla="*/ 41 h 970"/>
                <a:gd name="T32" fmla="*/ 11 w 284"/>
                <a:gd name="T33" fmla="*/ 42 h 970"/>
                <a:gd name="T34" fmla="*/ 13 w 284"/>
                <a:gd name="T35" fmla="*/ 50 h 970"/>
                <a:gd name="T36" fmla="*/ 18 w 284"/>
                <a:gd name="T37" fmla="*/ 49 h 970"/>
                <a:gd name="T38" fmla="*/ 15 w 284"/>
                <a:gd name="T39" fmla="*/ 41 h 970"/>
                <a:gd name="T40" fmla="*/ 5 w 284"/>
                <a:gd name="T41" fmla="*/ 0 h 970"/>
                <a:gd name="T42" fmla="*/ 0 w 284"/>
                <a:gd name="T43" fmla="*/ 1 h 970"/>
                <a:gd name="T44" fmla="*/ 3 w 284"/>
                <a:gd name="T45" fmla="*/ 9 h 970"/>
                <a:gd name="T46" fmla="*/ 7 w 284"/>
                <a:gd name="T47" fmla="*/ 8 h 970"/>
                <a:gd name="T48" fmla="*/ 5 w 284"/>
                <a:gd name="T49" fmla="*/ 0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970">
                  <a:moveTo>
                    <a:pt x="280" y="957"/>
                  </a:moveTo>
                  <a:cubicBezTo>
                    <a:pt x="279" y="957"/>
                    <a:pt x="277" y="958"/>
                    <a:pt x="276" y="958"/>
                  </a:cubicBezTo>
                  <a:cubicBezTo>
                    <a:pt x="279" y="970"/>
                    <a:pt x="279" y="970"/>
                    <a:pt x="279" y="970"/>
                  </a:cubicBezTo>
                  <a:cubicBezTo>
                    <a:pt x="281" y="969"/>
                    <a:pt x="282" y="969"/>
                    <a:pt x="284" y="969"/>
                  </a:cubicBezTo>
                  <a:cubicBezTo>
                    <a:pt x="280" y="957"/>
                    <a:pt x="280" y="957"/>
                    <a:pt x="280" y="957"/>
                  </a:cubicBezTo>
                  <a:moveTo>
                    <a:pt x="89" y="313"/>
                  </a:moveTo>
                  <a:cubicBezTo>
                    <a:pt x="88" y="313"/>
                    <a:pt x="87" y="314"/>
                    <a:pt x="85" y="314"/>
                  </a:cubicBezTo>
                  <a:cubicBezTo>
                    <a:pt x="89" y="326"/>
                    <a:pt x="89" y="326"/>
                    <a:pt x="89" y="326"/>
                  </a:cubicBezTo>
                  <a:cubicBezTo>
                    <a:pt x="90" y="325"/>
                    <a:pt x="91" y="325"/>
                    <a:pt x="93" y="324"/>
                  </a:cubicBezTo>
                  <a:cubicBezTo>
                    <a:pt x="89" y="313"/>
                    <a:pt x="89" y="313"/>
                    <a:pt x="89" y="313"/>
                  </a:cubicBezTo>
                  <a:moveTo>
                    <a:pt x="73" y="253"/>
                  </a:moveTo>
                  <a:cubicBezTo>
                    <a:pt x="71" y="254"/>
                    <a:pt x="70" y="254"/>
                    <a:pt x="69" y="255"/>
                  </a:cubicBezTo>
                  <a:cubicBezTo>
                    <a:pt x="72" y="266"/>
                    <a:pt x="72" y="266"/>
                    <a:pt x="72" y="266"/>
                  </a:cubicBezTo>
                  <a:cubicBezTo>
                    <a:pt x="73" y="266"/>
                    <a:pt x="75" y="265"/>
                    <a:pt x="76" y="265"/>
                  </a:cubicBezTo>
                  <a:cubicBezTo>
                    <a:pt x="73" y="253"/>
                    <a:pt x="73" y="253"/>
                    <a:pt x="73" y="253"/>
                  </a:cubicBezTo>
                  <a:moveTo>
                    <a:pt x="15" y="41"/>
                  </a:moveTo>
                  <a:cubicBezTo>
                    <a:pt x="14" y="41"/>
                    <a:pt x="13" y="42"/>
                    <a:pt x="11" y="42"/>
                  </a:cubicBezTo>
                  <a:cubicBezTo>
                    <a:pt x="13" y="50"/>
                    <a:pt x="13" y="50"/>
                    <a:pt x="13" y="50"/>
                  </a:cubicBezTo>
                  <a:cubicBezTo>
                    <a:pt x="15" y="50"/>
                    <a:pt x="16" y="49"/>
                    <a:pt x="18" y="49"/>
                  </a:cubicBezTo>
                  <a:cubicBezTo>
                    <a:pt x="15" y="41"/>
                    <a:pt x="15" y="41"/>
                    <a:pt x="15" y="41"/>
                  </a:cubicBezTo>
                  <a:moveTo>
                    <a:pt x="5" y="0"/>
                  </a:moveTo>
                  <a:cubicBezTo>
                    <a:pt x="3" y="0"/>
                    <a:pt x="2" y="1"/>
                    <a:pt x="0" y="1"/>
                  </a:cubicBezTo>
                  <a:cubicBezTo>
                    <a:pt x="3" y="9"/>
                    <a:pt x="3" y="9"/>
                    <a:pt x="3" y="9"/>
                  </a:cubicBezTo>
                  <a:cubicBezTo>
                    <a:pt x="4" y="9"/>
                    <a:pt x="5" y="8"/>
                    <a:pt x="7" y="8"/>
                  </a:cubicBezTo>
                  <a:cubicBezTo>
                    <a:pt x="5" y="0"/>
                    <a:pt x="5" y="0"/>
                    <a:pt x="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 name="Freeform 20173"/>
            <p:cNvSpPr>
              <a:spLocks/>
            </p:cNvSpPr>
            <p:nvPr/>
          </p:nvSpPr>
          <p:spPr bwMode="auto">
            <a:xfrm>
              <a:off x="4442874" y="8092401"/>
              <a:ext cx="9338" cy="4669"/>
            </a:xfrm>
            <a:custGeom>
              <a:avLst/>
              <a:gdLst>
                <a:gd name="T0" fmla="*/ 9 w 14"/>
                <a:gd name="T1" fmla="*/ 0 h 7"/>
                <a:gd name="T2" fmla="*/ 2 w 14"/>
                <a:gd name="T3" fmla="*/ 3 h 7"/>
                <a:gd name="T4" fmla="*/ 0 w 14"/>
                <a:gd name="T5" fmla="*/ 3 h 7"/>
                <a:gd name="T6" fmla="*/ 14 w 14"/>
                <a:gd name="T7" fmla="*/ 7 h 7"/>
                <a:gd name="T8" fmla="*/ 9 w 14"/>
                <a:gd name="T9" fmla="*/ 0 h 7"/>
              </a:gdLst>
              <a:ahLst/>
              <a:cxnLst>
                <a:cxn ang="0">
                  <a:pos x="T0" y="T1"/>
                </a:cxn>
                <a:cxn ang="0">
                  <a:pos x="T2" y="T3"/>
                </a:cxn>
                <a:cxn ang="0">
                  <a:pos x="T4" y="T5"/>
                </a:cxn>
                <a:cxn ang="0">
                  <a:pos x="T6" y="T7"/>
                </a:cxn>
                <a:cxn ang="0">
                  <a:pos x="T8" y="T9"/>
                </a:cxn>
              </a:cxnLst>
              <a:rect l="0" t="0" r="r" b="b"/>
              <a:pathLst>
                <a:path w="14" h="7">
                  <a:moveTo>
                    <a:pt x="9" y="0"/>
                  </a:moveTo>
                  <a:lnTo>
                    <a:pt x="2" y="3"/>
                  </a:lnTo>
                  <a:lnTo>
                    <a:pt x="0" y="3"/>
                  </a:lnTo>
                  <a:lnTo>
                    <a:pt x="14" y="7"/>
                  </a:lnTo>
                  <a:lnTo>
                    <a:pt x="9"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20175"/>
            <p:cNvSpPr>
              <a:spLocks noEditPoints="1"/>
            </p:cNvSpPr>
            <p:nvPr/>
          </p:nvSpPr>
          <p:spPr bwMode="auto">
            <a:xfrm>
              <a:off x="4328817" y="6333512"/>
              <a:ext cx="529602" cy="1161920"/>
            </a:xfrm>
            <a:custGeom>
              <a:avLst/>
              <a:gdLst>
                <a:gd name="T0" fmla="*/ 162 w 336"/>
                <a:gd name="T1" fmla="*/ 720 h 737"/>
                <a:gd name="T2" fmla="*/ 154 w 336"/>
                <a:gd name="T3" fmla="*/ 735 h 737"/>
                <a:gd name="T4" fmla="*/ 158 w 336"/>
                <a:gd name="T5" fmla="*/ 737 h 737"/>
                <a:gd name="T6" fmla="*/ 166 w 336"/>
                <a:gd name="T7" fmla="*/ 722 h 737"/>
                <a:gd name="T8" fmla="*/ 162 w 336"/>
                <a:gd name="T9" fmla="*/ 720 h 737"/>
                <a:gd name="T10" fmla="*/ 133 w 336"/>
                <a:gd name="T11" fmla="*/ 716 h 737"/>
                <a:gd name="T12" fmla="*/ 129 w 336"/>
                <a:gd name="T13" fmla="*/ 717 h 737"/>
                <a:gd name="T14" fmla="*/ 132 w 336"/>
                <a:gd name="T15" fmla="*/ 733 h 737"/>
                <a:gd name="T16" fmla="*/ 136 w 336"/>
                <a:gd name="T17" fmla="*/ 732 h 737"/>
                <a:gd name="T18" fmla="*/ 133 w 336"/>
                <a:gd name="T19" fmla="*/ 716 h 737"/>
                <a:gd name="T20" fmla="*/ 332 w 336"/>
                <a:gd name="T21" fmla="*/ 398 h 737"/>
                <a:gd name="T22" fmla="*/ 171 w 336"/>
                <a:gd name="T23" fmla="*/ 704 h 737"/>
                <a:gd name="T24" fmla="*/ 175 w 336"/>
                <a:gd name="T25" fmla="*/ 706 h 737"/>
                <a:gd name="T26" fmla="*/ 336 w 336"/>
                <a:gd name="T27" fmla="*/ 400 h 737"/>
                <a:gd name="T28" fmla="*/ 332 w 336"/>
                <a:gd name="T29" fmla="*/ 398 h 737"/>
                <a:gd name="T30" fmla="*/ 4 w 336"/>
                <a:gd name="T31" fmla="*/ 6 h 737"/>
                <a:gd name="T32" fmla="*/ 0 w 336"/>
                <a:gd name="T33" fmla="*/ 7 h 737"/>
                <a:gd name="T34" fmla="*/ 125 w 336"/>
                <a:gd name="T35" fmla="*/ 698 h 737"/>
                <a:gd name="T36" fmla="*/ 130 w 336"/>
                <a:gd name="T37" fmla="*/ 697 h 737"/>
                <a:gd name="T38" fmla="*/ 4 w 336"/>
                <a:gd name="T39" fmla="*/ 6 h 737"/>
                <a:gd name="T40" fmla="*/ 14 w 336"/>
                <a:gd name="T41" fmla="*/ 0 h 737"/>
                <a:gd name="T42" fmla="*/ 11 w 336"/>
                <a:gd name="T43" fmla="*/ 3 h 737"/>
                <a:gd name="T44" fmla="*/ 327 w 336"/>
                <a:gd name="T45" fmla="*/ 349 h 737"/>
                <a:gd name="T46" fmla="*/ 330 w 336"/>
                <a:gd name="T47" fmla="*/ 346 h 737"/>
                <a:gd name="T48" fmla="*/ 14 w 336"/>
                <a:gd name="T4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737">
                  <a:moveTo>
                    <a:pt x="162" y="720"/>
                  </a:moveTo>
                  <a:cubicBezTo>
                    <a:pt x="154" y="735"/>
                    <a:pt x="154" y="735"/>
                    <a:pt x="154" y="735"/>
                  </a:cubicBezTo>
                  <a:cubicBezTo>
                    <a:pt x="155" y="736"/>
                    <a:pt x="157" y="736"/>
                    <a:pt x="158" y="737"/>
                  </a:cubicBezTo>
                  <a:cubicBezTo>
                    <a:pt x="166" y="722"/>
                    <a:pt x="166" y="722"/>
                    <a:pt x="166" y="722"/>
                  </a:cubicBezTo>
                  <a:cubicBezTo>
                    <a:pt x="164" y="722"/>
                    <a:pt x="163" y="721"/>
                    <a:pt x="162" y="720"/>
                  </a:cubicBezTo>
                  <a:moveTo>
                    <a:pt x="133" y="716"/>
                  </a:moveTo>
                  <a:cubicBezTo>
                    <a:pt x="131" y="716"/>
                    <a:pt x="130" y="716"/>
                    <a:pt x="129" y="717"/>
                  </a:cubicBezTo>
                  <a:cubicBezTo>
                    <a:pt x="132" y="733"/>
                    <a:pt x="132" y="733"/>
                    <a:pt x="132" y="733"/>
                  </a:cubicBezTo>
                  <a:cubicBezTo>
                    <a:pt x="133" y="733"/>
                    <a:pt x="134" y="732"/>
                    <a:pt x="136" y="732"/>
                  </a:cubicBezTo>
                  <a:cubicBezTo>
                    <a:pt x="133" y="716"/>
                    <a:pt x="133" y="716"/>
                    <a:pt x="133" y="716"/>
                  </a:cubicBezTo>
                  <a:moveTo>
                    <a:pt x="332" y="398"/>
                  </a:moveTo>
                  <a:cubicBezTo>
                    <a:pt x="171" y="704"/>
                    <a:pt x="171" y="704"/>
                    <a:pt x="171" y="704"/>
                  </a:cubicBezTo>
                  <a:cubicBezTo>
                    <a:pt x="172" y="704"/>
                    <a:pt x="173" y="705"/>
                    <a:pt x="175" y="706"/>
                  </a:cubicBezTo>
                  <a:cubicBezTo>
                    <a:pt x="336" y="400"/>
                    <a:pt x="336" y="400"/>
                    <a:pt x="336" y="400"/>
                  </a:cubicBezTo>
                  <a:cubicBezTo>
                    <a:pt x="335" y="399"/>
                    <a:pt x="333" y="399"/>
                    <a:pt x="332" y="398"/>
                  </a:cubicBezTo>
                  <a:moveTo>
                    <a:pt x="4" y="6"/>
                  </a:moveTo>
                  <a:cubicBezTo>
                    <a:pt x="3" y="7"/>
                    <a:pt x="2" y="7"/>
                    <a:pt x="0" y="7"/>
                  </a:cubicBezTo>
                  <a:cubicBezTo>
                    <a:pt x="125" y="698"/>
                    <a:pt x="125" y="698"/>
                    <a:pt x="125" y="698"/>
                  </a:cubicBezTo>
                  <a:cubicBezTo>
                    <a:pt x="127" y="698"/>
                    <a:pt x="128" y="697"/>
                    <a:pt x="130" y="697"/>
                  </a:cubicBezTo>
                  <a:cubicBezTo>
                    <a:pt x="4" y="6"/>
                    <a:pt x="4" y="6"/>
                    <a:pt x="4" y="6"/>
                  </a:cubicBezTo>
                  <a:moveTo>
                    <a:pt x="14" y="0"/>
                  </a:moveTo>
                  <a:cubicBezTo>
                    <a:pt x="13" y="1"/>
                    <a:pt x="12" y="2"/>
                    <a:pt x="11" y="3"/>
                  </a:cubicBezTo>
                  <a:cubicBezTo>
                    <a:pt x="327" y="349"/>
                    <a:pt x="327" y="349"/>
                    <a:pt x="327" y="349"/>
                  </a:cubicBezTo>
                  <a:cubicBezTo>
                    <a:pt x="328" y="348"/>
                    <a:pt x="329" y="347"/>
                    <a:pt x="330" y="346"/>
                  </a:cubicBezTo>
                  <a:cubicBezTo>
                    <a:pt x="14" y="0"/>
                    <a:pt x="14" y="0"/>
                    <a:pt x="1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20176"/>
            <p:cNvSpPr>
              <a:spLocks noEditPoints="1"/>
            </p:cNvSpPr>
            <p:nvPr/>
          </p:nvSpPr>
          <p:spPr bwMode="auto">
            <a:xfrm>
              <a:off x="4352829" y="6060708"/>
              <a:ext cx="764388" cy="815078"/>
            </a:xfrm>
            <a:custGeom>
              <a:avLst/>
              <a:gdLst>
                <a:gd name="T0" fmla="*/ 346 w 485"/>
                <a:gd name="T1" fmla="*/ 515 h 517"/>
                <a:gd name="T2" fmla="*/ 478 w 485"/>
                <a:gd name="T3" fmla="*/ 269 h 517"/>
                <a:gd name="T4" fmla="*/ 308 w 485"/>
                <a:gd name="T5" fmla="*/ 261 h 517"/>
                <a:gd name="T6" fmla="*/ 329 w 485"/>
                <a:gd name="T7" fmla="*/ 513 h 517"/>
                <a:gd name="T8" fmla="*/ 308 w 485"/>
                <a:gd name="T9" fmla="*/ 261 h 517"/>
                <a:gd name="T10" fmla="*/ 478 w 485"/>
                <a:gd name="T11" fmla="*/ 261 h 517"/>
                <a:gd name="T12" fmla="*/ 485 w 485"/>
                <a:gd name="T13" fmla="*/ 256 h 517"/>
                <a:gd name="T14" fmla="*/ 306 w 485"/>
                <a:gd name="T15" fmla="*/ 235 h 517"/>
                <a:gd name="T16" fmla="*/ 302 w 485"/>
                <a:gd name="T17" fmla="*/ 236 h 517"/>
                <a:gd name="T18" fmla="*/ 303 w 485"/>
                <a:gd name="T19" fmla="*/ 248 h 517"/>
                <a:gd name="T20" fmla="*/ 306 w 485"/>
                <a:gd name="T21" fmla="*/ 235 h 517"/>
                <a:gd name="T22" fmla="*/ 466 w 485"/>
                <a:gd name="T23" fmla="*/ 239 h 517"/>
                <a:gd name="T24" fmla="*/ 473 w 485"/>
                <a:gd name="T25" fmla="*/ 236 h 517"/>
                <a:gd name="T26" fmla="*/ 352 w 485"/>
                <a:gd name="T27" fmla="*/ 217 h 517"/>
                <a:gd name="T28" fmla="*/ 458 w 485"/>
                <a:gd name="T29" fmla="*/ 238 h 517"/>
                <a:gd name="T30" fmla="*/ 352 w 485"/>
                <a:gd name="T31" fmla="*/ 217 h 517"/>
                <a:gd name="T32" fmla="*/ 326 w 485"/>
                <a:gd name="T33" fmla="*/ 217 h 517"/>
                <a:gd name="T34" fmla="*/ 338 w 485"/>
                <a:gd name="T35" fmla="*/ 214 h 517"/>
                <a:gd name="T36" fmla="*/ 266 w 485"/>
                <a:gd name="T37" fmla="*/ 203 h 517"/>
                <a:gd name="T38" fmla="*/ 277 w 485"/>
                <a:gd name="T39" fmla="*/ 209 h 517"/>
                <a:gd name="T40" fmla="*/ 266 w 485"/>
                <a:gd name="T41" fmla="*/ 203 h 517"/>
                <a:gd name="T42" fmla="*/ 295 w 485"/>
                <a:gd name="T43" fmla="*/ 174 h 517"/>
                <a:gd name="T44" fmla="*/ 301 w 485"/>
                <a:gd name="T45" fmla="*/ 186 h 517"/>
                <a:gd name="T46" fmla="*/ 4 w 485"/>
                <a:gd name="T47" fmla="*/ 161 h 517"/>
                <a:gd name="T48" fmla="*/ 252 w 485"/>
                <a:gd name="T49" fmla="*/ 205 h 517"/>
                <a:gd name="T50" fmla="*/ 4 w 485"/>
                <a:gd name="T51" fmla="*/ 161 h 517"/>
                <a:gd name="T52" fmla="*/ 281 w 485"/>
                <a:gd name="T53" fmla="*/ 13 h 517"/>
                <a:gd name="T54" fmla="*/ 279 w 485"/>
                <a:gd name="T55" fmla="*/ 13 h 517"/>
                <a:gd name="T56" fmla="*/ 298 w 485"/>
                <a:gd name="T57" fmla="*/ 160 h 517"/>
                <a:gd name="T58" fmla="*/ 261 w 485"/>
                <a:gd name="T59" fmla="*/ 0 h 517"/>
                <a:gd name="T60" fmla="*/ 3 w 485"/>
                <a:gd name="T61" fmla="*/ 151 h 517"/>
                <a:gd name="T62" fmla="*/ 261 w 485"/>
                <a:gd name="T63"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5" h="517">
                  <a:moveTo>
                    <a:pt x="474" y="268"/>
                  </a:moveTo>
                  <a:cubicBezTo>
                    <a:pt x="346" y="515"/>
                    <a:pt x="346" y="515"/>
                    <a:pt x="346" y="515"/>
                  </a:cubicBezTo>
                  <a:cubicBezTo>
                    <a:pt x="347" y="516"/>
                    <a:pt x="349" y="517"/>
                    <a:pt x="350" y="517"/>
                  </a:cubicBezTo>
                  <a:cubicBezTo>
                    <a:pt x="478" y="269"/>
                    <a:pt x="478" y="269"/>
                    <a:pt x="478" y="269"/>
                  </a:cubicBezTo>
                  <a:cubicBezTo>
                    <a:pt x="477" y="269"/>
                    <a:pt x="475" y="268"/>
                    <a:pt x="474" y="268"/>
                  </a:cubicBezTo>
                  <a:moveTo>
                    <a:pt x="308" y="261"/>
                  </a:moveTo>
                  <a:cubicBezTo>
                    <a:pt x="307" y="261"/>
                    <a:pt x="305" y="261"/>
                    <a:pt x="304" y="261"/>
                  </a:cubicBezTo>
                  <a:cubicBezTo>
                    <a:pt x="329" y="513"/>
                    <a:pt x="329" y="513"/>
                    <a:pt x="329" y="513"/>
                  </a:cubicBezTo>
                  <a:cubicBezTo>
                    <a:pt x="330" y="513"/>
                    <a:pt x="332" y="513"/>
                    <a:pt x="333" y="513"/>
                  </a:cubicBezTo>
                  <a:cubicBezTo>
                    <a:pt x="308" y="261"/>
                    <a:pt x="308" y="261"/>
                    <a:pt x="308" y="261"/>
                  </a:cubicBezTo>
                  <a:moveTo>
                    <a:pt x="481" y="254"/>
                  </a:moveTo>
                  <a:cubicBezTo>
                    <a:pt x="478" y="261"/>
                    <a:pt x="478" y="261"/>
                    <a:pt x="478" y="261"/>
                  </a:cubicBezTo>
                  <a:cubicBezTo>
                    <a:pt x="479" y="261"/>
                    <a:pt x="480" y="262"/>
                    <a:pt x="482" y="262"/>
                  </a:cubicBezTo>
                  <a:cubicBezTo>
                    <a:pt x="485" y="256"/>
                    <a:pt x="485" y="256"/>
                    <a:pt x="485" y="256"/>
                  </a:cubicBezTo>
                  <a:cubicBezTo>
                    <a:pt x="483" y="255"/>
                    <a:pt x="482" y="255"/>
                    <a:pt x="481" y="254"/>
                  </a:cubicBezTo>
                  <a:moveTo>
                    <a:pt x="306" y="235"/>
                  </a:moveTo>
                  <a:cubicBezTo>
                    <a:pt x="305" y="235"/>
                    <a:pt x="303" y="235"/>
                    <a:pt x="302" y="236"/>
                  </a:cubicBezTo>
                  <a:cubicBezTo>
                    <a:pt x="302" y="236"/>
                    <a:pt x="302" y="236"/>
                    <a:pt x="302" y="236"/>
                  </a:cubicBezTo>
                  <a:cubicBezTo>
                    <a:pt x="302" y="236"/>
                    <a:pt x="302" y="236"/>
                    <a:pt x="301" y="236"/>
                  </a:cubicBezTo>
                  <a:cubicBezTo>
                    <a:pt x="303" y="248"/>
                    <a:pt x="303" y="248"/>
                    <a:pt x="303" y="248"/>
                  </a:cubicBezTo>
                  <a:cubicBezTo>
                    <a:pt x="304" y="248"/>
                    <a:pt x="306" y="247"/>
                    <a:pt x="307" y="247"/>
                  </a:cubicBezTo>
                  <a:cubicBezTo>
                    <a:pt x="306" y="235"/>
                    <a:pt x="306" y="235"/>
                    <a:pt x="306" y="235"/>
                  </a:cubicBezTo>
                  <a:moveTo>
                    <a:pt x="466" y="235"/>
                  </a:moveTo>
                  <a:cubicBezTo>
                    <a:pt x="466" y="236"/>
                    <a:pt x="466" y="238"/>
                    <a:pt x="466" y="239"/>
                  </a:cubicBezTo>
                  <a:cubicBezTo>
                    <a:pt x="472" y="240"/>
                    <a:pt x="472" y="240"/>
                    <a:pt x="472" y="240"/>
                  </a:cubicBezTo>
                  <a:cubicBezTo>
                    <a:pt x="473" y="239"/>
                    <a:pt x="473" y="237"/>
                    <a:pt x="473" y="236"/>
                  </a:cubicBezTo>
                  <a:cubicBezTo>
                    <a:pt x="466" y="235"/>
                    <a:pt x="466" y="235"/>
                    <a:pt x="466" y="235"/>
                  </a:cubicBezTo>
                  <a:moveTo>
                    <a:pt x="352" y="217"/>
                  </a:moveTo>
                  <a:cubicBezTo>
                    <a:pt x="352" y="218"/>
                    <a:pt x="351" y="219"/>
                    <a:pt x="351" y="221"/>
                  </a:cubicBezTo>
                  <a:cubicBezTo>
                    <a:pt x="458" y="238"/>
                    <a:pt x="458" y="238"/>
                    <a:pt x="458" y="238"/>
                  </a:cubicBezTo>
                  <a:cubicBezTo>
                    <a:pt x="458" y="237"/>
                    <a:pt x="458" y="235"/>
                    <a:pt x="459" y="234"/>
                  </a:cubicBezTo>
                  <a:cubicBezTo>
                    <a:pt x="352" y="217"/>
                    <a:pt x="352" y="217"/>
                    <a:pt x="352" y="217"/>
                  </a:cubicBezTo>
                  <a:moveTo>
                    <a:pt x="326" y="212"/>
                  </a:moveTo>
                  <a:cubicBezTo>
                    <a:pt x="326" y="214"/>
                    <a:pt x="326" y="215"/>
                    <a:pt x="326" y="217"/>
                  </a:cubicBezTo>
                  <a:cubicBezTo>
                    <a:pt x="338" y="219"/>
                    <a:pt x="338" y="219"/>
                    <a:pt x="338" y="219"/>
                  </a:cubicBezTo>
                  <a:cubicBezTo>
                    <a:pt x="338" y="217"/>
                    <a:pt x="338" y="216"/>
                    <a:pt x="338" y="214"/>
                  </a:cubicBezTo>
                  <a:cubicBezTo>
                    <a:pt x="326" y="212"/>
                    <a:pt x="326" y="212"/>
                    <a:pt x="326" y="212"/>
                  </a:cubicBezTo>
                  <a:moveTo>
                    <a:pt x="266" y="203"/>
                  </a:moveTo>
                  <a:cubicBezTo>
                    <a:pt x="265" y="204"/>
                    <a:pt x="265" y="206"/>
                    <a:pt x="265" y="207"/>
                  </a:cubicBezTo>
                  <a:cubicBezTo>
                    <a:pt x="277" y="209"/>
                    <a:pt x="277" y="209"/>
                    <a:pt x="277" y="209"/>
                  </a:cubicBezTo>
                  <a:cubicBezTo>
                    <a:pt x="277" y="207"/>
                    <a:pt x="277" y="206"/>
                    <a:pt x="278" y="205"/>
                  </a:cubicBezTo>
                  <a:cubicBezTo>
                    <a:pt x="266" y="203"/>
                    <a:pt x="266" y="203"/>
                    <a:pt x="266" y="203"/>
                  </a:cubicBezTo>
                  <a:moveTo>
                    <a:pt x="300" y="174"/>
                  </a:moveTo>
                  <a:cubicBezTo>
                    <a:pt x="298" y="174"/>
                    <a:pt x="297" y="174"/>
                    <a:pt x="295" y="174"/>
                  </a:cubicBezTo>
                  <a:cubicBezTo>
                    <a:pt x="297" y="186"/>
                    <a:pt x="297" y="186"/>
                    <a:pt x="297" y="186"/>
                  </a:cubicBezTo>
                  <a:cubicBezTo>
                    <a:pt x="298" y="186"/>
                    <a:pt x="299" y="186"/>
                    <a:pt x="301" y="186"/>
                  </a:cubicBezTo>
                  <a:cubicBezTo>
                    <a:pt x="300" y="174"/>
                    <a:pt x="300" y="174"/>
                    <a:pt x="300" y="174"/>
                  </a:cubicBezTo>
                  <a:moveTo>
                    <a:pt x="4" y="161"/>
                  </a:moveTo>
                  <a:cubicBezTo>
                    <a:pt x="4" y="162"/>
                    <a:pt x="4" y="163"/>
                    <a:pt x="4" y="165"/>
                  </a:cubicBezTo>
                  <a:cubicBezTo>
                    <a:pt x="252" y="205"/>
                    <a:pt x="252" y="205"/>
                    <a:pt x="252" y="205"/>
                  </a:cubicBezTo>
                  <a:cubicBezTo>
                    <a:pt x="252" y="203"/>
                    <a:pt x="252" y="202"/>
                    <a:pt x="252" y="201"/>
                  </a:cubicBezTo>
                  <a:cubicBezTo>
                    <a:pt x="4" y="161"/>
                    <a:pt x="4" y="161"/>
                    <a:pt x="4" y="161"/>
                  </a:cubicBezTo>
                  <a:moveTo>
                    <a:pt x="284" y="13"/>
                  </a:moveTo>
                  <a:cubicBezTo>
                    <a:pt x="283" y="13"/>
                    <a:pt x="282" y="13"/>
                    <a:pt x="281" y="13"/>
                  </a:cubicBezTo>
                  <a:cubicBezTo>
                    <a:pt x="281" y="13"/>
                    <a:pt x="281" y="13"/>
                    <a:pt x="280" y="13"/>
                  </a:cubicBezTo>
                  <a:cubicBezTo>
                    <a:pt x="280" y="13"/>
                    <a:pt x="280" y="13"/>
                    <a:pt x="279" y="13"/>
                  </a:cubicBezTo>
                  <a:cubicBezTo>
                    <a:pt x="294" y="161"/>
                    <a:pt x="294" y="161"/>
                    <a:pt x="294" y="161"/>
                  </a:cubicBezTo>
                  <a:cubicBezTo>
                    <a:pt x="295" y="161"/>
                    <a:pt x="297" y="160"/>
                    <a:pt x="298" y="160"/>
                  </a:cubicBezTo>
                  <a:cubicBezTo>
                    <a:pt x="284" y="13"/>
                    <a:pt x="284" y="13"/>
                    <a:pt x="284" y="13"/>
                  </a:cubicBezTo>
                  <a:moveTo>
                    <a:pt x="261" y="0"/>
                  </a:moveTo>
                  <a:cubicBezTo>
                    <a:pt x="0" y="148"/>
                    <a:pt x="0" y="148"/>
                    <a:pt x="0" y="148"/>
                  </a:cubicBezTo>
                  <a:cubicBezTo>
                    <a:pt x="1" y="149"/>
                    <a:pt x="2" y="150"/>
                    <a:pt x="3" y="151"/>
                  </a:cubicBezTo>
                  <a:cubicBezTo>
                    <a:pt x="263" y="4"/>
                    <a:pt x="263" y="4"/>
                    <a:pt x="263" y="4"/>
                  </a:cubicBezTo>
                  <a:cubicBezTo>
                    <a:pt x="262" y="3"/>
                    <a:pt x="262" y="2"/>
                    <a:pt x="26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20177"/>
            <p:cNvSpPr>
              <a:spLocks noEditPoints="1"/>
            </p:cNvSpPr>
            <p:nvPr/>
          </p:nvSpPr>
          <p:spPr bwMode="auto">
            <a:xfrm>
              <a:off x="4813062" y="6072047"/>
              <a:ext cx="630320" cy="821081"/>
            </a:xfrm>
            <a:custGeom>
              <a:avLst/>
              <a:gdLst>
                <a:gd name="T0" fmla="*/ 398 w 400"/>
                <a:gd name="T1" fmla="*/ 306 h 521"/>
                <a:gd name="T2" fmla="*/ 67 w 400"/>
                <a:gd name="T3" fmla="*/ 518 h 521"/>
                <a:gd name="T4" fmla="*/ 69 w 400"/>
                <a:gd name="T5" fmla="*/ 521 h 521"/>
                <a:gd name="T6" fmla="*/ 400 w 400"/>
                <a:gd name="T7" fmla="*/ 310 h 521"/>
                <a:gd name="T8" fmla="*/ 398 w 400"/>
                <a:gd name="T9" fmla="*/ 306 h 521"/>
                <a:gd name="T10" fmla="*/ 224 w 400"/>
                <a:gd name="T11" fmla="*/ 237 h 521"/>
                <a:gd name="T12" fmla="*/ 223 w 400"/>
                <a:gd name="T13" fmla="*/ 242 h 521"/>
                <a:gd name="T14" fmla="*/ 395 w 400"/>
                <a:gd name="T15" fmla="*/ 279 h 521"/>
                <a:gd name="T16" fmla="*/ 396 w 400"/>
                <a:gd name="T17" fmla="*/ 275 h 521"/>
                <a:gd name="T18" fmla="*/ 224 w 400"/>
                <a:gd name="T19" fmla="*/ 237 h 521"/>
                <a:gd name="T20" fmla="*/ 3 w 400"/>
                <a:gd name="T21" fmla="*/ 0 h 521"/>
                <a:gd name="T22" fmla="*/ 0 w 400"/>
                <a:gd name="T23" fmla="*/ 3 h 521"/>
                <a:gd name="T24" fmla="*/ 176 w 400"/>
                <a:gd name="T25" fmla="*/ 212 h 521"/>
                <a:gd name="T26" fmla="*/ 180 w 400"/>
                <a:gd name="T27" fmla="*/ 209 h 521"/>
                <a:gd name="T28" fmla="*/ 3 w 400"/>
                <a:gd name="T29"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0" h="521">
                  <a:moveTo>
                    <a:pt x="398" y="306"/>
                  </a:moveTo>
                  <a:cubicBezTo>
                    <a:pt x="67" y="518"/>
                    <a:pt x="67" y="518"/>
                    <a:pt x="67" y="518"/>
                  </a:cubicBezTo>
                  <a:cubicBezTo>
                    <a:pt x="68" y="519"/>
                    <a:pt x="68" y="520"/>
                    <a:pt x="69" y="521"/>
                  </a:cubicBezTo>
                  <a:cubicBezTo>
                    <a:pt x="400" y="310"/>
                    <a:pt x="400" y="310"/>
                    <a:pt x="400" y="310"/>
                  </a:cubicBezTo>
                  <a:cubicBezTo>
                    <a:pt x="399" y="308"/>
                    <a:pt x="399" y="307"/>
                    <a:pt x="398" y="306"/>
                  </a:cubicBezTo>
                  <a:moveTo>
                    <a:pt x="224" y="237"/>
                  </a:moveTo>
                  <a:cubicBezTo>
                    <a:pt x="224" y="239"/>
                    <a:pt x="224" y="240"/>
                    <a:pt x="223" y="242"/>
                  </a:cubicBezTo>
                  <a:cubicBezTo>
                    <a:pt x="395" y="279"/>
                    <a:pt x="395" y="279"/>
                    <a:pt x="395" y="279"/>
                  </a:cubicBezTo>
                  <a:cubicBezTo>
                    <a:pt x="395" y="278"/>
                    <a:pt x="395" y="276"/>
                    <a:pt x="396" y="275"/>
                  </a:cubicBezTo>
                  <a:cubicBezTo>
                    <a:pt x="224" y="237"/>
                    <a:pt x="224" y="237"/>
                    <a:pt x="224" y="237"/>
                  </a:cubicBezTo>
                  <a:moveTo>
                    <a:pt x="3" y="0"/>
                  </a:moveTo>
                  <a:cubicBezTo>
                    <a:pt x="2" y="1"/>
                    <a:pt x="1" y="2"/>
                    <a:pt x="0" y="3"/>
                  </a:cubicBezTo>
                  <a:cubicBezTo>
                    <a:pt x="176" y="212"/>
                    <a:pt x="176" y="212"/>
                    <a:pt x="176" y="212"/>
                  </a:cubicBezTo>
                  <a:cubicBezTo>
                    <a:pt x="177" y="211"/>
                    <a:pt x="178" y="210"/>
                    <a:pt x="180" y="209"/>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20181"/>
            <p:cNvSpPr>
              <a:spLocks/>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20182"/>
            <p:cNvSpPr>
              <a:spLocks/>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20183"/>
            <p:cNvSpPr>
              <a:spLocks noEditPoints="1"/>
            </p:cNvSpPr>
            <p:nvPr/>
          </p:nvSpPr>
          <p:spPr bwMode="auto">
            <a:xfrm>
              <a:off x="4584280" y="6410885"/>
              <a:ext cx="568955" cy="1193269"/>
            </a:xfrm>
            <a:custGeom>
              <a:avLst/>
              <a:gdLst>
                <a:gd name="T0" fmla="*/ 3 w 361"/>
                <a:gd name="T1" fmla="*/ 741 h 757"/>
                <a:gd name="T2" fmla="*/ 0 w 361"/>
                <a:gd name="T3" fmla="*/ 744 h 757"/>
                <a:gd name="T4" fmla="*/ 11 w 361"/>
                <a:gd name="T5" fmla="*/ 757 h 757"/>
                <a:gd name="T6" fmla="*/ 14 w 361"/>
                <a:gd name="T7" fmla="*/ 754 h 757"/>
                <a:gd name="T8" fmla="*/ 3 w 361"/>
                <a:gd name="T9" fmla="*/ 741 h 757"/>
                <a:gd name="T10" fmla="*/ 354 w 361"/>
                <a:gd name="T11" fmla="*/ 19 h 757"/>
                <a:gd name="T12" fmla="*/ 354 w 361"/>
                <a:gd name="T13" fmla="*/ 24 h 757"/>
                <a:gd name="T14" fmla="*/ 361 w 361"/>
                <a:gd name="T15" fmla="*/ 25 h 757"/>
                <a:gd name="T16" fmla="*/ 361 w 361"/>
                <a:gd name="T17" fmla="*/ 21 h 757"/>
                <a:gd name="T18" fmla="*/ 354 w 361"/>
                <a:gd name="T19" fmla="*/ 19 h 757"/>
                <a:gd name="T20" fmla="*/ 330 w 361"/>
                <a:gd name="T21" fmla="*/ 0 h 757"/>
                <a:gd name="T22" fmla="*/ 326 w 361"/>
                <a:gd name="T23" fmla="*/ 3 h 757"/>
                <a:gd name="T24" fmla="*/ 331 w 361"/>
                <a:gd name="T25" fmla="*/ 8 h 757"/>
                <a:gd name="T26" fmla="*/ 335 w 361"/>
                <a:gd name="T27" fmla="*/ 6 h 757"/>
                <a:gd name="T28" fmla="*/ 330 w 361"/>
                <a:gd name="T2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1" h="757">
                  <a:moveTo>
                    <a:pt x="3" y="741"/>
                  </a:moveTo>
                  <a:cubicBezTo>
                    <a:pt x="2" y="742"/>
                    <a:pt x="1" y="743"/>
                    <a:pt x="0" y="744"/>
                  </a:cubicBezTo>
                  <a:cubicBezTo>
                    <a:pt x="11" y="757"/>
                    <a:pt x="11" y="757"/>
                    <a:pt x="11" y="757"/>
                  </a:cubicBezTo>
                  <a:cubicBezTo>
                    <a:pt x="12" y="756"/>
                    <a:pt x="13" y="755"/>
                    <a:pt x="14" y="754"/>
                  </a:cubicBezTo>
                  <a:cubicBezTo>
                    <a:pt x="3" y="741"/>
                    <a:pt x="3" y="741"/>
                    <a:pt x="3" y="741"/>
                  </a:cubicBezTo>
                  <a:moveTo>
                    <a:pt x="354" y="19"/>
                  </a:moveTo>
                  <a:cubicBezTo>
                    <a:pt x="354" y="21"/>
                    <a:pt x="354" y="22"/>
                    <a:pt x="354" y="24"/>
                  </a:cubicBezTo>
                  <a:cubicBezTo>
                    <a:pt x="361" y="25"/>
                    <a:pt x="361" y="25"/>
                    <a:pt x="361" y="25"/>
                  </a:cubicBezTo>
                  <a:cubicBezTo>
                    <a:pt x="361" y="24"/>
                    <a:pt x="361" y="22"/>
                    <a:pt x="361" y="21"/>
                  </a:cubicBezTo>
                  <a:cubicBezTo>
                    <a:pt x="354" y="19"/>
                    <a:pt x="354" y="19"/>
                    <a:pt x="354" y="19"/>
                  </a:cubicBezTo>
                  <a:moveTo>
                    <a:pt x="330" y="0"/>
                  </a:moveTo>
                  <a:cubicBezTo>
                    <a:pt x="329" y="1"/>
                    <a:pt x="327" y="2"/>
                    <a:pt x="326" y="3"/>
                  </a:cubicBezTo>
                  <a:cubicBezTo>
                    <a:pt x="331" y="8"/>
                    <a:pt x="331" y="8"/>
                    <a:pt x="331" y="8"/>
                  </a:cubicBezTo>
                  <a:cubicBezTo>
                    <a:pt x="332" y="7"/>
                    <a:pt x="333" y="6"/>
                    <a:pt x="335" y="6"/>
                  </a:cubicBezTo>
                  <a:cubicBezTo>
                    <a:pt x="330" y="0"/>
                    <a:pt x="330" y="0"/>
                    <a:pt x="3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20184"/>
            <p:cNvSpPr>
              <a:spLocks/>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20185"/>
            <p:cNvSpPr>
              <a:spLocks/>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20186"/>
            <p:cNvSpPr>
              <a:spLocks noEditPoints="1"/>
            </p:cNvSpPr>
            <p:nvPr/>
          </p:nvSpPr>
          <p:spPr bwMode="auto">
            <a:xfrm>
              <a:off x="5090536" y="7482759"/>
              <a:ext cx="282143" cy="294816"/>
            </a:xfrm>
            <a:custGeom>
              <a:avLst/>
              <a:gdLst>
                <a:gd name="T0" fmla="*/ 162 w 179"/>
                <a:gd name="T1" fmla="*/ 14 h 187"/>
                <a:gd name="T2" fmla="*/ 0 w 179"/>
                <a:gd name="T3" fmla="*/ 187 h 187"/>
                <a:gd name="T4" fmla="*/ 6 w 179"/>
                <a:gd name="T5" fmla="*/ 187 h 187"/>
                <a:gd name="T6" fmla="*/ 165 w 179"/>
                <a:gd name="T7" fmla="*/ 17 h 187"/>
                <a:gd name="T8" fmla="*/ 162 w 179"/>
                <a:gd name="T9" fmla="*/ 14 h 187"/>
                <a:gd name="T10" fmla="*/ 176 w 179"/>
                <a:gd name="T11" fmla="*/ 0 h 187"/>
                <a:gd name="T12" fmla="*/ 169 w 179"/>
                <a:gd name="T13" fmla="*/ 6 h 187"/>
                <a:gd name="T14" fmla="*/ 172 w 179"/>
                <a:gd name="T15" fmla="*/ 9 h 187"/>
                <a:gd name="T16" fmla="*/ 179 w 179"/>
                <a:gd name="T17" fmla="*/ 3 h 187"/>
                <a:gd name="T18" fmla="*/ 176 w 179"/>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87">
                  <a:moveTo>
                    <a:pt x="162" y="14"/>
                  </a:moveTo>
                  <a:cubicBezTo>
                    <a:pt x="0" y="187"/>
                    <a:pt x="0" y="187"/>
                    <a:pt x="0" y="187"/>
                  </a:cubicBezTo>
                  <a:cubicBezTo>
                    <a:pt x="6" y="187"/>
                    <a:pt x="6" y="187"/>
                    <a:pt x="6" y="187"/>
                  </a:cubicBezTo>
                  <a:cubicBezTo>
                    <a:pt x="165" y="17"/>
                    <a:pt x="165" y="17"/>
                    <a:pt x="165" y="17"/>
                  </a:cubicBezTo>
                  <a:cubicBezTo>
                    <a:pt x="164" y="16"/>
                    <a:pt x="163" y="15"/>
                    <a:pt x="162" y="14"/>
                  </a:cubicBezTo>
                  <a:moveTo>
                    <a:pt x="176" y="0"/>
                  </a:moveTo>
                  <a:cubicBezTo>
                    <a:pt x="169" y="6"/>
                    <a:pt x="169" y="6"/>
                    <a:pt x="169" y="6"/>
                  </a:cubicBezTo>
                  <a:cubicBezTo>
                    <a:pt x="170" y="7"/>
                    <a:pt x="171" y="8"/>
                    <a:pt x="172" y="9"/>
                  </a:cubicBezTo>
                  <a:cubicBezTo>
                    <a:pt x="179" y="3"/>
                    <a:pt x="179" y="3"/>
                    <a:pt x="179" y="3"/>
                  </a:cubicBezTo>
                  <a:cubicBezTo>
                    <a:pt x="178" y="2"/>
                    <a:pt x="177" y="1"/>
                    <a:pt x="176"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20187"/>
            <p:cNvSpPr>
              <a:spLocks noEditPoints="1"/>
            </p:cNvSpPr>
            <p:nvPr/>
          </p:nvSpPr>
          <p:spPr bwMode="auto">
            <a:xfrm>
              <a:off x="5912954" y="5887287"/>
              <a:ext cx="93381" cy="34684"/>
            </a:xfrm>
            <a:custGeom>
              <a:avLst/>
              <a:gdLst>
                <a:gd name="T0" fmla="*/ 7 w 59"/>
                <a:gd name="T1" fmla="*/ 9 h 22"/>
                <a:gd name="T2" fmla="*/ 0 w 59"/>
                <a:gd name="T3" fmla="*/ 19 h 22"/>
                <a:gd name="T4" fmla="*/ 4 w 59"/>
                <a:gd name="T5" fmla="*/ 22 h 22"/>
                <a:gd name="T6" fmla="*/ 11 w 59"/>
                <a:gd name="T7" fmla="*/ 12 h 22"/>
                <a:gd name="T8" fmla="*/ 7 w 59"/>
                <a:gd name="T9" fmla="*/ 9 h 22"/>
                <a:gd name="T10" fmla="*/ 47 w 59"/>
                <a:gd name="T11" fmla="*/ 0 h 22"/>
                <a:gd name="T12" fmla="*/ 46 w 59"/>
                <a:gd name="T13" fmla="*/ 4 h 22"/>
                <a:gd name="T14" fmla="*/ 57 w 59"/>
                <a:gd name="T15" fmla="*/ 9 h 22"/>
                <a:gd name="T16" fmla="*/ 59 w 59"/>
                <a:gd name="T17" fmla="*/ 5 h 22"/>
                <a:gd name="T18" fmla="*/ 53 w 59"/>
                <a:gd name="T19" fmla="*/ 2 h 22"/>
                <a:gd name="T20" fmla="*/ 47 w 59"/>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22">
                  <a:moveTo>
                    <a:pt x="7" y="9"/>
                  </a:moveTo>
                  <a:cubicBezTo>
                    <a:pt x="0" y="19"/>
                    <a:pt x="0" y="19"/>
                    <a:pt x="0" y="19"/>
                  </a:cubicBezTo>
                  <a:cubicBezTo>
                    <a:pt x="1" y="20"/>
                    <a:pt x="2" y="21"/>
                    <a:pt x="4" y="22"/>
                  </a:cubicBezTo>
                  <a:cubicBezTo>
                    <a:pt x="11" y="12"/>
                    <a:pt x="11" y="12"/>
                    <a:pt x="11" y="12"/>
                  </a:cubicBezTo>
                  <a:cubicBezTo>
                    <a:pt x="9" y="11"/>
                    <a:pt x="8" y="10"/>
                    <a:pt x="7" y="9"/>
                  </a:cubicBezTo>
                  <a:moveTo>
                    <a:pt x="47" y="0"/>
                  </a:moveTo>
                  <a:cubicBezTo>
                    <a:pt x="47" y="1"/>
                    <a:pt x="46" y="3"/>
                    <a:pt x="46" y="4"/>
                  </a:cubicBezTo>
                  <a:cubicBezTo>
                    <a:pt x="57" y="9"/>
                    <a:pt x="57" y="9"/>
                    <a:pt x="57" y="9"/>
                  </a:cubicBezTo>
                  <a:cubicBezTo>
                    <a:pt x="57" y="8"/>
                    <a:pt x="58" y="6"/>
                    <a:pt x="59" y="5"/>
                  </a:cubicBezTo>
                  <a:cubicBezTo>
                    <a:pt x="53" y="2"/>
                    <a:pt x="53" y="2"/>
                    <a:pt x="53" y="2"/>
                  </a:cubicBezTo>
                  <a:cubicBezTo>
                    <a:pt x="47" y="0"/>
                    <a:pt x="47" y="0"/>
                    <a:pt x="4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20188"/>
            <p:cNvSpPr>
              <a:spLocks/>
            </p:cNvSpPr>
            <p:nvPr/>
          </p:nvSpPr>
          <p:spPr bwMode="auto">
            <a:xfrm>
              <a:off x="6668004" y="6215453"/>
              <a:ext cx="6670" cy="7337"/>
            </a:xfrm>
            <a:custGeom>
              <a:avLst/>
              <a:gdLst>
                <a:gd name="T0" fmla="*/ 0 w 4"/>
                <a:gd name="T1" fmla="*/ 0 h 5"/>
                <a:gd name="T2" fmla="*/ 0 w 4"/>
                <a:gd name="T3" fmla="*/ 4 h 5"/>
                <a:gd name="T4" fmla="*/ 2 w 4"/>
                <a:gd name="T5" fmla="*/ 5 h 5"/>
                <a:gd name="T6" fmla="*/ 4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4"/>
                    <a:pt x="0" y="4"/>
                    <a:pt x="0" y="4"/>
                  </a:cubicBezTo>
                  <a:cubicBezTo>
                    <a:pt x="2" y="5"/>
                    <a:pt x="2" y="5"/>
                    <a:pt x="2" y="5"/>
                  </a:cubicBezTo>
                  <a:cubicBezTo>
                    <a:pt x="2" y="4"/>
                    <a:pt x="3" y="3"/>
                    <a:pt x="4" y="1"/>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20189"/>
            <p:cNvSpPr>
              <a:spLocks noEditPoints="1"/>
            </p:cNvSpPr>
            <p:nvPr/>
          </p:nvSpPr>
          <p:spPr bwMode="auto">
            <a:xfrm>
              <a:off x="4912446" y="5904629"/>
              <a:ext cx="1755558" cy="1538777"/>
            </a:xfrm>
            <a:custGeom>
              <a:avLst/>
              <a:gdLst>
                <a:gd name="T0" fmla="*/ 286 w 1114"/>
                <a:gd name="T1" fmla="*/ 966 h 976"/>
                <a:gd name="T2" fmla="*/ 282 w 1114"/>
                <a:gd name="T3" fmla="*/ 969 h 976"/>
                <a:gd name="T4" fmla="*/ 289 w 1114"/>
                <a:gd name="T5" fmla="*/ 976 h 976"/>
                <a:gd name="T6" fmla="*/ 292 w 1114"/>
                <a:gd name="T7" fmla="*/ 973 h 976"/>
                <a:gd name="T8" fmla="*/ 286 w 1114"/>
                <a:gd name="T9" fmla="*/ 966 h 976"/>
                <a:gd name="T10" fmla="*/ 304 w 1114"/>
                <a:gd name="T11" fmla="*/ 960 h 976"/>
                <a:gd name="T12" fmla="*/ 303 w 1114"/>
                <a:gd name="T13" fmla="*/ 969 h 976"/>
                <a:gd name="T14" fmla="*/ 303 w 1114"/>
                <a:gd name="T15" fmla="*/ 969 h 976"/>
                <a:gd name="T16" fmla="*/ 308 w 1114"/>
                <a:gd name="T17" fmla="*/ 970 h 976"/>
                <a:gd name="T18" fmla="*/ 308 w 1114"/>
                <a:gd name="T19" fmla="*/ 969 h 976"/>
                <a:gd name="T20" fmla="*/ 309 w 1114"/>
                <a:gd name="T21" fmla="*/ 960 h 976"/>
                <a:gd name="T22" fmla="*/ 304 w 1114"/>
                <a:gd name="T23" fmla="*/ 960 h 976"/>
                <a:gd name="T24" fmla="*/ 3 w 1114"/>
                <a:gd name="T25" fmla="*/ 664 h 976"/>
                <a:gd name="T26" fmla="*/ 0 w 1114"/>
                <a:gd name="T27" fmla="*/ 667 h 976"/>
                <a:gd name="T28" fmla="*/ 275 w 1114"/>
                <a:gd name="T29" fmla="*/ 961 h 976"/>
                <a:gd name="T30" fmla="*/ 278 w 1114"/>
                <a:gd name="T31" fmla="*/ 958 h 976"/>
                <a:gd name="T32" fmla="*/ 3 w 1114"/>
                <a:gd name="T33" fmla="*/ 664 h 976"/>
                <a:gd name="T34" fmla="*/ 364 w 1114"/>
                <a:gd name="T35" fmla="*/ 433 h 976"/>
                <a:gd name="T36" fmla="*/ 306 w 1114"/>
                <a:gd name="T37" fmla="*/ 949 h 976"/>
                <a:gd name="T38" fmla="*/ 310 w 1114"/>
                <a:gd name="T39" fmla="*/ 950 h 976"/>
                <a:gd name="T40" fmla="*/ 368 w 1114"/>
                <a:gd name="T41" fmla="*/ 434 h 976"/>
                <a:gd name="T42" fmla="*/ 364 w 1114"/>
                <a:gd name="T43" fmla="*/ 433 h 976"/>
                <a:gd name="T44" fmla="*/ 627 w 1114"/>
                <a:gd name="T45" fmla="*/ 20 h 976"/>
                <a:gd name="T46" fmla="*/ 391 w 1114"/>
                <a:gd name="T47" fmla="*/ 359 h 976"/>
                <a:gd name="T48" fmla="*/ 395 w 1114"/>
                <a:gd name="T49" fmla="*/ 361 h 976"/>
                <a:gd name="T50" fmla="*/ 631 w 1114"/>
                <a:gd name="T51" fmla="*/ 22 h 976"/>
                <a:gd name="T52" fmla="*/ 627 w 1114"/>
                <a:gd name="T53" fmla="*/ 20 h 976"/>
                <a:gd name="T54" fmla="*/ 706 w 1114"/>
                <a:gd name="T55" fmla="*/ 0 h 976"/>
                <a:gd name="T56" fmla="*/ 704 w 1114"/>
                <a:gd name="T57" fmla="*/ 4 h 976"/>
                <a:gd name="T58" fmla="*/ 1114 w 1114"/>
                <a:gd name="T59" fmla="*/ 201 h 976"/>
                <a:gd name="T60" fmla="*/ 1114 w 1114"/>
                <a:gd name="T61" fmla="*/ 197 h 976"/>
                <a:gd name="T62" fmla="*/ 706 w 1114"/>
                <a:gd name="T63" fmla="*/ 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4" h="976">
                  <a:moveTo>
                    <a:pt x="286" y="966"/>
                  </a:moveTo>
                  <a:cubicBezTo>
                    <a:pt x="284" y="967"/>
                    <a:pt x="283" y="968"/>
                    <a:pt x="282" y="969"/>
                  </a:cubicBezTo>
                  <a:cubicBezTo>
                    <a:pt x="289" y="976"/>
                    <a:pt x="289" y="976"/>
                    <a:pt x="289" y="976"/>
                  </a:cubicBezTo>
                  <a:cubicBezTo>
                    <a:pt x="290" y="975"/>
                    <a:pt x="291" y="974"/>
                    <a:pt x="292" y="973"/>
                  </a:cubicBezTo>
                  <a:cubicBezTo>
                    <a:pt x="286" y="966"/>
                    <a:pt x="286" y="966"/>
                    <a:pt x="286" y="966"/>
                  </a:cubicBezTo>
                  <a:moveTo>
                    <a:pt x="304" y="960"/>
                  </a:moveTo>
                  <a:cubicBezTo>
                    <a:pt x="303" y="969"/>
                    <a:pt x="303" y="969"/>
                    <a:pt x="303" y="969"/>
                  </a:cubicBezTo>
                  <a:cubicBezTo>
                    <a:pt x="303" y="969"/>
                    <a:pt x="303" y="969"/>
                    <a:pt x="303" y="969"/>
                  </a:cubicBezTo>
                  <a:cubicBezTo>
                    <a:pt x="305" y="969"/>
                    <a:pt x="306" y="969"/>
                    <a:pt x="308" y="970"/>
                  </a:cubicBezTo>
                  <a:cubicBezTo>
                    <a:pt x="308" y="969"/>
                    <a:pt x="308" y="969"/>
                    <a:pt x="308" y="969"/>
                  </a:cubicBezTo>
                  <a:cubicBezTo>
                    <a:pt x="309" y="960"/>
                    <a:pt x="309" y="960"/>
                    <a:pt x="309" y="960"/>
                  </a:cubicBezTo>
                  <a:cubicBezTo>
                    <a:pt x="307" y="960"/>
                    <a:pt x="306" y="960"/>
                    <a:pt x="304" y="960"/>
                  </a:cubicBezTo>
                  <a:moveTo>
                    <a:pt x="3" y="664"/>
                  </a:moveTo>
                  <a:cubicBezTo>
                    <a:pt x="2" y="665"/>
                    <a:pt x="1" y="666"/>
                    <a:pt x="0" y="667"/>
                  </a:cubicBezTo>
                  <a:cubicBezTo>
                    <a:pt x="275" y="961"/>
                    <a:pt x="275" y="961"/>
                    <a:pt x="275" y="961"/>
                  </a:cubicBezTo>
                  <a:cubicBezTo>
                    <a:pt x="276" y="960"/>
                    <a:pt x="277" y="959"/>
                    <a:pt x="278" y="958"/>
                  </a:cubicBezTo>
                  <a:cubicBezTo>
                    <a:pt x="3" y="664"/>
                    <a:pt x="3" y="664"/>
                    <a:pt x="3" y="664"/>
                  </a:cubicBezTo>
                  <a:moveTo>
                    <a:pt x="364" y="433"/>
                  </a:moveTo>
                  <a:cubicBezTo>
                    <a:pt x="306" y="949"/>
                    <a:pt x="306" y="949"/>
                    <a:pt x="306" y="949"/>
                  </a:cubicBezTo>
                  <a:cubicBezTo>
                    <a:pt x="307" y="949"/>
                    <a:pt x="308" y="950"/>
                    <a:pt x="310" y="950"/>
                  </a:cubicBezTo>
                  <a:cubicBezTo>
                    <a:pt x="368" y="434"/>
                    <a:pt x="368" y="434"/>
                    <a:pt x="368" y="434"/>
                  </a:cubicBezTo>
                  <a:cubicBezTo>
                    <a:pt x="367" y="434"/>
                    <a:pt x="365" y="433"/>
                    <a:pt x="364" y="433"/>
                  </a:cubicBezTo>
                  <a:moveTo>
                    <a:pt x="627" y="20"/>
                  </a:moveTo>
                  <a:cubicBezTo>
                    <a:pt x="391" y="359"/>
                    <a:pt x="391" y="359"/>
                    <a:pt x="391" y="359"/>
                  </a:cubicBezTo>
                  <a:cubicBezTo>
                    <a:pt x="392" y="360"/>
                    <a:pt x="393" y="360"/>
                    <a:pt x="395" y="361"/>
                  </a:cubicBezTo>
                  <a:cubicBezTo>
                    <a:pt x="631" y="22"/>
                    <a:pt x="631" y="22"/>
                    <a:pt x="631" y="22"/>
                  </a:cubicBezTo>
                  <a:cubicBezTo>
                    <a:pt x="630" y="21"/>
                    <a:pt x="629" y="20"/>
                    <a:pt x="627" y="20"/>
                  </a:cubicBezTo>
                  <a:moveTo>
                    <a:pt x="706" y="0"/>
                  </a:moveTo>
                  <a:cubicBezTo>
                    <a:pt x="705" y="1"/>
                    <a:pt x="705" y="2"/>
                    <a:pt x="704" y="4"/>
                  </a:cubicBezTo>
                  <a:cubicBezTo>
                    <a:pt x="1114" y="201"/>
                    <a:pt x="1114" y="201"/>
                    <a:pt x="1114" y="201"/>
                  </a:cubicBezTo>
                  <a:cubicBezTo>
                    <a:pt x="1114" y="197"/>
                    <a:pt x="1114" y="197"/>
                    <a:pt x="1114" y="197"/>
                  </a:cubicBezTo>
                  <a:cubicBezTo>
                    <a:pt x="706" y="0"/>
                    <a:pt x="706" y="0"/>
                    <a:pt x="7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20190"/>
            <p:cNvSpPr>
              <a:spLocks noEditPoints="1"/>
            </p:cNvSpPr>
            <p:nvPr/>
          </p:nvSpPr>
          <p:spPr bwMode="auto">
            <a:xfrm>
              <a:off x="5556773" y="5907964"/>
              <a:ext cx="613645" cy="666337"/>
            </a:xfrm>
            <a:custGeom>
              <a:avLst/>
              <a:gdLst>
                <a:gd name="T0" fmla="*/ 230 w 389"/>
                <a:gd name="T1" fmla="*/ 25 h 423"/>
                <a:gd name="T2" fmla="*/ 115 w 389"/>
                <a:gd name="T3" fmla="*/ 351 h 423"/>
                <a:gd name="T4" fmla="*/ 0 w 389"/>
                <a:gd name="T5" fmla="*/ 378 h 423"/>
                <a:gd name="T6" fmla="*/ 1 w 389"/>
                <a:gd name="T7" fmla="*/ 382 h 423"/>
                <a:gd name="T8" fmla="*/ 114 w 389"/>
                <a:gd name="T9" fmla="*/ 356 h 423"/>
                <a:gd name="T10" fmla="*/ 91 w 389"/>
                <a:gd name="T11" fmla="*/ 421 h 423"/>
                <a:gd name="T12" fmla="*/ 95 w 389"/>
                <a:gd name="T13" fmla="*/ 423 h 423"/>
                <a:gd name="T14" fmla="*/ 119 w 389"/>
                <a:gd name="T15" fmla="*/ 355 h 423"/>
                <a:gd name="T16" fmla="*/ 370 w 389"/>
                <a:gd name="T17" fmla="*/ 296 h 423"/>
                <a:gd name="T18" fmla="*/ 369 w 389"/>
                <a:gd name="T19" fmla="*/ 291 h 423"/>
                <a:gd name="T20" fmla="*/ 120 w 389"/>
                <a:gd name="T21" fmla="*/ 350 h 423"/>
                <a:gd name="T22" fmla="*/ 234 w 389"/>
                <a:gd name="T23" fmla="*/ 26 h 423"/>
                <a:gd name="T24" fmla="*/ 230 w 389"/>
                <a:gd name="T25" fmla="*/ 25 h 423"/>
                <a:gd name="T26" fmla="*/ 275 w 389"/>
                <a:gd name="T27" fmla="*/ 23 h 423"/>
                <a:gd name="T28" fmla="*/ 271 w 389"/>
                <a:gd name="T29" fmla="*/ 25 h 423"/>
                <a:gd name="T30" fmla="*/ 385 w 389"/>
                <a:gd name="T31" fmla="*/ 251 h 423"/>
                <a:gd name="T32" fmla="*/ 389 w 389"/>
                <a:gd name="T33" fmla="*/ 249 h 423"/>
                <a:gd name="T34" fmla="*/ 275 w 389"/>
                <a:gd name="T35" fmla="*/ 23 h 423"/>
                <a:gd name="T36" fmla="*/ 239 w 389"/>
                <a:gd name="T37" fmla="*/ 0 h 423"/>
                <a:gd name="T38" fmla="*/ 235 w 389"/>
                <a:gd name="T39" fmla="*/ 12 h 423"/>
                <a:gd name="T40" fmla="*/ 239 w 389"/>
                <a:gd name="T41" fmla="*/ 13 h 423"/>
                <a:gd name="T42" fmla="*/ 243 w 389"/>
                <a:gd name="T43" fmla="*/ 2 h 423"/>
                <a:gd name="T44" fmla="*/ 239 w 389"/>
                <a:gd name="T45" fmla="*/ 0 h 423"/>
                <a:gd name="T46" fmla="*/ 263 w 389"/>
                <a:gd name="T47" fmla="*/ 0 h 423"/>
                <a:gd name="T48" fmla="*/ 259 w 389"/>
                <a:gd name="T49" fmla="*/ 2 h 423"/>
                <a:gd name="T50" fmla="*/ 265 w 389"/>
                <a:gd name="T51" fmla="*/ 12 h 423"/>
                <a:gd name="T52" fmla="*/ 268 w 389"/>
                <a:gd name="T53" fmla="*/ 11 h 423"/>
                <a:gd name="T54" fmla="*/ 263 w 389"/>
                <a:gd name="T55"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423">
                  <a:moveTo>
                    <a:pt x="230" y="25"/>
                  </a:moveTo>
                  <a:cubicBezTo>
                    <a:pt x="115" y="351"/>
                    <a:pt x="115" y="351"/>
                    <a:pt x="115" y="351"/>
                  </a:cubicBezTo>
                  <a:cubicBezTo>
                    <a:pt x="0" y="378"/>
                    <a:pt x="0" y="378"/>
                    <a:pt x="0" y="378"/>
                  </a:cubicBezTo>
                  <a:cubicBezTo>
                    <a:pt x="0" y="380"/>
                    <a:pt x="1" y="381"/>
                    <a:pt x="1" y="382"/>
                  </a:cubicBezTo>
                  <a:cubicBezTo>
                    <a:pt x="114" y="356"/>
                    <a:pt x="114" y="356"/>
                    <a:pt x="114" y="356"/>
                  </a:cubicBezTo>
                  <a:cubicBezTo>
                    <a:pt x="91" y="421"/>
                    <a:pt x="91" y="421"/>
                    <a:pt x="91" y="421"/>
                  </a:cubicBezTo>
                  <a:cubicBezTo>
                    <a:pt x="92" y="422"/>
                    <a:pt x="93" y="422"/>
                    <a:pt x="95" y="423"/>
                  </a:cubicBezTo>
                  <a:cubicBezTo>
                    <a:pt x="119" y="355"/>
                    <a:pt x="119" y="355"/>
                    <a:pt x="119" y="355"/>
                  </a:cubicBezTo>
                  <a:cubicBezTo>
                    <a:pt x="370" y="296"/>
                    <a:pt x="370" y="296"/>
                    <a:pt x="370" y="296"/>
                  </a:cubicBezTo>
                  <a:cubicBezTo>
                    <a:pt x="369" y="294"/>
                    <a:pt x="369" y="293"/>
                    <a:pt x="369" y="291"/>
                  </a:cubicBezTo>
                  <a:cubicBezTo>
                    <a:pt x="120" y="350"/>
                    <a:pt x="120" y="350"/>
                    <a:pt x="120" y="350"/>
                  </a:cubicBezTo>
                  <a:cubicBezTo>
                    <a:pt x="234" y="26"/>
                    <a:pt x="234" y="26"/>
                    <a:pt x="234" y="26"/>
                  </a:cubicBezTo>
                  <a:cubicBezTo>
                    <a:pt x="233" y="26"/>
                    <a:pt x="231" y="25"/>
                    <a:pt x="230" y="25"/>
                  </a:cubicBezTo>
                  <a:moveTo>
                    <a:pt x="275" y="23"/>
                  </a:moveTo>
                  <a:cubicBezTo>
                    <a:pt x="273" y="23"/>
                    <a:pt x="272" y="24"/>
                    <a:pt x="271" y="25"/>
                  </a:cubicBezTo>
                  <a:cubicBezTo>
                    <a:pt x="385" y="251"/>
                    <a:pt x="385" y="251"/>
                    <a:pt x="385" y="251"/>
                  </a:cubicBezTo>
                  <a:cubicBezTo>
                    <a:pt x="387" y="250"/>
                    <a:pt x="388" y="250"/>
                    <a:pt x="389" y="249"/>
                  </a:cubicBezTo>
                  <a:cubicBezTo>
                    <a:pt x="275" y="23"/>
                    <a:pt x="275" y="23"/>
                    <a:pt x="275" y="23"/>
                  </a:cubicBezTo>
                  <a:moveTo>
                    <a:pt x="239" y="0"/>
                  </a:moveTo>
                  <a:cubicBezTo>
                    <a:pt x="235" y="12"/>
                    <a:pt x="235" y="12"/>
                    <a:pt x="235" y="12"/>
                  </a:cubicBezTo>
                  <a:cubicBezTo>
                    <a:pt x="236" y="12"/>
                    <a:pt x="237" y="13"/>
                    <a:pt x="239" y="13"/>
                  </a:cubicBezTo>
                  <a:cubicBezTo>
                    <a:pt x="243" y="2"/>
                    <a:pt x="243" y="2"/>
                    <a:pt x="243" y="2"/>
                  </a:cubicBezTo>
                  <a:cubicBezTo>
                    <a:pt x="241" y="2"/>
                    <a:pt x="240" y="1"/>
                    <a:pt x="239" y="0"/>
                  </a:cubicBezTo>
                  <a:moveTo>
                    <a:pt x="263" y="0"/>
                  </a:moveTo>
                  <a:cubicBezTo>
                    <a:pt x="262" y="0"/>
                    <a:pt x="260" y="1"/>
                    <a:pt x="259" y="2"/>
                  </a:cubicBezTo>
                  <a:cubicBezTo>
                    <a:pt x="265" y="12"/>
                    <a:pt x="265" y="12"/>
                    <a:pt x="265" y="12"/>
                  </a:cubicBezTo>
                  <a:cubicBezTo>
                    <a:pt x="266" y="12"/>
                    <a:pt x="267" y="11"/>
                    <a:pt x="268" y="11"/>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20191"/>
            <p:cNvSpPr>
              <a:spLocks/>
            </p:cNvSpPr>
            <p:nvPr/>
          </p:nvSpPr>
          <p:spPr bwMode="auto">
            <a:xfrm>
              <a:off x="6668004" y="6242133"/>
              <a:ext cx="3335" cy="8004"/>
            </a:xfrm>
            <a:custGeom>
              <a:avLst/>
              <a:gdLst>
                <a:gd name="T0" fmla="*/ 1 w 2"/>
                <a:gd name="T1" fmla="*/ 0 h 5"/>
                <a:gd name="T2" fmla="*/ 0 w 2"/>
                <a:gd name="T3" fmla="*/ 0 h 5"/>
                <a:gd name="T4" fmla="*/ 0 w 2"/>
                <a:gd name="T5" fmla="*/ 5 h 5"/>
                <a:gd name="T6" fmla="*/ 2 w 2"/>
                <a:gd name="T7" fmla="*/ 4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0"/>
                    <a:pt x="0" y="0"/>
                    <a:pt x="0" y="0"/>
                  </a:cubicBezTo>
                  <a:cubicBezTo>
                    <a:pt x="0" y="5"/>
                    <a:pt x="0" y="5"/>
                    <a:pt x="0" y="5"/>
                  </a:cubicBezTo>
                  <a:cubicBezTo>
                    <a:pt x="2" y="4"/>
                    <a:pt x="2" y="4"/>
                    <a:pt x="2" y="4"/>
                  </a:cubicBezTo>
                  <a:cubicBezTo>
                    <a:pt x="1" y="3"/>
                    <a:pt x="1" y="1"/>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20192"/>
            <p:cNvSpPr>
              <a:spLocks/>
            </p:cNvSpPr>
            <p:nvPr/>
          </p:nvSpPr>
          <p:spPr bwMode="auto">
            <a:xfrm>
              <a:off x="6253793" y="6242133"/>
              <a:ext cx="414210" cy="104053"/>
            </a:xfrm>
            <a:custGeom>
              <a:avLst/>
              <a:gdLst>
                <a:gd name="T0" fmla="*/ 263 w 263"/>
                <a:gd name="T1" fmla="*/ 0 h 66"/>
                <a:gd name="T2" fmla="*/ 0 w 263"/>
                <a:gd name="T3" fmla="*/ 62 h 66"/>
                <a:gd name="T4" fmla="*/ 1 w 263"/>
                <a:gd name="T5" fmla="*/ 66 h 66"/>
                <a:gd name="T6" fmla="*/ 263 w 263"/>
                <a:gd name="T7" fmla="*/ 5 h 66"/>
                <a:gd name="T8" fmla="*/ 263 w 263"/>
                <a:gd name="T9" fmla="*/ 0 h 66"/>
              </a:gdLst>
              <a:ahLst/>
              <a:cxnLst>
                <a:cxn ang="0">
                  <a:pos x="T0" y="T1"/>
                </a:cxn>
                <a:cxn ang="0">
                  <a:pos x="T2" y="T3"/>
                </a:cxn>
                <a:cxn ang="0">
                  <a:pos x="T4" y="T5"/>
                </a:cxn>
                <a:cxn ang="0">
                  <a:pos x="T6" y="T7"/>
                </a:cxn>
                <a:cxn ang="0">
                  <a:pos x="T8" y="T9"/>
                </a:cxn>
              </a:cxnLst>
              <a:rect l="0" t="0" r="r" b="b"/>
              <a:pathLst>
                <a:path w="263" h="66">
                  <a:moveTo>
                    <a:pt x="263" y="0"/>
                  </a:moveTo>
                  <a:cubicBezTo>
                    <a:pt x="0" y="62"/>
                    <a:pt x="0" y="62"/>
                    <a:pt x="0" y="62"/>
                  </a:cubicBezTo>
                  <a:cubicBezTo>
                    <a:pt x="0" y="64"/>
                    <a:pt x="1" y="65"/>
                    <a:pt x="1" y="66"/>
                  </a:cubicBezTo>
                  <a:cubicBezTo>
                    <a:pt x="263" y="5"/>
                    <a:pt x="263" y="5"/>
                    <a:pt x="263" y="5"/>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0193"/>
            <p:cNvSpPr>
              <a:spLocks/>
            </p:cNvSpPr>
            <p:nvPr/>
          </p:nvSpPr>
          <p:spPr bwMode="auto">
            <a:xfrm>
              <a:off x="6668004" y="6273482"/>
              <a:ext cx="30015" cy="85376"/>
            </a:xfrm>
            <a:custGeom>
              <a:avLst/>
              <a:gdLst>
                <a:gd name="T0" fmla="*/ 19 w 19"/>
                <a:gd name="T1" fmla="*/ 0 h 54"/>
                <a:gd name="T2" fmla="*/ 0 w 19"/>
                <a:gd name="T3" fmla="*/ 54 h 54"/>
                <a:gd name="T4" fmla="*/ 0 w 19"/>
                <a:gd name="T5" fmla="*/ 54 h 54"/>
                <a:gd name="T6" fmla="*/ 19 w 19"/>
                <a:gd name="T7" fmla="*/ 0 h 54"/>
                <a:gd name="T8" fmla="*/ 19 w 19"/>
                <a:gd name="T9" fmla="*/ 0 h 54"/>
              </a:gdLst>
              <a:ahLst/>
              <a:cxnLst>
                <a:cxn ang="0">
                  <a:pos x="T0" y="T1"/>
                </a:cxn>
                <a:cxn ang="0">
                  <a:pos x="T2" y="T3"/>
                </a:cxn>
                <a:cxn ang="0">
                  <a:pos x="T4" y="T5"/>
                </a:cxn>
                <a:cxn ang="0">
                  <a:pos x="T6" y="T7"/>
                </a:cxn>
                <a:cxn ang="0">
                  <a:pos x="T8" y="T9"/>
                </a:cxn>
              </a:cxnLst>
              <a:rect l="0" t="0" r="r" b="b"/>
              <a:pathLst>
                <a:path w="19" h="54">
                  <a:moveTo>
                    <a:pt x="19" y="0"/>
                  </a:moveTo>
                  <a:cubicBezTo>
                    <a:pt x="0" y="54"/>
                    <a:pt x="0" y="54"/>
                    <a:pt x="0" y="54"/>
                  </a:cubicBezTo>
                  <a:cubicBezTo>
                    <a:pt x="0" y="54"/>
                    <a:pt x="0" y="54"/>
                    <a:pt x="0" y="54"/>
                  </a:cubicBezTo>
                  <a:cubicBezTo>
                    <a:pt x="19" y="0"/>
                    <a:pt x="19" y="0"/>
                    <a:pt x="19" y="0"/>
                  </a:cubicBezTo>
                  <a:cubicBezTo>
                    <a:pt x="19" y="0"/>
                    <a:pt x="19"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20194"/>
            <p:cNvSpPr>
              <a:spLocks noEditPoints="1"/>
            </p:cNvSpPr>
            <p:nvPr/>
          </p:nvSpPr>
          <p:spPr bwMode="auto">
            <a:xfrm>
              <a:off x="5398026" y="6358858"/>
              <a:ext cx="1269978" cy="1093886"/>
            </a:xfrm>
            <a:custGeom>
              <a:avLst/>
              <a:gdLst>
                <a:gd name="T0" fmla="*/ 11 w 806"/>
                <a:gd name="T1" fmla="*/ 690 h 694"/>
                <a:gd name="T2" fmla="*/ 22 w 806"/>
                <a:gd name="T3" fmla="*/ 689 h 694"/>
                <a:gd name="T4" fmla="*/ 3 w 806"/>
                <a:gd name="T5" fmla="*/ 673 h 694"/>
                <a:gd name="T6" fmla="*/ 0 w 806"/>
                <a:gd name="T7" fmla="*/ 682 h 694"/>
                <a:gd name="T8" fmla="*/ 7 w 806"/>
                <a:gd name="T9" fmla="*/ 674 h 694"/>
                <a:gd name="T10" fmla="*/ 339 w 806"/>
                <a:gd name="T11" fmla="*/ 523 h 694"/>
                <a:gd name="T12" fmla="*/ 31 w 806"/>
                <a:gd name="T13" fmla="*/ 685 h 694"/>
                <a:gd name="T14" fmla="*/ 339 w 806"/>
                <a:gd name="T15" fmla="*/ 523 h 694"/>
                <a:gd name="T16" fmla="*/ 353 w 806"/>
                <a:gd name="T17" fmla="*/ 516 h 694"/>
                <a:gd name="T18" fmla="*/ 367 w 806"/>
                <a:gd name="T19" fmla="*/ 513 h 694"/>
                <a:gd name="T20" fmla="*/ 427 w 806"/>
                <a:gd name="T21" fmla="*/ 478 h 694"/>
                <a:gd name="T22" fmla="*/ 417 w 806"/>
                <a:gd name="T23" fmla="*/ 488 h 694"/>
                <a:gd name="T24" fmla="*/ 427 w 806"/>
                <a:gd name="T25" fmla="*/ 478 h 694"/>
                <a:gd name="T26" fmla="*/ 441 w 806"/>
                <a:gd name="T27" fmla="*/ 471 h 694"/>
                <a:gd name="T28" fmla="*/ 658 w 806"/>
                <a:gd name="T29" fmla="*/ 365 h 694"/>
                <a:gd name="T30" fmla="*/ 670 w 806"/>
                <a:gd name="T31" fmla="*/ 355 h 694"/>
                <a:gd name="T32" fmla="*/ 665 w 806"/>
                <a:gd name="T33" fmla="*/ 362 h 694"/>
                <a:gd name="T34" fmla="*/ 670 w 806"/>
                <a:gd name="T35" fmla="*/ 355 h 694"/>
                <a:gd name="T36" fmla="*/ 663 w 806"/>
                <a:gd name="T37" fmla="*/ 344 h 694"/>
                <a:gd name="T38" fmla="*/ 671 w 806"/>
                <a:gd name="T39" fmla="*/ 343 h 694"/>
                <a:gd name="T40" fmla="*/ 692 w 806"/>
                <a:gd name="T41" fmla="*/ 331 h 694"/>
                <a:gd name="T42" fmla="*/ 690 w 806"/>
                <a:gd name="T43" fmla="*/ 338 h 694"/>
                <a:gd name="T44" fmla="*/ 692 w 806"/>
                <a:gd name="T45" fmla="*/ 331 h 694"/>
                <a:gd name="T46" fmla="*/ 672 w 806"/>
                <a:gd name="T47" fmla="*/ 332 h 694"/>
                <a:gd name="T48" fmla="*/ 679 w 806"/>
                <a:gd name="T49" fmla="*/ 337 h 694"/>
                <a:gd name="T50" fmla="*/ 688 w 806"/>
                <a:gd name="T51" fmla="*/ 330 h 694"/>
                <a:gd name="T52" fmla="*/ 686 w 806"/>
                <a:gd name="T53" fmla="*/ 336 h 694"/>
                <a:gd name="T54" fmla="*/ 688 w 806"/>
                <a:gd name="T55" fmla="*/ 330 h 694"/>
                <a:gd name="T56" fmla="*/ 6 w 806"/>
                <a:gd name="T57" fmla="*/ 663 h 694"/>
                <a:gd name="T58" fmla="*/ 182 w 806"/>
                <a:gd name="T59" fmla="*/ 175 h 694"/>
                <a:gd name="T60" fmla="*/ 208 w 806"/>
                <a:gd name="T61" fmla="*/ 159 h 694"/>
                <a:gd name="T62" fmla="*/ 656 w 806"/>
                <a:gd name="T63" fmla="*/ 341 h 694"/>
                <a:gd name="T64" fmla="*/ 208 w 806"/>
                <a:gd name="T65" fmla="*/ 159 h 694"/>
                <a:gd name="T66" fmla="*/ 100 w 806"/>
                <a:gd name="T67" fmla="*/ 121 h 694"/>
                <a:gd name="T68" fmla="*/ 171 w 806"/>
                <a:gd name="T69" fmla="*/ 144 h 694"/>
                <a:gd name="T70" fmla="*/ 780 w 806"/>
                <a:gd name="T71" fmla="*/ 64 h 694"/>
                <a:gd name="T72" fmla="*/ 691 w 806"/>
                <a:gd name="T73" fmla="*/ 322 h 694"/>
                <a:gd name="T74" fmla="*/ 524 w 806"/>
                <a:gd name="T75" fmla="*/ 31 h 694"/>
                <a:gd name="T76" fmla="*/ 669 w 806"/>
                <a:gd name="T77" fmla="*/ 325 h 694"/>
                <a:gd name="T78" fmla="*/ 524 w 806"/>
                <a:gd name="T79" fmla="*/ 31 h 694"/>
                <a:gd name="T80" fmla="*/ 695 w 806"/>
                <a:gd name="T81" fmla="*/ 324 h 694"/>
                <a:gd name="T82" fmla="*/ 806 w 806"/>
                <a:gd name="T83"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6" h="694">
                  <a:moveTo>
                    <a:pt x="20" y="685"/>
                  </a:moveTo>
                  <a:cubicBezTo>
                    <a:pt x="11" y="690"/>
                    <a:pt x="11" y="690"/>
                    <a:pt x="11" y="690"/>
                  </a:cubicBezTo>
                  <a:cubicBezTo>
                    <a:pt x="12" y="691"/>
                    <a:pt x="13" y="692"/>
                    <a:pt x="13" y="694"/>
                  </a:cubicBezTo>
                  <a:cubicBezTo>
                    <a:pt x="22" y="689"/>
                    <a:pt x="22" y="689"/>
                    <a:pt x="22" y="689"/>
                  </a:cubicBezTo>
                  <a:cubicBezTo>
                    <a:pt x="21" y="688"/>
                    <a:pt x="20" y="687"/>
                    <a:pt x="20" y="685"/>
                  </a:cubicBezTo>
                  <a:moveTo>
                    <a:pt x="3" y="673"/>
                  </a:moveTo>
                  <a:cubicBezTo>
                    <a:pt x="0" y="681"/>
                    <a:pt x="0" y="681"/>
                    <a:pt x="0" y="681"/>
                  </a:cubicBezTo>
                  <a:cubicBezTo>
                    <a:pt x="0" y="682"/>
                    <a:pt x="0" y="682"/>
                    <a:pt x="0" y="682"/>
                  </a:cubicBezTo>
                  <a:cubicBezTo>
                    <a:pt x="1" y="682"/>
                    <a:pt x="2" y="682"/>
                    <a:pt x="4" y="683"/>
                  </a:cubicBezTo>
                  <a:cubicBezTo>
                    <a:pt x="7" y="674"/>
                    <a:pt x="7" y="674"/>
                    <a:pt x="7" y="674"/>
                  </a:cubicBezTo>
                  <a:cubicBezTo>
                    <a:pt x="5" y="674"/>
                    <a:pt x="4" y="673"/>
                    <a:pt x="3" y="673"/>
                  </a:cubicBezTo>
                  <a:moveTo>
                    <a:pt x="339" y="523"/>
                  </a:moveTo>
                  <a:cubicBezTo>
                    <a:pt x="29" y="681"/>
                    <a:pt x="29" y="681"/>
                    <a:pt x="29" y="681"/>
                  </a:cubicBezTo>
                  <a:cubicBezTo>
                    <a:pt x="30" y="682"/>
                    <a:pt x="30" y="683"/>
                    <a:pt x="31" y="685"/>
                  </a:cubicBezTo>
                  <a:cubicBezTo>
                    <a:pt x="341" y="527"/>
                    <a:pt x="341" y="527"/>
                    <a:pt x="341" y="527"/>
                  </a:cubicBezTo>
                  <a:cubicBezTo>
                    <a:pt x="341" y="525"/>
                    <a:pt x="340" y="524"/>
                    <a:pt x="339" y="523"/>
                  </a:cubicBezTo>
                  <a:moveTo>
                    <a:pt x="365" y="509"/>
                  </a:moveTo>
                  <a:cubicBezTo>
                    <a:pt x="353" y="516"/>
                    <a:pt x="353" y="516"/>
                    <a:pt x="353" y="516"/>
                  </a:cubicBezTo>
                  <a:cubicBezTo>
                    <a:pt x="354" y="517"/>
                    <a:pt x="354" y="518"/>
                    <a:pt x="355" y="520"/>
                  </a:cubicBezTo>
                  <a:cubicBezTo>
                    <a:pt x="367" y="513"/>
                    <a:pt x="367" y="513"/>
                    <a:pt x="367" y="513"/>
                  </a:cubicBezTo>
                  <a:cubicBezTo>
                    <a:pt x="366" y="512"/>
                    <a:pt x="366" y="511"/>
                    <a:pt x="365" y="509"/>
                  </a:cubicBezTo>
                  <a:moveTo>
                    <a:pt x="427" y="478"/>
                  </a:moveTo>
                  <a:cubicBezTo>
                    <a:pt x="415" y="484"/>
                    <a:pt x="415" y="484"/>
                    <a:pt x="415" y="484"/>
                  </a:cubicBezTo>
                  <a:cubicBezTo>
                    <a:pt x="416" y="485"/>
                    <a:pt x="417" y="486"/>
                    <a:pt x="417" y="488"/>
                  </a:cubicBezTo>
                  <a:cubicBezTo>
                    <a:pt x="429" y="482"/>
                    <a:pt x="429" y="482"/>
                    <a:pt x="429" y="482"/>
                  </a:cubicBezTo>
                  <a:cubicBezTo>
                    <a:pt x="429" y="480"/>
                    <a:pt x="428" y="479"/>
                    <a:pt x="427" y="478"/>
                  </a:cubicBezTo>
                  <a:moveTo>
                    <a:pt x="656" y="361"/>
                  </a:moveTo>
                  <a:cubicBezTo>
                    <a:pt x="441" y="471"/>
                    <a:pt x="441" y="471"/>
                    <a:pt x="441" y="471"/>
                  </a:cubicBezTo>
                  <a:cubicBezTo>
                    <a:pt x="442" y="472"/>
                    <a:pt x="443" y="473"/>
                    <a:pt x="443" y="475"/>
                  </a:cubicBezTo>
                  <a:cubicBezTo>
                    <a:pt x="658" y="365"/>
                    <a:pt x="658" y="365"/>
                    <a:pt x="658" y="365"/>
                  </a:cubicBezTo>
                  <a:cubicBezTo>
                    <a:pt x="657" y="364"/>
                    <a:pt x="657" y="363"/>
                    <a:pt x="656" y="361"/>
                  </a:cubicBezTo>
                  <a:moveTo>
                    <a:pt x="670" y="355"/>
                  </a:moveTo>
                  <a:cubicBezTo>
                    <a:pt x="663" y="358"/>
                    <a:pt x="663" y="358"/>
                    <a:pt x="663" y="358"/>
                  </a:cubicBezTo>
                  <a:cubicBezTo>
                    <a:pt x="664" y="359"/>
                    <a:pt x="664" y="360"/>
                    <a:pt x="665" y="362"/>
                  </a:cubicBezTo>
                  <a:cubicBezTo>
                    <a:pt x="671" y="358"/>
                    <a:pt x="671" y="358"/>
                    <a:pt x="671" y="358"/>
                  </a:cubicBezTo>
                  <a:cubicBezTo>
                    <a:pt x="671" y="357"/>
                    <a:pt x="670" y="356"/>
                    <a:pt x="670" y="355"/>
                  </a:cubicBezTo>
                  <a:moveTo>
                    <a:pt x="665" y="340"/>
                  </a:moveTo>
                  <a:cubicBezTo>
                    <a:pt x="664" y="341"/>
                    <a:pt x="664" y="343"/>
                    <a:pt x="663" y="344"/>
                  </a:cubicBezTo>
                  <a:cubicBezTo>
                    <a:pt x="670" y="347"/>
                    <a:pt x="670" y="347"/>
                    <a:pt x="670" y="347"/>
                  </a:cubicBezTo>
                  <a:cubicBezTo>
                    <a:pt x="670" y="345"/>
                    <a:pt x="671" y="344"/>
                    <a:pt x="671" y="343"/>
                  </a:cubicBezTo>
                  <a:cubicBezTo>
                    <a:pt x="665" y="340"/>
                    <a:pt x="665" y="340"/>
                    <a:pt x="665" y="340"/>
                  </a:cubicBezTo>
                  <a:moveTo>
                    <a:pt x="692" y="331"/>
                  </a:moveTo>
                  <a:cubicBezTo>
                    <a:pt x="690" y="338"/>
                    <a:pt x="690" y="338"/>
                    <a:pt x="690" y="338"/>
                  </a:cubicBezTo>
                  <a:cubicBezTo>
                    <a:pt x="690" y="338"/>
                    <a:pt x="690" y="338"/>
                    <a:pt x="690" y="338"/>
                  </a:cubicBezTo>
                  <a:cubicBezTo>
                    <a:pt x="692" y="331"/>
                    <a:pt x="692" y="331"/>
                    <a:pt x="692" y="331"/>
                  </a:cubicBezTo>
                  <a:cubicBezTo>
                    <a:pt x="692" y="331"/>
                    <a:pt x="692" y="331"/>
                    <a:pt x="692" y="331"/>
                  </a:cubicBezTo>
                  <a:moveTo>
                    <a:pt x="676" y="330"/>
                  </a:moveTo>
                  <a:cubicBezTo>
                    <a:pt x="675" y="331"/>
                    <a:pt x="673" y="332"/>
                    <a:pt x="672" y="332"/>
                  </a:cubicBezTo>
                  <a:cubicBezTo>
                    <a:pt x="675" y="339"/>
                    <a:pt x="675" y="339"/>
                    <a:pt x="675" y="339"/>
                  </a:cubicBezTo>
                  <a:cubicBezTo>
                    <a:pt x="677" y="338"/>
                    <a:pt x="678" y="337"/>
                    <a:pt x="679" y="337"/>
                  </a:cubicBezTo>
                  <a:cubicBezTo>
                    <a:pt x="676" y="330"/>
                    <a:pt x="676" y="330"/>
                    <a:pt x="676" y="330"/>
                  </a:cubicBezTo>
                  <a:moveTo>
                    <a:pt x="688" y="330"/>
                  </a:moveTo>
                  <a:cubicBezTo>
                    <a:pt x="686" y="336"/>
                    <a:pt x="686" y="336"/>
                    <a:pt x="686" y="336"/>
                  </a:cubicBezTo>
                  <a:cubicBezTo>
                    <a:pt x="686" y="336"/>
                    <a:pt x="686" y="336"/>
                    <a:pt x="686" y="336"/>
                  </a:cubicBezTo>
                  <a:cubicBezTo>
                    <a:pt x="688" y="330"/>
                    <a:pt x="688" y="330"/>
                    <a:pt x="688" y="330"/>
                  </a:cubicBezTo>
                  <a:cubicBezTo>
                    <a:pt x="688" y="330"/>
                    <a:pt x="688" y="330"/>
                    <a:pt x="688" y="330"/>
                  </a:cubicBezTo>
                  <a:moveTo>
                    <a:pt x="178" y="174"/>
                  </a:moveTo>
                  <a:cubicBezTo>
                    <a:pt x="6" y="663"/>
                    <a:pt x="6" y="663"/>
                    <a:pt x="6" y="663"/>
                  </a:cubicBezTo>
                  <a:cubicBezTo>
                    <a:pt x="8" y="663"/>
                    <a:pt x="9" y="664"/>
                    <a:pt x="10" y="664"/>
                  </a:cubicBezTo>
                  <a:cubicBezTo>
                    <a:pt x="182" y="175"/>
                    <a:pt x="182" y="175"/>
                    <a:pt x="182" y="175"/>
                  </a:cubicBezTo>
                  <a:cubicBezTo>
                    <a:pt x="181" y="175"/>
                    <a:pt x="179" y="174"/>
                    <a:pt x="178" y="174"/>
                  </a:cubicBezTo>
                  <a:moveTo>
                    <a:pt x="208" y="159"/>
                  </a:moveTo>
                  <a:cubicBezTo>
                    <a:pt x="208" y="160"/>
                    <a:pt x="207" y="162"/>
                    <a:pt x="207" y="163"/>
                  </a:cubicBezTo>
                  <a:cubicBezTo>
                    <a:pt x="656" y="341"/>
                    <a:pt x="656" y="341"/>
                    <a:pt x="656" y="341"/>
                  </a:cubicBezTo>
                  <a:cubicBezTo>
                    <a:pt x="656" y="340"/>
                    <a:pt x="657" y="338"/>
                    <a:pt x="657" y="337"/>
                  </a:cubicBezTo>
                  <a:cubicBezTo>
                    <a:pt x="208" y="159"/>
                    <a:pt x="208" y="159"/>
                    <a:pt x="208" y="159"/>
                  </a:cubicBezTo>
                  <a:moveTo>
                    <a:pt x="102" y="116"/>
                  </a:moveTo>
                  <a:cubicBezTo>
                    <a:pt x="101" y="118"/>
                    <a:pt x="101" y="119"/>
                    <a:pt x="100" y="121"/>
                  </a:cubicBezTo>
                  <a:cubicBezTo>
                    <a:pt x="169" y="148"/>
                    <a:pt x="169" y="148"/>
                    <a:pt x="169" y="148"/>
                  </a:cubicBezTo>
                  <a:cubicBezTo>
                    <a:pt x="169" y="146"/>
                    <a:pt x="170" y="145"/>
                    <a:pt x="171" y="144"/>
                  </a:cubicBezTo>
                  <a:cubicBezTo>
                    <a:pt x="102" y="116"/>
                    <a:pt x="102" y="116"/>
                    <a:pt x="102" y="116"/>
                  </a:cubicBezTo>
                  <a:moveTo>
                    <a:pt x="780" y="64"/>
                  </a:moveTo>
                  <a:cubicBezTo>
                    <a:pt x="691" y="322"/>
                    <a:pt x="691" y="322"/>
                    <a:pt x="691" y="322"/>
                  </a:cubicBezTo>
                  <a:cubicBezTo>
                    <a:pt x="691" y="322"/>
                    <a:pt x="691" y="322"/>
                    <a:pt x="691" y="322"/>
                  </a:cubicBezTo>
                  <a:cubicBezTo>
                    <a:pt x="780" y="64"/>
                    <a:pt x="780" y="64"/>
                    <a:pt x="780" y="64"/>
                  </a:cubicBezTo>
                  <a:moveTo>
                    <a:pt x="524" y="31"/>
                  </a:moveTo>
                  <a:cubicBezTo>
                    <a:pt x="523" y="31"/>
                    <a:pt x="522" y="32"/>
                    <a:pt x="520" y="32"/>
                  </a:cubicBezTo>
                  <a:cubicBezTo>
                    <a:pt x="669" y="325"/>
                    <a:pt x="669" y="325"/>
                    <a:pt x="669" y="325"/>
                  </a:cubicBezTo>
                  <a:cubicBezTo>
                    <a:pt x="670" y="325"/>
                    <a:pt x="671" y="324"/>
                    <a:pt x="673" y="323"/>
                  </a:cubicBezTo>
                  <a:cubicBezTo>
                    <a:pt x="524" y="31"/>
                    <a:pt x="524" y="31"/>
                    <a:pt x="524" y="31"/>
                  </a:cubicBezTo>
                  <a:moveTo>
                    <a:pt x="806" y="0"/>
                  </a:moveTo>
                  <a:cubicBezTo>
                    <a:pt x="695" y="324"/>
                    <a:pt x="695" y="324"/>
                    <a:pt x="695" y="324"/>
                  </a:cubicBezTo>
                  <a:cubicBezTo>
                    <a:pt x="695" y="324"/>
                    <a:pt x="695" y="324"/>
                    <a:pt x="695" y="324"/>
                  </a:cubicBezTo>
                  <a:cubicBezTo>
                    <a:pt x="806" y="0"/>
                    <a:pt x="806" y="0"/>
                    <a:pt x="806" y="0"/>
                  </a:cubicBezTo>
                  <a:cubicBezTo>
                    <a:pt x="806" y="0"/>
                    <a:pt x="806" y="0"/>
                    <a:pt x="8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0199"/>
            <p:cNvSpPr>
              <a:spLocks/>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20200"/>
            <p:cNvSpPr>
              <a:spLocks/>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20201"/>
            <p:cNvSpPr>
              <a:spLocks noEditPoints="1"/>
            </p:cNvSpPr>
            <p:nvPr/>
          </p:nvSpPr>
          <p:spPr bwMode="auto">
            <a:xfrm>
              <a:off x="4506907" y="7470087"/>
              <a:ext cx="925803" cy="151410"/>
            </a:xfrm>
            <a:custGeom>
              <a:avLst/>
              <a:gdLst>
                <a:gd name="T0" fmla="*/ 18 w 587"/>
                <a:gd name="T1" fmla="*/ 79 h 96"/>
                <a:gd name="T2" fmla="*/ 15 w 587"/>
                <a:gd name="T3" fmla="*/ 95 h 96"/>
                <a:gd name="T4" fmla="*/ 19 w 587"/>
                <a:gd name="T5" fmla="*/ 96 h 96"/>
                <a:gd name="T6" fmla="*/ 22 w 587"/>
                <a:gd name="T7" fmla="*/ 80 h 96"/>
                <a:gd name="T8" fmla="*/ 18 w 587"/>
                <a:gd name="T9" fmla="*/ 79 h 96"/>
                <a:gd name="T10" fmla="*/ 578 w 587"/>
                <a:gd name="T11" fmla="*/ 2 h 96"/>
                <a:gd name="T12" fmla="*/ 577 w 587"/>
                <a:gd name="T13" fmla="*/ 5 h 96"/>
                <a:gd name="T14" fmla="*/ 585 w 587"/>
                <a:gd name="T15" fmla="*/ 9 h 96"/>
                <a:gd name="T16" fmla="*/ 587 w 587"/>
                <a:gd name="T17" fmla="*/ 6 h 96"/>
                <a:gd name="T18" fmla="*/ 578 w 587"/>
                <a:gd name="T19" fmla="*/ 2 h 96"/>
                <a:gd name="T20" fmla="*/ 4 w 587"/>
                <a:gd name="T21" fmla="*/ 0 h 96"/>
                <a:gd name="T22" fmla="*/ 0 w 587"/>
                <a:gd name="T23" fmla="*/ 2 h 96"/>
                <a:gd name="T24" fmla="*/ 8 w 587"/>
                <a:gd name="T25" fmla="*/ 17 h 96"/>
                <a:gd name="T26" fmla="*/ 12 w 587"/>
                <a:gd name="T27" fmla="*/ 14 h 96"/>
                <a:gd name="T28" fmla="*/ 4 w 587"/>
                <a:gd name="T2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7" h="96">
                  <a:moveTo>
                    <a:pt x="18" y="79"/>
                  </a:moveTo>
                  <a:cubicBezTo>
                    <a:pt x="15" y="95"/>
                    <a:pt x="15" y="95"/>
                    <a:pt x="15" y="95"/>
                  </a:cubicBezTo>
                  <a:cubicBezTo>
                    <a:pt x="16" y="96"/>
                    <a:pt x="18" y="96"/>
                    <a:pt x="19" y="96"/>
                  </a:cubicBezTo>
                  <a:cubicBezTo>
                    <a:pt x="22" y="80"/>
                    <a:pt x="22" y="80"/>
                    <a:pt x="22" y="80"/>
                  </a:cubicBezTo>
                  <a:cubicBezTo>
                    <a:pt x="21" y="80"/>
                    <a:pt x="20" y="79"/>
                    <a:pt x="18" y="79"/>
                  </a:cubicBezTo>
                  <a:moveTo>
                    <a:pt x="578" y="2"/>
                  </a:moveTo>
                  <a:cubicBezTo>
                    <a:pt x="578" y="3"/>
                    <a:pt x="577" y="4"/>
                    <a:pt x="577" y="5"/>
                  </a:cubicBezTo>
                  <a:cubicBezTo>
                    <a:pt x="585" y="9"/>
                    <a:pt x="585" y="9"/>
                    <a:pt x="585" y="9"/>
                  </a:cubicBezTo>
                  <a:cubicBezTo>
                    <a:pt x="586" y="8"/>
                    <a:pt x="586" y="7"/>
                    <a:pt x="587" y="6"/>
                  </a:cubicBezTo>
                  <a:cubicBezTo>
                    <a:pt x="578" y="2"/>
                    <a:pt x="578" y="2"/>
                    <a:pt x="578" y="2"/>
                  </a:cubicBezTo>
                  <a:moveTo>
                    <a:pt x="4" y="0"/>
                  </a:moveTo>
                  <a:cubicBezTo>
                    <a:pt x="3" y="0"/>
                    <a:pt x="1" y="1"/>
                    <a:pt x="0" y="2"/>
                  </a:cubicBezTo>
                  <a:cubicBezTo>
                    <a:pt x="8" y="17"/>
                    <a:pt x="8" y="17"/>
                    <a:pt x="8" y="17"/>
                  </a:cubicBezTo>
                  <a:cubicBezTo>
                    <a:pt x="9" y="16"/>
                    <a:pt x="11" y="15"/>
                    <a:pt x="12" y="14"/>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204"/>
            <p:cNvSpPr>
              <a:spLocks noEditPoints="1"/>
            </p:cNvSpPr>
            <p:nvPr/>
          </p:nvSpPr>
          <p:spPr bwMode="auto">
            <a:xfrm>
              <a:off x="6970824" y="6650339"/>
              <a:ext cx="90046" cy="725033"/>
            </a:xfrm>
            <a:custGeom>
              <a:avLst/>
              <a:gdLst>
                <a:gd name="T0" fmla="*/ 50 w 57"/>
                <a:gd name="T1" fmla="*/ 25 h 460"/>
                <a:gd name="T2" fmla="*/ 0 w 57"/>
                <a:gd name="T3" fmla="*/ 459 h 460"/>
                <a:gd name="T4" fmla="*/ 4 w 57"/>
                <a:gd name="T5" fmla="*/ 460 h 460"/>
                <a:gd name="T6" fmla="*/ 54 w 57"/>
                <a:gd name="T7" fmla="*/ 26 h 460"/>
                <a:gd name="T8" fmla="*/ 50 w 57"/>
                <a:gd name="T9" fmla="*/ 25 h 460"/>
                <a:gd name="T10" fmla="*/ 53 w 57"/>
                <a:gd name="T11" fmla="*/ 0 h 460"/>
                <a:gd name="T12" fmla="*/ 51 w 57"/>
                <a:gd name="T13" fmla="*/ 12 h 460"/>
                <a:gd name="T14" fmla="*/ 56 w 57"/>
                <a:gd name="T15" fmla="*/ 12 h 460"/>
                <a:gd name="T16" fmla="*/ 57 w 57"/>
                <a:gd name="T17" fmla="*/ 0 h 460"/>
                <a:gd name="T18" fmla="*/ 53 w 57"/>
                <a:gd name="T1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60">
                  <a:moveTo>
                    <a:pt x="50" y="25"/>
                  </a:moveTo>
                  <a:cubicBezTo>
                    <a:pt x="0" y="459"/>
                    <a:pt x="0" y="459"/>
                    <a:pt x="0" y="459"/>
                  </a:cubicBezTo>
                  <a:cubicBezTo>
                    <a:pt x="1" y="459"/>
                    <a:pt x="3" y="460"/>
                    <a:pt x="4" y="460"/>
                  </a:cubicBezTo>
                  <a:cubicBezTo>
                    <a:pt x="54" y="26"/>
                    <a:pt x="54" y="26"/>
                    <a:pt x="54" y="26"/>
                  </a:cubicBezTo>
                  <a:cubicBezTo>
                    <a:pt x="53" y="26"/>
                    <a:pt x="51" y="26"/>
                    <a:pt x="50" y="25"/>
                  </a:cubicBezTo>
                  <a:moveTo>
                    <a:pt x="53" y="0"/>
                  </a:moveTo>
                  <a:cubicBezTo>
                    <a:pt x="51" y="12"/>
                    <a:pt x="51" y="12"/>
                    <a:pt x="51" y="12"/>
                  </a:cubicBezTo>
                  <a:cubicBezTo>
                    <a:pt x="53" y="12"/>
                    <a:pt x="54" y="12"/>
                    <a:pt x="56" y="12"/>
                  </a:cubicBezTo>
                  <a:cubicBezTo>
                    <a:pt x="57" y="0"/>
                    <a:pt x="57" y="0"/>
                    <a:pt x="57" y="0"/>
                  </a:cubicBezTo>
                  <a:cubicBezTo>
                    <a:pt x="55" y="0"/>
                    <a:pt x="54" y="0"/>
                    <a:pt x="5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Freeform 20205"/>
            <p:cNvSpPr>
              <a:spLocks/>
            </p:cNvSpPr>
            <p:nvPr/>
          </p:nvSpPr>
          <p:spPr bwMode="auto">
            <a:xfrm>
              <a:off x="6101049" y="7167267"/>
              <a:ext cx="387530" cy="124730"/>
            </a:xfrm>
            <a:custGeom>
              <a:avLst/>
              <a:gdLst>
                <a:gd name="T0" fmla="*/ 1 w 246"/>
                <a:gd name="T1" fmla="*/ 0 h 79"/>
                <a:gd name="T2" fmla="*/ 0 w 246"/>
                <a:gd name="T3" fmla="*/ 4 h 79"/>
                <a:gd name="T4" fmla="*/ 246 w 246"/>
                <a:gd name="T5" fmla="*/ 79 h 79"/>
                <a:gd name="T6" fmla="*/ 246 w 246"/>
                <a:gd name="T7" fmla="*/ 75 h 79"/>
                <a:gd name="T8" fmla="*/ 1 w 246"/>
                <a:gd name="T9" fmla="*/ 0 h 79"/>
              </a:gdLst>
              <a:ahLst/>
              <a:cxnLst>
                <a:cxn ang="0">
                  <a:pos x="T0" y="T1"/>
                </a:cxn>
                <a:cxn ang="0">
                  <a:pos x="T2" y="T3"/>
                </a:cxn>
                <a:cxn ang="0">
                  <a:pos x="T4" y="T5"/>
                </a:cxn>
                <a:cxn ang="0">
                  <a:pos x="T6" y="T7"/>
                </a:cxn>
                <a:cxn ang="0">
                  <a:pos x="T8" y="T9"/>
                </a:cxn>
              </a:cxnLst>
              <a:rect l="0" t="0" r="r" b="b"/>
              <a:pathLst>
                <a:path w="246" h="79">
                  <a:moveTo>
                    <a:pt x="1" y="0"/>
                  </a:moveTo>
                  <a:cubicBezTo>
                    <a:pt x="1" y="1"/>
                    <a:pt x="0" y="3"/>
                    <a:pt x="0" y="4"/>
                  </a:cubicBezTo>
                  <a:cubicBezTo>
                    <a:pt x="246" y="79"/>
                    <a:pt x="246" y="79"/>
                    <a:pt x="246" y="79"/>
                  </a:cubicBezTo>
                  <a:cubicBezTo>
                    <a:pt x="246" y="75"/>
                    <a:pt x="246" y="75"/>
                    <a:pt x="246" y="75"/>
                  </a:cubicBezTo>
                  <a:cubicBezTo>
                    <a:pt x="1" y="0"/>
                    <a:pt x="1" y="0"/>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20208"/>
            <p:cNvSpPr>
              <a:spLocks/>
            </p:cNvSpPr>
            <p:nvPr/>
          </p:nvSpPr>
          <p:spPr bwMode="auto">
            <a:xfrm flipV="1">
              <a:off x="5435371" y="7487427"/>
              <a:ext cx="417540" cy="137401"/>
            </a:xfrm>
            <a:custGeom>
              <a:avLst/>
              <a:gdLst>
                <a:gd name="T0" fmla="*/ 168 w 172"/>
                <a:gd name="T1" fmla="*/ 0 h 350"/>
                <a:gd name="T2" fmla="*/ 41 w 172"/>
                <a:gd name="T3" fmla="*/ 264 h 350"/>
                <a:gd name="T4" fmla="*/ 39 w 172"/>
                <a:gd name="T5" fmla="*/ 268 h 350"/>
                <a:gd name="T6" fmla="*/ 0 w 172"/>
                <a:gd name="T7" fmla="*/ 350 h 350"/>
                <a:gd name="T8" fmla="*/ 5 w 172"/>
                <a:gd name="T9" fmla="*/ 350 h 350"/>
                <a:gd name="T10" fmla="*/ 43 w 172"/>
                <a:gd name="T11" fmla="*/ 270 h 350"/>
                <a:gd name="T12" fmla="*/ 45 w 172"/>
                <a:gd name="T13" fmla="*/ 266 h 350"/>
                <a:gd name="T14" fmla="*/ 172 w 172"/>
                <a:gd name="T15" fmla="*/ 2 h 350"/>
                <a:gd name="T16" fmla="*/ 168 w 172"/>
                <a:gd name="T17"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50">
                  <a:moveTo>
                    <a:pt x="168" y="0"/>
                  </a:moveTo>
                  <a:cubicBezTo>
                    <a:pt x="41" y="264"/>
                    <a:pt x="41" y="264"/>
                    <a:pt x="41" y="264"/>
                  </a:cubicBezTo>
                  <a:cubicBezTo>
                    <a:pt x="39" y="268"/>
                    <a:pt x="39" y="268"/>
                    <a:pt x="39" y="268"/>
                  </a:cubicBezTo>
                  <a:cubicBezTo>
                    <a:pt x="0" y="350"/>
                    <a:pt x="0" y="350"/>
                    <a:pt x="0" y="350"/>
                  </a:cubicBezTo>
                  <a:cubicBezTo>
                    <a:pt x="5" y="350"/>
                    <a:pt x="5" y="350"/>
                    <a:pt x="5" y="350"/>
                  </a:cubicBezTo>
                  <a:cubicBezTo>
                    <a:pt x="43" y="270"/>
                    <a:pt x="43" y="270"/>
                    <a:pt x="43" y="270"/>
                  </a:cubicBezTo>
                  <a:cubicBezTo>
                    <a:pt x="45" y="266"/>
                    <a:pt x="45" y="266"/>
                    <a:pt x="45" y="266"/>
                  </a:cubicBezTo>
                  <a:cubicBezTo>
                    <a:pt x="172" y="2"/>
                    <a:pt x="172" y="2"/>
                    <a:pt x="172" y="2"/>
                  </a:cubicBezTo>
                  <a:cubicBezTo>
                    <a:pt x="170" y="1"/>
                    <a:pt x="169" y="0"/>
                    <a:pt x="16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20209"/>
            <p:cNvSpPr>
              <a:spLocks/>
            </p:cNvSpPr>
            <p:nvPr/>
          </p:nvSpPr>
          <p:spPr bwMode="auto">
            <a:xfrm>
              <a:off x="6668004" y="7339354"/>
              <a:ext cx="244791" cy="82042"/>
            </a:xfrm>
            <a:custGeom>
              <a:avLst/>
              <a:gdLst>
                <a:gd name="T0" fmla="*/ 0 w 155"/>
                <a:gd name="T1" fmla="*/ 0 h 52"/>
                <a:gd name="T2" fmla="*/ 0 w 155"/>
                <a:gd name="T3" fmla="*/ 5 h 52"/>
                <a:gd name="T4" fmla="*/ 154 w 155"/>
                <a:gd name="T5" fmla="*/ 52 h 52"/>
                <a:gd name="T6" fmla="*/ 155 w 155"/>
                <a:gd name="T7" fmla="*/ 48 h 52"/>
                <a:gd name="T8" fmla="*/ 0 w 155"/>
                <a:gd name="T9" fmla="*/ 0 h 52"/>
              </a:gdLst>
              <a:ahLst/>
              <a:cxnLst>
                <a:cxn ang="0">
                  <a:pos x="T0" y="T1"/>
                </a:cxn>
                <a:cxn ang="0">
                  <a:pos x="T2" y="T3"/>
                </a:cxn>
                <a:cxn ang="0">
                  <a:pos x="T4" y="T5"/>
                </a:cxn>
                <a:cxn ang="0">
                  <a:pos x="T6" y="T7"/>
                </a:cxn>
                <a:cxn ang="0">
                  <a:pos x="T8" y="T9"/>
                </a:cxn>
              </a:cxnLst>
              <a:rect l="0" t="0" r="r" b="b"/>
              <a:pathLst>
                <a:path w="155" h="52">
                  <a:moveTo>
                    <a:pt x="0" y="0"/>
                  </a:moveTo>
                  <a:cubicBezTo>
                    <a:pt x="0" y="5"/>
                    <a:pt x="0" y="5"/>
                    <a:pt x="0" y="5"/>
                  </a:cubicBezTo>
                  <a:cubicBezTo>
                    <a:pt x="154" y="52"/>
                    <a:pt x="154" y="52"/>
                    <a:pt x="154" y="52"/>
                  </a:cubicBezTo>
                  <a:cubicBezTo>
                    <a:pt x="155" y="50"/>
                    <a:pt x="155" y="49"/>
                    <a:pt x="155" y="48"/>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20210"/>
            <p:cNvSpPr>
              <a:spLocks noEditPoints="1"/>
            </p:cNvSpPr>
            <p:nvPr/>
          </p:nvSpPr>
          <p:spPr bwMode="auto">
            <a:xfrm>
              <a:off x="5982322" y="7154594"/>
              <a:ext cx="685681" cy="192097"/>
            </a:xfrm>
            <a:custGeom>
              <a:avLst/>
              <a:gdLst>
                <a:gd name="T0" fmla="*/ 325 w 435"/>
                <a:gd name="T1" fmla="*/ 84 h 122"/>
                <a:gd name="T2" fmla="*/ 326 w 435"/>
                <a:gd name="T3" fmla="*/ 89 h 122"/>
                <a:gd name="T4" fmla="*/ 435 w 435"/>
                <a:gd name="T5" fmla="*/ 122 h 122"/>
                <a:gd name="T6" fmla="*/ 435 w 435"/>
                <a:gd name="T7" fmla="*/ 117 h 122"/>
                <a:gd name="T8" fmla="*/ 325 w 435"/>
                <a:gd name="T9" fmla="*/ 84 h 122"/>
                <a:gd name="T10" fmla="*/ 6 w 435"/>
                <a:gd name="T11" fmla="*/ 18 h 122"/>
                <a:gd name="T12" fmla="*/ 0 w 435"/>
                <a:gd name="T13" fmla="*/ 31 h 122"/>
                <a:gd name="T14" fmla="*/ 4 w 435"/>
                <a:gd name="T15" fmla="*/ 33 h 122"/>
                <a:gd name="T16" fmla="*/ 10 w 435"/>
                <a:gd name="T17" fmla="*/ 20 h 122"/>
                <a:gd name="T18" fmla="*/ 6 w 435"/>
                <a:gd name="T19" fmla="*/ 18 h 122"/>
                <a:gd name="T20" fmla="*/ 48 w 435"/>
                <a:gd name="T21" fmla="*/ 0 h 122"/>
                <a:gd name="T22" fmla="*/ 47 w 435"/>
                <a:gd name="T23" fmla="*/ 4 h 122"/>
                <a:gd name="T24" fmla="*/ 60 w 435"/>
                <a:gd name="T25" fmla="*/ 8 h 122"/>
                <a:gd name="T26" fmla="*/ 61 w 435"/>
                <a:gd name="T27" fmla="*/ 4 h 122"/>
                <a:gd name="T28" fmla="*/ 48 w 435"/>
                <a:gd name="T2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122">
                  <a:moveTo>
                    <a:pt x="325" y="84"/>
                  </a:moveTo>
                  <a:cubicBezTo>
                    <a:pt x="326" y="89"/>
                    <a:pt x="326" y="89"/>
                    <a:pt x="326" y="89"/>
                  </a:cubicBezTo>
                  <a:cubicBezTo>
                    <a:pt x="435" y="122"/>
                    <a:pt x="435" y="122"/>
                    <a:pt x="435" y="122"/>
                  </a:cubicBezTo>
                  <a:cubicBezTo>
                    <a:pt x="435" y="117"/>
                    <a:pt x="435" y="117"/>
                    <a:pt x="435" y="117"/>
                  </a:cubicBezTo>
                  <a:cubicBezTo>
                    <a:pt x="325" y="84"/>
                    <a:pt x="325" y="84"/>
                    <a:pt x="325" y="84"/>
                  </a:cubicBezTo>
                  <a:moveTo>
                    <a:pt x="6" y="18"/>
                  </a:moveTo>
                  <a:cubicBezTo>
                    <a:pt x="0" y="31"/>
                    <a:pt x="0" y="31"/>
                    <a:pt x="0" y="31"/>
                  </a:cubicBezTo>
                  <a:cubicBezTo>
                    <a:pt x="2" y="31"/>
                    <a:pt x="3" y="32"/>
                    <a:pt x="4" y="33"/>
                  </a:cubicBezTo>
                  <a:cubicBezTo>
                    <a:pt x="10" y="20"/>
                    <a:pt x="10" y="20"/>
                    <a:pt x="10" y="20"/>
                  </a:cubicBezTo>
                  <a:cubicBezTo>
                    <a:pt x="9" y="20"/>
                    <a:pt x="7" y="19"/>
                    <a:pt x="6" y="18"/>
                  </a:cubicBezTo>
                  <a:moveTo>
                    <a:pt x="48" y="0"/>
                  </a:moveTo>
                  <a:cubicBezTo>
                    <a:pt x="48" y="1"/>
                    <a:pt x="47" y="2"/>
                    <a:pt x="47" y="4"/>
                  </a:cubicBezTo>
                  <a:cubicBezTo>
                    <a:pt x="60" y="8"/>
                    <a:pt x="60" y="8"/>
                    <a:pt x="60" y="8"/>
                  </a:cubicBezTo>
                  <a:cubicBezTo>
                    <a:pt x="60" y="6"/>
                    <a:pt x="61" y="5"/>
                    <a:pt x="61" y="4"/>
                  </a:cubicBezTo>
                  <a:cubicBezTo>
                    <a:pt x="48" y="0"/>
                    <a:pt x="48" y="0"/>
                    <a:pt x="4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0" name="Freeform 20213"/>
            <p:cNvSpPr>
              <a:spLocks/>
            </p:cNvSpPr>
            <p:nvPr/>
          </p:nvSpPr>
          <p:spPr bwMode="auto">
            <a:xfrm>
              <a:off x="6513926" y="6809753"/>
              <a:ext cx="154078" cy="83376"/>
            </a:xfrm>
            <a:custGeom>
              <a:avLst/>
              <a:gdLst>
                <a:gd name="T0" fmla="*/ 98 w 98"/>
                <a:gd name="T1" fmla="*/ 0 h 53"/>
                <a:gd name="T2" fmla="*/ 0 w 98"/>
                <a:gd name="T3" fmla="*/ 49 h 53"/>
                <a:gd name="T4" fmla="*/ 2 w 98"/>
                <a:gd name="T5" fmla="*/ 53 h 53"/>
                <a:gd name="T6" fmla="*/ 98 w 98"/>
                <a:gd name="T7" fmla="*/ 5 h 53"/>
                <a:gd name="T8" fmla="*/ 98 w 98"/>
                <a:gd name="T9" fmla="*/ 0 h 53"/>
              </a:gdLst>
              <a:ahLst/>
              <a:cxnLst>
                <a:cxn ang="0">
                  <a:pos x="T0" y="T1"/>
                </a:cxn>
                <a:cxn ang="0">
                  <a:pos x="T2" y="T3"/>
                </a:cxn>
                <a:cxn ang="0">
                  <a:pos x="T4" y="T5"/>
                </a:cxn>
                <a:cxn ang="0">
                  <a:pos x="T6" y="T7"/>
                </a:cxn>
                <a:cxn ang="0">
                  <a:pos x="T8" y="T9"/>
                </a:cxn>
              </a:cxnLst>
              <a:rect l="0" t="0" r="r" b="b"/>
              <a:pathLst>
                <a:path w="98" h="53">
                  <a:moveTo>
                    <a:pt x="98" y="0"/>
                  </a:moveTo>
                  <a:cubicBezTo>
                    <a:pt x="0" y="49"/>
                    <a:pt x="0" y="49"/>
                    <a:pt x="0" y="49"/>
                  </a:cubicBezTo>
                  <a:cubicBezTo>
                    <a:pt x="1" y="50"/>
                    <a:pt x="2" y="52"/>
                    <a:pt x="2" y="53"/>
                  </a:cubicBezTo>
                  <a:cubicBezTo>
                    <a:pt x="98" y="5"/>
                    <a:pt x="98" y="5"/>
                    <a:pt x="98" y="5"/>
                  </a:cubicBezTo>
                  <a:cubicBezTo>
                    <a:pt x="98" y="0"/>
                    <a:pt x="98" y="0"/>
                    <a:pt x="9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0214"/>
            <p:cNvSpPr>
              <a:spLocks noEditPoints="1"/>
            </p:cNvSpPr>
            <p:nvPr/>
          </p:nvSpPr>
          <p:spPr bwMode="auto">
            <a:xfrm>
              <a:off x="6668004" y="6656342"/>
              <a:ext cx="780396" cy="737706"/>
            </a:xfrm>
            <a:custGeom>
              <a:avLst/>
              <a:gdLst>
                <a:gd name="T0" fmla="*/ 0 w 495"/>
                <a:gd name="T1" fmla="*/ 288 h 468"/>
                <a:gd name="T2" fmla="*/ 0 w 495"/>
                <a:gd name="T3" fmla="*/ 295 h 468"/>
                <a:gd name="T4" fmla="*/ 163 w 495"/>
                <a:gd name="T5" fmla="*/ 468 h 468"/>
                <a:gd name="T6" fmla="*/ 166 w 495"/>
                <a:gd name="T7" fmla="*/ 465 h 468"/>
                <a:gd name="T8" fmla="*/ 0 w 495"/>
                <a:gd name="T9" fmla="*/ 288 h 468"/>
                <a:gd name="T10" fmla="*/ 491 w 495"/>
                <a:gd name="T11" fmla="*/ 178 h 468"/>
                <a:gd name="T12" fmla="*/ 354 w 495"/>
                <a:gd name="T13" fmla="*/ 320 h 468"/>
                <a:gd name="T14" fmla="*/ 350 w 495"/>
                <a:gd name="T15" fmla="*/ 324 h 468"/>
                <a:gd name="T16" fmla="*/ 215 w 495"/>
                <a:gd name="T17" fmla="*/ 464 h 468"/>
                <a:gd name="T18" fmla="*/ 218 w 495"/>
                <a:gd name="T19" fmla="*/ 467 h 468"/>
                <a:gd name="T20" fmla="*/ 352 w 495"/>
                <a:gd name="T21" fmla="*/ 329 h 468"/>
                <a:gd name="T22" fmla="*/ 355 w 495"/>
                <a:gd name="T23" fmla="*/ 325 h 468"/>
                <a:gd name="T24" fmla="*/ 495 w 495"/>
                <a:gd name="T25" fmla="*/ 181 h 468"/>
                <a:gd name="T26" fmla="*/ 491 w 495"/>
                <a:gd name="T27" fmla="*/ 178 h 468"/>
                <a:gd name="T28" fmla="*/ 291 w 495"/>
                <a:gd name="T29" fmla="*/ 0 h 468"/>
                <a:gd name="T30" fmla="*/ 288 w 495"/>
                <a:gd name="T31" fmla="*/ 4 h 468"/>
                <a:gd name="T32" fmla="*/ 487 w 495"/>
                <a:gd name="T33" fmla="*/ 139 h 468"/>
                <a:gd name="T34" fmla="*/ 490 w 495"/>
                <a:gd name="T35" fmla="*/ 135 h 468"/>
                <a:gd name="T36" fmla="*/ 291 w 495"/>
                <a:gd name="T37"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5" h="468">
                  <a:moveTo>
                    <a:pt x="0" y="288"/>
                  </a:moveTo>
                  <a:cubicBezTo>
                    <a:pt x="0" y="295"/>
                    <a:pt x="0" y="295"/>
                    <a:pt x="0" y="295"/>
                  </a:cubicBezTo>
                  <a:cubicBezTo>
                    <a:pt x="163" y="468"/>
                    <a:pt x="163" y="468"/>
                    <a:pt x="163" y="468"/>
                  </a:cubicBezTo>
                  <a:cubicBezTo>
                    <a:pt x="164" y="467"/>
                    <a:pt x="165" y="466"/>
                    <a:pt x="166" y="465"/>
                  </a:cubicBezTo>
                  <a:cubicBezTo>
                    <a:pt x="0" y="288"/>
                    <a:pt x="0" y="288"/>
                    <a:pt x="0" y="288"/>
                  </a:cubicBezTo>
                  <a:moveTo>
                    <a:pt x="491" y="178"/>
                  </a:moveTo>
                  <a:cubicBezTo>
                    <a:pt x="354" y="320"/>
                    <a:pt x="354" y="320"/>
                    <a:pt x="354" y="320"/>
                  </a:cubicBezTo>
                  <a:cubicBezTo>
                    <a:pt x="350" y="324"/>
                    <a:pt x="350" y="324"/>
                    <a:pt x="350" y="324"/>
                  </a:cubicBezTo>
                  <a:cubicBezTo>
                    <a:pt x="215" y="464"/>
                    <a:pt x="215" y="464"/>
                    <a:pt x="215" y="464"/>
                  </a:cubicBezTo>
                  <a:cubicBezTo>
                    <a:pt x="216" y="465"/>
                    <a:pt x="217" y="466"/>
                    <a:pt x="218" y="467"/>
                  </a:cubicBezTo>
                  <a:cubicBezTo>
                    <a:pt x="352" y="329"/>
                    <a:pt x="352" y="329"/>
                    <a:pt x="352" y="329"/>
                  </a:cubicBezTo>
                  <a:cubicBezTo>
                    <a:pt x="355" y="325"/>
                    <a:pt x="355" y="325"/>
                    <a:pt x="355" y="325"/>
                  </a:cubicBezTo>
                  <a:cubicBezTo>
                    <a:pt x="495" y="181"/>
                    <a:pt x="495" y="181"/>
                    <a:pt x="495" y="181"/>
                  </a:cubicBezTo>
                  <a:cubicBezTo>
                    <a:pt x="493" y="180"/>
                    <a:pt x="492" y="179"/>
                    <a:pt x="491" y="178"/>
                  </a:cubicBezTo>
                  <a:moveTo>
                    <a:pt x="291" y="0"/>
                  </a:moveTo>
                  <a:cubicBezTo>
                    <a:pt x="290" y="1"/>
                    <a:pt x="289" y="3"/>
                    <a:pt x="288" y="4"/>
                  </a:cubicBezTo>
                  <a:cubicBezTo>
                    <a:pt x="487" y="139"/>
                    <a:pt x="487" y="139"/>
                    <a:pt x="487" y="139"/>
                  </a:cubicBezTo>
                  <a:cubicBezTo>
                    <a:pt x="488" y="137"/>
                    <a:pt x="489" y="136"/>
                    <a:pt x="490" y="135"/>
                  </a:cubicBezTo>
                  <a:cubicBezTo>
                    <a:pt x="291" y="0"/>
                    <a:pt x="291" y="0"/>
                    <a:pt x="29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2" name="Freeform 20215"/>
            <p:cNvSpPr>
              <a:spLocks/>
            </p:cNvSpPr>
            <p:nvPr/>
          </p:nvSpPr>
          <p:spPr bwMode="auto">
            <a:xfrm>
              <a:off x="6504588" y="6941820"/>
              <a:ext cx="163416" cy="179424"/>
            </a:xfrm>
            <a:custGeom>
              <a:avLst/>
              <a:gdLst>
                <a:gd name="T0" fmla="*/ 3 w 104"/>
                <a:gd name="T1" fmla="*/ 0 h 114"/>
                <a:gd name="T2" fmla="*/ 0 w 104"/>
                <a:gd name="T3" fmla="*/ 3 h 114"/>
                <a:gd name="T4" fmla="*/ 104 w 104"/>
                <a:gd name="T5" fmla="*/ 114 h 114"/>
                <a:gd name="T6" fmla="*/ 104 w 104"/>
                <a:gd name="T7" fmla="*/ 107 h 114"/>
                <a:gd name="T8" fmla="*/ 3 w 104"/>
                <a:gd name="T9" fmla="*/ 0 h 114"/>
              </a:gdLst>
              <a:ahLst/>
              <a:cxnLst>
                <a:cxn ang="0">
                  <a:pos x="T0" y="T1"/>
                </a:cxn>
                <a:cxn ang="0">
                  <a:pos x="T2" y="T3"/>
                </a:cxn>
                <a:cxn ang="0">
                  <a:pos x="T4" y="T5"/>
                </a:cxn>
                <a:cxn ang="0">
                  <a:pos x="T6" y="T7"/>
                </a:cxn>
                <a:cxn ang="0">
                  <a:pos x="T8" y="T9"/>
                </a:cxn>
              </a:cxnLst>
              <a:rect l="0" t="0" r="r" b="b"/>
              <a:pathLst>
                <a:path w="104" h="114">
                  <a:moveTo>
                    <a:pt x="3" y="0"/>
                  </a:moveTo>
                  <a:cubicBezTo>
                    <a:pt x="3" y="1"/>
                    <a:pt x="1" y="2"/>
                    <a:pt x="0" y="3"/>
                  </a:cubicBezTo>
                  <a:cubicBezTo>
                    <a:pt x="104" y="114"/>
                    <a:pt x="104" y="114"/>
                    <a:pt x="104" y="114"/>
                  </a:cubicBezTo>
                  <a:cubicBezTo>
                    <a:pt x="104" y="107"/>
                    <a:pt x="104" y="107"/>
                    <a:pt x="104" y="107"/>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0217"/>
            <p:cNvSpPr>
              <a:spLocks noEditPoints="1"/>
            </p:cNvSpPr>
            <p:nvPr/>
          </p:nvSpPr>
          <p:spPr bwMode="auto">
            <a:xfrm>
              <a:off x="6488579" y="6893128"/>
              <a:ext cx="17342" cy="44022"/>
            </a:xfrm>
            <a:custGeom>
              <a:avLst/>
              <a:gdLst>
                <a:gd name="T0" fmla="*/ 3 w 11"/>
                <a:gd name="T1" fmla="*/ 20 h 28"/>
                <a:gd name="T2" fmla="*/ 0 w 11"/>
                <a:gd name="T3" fmla="*/ 23 h 28"/>
                <a:gd name="T4" fmla="*/ 5 w 11"/>
                <a:gd name="T5" fmla="*/ 28 h 28"/>
                <a:gd name="T6" fmla="*/ 8 w 11"/>
                <a:gd name="T7" fmla="*/ 25 h 28"/>
                <a:gd name="T8" fmla="*/ 3 w 11"/>
                <a:gd name="T9" fmla="*/ 20 h 28"/>
                <a:gd name="T10" fmla="*/ 9 w 11"/>
                <a:gd name="T11" fmla="*/ 0 h 28"/>
                <a:gd name="T12" fmla="*/ 3 w 11"/>
                <a:gd name="T13" fmla="*/ 3 h 28"/>
                <a:gd name="T14" fmla="*/ 5 w 11"/>
                <a:gd name="T15" fmla="*/ 7 h 28"/>
                <a:gd name="T16" fmla="*/ 11 w 11"/>
                <a:gd name="T17" fmla="*/ 3 h 28"/>
                <a:gd name="T18" fmla="*/ 9 w 11"/>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8">
                  <a:moveTo>
                    <a:pt x="3" y="20"/>
                  </a:moveTo>
                  <a:cubicBezTo>
                    <a:pt x="2" y="21"/>
                    <a:pt x="1" y="22"/>
                    <a:pt x="0" y="23"/>
                  </a:cubicBezTo>
                  <a:cubicBezTo>
                    <a:pt x="5" y="28"/>
                    <a:pt x="5" y="28"/>
                    <a:pt x="5" y="28"/>
                  </a:cubicBezTo>
                  <a:cubicBezTo>
                    <a:pt x="6" y="27"/>
                    <a:pt x="7" y="26"/>
                    <a:pt x="8" y="25"/>
                  </a:cubicBezTo>
                  <a:cubicBezTo>
                    <a:pt x="3" y="20"/>
                    <a:pt x="3" y="20"/>
                    <a:pt x="3" y="20"/>
                  </a:cubicBezTo>
                  <a:moveTo>
                    <a:pt x="9" y="0"/>
                  </a:moveTo>
                  <a:cubicBezTo>
                    <a:pt x="3" y="3"/>
                    <a:pt x="3" y="3"/>
                    <a:pt x="3" y="3"/>
                  </a:cubicBezTo>
                  <a:cubicBezTo>
                    <a:pt x="4" y="4"/>
                    <a:pt x="5" y="5"/>
                    <a:pt x="5" y="7"/>
                  </a:cubicBezTo>
                  <a:cubicBezTo>
                    <a:pt x="11" y="3"/>
                    <a:pt x="11" y="3"/>
                    <a:pt x="11" y="3"/>
                  </a:cubicBezTo>
                  <a:cubicBezTo>
                    <a:pt x="11" y="2"/>
                    <a:pt x="10" y="1"/>
                    <a:pt x="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0218"/>
            <p:cNvSpPr>
              <a:spLocks/>
            </p:cNvSpPr>
            <p:nvPr/>
          </p:nvSpPr>
          <p:spPr bwMode="auto">
            <a:xfrm>
              <a:off x="6907459" y="6178767"/>
              <a:ext cx="16008" cy="11339"/>
            </a:xfrm>
            <a:custGeom>
              <a:avLst/>
              <a:gdLst>
                <a:gd name="T0" fmla="*/ 2 w 10"/>
                <a:gd name="T1" fmla="*/ 0 h 7"/>
                <a:gd name="T2" fmla="*/ 0 w 10"/>
                <a:gd name="T3" fmla="*/ 4 h 7"/>
                <a:gd name="T4" fmla="*/ 8 w 10"/>
                <a:gd name="T5" fmla="*/ 7 h 7"/>
                <a:gd name="T6" fmla="*/ 10 w 10"/>
                <a:gd name="T7" fmla="*/ 3 h 7"/>
                <a:gd name="T8" fmla="*/ 2 w 10"/>
                <a:gd name="T9" fmla="*/ 0 h 7"/>
              </a:gdLst>
              <a:ahLst/>
              <a:cxnLst>
                <a:cxn ang="0">
                  <a:pos x="T0" y="T1"/>
                </a:cxn>
                <a:cxn ang="0">
                  <a:pos x="T2" y="T3"/>
                </a:cxn>
                <a:cxn ang="0">
                  <a:pos x="T4" y="T5"/>
                </a:cxn>
                <a:cxn ang="0">
                  <a:pos x="T6" y="T7"/>
                </a:cxn>
                <a:cxn ang="0">
                  <a:pos x="T8" y="T9"/>
                </a:cxn>
              </a:cxnLst>
              <a:rect l="0" t="0" r="r" b="b"/>
              <a:pathLst>
                <a:path w="10" h="7">
                  <a:moveTo>
                    <a:pt x="2" y="0"/>
                  </a:moveTo>
                  <a:cubicBezTo>
                    <a:pt x="1" y="1"/>
                    <a:pt x="1" y="3"/>
                    <a:pt x="0" y="4"/>
                  </a:cubicBezTo>
                  <a:cubicBezTo>
                    <a:pt x="8" y="7"/>
                    <a:pt x="8" y="7"/>
                    <a:pt x="8" y="7"/>
                  </a:cubicBezTo>
                  <a:cubicBezTo>
                    <a:pt x="9" y="5"/>
                    <a:pt x="9" y="4"/>
                    <a:pt x="10" y="3"/>
                  </a:cubicBezTo>
                  <a:cubicBezTo>
                    <a:pt x="2" y="0"/>
                    <a:pt x="2" y="0"/>
                    <a:pt x="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5" name="Freeform 20219"/>
            <p:cNvSpPr>
              <a:spLocks noEditPoints="1"/>
            </p:cNvSpPr>
            <p:nvPr/>
          </p:nvSpPr>
          <p:spPr bwMode="auto">
            <a:xfrm>
              <a:off x="5986992" y="5852603"/>
              <a:ext cx="20677" cy="41354"/>
            </a:xfrm>
            <a:custGeom>
              <a:avLst/>
              <a:gdLst>
                <a:gd name="T0" fmla="*/ 2 w 13"/>
                <a:gd name="T1" fmla="*/ 18 h 26"/>
                <a:gd name="T2" fmla="*/ 0 w 13"/>
                <a:gd name="T3" fmla="*/ 22 h 26"/>
                <a:gd name="T4" fmla="*/ 6 w 13"/>
                <a:gd name="T5" fmla="*/ 24 h 26"/>
                <a:gd name="T6" fmla="*/ 12 w 13"/>
                <a:gd name="T7" fmla="*/ 26 h 26"/>
                <a:gd name="T8" fmla="*/ 13 w 13"/>
                <a:gd name="T9" fmla="*/ 22 h 26"/>
                <a:gd name="T10" fmla="*/ 2 w 13"/>
                <a:gd name="T11" fmla="*/ 18 h 26"/>
                <a:gd name="T12" fmla="*/ 12 w 13"/>
                <a:gd name="T13" fmla="*/ 0 h 26"/>
                <a:gd name="T14" fmla="*/ 0 w 13"/>
                <a:gd name="T15" fmla="*/ 4 h 26"/>
                <a:gd name="T16" fmla="*/ 1 w 13"/>
                <a:gd name="T17" fmla="*/ 8 h 26"/>
                <a:gd name="T18" fmla="*/ 13 w 13"/>
                <a:gd name="T19" fmla="*/ 4 h 26"/>
                <a:gd name="T20" fmla="*/ 12 w 1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6">
                  <a:moveTo>
                    <a:pt x="2" y="18"/>
                  </a:moveTo>
                  <a:cubicBezTo>
                    <a:pt x="1" y="20"/>
                    <a:pt x="1" y="21"/>
                    <a:pt x="0" y="22"/>
                  </a:cubicBezTo>
                  <a:cubicBezTo>
                    <a:pt x="6" y="24"/>
                    <a:pt x="6" y="24"/>
                    <a:pt x="6" y="24"/>
                  </a:cubicBezTo>
                  <a:cubicBezTo>
                    <a:pt x="12" y="26"/>
                    <a:pt x="12" y="26"/>
                    <a:pt x="12" y="26"/>
                  </a:cubicBezTo>
                  <a:cubicBezTo>
                    <a:pt x="12" y="25"/>
                    <a:pt x="13" y="23"/>
                    <a:pt x="13" y="22"/>
                  </a:cubicBezTo>
                  <a:cubicBezTo>
                    <a:pt x="2" y="18"/>
                    <a:pt x="2" y="18"/>
                    <a:pt x="2" y="18"/>
                  </a:cubicBezTo>
                  <a:moveTo>
                    <a:pt x="12" y="0"/>
                  </a:moveTo>
                  <a:cubicBezTo>
                    <a:pt x="0" y="4"/>
                    <a:pt x="0" y="4"/>
                    <a:pt x="0" y="4"/>
                  </a:cubicBezTo>
                  <a:cubicBezTo>
                    <a:pt x="1" y="5"/>
                    <a:pt x="1" y="6"/>
                    <a:pt x="1" y="8"/>
                  </a:cubicBezTo>
                  <a:cubicBezTo>
                    <a:pt x="13" y="4"/>
                    <a:pt x="13" y="4"/>
                    <a:pt x="13" y="4"/>
                  </a:cubicBezTo>
                  <a:cubicBezTo>
                    <a:pt x="13" y="3"/>
                    <a:pt x="12" y="2"/>
                    <a:pt x="12"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0223"/>
            <p:cNvSpPr>
              <a:spLocks/>
            </p:cNvSpPr>
            <p:nvPr/>
          </p:nvSpPr>
          <p:spPr bwMode="auto">
            <a:xfrm>
              <a:off x="6026345" y="5893957"/>
              <a:ext cx="641659" cy="214108"/>
            </a:xfrm>
            <a:custGeom>
              <a:avLst/>
              <a:gdLst>
                <a:gd name="T0" fmla="*/ 1 w 407"/>
                <a:gd name="T1" fmla="*/ 0 h 136"/>
                <a:gd name="T2" fmla="*/ 0 w 407"/>
                <a:gd name="T3" fmla="*/ 4 h 136"/>
                <a:gd name="T4" fmla="*/ 407 w 407"/>
                <a:gd name="T5" fmla="*/ 136 h 136"/>
                <a:gd name="T6" fmla="*/ 407 w 407"/>
                <a:gd name="T7" fmla="*/ 131 h 136"/>
                <a:gd name="T8" fmla="*/ 1 w 407"/>
                <a:gd name="T9" fmla="*/ 0 h 136"/>
              </a:gdLst>
              <a:ahLst/>
              <a:cxnLst>
                <a:cxn ang="0">
                  <a:pos x="T0" y="T1"/>
                </a:cxn>
                <a:cxn ang="0">
                  <a:pos x="T2" y="T3"/>
                </a:cxn>
                <a:cxn ang="0">
                  <a:pos x="T4" y="T5"/>
                </a:cxn>
                <a:cxn ang="0">
                  <a:pos x="T6" y="T7"/>
                </a:cxn>
                <a:cxn ang="0">
                  <a:pos x="T8" y="T9"/>
                </a:cxn>
              </a:cxnLst>
              <a:rect l="0" t="0" r="r" b="b"/>
              <a:pathLst>
                <a:path w="407" h="136">
                  <a:moveTo>
                    <a:pt x="1" y="0"/>
                  </a:moveTo>
                  <a:cubicBezTo>
                    <a:pt x="1" y="1"/>
                    <a:pt x="0" y="3"/>
                    <a:pt x="0" y="4"/>
                  </a:cubicBezTo>
                  <a:cubicBezTo>
                    <a:pt x="407" y="136"/>
                    <a:pt x="407" y="136"/>
                    <a:pt x="407" y="136"/>
                  </a:cubicBezTo>
                  <a:cubicBezTo>
                    <a:pt x="407" y="131"/>
                    <a:pt x="407" y="131"/>
                    <a:pt x="407" y="131"/>
                  </a:cubicBezTo>
                  <a:cubicBezTo>
                    <a:pt x="1" y="0"/>
                    <a:pt x="1" y="0"/>
                    <a:pt x="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0224"/>
            <p:cNvSpPr>
              <a:spLocks/>
            </p:cNvSpPr>
            <p:nvPr/>
          </p:nvSpPr>
          <p:spPr bwMode="auto">
            <a:xfrm>
              <a:off x="6668004" y="6272148"/>
              <a:ext cx="30015" cy="86710"/>
            </a:xfrm>
            <a:custGeom>
              <a:avLst/>
              <a:gdLst>
                <a:gd name="T0" fmla="*/ 15 w 19"/>
                <a:gd name="T1" fmla="*/ 0 h 55"/>
                <a:gd name="T2" fmla="*/ 0 w 19"/>
                <a:gd name="T3" fmla="*/ 42 h 55"/>
                <a:gd name="T4" fmla="*/ 0 w 19"/>
                <a:gd name="T5" fmla="*/ 55 h 55"/>
                <a:gd name="T6" fmla="*/ 19 w 19"/>
                <a:gd name="T7" fmla="*/ 1 h 55"/>
                <a:gd name="T8" fmla="*/ 15 w 19"/>
                <a:gd name="T9" fmla="*/ 0 h 55"/>
              </a:gdLst>
              <a:ahLst/>
              <a:cxnLst>
                <a:cxn ang="0">
                  <a:pos x="T0" y="T1"/>
                </a:cxn>
                <a:cxn ang="0">
                  <a:pos x="T2" y="T3"/>
                </a:cxn>
                <a:cxn ang="0">
                  <a:pos x="T4" y="T5"/>
                </a:cxn>
                <a:cxn ang="0">
                  <a:pos x="T6" y="T7"/>
                </a:cxn>
                <a:cxn ang="0">
                  <a:pos x="T8" y="T9"/>
                </a:cxn>
              </a:cxnLst>
              <a:rect l="0" t="0" r="r" b="b"/>
              <a:pathLst>
                <a:path w="19" h="55">
                  <a:moveTo>
                    <a:pt x="15" y="0"/>
                  </a:moveTo>
                  <a:cubicBezTo>
                    <a:pt x="0" y="42"/>
                    <a:pt x="0" y="42"/>
                    <a:pt x="0" y="42"/>
                  </a:cubicBezTo>
                  <a:cubicBezTo>
                    <a:pt x="0" y="55"/>
                    <a:pt x="0" y="55"/>
                    <a:pt x="0" y="55"/>
                  </a:cubicBezTo>
                  <a:cubicBezTo>
                    <a:pt x="19" y="1"/>
                    <a:pt x="19" y="1"/>
                    <a:pt x="19" y="1"/>
                  </a:cubicBezTo>
                  <a:cubicBezTo>
                    <a:pt x="17" y="1"/>
                    <a:pt x="16" y="0"/>
                    <a:pt x="1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8" name="Freeform 20225"/>
            <p:cNvSpPr>
              <a:spLocks noEditPoints="1"/>
            </p:cNvSpPr>
            <p:nvPr/>
          </p:nvSpPr>
          <p:spPr bwMode="auto">
            <a:xfrm>
              <a:off x="5708183" y="6338181"/>
              <a:ext cx="959820" cy="731703"/>
            </a:xfrm>
            <a:custGeom>
              <a:avLst/>
              <a:gdLst>
                <a:gd name="T0" fmla="*/ 4 w 609"/>
                <a:gd name="T1" fmla="*/ 184 h 464"/>
                <a:gd name="T2" fmla="*/ 0 w 609"/>
                <a:gd name="T3" fmla="*/ 187 h 464"/>
                <a:gd name="T4" fmla="*/ 164 w 609"/>
                <a:gd name="T5" fmla="*/ 464 h 464"/>
                <a:gd name="T6" fmla="*/ 168 w 609"/>
                <a:gd name="T7" fmla="*/ 462 h 464"/>
                <a:gd name="T8" fmla="*/ 4 w 609"/>
                <a:gd name="T9" fmla="*/ 184 h 464"/>
                <a:gd name="T10" fmla="*/ 609 w 609"/>
                <a:gd name="T11" fmla="*/ 0 h 464"/>
                <a:gd name="T12" fmla="*/ 583 w 609"/>
                <a:gd name="T13" fmla="*/ 77 h 464"/>
                <a:gd name="T14" fmla="*/ 494 w 609"/>
                <a:gd name="T15" fmla="*/ 335 h 464"/>
                <a:gd name="T16" fmla="*/ 498 w 609"/>
                <a:gd name="T17" fmla="*/ 337 h 464"/>
                <a:gd name="T18" fmla="*/ 609 w 609"/>
                <a:gd name="T19" fmla="*/ 13 h 464"/>
                <a:gd name="T20" fmla="*/ 609 w 609"/>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9" h="464">
                  <a:moveTo>
                    <a:pt x="4" y="184"/>
                  </a:moveTo>
                  <a:cubicBezTo>
                    <a:pt x="3" y="185"/>
                    <a:pt x="2" y="186"/>
                    <a:pt x="0" y="187"/>
                  </a:cubicBezTo>
                  <a:cubicBezTo>
                    <a:pt x="164" y="464"/>
                    <a:pt x="164" y="464"/>
                    <a:pt x="164" y="464"/>
                  </a:cubicBezTo>
                  <a:cubicBezTo>
                    <a:pt x="165" y="463"/>
                    <a:pt x="166" y="462"/>
                    <a:pt x="168" y="462"/>
                  </a:cubicBezTo>
                  <a:cubicBezTo>
                    <a:pt x="4" y="184"/>
                    <a:pt x="4" y="184"/>
                    <a:pt x="4" y="184"/>
                  </a:cubicBezTo>
                  <a:moveTo>
                    <a:pt x="609" y="0"/>
                  </a:moveTo>
                  <a:cubicBezTo>
                    <a:pt x="583" y="77"/>
                    <a:pt x="583" y="77"/>
                    <a:pt x="583" y="77"/>
                  </a:cubicBezTo>
                  <a:cubicBezTo>
                    <a:pt x="494" y="335"/>
                    <a:pt x="494" y="335"/>
                    <a:pt x="494" y="335"/>
                  </a:cubicBezTo>
                  <a:cubicBezTo>
                    <a:pt x="495" y="336"/>
                    <a:pt x="497" y="336"/>
                    <a:pt x="498" y="337"/>
                  </a:cubicBezTo>
                  <a:cubicBezTo>
                    <a:pt x="609" y="13"/>
                    <a:pt x="609" y="13"/>
                    <a:pt x="609" y="13"/>
                  </a:cubicBezTo>
                  <a:cubicBezTo>
                    <a:pt x="609" y="0"/>
                    <a:pt x="609" y="0"/>
                    <a:pt x="6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0226"/>
            <p:cNvSpPr>
              <a:spLocks/>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20227"/>
            <p:cNvSpPr>
              <a:spLocks/>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1" name="Freeform 20228"/>
            <p:cNvSpPr>
              <a:spLocks noEditPoints="1"/>
            </p:cNvSpPr>
            <p:nvPr/>
          </p:nvSpPr>
          <p:spPr bwMode="auto">
            <a:xfrm>
              <a:off x="5979654" y="6879121"/>
              <a:ext cx="536939" cy="898454"/>
            </a:xfrm>
            <a:custGeom>
              <a:avLst/>
              <a:gdLst>
                <a:gd name="T0" fmla="*/ 54 w 341"/>
                <a:gd name="T1" fmla="*/ 217 h 570"/>
                <a:gd name="T2" fmla="*/ 50 w 341"/>
                <a:gd name="T3" fmla="*/ 219 h 570"/>
                <a:gd name="T4" fmla="*/ 257 w 341"/>
                <a:gd name="T5" fmla="*/ 570 h 570"/>
                <a:gd name="T6" fmla="*/ 262 w 341"/>
                <a:gd name="T7" fmla="*/ 570 h 570"/>
                <a:gd name="T8" fmla="*/ 54 w 341"/>
                <a:gd name="T9" fmla="*/ 217 h 570"/>
                <a:gd name="T10" fmla="*/ 39 w 341"/>
                <a:gd name="T11" fmla="*/ 192 h 570"/>
                <a:gd name="T12" fmla="*/ 35 w 341"/>
                <a:gd name="T13" fmla="*/ 194 h 570"/>
                <a:gd name="T14" fmla="*/ 42 w 341"/>
                <a:gd name="T15" fmla="*/ 206 h 570"/>
                <a:gd name="T16" fmla="*/ 46 w 341"/>
                <a:gd name="T17" fmla="*/ 204 h 570"/>
                <a:gd name="T18" fmla="*/ 39 w 341"/>
                <a:gd name="T19" fmla="*/ 192 h 570"/>
                <a:gd name="T20" fmla="*/ 3 w 341"/>
                <a:gd name="T21" fmla="*/ 132 h 570"/>
                <a:gd name="T22" fmla="*/ 0 w 341"/>
                <a:gd name="T23" fmla="*/ 134 h 570"/>
                <a:gd name="T24" fmla="*/ 7 w 341"/>
                <a:gd name="T25" fmla="*/ 146 h 570"/>
                <a:gd name="T26" fmla="*/ 10 w 341"/>
                <a:gd name="T27" fmla="*/ 144 h 570"/>
                <a:gd name="T28" fmla="*/ 3 w 341"/>
                <a:gd name="T29" fmla="*/ 132 h 570"/>
                <a:gd name="T30" fmla="*/ 318 w 341"/>
                <a:gd name="T31" fmla="*/ 50 h 570"/>
                <a:gd name="T32" fmla="*/ 315 w 341"/>
                <a:gd name="T33" fmla="*/ 50 h 570"/>
                <a:gd name="T34" fmla="*/ 315 w 341"/>
                <a:gd name="T35" fmla="*/ 50 h 570"/>
                <a:gd name="T36" fmla="*/ 314 w 341"/>
                <a:gd name="T37" fmla="*/ 50 h 570"/>
                <a:gd name="T38" fmla="*/ 323 w 341"/>
                <a:gd name="T39" fmla="*/ 258 h 570"/>
                <a:gd name="T40" fmla="*/ 323 w 341"/>
                <a:gd name="T41" fmla="*/ 262 h 570"/>
                <a:gd name="T42" fmla="*/ 337 w 341"/>
                <a:gd name="T43" fmla="*/ 570 h 570"/>
                <a:gd name="T44" fmla="*/ 341 w 341"/>
                <a:gd name="T45" fmla="*/ 570 h 570"/>
                <a:gd name="T46" fmla="*/ 328 w 341"/>
                <a:gd name="T47" fmla="*/ 264 h 570"/>
                <a:gd name="T48" fmla="*/ 327 w 341"/>
                <a:gd name="T49" fmla="*/ 259 h 570"/>
                <a:gd name="T50" fmla="*/ 318 w 341"/>
                <a:gd name="T51" fmla="*/ 50 h 570"/>
                <a:gd name="T52" fmla="*/ 317 w 341"/>
                <a:gd name="T53" fmla="*/ 35 h 570"/>
                <a:gd name="T54" fmla="*/ 315 w 341"/>
                <a:gd name="T55" fmla="*/ 35 h 570"/>
                <a:gd name="T56" fmla="*/ 315 w 341"/>
                <a:gd name="T57" fmla="*/ 35 h 570"/>
                <a:gd name="T58" fmla="*/ 313 w 341"/>
                <a:gd name="T59" fmla="*/ 35 h 570"/>
                <a:gd name="T60" fmla="*/ 313 w 341"/>
                <a:gd name="T61" fmla="*/ 42 h 570"/>
                <a:gd name="T62" fmla="*/ 315 w 341"/>
                <a:gd name="T63" fmla="*/ 42 h 570"/>
                <a:gd name="T64" fmla="*/ 315 w 341"/>
                <a:gd name="T65" fmla="*/ 42 h 570"/>
                <a:gd name="T66" fmla="*/ 318 w 341"/>
                <a:gd name="T67" fmla="*/ 42 h 570"/>
                <a:gd name="T68" fmla="*/ 317 w 341"/>
                <a:gd name="T69" fmla="*/ 35 h 570"/>
                <a:gd name="T70" fmla="*/ 319 w 341"/>
                <a:gd name="T71" fmla="*/ 0 h 570"/>
                <a:gd name="T72" fmla="*/ 317 w 341"/>
                <a:gd name="T73" fmla="*/ 6 h 570"/>
                <a:gd name="T74" fmla="*/ 321 w 341"/>
                <a:gd name="T75" fmla="*/ 8 h 570"/>
                <a:gd name="T76" fmla="*/ 323 w 341"/>
                <a:gd name="T77" fmla="*/ 1 h 570"/>
                <a:gd name="T78" fmla="*/ 319 w 341"/>
                <a:gd name="T79" fmla="*/ 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41" h="570">
                  <a:moveTo>
                    <a:pt x="54" y="217"/>
                  </a:moveTo>
                  <a:cubicBezTo>
                    <a:pt x="53" y="218"/>
                    <a:pt x="51" y="219"/>
                    <a:pt x="50" y="219"/>
                  </a:cubicBezTo>
                  <a:cubicBezTo>
                    <a:pt x="257" y="570"/>
                    <a:pt x="257" y="570"/>
                    <a:pt x="257" y="570"/>
                  </a:cubicBezTo>
                  <a:cubicBezTo>
                    <a:pt x="262" y="570"/>
                    <a:pt x="262" y="570"/>
                    <a:pt x="262" y="570"/>
                  </a:cubicBezTo>
                  <a:cubicBezTo>
                    <a:pt x="54" y="217"/>
                    <a:pt x="54" y="217"/>
                    <a:pt x="54" y="217"/>
                  </a:cubicBezTo>
                  <a:moveTo>
                    <a:pt x="39" y="192"/>
                  </a:moveTo>
                  <a:cubicBezTo>
                    <a:pt x="38" y="193"/>
                    <a:pt x="37" y="194"/>
                    <a:pt x="35" y="194"/>
                  </a:cubicBezTo>
                  <a:cubicBezTo>
                    <a:pt x="42" y="206"/>
                    <a:pt x="42" y="206"/>
                    <a:pt x="42" y="206"/>
                  </a:cubicBezTo>
                  <a:cubicBezTo>
                    <a:pt x="43" y="205"/>
                    <a:pt x="45" y="205"/>
                    <a:pt x="46" y="204"/>
                  </a:cubicBezTo>
                  <a:cubicBezTo>
                    <a:pt x="39" y="192"/>
                    <a:pt x="39" y="192"/>
                    <a:pt x="39" y="192"/>
                  </a:cubicBezTo>
                  <a:moveTo>
                    <a:pt x="3" y="132"/>
                  </a:moveTo>
                  <a:cubicBezTo>
                    <a:pt x="2" y="133"/>
                    <a:pt x="1" y="133"/>
                    <a:pt x="0" y="134"/>
                  </a:cubicBezTo>
                  <a:cubicBezTo>
                    <a:pt x="7" y="146"/>
                    <a:pt x="7" y="146"/>
                    <a:pt x="7" y="146"/>
                  </a:cubicBezTo>
                  <a:cubicBezTo>
                    <a:pt x="8" y="145"/>
                    <a:pt x="9" y="144"/>
                    <a:pt x="10" y="144"/>
                  </a:cubicBezTo>
                  <a:cubicBezTo>
                    <a:pt x="3" y="132"/>
                    <a:pt x="3" y="132"/>
                    <a:pt x="3" y="132"/>
                  </a:cubicBezTo>
                  <a:moveTo>
                    <a:pt x="318" y="50"/>
                  </a:moveTo>
                  <a:cubicBezTo>
                    <a:pt x="317" y="50"/>
                    <a:pt x="316" y="50"/>
                    <a:pt x="315" y="50"/>
                  </a:cubicBezTo>
                  <a:cubicBezTo>
                    <a:pt x="315" y="50"/>
                    <a:pt x="315" y="50"/>
                    <a:pt x="315" y="50"/>
                  </a:cubicBezTo>
                  <a:cubicBezTo>
                    <a:pt x="314" y="50"/>
                    <a:pt x="314" y="50"/>
                    <a:pt x="314" y="50"/>
                  </a:cubicBezTo>
                  <a:cubicBezTo>
                    <a:pt x="323" y="258"/>
                    <a:pt x="323" y="258"/>
                    <a:pt x="323" y="258"/>
                  </a:cubicBezTo>
                  <a:cubicBezTo>
                    <a:pt x="323" y="262"/>
                    <a:pt x="323" y="262"/>
                    <a:pt x="323" y="262"/>
                  </a:cubicBezTo>
                  <a:cubicBezTo>
                    <a:pt x="337" y="570"/>
                    <a:pt x="337" y="570"/>
                    <a:pt x="337" y="570"/>
                  </a:cubicBezTo>
                  <a:cubicBezTo>
                    <a:pt x="341" y="570"/>
                    <a:pt x="341" y="570"/>
                    <a:pt x="341" y="570"/>
                  </a:cubicBezTo>
                  <a:cubicBezTo>
                    <a:pt x="328" y="264"/>
                    <a:pt x="328" y="264"/>
                    <a:pt x="328" y="264"/>
                  </a:cubicBezTo>
                  <a:cubicBezTo>
                    <a:pt x="327" y="259"/>
                    <a:pt x="327" y="259"/>
                    <a:pt x="327" y="259"/>
                  </a:cubicBezTo>
                  <a:cubicBezTo>
                    <a:pt x="318" y="50"/>
                    <a:pt x="318" y="50"/>
                    <a:pt x="318" y="50"/>
                  </a:cubicBezTo>
                  <a:moveTo>
                    <a:pt x="317" y="35"/>
                  </a:moveTo>
                  <a:cubicBezTo>
                    <a:pt x="317" y="35"/>
                    <a:pt x="316" y="35"/>
                    <a:pt x="315" y="35"/>
                  </a:cubicBezTo>
                  <a:cubicBezTo>
                    <a:pt x="315" y="35"/>
                    <a:pt x="315" y="35"/>
                    <a:pt x="315" y="35"/>
                  </a:cubicBezTo>
                  <a:cubicBezTo>
                    <a:pt x="314" y="35"/>
                    <a:pt x="313" y="35"/>
                    <a:pt x="313" y="35"/>
                  </a:cubicBezTo>
                  <a:cubicBezTo>
                    <a:pt x="313" y="42"/>
                    <a:pt x="313" y="42"/>
                    <a:pt x="313" y="42"/>
                  </a:cubicBezTo>
                  <a:cubicBezTo>
                    <a:pt x="314" y="42"/>
                    <a:pt x="314" y="42"/>
                    <a:pt x="315" y="42"/>
                  </a:cubicBezTo>
                  <a:cubicBezTo>
                    <a:pt x="315" y="42"/>
                    <a:pt x="315" y="42"/>
                    <a:pt x="315" y="42"/>
                  </a:cubicBezTo>
                  <a:cubicBezTo>
                    <a:pt x="316" y="42"/>
                    <a:pt x="317" y="42"/>
                    <a:pt x="318" y="42"/>
                  </a:cubicBezTo>
                  <a:cubicBezTo>
                    <a:pt x="317" y="35"/>
                    <a:pt x="317" y="35"/>
                    <a:pt x="317" y="35"/>
                  </a:cubicBezTo>
                  <a:moveTo>
                    <a:pt x="319" y="0"/>
                  </a:moveTo>
                  <a:cubicBezTo>
                    <a:pt x="317" y="6"/>
                    <a:pt x="317" y="6"/>
                    <a:pt x="317" y="6"/>
                  </a:cubicBezTo>
                  <a:cubicBezTo>
                    <a:pt x="318" y="7"/>
                    <a:pt x="320" y="7"/>
                    <a:pt x="321" y="8"/>
                  </a:cubicBezTo>
                  <a:cubicBezTo>
                    <a:pt x="323" y="1"/>
                    <a:pt x="323" y="1"/>
                    <a:pt x="323" y="1"/>
                  </a:cubicBezTo>
                  <a:cubicBezTo>
                    <a:pt x="322" y="0"/>
                    <a:pt x="321" y="0"/>
                    <a:pt x="31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0252"/>
            <p:cNvSpPr>
              <a:spLocks/>
            </p:cNvSpPr>
            <p:nvPr/>
          </p:nvSpPr>
          <p:spPr bwMode="auto">
            <a:xfrm>
              <a:off x="4294132" y="6280152"/>
              <a:ext cx="64700" cy="64032"/>
            </a:xfrm>
            <a:custGeom>
              <a:avLst/>
              <a:gdLst>
                <a:gd name="T0" fmla="*/ 21 w 41"/>
                <a:gd name="T1" fmla="*/ 0 h 41"/>
                <a:gd name="T2" fmla="*/ 20 w 41"/>
                <a:gd name="T3" fmla="*/ 0 h 41"/>
                <a:gd name="T4" fmla="*/ 13 w 41"/>
                <a:gd name="T5" fmla="*/ 1 h 41"/>
                <a:gd name="T6" fmla="*/ 9 w 41"/>
                <a:gd name="T7" fmla="*/ 3 h 41"/>
                <a:gd name="T8" fmla="*/ 6 w 41"/>
                <a:gd name="T9" fmla="*/ 5 h 41"/>
                <a:gd name="T10" fmla="*/ 4 w 41"/>
                <a:gd name="T11" fmla="*/ 9 h 41"/>
                <a:gd name="T12" fmla="*/ 2 w 41"/>
                <a:gd name="T13" fmla="*/ 13 h 41"/>
                <a:gd name="T14" fmla="*/ 0 w 41"/>
                <a:gd name="T15" fmla="*/ 17 h 41"/>
                <a:gd name="T16" fmla="*/ 0 w 41"/>
                <a:gd name="T17" fmla="*/ 21 h 41"/>
                <a:gd name="T18" fmla="*/ 1 w 41"/>
                <a:gd name="T19" fmla="*/ 27 h 41"/>
                <a:gd name="T20" fmla="*/ 3 w 41"/>
                <a:gd name="T21" fmla="*/ 31 h 41"/>
                <a:gd name="T22" fmla="*/ 11 w 41"/>
                <a:gd name="T23" fmla="*/ 38 h 41"/>
                <a:gd name="T24" fmla="*/ 15 w 41"/>
                <a:gd name="T25" fmla="*/ 40 h 41"/>
                <a:gd name="T26" fmla="*/ 21 w 41"/>
                <a:gd name="T27" fmla="*/ 41 h 41"/>
                <a:gd name="T28" fmla="*/ 21 w 41"/>
                <a:gd name="T29" fmla="*/ 41 h 41"/>
                <a:gd name="T30" fmla="*/ 22 w 41"/>
                <a:gd name="T31" fmla="*/ 41 h 41"/>
                <a:gd name="T32" fmla="*/ 26 w 41"/>
                <a:gd name="T33" fmla="*/ 40 h 41"/>
                <a:gd name="T34" fmla="*/ 33 w 41"/>
                <a:gd name="T35" fmla="*/ 37 h 41"/>
                <a:gd name="T36" fmla="*/ 36 w 41"/>
                <a:gd name="T37" fmla="*/ 34 h 41"/>
                <a:gd name="T38" fmla="*/ 41 w 41"/>
                <a:gd name="T39" fmla="*/ 26 h 41"/>
                <a:gd name="T40" fmla="*/ 41 w 41"/>
                <a:gd name="T41" fmla="*/ 22 h 41"/>
                <a:gd name="T42" fmla="*/ 41 w 41"/>
                <a:gd name="T43" fmla="*/ 20 h 41"/>
                <a:gd name="T44" fmla="*/ 40 w 41"/>
                <a:gd name="T45" fmla="*/ 12 h 41"/>
                <a:gd name="T46" fmla="*/ 37 w 41"/>
                <a:gd name="T47" fmla="*/ 9 h 41"/>
                <a:gd name="T48" fmla="*/ 21 w 41"/>
                <a:gd name="T4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1">
                  <a:moveTo>
                    <a:pt x="21" y="0"/>
                  </a:moveTo>
                  <a:cubicBezTo>
                    <a:pt x="21" y="0"/>
                    <a:pt x="20" y="0"/>
                    <a:pt x="20" y="0"/>
                  </a:cubicBezTo>
                  <a:cubicBezTo>
                    <a:pt x="18" y="0"/>
                    <a:pt x="15" y="0"/>
                    <a:pt x="13" y="1"/>
                  </a:cubicBezTo>
                  <a:cubicBezTo>
                    <a:pt x="12" y="2"/>
                    <a:pt x="10" y="2"/>
                    <a:pt x="9" y="3"/>
                  </a:cubicBezTo>
                  <a:cubicBezTo>
                    <a:pt x="8" y="4"/>
                    <a:pt x="7" y="5"/>
                    <a:pt x="6" y="5"/>
                  </a:cubicBezTo>
                  <a:cubicBezTo>
                    <a:pt x="5" y="6"/>
                    <a:pt x="4" y="8"/>
                    <a:pt x="4" y="9"/>
                  </a:cubicBezTo>
                  <a:cubicBezTo>
                    <a:pt x="3" y="10"/>
                    <a:pt x="2" y="11"/>
                    <a:pt x="2" y="13"/>
                  </a:cubicBezTo>
                  <a:cubicBezTo>
                    <a:pt x="1" y="14"/>
                    <a:pt x="1" y="15"/>
                    <a:pt x="0" y="17"/>
                  </a:cubicBezTo>
                  <a:cubicBezTo>
                    <a:pt x="0" y="18"/>
                    <a:pt x="0" y="19"/>
                    <a:pt x="0" y="21"/>
                  </a:cubicBezTo>
                  <a:cubicBezTo>
                    <a:pt x="0" y="23"/>
                    <a:pt x="0" y="25"/>
                    <a:pt x="1" y="27"/>
                  </a:cubicBezTo>
                  <a:cubicBezTo>
                    <a:pt x="2" y="28"/>
                    <a:pt x="2" y="30"/>
                    <a:pt x="3" y="31"/>
                  </a:cubicBezTo>
                  <a:cubicBezTo>
                    <a:pt x="5" y="34"/>
                    <a:pt x="7" y="37"/>
                    <a:pt x="11" y="38"/>
                  </a:cubicBezTo>
                  <a:cubicBezTo>
                    <a:pt x="12" y="39"/>
                    <a:pt x="13" y="40"/>
                    <a:pt x="15" y="40"/>
                  </a:cubicBezTo>
                  <a:cubicBezTo>
                    <a:pt x="16" y="41"/>
                    <a:pt x="18" y="41"/>
                    <a:pt x="21" y="41"/>
                  </a:cubicBezTo>
                  <a:cubicBezTo>
                    <a:pt x="21" y="41"/>
                    <a:pt x="21" y="41"/>
                    <a:pt x="21" y="41"/>
                  </a:cubicBezTo>
                  <a:cubicBezTo>
                    <a:pt x="21" y="41"/>
                    <a:pt x="22" y="41"/>
                    <a:pt x="22" y="41"/>
                  </a:cubicBezTo>
                  <a:cubicBezTo>
                    <a:pt x="24" y="41"/>
                    <a:pt x="25" y="41"/>
                    <a:pt x="26" y="40"/>
                  </a:cubicBezTo>
                  <a:cubicBezTo>
                    <a:pt x="29" y="40"/>
                    <a:pt x="31" y="38"/>
                    <a:pt x="33" y="37"/>
                  </a:cubicBezTo>
                  <a:cubicBezTo>
                    <a:pt x="34" y="36"/>
                    <a:pt x="35" y="35"/>
                    <a:pt x="36" y="34"/>
                  </a:cubicBezTo>
                  <a:cubicBezTo>
                    <a:pt x="38" y="32"/>
                    <a:pt x="40" y="29"/>
                    <a:pt x="41" y="26"/>
                  </a:cubicBezTo>
                  <a:cubicBezTo>
                    <a:pt x="41" y="24"/>
                    <a:pt x="41" y="23"/>
                    <a:pt x="41" y="22"/>
                  </a:cubicBezTo>
                  <a:cubicBezTo>
                    <a:pt x="41" y="21"/>
                    <a:pt x="41" y="21"/>
                    <a:pt x="41" y="20"/>
                  </a:cubicBezTo>
                  <a:cubicBezTo>
                    <a:pt x="41" y="17"/>
                    <a:pt x="41" y="15"/>
                    <a:pt x="40" y="12"/>
                  </a:cubicBezTo>
                  <a:cubicBezTo>
                    <a:pt x="39" y="11"/>
                    <a:pt x="38" y="10"/>
                    <a:pt x="37" y="9"/>
                  </a:cubicBezTo>
                  <a:cubicBezTo>
                    <a:pt x="34" y="3"/>
                    <a:pt x="28"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0253"/>
            <p:cNvSpPr>
              <a:spLocks/>
            </p:cNvSpPr>
            <p:nvPr/>
          </p:nvSpPr>
          <p:spPr bwMode="auto">
            <a:xfrm>
              <a:off x="4762370" y="6016685"/>
              <a:ext cx="64700" cy="64700"/>
            </a:xfrm>
            <a:custGeom>
              <a:avLst/>
              <a:gdLst>
                <a:gd name="T0" fmla="*/ 20 w 41"/>
                <a:gd name="T1" fmla="*/ 0 h 41"/>
                <a:gd name="T2" fmla="*/ 20 w 41"/>
                <a:gd name="T3" fmla="*/ 0 h 41"/>
                <a:gd name="T4" fmla="*/ 0 w 41"/>
                <a:gd name="T5" fmla="*/ 21 h 41"/>
                <a:gd name="T6" fmla="*/ 1 w 41"/>
                <a:gd name="T7" fmla="*/ 28 h 41"/>
                <a:gd name="T8" fmla="*/ 3 w 41"/>
                <a:gd name="T9" fmla="*/ 32 h 41"/>
                <a:gd name="T10" fmla="*/ 19 w 41"/>
                <a:gd name="T11" fmla="*/ 41 h 41"/>
                <a:gd name="T12" fmla="*/ 20 w 41"/>
                <a:gd name="T13" fmla="*/ 41 h 41"/>
                <a:gd name="T14" fmla="*/ 21 w 41"/>
                <a:gd name="T15" fmla="*/ 41 h 41"/>
                <a:gd name="T16" fmla="*/ 24 w 41"/>
                <a:gd name="T17" fmla="*/ 41 h 41"/>
                <a:gd name="T18" fmla="*/ 32 w 41"/>
                <a:gd name="T19" fmla="*/ 38 h 41"/>
                <a:gd name="T20" fmla="*/ 35 w 41"/>
                <a:gd name="T21" fmla="*/ 35 h 41"/>
                <a:gd name="T22" fmla="*/ 41 w 41"/>
                <a:gd name="T23" fmla="*/ 21 h 41"/>
                <a:gd name="T24" fmla="*/ 20 w 41"/>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1">
                  <a:moveTo>
                    <a:pt x="20" y="0"/>
                  </a:moveTo>
                  <a:cubicBezTo>
                    <a:pt x="20" y="0"/>
                    <a:pt x="20" y="0"/>
                    <a:pt x="20" y="0"/>
                  </a:cubicBezTo>
                  <a:cubicBezTo>
                    <a:pt x="9" y="0"/>
                    <a:pt x="0" y="10"/>
                    <a:pt x="0" y="21"/>
                  </a:cubicBezTo>
                  <a:cubicBezTo>
                    <a:pt x="0" y="24"/>
                    <a:pt x="0" y="26"/>
                    <a:pt x="1" y="28"/>
                  </a:cubicBezTo>
                  <a:cubicBezTo>
                    <a:pt x="2" y="30"/>
                    <a:pt x="2" y="31"/>
                    <a:pt x="3" y="32"/>
                  </a:cubicBezTo>
                  <a:cubicBezTo>
                    <a:pt x="7" y="37"/>
                    <a:pt x="13" y="41"/>
                    <a:pt x="19" y="41"/>
                  </a:cubicBezTo>
                  <a:cubicBezTo>
                    <a:pt x="20" y="41"/>
                    <a:pt x="20" y="41"/>
                    <a:pt x="20" y="41"/>
                  </a:cubicBezTo>
                  <a:cubicBezTo>
                    <a:pt x="21" y="41"/>
                    <a:pt x="21" y="41"/>
                    <a:pt x="21" y="41"/>
                  </a:cubicBezTo>
                  <a:cubicBezTo>
                    <a:pt x="22" y="41"/>
                    <a:pt x="23" y="41"/>
                    <a:pt x="24" y="41"/>
                  </a:cubicBezTo>
                  <a:cubicBezTo>
                    <a:pt x="27" y="41"/>
                    <a:pt x="29" y="40"/>
                    <a:pt x="32" y="38"/>
                  </a:cubicBezTo>
                  <a:cubicBezTo>
                    <a:pt x="33" y="37"/>
                    <a:pt x="34" y="36"/>
                    <a:pt x="35" y="35"/>
                  </a:cubicBezTo>
                  <a:cubicBezTo>
                    <a:pt x="39" y="32"/>
                    <a:pt x="41" y="26"/>
                    <a:pt x="41" y="21"/>
                  </a:cubicBezTo>
                  <a:cubicBezTo>
                    <a:pt x="41" y="9"/>
                    <a:pt x="32" y="0"/>
                    <a:pt x="2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0254"/>
            <p:cNvSpPr>
              <a:spLocks/>
            </p:cNvSpPr>
            <p:nvPr/>
          </p:nvSpPr>
          <p:spPr bwMode="auto">
            <a:xfrm>
              <a:off x="5434044" y="6460910"/>
              <a:ext cx="126064" cy="128065"/>
            </a:xfrm>
            <a:custGeom>
              <a:avLst/>
              <a:gdLst>
                <a:gd name="T0" fmla="*/ 40 w 80"/>
                <a:gd name="T1" fmla="*/ 0 h 81"/>
                <a:gd name="T2" fmla="*/ 39 w 80"/>
                <a:gd name="T3" fmla="*/ 0 h 81"/>
                <a:gd name="T4" fmla="*/ 2 w 80"/>
                <a:gd name="T5" fmla="*/ 28 h 81"/>
                <a:gd name="T6" fmla="*/ 1 w 80"/>
                <a:gd name="T7" fmla="*/ 32 h 81"/>
                <a:gd name="T8" fmla="*/ 0 w 80"/>
                <a:gd name="T9" fmla="*/ 41 h 81"/>
                <a:gd name="T10" fmla="*/ 4 w 80"/>
                <a:gd name="T11" fmla="*/ 59 h 81"/>
                <a:gd name="T12" fmla="*/ 6 w 80"/>
                <a:gd name="T13" fmla="*/ 63 h 81"/>
                <a:gd name="T14" fmla="*/ 33 w 80"/>
                <a:gd name="T15" fmla="*/ 80 h 81"/>
                <a:gd name="T16" fmla="*/ 37 w 80"/>
                <a:gd name="T17" fmla="*/ 81 h 81"/>
                <a:gd name="T18" fmla="*/ 40 w 80"/>
                <a:gd name="T19" fmla="*/ 81 h 81"/>
                <a:gd name="T20" fmla="*/ 41 w 80"/>
                <a:gd name="T21" fmla="*/ 81 h 81"/>
                <a:gd name="T22" fmla="*/ 77 w 80"/>
                <a:gd name="T23" fmla="*/ 56 h 81"/>
                <a:gd name="T24" fmla="*/ 79 w 80"/>
                <a:gd name="T25" fmla="*/ 51 h 81"/>
                <a:gd name="T26" fmla="*/ 80 w 80"/>
                <a:gd name="T27" fmla="*/ 40 h 81"/>
                <a:gd name="T28" fmla="*/ 79 w 80"/>
                <a:gd name="T29" fmla="*/ 31 h 81"/>
                <a:gd name="T30" fmla="*/ 78 w 80"/>
                <a:gd name="T31" fmla="*/ 27 h 81"/>
                <a:gd name="T32" fmla="*/ 64 w 80"/>
                <a:gd name="T33" fmla="*/ 8 h 81"/>
                <a:gd name="T34" fmla="*/ 60 w 80"/>
                <a:gd name="T35" fmla="*/ 6 h 81"/>
                <a:gd name="T36" fmla="*/ 40 w 80"/>
                <a:gd name="T3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1">
                  <a:moveTo>
                    <a:pt x="40" y="0"/>
                  </a:moveTo>
                  <a:cubicBezTo>
                    <a:pt x="40" y="0"/>
                    <a:pt x="39" y="0"/>
                    <a:pt x="39" y="0"/>
                  </a:cubicBezTo>
                  <a:cubicBezTo>
                    <a:pt x="22" y="1"/>
                    <a:pt x="7" y="12"/>
                    <a:pt x="2" y="28"/>
                  </a:cubicBezTo>
                  <a:cubicBezTo>
                    <a:pt x="1" y="29"/>
                    <a:pt x="1" y="31"/>
                    <a:pt x="1" y="32"/>
                  </a:cubicBezTo>
                  <a:cubicBezTo>
                    <a:pt x="0" y="35"/>
                    <a:pt x="0" y="38"/>
                    <a:pt x="0" y="41"/>
                  </a:cubicBezTo>
                  <a:cubicBezTo>
                    <a:pt x="0" y="48"/>
                    <a:pt x="1" y="54"/>
                    <a:pt x="4" y="59"/>
                  </a:cubicBezTo>
                  <a:cubicBezTo>
                    <a:pt x="5" y="60"/>
                    <a:pt x="5" y="61"/>
                    <a:pt x="6" y="63"/>
                  </a:cubicBezTo>
                  <a:cubicBezTo>
                    <a:pt x="12" y="72"/>
                    <a:pt x="22" y="78"/>
                    <a:pt x="33" y="80"/>
                  </a:cubicBezTo>
                  <a:cubicBezTo>
                    <a:pt x="34" y="80"/>
                    <a:pt x="36" y="81"/>
                    <a:pt x="37" y="81"/>
                  </a:cubicBezTo>
                  <a:cubicBezTo>
                    <a:pt x="38" y="81"/>
                    <a:pt x="39" y="81"/>
                    <a:pt x="40" y="81"/>
                  </a:cubicBezTo>
                  <a:cubicBezTo>
                    <a:pt x="40" y="81"/>
                    <a:pt x="40" y="81"/>
                    <a:pt x="41" y="81"/>
                  </a:cubicBezTo>
                  <a:cubicBezTo>
                    <a:pt x="57" y="81"/>
                    <a:pt x="71" y="70"/>
                    <a:pt x="77" y="56"/>
                  </a:cubicBezTo>
                  <a:cubicBezTo>
                    <a:pt x="78" y="54"/>
                    <a:pt x="78" y="53"/>
                    <a:pt x="79" y="51"/>
                  </a:cubicBezTo>
                  <a:cubicBezTo>
                    <a:pt x="80" y="48"/>
                    <a:pt x="80" y="44"/>
                    <a:pt x="80" y="40"/>
                  </a:cubicBezTo>
                  <a:cubicBezTo>
                    <a:pt x="80" y="37"/>
                    <a:pt x="80" y="34"/>
                    <a:pt x="79" y="31"/>
                  </a:cubicBezTo>
                  <a:cubicBezTo>
                    <a:pt x="79" y="30"/>
                    <a:pt x="78" y="29"/>
                    <a:pt x="78" y="27"/>
                  </a:cubicBezTo>
                  <a:cubicBezTo>
                    <a:pt x="75" y="20"/>
                    <a:pt x="70" y="13"/>
                    <a:pt x="64" y="8"/>
                  </a:cubicBezTo>
                  <a:cubicBezTo>
                    <a:pt x="62" y="7"/>
                    <a:pt x="61" y="7"/>
                    <a:pt x="60" y="6"/>
                  </a:cubicBezTo>
                  <a:cubicBezTo>
                    <a:pt x="54" y="2"/>
                    <a:pt x="47" y="0"/>
                    <a:pt x="40"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5" name="Freeform 20256"/>
            <p:cNvSpPr>
              <a:spLocks/>
            </p:cNvSpPr>
            <p:nvPr/>
          </p:nvSpPr>
          <p:spPr bwMode="auto">
            <a:xfrm>
              <a:off x="4830405" y="6869116"/>
              <a:ext cx="99384" cy="99384"/>
            </a:xfrm>
            <a:custGeom>
              <a:avLst/>
              <a:gdLst>
                <a:gd name="T0" fmla="*/ 31 w 63"/>
                <a:gd name="T1" fmla="*/ 0 h 63"/>
                <a:gd name="T2" fmla="*/ 31 w 63"/>
                <a:gd name="T3" fmla="*/ 0 h 63"/>
                <a:gd name="T4" fmla="*/ 30 w 63"/>
                <a:gd name="T5" fmla="*/ 0 h 63"/>
                <a:gd name="T6" fmla="*/ 26 w 63"/>
                <a:gd name="T7" fmla="*/ 0 h 63"/>
                <a:gd name="T8" fmla="*/ 12 w 63"/>
                <a:gd name="T9" fmla="*/ 6 h 63"/>
                <a:gd name="T10" fmla="*/ 9 w 63"/>
                <a:gd name="T11" fmla="*/ 9 h 63"/>
                <a:gd name="T12" fmla="*/ 0 w 63"/>
                <a:gd name="T13" fmla="*/ 32 h 63"/>
                <a:gd name="T14" fmla="*/ 14 w 63"/>
                <a:gd name="T15" fmla="*/ 58 h 63"/>
                <a:gd name="T16" fmla="*/ 18 w 63"/>
                <a:gd name="T17" fmla="*/ 60 h 63"/>
                <a:gd name="T18" fmla="*/ 31 w 63"/>
                <a:gd name="T19" fmla="*/ 63 h 63"/>
                <a:gd name="T20" fmla="*/ 31 w 63"/>
                <a:gd name="T21" fmla="*/ 63 h 63"/>
                <a:gd name="T22" fmla="*/ 32 w 63"/>
                <a:gd name="T23" fmla="*/ 63 h 63"/>
                <a:gd name="T24" fmla="*/ 35 w 63"/>
                <a:gd name="T25" fmla="*/ 63 h 63"/>
                <a:gd name="T26" fmla="*/ 52 w 63"/>
                <a:gd name="T27" fmla="*/ 55 h 63"/>
                <a:gd name="T28" fmla="*/ 55 w 63"/>
                <a:gd name="T29" fmla="*/ 52 h 63"/>
                <a:gd name="T30" fmla="*/ 63 w 63"/>
                <a:gd name="T31" fmla="*/ 31 h 63"/>
                <a:gd name="T32" fmla="*/ 58 w 63"/>
                <a:gd name="T33" fmla="*/ 15 h 63"/>
                <a:gd name="T34" fmla="*/ 56 w 63"/>
                <a:gd name="T35" fmla="*/ 12 h 63"/>
                <a:gd name="T36" fmla="*/ 47 w 63"/>
                <a:gd name="T37" fmla="*/ 4 h 63"/>
                <a:gd name="T38" fmla="*/ 43 w 63"/>
                <a:gd name="T39" fmla="*/ 2 h 63"/>
                <a:gd name="T40" fmla="*/ 31 w 63"/>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0"/>
                  </a:moveTo>
                  <a:cubicBezTo>
                    <a:pt x="31" y="0"/>
                    <a:pt x="31" y="0"/>
                    <a:pt x="31" y="0"/>
                  </a:cubicBezTo>
                  <a:cubicBezTo>
                    <a:pt x="31" y="0"/>
                    <a:pt x="30" y="0"/>
                    <a:pt x="30" y="0"/>
                  </a:cubicBezTo>
                  <a:cubicBezTo>
                    <a:pt x="29" y="0"/>
                    <a:pt x="27" y="0"/>
                    <a:pt x="26" y="0"/>
                  </a:cubicBezTo>
                  <a:cubicBezTo>
                    <a:pt x="21" y="1"/>
                    <a:pt x="16" y="3"/>
                    <a:pt x="12" y="6"/>
                  </a:cubicBezTo>
                  <a:cubicBezTo>
                    <a:pt x="11" y="7"/>
                    <a:pt x="10" y="8"/>
                    <a:pt x="9" y="9"/>
                  </a:cubicBezTo>
                  <a:cubicBezTo>
                    <a:pt x="3" y="15"/>
                    <a:pt x="0" y="23"/>
                    <a:pt x="0" y="32"/>
                  </a:cubicBezTo>
                  <a:cubicBezTo>
                    <a:pt x="0" y="43"/>
                    <a:pt x="6" y="52"/>
                    <a:pt x="14" y="58"/>
                  </a:cubicBezTo>
                  <a:cubicBezTo>
                    <a:pt x="15" y="59"/>
                    <a:pt x="17" y="59"/>
                    <a:pt x="18" y="60"/>
                  </a:cubicBezTo>
                  <a:cubicBezTo>
                    <a:pt x="22" y="62"/>
                    <a:pt x="26" y="63"/>
                    <a:pt x="31" y="63"/>
                  </a:cubicBezTo>
                  <a:cubicBezTo>
                    <a:pt x="31" y="63"/>
                    <a:pt x="31" y="63"/>
                    <a:pt x="31" y="63"/>
                  </a:cubicBezTo>
                  <a:cubicBezTo>
                    <a:pt x="31" y="63"/>
                    <a:pt x="32" y="63"/>
                    <a:pt x="32" y="63"/>
                  </a:cubicBezTo>
                  <a:cubicBezTo>
                    <a:pt x="33" y="63"/>
                    <a:pt x="34" y="63"/>
                    <a:pt x="35" y="63"/>
                  </a:cubicBezTo>
                  <a:cubicBezTo>
                    <a:pt x="41" y="62"/>
                    <a:pt x="47" y="59"/>
                    <a:pt x="52" y="55"/>
                  </a:cubicBezTo>
                  <a:cubicBezTo>
                    <a:pt x="53" y="54"/>
                    <a:pt x="54" y="53"/>
                    <a:pt x="55" y="52"/>
                  </a:cubicBezTo>
                  <a:cubicBezTo>
                    <a:pt x="60" y="47"/>
                    <a:pt x="63" y="39"/>
                    <a:pt x="63" y="31"/>
                  </a:cubicBezTo>
                  <a:cubicBezTo>
                    <a:pt x="63" y="25"/>
                    <a:pt x="61" y="20"/>
                    <a:pt x="58" y="15"/>
                  </a:cubicBezTo>
                  <a:cubicBezTo>
                    <a:pt x="57" y="14"/>
                    <a:pt x="57" y="13"/>
                    <a:pt x="56" y="12"/>
                  </a:cubicBezTo>
                  <a:cubicBezTo>
                    <a:pt x="53" y="9"/>
                    <a:pt x="50" y="6"/>
                    <a:pt x="47" y="4"/>
                  </a:cubicBezTo>
                  <a:cubicBezTo>
                    <a:pt x="46" y="4"/>
                    <a:pt x="44" y="3"/>
                    <a:pt x="43" y="2"/>
                  </a:cubicBezTo>
                  <a:cubicBezTo>
                    <a:pt x="39" y="1"/>
                    <a:pt x="35" y="0"/>
                    <a:pt x="3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0257"/>
            <p:cNvSpPr>
              <a:spLocks/>
            </p:cNvSpPr>
            <p:nvPr/>
          </p:nvSpPr>
          <p:spPr bwMode="auto">
            <a:xfrm>
              <a:off x="5660826" y="6571633"/>
              <a:ext cx="64700" cy="64700"/>
            </a:xfrm>
            <a:custGeom>
              <a:avLst/>
              <a:gdLst>
                <a:gd name="T0" fmla="*/ 21 w 41"/>
                <a:gd name="T1" fmla="*/ 0 h 41"/>
                <a:gd name="T2" fmla="*/ 20 w 41"/>
                <a:gd name="T3" fmla="*/ 0 h 41"/>
                <a:gd name="T4" fmla="*/ 4 w 41"/>
                <a:gd name="T5" fmla="*/ 9 h 41"/>
                <a:gd name="T6" fmla="*/ 2 w 41"/>
                <a:gd name="T7" fmla="*/ 13 h 41"/>
                <a:gd name="T8" fmla="*/ 0 w 41"/>
                <a:gd name="T9" fmla="*/ 21 h 41"/>
                <a:gd name="T10" fmla="*/ 11 w 41"/>
                <a:gd name="T11" fmla="*/ 39 h 41"/>
                <a:gd name="T12" fmla="*/ 15 w 41"/>
                <a:gd name="T13" fmla="*/ 40 h 41"/>
                <a:gd name="T14" fmla="*/ 21 w 41"/>
                <a:gd name="T15" fmla="*/ 41 h 41"/>
                <a:gd name="T16" fmla="*/ 21 w 41"/>
                <a:gd name="T17" fmla="*/ 41 h 41"/>
                <a:gd name="T18" fmla="*/ 30 w 41"/>
                <a:gd name="T19" fmla="*/ 39 h 41"/>
                <a:gd name="T20" fmla="*/ 34 w 41"/>
                <a:gd name="T21" fmla="*/ 36 h 41"/>
                <a:gd name="T22" fmla="*/ 40 w 41"/>
                <a:gd name="T23" fmla="*/ 28 h 41"/>
                <a:gd name="T24" fmla="*/ 41 w 41"/>
                <a:gd name="T25" fmla="*/ 24 h 41"/>
                <a:gd name="T26" fmla="*/ 41 w 41"/>
                <a:gd name="T27" fmla="*/ 20 h 41"/>
                <a:gd name="T28" fmla="*/ 29 w 41"/>
                <a:gd name="T29" fmla="*/ 2 h 41"/>
                <a:gd name="T30" fmla="*/ 25 w 41"/>
                <a:gd name="T31" fmla="*/ 0 h 41"/>
                <a:gd name="T32" fmla="*/ 21 w 41"/>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21" y="0"/>
                  </a:moveTo>
                  <a:cubicBezTo>
                    <a:pt x="21" y="0"/>
                    <a:pt x="21" y="0"/>
                    <a:pt x="20" y="0"/>
                  </a:cubicBezTo>
                  <a:cubicBezTo>
                    <a:pt x="14" y="0"/>
                    <a:pt x="7" y="4"/>
                    <a:pt x="4" y="9"/>
                  </a:cubicBezTo>
                  <a:cubicBezTo>
                    <a:pt x="3" y="10"/>
                    <a:pt x="2" y="11"/>
                    <a:pt x="2" y="13"/>
                  </a:cubicBezTo>
                  <a:cubicBezTo>
                    <a:pt x="1" y="15"/>
                    <a:pt x="0" y="18"/>
                    <a:pt x="0" y="21"/>
                  </a:cubicBezTo>
                  <a:cubicBezTo>
                    <a:pt x="0" y="29"/>
                    <a:pt x="5" y="35"/>
                    <a:pt x="11" y="39"/>
                  </a:cubicBezTo>
                  <a:cubicBezTo>
                    <a:pt x="12" y="39"/>
                    <a:pt x="14" y="40"/>
                    <a:pt x="15" y="40"/>
                  </a:cubicBezTo>
                  <a:cubicBezTo>
                    <a:pt x="17" y="41"/>
                    <a:pt x="19" y="41"/>
                    <a:pt x="21" y="41"/>
                  </a:cubicBezTo>
                  <a:cubicBezTo>
                    <a:pt x="21" y="41"/>
                    <a:pt x="21" y="41"/>
                    <a:pt x="21" y="41"/>
                  </a:cubicBezTo>
                  <a:cubicBezTo>
                    <a:pt x="24" y="41"/>
                    <a:pt x="28" y="40"/>
                    <a:pt x="30" y="39"/>
                  </a:cubicBezTo>
                  <a:cubicBezTo>
                    <a:pt x="32" y="38"/>
                    <a:pt x="33" y="37"/>
                    <a:pt x="34" y="36"/>
                  </a:cubicBezTo>
                  <a:cubicBezTo>
                    <a:pt x="37" y="34"/>
                    <a:pt x="39" y="31"/>
                    <a:pt x="40" y="28"/>
                  </a:cubicBezTo>
                  <a:cubicBezTo>
                    <a:pt x="40" y="27"/>
                    <a:pt x="41" y="25"/>
                    <a:pt x="41" y="24"/>
                  </a:cubicBezTo>
                  <a:cubicBezTo>
                    <a:pt x="41" y="23"/>
                    <a:pt x="41" y="21"/>
                    <a:pt x="41" y="20"/>
                  </a:cubicBezTo>
                  <a:cubicBezTo>
                    <a:pt x="41" y="12"/>
                    <a:pt x="36" y="5"/>
                    <a:pt x="29" y="2"/>
                  </a:cubicBezTo>
                  <a:cubicBezTo>
                    <a:pt x="27" y="1"/>
                    <a:pt x="26" y="1"/>
                    <a:pt x="25" y="0"/>
                  </a:cubicBezTo>
                  <a:cubicBezTo>
                    <a:pt x="23" y="0"/>
                    <a:pt x="22"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20258"/>
            <p:cNvSpPr>
              <a:spLocks/>
            </p:cNvSpPr>
            <p:nvPr/>
          </p:nvSpPr>
          <p:spPr bwMode="auto">
            <a:xfrm>
              <a:off x="6135734" y="6294159"/>
              <a:ext cx="119394" cy="119394"/>
            </a:xfrm>
            <a:custGeom>
              <a:avLst/>
              <a:gdLst>
                <a:gd name="T0" fmla="*/ 38 w 76"/>
                <a:gd name="T1" fmla="*/ 0 h 76"/>
                <a:gd name="T2" fmla="*/ 38 w 76"/>
                <a:gd name="T3" fmla="*/ 1 h 76"/>
                <a:gd name="T4" fmla="*/ 22 w 76"/>
                <a:gd name="T5" fmla="*/ 4 h 76"/>
                <a:gd name="T6" fmla="*/ 18 w 76"/>
                <a:gd name="T7" fmla="*/ 6 h 76"/>
                <a:gd name="T8" fmla="*/ 1 w 76"/>
                <a:gd name="T9" fmla="*/ 39 h 76"/>
                <a:gd name="T10" fmla="*/ 2 w 76"/>
                <a:gd name="T11" fmla="*/ 46 h 76"/>
                <a:gd name="T12" fmla="*/ 3 w 76"/>
                <a:gd name="T13" fmla="*/ 51 h 76"/>
                <a:gd name="T14" fmla="*/ 38 w 76"/>
                <a:gd name="T15" fmla="*/ 76 h 76"/>
                <a:gd name="T16" fmla="*/ 39 w 76"/>
                <a:gd name="T17" fmla="*/ 76 h 76"/>
                <a:gd name="T18" fmla="*/ 52 w 76"/>
                <a:gd name="T19" fmla="*/ 73 h 76"/>
                <a:gd name="T20" fmla="*/ 56 w 76"/>
                <a:gd name="T21" fmla="*/ 72 h 76"/>
                <a:gd name="T22" fmla="*/ 76 w 76"/>
                <a:gd name="T23" fmla="*/ 38 h 76"/>
                <a:gd name="T24" fmla="*/ 76 w 76"/>
                <a:gd name="T25" fmla="*/ 33 h 76"/>
                <a:gd name="T26" fmla="*/ 75 w 76"/>
                <a:gd name="T27" fmla="*/ 29 h 76"/>
                <a:gd name="T28" fmla="*/ 38 w 76"/>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76">
                  <a:moveTo>
                    <a:pt x="38" y="0"/>
                  </a:moveTo>
                  <a:cubicBezTo>
                    <a:pt x="38" y="0"/>
                    <a:pt x="38" y="1"/>
                    <a:pt x="38" y="1"/>
                  </a:cubicBezTo>
                  <a:cubicBezTo>
                    <a:pt x="32" y="1"/>
                    <a:pt x="27" y="2"/>
                    <a:pt x="22" y="4"/>
                  </a:cubicBezTo>
                  <a:cubicBezTo>
                    <a:pt x="21" y="5"/>
                    <a:pt x="20" y="5"/>
                    <a:pt x="18" y="6"/>
                  </a:cubicBezTo>
                  <a:cubicBezTo>
                    <a:pt x="8" y="13"/>
                    <a:pt x="0" y="25"/>
                    <a:pt x="1" y="39"/>
                  </a:cubicBezTo>
                  <a:cubicBezTo>
                    <a:pt x="1" y="42"/>
                    <a:pt x="1" y="44"/>
                    <a:pt x="2" y="46"/>
                  </a:cubicBezTo>
                  <a:cubicBezTo>
                    <a:pt x="2" y="48"/>
                    <a:pt x="2" y="49"/>
                    <a:pt x="3" y="51"/>
                  </a:cubicBezTo>
                  <a:cubicBezTo>
                    <a:pt x="8" y="65"/>
                    <a:pt x="22" y="76"/>
                    <a:pt x="38" y="76"/>
                  </a:cubicBezTo>
                  <a:cubicBezTo>
                    <a:pt x="39" y="76"/>
                    <a:pt x="39" y="76"/>
                    <a:pt x="39" y="76"/>
                  </a:cubicBezTo>
                  <a:cubicBezTo>
                    <a:pt x="44" y="76"/>
                    <a:pt x="48" y="75"/>
                    <a:pt x="52" y="73"/>
                  </a:cubicBezTo>
                  <a:cubicBezTo>
                    <a:pt x="54" y="73"/>
                    <a:pt x="55" y="72"/>
                    <a:pt x="56" y="72"/>
                  </a:cubicBezTo>
                  <a:cubicBezTo>
                    <a:pt x="68" y="65"/>
                    <a:pt x="76" y="52"/>
                    <a:pt x="76" y="38"/>
                  </a:cubicBezTo>
                  <a:cubicBezTo>
                    <a:pt x="76" y="36"/>
                    <a:pt x="76" y="35"/>
                    <a:pt x="76" y="33"/>
                  </a:cubicBezTo>
                  <a:cubicBezTo>
                    <a:pt x="76" y="32"/>
                    <a:pt x="75" y="31"/>
                    <a:pt x="75" y="29"/>
                  </a:cubicBezTo>
                  <a:cubicBezTo>
                    <a:pt x="71" y="13"/>
                    <a:pt x="56" y="0"/>
                    <a:pt x="38"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8" name="Freeform 20259"/>
            <p:cNvSpPr>
              <a:spLocks/>
            </p:cNvSpPr>
            <p:nvPr/>
          </p:nvSpPr>
          <p:spPr bwMode="auto">
            <a:xfrm>
              <a:off x="6909460" y="7374038"/>
              <a:ext cx="119394" cy="119394"/>
            </a:xfrm>
            <a:custGeom>
              <a:avLst/>
              <a:gdLst>
                <a:gd name="T0" fmla="*/ 38 w 76"/>
                <a:gd name="T1" fmla="*/ 0 h 76"/>
                <a:gd name="T2" fmla="*/ 37 w 76"/>
                <a:gd name="T3" fmla="*/ 0 h 76"/>
                <a:gd name="T4" fmla="*/ 31 w 76"/>
                <a:gd name="T5" fmla="*/ 1 h 76"/>
                <a:gd name="T6" fmla="*/ 26 w 76"/>
                <a:gd name="T7" fmla="*/ 2 h 76"/>
                <a:gd name="T8" fmla="*/ 13 w 76"/>
                <a:gd name="T9" fmla="*/ 10 h 76"/>
                <a:gd name="T10" fmla="*/ 10 w 76"/>
                <a:gd name="T11" fmla="*/ 13 h 76"/>
                <a:gd name="T12" fmla="*/ 2 w 76"/>
                <a:gd name="T13" fmla="*/ 26 h 76"/>
                <a:gd name="T14" fmla="*/ 1 w 76"/>
                <a:gd name="T15" fmla="*/ 30 h 76"/>
                <a:gd name="T16" fmla="*/ 0 w 76"/>
                <a:gd name="T17" fmla="*/ 39 h 76"/>
                <a:gd name="T18" fmla="*/ 12 w 76"/>
                <a:gd name="T19" fmla="*/ 66 h 76"/>
                <a:gd name="T20" fmla="*/ 16 w 76"/>
                <a:gd name="T21" fmla="*/ 69 h 76"/>
                <a:gd name="T22" fmla="*/ 38 w 76"/>
                <a:gd name="T23" fmla="*/ 76 h 76"/>
                <a:gd name="T24" fmla="*/ 39 w 76"/>
                <a:gd name="T25" fmla="*/ 76 h 76"/>
                <a:gd name="T26" fmla="*/ 68 w 76"/>
                <a:gd name="T27" fmla="*/ 62 h 76"/>
                <a:gd name="T28" fmla="*/ 70 w 76"/>
                <a:gd name="T29" fmla="*/ 58 h 76"/>
                <a:gd name="T30" fmla="*/ 76 w 76"/>
                <a:gd name="T31" fmla="*/ 38 h 76"/>
                <a:gd name="T32" fmla="*/ 65 w 76"/>
                <a:gd name="T33" fmla="*/ 12 h 76"/>
                <a:gd name="T34" fmla="*/ 62 w 76"/>
                <a:gd name="T35" fmla="*/ 9 h 76"/>
                <a:gd name="T36" fmla="*/ 43 w 76"/>
                <a:gd name="T37" fmla="*/ 1 h 76"/>
                <a:gd name="T38" fmla="*/ 39 w 76"/>
                <a:gd name="T39" fmla="*/ 0 h 76"/>
                <a:gd name="T40" fmla="*/ 38 w 76"/>
                <a:gd name="T41"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76">
                  <a:moveTo>
                    <a:pt x="38" y="0"/>
                  </a:moveTo>
                  <a:cubicBezTo>
                    <a:pt x="38" y="0"/>
                    <a:pt x="38" y="0"/>
                    <a:pt x="37" y="0"/>
                  </a:cubicBezTo>
                  <a:cubicBezTo>
                    <a:pt x="35" y="0"/>
                    <a:pt x="33" y="1"/>
                    <a:pt x="31" y="1"/>
                  </a:cubicBezTo>
                  <a:cubicBezTo>
                    <a:pt x="29" y="1"/>
                    <a:pt x="28" y="2"/>
                    <a:pt x="26" y="2"/>
                  </a:cubicBezTo>
                  <a:cubicBezTo>
                    <a:pt x="21" y="4"/>
                    <a:pt x="17" y="7"/>
                    <a:pt x="13" y="10"/>
                  </a:cubicBezTo>
                  <a:cubicBezTo>
                    <a:pt x="12" y="11"/>
                    <a:pt x="11" y="12"/>
                    <a:pt x="10" y="13"/>
                  </a:cubicBezTo>
                  <a:cubicBezTo>
                    <a:pt x="7" y="17"/>
                    <a:pt x="4" y="21"/>
                    <a:pt x="2" y="26"/>
                  </a:cubicBezTo>
                  <a:cubicBezTo>
                    <a:pt x="2" y="27"/>
                    <a:pt x="2" y="28"/>
                    <a:pt x="1" y="30"/>
                  </a:cubicBezTo>
                  <a:cubicBezTo>
                    <a:pt x="1" y="33"/>
                    <a:pt x="0" y="36"/>
                    <a:pt x="0" y="39"/>
                  </a:cubicBezTo>
                  <a:cubicBezTo>
                    <a:pt x="0" y="50"/>
                    <a:pt x="5" y="59"/>
                    <a:pt x="12" y="66"/>
                  </a:cubicBezTo>
                  <a:cubicBezTo>
                    <a:pt x="13" y="67"/>
                    <a:pt x="15" y="68"/>
                    <a:pt x="16" y="69"/>
                  </a:cubicBezTo>
                  <a:cubicBezTo>
                    <a:pt x="22" y="73"/>
                    <a:pt x="30" y="76"/>
                    <a:pt x="38" y="76"/>
                  </a:cubicBezTo>
                  <a:cubicBezTo>
                    <a:pt x="38" y="76"/>
                    <a:pt x="39" y="76"/>
                    <a:pt x="39" y="76"/>
                  </a:cubicBezTo>
                  <a:cubicBezTo>
                    <a:pt x="50" y="76"/>
                    <a:pt x="61" y="70"/>
                    <a:pt x="68" y="62"/>
                  </a:cubicBezTo>
                  <a:cubicBezTo>
                    <a:pt x="68" y="61"/>
                    <a:pt x="69" y="60"/>
                    <a:pt x="70" y="58"/>
                  </a:cubicBezTo>
                  <a:cubicBezTo>
                    <a:pt x="74" y="52"/>
                    <a:pt x="76" y="45"/>
                    <a:pt x="76" y="38"/>
                  </a:cubicBezTo>
                  <a:cubicBezTo>
                    <a:pt x="76" y="27"/>
                    <a:pt x="72" y="18"/>
                    <a:pt x="65" y="12"/>
                  </a:cubicBezTo>
                  <a:cubicBezTo>
                    <a:pt x="64" y="11"/>
                    <a:pt x="63" y="10"/>
                    <a:pt x="62" y="9"/>
                  </a:cubicBezTo>
                  <a:cubicBezTo>
                    <a:pt x="57" y="5"/>
                    <a:pt x="50" y="2"/>
                    <a:pt x="43" y="1"/>
                  </a:cubicBezTo>
                  <a:cubicBezTo>
                    <a:pt x="42" y="1"/>
                    <a:pt x="40" y="0"/>
                    <a:pt x="39" y="0"/>
                  </a:cubicBezTo>
                  <a:cubicBezTo>
                    <a:pt x="39" y="0"/>
                    <a:pt x="38" y="0"/>
                    <a:pt x="3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9" name="Freeform 20260"/>
            <p:cNvSpPr>
              <a:spLocks/>
            </p:cNvSpPr>
            <p:nvPr/>
          </p:nvSpPr>
          <p:spPr bwMode="auto">
            <a:xfrm>
              <a:off x="6668004" y="6199445"/>
              <a:ext cx="76038" cy="75372"/>
            </a:xfrm>
            <a:custGeom>
              <a:avLst/>
              <a:gdLst>
                <a:gd name="T0" fmla="*/ 24 w 48"/>
                <a:gd name="T1" fmla="*/ 0 h 48"/>
                <a:gd name="T2" fmla="*/ 24 w 48"/>
                <a:gd name="T3" fmla="*/ 0 h 48"/>
                <a:gd name="T4" fmla="*/ 4 w 48"/>
                <a:gd name="T5" fmla="*/ 11 h 48"/>
                <a:gd name="T6" fmla="*/ 2 w 48"/>
                <a:gd name="T7" fmla="*/ 15 h 48"/>
                <a:gd name="T8" fmla="*/ 0 w 48"/>
                <a:gd name="T9" fmla="*/ 24 h 48"/>
                <a:gd name="T10" fmla="*/ 1 w 48"/>
                <a:gd name="T11" fmla="*/ 27 h 48"/>
                <a:gd name="T12" fmla="*/ 2 w 48"/>
                <a:gd name="T13" fmla="*/ 31 h 48"/>
                <a:gd name="T14" fmla="*/ 15 w 48"/>
                <a:gd name="T15" fmla="*/ 46 h 48"/>
                <a:gd name="T16" fmla="*/ 19 w 48"/>
                <a:gd name="T17" fmla="*/ 47 h 48"/>
                <a:gd name="T18" fmla="*/ 19 w 48"/>
                <a:gd name="T19" fmla="*/ 47 h 48"/>
                <a:gd name="T20" fmla="*/ 24 w 48"/>
                <a:gd name="T21" fmla="*/ 48 h 48"/>
                <a:gd name="T22" fmla="*/ 25 w 48"/>
                <a:gd name="T23" fmla="*/ 48 h 48"/>
                <a:gd name="T24" fmla="*/ 27 w 48"/>
                <a:gd name="T25" fmla="*/ 47 h 48"/>
                <a:gd name="T26" fmla="*/ 32 w 48"/>
                <a:gd name="T27" fmla="*/ 47 h 48"/>
                <a:gd name="T28" fmla="*/ 39 w 48"/>
                <a:gd name="T29" fmla="*/ 43 h 48"/>
                <a:gd name="T30" fmla="*/ 42 w 48"/>
                <a:gd name="T31" fmla="*/ 40 h 48"/>
                <a:gd name="T32" fmla="*/ 48 w 48"/>
                <a:gd name="T33" fmla="*/ 23 h 48"/>
                <a:gd name="T34" fmla="*/ 48 w 48"/>
                <a:gd name="T35" fmla="*/ 22 h 48"/>
                <a:gd name="T36" fmla="*/ 48 w 48"/>
                <a:gd name="T37" fmla="*/ 18 h 48"/>
                <a:gd name="T38" fmla="*/ 30 w 48"/>
                <a:gd name="T39" fmla="*/ 0 h 48"/>
                <a:gd name="T40" fmla="*/ 26 w 48"/>
                <a:gd name="T41" fmla="*/ 0 h 48"/>
                <a:gd name="T42" fmla="*/ 24 w 4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48">
                  <a:moveTo>
                    <a:pt x="24" y="0"/>
                  </a:moveTo>
                  <a:cubicBezTo>
                    <a:pt x="24" y="0"/>
                    <a:pt x="24" y="0"/>
                    <a:pt x="24" y="0"/>
                  </a:cubicBezTo>
                  <a:cubicBezTo>
                    <a:pt x="15" y="0"/>
                    <a:pt x="8" y="5"/>
                    <a:pt x="4" y="11"/>
                  </a:cubicBezTo>
                  <a:cubicBezTo>
                    <a:pt x="3" y="13"/>
                    <a:pt x="2" y="14"/>
                    <a:pt x="2" y="15"/>
                  </a:cubicBezTo>
                  <a:cubicBezTo>
                    <a:pt x="1" y="18"/>
                    <a:pt x="0" y="21"/>
                    <a:pt x="0" y="24"/>
                  </a:cubicBezTo>
                  <a:cubicBezTo>
                    <a:pt x="0" y="25"/>
                    <a:pt x="1" y="26"/>
                    <a:pt x="1" y="27"/>
                  </a:cubicBezTo>
                  <a:cubicBezTo>
                    <a:pt x="1" y="28"/>
                    <a:pt x="1" y="30"/>
                    <a:pt x="2" y="31"/>
                  </a:cubicBezTo>
                  <a:cubicBezTo>
                    <a:pt x="4" y="38"/>
                    <a:pt x="9" y="43"/>
                    <a:pt x="15" y="46"/>
                  </a:cubicBezTo>
                  <a:cubicBezTo>
                    <a:pt x="16" y="46"/>
                    <a:pt x="17" y="47"/>
                    <a:pt x="19" y="47"/>
                  </a:cubicBezTo>
                  <a:cubicBezTo>
                    <a:pt x="19" y="47"/>
                    <a:pt x="19" y="47"/>
                    <a:pt x="19" y="47"/>
                  </a:cubicBezTo>
                  <a:cubicBezTo>
                    <a:pt x="20" y="47"/>
                    <a:pt x="22" y="48"/>
                    <a:pt x="24" y="48"/>
                  </a:cubicBezTo>
                  <a:cubicBezTo>
                    <a:pt x="25" y="48"/>
                    <a:pt x="25" y="48"/>
                    <a:pt x="25" y="48"/>
                  </a:cubicBezTo>
                  <a:cubicBezTo>
                    <a:pt x="26" y="48"/>
                    <a:pt x="27" y="48"/>
                    <a:pt x="27" y="47"/>
                  </a:cubicBezTo>
                  <a:cubicBezTo>
                    <a:pt x="29" y="47"/>
                    <a:pt x="30" y="47"/>
                    <a:pt x="32" y="47"/>
                  </a:cubicBezTo>
                  <a:cubicBezTo>
                    <a:pt x="34" y="46"/>
                    <a:pt x="37" y="44"/>
                    <a:pt x="39" y="43"/>
                  </a:cubicBezTo>
                  <a:cubicBezTo>
                    <a:pt x="40" y="42"/>
                    <a:pt x="41" y="41"/>
                    <a:pt x="42" y="40"/>
                  </a:cubicBezTo>
                  <a:cubicBezTo>
                    <a:pt x="46" y="35"/>
                    <a:pt x="48" y="30"/>
                    <a:pt x="48" y="23"/>
                  </a:cubicBezTo>
                  <a:cubicBezTo>
                    <a:pt x="48" y="23"/>
                    <a:pt x="48" y="22"/>
                    <a:pt x="48" y="22"/>
                  </a:cubicBezTo>
                  <a:cubicBezTo>
                    <a:pt x="48" y="20"/>
                    <a:pt x="48" y="19"/>
                    <a:pt x="48" y="18"/>
                  </a:cubicBezTo>
                  <a:cubicBezTo>
                    <a:pt x="45" y="9"/>
                    <a:pt x="39" y="3"/>
                    <a:pt x="30" y="0"/>
                  </a:cubicBezTo>
                  <a:cubicBezTo>
                    <a:pt x="29" y="0"/>
                    <a:pt x="27" y="0"/>
                    <a:pt x="26" y="0"/>
                  </a:cubicBezTo>
                  <a:cubicBezTo>
                    <a:pt x="25" y="0"/>
                    <a:pt x="25" y="0"/>
                    <a:pt x="24"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0" name="Freeform 20262"/>
            <p:cNvSpPr>
              <a:spLocks/>
            </p:cNvSpPr>
            <p:nvPr/>
          </p:nvSpPr>
          <p:spPr bwMode="auto">
            <a:xfrm>
              <a:off x="7177596" y="6117403"/>
              <a:ext cx="69368" cy="68034"/>
            </a:xfrm>
            <a:custGeom>
              <a:avLst/>
              <a:gdLst>
                <a:gd name="T0" fmla="*/ 22 w 44"/>
                <a:gd name="T1" fmla="*/ 0 h 43"/>
                <a:gd name="T2" fmla="*/ 22 w 44"/>
                <a:gd name="T3" fmla="*/ 0 h 43"/>
                <a:gd name="T4" fmla="*/ 10 w 44"/>
                <a:gd name="T5" fmla="*/ 3 h 43"/>
                <a:gd name="T6" fmla="*/ 7 w 44"/>
                <a:gd name="T7" fmla="*/ 6 h 43"/>
                <a:gd name="T8" fmla="*/ 0 w 44"/>
                <a:gd name="T9" fmla="*/ 22 h 43"/>
                <a:gd name="T10" fmla="*/ 0 w 44"/>
                <a:gd name="T11" fmla="*/ 23 h 43"/>
                <a:gd name="T12" fmla="*/ 1 w 44"/>
                <a:gd name="T13" fmla="*/ 27 h 43"/>
                <a:gd name="T14" fmla="*/ 13 w 44"/>
                <a:gd name="T15" fmla="*/ 41 h 43"/>
                <a:gd name="T16" fmla="*/ 17 w 44"/>
                <a:gd name="T17" fmla="*/ 43 h 43"/>
                <a:gd name="T18" fmla="*/ 22 w 44"/>
                <a:gd name="T19" fmla="*/ 43 h 43"/>
                <a:gd name="T20" fmla="*/ 22 w 44"/>
                <a:gd name="T21" fmla="*/ 43 h 43"/>
                <a:gd name="T22" fmla="*/ 27 w 44"/>
                <a:gd name="T23" fmla="*/ 42 h 43"/>
                <a:gd name="T24" fmla="*/ 31 w 44"/>
                <a:gd name="T25" fmla="*/ 41 h 43"/>
                <a:gd name="T26" fmla="*/ 36 w 44"/>
                <a:gd name="T27" fmla="*/ 38 h 43"/>
                <a:gd name="T28" fmla="*/ 39 w 44"/>
                <a:gd name="T29" fmla="*/ 35 h 43"/>
                <a:gd name="T30" fmla="*/ 44 w 44"/>
                <a:gd name="T31" fmla="*/ 21 h 43"/>
                <a:gd name="T32" fmla="*/ 34 w 44"/>
                <a:gd name="T33" fmla="*/ 4 h 43"/>
                <a:gd name="T34" fmla="*/ 31 w 44"/>
                <a:gd name="T35" fmla="*/ 2 h 43"/>
                <a:gd name="T36" fmla="*/ 22 w 44"/>
                <a:gd name="T3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3">
                  <a:moveTo>
                    <a:pt x="22" y="0"/>
                  </a:moveTo>
                  <a:cubicBezTo>
                    <a:pt x="22" y="0"/>
                    <a:pt x="22" y="0"/>
                    <a:pt x="22" y="0"/>
                  </a:cubicBezTo>
                  <a:cubicBezTo>
                    <a:pt x="17" y="0"/>
                    <a:pt x="13" y="1"/>
                    <a:pt x="10" y="3"/>
                  </a:cubicBezTo>
                  <a:cubicBezTo>
                    <a:pt x="9" y="4"/>
                    <a:pt x="8" y="5"/>
                    <a:pt x="7" y="6"/>
                  </a:cubicBezTo>
                  <a:cubicBezTo>
                    <a:pt x="3" y="10"/>
                    <a:pt x="0" y="16"/>
                    <a:pt x="0" y="22"/>
                  </a:cubicBezTo>
                  <a:cubicBezTo>
                    <a:pt x="0" y="22"/>
                    <a:pt x="0" y="23"/>
                    <a:pt x="0" y="23"/>
                  </a:cubicBezTo>
                  <a:cubicBezTo>
                    <a:pt x="0" y="24"/>
                    <a:pt x="1" y="26"/>
                    <a:pt x="1" y="27"/>
                  </a:cubicBezTo>
                  <a:cubicBezTo>
                    <a:pt x="3" y="34"/>
                    <a:pt x="7" y="39"/>
                    <a:pt x="13" y="41"/>
                  </a:cubicBezTo>
                  <a:cubicBezTo>
                    <a:pt x="15" y="42"/>
                    <a:pt x="16" y="42"/>
                    <a:pt x="17" y="43"/>
                  </a:cubicBezTo>
                  <a:cubicBezTo>
                    <a:pt x="19" y="43"/>
                    <a:pt x="20" y="43"/>
                    <a:pt x="22" y="43"/>
                  </a:cubicBezTo>
                  <a:cubicBezTo>
                    <a:pt x="22" y="43"/>
                    <a:pt x="22" y="43"/>
                    <a:pt x="22" y="43"/>
                  </a:cubicBezTo>
                  <a:cubicBezTo>
                    <a:pt x="24" y="43"/>
                    <a:pt x="26" y="43"/>
                    <a:pt x="27" y="42"/>
                  </a:cubicBezTo>
                  <a:cubicBezTo>
                    <a:pt x="29" y="42"/>
                    <a:pt x="30" y="42"/>
                    <a:pt x="31" y="41"/>
                  </a:cubicBezTo>
                  <a:cubicBezTo>
                    <a:pt x="33" y="40"/>
                    <a:pt x="34" y="39"/>
                    <a:pt x="36" y="38"/>
                  </a:cubicBezTo>
                  <a:cubicBezTo>
                    <a:pt x="37" y="37"/>
                    <a:pt x="38" y="36"/>
                    <a:pt x="39" y="35"/>
                  </a:cubicBezTo>
                  <a:cubicBezTo>
                    <a:pt x="42" y="31"/>
                    <a:pt x="44" y="26"/>
                    <a:pt x="44" y="21"/>
                  </a:cubicBezTo>
                  <a:cubicBezTo>
                    <a:pt x="43" y="14"/>
                    <a:pt x="40" y="8"/>
                    <a:pt x="34" y="4"/>
                  </a:cubicBezTo>
                  <a:cubicBezTo>
                    <a:pt x="33" y="3"/>
                    <a:pt x="32" y="2"/>
                    <a:pt x="31" y="2"/>
                  </a:cubicBezTo>
                  <a:cubicBezTo>
                    <a:pt x="28" y="0"/>
                    <a:pt x="25" y="0"/>
                    <a:pt x="2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1" name="Freeform 20263"/>
            <p:cNvSpPr>
              <a:spLocks/>
            </p:cNvSpPr>
            <p:nvPr/>
          </p:nvSpPr>
          <p:spPr bwMode="auto">
            <a:xfrm>
              <a:off x="7429724" y="6849106"/>
              <a:ext cx="105387" cy="105387"/>
            </a:xfrm>
            <a:custGeom>
              <a:avLst/>
              <a:gdLst>
                <a:gd name="T0" fmla="*/ 33 w 67"/>
                <a:gd name="T1" fmla="*/ 0 h 67"/>
                <a:gd name="T2" fmla="*/ 33 w 67"/>
                <a:gd name="T3" fmla="*/ 0 h 67"/>
                <a:gd name="T4" fmla="*/ 24 w 67"/>
                <a:gd name="T5" fmla="*/ 1 h 67"/>
                <a:gd name="T6" fmla="*/ 20 w 67"/>
                <a:gd name="T7" fmla="*/ 3 h 67"/>
                <a:gd name="T8" fmla="*/ 7 w 67"/>
                <a:gd name="T9" fmla="*/ 13 h 67"/>
                <a:gd name="T10" fmla="*/ 4 w 67"/>
                <a:gd name="T11" fmla="*/ 17 h 67"/>
                <a:gd name="T12" fmla="*/ 0 w 67"/>
                <a:gd name="T13" fmla="*/ 34 h 67"/>
                <a:gd name="T14" fmla="*/ 8 w 67"/>
                <a:gd name="T15" fmla="*/ 56 h 67"/>
                <a:gd name="T16" fmla="*/ 12 w 67"/>
                <a:gd name="T17" fmla="*/ 59 h 67"/>
                <a:gd name="T18" fmla="*/ 27 w 67"/>
                <a:gd name="T19" fmla="*/ 67 h 67"/>
                <a:gd name="T20" fmla="*/ 32 w 67"/>
                <a:gd name="T21" fmla="*/ 67 h 67"/>
                <a:gd name="T22" fmla="*/ 33 w 67"/>
                <a:gd name="T23" fmla="*/ 67 h 67"/>
                <a:gd name="T24" fmla="*/ 34 w 67"/>
                <a:gd name="T25" fmla="*/ 67 h 67"/>
                <a:gd name="T26" fmla="*/ 48 w 67"/>
                <a:gd name="T27" fmla="*/ 64 h 67"/>
                <a:gd name="T28" fmla="*/ 51 w 67"/>
                <a:gd name="T29" fmla="*/ 62 h 67"/>
                <a:gd name="T30" fmla="*/ 67 w 67"/>
                <a:gd name="T31" fmla="*/ 33 h 67"/>
                <a:gd name="T32" fmla="*/ 67 w 67"/>
                <a:gd name="T33" fmla="*/ 32 h 67"/>
                <a:gd name="T34" fmla="*/ 66 w 67"/>
                <a:gd name="T35" fmla="*/ 28 h 67"/>
                <a:gd name="T36" fmla="*/ 33 w 67"/>
                <a:gd name="T3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67">
                  <a:moveTo>
                    <a:pt x="33" y="0"/>
                  </a:moveTo>
                  <a:cubicBezTo>
                    <a:pt x="33" y="0"/>
                    <a:pt x="33" y="0"/>
                    <a:pt x="33" y="0"/>
                  </a:cubicBezTo>
                  <a:cubicBezTo>
                    <a:pt x="30" y="0"/>
                    <a:pt x="27" y="1"/>
                    <a:pt x="24" y="1"/>
                  </a:cubicBezTo>
                  <a:cubicBezTo>
                    <a:pt x="23" y="2"/>
                    <a:pt x="21" y="2"/>
                    <a:pt x="20" y="3"/>
                  </a:cubicBezTo>
                  <a:cubicBezTo>
                    <a:pt x="15" y="5"/>
                    <a:pt x="10" y="9"/>
                    <a:pt x="7" y="13"/>
                  </a:cubicBezTo>
                  <a:cubicBezTo>
                    <a:pt x="6" y="14"/>
                    <a:pt x="5" y="15"/>
                    <a:pt x="4" y="17"/>
                  </a:cubicBezTo>
                  <a:cubicBezTo>
                    <a:pt x="1" y="22"/>
                    <a:pt x="0" y="28"/>
                    <a:pt x="0" y="34"/>
                  </a:cubicBezTo>
                  <a:cubicBezTo>
                    <a:pt x="0" y="43"/>
                    <a:pt x="3" y="50"/>
                    <a:pt x="8" y="56"/>
                  </a:cubicBezTo>
                  <a:cubicBezTo>
                    <a:pt x="9" y="57"/>
                    <a:pt x="10" y="58"/>
                    <a:pt x="12" y="59"/>
                  </a:cubicBezTo>
                  <a:cubicBezTo>
                    <a:pt x="16" y="63"/>
                    <a:pt x="21" y="65"/>
                    <a:pt x="27" y="67"/>
                  </a:cubicBezTo>
                  <a:cubicBezTo>
                    <a:pt x="29" y="67"/>
                    <a:pt x="30" y="67"/>
                    <a:pt x="32" y="67"/>
                  </a:cubicBezTo>
                  <a:cubicBezTo>
                    <a:pt x="32" y="67"/>
                    <a:pt x="33" y="67"/>
                    <a:pt x="33" y="67"/>
                  </a:cubicBezTo>
                  <a:cubicBezTo>
                    <a:pt x="33" y="67"/>
                    <a:pt x="34" y="67"/>
                    <a:pt x="34" y="67"/>
                  </a:cubicBezTo>
                  <a:cubicBezTo>
                    <a:pt x="39" y="67"/>
                    <a:pt x="43" y="66"/>
                    <a:pt x="48" y="64"/>
                  </a:cubicBezTo>
                  <a:cubicBezTo>
                    <a:pt x="49" y="63"/>
                    <a:pt x="50" y="63"/>
                    <a:pt x="51" y="62"/>
                  </a:cubicBezTo>
                  <a:cubicBezTo>
                    <a:pt x="61" y="56"/>
                    <a:pt x="67" y="45"/>
                    <a:pt x="67" y="33"/>
                  </a:cubicBezTo>
                  <a:cubicBezTo>
                    <a:pt x="67" y="33"/>
                    <a:pt x="67" y="32"/>
                    <a:pt x="67" y="32"/>
                  </a:cubicBezTo>
                  <a:cubicBezTo>
                    <a:pt x="67" y="31"/>
                    <a:pt x="66" y="29"/>
                    <a:pt x="66" y="28"/>
                  </a:cubicBezTo>
                  <a:cubicBezTo>
                    <a:pt x="63" y="12"/>
                    <a:pt x="50" y="0"/>
                    <a:pt x="3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20293"/>
            <p:cNvSpPr>
              <a:spLocks noEditPoints="1"/>
            </p:cNvSpPr>
            <p:nvPr/>
          </p:nvSpPr>
          <p:spPr bwMode="auto">
            <a:xfrm>
              <a:off x="5870933" y="5794573"/>
              <a:ext cx="160748" cy="158747"/>
            </a:xfrm>
            <a:custGeom>
              <a:avLst/>
              <a:gdLst>
                <a:gd name="T0" fmla="*/ 27 w 102"/>
                <a:gd name="T1" fmla="*/ 78 h 101"/>
                <a:gd name="T2" fmla="*/ 14 w 102"/>
                <a:gd name="T3" fmla="*/ 51 h 101"/>
                <a:gd name="T4" fmla="*/ 51 w 102"/>
                <a:gd name="T5" fmla="*/ 13 h 101"/>
                <a:gd name="T6" fmla="*/ 51 w 102"/>
                <a:gd name="T7" fmla="*/ 13 h 101"/>
                <a:gd name="T8" fmla="*/ 86 w 102"/>
                <a:gd name="T9" fmla="*/ 37 h 101"/>
                <a:gd name="T10" fmla="*/ 87 w 102"/>
                <a:gd name="T11" fmla="*/ 41 h 101"/>
                <a:gd name="T12" fmla="*/ 88 w 102"/>
                <a:gd name="T13" fmla="*/ 50 h 101"/>
                <a:gd name="T14" fmla="*/ 87 w 102"/>
                <a:gd name="T15" fmla="*/ 59 h 101"/>
                <a:gd name="T16" fmla="*/ 86 w 102"/>
                <a:gd name="T17" fmla="*/ 63 h 101"/>
                <a:gd name="T18" fmla="*/ 86 w 102"/>
                <a:gd name="T19" fmla="*/ 64 h 101"/>
                <a:gd name="T20" fmla="*/ 84 w 102"/>
                <a:gd name="T21" fmla="*/ 68 h 101"/>
                <a:gd name="T22" fmla="*/ 69 w 102"/>
                <a:gd name="T23" fmla="*/ 83 h 101"/>
                <a:gd name="T24" fmla="*/ 66 w 102"/>
                <a:gd name="T25" fmla="*/ 84 h 101"/>
                <a:gd name="T26" fmla="*/ 52 w 102"/>
                <a:gd name="T27" fmla="*/ 87 h 101"/>
                <a:gd name="T28" fmla="*/ 51 w 102"/>
                <a:gd name="T29" fmla="*/ 87 h 101"/>
                <a:gd name="T30" fmla="*/ 40 w 102"/>
                <a:gd name="T31" fmla="*/ 85 h 101"/>
                <a:gd name="T32" fmla="*/ 36 w 102"/>
                <a:gd name="T33" fmla="*/ 84 h 101"/>
                <a:gd name="T34" fmla="*/ 31 w 102"/>
                <a:gd name="T35" fmla="*/ 81 h 101"/>
                <a:gd name="T36" fmla="*/ 27 w 102"/>
                <a:gd name="T37" fmla="*/ 78 h 101"/>
                <a:gd name="T38" fmla="*/ 51 w 102"/>
                <a:gd name="T39" fmla="*/ 0 h 101"/>
                <a:gd name="T40" fmla="*/ 50 w 102"/>
                <a:gd name="T41" fmla="*/ 0 h 101"/>
                <a:gd name="T42" fmla="*/ 1 w 102"/>
                <a:gd name="T43" fmla="*/ 51 h 101"/>
                <a:gd name="T44" fmla="*/ 19 w 102"/>
                <a:gd name="T45" fmla="*/ 90 h 101"/>
                <a:gd name="T46" fmla="*/ 23 w 102"/>
                <a:gd name="T47" fmla="*/ 92 h 101"/>
                <a:gd name="T48" fmla="*/ 31 w 102"/>
                <a:gd name="T49" fmla="*/ 97 h 101"/>
                <a:gd name="T50" fmla="*/ 35 w 102"/>
                <a:gd name="T51" fmla="*/ 98 h 101"/>
                <a:gd name="T52" fmla="*/ 51 w 102"/>
                <a:gd name="T53" fmla="*/ 101 h 101"/>
                <a:gd name="T54" fmla="*/ 52 w 102"/>
                <a:gd name="T55" fmla="*/ 101 h 101"/>
                <a:gd name="T56" fmla="*/ 72 w 102"/>
                <a:gd name="T57" fmla="*/ 97 h 101"/>
                <a:gd name="T58" fmla="*/ 76 w 102"/>
                <a:gd name="T59" fmla="*/ 95 h 101"/>
                <a:gd name="T60" fmla="*/ 96 w 102"/>
                <a:gd name="T61" fmla="*/ 74 h 101"/>
                <a:gd name="T62" fmla="*/ 98 w 102"/>
                <a:gd name="T63" fmla="*/ 70 h 101"/>
                <a:gd name="T64" fmla="*/ 99 w 102"/>
                <a:gd name="T65" fmla="*/ 67 h 101"/>
                <a:gd name="T66" fmla="*/ 100 w 102"/>
                <a:gd name="T67" fmla="*/ 63 h 101"/>
                <a:gd name="T68" fmla="*/ 102 w 102"/>
                <a:gd name="T69" fmla="*/ 49 h 101"/>
                <a:gd name="T70" fmla="*/ 100 w 102"/>
                <a:gd name="T71" fmla="*/ 38 h 101"/>
                <a:gd name="T72" fmla="*/ 99 w 102"/>
                <a:gd name="T73" fmla="*/ 34 h 101"/>
                <a:gd name="T74" fmla="*/ 51 w 102"/>
                <a:gd name="T7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27" y="78"/>
                  </a:moveTo>
                  <a:cubicBezTo>
                    <a:pt x="19" y="72"/>
                    <a:pt x="14" y="62"/>
                    <a:pt x="14" y="51"/>
                  </a:cubicBezTo>
                  <a:cubicBezTo>
                    <a:pt x="14" y="31"/>
                    <a:pt x="30" y="14"/>
                    <a:pt x="51" y="13"/>
                  </a:cubicBezTo>
                  <a:cubicBezTo>
                    <a:pt x="51" y="13"/>
                    <a:pt x="51" y="13"/>
                    <a:pt x="51" y="13"/>
                  </a:cubicBezTo>
                  <a:cubicBezTo>
                    <a:pt x="67" y="13"/>
                    <a:pt x="80" y="23"/>
                    <a:pt x="86" y="37"/>
                  </a:cubicBezTo>
                  <a:cubicBezTo>
                    <a:pt x="86" y="39"/>
                    <a:pt x="87" y="40"/>
                    <a:pt x="87" y="41"/>
                  </a:cubicBezTo>
                  <a:cubicBezTo>
                    <a:pt x="88" y="44"/>
                    <a:pt x="88" y="47"/>
                    <a:pt x="88" y="50"/>
                  </a:cubicBezTo>
                  <a:cubicBezTo>
                    <a:pt x="88" y="53"/>
                    <a:pt x="88" y="56"/>
                    <a:pt x="87" y="59"/>
                  </a:cubicBezTo>
                  <a:cubicBezTo>
                    <a:pt x="87" y="60"/>
                    <a:pt x="86" y="62"/>
                    <a:pt x="86" y="63"/>
                  </a:cubicBezTo>
                  <a:cubicBezTo>
                    <a:pt x="86" y="63"/>
                    <a:pt x="86" y="64"/>
                    <a:pt x="86" y="64"/>
                  </a:cubicBezTo>
                  <a:cubicBezTo>
                    <a:pt x="85" y="65"/>
                    <a:pt x="84" y="67"/>
                    <a:pt x="84" y="68"/>
                  </a:cubicBezTo>
                  <a:cubicBezTo>
                    <a:pt x="80" y="74"/>
                    <a:pt x="75" y="79"/>
                    <a:pt x="69" y="83"/>
                  </a:cubicBezTo>
                  <a:cubicBezTo>
                    <a:pt x="68" y="83"/>
                    <a:pt x="67" y="84"/>
                    <a:pt x="66" y="84"/>
                  </a:cubicBezTo>
                  <a:cubicBezTo>
                    <a:pt x="61" y="86"/>
                    <a:pt x="57" y="87"/>
                    <a:pt x="52" y="87"/>
                  </a:cubicBezTo>
                  <a:cubicBezTo>
                    <a:pt x="52" y="87"/>
                    <a:pt x="51" y="87"/>
                    <a:pt x="51" y="87"/>
                  </a:cubicBezTo>
                  <a:cubicBezTo>
                    <a:pt x="47" y="87"/>
                    <a:pt x="43" y="87"/>
                    <a:pt x="40" y="85"/>
                  </a:cubicBezTo>
                  <a:cubicBezTo>
                    <a:pt x="38" y="85"/>
                    <a:pt x="37" y="84"/>
                    <a:pt x="36" y="84"/>
                  </a:cubicBezTo>
                  <a:cubicBezTo>
                    <a:pt x="34" y="83"/>
                    <a:pt x="32" y="82"/>
                    <a:pt x="31" y="81"/>
                  </a:cubicBezTo>
                  <a:cubicBezTo>
                    <a:pt x="29" y="80"/>
                    <a:pt x="28" y="79"/>
                    <a:pt x="27" y="78"/>
                  </a:cubicBezTo>
                  <a:moveTo>
                    <a:pt x="51" y="0"/>
                  </a:moveTo>
                  <a:cubicBezTo>
                    <a:pt x="51" y="0"/>
                    <a:pt x="51" y="0"/>
                    <a:pt x="50" y="0"/>
                  </a:cubicBezTo>
                  <a:cubicBezTo>
                    <a:pt x="22" y="0"/>
                    <a:pt x="0" y="23"/>
                    <a:pt x="1" y="51"/>
                  </a:cubicBezTo>
                  <a:cubicBezTo>
                    <a:pt x="1" y="67"/>
                    <a:pt x="8" y="81"/>
                    <a:pt x="19" y="90"/>
                  </a:cubicBezTo>
                  <a:cubicBezTo>
                    <a:pt x="21" y="90"/>
                    <a:pt x="22" y="91"/>
                    <a:pt x="23" y="92"/>
                  </a:cubicBezTo>
                  <a:cubicBezTo>
                    <a:pt x="25" y="94"/>
                    <a:pt x="28" y="95"/>
                    <a:pt x="31" y="97"/>
                  </a:cubicBezTo>
                  <a:cubicBezTo>
                    <a:pt x="32" y="97"/>
                    <a:pt x="34" y="98"/>
                    <a:pt x="35" y="98"/>
                  </a:cubicBezTo>
                  <a:cubicBezTo>
                    <a:pt x="40" y="100"/>
                    <a:pt x="46" y="101"/>
                    <a:pt x="51" y="101"/>
                  </a:cubicBezTo>
                  <a:cubicBezTo>
                    <a:pt x="51" y="101"/>
                    <a:pt x="52" y="101"/>
                    <a:pt x="52" y="101"/>
                  </a:cubicBezTo>
                  <a:cubicBezTo>
                    <a:pt x="59" y="101"/>
                    <a:pt x="66" y="99"/>
                    <a:pt x="72" y="97"/>
                  </a:cubicBezTo>
                  <a:cubicBezTo>
                    <a:pt x="73" y="96"/>
                    <a:pt x="74" y="95"/>
                    <a:pt x="76" y="95"/>
                  </a:cubicBezTo>
                  <a:cubicBezTo>
                    <a:pt x="84" y="90"/>
                    <a:pt x="91" y="83"/>
                    <a:pt x="96" y="74"/>
                  </a:cubicBezTo>
                  <a:cubicBezTo>
                    <a:pt x="97" y="72"/>
                    <a:pt x="97" y="71"/>
                    <a:pt x="98" y="70"/>
                  </a:cubicBezTo>
                  <a:cubicBezTo>
                    <a:pt x="98" y="69"/>
                    <a:pt x="98" y="68"/>
                    <a:pt x="99" y="67"/>
                  </a:cubicBezTo>
                  <a:cubicBezTo>
                    <a:pt x="99" y="66"/>
                    <a:pt x="100" y="64"/>
                    <a:pt x="100" y="63"/>
                  </a:cubicBezTo>
                  <a:cubicBezTo>
                    <a:pt x="101" y="59"/>
                    <a:pt x="102" y="54"/>
                    <a:pt x="102" y="49"/>
                  </a:cubicBezTo>
                  <a:cubicBezTo>
                    <a:pt x="102" y="46"/>
                    <a:pt x="101" y="42"/>
                    <a:pt x="100" y="38"/>
                  </a:cubicBezTo>
                  <a:cubicBezTo>
                    <a:pt x="100" y="37"/>
                    <a:pt x="99" y="35"/>
                    <a:pt x="99" y="34"/>
                  </a:cubicBezTo>
                  <a:cubicBezTo>
                    <a:pt x="92" y="14"/>
                    <a:pt x="73"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0294"/>
            <p:cNvSpPr>
              <a:spLocks/>
            </p:cNvSpPr>
            <p:nvPr/>
          </p:nvSpPr>
          <p:spPr bwMode="auto">
            <a:xfrm>
              <a:off x="7021516" y="6572967"/>
              <a:ext cx="78706" cy="77372"/>
            </a:xfrm>
            <a:custGeom>
              <a:avLst/>
              <a:gdLst>
                <a:gd name="T0" fmla="*/ 25 w 50"/>
                <a:gd name="T1" fmla="*/ 0 h 49"/>
                <a:gd name="T2" fmla="*/ 25 w 50"/>
                <a:gd name="T3" fmla="*/ 0 h 49"/>
                <a:gd name="T4" fmla="*/ 20 w 50"/>
                <a:gd name="T5" fmla="*/ 0 h 49"/>
                <a:gd name="T6" fmla="*/ 16 w 50"/>
                <a:gd name="T7" fmla="*/ 1 h 49"/>
                <a:gd name="T8" fmla="*/ 8 w 50"/>
                <a:gd name="T9" fmla="*/ 6 h 49"/>
                <a:gd name="T10" fmla="*/ 5 w 50"/>
                <a:gd name="T11" fmla="*/ 10 h 49"/>
                <a:gd name="T12" fmla="*/ 0 w 50"/>
                <a:gd name="T13" fmla="*/ 25 h 49"/>
                <a:gd name="T14" fmla="*/ 3 w 50"/>
                <a:gd name="T15" fmla="*/ 36 h 49"/>
                <a:gd name="T16" fmla="*/ 6 w 50"/>
                <a:gd name="T17" fmla="*/ 40 h 49"/>
                <a:gd name="T18" fmla="*/ 21 w 50"/>
                <a:gd name="T19" fmla="*/ 49 h 49"/>
                <a:gd name="T20" fmla="*/ 25 w 50"/>
                <a:gd name="T21" fmla="*/ 49 h 49"/>
                <a:gd name="T22" fmla="*/ 25 w 50"/>
                <a:gd name="T23" fmla="*/ 49 h 49"/>
                <a:gd name="T24" fmla="*/ 26 w 50"/>
                <a:gd name="T25" fmla="*/ 49 h 49"/>
                <a:gd name="T26" fmla="*/ 29 w 50"/>
                <a:gd name="T27" fmla="*/ 49 h 49"/>
                <a:gd name="T28" fmla="*/ 33 w 50"/>
                <a:gd name="T29" fmla="*/ 48 h 49"/>
                <a:gd name="T30" fmla="*/ 43 w 50"/>
                <a:gd name="T31" fmla="*/ 42 h 49"/>
                <a:gd name="T32" fmla="*/ 45 w 50"/>
                <a:gd name="T33" fmla="*/ 39 h 49"/>
                <a:gd name="T34" fmla="*/ 50 w 50"/>
                <a:gd name="T35" fmla="*/ 24 h 49"/>
                <a:gd name="T36" fmla="*/ 36 w 50"/>
                <a:gd name="T37" fmla="*/ 2 h 49"/>
                <a:gd name="T38" fmla="*/ 32 w 50"/>
                <a:gd name="T39" fmla="*/ 0 h 49"/>
                <a:gd name="T40" fmla="*/ 25 w 50"/>
                <a:gd name="T4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49">
                  <a:moveTo>
                    <a:pt x="25" y="0"/>
                  </a:moveTo>
                  <a:cubicBezTo>
                    <a:pt x="25" y="0"/>
                    <a:pt x="25" y="0"/>
                    <a:pt x="25" y="0"/>
                  </a:cubicBezTo>
                  <a:cubicBezTo>
                    <a:pt x="23" y="0"/>
                    <a:pt x="22" y="0"/>
                    <a:pt x="20" y="0"/>
                  </a:cubicBezTo>
                  <a:cubicBezTo>
                    <a:pt x="19" y="0"/>
                    <a:pt x="17" y="1"/>
                    <a:pt x="16" y="1"/>
                  </a:cubicBezTo>
                  <a:cubicBezTo>
                    <a:pt x="13" y="3"/>
                    <a:pt x="10" y="4"/>
                    <a:pt x="8" y="6"/>
                  </a:cubicBezTo>
                  <a:cubicBezTo>
                    <a:pt x="7" y="7"/>
                    <a:pt x="6" y="8"/>
                    <a:pt x="5" y="10"/>
                  </a:cubicBezTo>
                  <a:cubicBezTo>
                    <a:pt x="2" y="14"/>
                    <a:pt x="0" y="19"/>
                    <a:pt x="0" y="25"/>
                  </a:cubicBezTo>
                  <a:cubicBezTo>
                    <a:pt x="0" y="29"/>
                    <a:pt x="1" y="33"/>
                    <a:pt x="3" y="36"/>
                  </a:cubicBezTo>
                  <a:cubicBezTo>
                    <a:pt x="4" y="38"/>
                    <a:pt x="5" y="39"/>
                    <a:pt x="6" y="40"/>
                  </a:cubicBezTo>
                  <a:cubicBezTo>
                    <a:pt x="9" y="45"/>
                    <a:pt x="15" y="48"/>
                    <a:pt x="21" y="49"/>
                  </a:cubicBezTo>
                  <a:cubicBezTo>
                    <a:pt x="22" y="49"/>
                    <a:pt x="23" y="49"/>
                    <a:pt x="25" y="49"/>
                  </a:cubicBezTo>
                  <a:cubicBezTo>
                    <a:pt x="25" y="49"/>
                    <a:pt x="25" y="49"/>
                    <a:pt x="25" y="49"/>
                  </a:cubicBezTo>
                  <a:cubicBezTo>
                    <a:pt x="25" y="49"/>
                    <a:pt x="25" y="49"/>
                    <a:pt x="26" y="49"/>
                  </a:cubicBezTo>
                  <a:cubicBezTo>
                    <a:pt x="27" y="49"/>
                    <a:pt x="28" y="49"/>
                    <a:pt x="29" y="49"/>
                  </a:cubicBezTo>
                  <a:cubicBezTo>
                    <a:pt x="31" y="49"/>
                    <a:pt x="32" y="48"/>
                    <a:pt x="33" y="48"/>
                  </a:cubicBezTo>
                  <a:cubicBezTo>
                    <a:pt x="37" y="47"/>
                    <a:pt x="40" y="45"/>
                    <a:pt x="43" y="42"/>
                  </a:cubicBezTo>
                  <a:cubicBezTo>
                    <a:pt x="44" y="41"/>
                    <a:pt x="45" y="40"/>
                    <a:pt x="45" y="39"/>
                  </a:cubicBezTo>
                  <a:cubicBezTo>
                    <a:pt x="48" y="35"/>
                    <a:pt x="50" y="30"/>
                    <a:pt x="50" y="24"/>
                  </a:cubicBezTo>
                  <a:cubicBezTo>
                    <a:pt x="50" y="14"/>
                    <a:pt x="44" y="6"/>
                    <a:pt x="36" y="2"/>
                  </a:cubicBezTo>
                  <a:cubicBezTo>
                    <a:pt x="35" y="1"/>
                    <a:pt x="33" y="1"/>
                    <a:pt x="32" y="0"/>
                  </a:cubicBezTo>
                  <a:cubicBezTo>
                    <a:pt x="30" y="0"/>
                    <a:pt x="27"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20295"/>
            <p:cNvSpPr>
              <a:spLocks noEditPoints="1"/>
            </p:cNvSpPr>
            <p:nvPr/>
          </p:nvSpPr>
          <p:spPr bwMode="auto">
            <a:xfrm>
              <a:off x="6980162" y="6532279"/>
              <a:ext cx="160748" cy="158747"/>
            </a:xfrm>
            <a:custGeom>
              <a:avLst/>
              <a:gdLst>
                <a:gd name="T0" fmla="*/ 43 w 102"/>
                <a:gd name="T1" fmla="*/ 14 h 101"/>
                <a:gd name="T2" fmla="*/ 51 w 102"/>
                <a:gd name="T3" fmla="*/ 13 h 101"/>
                <a:gd name="T4" fmla="*/ 51 w 102"/>
                <a:gd name="T5" fmla="*/ 13 h 101"/>
                <a:gd name="T6" fmla="*/ 62 w 102"/>
                <a:gd name="T7" fmla="*/ 15 h 101"/>
                <a:gd name="T8" fmla="*/ 66 w 102"/>
                <a:gd name="T9" fmla="*/ 16 h 101"/>
                <a:gd name="T10" fmla="*/ 88 w 102"/>
                <a:gd name="T11" fmla="*/ 50 h 101"/>
                <a:gd name="T12" fmla="*/ 81 w 102"/>
                <a:gd name="T13" fmla="*/ 72 h 101"/>
                <a:gd name="T14" fmla="*/ 79 w 102"/>
                <a:gd name="T15" fmla="*/ 75 h 101"/>
                <a:gd name="T16" fmla="*/ 63 w 102"/>
                <a:gd name="T17" fmla="*/ 85 h 101"/>
                <a:gd name="T18" fmla="*/ 59 w 102"/>
                <a:gd name="T19" fmla="*/ 87 h 101"/>
                <a:gd name="T20" fmla="*/ 52 w 102"/>
                <a:gd name="T21" fmla="*/ 87 h 101"/>
                <a:gd name="T22" fmla="*/ 51 w 102"/>
                <a:gd name="T23" fmla="*/ 87 h 101"/>
                <a:gd name="T24" fmla="*/ 50 w 102"/>
                <a:gd name="T25" fmla="*/ 87 h 101"/>
                <a:gd name="T26" fmla="*/ 45 w 102"/>
                <a:gd name="T27" fmla="*/ 87 h 101"/>
                <a:gd name="T28" fmla="*/ 21 w 102"/>
                <a:gd name="T29" fmla="*/ 71 h 101"/>
                <a:gd name="T30" fmla="*/ 19 w 102"/>
                <a:gd name="T31" fmla="*/ 68 h 101"/>
                <a:gd name="T32" fmla="*/ 14 w 102"/>
                <a:gd name="T33" fmla="*/ 51 h 101"/>
                <a:gd name="T34" fmla="*/ 23 w 102"/>
                <a:gd name="T35" fmla="*/ 27 h 101"/>
                <a:gd name="T36" fmla="*/ 26 w 102"/>
                <a:gd name="T37" fmla="*/ 24 h 101"/>
                <a:gd name="T38" fmla="*/ 39 w 102"/>
                <a:gd name="T39" fmla="*/ 16 h 101"/>
                <a:gd name="T40" fmla="*/ 43 w 102"/>
                <a:gd name="T41" fmla="*/ 14 h 101"/>
                <a:gd name="T42" fmla="*/ 51 w 102"/>
                <a:gd name="T43" fmla="*/ 0 h 101"/>
                <a:gd name="T44" fmla="*/ 50 w 102"/>
                <a:gd name="T45" fmla="*/ 0 h 101"/>
                <a:gd name="T46" fmla="*/ 39 w 102"/>
                <a:gd name="T47" fmla="*/ 1 h 101"/>
                <a:gd name="T48" fmla="*/ 35 w 102"/>
                <a:gd name="T49" fmla="*/ 3 h 101"/>
                <a:gd name="T50" fmla="*/ 17 w 102"/>
                <a:gd name="T51" fmla="*/ 14 h 101"/>
                <a:gd name="T52" fmla="*/ 14 w 102"/>
                <a:gd name="T53" fmla="*/ 17 h 101"/>
                <a:gd name="T54" fmla="*/ 1 w 102"/>
                <a:gd name="T55" fmla="*/ 51 h 101"/>
                <a:gd name="T56" fmla="*/ 6 w 102"/>
                <a:gd name="T57" fmla="*/ 74 h 101"/>
                <a:gd name="T58" fmla="*/ 9 w 102"/>
                <a:gd name="T59" fmla="*/ 78 h 101"/>
                <a:gd name="T60" fmla="*/ 44 w 102"/>
                <a:gd name="T61" fmla="*/ 100 h 101"/>
                <a:gd name="T62" fmla="*/ 48 w 102"/>
                <a:gd name="T63" fmla="*/ 101 h 101"/>
                <a:gd name="T64" fmla="*/ 51 w 102"/>
                <a:gd name="T65" fmla="*/ 101 h 101"/>
                <a:gd name="T66" fmla="*/ 52 w 102"/>
                <a:gd name="T67" fmla="*/ 101 h 101"/>
                <a:gd name="T68" fmla="*/ 63 w 102"/>
                <a:gd name="T69" fmla="*/ 100 h 101"/>
                <a:gd name="T70" fmla="*/ 67 w 102"/>
                <a:gd name="T71" fmla="*/ 98 h 101"/>
                <a:gd name="T72" fmla="*/ 90 w 102"/>
                <a:gd name="T73" fmla="*/ 83 h 101"/>
                <a:gd name="T74" fmla="*/ 93 w 102"/>
                <a:gd name="T75" fmla="*/ 79 h 101"/>
                <a:gd name="T76" fmla="*/ 102 w 102"/>
                <a:gd name="T77" fmla="*/ 49 h 101"/>
                <a:gd name="T78" fmla="*/ 70 w 102"/>
                <a:gd name="T79" fmla="*/ 3 h 101"/>
                <a:gd name="T80" fmla="*/ 66 w 102"/>
                <a:gd name="T81" fmla="*/ 2 h 101"/>
                <a:gd name="T82" fmla="*/ 51 w 102"/>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101">
                  <a:moveTo>
                    <a:pt x="43" y="14"/>
                  </a:moveTo>
                  <a:cubicBezTo>
                    <a:pt x="45" y="14"/>
                    <a:pt x="48" y="14"/>
                    <a:pt x="51" y="13"/>
                  </a:cubicBezTo>
                  <a:cubicBezTo>
                    <a:pt x="51" y="13"/>
                    <a:pt x="51" y="13"/>
                    <a:pt x="51" y="13"/>
                  </a:cubicBezTo>
                  <a:cubicBezTo>
                    <a:pt x="55" y="13"/>
                    <a:pt x="58" y="14"/>
                    <a:pt x="62" y="15"/>
                  </a:cubicBezTo>
                  <a:cubicBezTo>
                    <a:pt x="63" y="15"/>
                    <a:pt x="64" y="16"/>
                    <a:pt x="66" y="16"/>
                  </a:cubicBezTo>
                  <a:cubicBezTo>
                    <a:pt x="79" y="22"/>
                    <a:pt x="88" y="35"/>
                    <a:pt x="88" y="50"/>
                  </a:cubicBezTo>
                  <a:cubicBezTo>
                    <a:pt x="88" y="58"/>
                    <a:pt x="86" y="65"/>
                    <a:pt x="81" y="72"/>
                  </a:cubicBezTo>
                  <a:cubicBezTo>
                    <a:pt x="81" y="73"/>
                    <a:pt x="80" y="74"/>
                    <a:pt x="79" y="75"/>
                  </a:cubicBezTo>
                  <a:cubicBezTo>
                    <a:pt x="74" y="80"/>
                    <a:pt x="69" y="83"/>
                    <a:pt x="63" y="85"/>
                  </a:cubicBezTo>
                  <a:cubicBezTo>
                    <a:pt x="61" y="86"/>
                    <a:pt x="60" y="86"/>
                    <a:pt x="59" y="87"/>
                  </a:cubicBezTo>
                  <a:cubicBezTo>
                    <a:pt x="56" y="87"/>
                    <a:pt x="54" y="87"/>
                    <a:pt x="52" y="87"/>
                  </a:cubicBezTo>
                  <a:cubicBezTo>
                    <a:pt x="52" y="87"/>
                    <a:pt x="51" y="87"/>
                    <a:pt x="51" y="87"/>
                  </a:cubicBezTo>
                  <a:cubicBezTo>
                    <a:pt x="51" y="87"/>
                    <a:pt x="50" y="87"/>
                    <a:pt x="50" y="87"/>
                  </a:cubicBezTo>
                  <a:cubicBezTo>
                    <a:pt x="48" y="87"/>
                    <a:pt x="47" y="87"/>
                    <a:pt x="45" y="87"/>
                  </a:cubicBezTo>
                  <a:cubicBezTo>
                    <a:pt x="35" y="85"/>
                    <a:pt x="26" y="80"/>
                    <a:pt x="21" y="71"/>
                  </a:cubicBezTo>
                  <a:cubicBezTo>
                    <a:pt x="20" y="70"/>
                    <a:pt x="19" y="69"/>
                    <a:pt x="19" y="68"/>
                  </a:cubicBezTo>
                  <a:cubicBezTo>
                    <a:pt x="16" y="63"/>
                    <a:pt x="14" y="57"/>
                    <a:pt x="14" y="51"/>
                  </a:cubicBezTo>
                  <a:cubicBezTo>
                    <a:pt x="14" y="42"/>
                    <a:pt x="17" y="33"/>
                    <a:pt x="23" y="27"/>
                  </a:cubicBezTo>
                  <a:cubicBezTo>
                    <a:pt x="24" y="26"/>
                    <a:pt x="25" y="25"/>
                    <a:pt x="26" y="24"/>
                  </a:cubicBezTo>
                  <a:cubicBezTo>
                    <a:pt x="30" y="20"/>
                    <a:pt x="34" y="17"/>
                    <a:pt x="39" y="16"/>
                  </a:cubicBezTo>
                  <a:cubicBezTo>
                    <a:pt x="40" y="15"/>
                    <a:pt x="41" y="15"/>
                    <a:pt x="43" y="14"/>
                  </a:cubicBezTo>
                  <a:moveTo>
                    <a:pt x="51" y="0"/>
                  </a:moveTo>
                  <a:cubicBezTo>
                    <a:pt x="51" y="0"/>
                    <a:pt x="51" y="0"/>
                    <a:pt x="50" y="0"/>
                  </a:cubicBezTo>
                  <a:cubicBezTo>
                    <a:pt x="46" y="0"/>
                    <a:pt x="43" y="0"/>
                    <a:pt x="39" y="1"/>
                  </a:cubicBezTo>
                  <a:cubicBezTo>
                    <a:pt x="38" y="2"/>
                    <a:pt x="36" y="2"/>
                    <a:pt x="35" y="3"/>
                  </a:cubicBezTo>
                  <a:cubicBezTo>
                    <a:pt x="28" y="5"/>
                    <a:pt x="22" y="9"/>
                    <a:pt x="17" y="14"/>
                  </a:cubicBezTo>
                  <a:cubicBezTo>
                    <a:pt x="16" y="15"/>
                    <a:pt x="15" y="16"/>
                    <a:pt x="14" y="17"/>
                  </a:cubicBezTo>
                  <a:cubicBezTo>
                    <a:pt x="5" y="26"/>
                    <a:pt x="0" y="38"/>
                    <a:pt x="1" y="51"/>
                  </a:cubicBezTo>
                  <a:cubicBezTo>
                    <a:pt x="1" y="59"/>
                    <a:pt x="3" y="67"/>
                    <a:pt x="6" y="74"/>
                  </a:cubicBezTo>
                  <a:cubicBezTo>
                    <a:pt x="7" y="75"/>
                    <a:pt x="8" y="76"/>
                    <a:pt x="9" y="78"/>
                  </a:cubicBezTo>
                  <a:cubicBezTo>
                    <a:pt x="16" y="90"/>
                    <a:pt x="29" y="98"/>
                    <a:pt x="44" y="100"/>
                  </a:cubicBezTo>
                  <a:cubicBezTo>
                    <a:pt x="45" y="101"/>
                    <a:pt x="47" y="101"/>
                    <a:pt x="48" y="101"/>
                  </a:cubicBezTo>
                  <a:cubicBezTo>
                    <a:pt x="49" y="101"/>
                    <a:pt x="50" y="101"/>
                    <a:pt x="51" y="101"/>
                  </a:cubicBezTo>
                  <a:cubicBezTo>
                    <a:pt x="51" y="101"/>
                    <a:pt x="52" y="101"/>
                    <a:pt x="52" y="101"/>
                  </a:cubicBezTo>
                  <a:cubicBezTo>
                    <a:pt x="56" y="101"/>
                    <a:pt x="59" y="100"/>
                    <a:pt x="63" y="100"/>
                  </a:cubicBezTo>
                  <a:cubicBezTo>
                    <a:pt x="64" y="99"/>
                    <a:pt x="65" y="99"/>
                    <a:pt x="67" y="98"/>
                  </a:cubicBezTo>
                  <a:cubicBezTo>
                    <a:pt x="76" y="95"/>
                    <a:pt x="84" y="90"/>
                    <a:pt x="90" y="83"/>
                  </a:cubicBezTo>
                  <a:cubicBezTo>
                    <a:pt x="91" y="82"/>
                    <a:pt x="92" y="80"/>
                    <a:pt x="93" y="79"/>
                  </a:cubicBezTo>
                  <a:cubicBezTo>
                    <a:pt x="98" y="71"/>
                    <a:pt x="102" y="61"/>
                    <a:pt x="102" y="49"/>
                  </a:cubicBezTo>
                  <a:cubicBezTo>
                    <a:pt x="101" y="29"/>
                    <a:pt x="88" y="11"/>
                    <a:pt x="70" y="3"/>
                  </a:cubicBezTo>
                  <a:cubicBezTo>
                    <a:pt x="68" y="3"/>
                    <a:pt x="67" y="2"/>
                    <a:pt x="66" y="2"/>
                  </a:cubicBezTo>
                  <a:cubicBezTo>
                    <a:pt x="61" y="1"/>
                    <a:pt x="56"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5" name="Freeform 20296"/>
            <p:cNvSpPr>
              <a:spLocks/>
            </p:cNvSpPr>
            <p:nvPr/>
          </p:nvSpPr>
          <p:spPr bwMode="auto">
            <a:xfrm>
              <a:off x="7349016" y="7680860"/>
              <a:ext cx="77372" cy="79374"/>
            </a:xfrm>
            <a:custGeom>
              <a:avLst/>
              <a:gdLst>
                <a:gd name="T0" fmla="*/ 25 w 49"/>
                <a:gd name="T1" fmla="*/ 0 h 50"/>
                <a:gd name="T2" fmla="*/ 24 w 49"/>
                <a:gd name="T3" fmla="*/ 0 h 50"/>
                <a:gd name="T4" fmla="*/ 20 w 49"/>
                <a:gd name="T5" fmla="*/ 1 h 50"/>
                <a:gd name="T6" fmla="*/ 15 w 49"/>
                <a:gd name="T7" fmla="*/ 2 h 50"/>
                <a:gd name="T8" fmla="*/ 5 w 49"/>
                <a:gd name="T9" fmla="*/ 9 h 50"/>
                <a:gd name="T10" fmla="*/ 3 w 49"/>
                <a:gd name="T11" fmla="*/ 13 h 50"/>
                <a:gd name="T12" fmla="*/ 0 w 49"/>
                <a:gd name="T13" fmla="*/ 25 h 50"/>
                <a:gd name="T14" fmla="*/ 0 w 49"/>
                <a:gd name="T15" fmla="*/ 31 h 50"/>
                <a:gd name="T16" fmla="*/ 2 w 49"/>
                <a:gd name="T17" fmla="*/ 35 h 50"/>
                <a:gd name="T18" fmla="*/ 25 w 49"/>
                <a:gd name="T19" fmla="*/ 50 h 50"/>
                <a:gd name="T20" fmla="*/ 25 w 49"/>
                <a:gd name="T21" fmla="*/ 50 h 50"/>
                <a:gd name="T22" fmla="*/ 47 w 49"/>
                <a:gd name="T23" fmla="*/ 36 h 50"/>
                <a:gd name="T24" fmla="*/ 48 w 49"/>
                <a:gd name="T25" fmla="*/ 32 h 50"/>
                <a:gd name="T26" fmla="*/ 49 w 49"/>
                <a:gd name="T27" fmla="*/ 24 h 50"/>
                <a:gd name="T28" fmla="*/ 30 w 49"/>
                <a:gd name="T29" fmla="*/ 1 h 50"/>
                <a:gd name="T30" fmla="*/ 25 w 49"/>
                <a:gd name="T31" fmla="*/ 0 h 50"/>
                <a:gd name="T32" fmla="*/ 25 w 49"/>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25" y="0"/>
                  </a:moveTo>
                  <a:cubicBezTo>
                    <a:pt x="24" y="0"/>
                    <a:pt x="24" y="0"/>
                    <a:pt x="24" y="0"/>
                  </a:cubicBezTo>
                  <a:cubicBezTo>
                    <a:pt x="23" y="0"/>
                    <a:pt x="21" y="0"/>
                    <a:pt x="20" y="1"/>
                  </a:cubicBezTo>
                  <a:cubicBezTo>
                    <a:pt x="18" y="1"/>
                    <a:pt x="17" y="1"/>
                    <a:pt x="15" y="2"/>
                  </a:cubicBezTo>
                  <a:cubicBezTo>
                    <a:pt x="11" y="3"/>
                    <a:pt x="8" y="6"/>
                    <a:pt x="5" y="9"/>
                  </a:cubicBezTo>
                  <a:cubicBezTo>
                    <a:pt x="4" y="10"/>
                    <a:pt x="4" y="12"/>
                    <a:pt x="3" y="13"/>
                  </a:cubicBezTo>
                  <a:cubicBezTo>
                    <a:pt x="1" y="17"/>
                    <a:pt x="0" y="21"/>
                    <a:pt x="0" y="25"/>
                  </a:cubicBezTo>
                  <a:cubicBezTo>
                    <a:pt x="0" y="27"/>
                    <a:pt x="0" y="29"/>
                    <a:pt x="0" y="31"/>
                  </a:cubicBezTo>
                  <a:cubicBezTo>
                    <a:pt x="1" y="32"/>
                    <a:pt x="1" y="33"/>
                    <a:pt x="2" y="35"/>
                  </a:cubicBezTo>
                  <a:cubicBezTo>
                    <a:pt x="6" y="44"/>
                    <a:pt x="14" y="50"/>
                    <a:pt x="25" y="50"/>
                  </a:cubicBezTo>
                  <a:cubicBezTo>
                    <a:pt x="25" y="50"/>
                    <a:pt x="25" y="50"/>
                    <a:pt x="25" y="50"/>
                  </a:cubicBezTo>
                  <a:cubicBezTo>
                    <a:pt x="35" y="50"/>
                    <a:pt x="43" y="44"/>
                    <a:pt x="47" y="36"/>
                  </a:cubicBezTo>
                  <a:cubicBezTo>
                    <a:pt x="47" y="35"/>
                    <a:pt x="48" y="33"/>
                    <a:pt x="48" y="32"/>
                  </a:cubicBezTo>
                  <a:cubicBezTo>
                    <a:pt x="49" y="30"/>
                    <a:pt x="49" y="27"/>
                    <a:pt x="49" y="24"/>
                  </a:cubicBezTo>
                  <a:cubicBezTo>
                    <a:pt x="49" y="13"/>
                    <a:pt x="41" y="3"/>
                    <a:pt x="30" y="1"/>
                  </a:cubicBezTo>
                  <a:cubicBezTo>
                    <a:pt x="28" y="0"/>
                    <a:pt x="27" y="0"/>
                    <a:pt x="25" y="0"/>
                  </a:cubicBezTo>
                  <a:cubicBezTo>
                    <a:pt x="25" y="0"/>
                    <a:pt x="25"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20297"/>
            <p:cNvSpPr>
              <a:spLocks noEditPoints="1"/>
            </p:cNvSpPr>
            <p:nvPr/>
          </p:nvSpPr>
          <p:spPr bwMode="auto">
            <a:xfrm>
              <a:off x="7308329" y="7640172"/>
              <a:ext cx="158747" cy="159414"/>
            </a:xfrm>
            <a:custGeom>
              <a:avLst/>
              <a:gdLst>
                <a:gd name="T0" fmla="*/ 42 w 101"/>
                <a:gd name="T1" fmla="*/ 15 h 101"/>
                <a:gd name="T2" fmla="*/ 50 w 101"/>
                <a:gd name="T3" fmla="*/ 14 h 101"/>
                <a:gd name="T4" fmla="*/ 51 w 101"/>
                <a:gd name="T5" fmla="*/ 14 h 101"/>
                <a:gd name="T6" fmla="*/ 53 w 101"/>
                <a:gd name="T7" fmla="*/ 14 h 101"/>
                <a:gd name="T8" fmla="*/ 57 w 101"/>
                <a:gd name="T9" fmla="*/ 15 h 101"/>
                <a:gd name="T10" fmla="*/ 87 w 101"/>
                <a:gd name="T11" fmla="*/ 50 h 101"/>
                <a:gd name="T12" fmla="*/ 86 w 101"/>
                <a:gd name="T13" fmla="*/ 63 h 101"/>
                <a:gd name="T14" fmla="*/ 84 w 101"/>
                <a:gd name="T15" fmla="*/ 67 h 101"/>
                <a:gd name="T16" fmla="*/ 51 w 101"/>
                <a:gd name="T17" fmla="*/ 88 h 101"/>
                <a:gd name="T18" fmla="*/ 51 w 101"/>
                <a:gd name="T19" fmla="*/ 88 h 101"/>
                <a:gd name="T20" fmla="*/ 16 w 101"/>
                <a:gd name="T21" fmla="*/ 65 h 101"/>
                <a:gd name="T22" fmla="*/ 15 w 101"/>
                <a:gd name="T23" fmla="*/ 60 h 101"/>
                <a:gd name="T24" fmla="*/ 14 w 101"/>
                <a:gd name="T25" fmla="*/ 52 h 101"/>
                <a:gd name="T26" fmla="*/ 19 w 101"/>
                <a:gd name="T27" fmla="*/ 32 h 101"/>
                <a:gd name="T28" fmla="*/ 21 w 101"/>
                <a:gd name="T29" fmla="*/ 28 h 101"/>
                <a:gd name="T30" fmla="*/ 38 w 101"/>
                <a:gd name="T31" fmla="*/ 16 h 101"/>
                <a:gd name="T32" fmla="*/ 42 w 101"/>
                <a:gd name="T33" fmla="*/ 15 h 101"/>
                <a:gd name="T34" fmla="*/ 51 w 101"/>
                <a:gd name="T35" fmla="*/ 0 h 101"/>
                <a:gd name="T36" fmla="*/ 50 w 101"/>
                <a:gd name="T37" fmla="*/ 0 h 101"/>
                <a:gd name="T38" fmla="*/ 38 w 101"/>
                <a:gd name="T39" fmla="*/ 2 h 101"/>
                <a:gd name="T40" fmla="*/ 34 w 101"/>
                <a:gd name="T41" fmla="*/ 3 h 101"/>
                <a:gd name="T42" fmla="*/ 10 w 101"/>
                <a:gd name="T43" fmla="*/ 21 h 101"/>
                <a:gd name="T44" fmla="*/ 8 w 101"/>
                <a:gd name="T45" fmla="*/ 24 h 101"/>
                <a:gd name="T46" fmla="*/ 0 w 101"/>
                <a:gd name="T47" fmla="*/ 52 h 101"/>
                <a:gd name="T48" fmla="*/ 2 w 101"/>
                <a:gd name="T49" fmla="*/ 65 h 101"/>
                <a:gd name="T50" fmla="*/ 3 w 101"/>
                <a:gd name="T51" fmla="*/ 69 h 101"/>
                <a:gd name="T52" fmla="*/ 51 w 101"/>
                <a:gd name="T53" fmla="*/ 101 h 101"/>
                <a:gd name="T54" fmla="*/ 51 w 101"/>
                <a:gd name="T55" fmla="*/ 101 h 101"/>
                <a:gd name="T56" fmla="*/ 97 w 101"/>
                <a:gd name="T57" fmla="*/ 72 h 101"/>
                <a:gd name="T58" fmla="*/ 98 w 101"/>
                <a:gd name="T59" fmla="*/ 68 h 101"/>
                <a:gd name="T60" fmla="*/ 101 w 101"/>
                <a:gd name="T61" fmla="*/ 50 h 101"/>
                <a:gd name="T62" fmla="*/ 58 w 101"/>
                <a:gd name="T63" fmla="*/ 1 h 101"/>
                <a:gd name="T64" fmla="*/ 54 w 101"/>
                <a:gd name="T65" fmla="*/ 1 h 101"/>
                <a:gd name="T66" fmla="*/ 51 w 101"/>
                <a:gd name="T6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101">
                  <a:moveTo>
                    <a:pt x="42" y="15"/>
                  </a:moveTo>
                  <a:cubicBezTo>
                    <a:pt x="45" y="14"/>
                    <a:pt x="47" y="14"/>
                    <a:pt x="50" y="14"/>
                  </a:cubicBezTo>
                  <a:cubicBezTo>
                    <a:pt x="50" y="14"/>
                    <a:pt x="50" y="14"/>
                    <a:pt x="51" y="14"/>
                  </a:cubicBezTo>
                  <a:cubicBezTo>
                    <a:pt x="51" y="14"/>
                    <a:pt x="52" y="14"/>
                    <a:pt x="53" y="14"/>
                  </a:cubicBezTo>
                  <a:cubicBezTo>
                    <a:pt x="54" y="14"/>
                    <a:pt x="56" y="14"/>
                    <a:pt x="57" y="15"/>
                  </a:cubicBezTo>
                  <a:cubicBezTo>
                    <a:pt x="74" y="18"/>
                    <a:pt x="87" y="32"/>
                    <a:pt x="87" y="50"/>
                  </a:cubicBezTo>
                  <a:cubicBezTo>
                    <a:pt x="88" y="55"/>
                    <a:pt x="87" y="59"/>
                    <a:pt x="86" y="63"/>
                  </a:cubicBezTo>
                  <a:cubicBezTo>
                    <a:pt x="85" y="64"/>
                    <a:pt x="85" y="65"/>
                    <a:pt x="84" y="67"/>
                  </a:cubicBezTo>
                  <a:cubicBezTo>
                    <a:pt x="78" y="79"/>
                    <a:pt x="66" y="88"/>
                    <a:pt x="51" y="88"/>
                  </a:cubicBezTo>
                  <a:cubicBezTo>
                    <a:pt x="51" y="88"/>
                    <a:pt x="51" y="88"/>
                    <a:pt x="51" y="88"/>
                  </a:cubicBezTo>
                  <a:cubicBezTo>
                    <a:pt x="35" y="88"/>
                    <a:pt x="22" y="78"/>
                    <a:pt x="16" y="65"/>
                  </a:cubicBezTo>
                  <a:cubicBezTo>
                    <a:pt x="16" y="63"/>
                    <a:pt x="15" y="62"/>
                    <a:pt x="15" y="60"/>
                  </a:cubicBezTo>
                  <a:cubicBezTo>
                    <a:pt x="14" y="58"/>
                    <a:pt x="14" y="55"/>
                    <a:pt x="14" y="52"/>
                  </a:cubicBezTo>
                  <a:cubicBezTo>
                    <a:pt x="14" y="44"/>
                    <a:pt x="15" y="38"/>
                    <a:pt x="19" y="32"/>
                  </a:cubicBezTo>
                  <a:cubicBezTo>
                    <a:pt x="20" y="31"/>
                    <a:pt x="20" y="30"/>
                    <a:pt x="21" y="28"/>
                  </a:cubicBezTo>
                  <a:cubicBezTo>
                    <a:pt x="26" y="23"/>
                    <a:pt x="31" y="19"/>
                    <a:pt x="38" y="16"/>
                  </a:cubicBezTo>
                  <a:cubicBezTo>
                    <a:pt x="39" y="16"/>
                    <a:pt x="41" y="15"/>
                    <a:pt x="42" y="15"/>
                  </a:cubicBezTo>
                  <a:moveTo>
                    <a:pt x="51" y="0"/>
                  </a:moveTo>
                  <a:cubicBezTo>
                    <a:pt x="50" y="0"/>
                    <a:pt x="50" y="0"/>
                    <a:pt x="50" y="0"/>
                  </a:cubicBezTo>
                  <a:cubicBezTo>
                    <a:pt x="46" y="1"/>
                    <a:pt x="42" y="1"/>
                    <a:pt x="38" y="2"/>
                  </a:cubicBezTo>
                  <a:cubicBezTo>
                    <a:pt x="37" y="2"/>
                    <a:pt x="36" y="3"/>
                    <a:pt x="34" y="3"/>
                  </a:cubicBezTo>
                  <a:cubicBezTo>
                    <a:pt x="24" y="7"/>
                    <a:pt x="16" y="13"/>
                    <a:pt x="10" y="21"/>
                  </a:cubicBezTo>
                  <a:cubicBezTo>
                    <a:pt x="9" y="22"/>
                    <a:pt x="8" y="23"/>
                    <a:pt x="8" y="24"/>
                  </a:cubicBezTo>
                  <a:cubicBezTo>
                    <a:pt x="3" y="32"/>
                    <a:pt x="0" y="42"/>
                    <a:pt x="0" y="52"/>
                  </a:cubicBezTo>
                  <a:cubicBezTo>
                    <a:pt x="0" y="56"/>
                    <a:pt x="1" y="61"/>
                    <a:pt x="2" y="65"/>
                  </a:cubicBezTo>
                  <a:cubicBezTo>
                    <a:pt x="2" y="66"/>
                    <a:pt x="3" y="68"/>
                    <a:pt x="3" y="69"/>
                  </a:cubicBezTo>
                  <a:cubicBezTo>
                    <a:pt x="11" y="88"/>
                    <a:pt x="29" y="101"/>
                    <a:pt x="51" y="101"/>
                  </a:cubicBezTo>
                  <a:cubicBezTo>
                    <a:pt x="51" y="101"/>
                    <a:pt x="51" y="101"/>
                    <a:pt x="51" y="101"/>
                  </a:cubicBezTo>
                  <a:cubicBezTo>
                    <a:pt x="72" y="101"/>
                    <a:pt x="89" y="89"/>
                    <a:pt x="97" y="72"/>
                  </a:cubicBezTo>
                  <a:cubicBezTo>
                    <a:pt x="97" y="70"/>
                    <a:pt x="98" y="69"/>
                    <a:pt x="98" y="68"/>
                  </a:cubicBezTo>
                  <a:cubicBezTo>
                    <a:pt x="100" y="62"/>
                    <a:pt x="101" y="56"/>
                    <a:pt x="101" y="50"/>
                  </a:cubicBezTo>
                  <a:cubicBezTo>
                    <a:pt x="101" y="25"/>
                    <a:pt x="82" y="5"/>
                    <a:pt x="58" y="1"/>
                  </a:cubicBezTo>
                  <a:cubicBezTo>
                    <a:pt x="57" y="1"/>
                    <a:pt x="56" y="1"/>
                    <a:pt x="54" y="1"/>
                  </a:cubicBezTo>
                  <a:cubicBezTo>
                    <a:pt x="53" y="0"/>
                    <a:pt x="52"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7" name="Freeform 20298"/>
            <p:cNvSpPr>
              <a:spLocks/>
            </p:cNvSpPr>
            <p:nvPr/>
          </p:nvSpPr>
          <p:spPr bwMode="auto">
            <a:xfrm>
              <a:off x="6920132" y="6168095"/>
              <a:ext cx="54027" cy="53360"/>
            </a:xfrm>
            <a:custGeom>
              <a:avLst/>
              <a:gdLst>
                <a:gd name="T0" fmla="*/ 17 w 34"/>
                <a:gd name="T1" fmla="*/ 0 h 34"/>
                <a:gd name="T2" fmla="*/ 17 w 34"/>
                <a:gd name="T3" fmla="*/ 0 h 34"/>
                <a:gd name="T4" fmla="*/ 15 w 34"/>
                <a:gd name="T5" fmla="*/ 0 h 34"/>
                <a:gd name="T6" fmla="*/ 11 w 34"/>
                <a:gd name="T7" fmla="*/ 1 h 34"/>
                <a:gd name="T8" fmla="*/ 2 w 34"/>
                <a:gd name="T9" fmla="*/ 10 h 34"/>
                <a:gd name="T10" fmla="*/ 0 w 34"/>
                <a:gd name="T11" fmla="*/ 14 h 34"/>
                <a:gd name="T12" fmla="*/ 0 w 34"/>
                <a:gd name="T13" fmla="*/ 17 h 34"/>
                <a:gd name="T14" fmla="*/ 0 w 34"/>
                <a:gd name="T15" fmla="*/ 19 h 34"/>
                <a:gd name="T16" fmla="*/ 1 w 34"/>
                <a:gd name="T17" fmla="*/ 23 h 34"/>
                <a:gd name="T18" fmla="*/ 17 w 34"/>
                <a:gd name="T19" fmla="*/ 34 h 34"/>
                <a:gd name="T20" fmla="*/ 17 w 34"/>
                <a:gd name="T21" fmla="*/ 34 h 34"/>
                <a:gd name="T22" fmla="*/ 19 w 34"/>
                <a:gd name="T23" fmla="*/ 34 h 34"/>
                <a:gd name="T24" fmla="*/ 23 w 34"/>
                <a:gd name="T25" fmla="*/ 33 h 34"/>
                <a:gd name="T26" fmla="*/ 34 w 34"/>
                <a:gd name="T27" fmla="*/ 17 h 34"/>
                <a:gd name="T28" fmla="*/ 34 w 34"/>
                <a:gd name="T29" fmla="*/ 17 h 34"/>
                <a:gd name="T30" fmla="*/ 33 w 34"/>
                <a:gd name="T31" fmla="*/ 13 h 34"/>
                <a:gd name="T32" fmla="*/ 17 w 34"/>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17" y="0"/>
                  </a:moveTo>
                  <a:cubicBezTo>
                    <a:pt x="17" y="0"/>
                    <a:pt x="17" y="0"/>
                    <a:pt x="17" y="0"/>
                  </a:cubicBezTo>
                  <a:cubicBezTo>
                    <a:pt x="16" y="0"/>
                    <a:pt x="15" y="0"/>
                    <a:pt x="15" y="0"/>
                  </a:cubicBezTo>
                  <a:cubicBezTo>
                    <a:pt x="13" y="0"/>
                    <a:pt x="12" y="1"/>
                    <a:pt x="11" y="1"/>
                  </a:cubicBezTo>
                  <a:cubicBezTo>
                    <a:pt x="7" y="3"/>
                    <a:pt x="3" y="6"/>
                    <a:pt x="2" y="10"/>
                  </a:cubicBezTo>
                  <a:cubicBezTo>
                    <a:pt x="1" y="11"/>
                    <a:pt x="1" y="12"/>
                    <a:pt x="0" y="14"/>
                  </a:cubicBezTo>
                  <a:cubicBezTo>
                    <a:pt x="0" y="15"/>
                    <a:pt x="0" y="16"/>
                    <a:pt x="0" y="17"/>
                  </a:cubicBezTo>
                  <a:cubicBezTo>
                    <a:pt x="0" y="18"/>
                    <a:pt x="0" y="18"/>
                    <a:pt x="0" y="19"/>
                  </a:cubicBezTo>
                  <a:cubicBezTo>
                    <a:pt x="0" y="20"/>
                    <a:pt x="0" y="21"/>
                    <a:pt x="1" y="23"/>
                  </a:cubicBezTo>
                  <a:cubicBezTo>
                    <a:pt x="3" y="29"/>
                    <a:pt x="10" y="34"/>
                    <a:pt x="17" y="34"/>
                  </a:cubicBezTo>
                  <a:cubicBezTo>
                    <a:pt x="17" y="34"/>
                    <a:pt x="17" y="34"/>
                    <a:pt x="17" y="34"/>
                  </a:cubicBezTo>
                  <a:cubicBezTo>
                    <a:pt x="18" y="34"/>
                    <a:pt x="19" y="34"/>
                    <a:pt x="19" y="34"/>
                  </a:cubicBezTo>
                  <a:cubicBezTo>
                    <a:pt x="21" y="34"/>
                    <a:pt x="22" y="33"/>
                    <a:pt x="23" y="33"/>
                  </a:cubicBezTo>
                  <a:cubicBezTo>
                    <a:pt x="30" y="30"/>
                    <a:pt x="34" y="24"/>
                    <a:pt x="34" y="17"/>
                  </a:cubicBezTo>
                  <a:cubicBezTo>
                    <a:pt x="34" y="17"/>
                    <a:pt x="34" y="17"/>
                    <a:pt x="34" y="17"/>
                  </a:cubicBezTo>
                  <a:cubicBezTo>
                    <a:pt x="34" y="15"/>
                    <a:pt x="34" y="14"/>
                    <a:pt x="33" y="13"/>
                  </a:cubicBezTo>
                  <a:cubicBezTo>
                    <a:pt x="32" y="5"/>
                    <a:pt x="25" y="0"/>
                    <a:pt x="1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8" name="Freeform 20299"/>
            <p:cNvSpPr>
              <a:spLocks noEditPoints="1"/>
            </p:cNvSpPr>
            <p:nvPr/>
          </p:nvSpPr>
          <p:spPr bwMode="auto">
            <a:xfrm>
              <a:off x="6892118" y="6139414"/>
              <a:ext cx="110056" cy="108722"/>
            </a:xfrm>
            <a:custGeom>
              <a:avLst/>
              <a:gdLst>
                <a:gd name="T0" fmla="*/ 31 w 70"/>
                <a:gd name="T1" fmla="*/ 10 h 69"/>
                <a:gd name="T2" fmla="*/ 34 w 70"/>
                <a:gd name="T3" fmla="*/ 10 h 69"/>
                <a:gd name="T4" fmla="*/ 35 w 70"/>
                <a:gd name="T5" fmla="*/ 10 h 69"/>
                <a:gd name="T6" fmla="*/ 60 w 70"/>
                <a:gd name="T7" fmla="*/ 30 h 69"/>
                <a:gd name="T8" fmla="*/ 60 w 70"/>
                <a:gd name="T9" fmla="*/ 34 h 69"/>
                <a:gd name="T10" fmla="*/ 60 w 70"/>
                <a:gd name="T11" fmla="*/ 35 h 69"/>
                <a:gd name="T12" fmla="*/ 44 w 70"/>
                <a:gd name="T13" fmla="*/ 59 h 69"/>
                <a:gd name="T14" fmla="*/ 39 w 70"/>
                <a:gd name="T15" fmla="*/ 60 h 69"/>
                <a:gd name="T16" fmla="*/ 35 w 70"/>
                <a:gd name="T17" fmla="*/ 60 h 69"/>
                <a:gd name="T18" fmla="*/ 35 w 70"/>
                <a:gd name="T19" fmla="*/ 60 h 69"/>
                <a:gd name="T20" fmla="*/ 11 w 70"/>
                <a:gd name="T21" fmla="*/ 42 h 69"/>
                <a:gd name="T22" fmla="*/ 10 w 70"/>
                <a:gd name="T23" fmla="*/ 38 h 69"/>
                <a:gd name="T24" fmla="*/ 10 w 70"/>
                <a:gd name="T25" fmla="*/ 35 h 69"/>
                <a:gd name="T26" fmla="*/ 10 w 70"/>
                <a:gd name="T27" fmla="*/ 29 h 69"/>
                <a:gd name="T28" fmla="*/ 12 w 70"/>
                <a:gd name="T29" fmla="*/ 25 h 69"/>
                <a:gd name="T30" fmla="*/ 26 w 70"/>
                <a:gd name="T31" fmla="*/ 11 h 69"/>
                <a:gd name="T32" fmla="*/ 31 w 70"/>
                <a:gd name="T33" fmla="*/ 10 h 69"/>
                <a:gd name="T34" fmla="*/ 35 w 70"/>
                <a:gd name="T35" fmla="*/ 0 h 69"/>
                <a:gd name="T36" fmla="*/ 34 w 70"/>
                <a:gd name="T37" fmla="*/ 0 h 69"/>
                <a:gd name="T38" fmla="*/ 28 w 70"/>
                <a:gd name="T39" fmla="*/ 1 h 69"/>
                <a:gd name="T40" fmla="*/ 24 w 70"/>
                <a:gd name="T41" fmla="*/ 2 h 69"/>
                <a:gd name="T42" fmla="*/ 3 w 70"/>
                <a:gd name="T43" fmla="*/ 22 h 69"/>
                <a:gd name="T44" fmla="*/ 2 w 70"/>
                <a:gd name="T45" fmla="*/ 26 h 69"/>
                <a:gd name="T46" fmla="*/ 0 w 70"/>
                <a:gd name="T47" fmla="*/ 36 h 69"/>
                <a:gd name="T48" fmla="*/ 1 w 70"/>
                <a:gd name="T49" fmla="*/ 39 h 69"/>
                <a:gd name="T50" fmla="*/ 2 w 70"/>
                <a:gd name="T51" fmla="*/ 44 h 69"/>
                <a:gd name="T52" fmla="*/ 35 w 70"/>
                <a:gd name="T53" fmla="*/ 69 h 69"/>
                <a:gd name="T54" fmla="*/ 36 w 70"/>
                <a:gd name="T55" fmla="*/ 69 h 69"/>
                <a:gd name="T56" fmla="*/ 42 w 70"/>
                <a:gd name="T57" fmla="*/ 69 h 69"/>
                <a:gd name="T58" fmla="*/ 46 w 70"/>
                <a:gd name="T59" fmla="*/ 68 h 69"/>
                <a:gd name="T60" fmla="*/ 69 w 70"/>
                <a:gd name="T61" fmla="*/ 34 h 69"/>
                <a:gd name="T62" fmla="*/ 69 w 70"/>
                <a:gd name="T63" fmla="*/ 32 h 69"/>
                <a:gd name="T64" fmla="*/ 69 w 70"/>
                <a:gd name="T65" fmla="*/ 28 h 69"/>
                <a:gd name="T66" fmla="*/ 35 w 70"/>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 h="69">
                  <a:moveTo>
                    <a:pt x="31" y="10"/>
                  </a:moveTo>
                  <a:cubicBezTo>
                    <a:pt x="32" y="10"/>
                    <a:pt x="33" y="10"/>
                    <a:pt x="34" y="10"/>
                  </a:cubicBezTo>
                  <a:cubicBezTo>
                    <a:pt x="35" y="10"/>
                    <a:pt x="35" y="10"/>
                    <a:pt x="35" y="10"/>
                  </a:cubicBezTo>
                  <a:cubicBezTo>
                    <a:pt x="47" y="10"/>
                    <a:pt x="57" y="18"/>
                    <a:pt x="60" y="30"/>
                  </a:cubicBezTo>
                  <a:cubicBezTo>
                    <a:pt x="60" y="31"/>
                    <a:pt x="60" y="32"/>
                    <a:pt x="60" y="34"/>
                  </a:cubicBezTo>
                  <a:cubicBezTo>
                    <a:pt x="60" y="34"/>
                    <a:pt x="60" y="34"/>
                    <a:pt x="60" y="35"/>
                  </a:cubicBezTo>
                  <a:cubicBezTo>
                    <a:pt x="60" y="46"/>
                    <a:pt x="53" y="55"/>
                    <a:pt x="44" y="59"/>
                  </a:cubicBezTo>
                  <a:cubicBezTo>
                    <a:pt x="42" y="59"/>
                    <a:pt x="41" y="60"/>
                    <a:pt x="39" y="60"/>
                  </a:cubicBezTo>
                  <a:cubicBezTo>
                    <a:pt x="38" y="60"/>
                    <a:pt x="37" y="60"/>
                    <a:pt x="35" y="60"/>
                  </a:cubicBezTo>
                  <a:cubicBezTo>
                    <a:pt x="35" y="60"/>
                    <a:pt x="35" y="60"/>
                    <a:pt x="35" y="60"/>
                  </a:cubicBezTo>
                  <a:cubicBezTo>
                    <a:pt x="24" y="60"/>
                    <a:pt x="14" y="53"/>
                    <a:pt x="11" y="42"/>
                  </a:cubicBezTo>
                  <a:cubicBezTo>
                    <a:pt x="10" y="41"/>
                    <a:pt x="10" y="39"/>
                    <a:pt x="10" y="38"/>
                  </a:cubicBezTo>
                  <a:cubicBezTo>
                    <a:pt x="10" y="37"/>
                    <a:pt x="10" y="36"/>
                    <a:pt x="10" y="35"/>
                  </a:cubicBezTo>
                  <a:cubicBezTo>
                    <a:pt x="10" y="33"/>
                    <a:pt x="10" y="31"/>
                    <a:pt x="10" y="29"/>
                  </a:cubicBezTo>
                  <a:cubicBezTo>
                    <a:pt x="11" y="28"/>
                    <a:pt x="11" y="26"/>
                    <a:pt x="12" y="25"/>
                  </a:cubicBezTo>
                  <a:cubicBezTo>
                    <a:pt x="15" y="19"/>
                    <a:pt x="20" y="14"/>
                    <a:pt x="26" y="11"/>
                  </a:cubicBezTo>
                  <a:cubicBezTo>
                    <a:pt x="28" y="11"/>
                    <a:pt x="29" y="10"/>
                    <a:pt x="31" y="10"/>
                  </a:cubicBezTo>
                  <a:moveTo>
                    <a:pt x="35" y="0"/>
                  </a:moveTo>
                  <a:cubicBezTo>
                    <a:pt x="35" y="0"/>
                    <a:pt x="35" y="0"/>
                    <a:pt x="34" y="0"/>
                  </a:cubicBezTo>
                  <a:cubicBezTo>
                    <a:pt x="32" y="1"/>
                    <a:pt x="30" y="1"/>
                    <a:pt x="28" y="1"/>
                  </a:cubicBezTo>
                  <a:cubicBezTo>
                    <a:pt x="27" y="1"/>
                    <a:pt x="25" y="2"/>
                    <a:pt x="24" y="2"/>
                  </a:cubicBezTo>
                  <a:cubicBezTo>
                    <a:pt x="14" y="5"/>
                    <a:pt x="7" y="13"/>
                    <a:pt x="3" y="22"/>
                  </a:cubicBezTo>
                  <a:cubicBezTo>
                    <a:pt x="2" y="23"/>
                    <a:pt x="2" y="25"/>
                    <a:pt x="2" y="26"/>
                  </a:cubicBezTo>
                  <a:cubicBezTo>
                    <a:pt x="1" y="29"/>
                    <a:pt x="0" y="32"/>
                    <a:pt x="0" y="36"/>
                  </a:cubicBezTo>
                  <a:cubicBezTo>
                    <a:pt x="0" y="37"/>
                    <a:pt x="1" y="38"/>
                    <a:pt x="1" y="39"/>
                  </a:cubicBezTo>
                  <a:cubicBezTo>
                    <a:pt x="1" y="41"/>
                    <a:pt x="1" y="42"/>
                    <a:pt x="2" y="44"/>
                  </a:cubicBezTo>
                  <a:cubicBezTo>
                    <a:pt x="5" y="59"/>
                    <a:pt x="19" y="69"/>
                    <a:pt x="35" y="69"/>
                  </a:cubicBezTo>
                  <a:cubicBezTo>
                    <a:pt x="35" y="69"/>
                    <a:pt x="35" y="69"/>
                    <a:pt x="36" y="69"/>
                  </a:cubicBezTo>
                  <a:cubicBezTo>
                    <a:pt x="38" y="69"/>
                    <a:pt x="40" y="69"/>
                    <a:pt x="42" y="69"/>
                  </a:cubicBezTo>
                  <a:cubicBezTo>
                    <a:pt x="43" y="68"/>
                    <a:pt x="45" y="68"/>
                    <a:pt x="46" y="68"/>
                  </a:cubicBezTo>
                  <a:cubicBezTo>
                    <a:pt x="60" y="63"/>
                    <a:pt x="70" y="50"/>
                    <a:pt x="69" y="34"/>
                  </a:cubicBezTo>
                  <a:cubicBezTo>
                    <a:pt x="69" y="34"/>
                    <a:pt x="69" y="33"/>
                    <a:pt x="69" y="32"/>
                  </a:cubicBezTo>
                  <a:cubicBezTo>
                    <a:pt x="69" y="31"/>
                    <a:pt x="69" y="29"/>
                    <a:pt x="69" y="28"/>
                  </a:cubicBezTo>
                  <a:cubicBezTo>
                    <a:pt x="65" y="12"/>
                    <a:pt x="52"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9" name="Freeform 20306"/>
            <p:cNvSpPr>
              <a:spLocks/>
            </p:cNvSpPr>
            <p:nvPr/>
          </p:nvSpPr>
          <p:spPr bwMode="auto">
            <a:xfrm>
              <a:off x="6452561" y="6888459"/>
              <a:ext cx="45356" cy="45356"/>
            </a:xfrm>
            <a:custGeom>
              <a:avLst/>
              <a:gdLst>
                <a:gd name="T0" fmla="*/ 15 w 29"/>
                <a:gd name="T1" fmla="*/ 0 h 29"/>
                <a:gd name="T2" fmla="*/ 14 w 29"/>
                <a:gd name="T3" fmla="*/ 0 h 29"/>
                <a:gd name="T4" fmla="*/ 10 w 29"/>
                <a:gd name="T5" fmla="*/ 1 h 29"/>
                <a:gd name="T6" fmla="*/ 6 w 29"/>
                <a:gd name="T7" fmla="*/ 3 h 29"/>
                <a:gd name="T8" fmla="*/ 2 w 29"/>
                <a:gd name="T9" fmla="*/ 7 h 29"/>
                <a:gd name="T10" fmla="*/ 1 w 29"/>
                <a:gd name="T11" fmla="*/ 11 h 29"/>
                <a:gd name="T12" fmla="*/ 0 w 29"/>
                <a:gd name="T13" fmla="*/ 15 h 29"/>
                <a:gd name="T14" fmla="*/ 1 w 29"/>
                <a:gd name="T15" fmla="*/ 19 h 29"/>
                <a:gd name="T16" fmla="*/ 2 w 29"/>
                <a:gd name="T17" fmla="*/ 22 h 29"/>
                <a:gd name="T18" fmla="*/ 13 w 29"/>
                <a:gd name="T19" fmla="*/ 29 h 29"/>
                <a:gd name="T20" fmla="*/ 15 w 29"/>
                <a:gd name="T21" fmla="*/ 29 h 29"/>
                <a:gd name="T22" fmla="*/ 15 w 29"/>
                <a:gd name="T23" fmla="*/ 29 h 29"/>
                <a:gd name="T24" fmla="*/ 17 w 29"/>
                <a:gd name="T25" fmla="*/ 29 h 29"/>
                <a:gd name="T26" fmla="*/ 23 w 29"/>
                <a:gd name="T27" fmla="*/ 26 h 29"/>
                <a:gd name="T28" fmla="*/ 26 w 29"/>
                <a:gd name="T29" fmla="*/ 23 h 29"/>
                <a:gd name="T30" fmla="*/ 29 w 29"/>
                <a:gd name="T31" fmla="*/ 14 h 29"/>
                <a:gd name="T32" fmla="*/ 28 w 29"/>
                <a:gd name="T33" fmla="*/ 10 h 29"/>
                <a:gd name="T34" fmla="*/ 26 w 29"/>
                <a:gd name="T35" fmla="*/ 6 h 29"/>
                <a:gd name="T36" fmla="*/ 21 w 29"/>
                <a:gd name="T37" fmla="*/ 2 h 29"/>
                <a:gd name="T38" fmla="*/ 21 w 29"/>
                <a:gd name="T39" fmla="*/ 2 h 29"/>
                <a:gd name="T40" fmla="*/ 17 w 29"/>
                <a:gd name="T41" fmla="*/ 0 h 29"/>
                <a:gd name="T42" fmla="*/ 17 w 29"/>
                <a:gd name="T43" fmla="*/ 0 h 29"/>
                <a:gd name="T44" fmla="*/ 15 w 29"/>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15" y="0"/>
                  </a:moveTo>
                  <a:cubicBezTo>
                    <a:pt x="14" y="0"/>
                    <a:pt x="14" y="0"/>
                    <a:pt x="14" y="0"/>
                  </a:cubicBezTo>
                  <a:cubicBezTo>
                    <a:pt x="13" y="0"/>
                    <a:pt x="12" y="0"/>
                    <a:pt x="10" y="1"/>
                  </a:cubicBezTo>
                  <a:cubicBezTo>
                    <a:pt x="9" y="1"/>
                    <a:pt x="8" y="2"/>
                    <a:pt x="6" y="3"/>
                  </a:cubicBezTo>
                  <a:cubicBezTo>
                    <a:pt x="5" y="4"/>
                    <a:pt x="3" y="5"/>
                    <a:pt x="2" y="7"/>
                  </a:cubicBezTo>
                  <a:cubicBezTo>
                    <a:pt x="2" y="8"/>
                    <a:pt x="1" y="9"/>
                    <a:pt x="1" y="11"/>
                  </a:cubicBezTo>
                  <a:cubicBezTo>
                    <a:pt x="0" y="12"/>
                    <a:pt x="0" y="13"/>
                    <a:pt x="0" y="15"/>
                  </a:cubicBezTo>
                  <a:cubicBezTo>
                    <a:pt x="0" y="16"/>
                    <a:pt x="0" y="17"/>
                    <a:pt x="1" y="19"/>
                  </a:cubicBezTo>
                  <a:cubicBezTo>
                    <a:pt x="1" y="20"/>
                    <a:pt x="2" y="21"/>
                    <a:pt x="2" y="22"/>
                  </a:cubicBezTo>
                  <a:cubicBezTo>
                    <a:pt x="5" y="26"/>
                    <a:pt x="9" y="29"/>
                    <a:pt x="13" y="29"/>
                  </a:cubicBezTo>
                  <a:cubicBezTo>
                    <a:pt x="13" y="29"/>
                    <a:pt x="14" y="29"/>
                    <a:pt x="15" y="29"/>
                  </a:cubicBezTo>
                  <a:cubicBezTo>
                    <a:pt x="15" y="29"/>
                    <a:pt x="15" y="29"/>
                    <a:pt x="15" y="29"/>
                  </a:cubicBezTo>
                  <a:cubicBezTo>
                    <a:pt x="16" y="29"/>
                    <a:pt x="17" y="29"/>
                    <a:pt x="17" y="29"/>
                  </a:cubicBezTo>
                  <a:cubicBezTo>
                    <a:pt x="19" y="28"/>
                    <a:pt x="21" y="27"/>
                    <a:pt x="23" y="26"/>
                  </a:cubicBezTo>
                  <a:cubicBezTo>
                    <a:pt x="24" y="25"/>
                    <a:pt x="25" y="24"/>
                    <a:pt x="26" y="23"/>
                  </a:cubicBezTo>
                  <a:cubicBezTo>
                    <a:pt x="28" y="21"/>
                    <a:pt x="29" y="18"/>
                    <a:pt x="29" y="14"/>
                  </a:cubicBezTo>
                  <a:cubicBezTo>
                    <a:pt x="29" y="13"/>
                    <a:pt x="29" y="11"/>
                    <a:pt x="28" y="10"/>
                  </a:cubicBezTo>
                  <a:cubicBezTo>
                    <a:pt x="28" y="8"/>
                    <a:pt x="27" y="7"/>
                    <a:pt x="26" y="6"/>
                  </a:cubicBezTo>
                  <a:cubicBezTo>
                    <a:pt x="25" y="4"/>
                    <a:pt x="23" y="3"/>
                    <a:pt x="21" y="2"/>
                  </a:cubicBezTo>
                  <a:cubicBezTo>
                    <a:pt x="21" y="2"/>
                    <a:pt x="21" y="2"/>
                    <a:pt x="21" y="2"/>
                  </a:cubicBezTo>
                  <a:cubicBezTo>
                    <a:pt x="20" y="1"/>
                    <a:pt x="18" y="1"/>
                    <a:pt x="17" y="0"/>
                  </a:cubicBezTo>
                  <a:cubicBezTo>
                    <a:pt x="17" y="0"/>
                    <a:pt x="17" y="0"/>
                    <a:pt x="17" y="0"/>
                  </a:cubicBezTo>
                  <a:cubicBezTo>
                    <a:pt x="16" y="0"/>
                    <a:pt x="15"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20307"/>
            <p:cNvSpPr>
              <a:spLocks noEditPoints="1"/>
            </p:cNvSpPr>
            <p:nvPr/>
          </p:nvSpPr>
          <p:spPr bwMode="auto">
            <a:xfrm>
              <a:off x="6428549" y="6864447"/>
              <a:ext cx="92714" cy="93380"/>
            </a:xfrm>
            <a:custGeom>
              <a:avLst/>
              <a:gdLst>
                <a:gd name="T0" fmla="*/ 22 w 59"/>
                <a:gd name="T1" fmla="*/ 9 h 59"/>
                <a:gd name="T2" fmla="*/ 29 w 59"/>
                <a:gd name="T3" fmla="*/ 8 h 59"/>
                <a:gd name="T4" fmla="*/ 30 w 59"/>
                <a:gd name="T5" fmla="*/ 8 h 59"/>
                <a:gd name="T6" fmla="*/ 34 w 59"/>
                <a:gd name="T7" fmla="*/ 9 h 59"/>
                <a:gd name="T8" fmla="*/ 34 w 59"/>
                <a:gd name="T9" fmla="*/ 9 h 59"/>
                <a:gd name="T10" fmla="*/ 38 w 59"/>
                <a:gd name="T11" fmla="*/ 10 h 59"/>
                <a:gd name="T12" fmla="*/ 38 w 59"/>
                <a:gd name="T13" fmla="*/ 10 h 59"/>
                <a:gd name="T14" fmla="*/ 47 w 59"/>
                <a:gd name="T15" fmla="*/ 18 h 59"/>
                <a:gd name="T16" fmla="*/ 49 w 59"/>
                <a:gd name="T17" fmla="*/ 21 h 59"/>
                <a:gd name="T18" fmla="*/ 51 w 59"/>
                <a:gd name="T19" fmla="*/ 29 h 59"/>
                <a:gd name="T20" fmla="*/ 46 w 59"/>
                <a:gd name="T21" fmla="*/ 43 h 59"/>
                <a:gd name="T22" fmla="*/ 43 w 59"/>
                <a:gd name="T23" fmla="*/ 46 h 59"/>
                <a:gd name="T24" fmla="*/ 33 w 59"/>
                <a:gd name="T25" fmla="*/ 51 h 59"/>
                <a:gd name="T26" fmla="*/ 30 w 59"/>
                <a:gd name="T27" fmla="*/ 51 h 59"/>
                <a:gd name="T28" fmla="*/ 30 w 59"/>
                <a:gd name="T29" fmla="*/ 51 h 59"/>
                <a:gd name="T30" fmla="*/ 28 w 59"/>
                <a:gd name="T31" fmla="*/ 51 h 59"/>
                <a:gd name="T32" fmla="*/ 11 w 59"/>
                <a:gd name="T33" fmla="*/ 41 h 59"/>
                <a:gd name="T34" fmla="*/ 9 w 59"/>
                <a:gd name="T35" fmla="*/ 37 h 59"/>
                <a:gd name="T36" fmla="*/ 8 w 59"/>
                <a:gd name="T37" fmla="*/ 30 h 59"/>
                <a:gd name="T38" fmla="*/ 9 w 59"/>
                <a:gd name="T39" fmla="*/ 23 h 59"/>
                <a:gd name="T40" fmla="*/ 11 w 59"/>
                <a:gd name="T41" fmla="*/ 19 h 59"/>
                <a:gd name="T42" fmla="*/ 18 w 59"/>
                <a:gd name="T43" fmla="*/ 11 h 59"/>
                <a:gd name="T44" fmla="*/ 22 w 59"/>
                <a:gd name="T45" fmla="*/ 9 h 59"/>
                <a:gd name="T46" fmla="*/ 30 w 59"/>
                <a:gd name="T47" fmla="*/ 0 h 59"/>
                <a:gd name="T48" fmla="*/ 29 w 59"/>
                <a:gd name="T49" fmla="*/ 0 h 59"/>
                <a:gd name="T50" fmla="*/ 19 w 59"/>
                <a:gd name="T51" fmla="*/ 2 h 59"/>
                <a:gd name="T52" fmla="*/ 15 w 59"/>
                <a:gd name="T53" fmla="*/ 4 h 59"/>
                <a:gd name="T54" fmla="*/ 3 w 59"/>
                <a:gd name="T55" fmla="*/ 16 h 59"/>
                <a:gd name="T56" fmla="*/ 2 w 59"/>
                <a:gd name="T57" fmla="*/ 20 h 59"/>
                <a:gd name="T58" fmla="*/ 0 w 59"/>
                <a:gd name="T59" fmla="*/ 30 h 59"/>
                <a:gd name="T60" fmla="*/ 2 w 59"/>
                <a:gd name="T61" fmla="*/ 40 h 59"/>
                <a:gd name="T62" fmla="*/ 4 w 59"/>
                <a:gd name="T63" fmla="*/ 44 h 59"/>
                <a:gd name="T64" fmla="*/ 29 w 59"/>
                <a:gd name="T65" fmla="*/ 59 h 59"/>
                <a:gd name="T66" fmla="*/ 30 w 59"/>
                <a:gd name="T67" fmla="*/ 59 h 59"/>
                <a:gd name="T68" fmla="*/ 30 w 59"/>
                <a:gd name="T69" fmla="*/ 59 h 59"/>
                <a:gd name="T70" fmla="*/ 33 w 59"/>
                <a:gd name="T71" fmla="*/ 59 h 59"/>
                <a:gd name="T72" fmla="*/ 48 w 59"/>
                <a:gd name="T73" fmla="*/ 52 h 59"/>
                <a:gd name="T74" fmla="*/ 51 w 59"/>
                <a:gd name="T75" fmla="*/ 49 h 59"/>
                <a:gd name="T76" fmla="*/ 59 w 59"/>
                <a:gd name="T77" fmla="*/ 29 h 59"/>
                <a:gd name="T78" fmla="*/ 56 w 59"/>
                <a:gd name="T79" fmla="*/ 18 h 59"/>
                <a:gd name="T80" fmla="*/ 54 w 59"/>
                <a:gd name="T81" fmla="*/ 14 h 59"/>
                <a:gd name="T82" fmla="*/ 41 w 59"/>
                <a:gd name="T83" fmla="*/ 3 h 59"/>
                <a:gd name="T84" fmla="*/ 41 w 59"/>
                <a:gd name="T85" fmla="*/ 3 h 59"/>
                <a:gd name="T86" fmla="*/ 37 w 59"/>
                <a:gd name="T87" fmla="*/ 1 h 59"/>
                <a:gd name="T88" fmla="*/ 37 w 59"/>
                <a:gd name="T89" fmla="*/ 1 h 59"/>
                <a:gd name="T90" fmla="*/ 30 w 59"/>
                <a:gd name="T9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9">
                  <a:moveTo>
                    <a:pt x="22" y="9"/>
                  </a:moveTo>
                  <a:cubicBezTo>
                    <a:pt x="24" y="9"/>
                    <a:pt x="27" y="8"/>
                    <a:pt x="29" y="8"/>
                  </a:cubicBezTo>
                  <a:cubicBezTo>
                    <a:pt x="29" y="8"/>
                    <a:pt x="29" y="8"/>
                    <a:pt x="30" y="8"/>
                  </a:cubicBezTo>
                  <a:cubicBezTo>
                    <a:pt x="31" y="8"/>
                    <a:pt x="33" y="8"/>
                    <a:pt x="34" y="9"/>
                  </a:cubicBezTo>
                  <a:cubicBezTo>
                    <a:pt x="34" y="9"/>
                    <a:pt x="34" y="9"/>
                    <a:pt x="34" y="9"/>
                  </a:cubicBezTo>
                  <a:cubicBezTo>
                    <a:pt x="36" y="9"/>
                    <a:pt x="37" y="9"/>
                    <a:pt x="38" y="10"/>
                  </a:cubicBezTo>
                  <a:cubicBezTo>
                    <a:pt x="38" y="10"/>
                    <a:pt x="38" y="10"/>
                    <a:pt x="38" y="10"/>
                  </a:cubicBezTo>
                  <a:cubicBezTo>
                    <a:pt x="42" y="12"/>
                    <a:pt x="45" y="14"/>
                    <a:pt x="47" y="18"/>
                  </a:cubicBezTo>
                  <a:cubicBezTo>
                    <a:pt x="48" y="19"/>
                    <a:pt x="49" y="20"/>
                    <a:pt x="49" y="21"/>
                  </a:cubicBezTo>
                  <a:cubicBezTo>
                    <a:pt x="50" y="24"/>
                    <a:pt x="51" y="26"/>
                    <a:pt x="51" y="29"/>
                  </a:cubicBezTo>
                  <a:cubicBezTo>
                    <a:pt x="51" y="35"/>
                    <a:pt x="49" y="40"/>
                    <a:pt x="46" y="43"/>
                  </a:cubicBezTo>
                  <a:cubicBezTo>
                    <a:pt x="45" y="44"/>
                    <a:pt x="44" y="45"/>
                    <a:pt x="43" y="46"/>
                  </a:cubicBezTo>
                  <a:cubicBezTo>
                    <a:pt x="40" y="49"/>
                    <a:pt x="37" y="50"/>
                    <a:pt x="33" y="51"/>
                  </a:cubicBezTo>
                  <a:cubicBezTo>
                    <a:pt x="32" y="51"/>
                    <a:pt x="31" y="51"/>
                    <a:pt x="30" y="51"/>
                  </a:cubicBezTo>
                  <a:cubicBezTo>
                    <a:pt x="30" y="51"/>
                    <a:pt x="30" y="51"/>
                    <a:pt x="30" y="51"/>
                  </a:cubicBezTo>
                  <a:cubicBezTo>
                    <a:pt x="29" y="51"/>
                    <a:pt x="29" y="51"/>
                    <a:pt x="28" y="51"/>
                  </a:cubicBezTo>
                  <a:cubicBezTo>
                    <a:pt x="21" y="51"/>
                    <a:pt x="15" y="47"/>
                    <a:pt x="11" y="41"/>
                  </a:cubicBezTo>
                  <a:cubicBezTo>
                    <a:pt x="10" y="39"/>
                    <a:pt x="10" y="38"/>
                    <a:pt x="9" y="37"/>
                  </a:cubicBezTo>
                  <a:cubicBezTo>
                    <a:pt x="9" y="35"/>
                    <a:pt x="8" y="32"/>
                    <a:pt x="8" y="30"/>
                  </a:cubicBezTo>
                  <a:cubicBezTo>
                    <a:pt x="8" y="28"/>
                    <a:pt x="8" y="25"/>
                    <a:pt x="9" y="23"/>
                  </a:cubicBezTo>
                  <a:cubicBezTo>
                    <a:pt x="10" y="22"/>
                    <a:pt x="10" y="20"/>
                    <a:pt x="11" y="19"/>
                  </a:cubicBezTo>
                  <a:cubicBezTo>
                    <a:pt x="13" y="16"/>
                    <a:pt x="15" y="13"/>
                    <a:pt x="18" y="11"/>
                  </a:cubicBezTo>
                  <a:cubicBezTo>
                    <a:pt x="19" y="11"/>
                    <a:pt x="21" y="10"/>
                    <a:pt x="22" y="9"/>
                  </a:cubicBezTo>
                  <a:moveTo>
                    <a:pt x="30" y="0"/>
                  </a:moveTo>
                  <a:cubicBezTo>
                    <a:pt x="29" y="0"/>
                    <a:pt x="29" y="0"/>
                    <a:pt x="29" y="0"/>
                  </a:cubicBezTo>
                  <a:cubicBezTo>
                    <a:pt x="25" y="0"/>
                    <a:pt x="22" y="1"/>
                    <a:pt x="19" y="2"/>
                  </a:cubicBezTo>
                  <a:cubicBezTo>
                    <a:pt x="17" y="3"/>
                    <a:pt x="16" y="4"/>
                    <a:pt x="15" y="4"/>
                  </a:cubicBezTo>
                  <a:cubicBezTo>
                    <a:pt x="10" y="7"/>
                    <a:pt x="6" y="11"/>
                    <a:pt x="3" y="16"/>
                  </a:cubicBezTo>
                  <a:cubicBezTo>
                    <a:pt x="3" y="17"/>
                    <a:pt x="2" y="19"/>
                    <a:pt x="2" y="20"/>
                  </a:cubicBezTo>
                  <a:cubicBezTo>
                    <a:pt x="1" y="23"/>
                    <a:pt x="0" y="27"/>
                    <a:pt x="0" y="30"/>
                  </a:cubicBezTo>
                  <a:cubicBezTo>
                    <a:pt x="0" y="34"/>
                    <a:pt x="1" y="37"/>
                    <a:pt x="2" y="40"/>
                  </a:cubicBezTo>
                  <a:cubicBezTo>
                    <a:pt x="3" y="42"/>
                    <a:pt x="3" y="43"/>
                    <a:pt x="4" y="44"/>
                  </a:cubicBezTo>
                  <a:cubicBezTo>
                    <a:pt x="9" y="53"/>
                    <a:pt x="18" y="59"/>
                    <a:pt x="29" y="59"/>
                  </a:cubicBezTo>
                  <a:cubicBezTo>
                    <a:pt x="29" y="59"/>
                    <a:pt x="29" y="59"/>
                    <a:pt x="30" y="59"/>
                  </a:cubicBezTo>
                  <a:cubicBezTo>
                    <a:pt x="30" y="59"/>
                    <a:pt x="30" y="59"/>
                    <a:pt x="30" y="59"/>
                  </a:cubicBezTo>
                  <a:cubicBezTo>
                    <a:pt x="31" y="59"/>
                    <a:pt x="32" y="59"/>
                    <a:pt x="33" y="59"/>
                  </a:cubicBezTo>
                  <a:cubicBezTo>
                    <a:pt x="39" y="58"/>
                    <a:pt x="44" y="56"/>
                    <a:pt x="48" y="52"/>
                  </a:cubicBezTo>
                  <a:cubicBezTo>
                    <a:pt x="49" y="51"/>
                    <a:pt x="51" y="50"/>
                    <a:pt x="51" y="49"/>
                  </a:cubicBezTo>
                  <a:cubicBezTo>
                    <a:pt x="56" y="44"/>
                    <a:pt x="59" y="37"/>
                    <a:pt x="59" y="29"/>
                  </a:cubicBezTo>
                  <a:cubicBezTo>
                    <a:pt x="59" y="25"/>
                    <a:pt x="58" y="21"/>
                    <a:pt x="56" y="18"/>
                  </a:cubicBezTo>
                  <a:cubicBezTo>
                    <a:pt x="56" y="17"/>
                    <a:pt x="55" y="15"/>
                    <a:pt x="54" y="14"/>
                  </a:cubicBezTo>
                  <a:cubicBezTo>
                    <a:pt x="51" y="9"/>
                    <a:pt x="46" y="5"/>
                    <a:pt x="41" y="3"/>
                  </a:cubicBezTo>
                  <a:cubicBezTo>
                    <a:pt x="41" y="3"/>
                    <a:pt x="41" y="3"/>
                    <a:pt x="41" y="3"/>
                  </a:cubicBezTo>
                  <a:cubicBezTo>
                    <a:pt x="40" y="2"/>
                    <a:pt x="38" y="2"/>
                    <a:pt x="37" y="1"/>
                  </a:cubicBezTo>
                  <a:cubicBezTo>
                    <a:pt x="37" y="1"/>
                    <a:pt x="37" y="1"/>
                    <a:pt x="37" y="1"/>
                  </a:cubicBezTo>
                  <a:cubicBezTo>
                    <a:pt x="34" y="1"/>
                    <a:pt x="32" y="0"/>
                    <a:pt x="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20308"/>
            <p:cNvSpPr>
              <a:spLocks/>
            </p:cNvSpPr>
            <p:nvPr/>
          </p:nvSpPr>
          <p:spPr bwMode="auto">
            <a:xfrm>
              <a:off x="5969649" y="7101233"/>
              <a:ext cx="90046" cy="88044"/>
            </a:xfrm>
            <a:custGeom>
              <a:avLst/>
              <a:gdLst>
                <a:gd name="T0" fmla="*/ 29 w 57"/>
                <a:gd name="T1" fmla="*/ 0 h 56"/>
                <a:gd name="T2" fmla="*/ 28 w 57"/>
                <a:gd name="T3" fmla="*/ 0 h 56"/>
                <a:gd name="T4" fmla="*/ 16 w 57"/>
                <a:gd name="T5" fmla="*/ 3 h 56"/>
                <a:gd name="T6" fmla="*/ 13 w 57"/>
                <a:gd name="T7" fmla="*/ 5 h 56"/>
                <a:gd name="T8" fmla="*/ 0 w 57"/>
                <a:gd name="T9" fmla="*/ 29 h 56"/>
                <a:gd name="T10" fmla="*/ 2 w 57"/>
                <a:gd name="T11" fmla="*/ 38 h 56"/>
                <a:gd name="T12" fmla="*/ 4 w 57"/>
                <a:gd name="T13" fmla="*/ 42 h 56"/>
                <a:gd name="T14" fmla="*/ 14 w 57"/>
                <a:gd name="T15" fmla="*/ 52 h 56"/>
                <a:gd name="T16" fmla="*/ 18 w 57"/>
                <a:gd name="T17" fmla="*/ 54 h 56"/>
                <a:gd name="T18" fmla="*/ 28 w 57"/>
                <a:gd name="T19" fmla="*/ 56 h 56"/>
                <a:gd name="T20" fmla="*/ 29 w 57"/>
                <a:gd name="T21" fmla="*/ 56 h 56"/>
                <a:gd name="T22" fmla="*/ 41 w 57"/>
                <a:gd name="T23" fmla="*/ 53 h 56"/>
                <a:gd name="T24" fmla="*/ 45 w 57"/>
                <a:gd name="T25" fmla="*/ 51 h 56"/>
                <a:gd name="T26" fmla="*/ 55 w 57"/>
                <a:gd name="T27" fmla="*/ 38 h 56"/>
                <a:gd name="T28" fmla="*/ 56 w 57"/>
                <a:gd name="T29" fmla="*/ 34 h 56"/>
                <a:gd name="T30" fmla="*/ 57 w 57"/>
                <a:gd name="T31" fmla="*/ 28 h 56"/>
                <a:gd name="T32" fmla="*/ 54 w 57"/>
                <a:gd name="T33" fmla="*/ 17 h 56"/>
                <a:gd name="T34" fmla="*/ 52 w 57"/>
                <a:gd name="T35" fmla="*/ 13 h 56"/>
                <a:gd name="T36" fmla="*/ 29 w 57"/>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 h="56">
                  <a:moveTo>
                    <a:pt x="29" y="0"/>
                  </a:moveTo>
                  <a:cubicBezTo>
                    <a:pt x="28" y="0"/>
                    <a:pt x="28" y="0"/>
                    <a:pt x="28" y="0"/>
                  </a:cubicBezTo>
                  <a:cubicBezTo>
                    <a:pt x="24" y="0"/>
                    <a:pt x="20" y="1"/>
                    <a:pt x="16" y="3"/>
                  </a:cubicBezTo>
                  <a:cubicBezTo>
                    <a:pt x="15" y="3"/>
                    <a:pt x="14" y="4"/>
                    <a:pt x="13" y="5"/>
                  </a:cubicBezTo>
                  <a:cubicBezTo>
                    <a:pt x="5" y="10"/>
                    <a:pt x="0" y="19"/>
                    <a:pt x="0" y="29"/>
                  </a:cubicBezTo>
                  <a:cubicBezTo>
                    <a:pt x="0" y="32"/>
                    <a:pt x="1" y="35"/>
                    <a:pt x="2" y="38"/>
                  </a:cubicBezTo>
                  <a:cubicBezTo>
                    <a:pt x="3" y="40"/>
                    <a:pt x="3" y="41"/>
                    <a:pt x="4" y="42"/>
                  </a:cubicBezTo>
                  <a:cubicBezTo>
                    <a:pt x="7" y="47"/>
                    <a:pt x="10" y="50"/>
                    <a:pt x="14" y="52"/>
                  </a:cubicBezTo>
                  <a:cubicBezTo>
                    <a:pt x="15" y="53"/>
                    <a:pt x="17" y="54"/>
                    <a:pt x="18" y="54"/>
                  </a:cubicBezTo>
                  <a:cubicBezTo>
                    <a:pt x="21" y="56"/>
                    <a:pt x="25" y="56"/>
                    <a:pt x="28" y="56"/>
                  </a:cubicBezTo>
                  <a:cubicBezTo>
                    <a:pt x="29" y="56"/>
                    <a:pt x="29" y="56"/>
                    <a:pt x="29" y="56"/>
                  </a:cubicBezTo>
                  <a:cubicBezTo>
                    <a:pt x="33" y="56"/>
                    <a:pt x="38" y="55"/>
                    <a:pt x="41" y="53"/>
                  </a:cubicBezTo>
                  <a:cubicBezTo>
                    <a:pt x="43" y="53"/>
                    <a:pt x="44" y="52"/>
                    <a:pt x="45" y="51"/>
                  </a:cubicBezTo>
                  <a:cubicBezTo>
                    <a:pt x="49" y="48"/>
                    <a:pt x="53" y="43"/>
                    <a:pt x="55" y="38"/>
                  </a:cubicBezTo>
                  <a:cubicBezTo>
                    <a:pt x="55" y="36"/>
                    <a:pt x="56" y="35"/>
                    <a:pt x="56" y="34"/>
                  </a:cubicBezTo>
                  <a:cubicBezTo>
                    <a:pt x="56" y="32"/>
                    <a:pt x="57" y="30"/>
                    <a:pt x="57" y="28"/>
                  </a:cubicBezTo>
                  <a:cubicBezTo>
                    <a:pt x="57" y="24"/>
                    <a:pt x="56" y="20"/>
                    <a:pt x="54" y="17"/>
                  </a:cubicBezTo>
                  <a:cubicBezTo>
                    <a:pt x="54" y="15"/>
                    <a:pt x="53" y="14"/>
                    <a:pt x="52" y="13"/>
                  </a:cubicBezTo>
                  <a:cubicBezTo>
                    <a:pt x="47" y="5"/>
                    <a:pt x="38" y="0"/>
                    <a:pt x="2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2" name="Freeform 20309"/>
            <p:cNvSpPr>
              <a:spLocks noEditPoints="1"/>
            </p:cNvSpPr>
            <p:nvPr/>
          </p:nvSpPr>
          <p:spPr bwMode="auto">
            <a:xfrm>
              <a:off x="5924293" y="7055210"/>
              <a:ext cx="181425" cy="180091"/>
            </a:xfrm>
            <a:custGeom>
              <a:avLst/>
              <a:gdLst>
                <a:gd name="T0" fmla="*/ 38 w 115"/>
                <a:gd name="T1" fmla="*/ 20 h 114"/>
                <a:gd name="T2" fmla="*/ 57 w 115"/>
                <a:gd name="T3" fmla="*/ 15 h 114"/>
                <a:gd name="T4" fmla="*/ 58 w 115"/>
                <a:gd name="T5" fmla="*/ 15 h 114"/>
                <a:gd name="T6" fmla="*/ 93 w 115"/>
                <a:gd name="T7" fmla="*/ 36 h 114"/>
                <a:gd name="T8" fmla="*/ 95 w 115"/>
                <a:gd name="T9" fmla="*/ 40 h 114"/>
                <a:gd name="T10" fmla="*/ 99 w 115"/>
                <a:gd name="T11" fmla="*/ 56 h 114"/>
                <a:gd name="T12" fmla="*/ 98 w 115"/>
                <a:gd name="T13" fmla="*/ 67 h 114"/>
                <a:gd name="T14" fmla="*/ 97 w 115"/>
                <a:gd name="T15" fmla="*/ 71 h 114"/>
                <a:gd name="T16" fmla="*/ 81 w 115"/>
                <a:gd name="T17" fmla="*/ 92 h 114"/>
                <a:gd name="T18" fmla="*/ 77 w 115"/>
                <a:gd name="T19" fmla="*/ 94 h 114"/>
                <a:gd name="T20" fmla="*/ 58 w 115"/>
                <a:gd name="T21" fmla="*/ 99 h 114"/>
                <a:gd name="T22" fmla="*/ 57 w 115"/>
                <a:gd name="T23" fmla="*/ 99 h 114"/>
                <a:gd name="T24" fmla="*/ 41 w 115"/>
                <a:gd name="T25" fmla="*/ 96 h 114"/>
                <a:gd name="T26" fmla="*/ 37 w 115"/>
                <a:gd name="T27" fmla="*/ 94 h 114"/>
                <a:gd name="T28" fmla="*/ 21 w 115"/>
                <a:gd name="T29" fmla="*/ 78 h 114"/>
                <a:gd name="T30" fmla="*/ 19 w 115"/>
                <a:gd name="T31" fmla="*/ 74 h 114"/>
                <a:gd name="T32" fmla="*/ 16 w 115"/>
                <a:gd name="T33" fmla="*/ 58 h 114"/>
                <a:gd name="T34" fmla="*/ 35 w 115"/>
                <a:gd name="T35" fmla="*/ 22 h 114"/>
                <a:gd name="T36" fmla="*/ 38 w 115"/>
                <a:gd name="T37" fmla="*/ 20 h 114"/>
                <a:gd name="T38" fmla="*/ 57 w 115"/>
                <a:gd name="T39" fmla="*/ 0 h 114"/>
                <a:gd name="T40" fmla="*/ 56 w 115"/>
                <a:gd name="T41" fmla="*/ 0 h 114"/>
                <a:gd name="T42" fmla="*/ 31 w 115"/>
                <a:gd name="T43" fmla="*/ 7 h 114"/>
                <a:gd name="T44" fmla="*/ 27 w 115"/>
                <a:gd name="T45" fmla="*/ 9 h 114"/>
                <a:gd name="T46" fmla="*/ 0 w 115"/>
                <a:gd name="T47" fmla="*/ 58 h 114"/>
                <a:gd name="T48" fmla="*/ 5 w 115"/>
                <a:gd name="T49" fmla="*/ 81 h 114"/>
                <a:gd name="T50" fmla="*/ 7 w 115"/>
                <a:gd name="T51" fmla="*/ 85 h 114"/>
                <a:gd name="T52" fmla="*/ 31 w 115"/>
                <a:gd name="T53" fmla="*/ 108 h 114"/>
                <a:gd name="T54" fmla="*/ 35 w 115"/>
                <a:gd name="T55" fmla="*/ 110 h 114"/>
                <a:gd name="T56" fmla="*/ 57 w 115"/>
                <a:gd name="T57" fmla="*/ 114 h 114"/>
                <a:gd name="T58" fmla="*/ 59 w 115"/>
                <a:gd name="T59" fmla="*/ 114 h 114"/>
                <a:gd name="T60" fmla="*/ 85 w 115"/>
                <a:gd name="T61" fmla="*/ 107 h 114"/>
                <a:gd name="T62" fmla="*/ 89 w 115"/>
                <a:gd name="T63" fmla="*/ 105 h 114"/>
                <a:gd name="T64" fmla="*/ 112 w 115"/>
                <a:gd name="T65" fmla="*/ 75 h 114"/>
                <a:gd name="T66" fmla="*/ 113 w 115"/>
                <a:gd name="T67" fmla="*/ 71 h 114"/>
                <a:gd name="T68" fmla="*/ 115 w 115"/>
                <a:gd name="T69" fmla="*/ 56 h 114"/>
                <a:gd name="T70" fmla="*/ 109 w 115"/>
                <a:gd name="T71" fmla="*/ 33 h 114"/>
                <a:gd name="T72" fmla="*/ 107 w 115"/>
                <a:gd name="T73" fmla="*/ 29 h 114"/>
                <a:gd name="T74" fmla="*/ 57 w 115"/>
                <a:gd name="T7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5" h="114">
                  <a:moveTo>
                    <a:pt x="38" y="20"/>
                  </a:moveTo>
                  <a:cubicBezTo>
                    <a:pt x="44" y="17"/>
                    <a:pt x="50" y="15"/>
                    <a:pt x="57" y="15"/>
                  </a:cubicBezTo>
                  <a:cubicBezTo>
                    <a:pt x="57" y="15"/>
                    <a:pt x="57" y="15"/>
                    <a:pt x="58" y="15"/>
                  </a:cubicBezTo>
                  <a:cubicBezTo>
                    <a:pt x="73" y="15"/>
                    <a:pt x="86" y="24"/>
                    <a:pt x="93" y="36"/>
                  </a:cubicBezTo>
                  <a:cubicBezTo>
                    <a:pt x="94" y="37"/>
                    <a:pt x="95" y="38"/>
                    <a:pt x="95" y="40"/>
                  </a:cubicBezTo>
                  <a:cubicBezTo>
                    <a:pt x="98" y="45"/>
                    <a:pt x="99" y="50"/>
                    <a:pt x="99" y="56"/>
                  </a:cubicBezTo>
                  <a:cubicBezTo>
                    <a:pt x="99" y="60"/>
                    <a:pt x="99" y="63"/>
                    <a:pt x="98" y="67"/>
                  </a:cubicBezTo>
                  <a:cubicBezTo>
                    <a:pt x="98" y="68"/>
                    <a:pt x="97" y="69"/>
                    <a:pt x="97" y="71"/>
                  </a:cubicBezTo>
                  <a:cubicBezTo>
                    <a:pt x="94" y="79"/>
                    <a:pt x="88" y="87"/>
                    <a:pt x="81" y="92"/>
                  </a:cubicBezTo>
                  <a:cubicBezTo>
                    <a:pt x="80" y="93"/>
                    <a:pt x="78" y="93"/>
                    <a:pt x="77" y="94"/>
                  </a:cubicBezTo>
                  <a:cubicBezTo>
                    <a:pt x="72" y="97"/>
                    <a:pt x="65" y="99"/>
                    <a:pt x="58" y="99"/>
                  </a:cubicBezTo>
                  <a:cubicBezTo>
                    <a:pt x="58" y="99"/>
                    <a:pt x="58" y="99"/>
                    <a:pt x="57" y="99"/>
                  </a:cubicBezTo>
                  <a:cubicBezTo>
                    <a:pt x="52" y="99"/>
                    <a:pt x="46" y="98"/>
                    <a:pt x="41" y="96"/>
                  </a:cubicBezTo>
                  <a:cubicBezTo>
                    <a:pt x="40" y="95"/>
                    <a:pt x="39" y="94"/>
                    <a:pt x="37" y="94"/>
                  </a:cubicBezTo>
                  <a:cubicBezTo>
                    <a:pt x="31" y="90"/>
                    <a:pt x="25" y="84"/>
                    <a:pt x="21" y="78"/>
                  </a:cubicBezTo>
                  <a:cubicBezTo>
                    <a:pt x="20" y="76"/>
                    <a:pt x="20" y="75"/>
                    <a:pt x="19" y="74"/>
                  </a:cubicBezTo>
                  <a:cubicBezTo>
                    <a:pt x="17" y="69"/>
                    <a:pt x="16" y="63"/>
                    <a:pt x="16" y="58"/>
                  </a:cubicBezTo>
                  <a:cubicBezTo>
                    <a:pt x="15" y="43"/>
                    <a:pt x="23" y="30"/>
                    <a:pt x="35" y="22"/>
                  </a:cubicBezTo>
                  <a:cubicBezTo>
                    <a:pt x="36" y="21"/>
                    <a:pt x="37" y="21"/>
                    <a:pt x="38" y="20"/>
                  </a:cubicBezTo>
                  <a:moveTo>
                    <a:pt x="57" y="0"/>
                  </a:moveTo>
                  <a:cubicBezTo>
                    <a:pt x="57" y="0"/>
                    <a:pt x="57" y="0"/>
                    <a:pt x="56" y="0"/>
                  </a:cubicBezTo>
                  <a:cubicBezTo>
                    <a:pt x="47" y="0"/>
                    <a:pt x="38" y="3"/>
                    <a:pt x="31" y="7"/>
                  </a:cubicBezTo>
                  <a:cubicBezTo>
                    <a:pt x="29" y="7"/>
                    <a:pt x="28" y="8"/>
                    <a:pt x="27" y="9"/>
                  </a:cubicBezTo>
                  <a:cubicBezTo>
                    <a:pt x="11" y="19"/>
                    <a:pt x="0" y="37"/>
                    <a:pt x="0" y="58"/>
                  </a:cubicBezTo>
                  <a:cubicBezTo>
                    <a:pt x="0" y="66"/>
                    <a:pt x="2" y="74"/>
                    <a:pt x="5" y="81"/>
                  </a:cubicBezTo>
                  <a:cubicBezTo>
                    <a:pt x="6" y="82"/>
                    <a:pt x="7" y="83"/>
                    <a:pt x="7" y="85"/>
                  </a:cubicBezTo>
                  <a:cubicBezTo>
                    <a:pt x="13" y="94"/>
                    <a:pt x="21" y="102"/>
                    <a:pt x="31" y="108"/>
                  </a:cubicBezTo>
                  <a:cubicBezTo>
                    <a:pt x="32" y="108"/>
                    <a:pt x="33" y="109"/>
                    <a:pt x="35" y="110"/>
                  </a:cubicBezTo>
                  <a:cubicBezTo>
                    <a:pt x="42" y="113"/>
                    <a:pt x="49" y="114"/>
                    <a:pt x="57" y="114"/>
                  </a:cubicBezTo>
                  <a:cubicBezTo>
                    <a:pt x="58" y="114"/>
                    <a:pt x="58" y="114"/>
                    <a:pt x="59" y="114"/>
                  </a:cubicBezTo>
                  <a:cubicBezTo>
                    <a:pt x="68" y="114"/>
                    <a:pt x="77" y="112"/>
                    <a:pt x="85" y="107"/>
                  </a:cubicBezTo>
                  <a:cubicBezTo>
                    <a:pt x="86" y="107"/>
                    <a:pt x="88" y="106"/>
                    <a:pt x="89" y="105"/>
                  </a:cubicBezTo>
                  <a:cubicBezTo>
                    <a:pt x="99" y="98"/>
                    <a:pt x="108" y="88"/>
                    <a:pt x="112" y="75"/>
                  </a:cubicBezTo>
                  <a:cubicBezTo>
                    <a:pt x="112" y="74"/>
                    <a:pt x="113" y="72"/>
                    <a:pt x="113" y="71"/>
                  </a:cubicBezTo>
                  <a:cubicBezTo>
                    <a:pt x="114" y="66"/>
                    <a:pt x="115" y="61"/>
                    <a:pt x="115" y="56"/>
                  </a:cubicBezTo>
                  <a:cubicBezTo>
                    <a:pt x="114" y="48"/>
                    <a:pt x="113" y="40"/>
                    <a:pt x="109" y="33"/>
                  </a:cubicBezTo>
                  <a:cubicBezTo>
                    <a:pt x="109" y="31"/>
                    <a:pt x="108" y="30"/>
                    <a:pt x="107" y="29"/>
                  </a:cubicBezTo>
                  <a:cubicBezTo>
                    <a:pt x="97" y="12"/>
                    <a:pt x="79" y="0"/>
                    <a:pt x="5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20310"/>
            <p:cNvSpPr>
              <a:spLocks/>
            </p:cNvSpPr>
            <p:nvPr/>
          </p:nvSpPr>
          <p:spPr bwMode="auto">
            <a:xfrm>
              <a:off x="4789050" y="6354190"/>
              <a:ext cx="79374" cy="78706"/>
            </a:xfrm>
            <a:custGeom>
              <a:avLst/>
              <a:gdLst>
                <a:gd name="T0" fmla="*/ 25 w 50"/>
                <a:gd name="T1" fmla="*/ 0 h 50"/>
                <a:gd name="T2" fmla="*/ 24 w 50"/>
                <a:gd name="T3" fmla="*/ 0 h 50"/>
                <a:gd name="T4" fmla="*/ 24 w 50"/>
                <a:gd name="T5" fmla="*/ 0 h 50"/>
                <a:gd name="T6" fmla="*/ 20 w 50"/>
                <a:gd name="T7" fmla="*/ 0 h 50"/>
                <a:gd name="T8" fmla="*/ 1 w 50"/>
                <a:gd name="T9" fmla="*/ 19 h 50"/>
                <a:gd name="T10" fmla="*/ 0 w 50"/>
                <a:gd name="T11" fmla="*/ 23 h 50"/>
                <a:gd name="T12" fmla="*/ 0 w 50"/>
                <a:gd name="T13" fmla="*/ 25 h 50"/>
                <a:gd name="T14" fmla="*/ 24 w 50"/>
                <a:gd name="T15" fmla="*/ 50 h 50"/>
                <a:gd name="T16" fmla="*/ 25 w 50"/>
                <a:gd name="T17" fmla="*/ 50 h 50"/>
                <a:gd name="T18" fmla="*/ 25 w 50"/>
                <a:gd name="T19" fmla="*/ 50 h 50"/>
                <a:gd name="T20" fmla="*/ 29 w 50"/>
                <a:gd name="T21" fmla="*/ 49 h 50"/>
                <a:gd name="T22" fmla="*/ 49 w 50"/>
                <a:gd name="T23" fmla="*/ 31 h 50"/>
                <a:gd name="T24" fmla="*/ 49 w 50"/>
                <a:gd name="T25" fmla="*/ 26 h 50"/>
                <a:gd name="T26" fmla="*/ 50 w 50"/>
                <a:gd name="T27" fmla="*/ 24 h 50"/>
                <a:gd name="T28" fmla="*/ 25 w 50"/>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50">
                  <a:moveTo>
                    <a:pt x="25" y="0"/>
                  </a:moveTo>
                  <a:cubicBezTo>
                    <a:pt x="25" y="0"/>
                    <a:pt x="24" y="0"/>
                    <a:pt x="24" y="0"/>
                  </a:cubicBezTo>
                  <a:cubicBezTo>
                    <a:pt x="24" y="0"/>
                    <a:pt x="24" y="0"/>
                    <a:pt x="24" y="0"/>
                  </a:cubicBezTo>
                  <a:cubicBezTo>
                    <a:pt x="22" y="0"/>
                    <a:pt x="21" y="0"/>
                    <a:pt x="20" y="0"/>
                  </a:cubicBezTo>
                  <a:cubicBezTo>
                    <a:pt x="10" y="2"/>
                    <a:pt x="3" y="9"/>
                    <a:pt x="1" y="19"/>
                  </a:cubicBezTo>
                  <a:cubicBezTo>
                    <a:pt x="0" y="20"/>
                    <a:pt x="0" y="21"/>
                    <a:pt x="0" y="23"/>
                  </a:cubicBezTo>
                  <a:cubicBezTo>
                    <a:pt x="0" y="24"/>
                    <a:pt x="0" y="24"/>
                    <a:pt x="0" y="25"/>
                  </a:cubicBezTo>
                  <a:cubicBezTo>
                    <a:pt x="0" y="39"/>
                    <a:pt x="11" y="49"/>
                    <a:pt x="24" y="50"/>
                  </a:cubicBezTo>
                  <a:cubicBezTo>
                    <a:pt x="25" y="50"/>
                    <a:pt x="25" y="50"/>
                    <a:pt x="25" y="50"/>
                  </a:cubicBezTo>
                  <a:cubicBezTo>
                    <a:pt x="25" y="50"/>
                    <a:pt x="25" y="50"/>
                    <a:pt x="25" y="50"/>
                  </a:cubicBezTo>
                  <a:cubicBezTo>
                    <a:pt x="26" y="49"/>
                    <a:pt x="28" y="49"/>
                    <a:pt x="29" y="49"/>
                  </a:cubicBezTo>
                  <a:cubicBezTo>
                    <a:pt x="39" y="48"/>
                    <a:pt x="46" y="40"/>
                    <a:pt x="49" y="31"/>
                  </a:cubicBezTo>
                  <a:cubicBezTo>
                    <a:pt x="49" y="29"/>
                    <a:pt x="49" y="28"/>
                    <a:pt x="49" y="26"/>
                  </a:cubicBezTo>
                  <a:cubicBezTo>
                    <a:pt x="50" y="26"/>
                    <a:pt x="50" y="25"/>
                    <a:pt x="50" y="24"/>
                  </a:cubicBezTo>
                  <a:cubicBezTo>
                    <a:pt x="49" y="11"/>
                    <a:pt x="38"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4" name="Freeform 20312"/>
            <p:cNvSpPr>
              <a:spLocks noEditPoints="1"/>
            </p:cNvSpPr>
            <p:nvPr/>
          </p:nvSpPr>
          <p:spPr bwMode="auto">
            <a:xfrm>
              <a:off x="4748355" y="6312835"/>
              <a:ext cx="159414" cy="159414"/>
            </a:xfrm>
            <a:custGeom>
              <a:avLst/>
              <a:gdLst>
                <a:gd name="T0" fmla="*/ 49 w 101"/>
                <a:gd name="T1" fmla="*/ 14 h 101"/>
                <a:gd name="T2" fmla="*/ 50 w 101"/>
                <a:gd name="T3" fmla="*/ 14 h 101"/>
                <a:gd name="T4" fmla="*/ 51 w 101"/>
                <a:gd name="T5" fmla="*/ 14 h 101"/>
                <a:gd name="T6" fmla="*/ 88 w 101"/>
                <a:gd name="T7" fmla="*/ 50 h 101"/>
                <a:gd name="T8" fmla="*/ 87 w 101"/>
                <a:gd name="T9" fmla="*/ 54 h 101"/>
                <a:gd name="T10" fmla="*/ 87 w 101"/>
                <a:gd name="T11" fmla="*/ 59 h 101"/>
                <a:gd name="T12" fmla="*/ 56 w 101"/>
                <a:gd name="T13" fmla="*/ 87 h 101"/>
                <a:gd name="T14" fmla="*/ 52 w 101"/>
                <a:gd name="T15" fmla="*/ 88 h 101"/>
                <a:gd name="T16" fmla="*/ 51 w 101"/>
                <a:gd name="T17" fmla="*/ 88 h 101"/>
                <a:gd name="T18" fmla="*/ 51 w 101"/>
                <a:gd name="T19" fmla="*/ 88 h 101"/>
                <a:gd name="T20" fmla="*/ 14 w 101"/>
                <a:gd name="T21" fmla="*/ 51 h 101"/>
                <a:gd name="T22" fmla="*/ 14 w 101"/>
                <a:gd name="T23" fmla="*/ 47 h 101"/>
                <a:gd name="T24" fmla="*/ 15 w 101"/>
                <a:gd name="T25" fmla="*/ 43 h 101"/>
                <a:gd name="T26" fmla="*/ 44 w 101"/>
                <a:gd name="T27" fmla="*/ 14 h 101"/>
                <a:gd name="T28" fmla="*/ 49 w 101"/>
                <a:gd name="T29" fmla="*/ 14 h 101"/>
                <a:gd name="T30" fmla="*/ 51 w 101"/>
                <a:gd name="T31" fmla="*/ 0 h 101"/>
                <a:gd name="T32" fmla="*/ 50 w 101"/>
                <a:gd name="T33" fmla="*/ 0 h 101"/>
                <a:gd name="T34" fmla="*/ 47 w 101"/>
                <a:gd name="T35" fmla="*/ 0 h 101"/>
                <a:gd name="T36" fmla="*/ 43 w 101"/>
                <a:gd name="T37" fmla="*/ 1 h 101"/>
                <a:gd name="T38" fmla="*/ 1 w 101"/>
                <a:gd name="T39" fmla="*/ 41 h 101"/>
                <a:gd name="T40" fmla="*/ 1 w 101"/>
                <a:gd name="T41" fmla="*/ 45 h 101"/>
                <a:gd name="T42" fmla="*/ 0 w 101"/>
                <a:gd name="T43" fmla="*/ 52 h 101"/>
                <a:gd name="T44" fmla="*/ 51 w 101"/>
                <a:gd name="T45" fmla="*/ 101 h 101"/>
                <a:gd name="T46" fmla="*/ 52 w 101"/>
                <a:gd name="T47" fmla="*/ 101 h 101"/>
                <a:gd name="T48" fmla="*/ 53 w 101"/>
                <a:gd name="T49" fmla="*/ 101 h 101"/>
                <a:gd name="T50" fmla="*/ 57 w 101"/>
                <a:gd name="T51" fmla="*/ 101 h 101"/>
                <a:gd name="T52" fmla="*/ 100 w 101"/>
                <a:gd name="T53" fmla="*/ 61 h 101"/>
                <a:gd name="T54" fmla="*/ 101 w 101"/>
                <a:gd name="T55" fmla="*/ 57 h 101"/>
                <a:gd name="T56" fmla="*/ 101 w 101"/>
                <a:gd name="T57" fmla="*/ 50 h 101"/>
                <a:gd name="T58" fmla="*/ 51 w 101"/>
                <a:gd name="T5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01">
                  <a:moveTo>
                    <a:pt x="49" y="14"/>
                  </a:moveTo>
                  <a:cubicBezTo>
                    <a:pt x="49" y="14"/>
                    <a:pt x="50" y="14"/>
                    <a:pt x="50" y="14"/>
                  </a:cubicBezTo>
                  <a:cubicBezTo>
                    <a:pt x="50" y="14"/>
                    <a:pt x="50" y="14"/>
                    <a:pt x="51" y="14"/>
                  </a:cubicBezTo>
                  <a:cubicBezTo>
                    <a:pt x="71" y="14"/>
                    <a:pt x="87" y="30"/>
                    <a:pt x="88" y="50"/>
                  </a:cubicBezTo>
                  <a:cubicBezTo>
                    <a:pt x="88" y="51"/>
                    <a:pt x="88" y="53"/>
                    <a:pt x="87" y="54"/>
                  </a:cubicBezTo>
                  <a:cubicBezTo>
                    <a:pt x="87" y="56"/>
                    <a:pt x="87" y="57"/>
                    <a:pt x="87" y="59"/>
                  </a:cubicBezTo>
                  <a:cubicBezTo>
                    <a:pt x="83" y="73"/>
                    <a:pt x="71" y="85"/>
                    <a:pt x="56" y="87"/>
                  </a:cubicBezTo>
                  <a:cubicBezTo>
                    <a:pt x="55" y="87"/>
                    <a:pt x="53" y="88"/>
                    <a:pt x="52" y="88"/>
                  </a:cubicBezTo>
                  <a:cubicBezTo>
                    <a:pt x="52" y="88"/>
                    <a:pt x="51" y="88"/>
                    <a:pt x="51" y="88"/>
                  </a:cubicBezTo>
                  <a:cubicBezTo>
                    <a:pt x="51" y="88"/>
                    <a:pt x="51" y="88"/>
                    <a:pt x="51" y="88"/>
                  </a:cubicBezTo>
                  <a:cubicBezTo>
                    <a:pt x="31" y="88"/>
                    <a:pt x="14" y="71"/>
                    <a:pt x="14" y="51"/>
                  </a:cubicBezTo>
                  <a:cubicBezTo>
                    <a:pt x="14" y="50"/>
                    <a:pt x="14" y="48"/>
                    <a:pt x="14" y="47"/>
                  </a:cubicBezTo>
                  <a:cubicBezTo>
                    <a:pt x="14" y="46"/>
                    <a:pt x="14" y="44"/>
                    <a:pt x="15" y="43"/>
                  </a:cubicBezTo>
                  <a:cubicBezTo>
                    <a:pt x="18" y="28"/>
                    <a:pt x="30" y="17"/>
                    <a:pt x="44" y="14"/>
                  </a:cubicBezTo>
                  <a:cubicBezTo>
                    <a:pt x="46" y="14"/>
                    <a:pt x="47" y="14"/>
                    <a:pt x="49" y="14"/>
                  </a:cubicBezTo>
                  <a:moveTo>
                    <a:pt x="51" y="0"/>
                  </a:moveTo>
                  <a:cubicBezTo>
                    <a:pt x="50" y="0"/>
                    <a:pt x="50" y="0"/>
                    <a:pt x="50" y="0"/>
                  </a:cubicBezTo>
                  <a:cubicBezTo>
                    <a:pt x="49" y="0"/>
                    <a:pt x="48" y="0"/>
                    <a:pt x="47" y="0"/>
                  </a:cubicBezTo>
                  <a:cubicBezTo>
                    <a:pt x="46" y="0"/>
                    <a:pt x="44" y="1"/>
                    <a:pt x="43" y="1"/>
                  </a:cubicBezTo>
                  <a:cubicBezTo>
                    <a:pt x="22" y="4"/>
                    <a:pt x="5" y="20"/>
                    <a:pt x="1" y="41"/>
                  </a:cubicBezTo>
                  <a:cubicBezTo>
                    <a:pt x="1" y="42"/>
                    <a:pt x="1" y="43"/>
                    <a:pt x="1" y="45"/>
                  </a:cubicBezTo>
                  <a:cubicBezTo>
                    <a:pt x="0" y="47"/>
                    <a:pt x="0" y="49"/>
                    <a:pt x="0" y="52"/>
                  </a:cubicBezTo>
                  <a:cubicBezTo>
                    <a:pt x="1" y="79"/>
                    <a:pt x="23" y="101"/>
                    <a:pt x="51" y="101"/>
                  </a:cubicBezTo>
                  <a:cubicBezTo>
                    <a:pt x="51" y="101"/>
                    <a:pt x="51" y="101"/>
                    <a:pt x="52" y="101"/>
                  </a:cubicBezTo>
                  <a:cubicBezTo>
                    <a:pt x="52" y="101"/>
                    <a:pt x="53" y="101"/>
                    <a:pt x="53" y="101"/>
                  </a:cubicBezTo>
                  <a:cubicBezTo>
                    <a:pt x="54" y="101"/>
                    <a:pt x="56" y="101"/>
                    <a:pt x="57" y="101"/>
                  </a:cubicBezTo>
                  <a:cubicBezTo>
                    <a:pt x="79" y="98"/>
                    <a:pt x="96" y="82"/>
                    <a:pt x="100" y="61"/>
                  </a:cubicBezTo>
                  <a:cubicBezTo>
                    <a:pt x="100" y="59"/>
                    <a:pt x="101" y="58"/>
                    <a:pt x="101" y="57"/>
                  </a:cubicBezTo>
                  <a:cubicBezTo>
                    <a:pt x="101" y="54"/>
                    <a:pt x="101" y="52"/>
                    <a:pt x="101" y="50"/>
                  </a:cubicBezTo>
                  <a:cubicBezTo>
                    <a:pt x="101" y="22"/>
                    <a:pt x="78"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20313"/>
            <p:cNvSpPr>
              <a:spLocks/>
            </p:cNvSpPr>
            <p:nvPr/>
          </p:nvSpPr>
          <p:spPr bwMode="auto">
            <a:xfrm>
              <a:off x="4494894" y="7487428"/>
              <a:ext cx="110056" cy="108722"/>
            </a:xfrm>
            <a:custGeom>
              <a:avLst/>
              <a:gdLst>
                <a:gd name="T0" fmla="*/ 35 w 70"/>
                <a:gd name="T1" fmla="*/ 0 h 69"/>
                <a:gd name="T2" fmla="*/ 34 w 70"/>
                <a:gd name="T3" fmla="*/ 0 h 69"/>
                <a:gd name="T4" fmla="*/ 31 w 70"/>
                <a:gd name="T5" fmla="*/ 0 h 69"/>
                <a:gd name="T6" fmla="*/ 27 w 70"/>
                <a:gd name="T7" fmla="*/ 1 h 69"/>
                <a:gd name="T8" fmla="*/ 20 w 70"/>
                <a:gd name="T9" fmla="*/ 3 h 69"/>
                <a:gd name="T10" fmla="*/ 16 w 70"/>
                <a:gd name="T11" fmla="*/ 6 h 69"/>
                <a:gd name="T12" fmla="*/ 3 w 70"/>
                <a:gd name="T13" fmla="*/ 21 h 69"/>
                <a:gd name="T14" fmla="*/ 2 w 70"/>
                <a:gd name="T15" fmla="*/ 25 h 69"/>
                <a:gd name="T16" fmla="*/ 0 w 70"/>
                <a:gd name="T17" fmla="*/ 35 h 69"/>
                <a:gd name="T18" fmla="*/ 26 w 70"/>
                <a:gd name="T19" fmla="*/ 68 h 69"/>
                <a:gd name="T20" fmla="*/ 30 w 70"/>
                <a:gd name="T21" fmla="*/ 69 h 69"/>
                <a:gd name="T22" fmla="*/ 35 w 70"/>
                <a:gd name="T23" fmla="*/ 69 h 69"/>
                <a:gd name="T24" fmla="*/ 36 w 70"/>
                <a:gd name="T25" fmla="*/ 69 h 69"/>
                <a:gd name="T26" fmla="*/ 57 w 70"/>
                <a:gd name="T27" fmla="*/ 61 h 69"/>
                <a:gd name="T28" fmla="*/ 60 w 70"/>
                <a:gd name="T29" fmla="*/ 58 h 69"/>
                <a:gd name="T30" fmla="*/ 69 w 70"/>
                <a:gd name="T31" fmla="*/ 34 h 69"/>
                <a:gd name="T32" fmla="*/ 53 w 70"/>
                <a:gd name="T33" fmla="*/ 5 h 69"/>
                <a:gd name="T34" fmla="*/ 49 w 70"/>
                <a:gd name="T35" fmla="*/ 3 h 69"/>
                <a:gd name="T36" fmla="*/ 35 w 70"/>
                <a:gd name="T3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69">
                  <a:moveTo>
                    <a:pt x="35" y="0"/>
                  </a:moveTo>
                  <a:cubicBezTo>
                    <a:pt x="35" y="0"/>
                    <a:pt x="35" y="0"/>
                    <a:pt x="34" y="0"/>
                  </a:cubicBezTo>
                  <a:cubicBezTo>
                    <a:pt x="33" y="0"/>
                    <a:pt x="32" y="0"/>
                    <a:pt x="31" y="0"/>
                  </a:cubicBezTo>
                  <a:cubicBezTo>
                    <a:pt x="29" y="0"/>
                    <a:pt x="28" y="1"/>
                    <a:pt x="27" y="1"/>
                  </a:cubicBezTo>
                  <a:cubicBezTo>
                    <a:pt x="24" y="2"/>
                    <a:pt x="22" y="2"/>
                    <a:pt x="20" y="3"/>
                  </a:cubicBezTo>
                  <a:cubicBezTo>
                    <a:pt x="19" y="4"/>
                    <a:pt x="17" y="5"/>
                    <a:pt x="16" y="6"/>
                  </a:cubicBezTo>
                  <a:cubicBezTo>
                    <a:pt x="10" y="9"/>
                    <a:pt x="6" y="15"/>
                    <a:pt x="3" y="21"/>
                  </a:cubicBezTo>
                  <a:cubicBezTo>
                    <a:pt x="3" y="22"/>
                    <a:pt x="2" y="24"/>
                    <a:pt x="2" y="25"/>
                  </a:cubicBezTo>
                  <a:cubicBezTo>
                    <a:pt x="1" y="28"/>
                    <a:pt x="0" y="32"/>
                    <a:pt x="0" y="35"/>
                  </a:cubicBezTo>
                  <a:cubicBezTo>
                    <a:pt x="1" y="51"/>
                    <a:pt x="12" y="64"/>
                    <a:pt x="26" y="68"/>
                  </a:cubicBezTo>
                  <a:cubicBezTo>
                    <a:pt x="28" y="68"/>
                    <a:pt x="29" y="69"/>
                    <a:pt x="30" y="69"/>
                  </a:cubicBezTo>
                  <a:cubicBezTo>
                    <a:pt x="32" y="69"/>
                    <a:pt x="33" y="69"/>
                    <a:pt x="35" y="69"/>
                  </a:cubicBezTo>
                  <a:cubicBezTo>
                    <a:pt x="35" y="69"/>
                    <a:pt x="35" y="69"/>
                    <a:pt x="36" y="69"/>
                  </a:cubicBezTo>
                  <a:cubicBezTo>
                    <a:pt x="44" y="69"/>
                    <a:pt x="51" y="66"/>
                    <a:pt x="57" y="61"/>
                  </a:cubicBezTo>
                  <a:cubicBezTo>
                    <a:pt x="58" y="60"/>
                    <a:pt x="59" y="59"/>
                    <a:pt x="60" y="58"/>
                  </a:cubicBezTo>
                  <a:cubicBezTo>
                    <a:pt x="66" y="52"/>
                    <a:pt x="70" y="43"/>
                    <a:pt x="69" y="34"/>
                  </a:cubicBezTo>
                  <a:cubicBezTo>
                    <a:pt x="69" y="22"/>
                    <a:pt x="63" y="11"/>
                    <a:pt x="53" y="5"/>
                  </a:cubicBezTo>
                  <a:cubicBezTo>
                    <a:pt x="52" y="4"/>
                    <a:pt x="50" y="4"/>
                    <a:pt x="49" y="3"/>
                  </a:cubicBezTo>
                  <a:cubicBezTo>
                    <a:pt x="45" y="1"/>
                    <a:pt x="40"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6" name="Freeform 20314"/>
            <p:cNvSpPr>
              <a:spLocks noEditPoints="1"/>
            </p:cNvSpPr>
            <p:nvPr/>
          </p:nvSpPr>
          <p:spPr bwMode="auto">
            <a:xfrm>
              <a:off x="4439532" y="7430732"/>
              <a:ext cx="220778" cy="222112"/>
            </a:xfrm>
            <a:custGeom>
              <a:avLst/>
              <a:gdLst>
                <a:gd name="T0" fmla="*/ 63 w 140"/>
                <a:gd name="T1" fmla="*/ 20 h 141"/>
                <a:gd name="T2" fmla="*/ 69 w 140"/>
                <a:gd name="T3" fmla="*/ 19 h 141"/>
                <a:gd name="T4" fmla="*/ 70 w 140"/>
                <a:gd name="T5" fmla="*/ 19 h 141"/>
                <a:gd name="T6" fmla="*/ 92 w 140"/>
                <a:gd name="T7" fmla="*/ 24 h 141"/>
                <a:gd name="T8" fmla="*/ 96 w 140"/>
                <a:gd name="T9" fmla="*/ 26 h 141"/>
                <a:gd name="T10" fmla="*/ 121 w 140"/>
                <a:gd name="T11" fmla="*/ 70 h 141"/>
                <a:gd name="T12" fmla="*/ 106 w 140"/>
                <a:gd name="T13" fmla="*/ 107 h 141"/>
                <a:gd name="T14" fmla="*/ 103 w 140"/>
                <a:gd name="T15" fmla="*/ 110 h 141"/>
                <a:gd name="T16" fmla="*/ 71 w 140"/>
                <a:gd name="T17" fmla="*/ 122 h 141"/>
                <a:gd name="T18" fmla="*/ 70 w 140"/>
                <a:gd name="T19" fmla="*/ 122 h 141"/>
                <a:gd name="T20" fmla="*/ 62 w 140"/>
                <a:gd name="T21" fmla="*/ 121 h 141"/>
                <a:gd name="T22" fmla="*/ 58 w 140"/>
                <a:gd name="T23" fmla="*/ 120 h 141"/>
                <a:gd name="T24" fmla="*/ 19 w 140"/>
                <a:gd name="T25" fmla="*/ 71 h 141"/>
                <a:gd name="T26" fmla="*/ 21 w 140"/>
                <a:gd name="T27" fmla="*/ 56 h 141"/>
                <a:gd name="T28" fmla="*/ 22 w 140"/>
                <a:gd name="T29" fmla="*/ 51 h 141"/>
                <a:gd name="T30" fmla="*/ 43 w 140"/>
                <a:gd name="T31" fmla="*/ 27 h 141"/>
                <a:gd name="T32" fmla="*/ 47 w 140"/>
                <a:gd name="T33" fmla="*/ 25 h 141"/>
                <a:gd name="T34" fmla="*/ 59 w 140"/>
                <a:gd name="T35" fmla="*/ 21 h 141"/>
                <a:gd name="T36" fmla="*/ 63 w 140"/>
                <a:gd name="T37" fmla="*/ 20 h 141"/>
                <a:gd name="T38" fmla="*/ 70 w 140"/>
                <a:gd name="T39" fmla="*/ 0 h 141"/>
                <a:gd name="T40" fmla="*/ 69 w 140"/>
                <a:gd name="T41" fmla="*/ 0 h 141"/>
                <a:gd name="T42" fmla="*/ 60 w 140"/>
                <a:gd name="T43" fmla="*/ 1 h 141"/>
                <a:gd name="T44" fmla="*/ 55 w 140"/>
                <a:gd name="T45" fmla="*/ 2 h 141"/>
                <a:gd name="T46" fmla="*/ 38 w 140"/>
                <a:gd name="T47" fmla="*/ 8 h 141"/>
                <a:gd name="T48" fmla="*/ 34 w 140"/>
                <a:gd name="T49" fmla="*/ 10 h 141"/>
                <a:gd name="T50" fmla="*/ 5 w 140"/>
                <a:gd name="T51" fmla="*/ 45 h 141"/>
                <a:gd name="T52" fmla="*/ 3 w 140"/>
                <a:gd name="T53" fmla="*/ 49 h 141"/>
                <a:gd name="T54" fmla="*/ 0 w 140"/>
                <a:gd name="T55" fmla="*/ 72 h 141"/>
                <a:gd name="T56" fmla="*/ 54 w 140"/>
                <a:gd name="T57" fmla="*/ 139 h 141"/>
                <a:gd name="T58" fmla="*/ 59 w 140"/>
                <a:gd name="T59" fmla="*/ 140 h 141"/>
                <a:gd name="T60" fmla="*/ 70 w 140"/>
                <a:gd name="T61" fmla="*/ 141 h 141"/>
                <a:gd name="T62" fmla="*/ 71 w 140"/>
                <a:gd name="T63" fmla="*/ 141 h 141"/>
                <a:gd name="T64" fmla="*/ 116 w 140"/>
                <a:gd name="T65" fmla="*/ 123 h 141"/>
                <a:gd name="T66" fmla="*/ 119 w 140"/>
                <a:gd name="T67" fmla="*/ 120 h 141"/>
                <a:gd name="T68" fmla="*/ 140 w 140"/>
                <a:gd name="T69" fmla="*/ 69 h 141"/>
                <a:gd name="T70" fmla="*/ 105 w 140"/>
                <a:gd name="T71" fmla="*/ 10 h 141"/>
                <a:gd name="T72" fmla="*/ 101 w 140"/>
                <a:gd name="T73" fmla="*/ 8 h 141"/>
                <a:gd name="T74" fmla="*/ 70 w 140"/>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63" y="20"/>
                  </a:moveTo>
                  <a:cubicBezTo>
                    <a:pt x="65" y="19"/>
                    <a:pt x="67" y="19"/>
                    <a:pt x="69" y="19"/>
                  </a:cubicBezTo>
                  <a:cubicBezTo>
                    <a:pt x="69" y="19"/>
                    <a:pt x="70" y="19"/>
                    <a:pt x="70" y="19"/>
                  </a:cubicBezTo>
                  <a:cubicBezTo>
                    <a:pt x="78" y="19"/>
                    <a:pt x="85" y="21"/>
                    <a:pt x="92" y="24"/>
                  </a:cubicBezTo>
                  <a:cubicBezTo>
                    <a:pt x="93" y="25"/>
                    <a:pt x="94" y="26"/>
                    <a:pt x="96" y="26"/>
                  </a:cubicBezTo>
                  <a:cubicBezTo>
                    <a:pt x="111" y="35"/>
                    <a:pt x="121" y="51"/>
                    <a:pt x="121" y="70"/>
                  </a:cubicBezTo>
                  <a:cubicBezTo>
                    <a:pt x="121" y="84"/>
                    <a:pt x="116" y="97"/>
                    <a:pt x="106" y="107"/>
                  </a:cubicBezTo>
                  <a:cubicBezTo>
                    <a:pt x="105" y="108"/>
                    <a:pt x="104" y="109"/>
                    <a:pt x="103" y="110"/>
                  </a:cubicBezTo>
                  <a:cubicBezTo>
                    <a:pt x="94" y="117"/>
                    <a:pt x="83" y="122"/>
                    <a:pt x="71" y="122"/>
                  </a:cubicBezTo>
                  <a:cubicBezTo>
                    <a:pt x="71" y="122"/>
                    <a:pt x="70" y="122"/>
                    <a:pt x="70" y="122"/>
                  </a:cubicBezTo>
                  <a:cubicBezTo>
                    <a:pt x="67" y="122"/>
                    <a:pt x="65" y="122"/>
                    <a:pt x="62" y="121"/>
                  </a:cubicBezTo>
                  <a:cubicBezTo>
                    <a:pt x="61" y="121"/>
                    <a:pt x="59" y="121"/>
                    <a:pt x="58" y="120"/>
                  </a:cubicBezTo>
                  <a:cubicBezTo>
                    <a:pt x="36" y="115"/>
                    <a:pt x="19" y="95"/>
                    <a:pt x="19" y="71"/>
                  </a:cubicBezTo>
                  <a:cubicBezTo>
                    <a:pt x="19" y="66"/>
                    <a:pt x="19" y="61"/>
                    <a:pt x="21" y="56"/>
                  </a:cubicBezTo>
                  <a:cubicBezTo>
                    <a:pt x="21" y="54"/>
                    <a:pt x="22" y="53"/>
                    <a:pt x="22" y="51"/>
                  </a:cubicBezTo>
                  <a:cubicBezTo>
                    <a:pt x="27" y="41"/>
                    <a:pt x="34" y="33"/>
                    <a:pt x="43" y="27"/>
                  </a:cubicBezTo>
                  <a:cubicBezTo>
                    <a:pt x="44" y="26"/>
                    <a:pt x="46" y="25"/>
                    <a:pt x="47" y="25"/>
                  </a:cubicBezTo>
                  <a:cubicBezTo>
                    <a:pt x="51" y="23"/>
                    <a:pt x="55" y="21"/>
                    <a:pt x="59" y="21"/>
                  </a:cubicBezTo>
                  <a:cubicBezTo>
                    <a:pt x="60" y="20"/>
                    <a:pt x="61" y="20"/>
                    <a:pt x="63" y="20"/>
                  </a:cubicBezTo>
                  <a:moveTo>
                    <a:pt x="70" y="0"/>
                  </a:moveTo>
                  <a:cubicBezTo>
                    <a:pt x="70" y="0"/>
                    <a:pt x="69" y="0"/>
                    <a:pt x="69" y="0"/>
                  </a:cubicBezTo>
                  <a:cubicBezTo>
                    <a:pt x="66" y="1"/>
                    <a:pt x="63" y="1"/>
                    <a:pt x="60" y="1"/>
                  </a:cubicBezTo>
                  <a:cubicBezTo>
                    <a:pt x="58" y="1"/>
                    <a:pt x="57" y="2"/>
                    <a:pt x="55" y="2"/>
                  </a:cubicBezTo>
                  <a:cubicBezTo>
                    <a:pt x="49" y="3"/>
                    <a:pt x="43" y="6"/>
                    <a:pt x="38" y="8"/>
                  </a:cubicBezTo>
                  <a:cubicBezTo>
                    <a:pt x="36" y="9"/>
                    <a:pt x="35" y="10"/>
                    <a:pt x="34" y="10"/>
                  </a:cubicBezTo>
                  <a:cubicBezTo>
                    <a:pt x="21" y="18"/>
                    <a:pt x="10" y="31"/>
                    <a:pt x="5" y="45"/>
                  </a:cubicBezTo>
                  <a:cubicBezTo>
                    <a:pt x="4" y="46"/>
                    <a:pt x="4" y="48"/>
                    <a:pt x="3" y="49"/>
                  </a:cubicBezTo>
                  <a:cubicBezTo>
                    <a:pt x="1" y="56"/>
                    <a:pt x="0" y="64"/>
                    <a:pt x="0" y="72"/>
                  </a:cubicBezTo>
                  <a:cubicBezTo>
                    <a:pt x="0" y="105"/>
                    <a:pt x="24" y="132"/>
                    <a:pt x="54" y="139"/>
                  </a:cubicBezTo>
                  <a:cubicBezTo>
                    <a:pt x="56" y="139"/>
                    <a:pt x="57" y="139"/>
                    <a:pt x="59" y="140"/>
                  </a:cubicBezTo>
                  <a:cubicBezTo>
                    <a:pt x="62" y="140"/>
                    <a:pt x="66" y="141"/>
                    <a:pt x="70" y="141"/>
                  </a:cubicBezTo>
                  <a:cubicBezTo>
                    <a:pt x="70" y="141"/>
                    <a:pt x="71" y="141"/>
                    <a:pt x="71" y="141"/>
                  </a:cubicBezTo>
                  <a:cubicBezTo>
                    <a:pt x="88" y="140"/>
                    <a:pt x="104" y="134"/>
                    <a:pt x="116" y="123"/>
                  </a:cubicBezTo>
                  <a:cubicBezTo>
                    <a:pt x="117" y="122"/>
                    <a:pt x="118" y="121"/>
                    <a:pt x="119" y="120"/>
                  </a:cubicBezTo>
                  <a:cubicBezTo>
                    <a:pt x="132" y="107"/>
                    <a:pt x="140" y="89"/>
                    <a:pt x="140" y="69"/>
                  </a:cubicBezTo>
                  <a:cubicBezTo>
                    <a:pt x="140" y="44"/>
                    <a:pt x="125" y="21"/>
                    <a:pt x="105" y="10"/>
                  </a:cubicBezTo>
                  <a:cubicBezTo>
                    <a:pt x="103" y="9"/>
                    <a:pt x="102" y="8"/>
                    <a:pt x="101" y="8"/>
                  </a:cubicBezTo>
                  <a:cubicBezTo>
                    <a:pt x="91" y="3"/>
                    <a:pt x="81" y="0"/>
                    <a:pt x="7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7" name="Freeform 20315"/>
            <p:cNvSpPr>
              <a:spLocks/>
            </p:cNvSpPr>
            <p:nvPr/>
          </p:nvSpPr>
          <p:spPr bwMode="auto">
            <a:xfrm>
              <a:off x="5096531" y="6418888"/>
              <a:ext cx="46023" cy="45356"/>
            </a:xfrm>
            <a:custGeom>
              <a:avLst/>
              <a:gdLst>
                <a:gd name="T0" fmla="*/ 15 w 29"/>
                <a:gd name="T1" fmla="*/ 0 h 29"/>
                <a:gd name="T2" fmla="*/ 15 w 29"/>
                <a:gd name="T3" fmla="*/ 0 h 29"/>
                <a:gd name="T4" fmla="*/ 10 w 29"/>
                <a:gd name="T5" fmla="*/ 1 h 29"/>
                <a:gd name="T6" fmla="*/ 6 w 29"/>
                <a:gd name="T7" fmla="*/ 3 h 29"/>
                <a:gd name="T8" fmla="*/ 1 w 29"/>
                <a:gd name="T9" fmla="*/ 9 h 29"/>
                <a:gd name="T10" fmla="*/ 0 w 29"/>
                <a:gd name="T11" fmla="*/ 13 h 29"/>
                <a:gd name="T12" fmla="*/ 0 w 29"/>
                <a:gd name="T13" fmla="*/ 14 h 29"/>
                <a:gd name="T14" fmla="*/ 9 w 29"/>
                <a:gd name="T15" fmla="*/ 27 h 29"/>
                <a:gd name="T16" fmla="*/ 13 w 29"/>
                <a:gd name="T17" fmla="*/ 29 h 29"/>
                <a:gd name="T18" fmla="*/ 15 w 29"/>
                <a:gd name="T19" fmla="*/ 29 h 29"/>
                <a:gd name="T20" fmla="*/ 15 w 29"/>
                <a:gd name="T21" fmla="*/ 29 h 29"/>
                <a:gd name="T22" fmla="*/ 29 w 29"/>
                <a:gd name="T23" fmla="*/ 19 h 29"/>
                <a:gd name="T24" fmla="*/ 29 w 29"/>
                <a:gd name="T25" fmla="*/ 14 h 29"/>
                <a:gd name="T26" fmla="*/ 29 w 29"/>
                <a:gd name="T27" fmla="*/ 14 h 29"/>
                <a:gd name="T28" fmla="*/ 15 w 29"/>
                <a:gd name="T2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5" y="0"/>
                  </a:moveTo>
                  <a:cubicBezTo>
                    <a:pt x="15" y="0"/>
                    <a:pt x="15" y="0"/>
                    <a:pt x="15" y="0"/>
                  </a:cubicBezTo>
                  <a:cubicBezTo>
                    <a:pt x="13" y="0"/>
                    <a:pt x="11" y="0"/>
                    <a:pt x="10" y="1"/>
                  </a:cubicBezTo>
                  <a:cubicBezTo>
                    <a:pt x="8" y="1"/>
                    <a:pt x="7" y="2"/>
                    <a:pt x="6" y="3"/>
                  </a:cubicBezTo>
                  <a:cubicBezTo>
                    <a:pt x="4" y="5"/>
                    <a:pt x="2" y="7"/>
                    <a:pt x="1" y="9"/>
                  </a:cubicBezTo>
                  <a:cubicBezTo>
                    <a:pt x="1" y="10"/>
                    <a:pt x="1" y="12"/>
                    <a:pt x="0" y="13"/>
                  </a:cubicBezTo>
                  <a:cubicBezTo>
                    <a:pt x="0" y="14"/>
                    <a:pt x="0" y="14"/>
                    <a:pt x="0" y="14"/>
                  </a:cubicBezTo>
                  <a:cubicBezTo>
                    <a:pt x="1" y="20"/>
                    <a:pt x="4" y="25"/>
                    <a:pt x="9" y="27"/>
                  </a:cubicBezTo>
                  <a:cubicBezTo>
                    <a:pt x="10" y="28"/>
                    <a:pt x="11" y="28"/>
                    <a:pt x="13" y="29"/>
                  </a:cubicBezTo>
                  <a:cubicBezTo>
                    <a:pt x="14" y="29"/>
                    <a:pt x="14" y="29"/>
                    <a:pt x="15" y="29"/>
                  </a:cubicBezTo>
                  <a:cubicBezTo>
                    <a:pt x="15" y="29"/>
                    <a:pt x="15" y="29"/>
                    <a:pt x="15" y="29"/>
                  </a:cubicBezTo>
                  <a:cubicBezTo>
                    <a:pt x="22" y="29"/>
                    <a:pt x="27" y="24"/>
                    <a:pt x="29" y="19"/>
                  </a:cubicBezTo>
                  <a:cubicBezTo>
                    <a:pt x="29" y="17"/>
                    <a:pt x="29" y="16"/>
                    <a:pt x="29" y="14"/>
                  </a:cubicBezTo>
                  <a:cubicBezTo>
                    <a:pt x="29" y="14"/>
                    <a:pt x="29" y="14"/>
                    <a:pt x="29" y="14"/>
                  </a:cubicBezTo>
                  <a:cubicBezTo>
                    <a:pt x="29" y="6"/>
                    <a:pt x="23"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20316"/>
            <p:cNvSpPr>
              <a:spLocks noEditPoints="1"/>
            </p:cNvSpPr>
            <p:nvPr/>
          </p:nvSpPr>
          <p:spPr bwMode="auto">
            <a:xfrm>
              <a:off x="5074520" y="6394876"/>
              <a:ext cx="91380" cy="92714"/>
            </a:xfrm>
            <a:custGeom>
              <a:avLst/>
              <a:gdLst>
                <a:gd name="T0" fmla="*/ 19 w 58"/>
                <a:gd name="T1" fmla="*/ 10 h 59"/>
                <a:gd name="T2" fmla="*/ 29 w 58"/>
                <a:gd name="T3" fmla="*/ 8 h 59"/>
                <a:gd name="T4" fmla="*/ 29 w 58"/>
                <a:gd name="T5" fmla="*/ 8 h 59"/>
                <a:gd name="T6" fmla="*/ 50 w 58"/>
                <a:gd name="T7" fmla="*/ 29 h 59"/>
                <a:gd name="T8" fmla="*/ 50 w 58"/>
                <a:gd name="T9" fmla="*/ 31 h 59"/>
                <a:gd name="T10" fmla="*/ 50 w 58"/>
                <a:gd name="T11" fmla="*/ 35 h 59"/>
                <a:gd name="T12" fmla="*/ 29 w 58"/>
                <a:gd name="T13" fmla="*/ 51 h 59"/>
                <a:gd name="T14" fmla="*/ 29 w 58"/>
                <a:gd name="T15" fmla="*/ 51 h 59"/>
                <a:gd name="T16" fmla="*/ 24 w 58"/>
                <a:gd name="T17" fmla="*/ 50 h 59"/>
                <a:gd name="T18" fmla="*/ 20 w 58"/>
                <a:gd name="T19" fmla="*/ 49 h 59"/>
                <a:gd name="T20" fmla="*/ 7 w 58"/>
                <a:gd name="T21" fmla="*/ 30 h 59"/>
                <a:gd name="T22" fmla="*/ 8 w 58"/>
                <a:gd name="T23" fmla="*/ 27 h 59"/>
                <a:gd name="T24" fmla="*/ 8 w 58"/>
                <a:gd name="T25" fmla="*/ 23 h 59"/>
                <a:gd name="T26" fmla="*/ 15 w 58"/>
                <a:gd name="T27" fmla="*/ 13 h 59"/>
                <a:gd name="T28" fmla="*/ 19 w 58"/>
                <a:gd name="T29" fmla="*/ 10 h 59"/>
                <a:gd name="T30" fmla="*/ 29 w 58"/>
                <a:gd name="T31" fmla="*/ 0 h 59"/>
                <a:gd name="T32" fmla="*/ 28 w 58"/>
                <a:gd name="T33" fmla="*/ 0 h 59"/>
                <a:gd name="T34" fmla="*/ 14 w 58"/>
                <a:gd name="T35" fmla="*/ 4 h 59"/>
                <a:gd name="T36" fmla="*/ 10 w 58"/>
                <a:gd name="T37" fmla="*/ 7 h 59"/>
                <a:gd name="T38" fmla="*/ 1 w 58"/>
                <a:gd name="T39" fmla="*/ 22 h 59"/>
                <a:gd name="T40" fmla="*/ 0 w 58"/>
                <a:gd name="T41" fmla="*/ 26 h 59"/>
                <a:gd name="T42" fmla="*/ 0 w 58"/>
                <a:gd name="T43" fmla="*/ 30 h 59"/>
                <a:gd name="T44" fmla="*/ 16 w 58"/>
                <a:gd name="T45" fmla="*/ 56 h 59"/>
                <a:gd name="T46" fmla="*/ 20 w 58"/>
                <a:gd name="T47" fmla="*/ 57 h 59"/>
                <a:gd name="T48" fmla="*/ 29 w 58"/>
                <a:gd name="T49" fmla="*/ 59 h 59"/>
                <a:gd name="T50" fmla="*/ 29 w 58"/>
                <a:gd name="T51" fmla="*/ 59 h 59"/>
                <a:gd name="T52" fmla="*/ 57 w 58"/>
                <a:gd name="T53" fmla="*/ 37 h 59"/>
                <a:gd name="T54" fmla="*/ 58 w 58"/>
                <a:gd name="T55" fmla="*/ 32 h 59"/>
                <a:gd name="T56" fmla="*/ 58 w 58"/>
                <a:gd name="T57" fmla="*/ 29 h 59"/>
                <a:gd name="T58" fmla="*/ 29 w 58"/>
                <a:gd name="T5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59">
                  <a:moveTo>
                    <a:pt x="19" y="10"/>
                  </a:moveTo>
                  <a:cubicBezTo>
                    <a:pt x="22" y="9"/>
                    <a:pt x="25" y="8"/>
                    <a:pt x="29" y="8"/>
                  </a:cubicBezTo>
                  <a:cubicBezTo>
                    <a:pt x="29" y="8"/>
                    <a:pt x="29" y="8"/>
                    <a:pt x="29" y="8"/>
                  </a:cubicBezTo>
                  <a:cubicBezTo>
                    <a:pt x="41" y="8"/>
                    <a:pt x="50" y="17"/>
                    <a:pt x="50" y="29"/>
                  </a:cubicBezTo>
                  <a:cubicBezTo>
                    <a:pt x="50" y="29"/>
                    <a:pt x="50" y="30"/>
                    <a:pt x="50" y="31"/>
                  </a:cubicBezTo>
                  <a:cubicBezTo>
                    <a:pt x="50" y="32"/>
                    <a:pt x="50" y="34"/>
                    <a:pt x="50" y="35"/>
                  </a:cubicBezTo>
                  <a:cubicBezTo>
                    <a:pt x="47" y="44"/>
                    <a:pt x="39" y="50"/>
                    <a:pt x="29" y="51"/>
                  </a:cubicBezTo>
                  <a:cubicBezTo>
                    <a:pt x="29" y="51"/>
                    <a:pt x="29" y="51"/>
                    <a:pt x="29" y="51"/>
                  </a:cubicBezTo>
                  <a:cubicBezTo>
                    <a:pt x="27" y="51"/>
                    <a:pt x="25" y="50"/>
                    <a:pt x="24" y="50"/>
                  </a:cubicBezTo>
                  <a:cubicBezTo>
                    <a:pt x="22" y="50"/>
                    <a:pt x="21" y="49"/>
                    <a:pt x="20" y="49"/>
                  </a:cubicBezTo>
                  <a:cubicBezTo>
                    <a:pt x="13" y="45"/>
                    <a:pt x="8" y="38"/>
                    <a:pt x="7" y="30"/>
                  </a:cubicBezTo>
                  <a:cubicBezTo>
                    <a:pt x="7" y="29"/>
                    <a:pt x="7" y="28"/>
                    <a:pt x="8" y="27"/>
                  </a:cubicBezTo>
                  <a:cubicBezTo>
                    <a:pt x="8" y="26"/>
                    <a:pt x="8" y="24"/>
                    <a:pt x="8" y="23"/>
                  </a:cubicBezTo>
                  <a:cubicBezTo>
                    <a:pt x="10" y="19"/>
                    <a:pt x="12" y="15"/>
                    <a:pt x="15" y="13"/>
                  </a:cubicBezTo>
                  <a:cubicBezTo>
                    <a:pt x="16" y="12"/>
                    <a:pt x="18" y="11"/>
                    <a:pt x="19" y="10"/>
                  </a:cubicBezTo>
                  <a:moveTo>
                    <a:pt x="29" y="0"/>
                  </a:moveTo>
                  <a:cubicBezTo>
                    <a:pt x="29" y="0"/>
                    <a:pt x="29" y="0"/>
                    <a:pt x="28" y="0"/>
                  </a:cubicBezTo>
                  <a:cubicBezTo>
                    <a:pt x="23" y="0"/>
                    <a:pt x="18" y="2"/>
                    <a:pt x="14" y="4"/>
                  </a:cubicBezTo>
                  <a:cubicBezTo>
                    <a:pt x="12" y="5"/>
                    <a:pt x="11" y="6"/>
                    <a:pt x="10" y="7"/>
                  </a:cubicBezTo>
                  <a:cubicBezTo>
                    <a:pt x="6" y="10"/>
                    <a:pt x="2" y="16"/>
                    <a:pt x="1" y="22"/>
                  </a:cubicBezTo>
                  <a:cubicBezTo>
                    <a:pt x="0" y="23"/>
                    <a:pt x="0" y="25"/>
                    <a:pt x="0" y="26"/>
                  </a:cubicBezTo>
                  <a:cubicBezTo>
                    <a:pt x="0" y="27"/>
                    <a:pt x="0" y="28"/>
                    <a:pt x="0" y="30"/>
                  </a:cubicBezTo>
                  <a:cubicBezTo>
                    <a:pt x="0" y="41"/>
                    <a:pt x="6" y="51"/>
                    <a:pt x="16" y="56"/>
                  </a:cubicBezTo>
                  <a:cubicBezTo>
                    <a:pt x="17" y="56"/>
                    <a:pt x="19" y="57"/>
                    <a:pt x="20" y="57"/>
                  </a:cubicBezTo>
                  <a:cubicBezTo>
                    <a:pt x="23" y="58"/>
                    <a:pt x="26" y="59"/>
                    <a:pt x="29" y="59"/>
                  </a:cubicBezTo>
                  <a:cubicBezTo>
                    <a:pt x="29" y="59"/>
                    <a:pt x="29" y="59"/>
                    <a:pt x="29" y="59"/>
                  </a:cubicBezTo>
                  <a:cubicBezTo>
                    <a:pt x="43" y="58"/>
                    <a:pt x="54" y="49"/>
                    <a:pt x="57" y="37"/>
                  </a:cubicBezTo>
                  <a:cubicBezTo>
                    <a:pt x="58" y="35"/>
                    <a:pt x="58" y="34"/>
                    <a:pt x="58" y="32"/>
                  </a:cubicBezTo>
                  <a:cubicBezTo>
                    <a:pt x="58" y="31"/>
                    <a:pt x="58" y="30"/>
                    <a:pt x="58" y="29"/>
                  </a:cubicBezTo>
                  <a:cubicBezTo>
                    <a:pt x="58" y="13"/>
                    <a:pt x="45" y="0"/>
                    <a:pt x="2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20317"/>
            <p:cNvSpPr>
              <a:spLocks/>
            </p:cNvSpPr>
            <p:nvPr/>
          </p:nvSpPr>
          <p:spPr bwMode="auto">
            <a:xfrm>
              <a:off x="5359997" y="7432066"/>
              <a:ext cx="60030" cy="60030"/>
            </a:xfrm>
            <a:custGeom>
              <a:avLst/>
              <a:gdLst>
                <a:gd name="T0" fmla="*/ 19 w 38"/>
                <a:gd name="T1" fmla="*/ 0 h 38"/>
                <a:gd name="T2" fmla="*/ 19 w 38"/>
                <a:gd name="T3" fmla="*/ 0 h 38"/>
                <a:gd name="T4" fmla="*/ 19 w 38"/>
                <a:gd name="T5" fmla="*/ 0 h 38"/>
                <a:gd name="T6" fmla="*/ 8 w 38"/>
                <a:gd name="T7" fmla="*/ 4 h 38"/>
                <a:gd name="T8" fmla="*/ 5 w 38"/>
                <a:gd name="T9" fmla="*/ 7 h 38"/>
                <a:gd name="T10" fmla="*/ 0 w 38"/>
                <a:gd name="T11" fmla="*/ 20 h 38"/>
                <a:gd name="T12" fmla="*/ 5 w 38"/>
                <a:gd name="T13" fmla="*/ 32 h 38"/>
                <a:gd name="T14" fmla="*/ 8 w 38"/>
                <a:gd name="T15" fmla="*/ 35 h 38"/>
                <a:gd name="T16" fmla="*/ 19 w 38"/>
                <a:gd name="T17" fmla="*/ 38 h 38"/>
                <a:gd name="T18" fmla="*/ 20 w 38"/>
                <a:gd name="T19" fmla="*/ 38 h 38"/>
                <a:gd name="T20" fmla="*/ 36 w 38"/>
                <a:gd name="T21" fmla="*/ 29 h 38"/>
                <a:gd name="T22" fmla="*/ 37 w 38"/>
                <a:gd name="T23" fmla="*/ 26 h 38"/>
                <a:gd name="T24" fmla="*/ 38 w 38"/>
                <a:gd name="T25" fmla="*/ 19 h 38"/>
                <a:gd name="T26" fmla="*/ 37 w 38"/>
                <a:gd name="T27" fmla="*/ 13 h 38"/>
                <a:gd name="T28" fmla="*/ 35 w 38"/>
                <a:gd name="T29" fmla="*/ 9 h 38"/>
                <a:gd name="T30" fmla="*/ 28 w 38"/>
                <a:gd name="T31" fmla="*/ 2 h 38"/>
                <a:gd name="T32" fmla="*/ 24 w 38"/>
                <a:gd name="T33" fmla="*/ 1 h 38"/>
                <a:gd name="T34" fmla="*/ 19 w 38"/>
                <a:gd name="T3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38">
                  <a:moveTo>
                    <a:pt x="19" y="0"/>
                  </a:moveTo>
                  <a:cubicBezTo>
                    <a:pt x="19" y="0"/>
                    <a:pt x="19" y="0"/>
                    <a:pt x="19" y="0"/>
                  </a:cubicBezTo>
                  <a:cubicBezTo>
                    <a:pt x="19" y="0"/>
                    <a:pt x="19" y="0"/>
                    <a:pt x="19" y="0"/>
                  </a:cubicBezTo>
                  <a:cubicBezTo>
                    <a:pt x="15" y="0"/>
                    <a:pt x="11" y="2"/>
                    <a:pt x="8" y="4"/>
                  </a:cubicBezTo>
                  <a:cubicBezTo>
                    <a:pt x="7" y="5"/>
                    <a:pt x="6" y="6"/>
                    <a:pt x="5" y="7"/>
                  </a:cubicBezTo>
                  <a:cubicBezTo>
                    <a:pt x="2" y="10"/>
                    <a:pt x="0" y="15"/>
                    <a:pt x="0" y="20"/>
                  </a:cubicBezTo>
                  <a:cubicBezTo>
                    <a:pt x="0" y="24"/>
                    <a:pt x="2" y="28"/>
                    <a:pt x="5" y="32"/>
                  </a:cubicBezTo>
                  <a:cubicBezTo>
                    <a:pt x="6" y="33"/>
                    <a:pt x="7" y="34"/>
                    <a:pt x="8" y="35"/>
                  </a:cubicBezTo>
                  <a:cubicBezTo>
                    <a:pt x="11" y="37"/>
                    <a:pt x="15" y="38"/>
                    <a:pt x="19" y="38"/>
                  </a:cubicBezTo>
                  <a:cubicBezTo>
                    <a:pt x="19" y="38"/>
                    <a:pt x="20" y="38"/>
                    <a:pt x="20" y="38"/>
                  </a:cubicBezTo>
                  <a:cubicBezTo>
                    <a:pt x="26" y="38"/>
                    <a:pt x="32" y="35"/>
                    <a:pt x="36" y="29"/>
                  </a:cubicBezTo>
                  <a:cubicBezTo>
                    <a:pt x="36" y="28"/>
                    <a:pt x="37" y="27"/>
                    <a:pt x="37" y="26"/>
                  </a:cubicBezTo>
                  <a:cubicBezTo>
                    <a:pt x="38" y="23"/>
                    <a:pt x="38" y="21"/>
                    <a:pt x="38" y="19"/>
                  </a:cubicBezTo>
                  <a:cubicBezTo>
                    <a:pt x="38" y="17"/>
                    <a:pt x="38" y="15"/>
                    <a:pt x="37" y="13"/>
                  </a:cubicBezTo>
                  <a:cubicBezTo>
                    <a:pt x="37" y="11"/>
                    <a:pt x="36" y="10"/>
                    <a:pt x="35" y="9"/>
                  </a:cubicBezTo>
                  <a:cubicBezTo>
                    <a:pt x="33" y="6"/>
                    <a:pt x="31" y="3"/>
                    <a:pt x="28" y="2"/>
                  </a:cubicBezTo>
                  <a:cubicBezTo>
                    <a:pt x="26" y="1"/>
                    <a:pt x="25" y="1"/>
                    <a:pt x="24" y="1"/>
                  </a:cubicBezTo>
                  <a:cubicBezTo>
                    <a:pt x="22" y="0"/>
                    <a:pt x="21"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0" name="Freeform 20318"/>
            <p:cNvSpPr>
              <a:spLocks noEditPoints="1"/>
            </p:cNvSpPr>
            <p:nvPr/>
          </p:nvSpPr>
          <p:spPr bwMode="auto">
            <a:xfrm>
              <a:off x="5328648" y="7400717"/>
              <a:ext cx="122729" cy="122729"/>
            </a:xfrm>
            <a:custGeom>
              <a:avLst/>
              <a:gdLst>
                <a:gd name="T0" fmla="*/ 22 w 78"/>
                <a:gd name="T1" fmla="*/ 17 h 78"/>
                <a:gd name="T2" fmla="*/ 39 w 78"/>
                <a:gd name="T3" fmla="*/ 11 h 78"/>
                <a:gd name="T4" fmla="*/ 39 w 78"/>
                <a:gd name="T5" fmla="*/ 11 h 78"/>
                <a:gd name="T6" fmla="*/ 40 w 78"/>
                <a:gd name="T7" fmla="*/ 11 h 78"/>
                <a:gd name="T8" fmla="*/ 45 w 78"/>
                <a:gd name="T9" fmla="*/ 11 h 78"/>
                <a:gd name="T10" fmla="*/ 47 w 78"/>
                <a:gd name="T11" fmla="*/ 12 h 78"/>
                <a:gd name="T12" fmla="*/ 51 w 78"/>
                <a:gd name="T13" fmla="*/ 13 h 78"/>
                <a:gd name="T14" fmla="*/ 64 w 78"/>
                <a:gd name="T15" fmla="*/ 24 h 78"/>
                <a:gd name="T16" fmla="*/ 66 w 78"/>
                <a:gd name="T17" fmla="*/ 28 h 78"/>
                <a:gd name="T18" fmla="*/ 68 w 78"/>
                <a:gd name="T19" fmla="*/ 39 h 78"/>
                <a:gd name="T20" fmla="*/ 66 w 78"/>
                <a:gd name="T21" fmla="*/ 50 h 78"/>
                <a:gd name="T22" fmla="*/ 64 w 78"/>
                <a:gd name="T23" fmla="*/ 53 h 78"/>
                <a:gd name="T24" fmla="*/ 40 w 78"/>
                <a:gd name="T25" fmla="*/ 68 h 78"/>
                <a:gd name="T26" fmla="*/ 39 w 78"/>
                <a:gd name="T27" fmla="*/ 68 h 78"/>
                <a:gd name="T28" fmla="*/ 21 w 78"/>
                <a:gd name="T29" fmla="*/ 61 h 78"/>
                <a:gd name="T30" fmla="*/ 18 w 78"/>
                <a:gd name="T31" fmla="*/ 58 h 78"/>
                <a:gd name="T32" fmla="*/ 11 w 78"/>
                <a:gd name="T33" fmla="*/ 40 h 78"/>
                <a:gd name="T34" fmla="*/ 18 w 78"/>
                <a:gd name="T35" fmla="*/ 20 h 78"/>
                <a:gd name="T36" fmla="*/ 22 w 78"/>
                <a:gd name="T37" fmla="*/ 17 h 78"/>
                <a:gd name="T38" fmla="*/ 39 w 78"/>
                <a:gd name="T39" fmla="*/ 0 h 78"/>
                <a:gd name="T40" fmla="*/ 39 w 78"/>
                <a:gd name="T41" fmla="*/ 0 h 78"/>
                <a:gd name="T42" fmla="*/ 14 w 78"/>
                <a:gd name="T43" fmla="*/ 9 h 78"/>
                <a:gd name="T44" fmla="*/ 11 w 78"/>
                <a:gd name="T45" fmla="*/ 12 h 78"/>
                <a:gd name="T46" fmla="*/ 0 w 78"/>
                <a:gd name="T47" fmla="*/ 40 h 78"/>
                <a:gd name="T48" fmla="*/ 11 w 78"/>
                <a:gd name="T49" fmla="*/ 66 h 78"/>
                <a:gd name="T50" fmla="*/ 14 w 78"/>
                <a:gd name="T51" fmla="*/ 69 h 78"/>
                <a:gd name="T52" fmla="*/ 39 w 78"/>
                <a:gd name="T53" fmla="*/ 78 h 78"/>
                <a:gd name="T54" fmla="*/ 40 w 78"/>
                <a:gd name="T55" fmla="*/ 78 h 78"/>
                <a:gd name="T56" fmla="*/ 73 w 78"/>
                <a:gd name="T57" fmla="*/ 58 h 78"/>
                <a:gd name="T58" fmla="*/ 75 w 78"/>
                <a:gd name="T59" fmla="*/ 54 h 78"/>
                <a:gd name="T60" fmla="*/ 78 w 78"/>
                <a:gd name="T61" fmla="*/ 39 h 78"/>
                <a:gd name="T62" fmla="*/ 75 w 78"/>
                <a:gd name="T63" fmla="*/ 24 h 78"/>
                <a:gd name="T64" fmla="*/ 73 w 78"/>
                <a:gd name="T65" fmla="*/ 20 h 78"/>
                <a:gd name="T66" fmla="*/ 54 w 78"/>
                <a:gd name="T67" fmla="*/ 3 h 78"/>
                <a:gd name="T68" fmla="*/ 50 w 78"/>
                <a:gd name="T69" fmla="*/ 2 h 78"/>
                <a:gd name="T70" fmla="*/ 46 w 78"/>
                <a:gd name="T71" fmla="*/ 1 h 78"/>
                <a:gd name="T72" fmla="*/ 42 w 78"/>
                <a:gd name="T73" fmla="*/ 0 h 78"/>
                <a:gd name="T74" fmla="*/ 39 w 78"/>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78">
                  <a:moveTo>
                    <a:pt x="22" y="17"/>
                  </a:moveTo>
                  <a:cubicBezTo>
                    <a:pt x="26" y="13"/>
                    <a:pt x="32" y="11"/>
                    <a:pt x="39" y="11"/>
                  </a:cubicBezTo>
                  <a:cubicBezTo>
                    <a:pt x="39" y="11"/>
                    <a:pt x="39" y="11"/>
                    <a:pt x="39" y="11"/>
                  </a:cubicBezTo>
                  <a:cubicBezTo>
                    <a:pt x="40" y="11"/>
                    <a:pt x="40" y="11"/>
                    <a:pt x="40" y="11"/>
                  </a:cubicBezTo>
                  <a:cubicBezTo>
                    <a:pt x="42" y="11"/>
                    <a:pt x="43" y="11"/>
                    <a:pt x="45" y="11"/>
                  </a:cubicBezTo>
                  <a:cubicBezTo>
                    <a:pt x="45" y="11"/>
                    <a:pt x="46" y="12"/>
                    <a:pt x="47" y="12"/>
                  </a:cubicBezTo>
                  <a:cubicBezTo>
                    <a:pt x="48" y="12"/>
                    <a:pt x="49" y="13"/>
                    <a:pt x="51" y="13"/>
                  </a:cubicBezTo>
                  <a:cubicBezTo>
                    <a:pt x="56" y="16"/>
                    <a:pt x="61" y="20"/>
                    <a:pt x="64" y="24"/>
                  </a:cubicBezTo>
                  <a:cubicBezTo>
                    <a:pt x="64" y="26"/>
                    <a:pt x="65" y="27"/>
                    <a:pt x="66" y="28"/>
                  </a:cubicBezTo>
                  <a:cubicBezTo>
                    <a:pt x="67" y="32"/>
                    <a:pt x="68" y="35"/>
                    <a:pt x="68" y="39"/>
                  </a:cubicBezTo>
                  <a:cubicBezTo>
                    <a:pt x="68" y="43"/>
                    <a:pt x="67" y="46"/>
                    <a:pt x="66" y="50"/>
                  </a:cubicBezTo>
                  <a:cubicBezTo>
                    <a:pt x="65" y="51"/>
                    <a:pt x="65" y="52"/>
                    <a:pt x="64" y="53"/>
                  </a:cubicBezTo>
                  <a:cubicBezTo>
                    <a:pt x="59" y="62"/>
                    <a:pt x="50" y="68"/>
                    <a:pt x="40" y="68"/>
                  </a:cubicBezTo>
                  <a:cubicBezTo>
                    <a:pt x="40" y="68"/>
                    <a:pt x="39" y="68"/>
                    <a:pt x="39" y="68"/>
                  </a:cubicBezTo>
                  <a:cubicBezTo>
                    <a:pt x="33" y="68"/>
                    <a:pt x="26" y="65"/>
                    <a:pt x="21" y="61"/>
                  </a:cubicBezTo>
                  <a:cubicBezTo>
                    <a:pt x="20" y="60"/>
                    <a:pt x="19" y="59"/>
                    <a:pt x="18" y="58"/>
                  </a:cubicBezTo>
                  <a:cubicBezTo>
                    <a:pt x="14" y="53"/>
                    <a:pt x="11" y="47"/>
                    <a:pt x="11" y="40"/>
                  </a:cubicBezTo>
                  <a:cubicBezTo>
                    <a:pt x="11" y="32"/>
                    <a:pt x="14" y="25"/>
                    <a:pt x="18" y="20"/>
                  </a:cubicBezTo>
                  <a:cubicBezTo>
                    <a:pt x="19" y="19"/>
                    <a:pt x="20" y="18"/>
                    <a:pt x="22" y="17"/>
                  </a:cubicBezTo>
                  <a:moveTo>
                    <a:pt x="39" y="0"/>
                  </a:moveTo>
                  <a:cubicBezTo>
                    <a:pt x="39" y="0"/>
                    <a:pt x="39" y="0"/>
                    <a:pt x="39" y="0"/>
                  </a:cubicBezTo>
                  <a:cubicBezTo>
                    <a:pt x="29" y="1"/>
                    <a:pt x="21" y="4"/>
                    <a:pt x="14" y="9"/>
                  </a:cubicBezTo>
                  <a:cubicBezTo>
                    <a:pt x="13" y="10"/>
                    <a:pt x="12" y="11"/>
                    <a:pt x="11" y="12"/>
                  </a:cubicBezTo>
                  <a:cubicBezTo>
                    <a:pt x="4" y="20"/>
                    <a:pt x="0" y="29"/>
                    <a:pt x="0" y="40"/>
                  </a:cubicBezTo>
                  <a:cubicBezTo>
                    <a:pt x="1" y="50"/>
                    <a:pt x="5" y="59"/>
                    <a:pt x="11" y="66"/>
                  </a:cubicBezTo>
                  <a:cubicBezTo>
                    <a:pt x="12" y="67"/>
                    <a:pt x="13" y="68"/>
                    <a:pt x="14" y="69"/>
                  </a:cubicBezTo>
                  <a:cubicBezTo>
                    <a:pt x="21" y="75"/>
                    <a:pt x="30" y="78"/>
                    <a:pt x="39" y="78"/>
                  </a:cubicBezTo>
                  <a:cubicBezTo>
                    <a:pt x="40" y="78"/>
                    <a:pt x="40" y="78"/>
                    <a:pt x="40" y="78"/>
                  </a:cubicBezTo>
                  <a:cubicBezTo>
                    <a:pt x="54" y="78"/>
                    <a:pt x="67" y="70"/>
                    <a:pt x="73" y="58"/>
                  </a:cubicBezTo>
                  <a:cubicBezTo>
                    <a:pt x="74" y="57"/>
                    <a:pt x="75" y="55"/>
                    <a:pt x="75" y="54"/>
                  </a:cubicBezTo>
                  <a:cubicBezTo>
                    <a:pt x="77" y="49"/>
                    <a:pt x="78" y="44"/>
                    <a:pt x="78" y="39"/>
                  </a:cubicBezTo>
                  <a:cubicBezTo>
                    <a:pt x="78" y="33"/>
                    <a:pt x="77" y="28"/>
                    <a:pt x="75" y="24"/>
                  </a:cubicBezTo>
                  <a:cubicBezTo>
                    <a:pt x="74" y="22"/>
                    <a:pt x="74" y="21"/>
                    <a:pt x="73" y="20"/>
                  </a:cubicBezTo>
                  <a:cubicBezTo>
                    <a:pt x="69" y="12"/>
                    <a:pt x="62" y="7"/>
                    <a:pt x="54" y="3"/>
                  </a:cubicBezTo>
                  <a:cubicBezTo>
                    <a:pt x="53" y="3"/>
                    <a:pt x="52" y="2"/>
                    <a:pt x="50" y="2"/>
                  </a:cubicBezTo>
                  <a:cubicBezTo>
                    <a:pt x="49" y="1"/>
                    <a:pt x="47" y="1"/>
                    <a:pt x="46" y="1"/>
                  </a:cubicBezTo>
                  <a:cubicBezTo>
                    <a:pt x="44" y="1"/>
                    <a:pt x="43" y="0"/>
                    <a:pt x="42" y="0"/>
                  </a:cubicBezTo>
                  <a:cubicBezTo>
                    <a:pt x="41" y="0"/>
                    <a:pt x="40" y="0"/>
                    <a:pt x="3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1" name="Freeform 20423"/>
            <p:cNvSpPr>
              <a:spLocks/>
            </p:cNvSpPr>
            <p:nvPr/>
          </p:nvSpPr>
          <p:spPr bwMode="auto">
            <a:xfrm>
              <a:off x="5276622" y="6064042"/>
              <a:ext cx="113391" cy="106721"/>
            </a:xfrm>
            <a:custGeom>
              <a:avLst/>
              <a:gdLst>
                <a:gd name="T0" fmla="*/ 36 w 72"/>
                <a:gd name="T1" fmla="*/ 0 h 68"/>
                <a:gd name="T2" fmla="*/ 24 w 72"/>
                <a:gd name="T3" fmla="*/ 2 h 68"/>
                <a:gd name="T4" fmla="*/ 20 w 72"/>
                <a:gd name="T5" fmla="*/ 4 h 68"/>
                <a:gd name="T6" fmla="*/ 3 w 72"/>
                <a:gd name="T7" fmla="*/ 29 h 68"/>
                <a:gd name="T8" fmla="*/ 32 w 72"/>
                <a:gd name="T9" fmla="*/ 67 h 68"/>
                <a:gd name="T10" fmla="*/ 37 w 72"/>
                <a:gd name="T11" fmla="*/ 68 h 68"/>
                <a:gd name="T12" fmla="*/ 70 w 72"/>
                <a:gd name="T13" fmla="*/ 39 h 68"/>
                <a:gd name="T14" fmla="*/ 56 w 72"/>
                <a:gd name="T15" fmla="*/ 6 h 68"/>
                <a:gd name="T16" fmla="*/ 53 w 72"/>
                <a:gd name="T17" fmla="*/ 4 h 68"/>
                <a:gd name="T18" fmla="*/ 43 w 72"/>
                <a:gd name="T19" fmla="*/ 0 h 68"/>
                <a:gd name="T20" fmla="*/ 42 w 72"/>
                <a:gd name="T21" fmla="*/ 0 h 68"/>
                <a:gd name="T22" fmla="*/ 38 w 72"/>
                <a:gd name="T23" fmla="*/ 0 h 68"/>
                <a:gd name="T24" fmla="*/ 36 w 72"/>
                <a:gd name="T2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8">
                  <a:moveTo>
                    <a:pt x="36" y="0"/>
                  </a:moveTo>
                  <a:cubicBezTo>
                    <a:pt x="32" y="0"/>
                    <a:pt x="28" y="1"/>
                    <a:pt x="24" y="2"/>
                  </a:cubicBezTo>
                  <a:cubicBezTo>
                    <a:pt x="23" y="3"/>
                    <a:pt x="21" y="3"/>
                    <a:pt x="20" y="4"/>
                  </a:cubicBezTo>
                  <a:cubicBezTo>
                    <a:pt x="11" y="9"/>
                    <a:pt x="5" y="18"/>
                    <a:pt x="3" y="29"/>
                  </a:cubicBezTo>
                  <a:cubicBezTo>
                    <a:pt x="0" y="47"/>
                    <a:pt x="13" y="65"/>
                    <a:pt x="32" y="67"/>
                  </a:cubicBezTo>
                  <a:cubicBezTo>
                    <a:pt x="33" y="68"/>
                    <a:pt x="35" y="68"/>
                    <a:pt x="37" y="68"/>
                  </a:cubicBezTo>
                  <a:cubicBezTo>
                    <a:pt x="53" y="68"/>
                    <a:pt x="68" y="56"/>
                    <a:pt x="70" y="39"/>
                  </a:cubicBezTo>
                  <a:cubicBezTo>
                    <a:pt x="72" y="26"/>
                    <a:pt x="66" y="13"/>
                    <a:pt x="56" y="6"/>
                  </a:cubicBezTo>
                  <a:cubicBezTo>
                    <a:pt x="55" y="5"/>
                    <a:pt x="54" y="4"/>
                    <a:pt x="53" y="4"/>
                  </a:cubicBezTo>
                  <a:cubicBezTo>
                    <a:pt x="49" y="2"/>
                    <a:pt x="46" y="1"/>
                    <a:pt x="43" y="0"/>
                  </a:cubicBezTo>
                  <a:cubicBezTo>
                    <a:pt x="42" y="0"/>
                    <a:pt x="42" y="0"/>
                    <a:pt x="42" y="0"/>
                  </a:cubicBezTo>
                  <a:cubicBezTo>
                    <a:pt x="40" y="0"/>
                    <a:pt x="39" y="0"/>
                    <a:pt x="38" y="0"/>
                  </a:cubicBezTo>
                  <a:cubicBezTo>
                    <a:pt x="38" y="0"/>
                    <a:pt x="37" y="0"/>
                    <a:pt x="3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20541"/>
            <p:cNvSpPr>
              <a:spLocks/>
            </p:cNvSpPr>
            <p:nvPr/>
          </p:nvSpPr>
          <p:spPr bwMode="auto">
            <a:xfrm>
              <a:off x="6887440" y="5926641"/>
              <a:ext cx="132067" cy="132734"/>
            </a:xfrm>
            <a:custGeom>
              <a:avLst/>
              <a:gdLst>
                <a:gd name="T0" fmla="*/ 8 w 84"/>
                <a:gd name="T1" fmla="*/ 29 h 84"/>
                <a:gd name="T2" fmla="*/ 55 w 84"/>
                <a:gd name="T3" fmla="*/ 8 h 84"/>
                <a:gd name="T4" fmla="*/ 77 w 84"/>
                <a:gd name="T5" fmla="*/ 55 h 84"/>
                <a:gd name="T6" fmla="*/ 29 w 84"/>
                <a:gd name="T7" fmla="*/ 77 h 84"/>
                <a:gd name="T8" fmla="*/ 8 w 84"/>
                <a:gd name="T9" fmla="*/ 29 h 84"/>
              </a:gdLst>
              <a:ahLst/>
              <a:cxnLst>
                <a:cxn ang="0">
                  <a:pos x="T0" y="T1"/>
                </a:cxn>
                <a:cxn ang="0">
                  <a:pos x="T2" y="T3"/>
                </a:cxn>
                <a:cxn ang="0">
                  <a:pos x="T4" y="T5"/>
                </a:cxn>
                <a:cxn ang="0">
                  <a:pos x="T6" y="T7"/>
                </a:cxn>
                <a:cxn ang="0">
                  <a:pos x="T8" y="T9"/>
                </a:cxn>
              </a:cxnLst>
              <a:rect l="0" t="0" r="r" b="b"/>
              <a:pathLst>
                <a:path w="84" h="84">
                  <a:moveTo>
                    <a:pt x="8" y="29"/>
                  </a:moveTo>
                  <a:cubicBezTo>
                    <a:pt x="15" y="10"/>
                    <a:pt x="36" y="0"/>
                    <a:pt x="55" y="8"/>
                  </a:cubicBezTo>
                  <a:cubicBezTo>
                    <a:pt x="74" y="15"/>
                    <a:pt x="84" y="36"/>
                    <a:pt x="77" y="55"/>
                  </a:cubicBezTo>
                  <a:cubicBezTo>
                    <a:pt x="70" y="74"/>
                    <a:pt x="48" y="84"/>
                    <a:pt x="29" y="77"/>
                  </a:cubicBezTo>
                  <a:cubicBezTo>
                    <a:pt x="10" y="70"/>
                    <a:pt x="0" y="48"/>
                    <a:pt x="8" y="2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20648"/>
            <p:cNvSpPr>
              <a:spLocks/>
            </p:cNvSpPr>
            <p:nvPr/>
          </p:nvSpPr>
          <p:spPr bwMode="auto">
            <a:xfrm>
              <a:off x="5875595" y="6842437"/>
              <a:ext cx="530935" cy="781729"/>
            </a:xfrm>
            <a:custGeom>
              <a:avLst/>
              <a:gdLst>
                <a:gd name="T0" fmla="*/ 787 w 796"/>
                <a:gd name="T1" fmla="*/ 0 h 1172"/>
                <a:gd name="T2" fmla="*/ 796 w 796"/>
                <a:gd name="T3" fmla="*/ 5 h 1172"/>
                <a:gd name="T4" fmla="*/ 9 w 796"/>
                <a:gd name="T5" fmla="*/ 1172 h 1172"/>
                <a:gd name="T6" fmla="*/ 0 w 796"/>
                <a:gd name="T7" fmla="*/ 1165 h 1172"/>
                <a:gd name="T8" fmla="*/ 787 w 796"/>
                <a:gd name="T9" fmla="*/ 0 h 1172"/>
              </a:gdLst>
              <a:ahLst/>
              <a:cxnLst>
                <a:cxn ang="0">
                  <a:pos x="T0" y="T1"/>
                </a:cxn>
                <a:cxn ang="0">
                  <a:pos x="T2" y="T3"/>
                </a:cxn>
                <a:cxn ang="0">
                  <a:pos x="T4" y="T5"/>
                </a:cxn>
                <a:cxn ang="0">
                  <a:pos x="T6" y="T7"/>
                </a:cxn>
                <a:cxn ang="0">
                  <a:pos x="T8" y="T9"/>
                </a:cxn>
              </a:cxnLst>
              <a:rect l="0" t="0" r="r" b="b"/>
              <a:pathLst>
                <a:path w="796" h="1172">
                  <a:moveTo>
                    <a:pt x="787" y="0"/>
                  </a:moveTo>
                  <a:lnTo>
                    <a:pt x="796" y="5"/>
                  </a:lnTo>
                  <a:lnTo>
                    <a:pt x="9" y="1172"/>
                  </a:lnTo>
                  <a:lnTo>
                    <a:pt x="0" y="1165"/>
                  </a:lnTo>
                  <a:lnTo>
                    <a:pt x="787"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20655"/>
            <p:cNvSpPr>
              <a:spLocks/>
            </p:cNvSpPr>
            <p:nvPr/>
          </p:nvSpPr>
          <p:spPr bwMode="auto">
            <a:xfrm>
              <a:off x="5914948" y="7064549"/>
              <a:ext cx="964488" cy="961820"/>
            </a:xfrm>
            <a:custGeom>
              <a:avLst/>
              <a:gdLst>
                <a:gd name="T0" fmla="*/ 775 w 1446"/>
                <a:gd name="T1" fmla="*/ 293 h 1442"/>
                <a:gd name="T2" fmla="*/ 777 w 1446"/>
                <a:gd name="T3" fmla="*/ 293 h 1442"/>
                <a:gd name="T4" fmla="*/ 1446 w 1446"/>
                <a:gd name="T5" fmla="*/ 844 h 1442"/>
                <a:gd name="T6" fmla="*/ 1441 w 1446"/>
                <a:gd name="T7" fmla="*/ 849 h 1442"/>
                <a:gd name="T8" fmla="*/ 848 w 1446"/>
                <a:gd name="T9" fmla="*/ 1442 h 1442"/>
                <a:gd name="T10" fmla="*/ 841 w 1446"/>
                <a:gd name="T11" fmla="*/ 1433 h 1442"/>
                <a:gd name="T12" fmla="*/ 1429 w 1446"/>
                <a:gd name="T13" fmla="*/ 846 h 1442"/>
                <a:gd name="T14" fmla="*/ 770 w 1446"/>
                <a:gd name="T15" fmla="*/ 303 h 1442"/>
                <a:gd name="T16" fmla="*/ 0 w 1446"/>
                <a:gd name="T17" fmla="*/ 10 h 1442"/>
                <a:gd name="T18" fmla="*/ 4 w 1446"/>
                <a:gd name="T19" fmla="*/ 0 h 1442"/>
                <a:gd name="T20" fmla="*/ 775 w 1446"/>
                <a:gd name="T21" fmla="*/ 293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6" h="1442">
                  <a:moveTo>
                    <a:pt x="775" y="293"/>
                  </a:moveTo>
                  <a:lnTo>
                    <a:pt x="777" y="293"/>
                  </a:lnTo>
                  <a:lnTo>
                    <a:pt x="1446" y="844"/>
                  </a:lnTo>
                  <a:lnTo>
                    <a:pt x="1441" y="849"/>
                  </a:lnTo>
                  <a:lnTo>
                    <a:pt x="848" y="1442"/>
                  </a:lnTo>
                  <a:lnTo>
                    <a:pt x="841" y="1433"/>
                  </a:lnTo>
                  <a:lnTo>
                    <a:pt x="1429" y="846"/>
                  </a:lnTo>
                  <a:lnTo>
                    <a:pt x="770" y="303"/>
                  </a:lnTo>
                  <a:lnTo>
                    <a:pt x="0" y="10"/>
                  </a:lnTo>
                  <a:lnTo>
                    <a:pt x="4" y="0"/>
                  </a:lnTo>
                  <a:lnTo>
                    <a:pt x="775" y="293"/>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20676"/>
            <p:cNvSpPr>
              <a:spLocks/>
            </p:cNvSpPr>
            <p:nvPr/>
          </p:nvSpPr>
          <p:spPr bwMode="auto">
            <a:xfrm>
              <a:off x="4289459" y="7933656"/>
              <a:ext cx="80708" cy="80040"/>
            </a:xfrm>
            <a:custGeom>
              <a:avLst/>
              <a:gdLst>
                <a:gd name="T0" fmla="*/ 45 w 51"/>
                <a:gd name="T1" fmla="*/ 35 h 51"/>
                <a:gd name="T2" fmla="*/ 15 w 51"/>
                <a:gd name="T3" fmla="*/ 45 h 51"/>
                <a:gd name="T4" fmla="*/ 5 w 51"/>
                <a:gd name="T5" fmla="*/ 15 h 51"/>
                <a:gd name="T6" fmla="*/ 35 w 51"/>
                <a:gd name="T7" fmla="*/ 5 h 51"/>
                <a:gd name="T8" fmla="*/ 45 w 51"/>
                <a:gd name="T9" fmla="*/ 35 h 51"/>
              </a:gdLst>
              <a:ahLst/>
              <a:cxnLst>
                <a:cxn ang="0">
                  <a:pos x="T0" y="T1"/>
                </a:cxn>
                <a:cxn ang="0">
                  <a:pos x="T2" y="T3"/>
                </a:cxn>
                <a:cxn ang="0">
                  <a:pos x="T4" y="T5"/>
                </a:cxn>
                <a:cxn ang="0">
                  <a:pos x="T6" y="T7"/>
                </a:cxn>
                <a:cxn ang="0">
                  <a:pos x="T8" y="T9"/>
                </a:cxn>
              </a:cxnLst>
              <a:rect l="0" t="0" r="r" b="b"/>
              <a:pathLst>
                <a:path w="51" h="51">
                  <a:moveTo>
                    <a:pt x="45" y="35"/>
                  </a:moveTo>
                  <a:cubicBezTo>
                    <a:pt x="39" y="46"/>
                    <a:pt x="26" y="51"/>
                    <a:pt x="15" y="45"/>
                  </a:cubicBezTo>
                  <a:cubicBezTo>
                    <a:pt x="4" y="39"/>
                    <a:pt x="0" y="26"/>
                    <a:pt x="5" y="15"/>
                  </a:cubicBezTo>
                  <a:cubicBezTo>
                    <a:pt x="11" y="4"/>
                    <a:pt x="24" y="0"/>
                    <a:pt x="35" y="5"/>
                  </a:cubicBezTo>
                  <a:cubicBezTo>
                    <a:pt x="46" y="11"/>
                    <a:pt x="51" y="24"/>
                    <a:pt x="45" y="3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20677"/>
            <p:cNvSpPr>
              <a:spLocks/>
            </p:cNvSpPr>
            <p:nvPr/>
          </p:nvSpPr>
          <p:spPr bwMode="auto">
            <a:xfrm>
              <a:off x="4863082" y="7918982"/>
              <a:ext cx="148742" cy="146741"/>
            </a:xfrm>
            <a:custGeom>
              <a:avLst/>
              <a:gdLst>
                <a:gd name="T0" fmla="*/ 83 w 94"/>
                <a:gd name="T1" fmla="*/ 65 h 93"/>
                <a:gd name="T2" fmla="*/ 28 w 94"/>
                <a:gd name="T3" fmla="*/ 83 h 93"/>
                <a:gd name="T4" fmla="*/ 10 w 94"/>
                <a:gd name="T5" fmla="*/ 28 h 93"/>
                <a:gd name="T6" fmla="*/ 66 w 94"/>
                <a:gd name="T7" fmla="*/ 10 h 93"/>
                <a:gd name="T8" fmla="*/ 83 w 94"/>
                <a:gd name="T9" fmla="*/ 65 h 93"/>
              </a:gdLst>
              <a:ahLst/>
              <a:cxnLst>
                <a:cxn ang="0">
                  <a:pos x="T0" y="T1"/>
                </a:cxn>
                <a:cxn ang="0">
                  <a:pos x="T2" y="T3"/>
                </a:cxn>
                <a:cxn ang="0">
                  <a:pos x="T4" y="T5"/>
                </a:cxn>
                <a:cxn ang="0">
                  <a:pos x="T6" y="T7"/>
                </a:cxn>
                <a:cxn ang="0">
                  <a:pos x="T8" y="T9"/>
                </a:cxn>
              </a:cxnLst>
              <a:rect l="0" t="0" r="r" b="b"/>
              <a:pathLst>
                <a:path w="94" h="93">
                  <a:moveTo>
                    <a:pt x="83" y="65"/>
                  </a:moveTo>
                  <a:cubicBezTo>
                    <a:pt x="73" y="86"/>
                    <a:pt x="48" y="93"/>
                    <a:pt x="28" y="83"/>
                  </a:cubicBezTo>
                  <a:cubicBezTo>
                    <a:pt x="8" y="73"/>
                    <a:pt x="0" y="48"/>
                    <a:pt x="10" y="28"/>
                  </a:cubicBezTo>
                  <a:cubicBezTo>
                    <a:pt x="21" y="8"/>
                    <a:pt x="45" y="0"/>
                    <a:pt x="66" y="10"/>
                  </a:cubicBezTo>
                  <a:cubicBezTo>
                    <a:pt x="86" y="21"/>
                    <a:pt x="94" y="45"/>
                    <a:pt x="83" y="65"/>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7" name="Freeform 20679"/>
            <p:cNvSpPr>
              <a:spLocks/>
            </p:cNvSpPr>
            <p:nvPr/>
          </p:nvSpPr>
          <p:spPr bwMode="auto">
            <a:xfrm>
              <a:off x="5438707" y="8095737"/>
              <a:ext cx="92714" cy="92714"/>
            </a:xfrm>
            <a:custGeom>
              <a:avLst/>
              <a:gdLst>
                <a:gd name="T0" fmla="*/ 53 w 59"/>
                <a:gd name="T1" fmla="*/ 42 h 59"/>
                <a:gd name="T2" fmla="*/ 18 w 59"/>
                <a:gd name="T3" fmla="*/ 53 h 59"/>
                <a:gd name="T4" fmla="*/ 7 w 59"/>
                <a:gd name="T5" fmla="*/ 18 h 59"/>
                <a:gd name="T6" fmla="*/ 42 w 59"/>
                <a:gd name="T7" fmla="*/ 7 h 59"/>
                <a:gd name="T8" fmla="*/ 53 w 59"/>
                <a:gd name="T9" fmla="*/ 42 h 59"/>
              </a:gdLst>
              <a:ahLst/>
              <a:cxnLst>
                <a:cxn ang="0">
                  <a:pos x="T0" y="T1"/>
                </a:cxn>
                <a:cxn ang="0">
                  <a:pos x="T2" y="T3"/>
                </a:cxn>
                <a:cxn ang="0">
                  <a:pos x="T4" y="T5"/>
                </a:cxn>
                <a:cxn ang="0">
                  <a:pos x="T6" y="T7"/>
                </a:cxn>
                <a:cxn ang="0">
                  <a:pos x="T8" y="T9"/>
                </a:cxn>
              </a:cxnLst>
              <a:rect l="0" t="0" r="r" b="b"/>
              <a:pathLst>
                <a:path w="59" h="59">
                  <a:moveTo>
                    <a:pt x="53" y="42"/>
                  </a:moveTo>
                  <a:cubicBezTo>
                    <a:pt x="46" y="54"/>
                    <a:pt x="30" y="59"/>
                    <a:pt x="18" y="53"/>
                  </a:cubicBezTo>
                  <a:cubicBezTo>
                    <a:pt x="5" y="46"/>
                    <a:pt x="0" y="31"/>
                    <a:pt x="7" y="18"/>
                  </a:cubicBezTo>
                  <a:cubicBezTo>
                    <a:pt x="13" y="5"/>
                    <a:pt x="29" y="0"/>
                    <a:pt x="42" y="7"/>
                  </a:cubicBezTo>
                  <a:cubicBezTo>
                    <a:pt x="54" y="13"/>
                    <a:pt x="59" y="29"/>
                    <a:pt x="53" y="42"/>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20680"/>
            <p:cNvSpPr>
              <a:spLocks/>
            </p:cNvSpPr>
            <p:nvPr/>
          </p:nvSpPr>
          <p:spPr bwMode="auto">
            <a:xfrm>
              <a:off x="8316157" y="6631664"/>
              <a:ext cx="152744" cy="152744"/>
            </a:xfrm>
            <a:custGeom>
              <a:avLst/>
              <a:gdLst>
                <a:gd name="T0" fmla="*/ 87 w 97"/>
                <a:gd name="T1" fmla="*/ 68 h 97"/>
                <a:gd name="T2" fmla="*/ 29 w 97"/>
                <a:gd name="T3" fmla="*/ 86 h 97"/>
                <a:gd name="T4" fmla="*/ 11 w 97"/>
                <a:gd name="T5" fmla="*/ 29 h 97"/>
                <a:gd name="T6" fmla="*/ 68 w 97"/>
                <a:gd name="T7" fmla="*/ 11 h 97"/>
                <a:gd name="T8" fmla="*/ 87 w 97"/>
                <a:gd name="T9" fmla="*/ 68 h 97"/>
              </a:gdLst>
              <a:ahLst/>
              <a:cxnLst>
                <a:cxn ang="0">
                  <a:pos x="T0" y="T1"/>
                </a:cxn>
                <a:cxn ang="0">
                  <a:pos x="T2" y="T3"/>
                </a:cxn>
                <a:cxn ang="0">
                  <a:pos x="T4" y="T5"/>
                </a:cxn>
                <a:cxn ang="0">
                  <a:pos x="T6" y="T7"/>
                </a:cxn>
                <a:cxn ang="0">
                  <a:pos x="T8" y="T9"/>
                </a:cxn>
              </a:cxnLst>
              <a:rect l="0" t="0" r="r" b="b"/>
              <a:pathLst>
                <a:path w="97" h="97">
                  <a:moveTo>
                    <a:pt x="87" y="68"/>
                  </a:moveTo>
                  <a:cubicBezTo>
                    <a:pt x="76" y="89"/>
                    <a:pt x="50" y="97"/>
                    <a:pt x="29" y="86"/>
                  </a:cubicBezTo>
                  <a:cubicBezTo>
                    <a:pt x="9" y="75"/>
                    <a:pt x="0" y="50"/>
                    <a:pt x="11" y="29"/>
                  </a:cubicBezTo>
                  <a:cubicBezTo>
                    <a:pt x="22" y="8"/>
                    <a:pt x="47" y="0"/>
                    <a:pt x="68" y="11"/>
                  </a:cubicBezTo>
                  <a:cubicBezTo>
                    <a:pt x="89" y="21"/>
                    <a:pt x="97" y="47"/>
                    <a:pt x="87" y="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9" name="Freeform 20681"/>
            <p:cNvSpPr>
              <a:spLocks/>
            </p:cNvSpPr>
            <p:nvPr/>
          </p:nvSpPr>
          <p:spPr bwMode="auto">
            <a:xfrm>
              <a:off x="5969642" y="8278497"/>
              <a:ext cx="84042" cy="83376"/>
            </a:xfrm>
            <a:custGeom>
              <a:avLst/>
              <a:gdLst>
                <a:gd name="T0" fmla="*/ 48 w 53"/>
                <a:gd name="T1" fmla="*/ 37 h 53"/>
                <a:gd name="T2" fmla="*/ 16 w 53"/>
                <a:gd name="T3" fmla="*/ 47 h 53"/>
                <a:gd name="T4" fmla="*/ 6 w 53"/>
                <a:gd name="T5" fmla="*/ 16 h 53"/>
                <a:gd name="T6" fmla="*/ 37 w 53"/>
                <a:gd name="T7" fmla="*/ 6 h 53"/>
                <a:gd name="T8" fmla="*/ 48 w 53"/>
                <a:gd name="T9" fmla="*/ 37 h 53"/>
              </a:gdLst>
              <a:ahLst/>
              <a:cxnLst>
                <a:cxn ang="0">
                  <a:pos x="T0" y="T1"/>
                </a:cxn>
                <a:cxn ang="0">
                  <a:pos x="T2" y="T3"/>
                </a:cxn>
                <a:cxn ang="0">
                  <a:pos x="T4" y="T5"/>
                </a:cxn>
                <a:cxn ang="0">
                  <a:pos x="T6" y="T7"/>
                </a:cxn>
                <a:cxn ang="0">
                  <a:pos x="T8" y="T9"/>
                </a:cxn>
              </a:cxnLst>
              <a:rect l="0" t="0" r="r" b="b"/>
              <a:pathLst>
                <a:path w="53" h="53">
                  <a:moveTo>
                    <a:pt x="48" y="37"/>
                  </a:moveTo>
                  <a:cubicBezTo>
                    <a:pt x="42" y="49"/>
                    <a:pt x="27" y="53"/>
                    <a:pt x="16" y="47"/>
                  </a:cubicBezTo>
                  <a:cubicBezTo>
                    <a:pt x="4" y="42"/>
                    <a:pt x="0" y="27"/>
                    <a:pt x="6" y="16"/>
                  </a:cubicBezTo>
                  <a:cubicBezTo>
                    <a:pt x="12" y="4"/>
                    <a:pt x="26" y="0"/>
                    <a:pt x="37" y="6"/>
                  </a:cubicBezTo>
                  <a:cubicBezTo>
                    <a:pt x="49" y="12"/>
                    <a:pt x="53" y="26"/>
                    <a:pt x="48" y="3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0" name="Freeform 20683"/>
            <p:cNvSpPr>
              <a:spLocks/>
            </p:cNvSpPr>
            <p:nvPr/>
          </p:nvSpPr>
          <p:spPr bwMode="auto">
            <a:xfrm>
              <a:off x="6377849" y="7209956"/>
              <a:ext cx="104053" cy="105387"/>
            </a:xfrm>
            <a:custGeom>
              <a:avLst/>
              <a:gdLst>
                <a:gd name="T0" fmla="*/ 59 w 66"/>
                <a:gd name="T1" fmla="*/ 47 h 67"/>
                <a:gd name="T2" fmla="*/ 20 w 66"/>
                <a:gd name="T3" fmla="*/ 60 h 67"/>
                <a:gd name="T4" fmla="*/ 7 w 66"/>
                <a:gd name="T5" fmla="*/ 20 h 67"/>
                <a:gd name="T6" fmla="*/ 47 w 66"/>
                <a:gd name="T7" fmla="*/ 8 h 67"/>
                <a:gd name="T8" fmla="*/ 59 w 66"/>
                <a:gd name="T9" fmla="*/ 47 h 67"/>
              </a:gdLst>
              <a:ahLst/>
              <a:cxnLst>
                <a:cxn ang="0">
                  <a:pos x="T0" y="T1"/>
                </a:cxn>
                <a:cxn ang="0">
                  <a:pos x="T2" y="T3"/>
                </a:cxn>
                <a:cxn ang="0">
                  <a:pos x="T4" y="T5"/>
                </a:cxn>
                <a:cxn ang="0">
                  <a:pos x="T6" y="T7"/>
                </a:cxn>
                <a:cxn ang="0">
                  <a:pos x="T8" y="T9"/>
                </a:cxn>
              </a:cxnLst>
              <a:rect l="0" t="0" r="r" b="b"/>
              <a:pathLst>
                <a:path w="66" h="67">
                  <a:moveTo>
                    <a:pt x="59" y="47"/>
                  </a:moveTo>
                  <a:cubicBezTo>
                    <a:pt x="52" y="61"/>
                    <a:pt x="34" y="67"/>
                    <a:pt x="20" y="60"/>
                  </a:cubicBezTo>
                  <a:cubicBezTo>
                    <a:pt x="6" y="52"/>
                    <a:pt x="0" y="35"/>
                    <a:pt x="7" y="20"/>
                  </a:cubicBezTo>
                  <a:cubicBezTo>
                    <a:pt x="15" y="6"/>
                    <a:pt x="32" y="0"/>
                    <a:pt x="47" y="8"/>
                  </a:cubicBezTo>
                  <a:cubicBezTo>
                    <a:pt x="61" y="15"/>
                    <a:pt x="66" y="33"/>
                    <a:pt x="59" y="4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1" name="Freeform 20684"/>
            <p:cNvSpPr>
              <a:spLocks/>
            </p:cNvSpPr>
            <p:nvPr/>
          </p:nvSpPr>
          <p:spPr bwMode="auto">
            <a:xfrm>
              <a:off x="6343165" y="6784408"/>
              <a:ext cx="121395" cy="119394"/>
            </a:xfrm>
            <a:custGeom>
              <a:avLst/>
              <a:gdLst>
                <a:gd name="T0" fmla="*/ 68 w 77"/>
                <a:gd name="T1" fmla="*/ 53 h 76"/>
                <a:gd name="T2" fmla="*/ 23 w 77"/>
                <a:gd name="T3" fmla="*/ 68 h 76"/>
                <a:gd name="T4" fmla="*/ 9 w 77"/>
                <a:gd name="T5" fmla="*/ 23 h 76"/>
                <a:gd name="T6" fmla="*/ 54 w 77"/>
                <a:gd name="T7" fmla="*/ 8 h 76"/>
                <a:gd name="T8" fmla="*/ 68 w 77"/>
                <a:gd name="T9" fmla="*/ 53 h 76"/>
              </a:gdLst>
              <a:ahLst/>
              <a:cxnLst>
                <a:cxn ang="0">
                  <a:pos x="T0" y="T1"/>
                </a:cxn>
                <a:cxn ang="0">
                  <a:pos x="T2" y="T3"/>
                </a:cxn>
                <a:cxn ang="0">
                  <a:pos x="T4" y="T5"/>
                </a:cxn>
                <a:cxn ang="0">
                  <a:pos x="T6" y="T7"/>
                </a:cxn>
                <a:cxn ang="0">
                  <a:pos x="T8" y="T9"/>
                </a:cxn>
              </a:cxnLst>
              <a:rect l="0" t="0" r="r" b="b"/>
              <a:pathLst>
                <a:path w="77" h="76">
                  <a:moveTo>
                    <a:pt x="68" y="53"/>
                  </a:moveTo>
                  <a:cubicBezTo>
                    <a:pt x="60" y="70"/>
                    <a:pt x="40" y="76"/>
                    <a:pt x="23" y="68"/>
                  </a:cubicBezTo>
                  <a:cubicBezTo>
                    <a:pt x="7" y="59"/>
                    <a:pt x="0" y="39"/>
                    <a:pt x="9" y="23"/>
                  </a:cubicBezTo>
                  <a:cubicBezTo>
                    <a:pt x="17" y="6"/>
                    <a:pt x="37" y="0"/>
                    <a:pt x="54" y="8"/>
                  </a:cubicBezTo>
                  <a:cubicBezTo>
                    <a:pt x="70" y="17"/>
                    <a:pt x="77" y="37"/>
                    <a:pt x="68" y="5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20709"/>
            <p:cNvSpPr>
              <a:spLocks/>
            </p:cNvSpPr>
            <p:nvPr/>
          </p:nvSpPr>
          <p:spPr bwMode="auto">
            <a:xfrm>
              <a:off x="4901102" y="7359365"/>
              <a:ext cx="98050" cy="96048"/>
            </a:xfrm>
            <a:custGeom>
              <a:avLst/>
              <a:gdLst>
                <a:gd name="T0" fmla="*/ 55 w 62"/>
                <a:gd name="T1" fmla="*/ 43 h 61"/>
                <a:gd name="T2" fmla="*/ 19 w 62"/>
                <a:gd name="T3" fmla="*/ 55 h 61"/>
                <a:gd name="T4" fmla="*/ 7 w 62"/>
                <a:gd name="T5" fmla="*/ 18 h 61"/>
                <a:gd name="T6" fmla="*/ 43 w 62"/>
                <a:gd name="T7" fmla="*/ 7 h 61"/>
                <a:gd name="T8" fmla="*/ 55 w 62"/>
                <a:gd name="T9" fmla="*/ 43 h 61"/>
              </a:gdLst>
              <a:ahLst/>
              <a:cxnLst>
                <a:cxn ang="0">
                  <a:pos x="T0" y="T1"/>
                </a:cxn>
                <a:cxn ang="0">
                  <a:pos x="T2" y="T3"/>
                </a:cxn>
                <a:cxn ang="0">
                  <a:pos x="T4" y="T5"/>
                </a:cxn>
                <a:cxn ang="0">
                  <a:pos x="T6" y="T7"/>
                </a:cxn>
                <a:cxn ang="0">
                  <a:pos x="T8" y="T9"/>
                </a:cxn>
              </a:cxnLst>
              <a:rect l="0" t="0" r="r" b="b"/>
              <a:pathLst>
                <a:path w="62" h="61">
                  <a:moveTo>
                    <a:pt x="55" y="43"/>
                  </a:moveTo>
                  <a:cubicBezTo>
                    <a:pt x="48" y="56"/>
                    <a:pt x="32" y="61"/>
                    <a:pt x="19" y="55"/>
                  </a:cubicBezTo>
                  <a:cubicBezTo>
                    <a:pt x="6" y="48"/>
                    <a:pt x="0" y="32"/>
                    <a:pt x="7" y="18"/>
                  </a:cubicBezTo>
                  <a:cubicBezTo>
                    <a:pt x="14" y="5"/>
                    <a:pt x="30" y="0"/>
                    <a:pt x="43" y="7"/>
                  </a:cubicBezTo>
                  <a:cubicBezTo>
                    <a:pt x="57" y="13"/>
                    <a:pt x="62" y="30"/>
                    <a:pt x="55" y="4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3" name="Freeform 20710"/>
            <p:cNvSpPr>
              <a:spLocks noEditPoints="1"/>
            </p:cNvSpPr>
            <p:nvPr/>
          </p:nvSpPr>
          <p:spPr bwMode="auto">
            <a:xfrm>
              <a:off x="4852410" y="7309340"/>
              <a:ext cx="196766" cy="196766"/>
            </a:xfrm>
            <a:custGeom>
              <a:avLst/>
              <a:gdLst>
                <a:gd name="T0" fmla="*/ 37 w 125"/>
                <a:gd name="T1" fmla="*/ 111 h 125"/>
                <a:gd name="T2" fmla="*/ 13 w 125"/>
                <a:gd name="T3" fmla="*/ 38 h 125"/>
                <a:gd name="T4" fmla="*/ 87 w 125"/>
                <a:gd name="T5" fmla="*/ 14 h 125"/>
                <a:gd name="T6" fmla="*/ 111 w 125"/>
                <a:gd name="T7" fmla="*/ 88 h 125"/>
                <a:gd name="T8" fmla="*/ 37 w 125"/>
                <a:gd name="T9" fmla="*/ 111 h 125"/>
                <a:gd name="T10" fmla="*/ 80 w 125"/>
                <a:gd name="T11" fmla="*/ 27 h 125"/>
                <a:gd name="T12" fmla="*/ 27 w 125"/>
                <a:gd name="T13" fmla="*/ 44 h 125"/>
                <a:gd name="T14" fmla="*/ 44 w 125"/>
                <a:gd name="T15" fmla="*/ 98 h 125"/>
                <a:gd name="T16" fmla="*/ 98 w 125"/>
                <a:gd name="T17" fmla="*/ 81 h 125"/>
                <a:gd name="T18" fmla="*/ 80 w 125"/>
                <a:gd name="T19"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37" y="111"/>
                  </a:moveTo>
                  <a:cubicBezTo>
                    <a:pt x="10" y="98"/>
                    <a:pt x="0" y="64"/>
                    <a:pt x="13" y="38"/>
                  </a:cubicBezTo>
                  <a:cubicBezTo>
                    <a:pt x="27" y="11"/>
                    <a:pt x="60" y="0"/>
                    <a:pt x="87" y="14"/>
                  </a:cubicBezTo>
                  <a:cubicBezTo>
                    <a:pt x="114" y="28"/>
                    <a:pt x="125" y="61"/>
                    <a:pt x="111" y="88"/>
                  </a:cubicBezTo>
                  <a:cubicBezTo>
                    <a:pt x="97" y="115"/>
                    <a:pt x="64" y="125"/>
                    <a:pt x="37" y="111"/>
                  </a:cubicBezTo>
                  <a:close/>
                  <a:moveTo>
                    <a:pt x="80" y="27"/>
                  </a:moveTo>
                  <a:cubicBezTo>
                    <a:pt x="61" y="17"/>
                    <a:pt x="37" y="25"/>
                    <a:pt x="27" y="44"/>
                  </a:cubicBezTo>
                  <a:cubicBezTo>
                    <a:pt x="16" y="64"/>
                    <a:pt x="24" y="88"/>
                    <a:pt x="44" y="98"/>
                  </a:cubicBezTo>
                  <a:cubicBezTo>
                    <a:pt x="63" y="108"/>
                    <a:pt x="88" y="101"/>
                    <a:pt x="98" y="81"/>
                  </a:cubicBezTo>
                  <a:cubicBezTo>
                    <a:pt x="108" y="61"/>
                    <a:pt x="100" y="37"/>
                    <a:pt x="80" y="2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 name="Freeform 20716"/>
            <p:cNvSpPr>
              <a:spLocks/>
            </p:cNvSpPr>
            <p:nvPr/>
          </p:nvSpPr>
          <p:spPr bwMode="auto">
            <a:xfrm>
              <a:off x="5703504" y="8193117"/>
              <a:ext cx="66034" cy="66700"/>
            </a:xfrm>
            <a:custGeom>
              <a:avLst/>
              <a:gdLst>
                <a:gd name="T0" fmla="*/ 37 w 42"/>
                <a:gd name="T1" fmla="*/ 29 h 42"/>
                <a:gd name="T2" fmla="*/ 13 w 42"/>
                <a:gd name="T3" fmla="*/ 37 h 42"/>
                <a:gd name="T4" fmla="*/ 5 w 42"/>
                <a:gd name="T5" fmla="*/ 12 h 42"/>
                <a:gd name="T6" fmla="*/ 30 w 42"/>
                <a:gd name="T7" fmla="*/ 4 h 42"/>
                <a:gd name="T8" fmla="*/ 37 w 42"/>
                <a:gd name="T9" fmla="*/ 29 h 42"/>
              </a:gdLst>
              <a:ahLst/>
              <a:cxnLst>
                <a:cxn ang="0">
                  <a:pos x="T0" y="T1"/>
                </a:cxn>
                <a:cxn ang="0">
                  <a:pos x="T2" y="T3"/>
                </a:cxn>
                <a:cxn ang="0">
                  <a:pos x="T4" y="T5"/>
                </a:cxn>
                <a:cxn ang="0">
                  <a:pos x="T6" y="T7"/>
                </a:cxn>
                <a:cxn ang="0">
                  <a:pos x="T8" y="T9"/>
                </a:cxn>
              </a:cxnLst>
              <a:rect l="0" t="0" r="r" b="b"/>
              <a:pathLst>
                <a:path w="42" h="42">
                  <a:moveTo>
                    <a:pt x="37" y="29"/>
                  </a:moveTo>
                  <a:cubicBezTo>
                    <a:pt x="33" y="38"/>
                    <a:pt x="22" y="42"/>
                    <a:pt x="13" y="37"/>
                  </a:cubicBezTo>
                  <a:cubicBezTo>
                    <a:pt x="4" y="32"/>
                    <a:pt x="0" y="21"/>
                    <a:pt x="5" y="12"/>
                  </a:cubicBezTo>
                  <a:cubicBezTo>
                    <a:pt x="9" y="3"/>
                    <a:pt x="20" y="0"/>
                    <a:pt x="30" y="4"/>
                  </a:cubicBezTo>
                  <a:cubicBezTo>
                    <a:pt x="39" y="9"/>
                    <a:pt x="42" y="20"/>
                    <a:pt x="37" y="2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5" name="Freeform 20717"/>
            <p:cNvSpPr>
              <a:spLocks noEditPoints="1"/>
            </p:cNvSpPr>
            <p:nvPr/>
          </p:nvSpPr>
          <p:spPr bwMode="auto">
            <a:xfrm>
              <a:off x="5668820" y="8158433"/>
              <a:ext cx="135402" cy="134068"/>
            </a:xfrm>
            <a:custGeom>
              <a:avLst/>
              <a:gdLst>
                <a:gd name="T0" fmla="*/ 26 w 86"/>
                <a:gd name="T1" fmla="*/ 76 h 85"/>
                <a:gd name="T2" fmla="*/ 10 w 86"/>
                <a:gd name="T3" fmla="*/ 25 h 85"/>
                <a:gd name="T4" fmla="*/ 60 w 86"/>
                <a:gd name="T5" fmla="*/ 9 h 85"/>
                <a:gd name="T6" fmla="*/ 76 w 86"/>
                <a:gd name="T7" fmla="*/ 60 h 85"/>
                <a:gd name="T8" fmla="*/ 26 w 86"/>
                <a:gd name="T9" fmla="*/ 76 h 85"/>
                <a:gd name="T10" fmla="*/ 56 w 86"/>
                <a:gd name="T11" fmla="*/ 18 h 85"/>
                <a:gd name="T12" fmla="*/ 19 w 86"/>
                <a:gd name="T13" fmla="*/ 30 h 85"/>
                <a:gd name="T14" fmla="*/ 31 w 86"/>
                <a:gd name="T15" fmla="*/ 67 h 85"/>
                <a:gd name="T16" fmla="*/ 67 w 86"/>
                <a:gd name="T17" fmla="*/ 55 h 85"/>
                <a:gd name="T18" fmla="*/ 56 w 86"/>
                <a:gd name="T19"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5">
                  <a:moveTo>
                    <a:pt x="26" y="76"/>
                  </a:moveTo>
                  <a:cubicBezTo>
                    <a:pt x="8" y="66"/>
                    <a:pt x="0" y="44"/>
                    <a:pt x="10" y="25"/>
                  </a:cubicBezTo>
                  <a:cubicBezTo>
                    <a:pt x="19" y="7"/>
                    <a:pt x="42" y="0"/>
                    <a:pt x="60" y="9"/>
                  </a:cubicBezTo>
                  <a:cubicBezTo>
                    <a:pt x="79" y="19"/>
                    <a:pt x="86" y="41"/>
                    <a:pt x="76" y="60"/>
                  </a:cubicBezTo>
                  <a:cubicBezTo>
                    <a:pt x="67" y="78"/>
                    <a:pt x="44" y="85"/>
                    <a:pt x="26" y="76"/>
                  </a:cubicBezTo>
                  <a:close/>
                  <a:moveTo>
                    <a:pt x="56" y="18"/>
                  </a:moveTo>
                  <a:cubicBezTo>
                    <a:pt x="42" y="11"/>
                    <a:pt x="26" y="17"/>
                    <a:pt x="19" y="30"/>
                  </a:cubicBezTo>
                  <a:cubicBezTo>
                    <a:pt x="12" y="43"/>
                    <a:pt x="17" y="60"/>
                    <a:pt x="31" y="67"/>
                  </a:cubicBezTo>
                  <a:cubicBezTo>
                    <a:pt x="44" y="74"/>
                    <a:pt x="60" y="69"/>
                    <a:pt x="67" y="55"/>
                  </a:cubicBezTo>
                  <a:cubicBezTo>
                    <a:pt x="74" y="42"/>
                    <a:pt x="69" y="25"/>
                    <a:pt x="56" y="1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6" name="Freeform 20718"/>
            <p:cNvSpPr>
              <a:spLocks/>
            </p:cNvSpPr>
            <p:nvPr/>
          </p:nvSpPr>
          <p:spPr bwMode="auto">
            <a:xfrm>
              <a:off x="5880260" y="7033198"/>
              <a:ext cx="70702" cy="71370"/>
            </a:xfrm>
            <a:custGeom>
              <a:avLst/>
              <a:gdLst>
                <a:gd name="T0" fmla="*/ 40 w 45"/>
                <a:gd name="T1" fmla="*/ 32 h 45"/>
                <a:gd name="T2" fmla="*/ 14 w 45"/>
                <a:gd name="T3" fmla="*/ 40 h 45"/>
                <a:gd name="T4" fmla="*/ 5 w 45"/>
                <a:gd name="T5" fmla="*/ 14 h 45"/>
                <a:gd name="T6" fmla="*/ 32 w 45"/>
                <a:gd name="T7" fmla="*/ 5 h 45"/>
                <a:gd name="T8" fmla="*/ 40 w 45"/>
                <a:gd name="T9" fmla="*/ 32 h 45"/>
              </a:gdLst>
              <a:ahLst/>
              <a:cxnLst>
                <a:cxn ang="0">
                  <a:pos x="T0" y="T1"/>
                </a:cxn>
                <a:cxn ang="0">
                  <a:pos x="T2" y="T3"/>
                </a:cxn>
                <a:cxn ang="0">
                  <a:pos x="T4" y="T5"/>
                </a:cxn>
                <a:cxn ang="0">
                  <a:pos x="T6" y="T7"/>
                </a:cxn>
                <a:cxn ang="0">
                  <a:pos x="T8" y="T9"/>
                </a:cxn>
              </a:cxnLst>
              <a:rect l="0" t="0" r="r" b="b"/>
              <a:pathLst>
                <a:path w="45" h="45">
                  <a:moveTo>
                    <a:pt x="40" y="32"/>
                  </a:moveTo>
                  <a:cubicBezTo>
                    <a:pt x="35" y="41"/>
                    <a:pt x="23" y="45"/>
                    <a:pt x="14" y="40"/>
                  </a:cubicBezTo>
                  <a:cubicBezTo>
                    <a:pt x="4" y="35"/>
                    <a:pt x="0" y="23"/>
                    <a:pt x="5" y="14"/>
                  </a:cubicBezTo>
                  <a:cubicBezTo>
                    <a:pt x="10" y="4"/>
                    <a:pt x="22" y="0"/>
                    <a:pt x="32" y="5"/>
                  </a:cubicBezTo>
                  <a:cubicBezTo>
                    <a:pt x="41" y="10"/>
                    <a:pt x="45" y="22"/>
                    <a:pt x="40" y="3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20719"/>
            <p:cNvSpPr>
              <a:spLocks noEditPoints="1"/>
            </p:cNvSpPr>
            <p:nvPr/>
          </p:nvSpPr>
          <p:spPr bwMode="auto">
            <a:xfrm>
              <a:off x="5843575" y="6997180"/>
              <a:ext cx="143406" cy="143406"/>
            </a:xfrm>
            <a:custGeom>
              <a:avLst/>
              <a:gdLst>
                <a:gd name="T0" fmla="*/ 27 w 91"/>
                <a:gd name="T1" fmla="*/ 81 h 91"/>
                <a:gd name="T2" fmla="*/ 10 w 91"/>
                <a:gd name="T3" fmla="*/ 27 h 91"/>
                <a:gd name="T4" fmla="*/ 64 w 91"/>
                <a:gd name="T5" fmla="*/ 10 h 91"/>
                <a:gd name="T6" fmla="*/ 81 w 91"/>
                <a:gd name="T7" fmla="*/ 64 h 91"/>
                <a:gd name="T8" fmla="*/ 27 w 91"/>
                <a:gd name="T9" fmla="*/ 81 h 91"/>
                <a:gd name="T10" fmla="*/ 59 w 91"/>
                <a:gd name="T11" fmla="*/ 20 h 91"/>
                <a:gd name="T12" fmla="*/ 20 w 91"/>
                <a:gd name="T13" fmla="*/ 32 h 91"/>
                <a:gd name="T14" fmla="*/ 32 w 91"/>
                <a:gd name="T15" fmla="*/ 72 h 91"/>
                <a:gd name="T16" fmla="*/ 72 w 91"/>
                <a:gd name="T17" fmla="*/ 59 h 91"/>
                <a:gd name="T18" fmla="*/ 59 w 91"/>
                <a:gd name="T19"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27" y="81"/>
                  </a:moveTo>
                  <a:cubicBezTo>
                    <a:pt x="8" y="71"/>
                    <a:pt x="0" y="47"/>
                    <a:pt x="10" y="27"/>
                  </a:cubicBezTo>
                  <a:cubicBezTo>
                    <a:pt x="20" y="8"/>
                    <a:pt x="44" y="0"/>
                    <a:pt x="64" y="10"/>
                  </a:cubicBezTo>
                  <a:cubicBezTo>
                    <a:pt x="84" y="20"/>
                    <a:pt x="91" y="44"/>
                    <a:pt x="81" y="64"/>
                  </a:cubicBezTo>
                  <a:cubicBezTo>
                    <a:pt x="71" y="84"/>
                    <a:pt x="47" y="91"/>
                    <a:pt x="27" y="81"/>
                  </a:cubicBezTo>
                  <a:close/>
                  <a:moveTo>
                    <a:pt x="59" y="20"/>
                  </a:moveTo>
                  <a:cubicBezTo>
                    <a:pt x="45" y="12"/>
                    <a:pt x="27" y="18"/>
                    <a:pt x="20" y="32"/>
                  </a:cubicBezTo>
                  <a:cubicBezTo>
                    <a:pt x="12" y="47"/>
                    <a:pt x="18" y="64"/>
                    <a:pt x="32" y="72"/>
                  </a:cubicBezTo>
                  <a:cubicBezTo>
                    <a:pt x="47" y="79"/>
                    <a:pt x="64" y="74"/>
                    <a:pt x="72" y="59"/>
                  </a:cubicBezTo>
                  <a:cubicBezTo>
                    <a:pt x="79" y="45"/>
                    <a:pt x="74" y="27"/>
                    <a:pt x="59" y="2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20720"/>
            <p:cNvSpPr>
              <a:spLocks/>
            </p:cNvSpPr>
            <p:nvPr/>
          </p:nvSpPr>
          <p:spPr bwMode="auto">
            <a:xfrm>
              <a:off x="6887435" y="6908468"/>
              <a:ext cx="70702" cy="71370"/>
            </a:xfrm>
            <a:custGeom>
              <a:avLst/>
              <a:gdLst>
                <a:gd name="T0" fmla="*/ 40 w 45"/>
                <a:gd name="T1" fmla="*/ 31 h 45"/>
                <a:gd name="T2" fmla="*/ 13 w 45"/>
                <a:gd name="T3" fmla="*/ 40 h 45"/>
                <a:gd name="T4" fmla="*/ 5 w 45"/>
                <a:gd name="T5" fmla="*/ 13 h 45"/>
                <a:gd name="T6" fmla="*/ 31 w 45"/>
                <a:gd name="T7" fmla="*/ 5 h 45"/>
                <a:gd name="T8" fmla="*/ 40 w 45"/>
                <a:gd name="T9" fmla="*/ 31 h 45"/>
              </a:gdLst>
              <a:ahLst/>
              <a:cxnLst>
                <a:cxn ang="0">
                  <a:pos x="T0" y="T1"/>
                </a:cxn>
                <a:cxn ang="0">
                  <a:pos x="T2" y="T3"/>
                </a:cxn>
                <a:cxn ang="0">
                  <a:pos x="T4" y="T5"/>
                </a:cxn>
                <a:cxn ang="0">
                  <a:pos x="T6" y="T7"/>
                </a:cxn>
                <a:cxn ang="0">
                  <a:pos x="T8" y="T9"/>
                </a:cxn>
              </a:cxnLst>
              <a:rect l="0" t="0" r="r" b="b"/>
              <a:pathLst>
                <a:path w="45" h="45">
                  <a:moveTo>
                    <a:pt x="40" y="31"/>
                  </a:moveTo>
                  <a:cubicBezTo>
                    <a:pt x="35" y="41"/>
                    <a:pt x="23" y="45"/>
                    <a:pt x="13" y="40"/>
                  </a:cubicBezTo>
                  <a:cubicBezTo>
                    <a:pt x="4" y="35"/>
                    <a:pt x="0" y="23"/>
                    <a:pt x="5" y="13"/>
                  </a:cubicBezTo>
                  <a:cubicBezTo>
                    <a:pt x="10" y="3"/>
                    <a:pt x="22" y="0"/>
                    <a:pt x="31" y="5"/>
                  </a:cubicBezTo>
                  <a:cubicBezTo>
                    <a:pt x="41" y="10"/>
                    <a:pt x="45" y="22"/>
                    <a:pt x="40" y="3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9" name="Freeform 20721"/>
            <p:cNvSpPr>
              <a:spLocks noEditPoints="1"/>
            </p:cNvSpPr>
            <p:nvPr/>
          </p:nvSpPr>
          <p:spPr bwMode="auto">
            <a:xfrm>
              <a:off x="6850750" y="6871116"/>
              <a:ext cx="143406" cy="144740"/>
            </a:xfrm>
            <a:custGeom>
              <a:avLst/>
              <a:gdLst>
                <a:gd name="T0" fmla="*/ 27 w 91"/>
                <a:gd name="T1" fmla="*/ 82 h 92"/>
                <a:gd name="T2" fmla="*/ 10 w 91"/>
                <a:gd name="T3" fmla="*/ 28 h 92"/>
                <a:gd name="T4" fmla="*/ 64 w 91"/>
                <a:gd name="T5" fmla="*/ 11 h 92"/>
                <a:gd name="T6" fmla="*/ 81 w 91"/>
                <a:gd name="T7" fmla="*/ 65 h 92"/>
                <a:gd name="T8" fmla="*/ 27 w 91"/>
                <a:gd name="T9" fmla="*/ 82 h 92"/>
                <a:gd name="T10" fmla="*/ 59 w 91"/>
                <a:gd name="T11" fmla="*/ 20 h 92"/>
                <a:gd name="T12" fmla="*/ 19 w 91"/>
                <a:gd name="T13" fmla="*/ 33 h 92"/>
                <a:gd name="T14" fmla="*/ 32 w 91"/>
                <a:gd name="T15" fmla="*/ 72 h 92"/>
                <a:gd name="T16" fmla="*/ 71 w 91"/>
                <a:gd name="T17" fmla="*/ 60 h 92"/>
                <a:gd name="T18" fmla="*/ 59 w 91"/>
                <a:gd name="T1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27" y="82"/>
                  </a:moveTo>
                  <a:cubicBezTo>
                    <a:pt x="7" y="72"/>
                    <a:pt x="0" y="48"/>
                    <a:pt x="10" y="28"/>
                  </a:cubicBezTo>
                  <a:cubicBezTo>
                    <a:pt x="20" y="8"/>
                    <a:pt x="44" y="0"/>
                    <a:pt x="64" y="11"/>
                  </a:cubicBezTo>
                  <a:cubicBezTo>
                    <a:pt x="83" y="21"/>
                    <a:pt x="91" y="45"/>
                    <a:pt x="81" y="65"/>
                  </a:cubicBezTo>
                  <a:cubicBezTo>
                    <a:pt x="71" y="84"/>
                    <a:pt x="47" y="92"/>
                    <a:pt x="27" y="82"/>
                  </a:cubicBezTo>
                  <a:close/>
                  <a:moveTo>
                    <a:pt x="59" y="20"/>
                  </a:moveTo>
                  <a:cubicBezTo>
                    <a:pt x="44" y="13"/>
                    <a:pt x="27" y="18"/>
                    <a:pt x="19" y="33"/>
                  </a:cubicBezTo>
                  <a:cubicBezTo>
                    <a:pt x="12" y="47"/>
                    <a:pt x="18" y="65"/>
                    <a:pt x="32" y="72"/>
                  </a:cubicBezTo>
                  <a:cubicBezTo>
                    <a:pt x="46" y="80"/>
                    <a:pt x="64" y="74"/>
                    <a:pt x="71" y="60"/>
                  </a:cubicBezTo>
                  <a:cubicBezTo>
                    <a:pt x="79" y="45"/>
                    <a:pt x="73" y="28"/>
                    <a:pt x="59" y="2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0" name="Freeform 20722"/>
            <p:cNvSpPr>
              <a:spLocks/>
            </p:cNvSpPr>
            <p:nvPr/>
          </p:nvSpPr>
          <p:spPr bwMode="auto">
            <a:xfrm>
              <a:off x="6431872" y="7977675"/>
              <a:ext cx="92714" cy="92714"/>
            </a:xfrm>
            <a:custGeom>
              <a:avLst/>
              <a:gdLst>
                <a:gd name="T0" fmla="*/ 52 w 59"/>
                <a:gd name="T1" fmla="*/ 41 h 59"/>
                <a:gd name="T2" fmla="*/ 17 w 59"/>
                <a:gd name="T3" fmla="*/ 52 h 59"/>
                <a:gd name="T4" fmla="*/ 6 w 59"/>
                <a:gd name="T5" fmla="*/ 17 h 59"/>
                <a:gd name="T6" fmla="*/ 41 w 59"/>
                <a:gd name="T7" fmla="*/ 6 h 59"/>
                <a:gd name="T8" fmla="*/ 52 w 59"/>
                <a:gd name="T9" fmla="*/ 41 h 59"/>
              </a:gdLst>
              <a:ahLst/>
              <a:cxnLst>
                <a:cxn ang="0">
                  <a:pos x="T0" y="T1"/>
                </a:cxn>
                <a:cxn ang="0">
                  <a:pos x="T2" y="T3"/>
                </a:cxn>
                <a:cxn ang="0">
                  <a:pos x="T4" y="T5"/>
                </a:cxn>
                <a:cxn ang="0">
                  <a:pos x="T6" y="T7"/>
                </a:cxn>
                <a:cxn ang="0">
                  <a:pos x="T8" y="T9"/>
                </a:cxn>
              </a:cxnLst>
              <a:rect l="0" t="0" r="r" b="b"/>
              <a:pathLst>
                <a:path w="59" h="59">
                  <a:moveTo>
                    <a:pt x="52" y="41"/>
                  </a:moveTo>
                  <a:cubicBezTo>
                    <a:pt x="46" y="54"/>
                    <a:pt x="30" y="59"/>
                    <a:pt x="17" y="52"/>
                  </a:cubicBezTo>
                  <a:cubicBezTo>
                    <a:pt x="5" y="46"/>
                    <a:pt x="0" y="30"/>
                    <a:pt x="6" y="17"/>
                  </a:cubicBezTo>
                  <a:cubicBezTo>
                    <a:pt x="13" y="5"/>
                    <a:pt x="28" y="0"/>
                    <a:pt x="41" y="6"/>
                  </a:cubicBezTo>
                  <a:cubicBezTo>
                    <a:pt x="54" y="13"/>
                    <a:pt x="59" y="28"/>
                    <a:pt x="52" y="4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1" name="Freeform 20723"/>
            <p:cNvSpPr>
              <a:spLocks noEditPoints="1"/>
            </p:cNvSpPr>
            <p:nvPr/>
          </p:nvSpPr>
          <p:spPr bwMode="auto">
            <a:xfrm>
              <a:off x="6383181" y="7928317"/>
              <a:ext cx="188762" cy="189429"/>
            </a:xfrm>
            <a:custGeom>
              <a:avLst/>
              <a:gdLst>
                <a:gd name="T0" fmla="*/ 36 w 120"/>
                <a:gd name="T1" fmla="*/ 107 h 120"/>
                <a:gd name="T2" fmla="*/ 14 w 120"/>
                <a:gd name="T3" fmla="*/ 36 h 120"/>
                <a:gd name="T4" fmla="*/ 84 w 120"/>
                <a:gd name="T5" fmla="*/ 13 h 120"/>
                <a:gd name="T6" fmla="*/ 107 w 120"/>
                <a:gd name="T7" fmla="*/ 84 h 120"/>
                <a:gd name="T8" fmla="*/ 36 w 120"/>
                <a:gd name="T9" fmla="*/ 107 h 120"/>
                <a:gd name="T10" fmla="*/ 78 w 120"/>
                <a:gd name="T11" fmla="*/ 26 h 120"/>
                <a:gd name="T12" fmla="*/ 26 w 120"/>
                <a:gd name="T13" fmla="*/ 43 h 120"/>
                <a:gd name="T14" fmla="*/ 43 w 120"/>
                <a:gd name="T15" fmla="*/ 94 h 120"/>
                <a:gd name="T16" fmla="*/ 94 w 120"/>
                <a:gd name="T17" fmla="*/ 78 h 120"/>
                <a:gd name="T18" fmla="*/ 78 w 120"/>
                <a:gd name="T19" fmla="*/ 2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36" y="107"/>
                  </a:moveTo>
                  <a:cubicBezTo>
                    <a:pt x="10" y="94"/>
                    <a:pt x="0" y="62"/>
                    <a:pt x="14" y="36"/>
                  </a:cubicBezTo>
                  <a:cubicBezTo>
                    <a:pt x="27" y="10"/>
                    <a:pt x="58" y="0"/>
                    <a:pt x="84" y="13"/>
                  </a:cubicBezTo>
                  <a:cubicBezTo>
                    <a:pt x="110" y="27"/>
                    <a:pt x="120" y="58"/>
                    <a:pt x="107" y="84"/>
                  </a:cubicBezTo>
                  <a:cubicBezTo>
                    <a:pt x="94" y="110"/>
                    <a:pt x="62" y="120"/>
                    <a:pt x="36" y="107"/>
                  </a:cubicBezTo>
                  <a:close/>
                  <a:moveTo>
                    <a:pt x="78" y="26"/>
                  </a:moveTo>
                  <a:cubicBezTo>
                    <a:pt x="59" y="16"/>
                    <a:pt x="36" y="24"/>
                    <a:pt x="26" y="43"/>
                  </a:cubicBezTo>
                  <a:cubicBezTo>
                    <a:pt x="16" y="61"/>
                    <a:pt x="24" y="85"/>
                    <a:pt x="43" y="94"/>
                  </a:cubicBezTo>
                  <a:cubicBezTo>
                    <a:pt x="61" y="104"/>
                    <a:pt x="85" y="97"/>
                    <a:pt x="94" y="78"/>
                  </a:cubicBezTo>
                  <a:cubicBezTo>
                    <a:pt x="104" y="59"/>
                    <a:pt x="97" y="36"/>
                    <a:pt x="78" y="26"/>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2" name="Freeform 20724"/>
            <p:cNvSpPr>
              <a:spLocks/>
            </p:cNvSpPr>
            <p:nvPr/>
          </p:nvSpPr>
          <p:spPr bwMode="auto">
            <a:xfrm>
              <a:off x="4890427" y="8639342"/>
              <a:ext cx="54694" cy="56696"/>
            </a:xfrm>
            <a:custGeom>
              <a:avLst/>
              <a:gdLst>
                <a:gd name="T0" fmla="*/ 31 w 35"/>
                <a:gd name="T1" fmla="*/ 25 h 36"/>
                <a:gd name="T2" fmla="*/ 10 w 35"/>
                <a:gd name="T3" fmla="*/ 32 h 36"/>
                <a:gd name="T4" fmla="*/ 4 w 35"/>
                <a:gd name="T5" fmla="*/ 11 h 36"/>
                <a:gd name="T6" fmla="*/ 25 w 35"/>
                <a:gd name="T7" fmla="*/ 4 h 36"/>
                <a:gd name="T8" fmla="*/ 31 w 35"/>
                <a:gd name="T9" fmla="*/ 25 h 36"/>
              </a:gdLst>
              <a:ahLst/>
              <a:cxnLst>
                <a:cxn ang="0">
                  <a:pos x="T0" y="T1"/>
                </a:cxn>
                <a:cxn ang="0">
                  <a:pos x="T2" y="T3"/>
                </a:cxn>
                <a:cxn ang="0">
                  <a:pos x="T4" y="T5"/>
                </a:cxn>
                <a:cxn ang="0">
                  <a:pos x="T6" y="T7"/>
                </a:cxn>
                <a:cxn ang="0">
                  <a:pos x="T8" y="T9"/>
                </a:cxn>
              </a:cxnLst>
              <a:rect l="0" t="0" r="r" b="b"/>
              <a:pathLst>
                <a:path w="35" h="36">
                  <a:moveTo>
                    <a:pt x="31" y="25"/>
                  </a:moveTo>
                  <a:cubicBezTo>
                    <a:pt x="27" y="33"/>
                    <a:pt x="18" y="36"/>
                    <a:pt x="10" y="32"/>
                  </a:cubicBezTo>
                  <a:cubicBezTo>
                    <a:pt x="3" y="28"/>
                    <a:pt x="0" y="19"/>
                    <a:pt x="4" y="11"/>
                  </a:cubicBezTo>
                  <a:cubicBezTo>
                    <a:pt x="8" y="3"/>
                    <a:pt x="17" y="0"/>
                    <a:pt x="25" y="4"/>
                  </a:cubicBezTo>
                  <a:cubicBezTo>
                    <a:pt x="32" y="8"/>
                    <a:pt x="35" y="18"/>
                    <a:pt x="31" y="2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cxnSp>
          <p:nvCxnSpPr>
            <p:cNvPr id="93" name="直接连接符 92"/>
            <p:cNvCxnSpPr>
              <a:stCxn id="36" idx="2"/>
              <a:endCxn id="72" idx="0"/>
            </p:cNvCxnSpPr>
            <p:nvPr/>
          </p:nvCxnSpPr>
          <p:spPr>
            <a:xfrm flipV="1">
              <a:off x="6668004" y="5972466"/>
              <a:ext cx="232014" cy="13559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50" idx="2"/>
              <a:endCxn id="72" idx="2"/>
            </p:cNvCxnSpPr>
            <p:nvPr/>
          </p:nvCxnSpPr>
          <p:spPr>
            <a:xfrm flipH="1" flipV="1">
              <a:off x="7008501" y="6013550"/>
              <a:ext cx="184860" cy="1086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Freeform 20292"/>
            <p:cNvSpPr>
              <a:spLocks/>
            </p:cNvSpPr>
            <p:nvPr/>
          </p:nvSpPr>
          <p:spPr bwMode="auto">
            <a:xfrm>
              <a:off x="5911620" y="5835260"/>
              <a:ext cx="78706" cy="77372"/>
            </a:xfrm>
            <a:custGeom>
              <a:avLst/>
              <a:gdLst>
                <a:gd name="T0" fmla="*/ 25 w 50"/>
                <a:gd name="T1" fmla="*/ 0 h 49"/>
                <a:gd name="T2" fmla="*/ 25 w 50"/>
                <a:gd name="T3" fmla="*/ 0 h 49"/>
                <a:gd name="T4" fmla="*/ 0 w 50"/>
                <a:gd name="T5" fmla="*/ 25 h 49"/>
                <a:gd name="T6" fmla="*/ 8 w 50"/>
                <a:gd name="T7" fmla="*/ 42 h 49"/>
                <a:gd name="T8" fmla="*/ 12 w 50"/>
                <a:gd name="T9" fmla="*/ 45 h 49"/>
                <a:gd name="T10" fmla="*/ 14 w 50"/>
                <a:gd name="T11" fmla="*/ 46 h 49"/>
                <a:gd name="T12" fmla="*/ 18 w 50"/>
                <a:gd name="T13" fmla="*/ 48 h 49"/>
                <a:gd name="T14" fmla="*/ 25 w 50"/>
                <a:gd name="T15" fmla="*/ 49 h 49"/>
                <a:gd name="T16" fmla="*/ 26 w 50"/>
                <a:gd name="T17" fmla="*/ 49 h 49"/>
                <a:gd name="T18" fmla="*/ 34 w 50"/>
                <a:gd name="T19" fmla="*/ 48 h 49"/>
                <a:gd name="T20" fmla="*/ 38 w 50"/>
                <a:gd name="T21" fmla="*/ 46 h 49"/>
                <a:gd name="T22" fmla="*/ 47 w 50"/>
                <a:gd name="T23" fmla="*/ 37 h 49"/>
                <a:gd name="T24" fmla="*/ 48 w 50"/>
                <a:gd name="T25" fmla="*/ 33 h 49"/>
                <a:gd name="T26" fmla="*/ 50 w 50"/>
                <a:gd name="T27" fmla="*/ 29 h 49"/>
                <a:gd name="T28" fmla="*/ 50 w 50"/>
                <a:gd name="T29" fmla="*/ 24 h 49"/>
                <a:gd name="T30" fmla="*/ 49 w 50"/>
                <a:gd name="T31" fmla="*/ 19 h 49"/>
                <a:gd name="T32" fmla="*/ 48 w 50"/>
                <a:gd name="T33" fmla="*/ 15 h 49"/>
                <a:gd name="T34" fmla="*/ 25 w 50"/>
                <a:gd name="T3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49">
                  <a:moveTo>
                    <a:pt x="25" y="0"/>
                  </a:moveTo>
                  <a:cubicBezTo>
                    <a:pt x="25" y="0"/>
                    <a:pt x="25" y="0"/>
                    <a:pt x="25" y="0"/>
                  </a:cubicBezTo>
                  <a:cubicBezTo>
                    <a:pt x="11" y="0"/>
                    <a:pt x="0" y="11"/>
                    <a:pt x="0" y="25"/>
                  </a:cubicBezTo>
                  <a:cubicBezTo>
                    <a:pt x="0" y="32"/>
                    <a:pt x="3" y="38"/>
                    <a:pt x="8" y="42"/>
                  </a:cubicBezTo>
                  <a:cubicBezTo>
                    <a:pt x="9" y="43"/>
                    <a:pt x="10" y="44"/>
                    <a:pt x="12" y="45"/>
                  </a:cubicBezTo>
                  <a:cubicBezTo>
                    <a:pt x="12" y="46"/>
                    <a:pt x="13" y="46"/>
                    <a:pt x="14" y="46"/>
                  </a:cubicBezTo>
                  <a:cubicBezTo>
                    <a:pt x="15" y="47"/>
                    <a:pt x="16" y="48"/>
                    <a:pt x="18" y="48"/>
                  </a:cubicBezTo>
                  <a:cubicBezTo>
                    <a:pt x="20" y="49"/>
                    <a:pt x="23" y="49"/>
                    <a:pt x="25" y="49"/>
                  </a:cubicBezTo>
                  <a:cubicBezTo>
                    <a:pt x="25" y="49"/>
                    <a:pt x="25" y="49"/>
                    <a:pt x="26" y="49"/>
                  </a:cubicBezTo>
                  <a:cubicBezTo>
                    <a:pt x="29" y="49"/>
                    <a:pt x="31" y="49"/>
                    <a:pt x="34" y="48"/>
                  </a:cubicBezTo>
                  <a:cubicBezTo>
                    <a:pt x="35" y="47"/>
                    <a:pt x="37" y="46"/>
                    <a:pt x="38" y="46"/>
                  </a:cubicBezTo>
                  <a:cubicBezTo>
                    <a:pt x="42" y="44"/>
                    <a:pt x="45" y="40"/>
                    <a:pt x="47" y="37"/>
                  </a:cubicBezTo>
                  <a:cubicBezTo>
                    <a:pt x="47" y="36"/>
                    <a:pt x="48" y="34"/>
                    <a:pt x="48" y="33"/>
                  </a:cubicBezTo>
                  <a:cubicBezTo>
                    <a:pt x="49" y="32"/>
                    <a:pt x="49" y="31"/>
                    <a:pt x="50" y="29"/>
                  </a:cubicBezTo>
                  <a:cubicBezTo>
                    <a:pt x="50" y="27"/>
                    <a:pt x="50" y="26"/>
                    <a:pt x="50" y="24"/>
                  </a:cubicBezTo>
                  <a:cubicBezTo>
                    <a:pt x="50" y="22"/>
                    <a:pt x="50" y="20"/>
                    <a:pt x="49" y="19"/>
                  </a:cubicBezTo>
                  <a:cubicBezTo>
                    <a:pt x="49" y="17"/>
                    <a:pt x="49" y="16"/>
                    <a:pt x="48" y="15"/>
                  </a:cubicBezTo>
                  <a:cubicBezTo>
                    <a:pt x="44" y="6"/>
                    <a:pt x="35"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96" name="组合 95"/>
          <p:cNvGrpSpPr/>
          <p:nvPr/>
        </p:nvGrpSpPr>
        <p:grpSpPr>
          <a:xfrm>
            <a:off x="4289459" y="-1270835"/>
            <a:ext cx="3627178" cy="2955492"/>
            <a:chOff x="4289459" y="-1270835"/>
            <a:chExt cx="3627178" cy="2955492"/>
          </a:xfrm>
        </p:grpSpPr>
        <p:sp>
          <p:nvSpPr>
            <p:cNvPr id="97" name="Freeform 20113"/>
            <p:cNvSpPr>
              <a:spLocks noEditPoints="1"/>
            </p:cNvSpPr>
            <p:nvPr/>
          </p:nvSpPr>
          <p:spPr bwMode="auto">
            <a:xfrm>
              <a:off x="6932805" y="-855958"/>
              <a:ext cx="447560" cy="1528772"/>
            </a:xfrm>
            <a:custGeom>
              <a:avLst/>
              <a:gdLst>
                <a:gd name="T0" fmla="*/ 280 w 284"/>
                <a:gd name="T1" fmla="*/ 957 h 970"/>
                <a:gd name="T2" fmla="*/ 276 w 284"/>
                <a:gd name="T3" fmla="*/ 958 h 970"/>
                <a:gd name="T4" fmla="*/ 279 w 284"/>
                <a:gd name="T5" fmla="*/ 970 h 970"/>
                <a:gd name="T6" fmla="*/ 284 w 284"/>
                <a:gd name="T7" fmla="*/ 969 h 970"/>
                <a:gd name="T8" fmla="*/ 280 w 284"/>
                <a:gd name="T9" fmla="*/ 957 h 970"/>
                <a:gd name="T10" fmla="*/ 89 w 284"/>
                <a:gd name="T11" fmla="*/ 313 h 970"/>
                <a:gd name="T12" fmla="*/ 85 w 284"/>
                <a:gd name="T13" fmla="*/ 314 h 970"/>
                <a:gd name="T14" fmla="*/ 89 w 284"/>
                <a:gd name="T15" fmla="*/ 326 h 970"/>
                <a:gd name="T16" fmla="*/ 93 w 284"/>
                <a:gd name="T17" fmla="*/ 324 h 970"/>
                <a:gd name="T18" fmla="*/ 89 w 284"/>
                <a:gd name="T19" fmla="*/ 313 h 970"/>
                <a:gd name="T20" fmla="*/ 73 w 284"/>
                <a:gd name="T21" fmla="*/ 253 h 970"/>
                <a:gd name="T22" fmla="*/ 69 w 284"/>
                <a:gd name="T23" fmla="*/ 255 h 970"/>
                <a:gd name="T24" fmla="*/ 72 w 284"/>
                <a:gd name="T25" fmla="*/ 266 h 970"/>
                <a:gd name="T26" fmla="*/ 76 w 284"/>
                <a:gd name="T27" fmla="*/ 265 h 970"/>
                <a:gd name="T28" fmla="*/ 73 w 284"/>
                <a:gd name="T29" fmla="*/ 253 h 970"/>
                <a:gd name="T30" fmla="*/ 15 w 284"/>
                <a:gd name="T31" fmla="*/ 41 h 970"/>
                <a:gd name="T32" fmla="*/ 11 w 284"/>
                <a:gd name="T33" fmla="*/ 42 h 970"/>
                <a:gd name="T34" fmla="*/ 13 w 284"/>
                <a:gd name="T35" fmla="*/ 50 h 970"/>
                <a:gd name="T36" fmla="*/ 18 w 284"/>
                <a:gd name="T37" fmla="*/ 49 h 970"/>
                <a:gd name="T38" fmla="*/ 15 w 284"/>
                <a:gd name="T39" fmla="*/ 41 h 970"/>
                <a:gd name="T40" fmla="*/ 5 w 284"/>
                <a:gd name="T41" fmla="*/ 0 h 970"/>
                <a:gd name="T42" fmla="*/ 0 w 284"/>
                <a:gd name="T43" fmla="*/ 1 h 970"/>
                <a:gd name="T44" fmla="*/ 3 w 284"/>
                <a:gd name="T45" fmla="*/ 9 h 970"/>
                <a:gd name="T46" fmla="*/ 7 w 284"/>
                <a:gd name="T47" fmla="*/ 8 h 970"/>
                <a:gd name="T48" fmla="*/ 5 w 284"/>
                <a:gd name="T49" fmla="*/ 0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970">
                  <a:moveTo>
                    <a:pt x="280" y="957"/>
                  </a:moveTo>
                  <a:cubicBezTo>
                    <a:pt x="279" y="957"/>
                    <a:pt x="277" y="958"/>
                    <a:pt x="276" y="958"/>
                  </a:cubicBezTo>
                  <a:cubicBezTo>
                    <a:pt x="279" y="970"/>
                    <a:pt x="279" y="970"/>
                    <a:pt x="279" y="970"/>
                  </a:cubicBezTo>
                  <a:cubicBezTo>
                    <a:pt x="281" y="969"/>
                    <a:pt x="282" y="969"/>
                    <a:pt x="284" y="969"/>
                  </a:cubicBezTo>
                  <a:cubicBezTo>
                    <a:pt x="280" y="957"/>
                    <a:pt x="280" y="957"/>
                    <a:pt x="280" y="957"/>
                  </a:cubicBezTo>
                  <a:moveTo>
                    <a:pt x="89" y="313"/>
                  </a:moveTo>
                  <a:cubicBezTo>
                    <a:pt x="88" y="313"/>
                    <a:pt x="87" y="314"/>
                    <a:pt x="85" y="314"/>
                  </a:cubicBezTo>
                  <a:cubicBezTo>
                    <a:pt x="89" y="326"/>
                    <a:pt x="89" y="326"/>
                    <a:pt x="89" y="326"/>
                  </a:cubicBezTo>
                  <a:cubicBezTo>
                    <a:pt x="90" y="325"/>
                    <a:pt x="91" y="325"/>
                    <a:pt x="93" y="324"/>
                  </a:cubicBezTo>
                  <a:cubicBezTo>
                    <a:pt x="89" y="313"/>
                    <a:pt x="89" y="313"/>
                    <a:pt x="89" y="313"/>
                  </a:cubicBezTo>
                  <a:moveTo>
                    <a:pt x="73" y="253"/>
                  </a:moveTo>
                  <a:cubicBezTo>
                    <a:pt x="71" y="254"/>
                    <a:pt x="70" y="254"/>
                    <a:pt x="69" y="255"/>
                  </a:cubicBezTo>
                  <a:cubicBezTo>
                    <a:pt x="72" y="266"/>
                    <a:pt x="72" y="266"/>
                    <a:pt x="72" y="266"/>
                  </a:cubicBezTo>
                  <a:cubicBezTo>
                    <a:pt x="73" y="266"/>
                    <a:pt x="75" y="265"/>
                    <a:pt x="76" y="265"/>
                  </a:cubicBezTo>
                  <a:cubicBezTo>
                    <a:pt x="73" y="253"/>
                    <a:pt x="73" y="253"/>
                    <a:pt x="73" y="253"/>
                  </a:cubicBezTo>
                  <a:moveTo>
                    <a:pt x="15" y="41"/>
                  </a:moveTo>
                  <a:cubicBezTo>
                    <a:pt x="14" y="41"/>
                    <a:pt x="13" y="42"/>
                    <a:pt x="11" y="42"/>
                  </a:cubicBezTo>
                  <a:cubicBezTo>
                    <a:pt x="13" y="50"/>
                    <a:pt x="13" y="50"/>
                    <a:pt x="13" y="50"/>
                  </a:cubicBezTo>
                  <a:cubicBezTo>
                    <a:pt x="15" y="50"/>
                    <a:pt x="16" y="49"/>
                    <a:pt x="18" y="49"/>
                  </a:cubicBezTo>
                  <a:cubicBezTo>
                    <a:pt x="15" y="41"/>
                    <a:pt x="15" y="41"/>
                    <a:pt x="15" y="41"/>
                  </a:cubicBezTo>
                  <a:moveTo>
                    <a:pt x="5" y="0"/>
                  </a:moveTo>
                  <a:cubicBezTo>
                    <a:pt x="3" y="0"/>
                    <a:pt x="2" y="1"/>
                    <a:pt x="0" y="1"/>
                  </a:cubicBezTo>
                  <a:cubicBezTo>
                    <a:pt x="3" y="9"/>
                    <a:pt x="3" y="9"/>
                    <a:pt x="3" y="9"/>
                  </a:cubicBezTo>
                  <a:cubicBezTo>
                    <a:pt x="4" y="9"/>
                    <a:pt x="5" y="8"/>
                    <a:pt x="7" y="8"/>
                  </a:cubicBezTo>
                  <a:cubicBezTo>
                    <a:pt x="5" y="0"/>
                    <a:pt x="5" y="0"/>
                    <a:pt x="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8" name="Freeform 20173"/>
            <p:cNvSpPr>
              <a:spLocks/>
            </p:cNvSpPr>
            <p:nvPr/>
          </p:nvSpPr>
          <p:spPr bwMode="auto">
            <a:xfrm>
              <a:off x="4442874" y="1081020"/>
              <a:ext cx="9338" cy="4669"/>
            </a:xfrm>
            <a:custGeom>
              <a:avLst/>
              <a:gdLst>
                <a:gd name="T0" fmla="*/ 9 w 14"/>
                <a:gd name="T1" fmla="*/ 0 h 7"/>
                <a:gd name="T2" fmla="*/ 2 w 14"/>
                <a:gd name="T3" fmla="*/ 3 h 7"/>
                <a:gd name="T4" fmla="*/ 0 w 14"/>
                <a:gd name="T5" fmla="*/ 3 h 7"/>
                <a:gd name="T6" fmla="*/ 14 w 14"/>
                <a:gd name="T7" fmla="*/ 7 h 7"/>
                <a:gd name="T8" fmla="*/ 9 w 14"/>
                <a:gd name="T9" fmla="*/ 0 h 7"/>
              </a:gdLst>
              <a:ahLst/>
              <a:cxnLst>
                <a:cxn ang="0">
                  <a:pos x="T0" y="T1"/>
                </a:cxn>
                <a:cxn ang="0">
                  <a:pos x="T2" y="T3"/>
                </a:cxn>
                <a:cxn ang="0">
                  <a:pos x="T4" y="T5"/>
                </a:cxn>
                <a:cxn ang="0">
                  <a:pos x="T6" y="T7"/>
                </a:cxn>
                <a:cxn ang="0">
                  <a:pos x="T8" y="T9"/>
                </a:cxn>
              </a:cxnLst>
              <a:rect l="0" t="0" r="r" b="b"/>
              <a:pathLst>
                <a:path w="14" h="7">
                  <a:moveTo>
                    <a:pt x="9" y="0"/>
                  </a:moveTo>
                  <a:lnTo>
                    <a:pt x="2" y="3"/>
                  </a:lnTo>
                  <a:lnTo>
                    <a:pt x="0" y="3"/>
                  </a:lnTo>
                  <a:lnTo>
                    <a:pt x="14" y="7"/>
                  </a:lnTo>
                  <a:lnTo>
                    <a:pt x="9"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0175"/>
            <p:cNvSpPr>
              <a:spLocks noEditPoints="1"/>
            </p:cNvSpPr>
            <p:nvPr/>
          </p:nvSpPr>
          <p:spPr bwMode="auto">
            <a:xfrm>
              <a:off x="4328817" y="-677869"/>
              <a:ext cx="529602" cy="1161920"/>
            </a:xfrm>
            <a:custGeom>
              <a:avLst/>
              <a:gdLst>
                <a:gd name="T0" fmla="*/ 162 w 336"/>
                <a:gd name="T1" fmla="*/ 720 h 737"/>
                <a:gd name="T2" fmla="*/ 154 w 336"/>
                <a:gd name="T3" fmla="*/ 735 h 737"/>
                <a:gd name="T4" fmla="*/ 158 w 336"/>
                <a:gd name="T5" fmla="*/ 737 h 737"/>
                <a:gd name="T6" fmla="*/ 166 w 336"/>
                <a:gd name="T7" fmla="*/ 722 h 737"/>
                <a:gd name="T8" fmla="*/ 162 w 336"/>
                <a:gd name="T9" fmla="*/ 720 h 737"/>
                <a:gd name="T10" fmla="*/ 133 w 336"/>
                <a:gd name="T11" fmla="*/ 716 h 737"/>
                <a:gd name="T12" fmla="*/ 129 w 336"/>
                <a:gd name="T13" fmla="*/ 717 h 737"/>
                <a:gd name="T14" fmla="*/ 132 w 336"/>
                <a:gd name="T15" fmla="*/ 733 h 737"/>
                <a:gd name="T16" fmla="*/ 136 w 336"/>
                <a:gd name="T17" fmla="*/ 732 h 737"/>
                <a:gd name="T18" fmla="*/ 133 w 336"/>
                <a:gd name="T19" fmla="*/ 716 h 737"/>
                <a:gd name="T20" fmla="*/ 332 w 336"/>
                <a:gd name="T21" fmla="*/ 398 h 737"/>
                <a:gd name="T22" fmla="*/ 171 w 336"/>
                <a:gd name="T23" fmla="*/ 704 h 737"/>
                <a:gd name="T24" fmla="*/ 175 w 336"/>
                <a:gd name="T25" fmla="*/ 706 h 737"/>
                <a:gd name="T26" fmla="*/ 336 w 336"/>
                <a:gd name="T27" fmla="*/ 400 h 737"/>
                <a:gd name="T28" fmla="*/ 332 w 336"/>
                <a:gd name="T29" fmla="*/ 398 h 737"/>
                <a:gd name="T30" fmla="*/ 4 w 336"/>
                <a:gd name="T31" fmla="*/ 6 h 737"/>
                <a:gd name="T32" fmla="*/ 0 w 336"/>
                <a:gd name="T33" fmla="*/ 7 h 737"/>
                <a:gd name="T34" fmla="*/ 125 w 336"/>
                <a:gd name="T35" fmla="*/ 698 h 737"/>
                <a:gd name="T36" fmla="*/ 130 w 336"/>
                <a:gd name="T37" fmla="*/ 697 h 737"/>
                <a:gd name="T38" fmla="*/ 4 w 336"/>
                <a:gd name="T39" fmla="*/ 6 h 737"/>
                <a:gd name="T40" fmla="*/ 14 w 336"/>
                <a:gd name="T41" fmla="*/ 0 h 737"/>
                <a:gd name="T42" fmla="*/ 11 w 336"/>
                <a:gd name="T43" fmla="*/ 3 h 737"/>
                <a:gd name="T44" fmla="*/ 327 w 336"/>
                <a:gd name="T45" fmla="*/ 349 h 737"/>
                <a:gd name="T46" fmla="*/ 330 w 336"/>
                <a:gd name="T47" fmla="*/ 346 h 737"/>
                <a:gd name="T48" fmla="*/ 14 w 336"/>
                <a:gd name="T4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737">
                  <a:moveTo>
                    <a:pt x="162" y="720"/>
                  </a:moveTo>
                  <a:cubicBezTo>
                    <a:pt x="154" y="735"/>
                    <a:pt x="154" y="735"/>
                    <a:pt x="154" y="735"/>
                  </a:cubicBezTo>
                  <a:cubicBezTo>
                    <a:pt x="155" y="736"/>
                    <a:pt x="157" y="736"/>
                    <a:pt x="158" y="737"/>
                  </a:cubicBezTo>
                  <a:cubicBezTo>
                    <a:pt x="166" y="722"/>
                    <a:pt x="166" y="722"/>
                    <a:pt x="166" y="722"/>
                  </a:cubicBezTo>
                  <a:cubicBezTo>
                    <a:pt x="164" y="722"/>
                    <a:pt x="163" y="721"/>
                    <a:pt x="162" y="720"/>
                  </a:cubicBezTo>
                  <a:moveTo>
                    <a:pt x="133" y="716"/>
                  </a:moveTo>
                  <a:cubicBezTo>
                    <a:pt x="131" y="716"/>
                    <a:pt x="130" y="716"/>
                    <a:pt x="129" y="717"/>
                  </a:cubicBezTo>
                  <a:cubicBezTo>
                    <a:pt x="132" y="733"/>
                    <a:pt x="132" y="733"/>
                    <a:pt x="132" y="733"/>
                  </a:cubicBezTo>
                  <a:cubicBezTo>
                    <a:pt x="133" y="733"/>
                    <a:pt x="134" y="732"/>
                    <a:pt x="136" y="732"/>
                  </a:cubicBezTo>
                  <a:cubicBezTo>
                    <a:pt x="133" y="716"/>
                    <a:pt x="133" y="716"/>
                    <a:pt x="133" y="716"/>
                  </a:cubicBezTo>
                  <a:moveTo>
                    <a:pt x="332" y="398"/>
                  </a:moveTo>
                  <a:cubicBezTo>
                    <a:pt x="171" y="704"/>
                    <a:pt x="171" y="704"/>
                    <a:pt x="171" y="704"/>
                  </a:cubicBezTo>
                  <a:cubicBezTo>
                    <a:pt x="172" y="704"/>
                    <a:pt x="173" y="705"/>
                    <a:pt x="175" y="706"/>
                  </a:cubicBezTo>
                  <a:cubicBezTo>
                    <a:pt x="336" y="400"/>
                    <a:pt x="336" y="400"/>
                    <a:pt x="336" y="400"/>
                  </a:cubicBezTo>
                  <a:cubicBezTo>
                    <a:pt x="335" y="399"/>
                    <a:pt x="333" y="399"/>
                    <a:pt x="332" y="398"/>
                  </a:cubicBezTo>
                  <a:moveTo>
                    <a:pt x="4" y="6"/>
                  </a:moveTo>
                  <a:cubicBezTo>
                    <a:pt x="3" y="7"/>
                    <a:pt x="2" y="7"/>
                    <a:pt x="0" y="7"/>
                  </a:cubicBezTo>
                  <a:cubicBezTo>
                    <a:pt x="125" y="698"/>
                    <a:pt x="125" y="698"/>
                    <a:pt x="125" y="698"/>
                  </a:cubicBezTo>
                  <a:cubicBezTo>
                    <a:pt x="127" y="698"/>
                    <a:pt x="128" y="697"/>
                    <a:pt x="130" y="697"/>
                  </a:cubicBezTo>
                  <a:cubicBezTo>
                    <a:pt x="4" y="6"/>
                    <a:pt x="4" y="6"/>
                    <a:pt x="4" y="6"/>
                  </a:cubicBezTo>
                  <a:moveTo>
                    <a:pt x="14" y="0"/>
                  </a:moveTo>
                  <a:cubicBezTo>
                    <a:pt x="13" y="1"/>
                    <a:pt x="12" y="2"/>
                    <a:pt x="11" y="3"/>
                  </a:cubicBezTo>
                  <a:cubicBezTo>
                    <a:pt x="327" y="349"/>
                    <a:pt x="327" y="349"/>
                    <a:pt x="327" y="349"/>
                  </a:cubicBezTo>
                  <a:cubicBezTo>
                    <a:pt x="328" y="348"/>
                    <a:pt x="329" y="347"/>
                    <a:pt x="330" y="346"/>
                  </a:cubicBezTo>
                  <a:cubicBezTo>
                    <a:pt x="14" y="0"/>
                    <a:pt x="14" y="0"/>
                    <a:pt x="1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0176"/>
            <p:cNvSpPr>
              <a:spLocks noEditPoints="1"/>
            </p:cNvSpPr>
            <p:nvPr/>
          </p:nvSpPr>
          <p:spPr bwMode="auto">
            <a:xfrm>
              <a:off x="4352829" y="-950673"/>
              <a:ext cx="764388" cy="815078"/>
            </a:xfrm>
            <a:custGeom>
              <a:avLst/>
              <a:gdLst>
                <a:gd name="T0" fmla="*/ 346 w 485"/>
                <a:gd name="T1" fmla="*/ 515 h 517"/>
                <a:gd name="T2" fmla="*/ 478 w 485"/>
                <a:gd name="T3" fmla="*/ 269 h 517"/>
                <a:gd name="T4" fmla="*/ 308 w 485"/>
                <a:gd name="T5" fmla="*/ 261 h 517"/>
                <a:gd name="T6" fmla="*/ 329 w 485"/>
                <a:gd name="T7" fmla="*/ 513 h 517"/>
                <a:gd name="T8" fmla="*/ 308 w 485"/>
                <a:gd name="T9" fmla="*/ 261 h 517"/>
                <a:gd name="T10" fmla="*/ 478 w 485"/>
                <a:gd name="T11" fmla="*/ 261 h 517"/>
                <a:gd name="T12" fmla="*/ 485 w 485"/>
                <a:gd name="T13" fmla="*/ 256 h 517"/>
                <a:gd name="T14" fmla="*/ 306 w 485"/>
                <a:gd name="T15" fmla="*/ 235 h 517"/>
                <a:gd name="T16" fmla="*/ 302 w 485"/>
                <a:gd name="T17" fmla="*/ 236 h 517"/>
                <a:gd name="T18" fmla="*/ 303 w 485"/>
                <a:gd name="T19" fmla="*/ 248 h 517"/>
                <a:gd name="T20" fmla="*/ 306 w 485"/>
                <a:gd name="T21" fmla="*/ 235 h 517"/>
                <a:gd name="T22" fmla="*/ 466 w 485"/>
                <a:gd name="T23" fmla="*/ 239 h 517"/>
                <a:gd name="T24" fmla="*/ 473 w 485"/>
                <a:gd name="T25" fmla="*/ 236 h 517"/>
                <a:gd name="T26" fmla="*/ 352 w 485"/>
                <a:gd name="T27" fmla="*/ 217 h 517"/>
                <a:gd name="T28" fmla="*/ 458 w 485"/>
                <a:gd name="T29" fmla="*/ 238 h 517"/>
                <a:gd name="T30" fmla="*/ 352 w 485"/>
                <a:gd name="T31" fmla="*/ 217 h 517"/>
                <a:gd name="T32" fmla="*/ 326 w 485"/>
                <a:gd name="T33" fmla="*/ 217 h 517"/>
                <a:gd name="T34" fmla="*/ 338 w 485"/>
                <a:gd name="T35" fmla="*/ 214 h 517"/>
                <a:gd name="T36" fmla="*/ 266 w 485"/>
                <a:gd name="T37" fmla="*/ 203 h 517"/>
                <a:gd name="T38" fmla="*/ 277 w 485"/>
                <a:gd name="T39" fmla="*/ 209 h 517"/>
                <a:gd name="T40" fmla="*/ 266 w 485"/>
                <a:gd name="T41" fmla="*/ 203 h 517"/>
                <a:gd name="T42" fmla="*/ 295 w 485"/>
                <a:gd name="T43" fmla="*/ 174 h 517"/>
                <a:gd name="T44" fmla="*/ 301 w 485"/>
                <a:gd name="T45" fmla="*/ 186 h 517"/>
                <a:gd name="T46" fmla="*/ 4 w 485"/>
                <a:gd name="T47" fmla="*/ 161 h 517"/>
                <a:gd name="T48" fmla="*/ 252 w 485"/>
                <a:gd name="T49" fmla="*/ 205 h 517"/>
                <a:gd name="T50" fmla="*/ 4 w 485"/>
                <a:gd name="T51" fmla="*/ 161 h 517"/>
                <a:gd name="T52" fmla="*/ 281 w 485"/>
                <a:gd name="T53" fmla="*/ 13 h 517"/>
                <a:gd name="T54" fmla="*/ 279 w 485"/>
                <a:gd name="T55" fmla="*/ 13 h 517"/>
                <a:gd name="T56" fmla="*/ 298 w 485"/>
                <a:gd name="T57" fmla="*/ 160 h 517"/>
                <a:gd name="T58" fmla="*/ 261 w 485"/>
                <a:gd name="T59" fmla="*/ 0 h 517"/>
                <a:gd name="T60" fmla="*/ 3 w 485"/>
                <a:gd name="T61" fmla="*/ 151 h 517"/>
                <a:gd name="T62" fmla="*/ 261 w 485"/>
                <a:gd name="T63"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5" h="517">
                  <a:moveTo>
                    <a:pt x="474" y="268"/>
                  </a:moveTo>
                  <a:cubicBezTo>
                    <a:pt x="346" y="515"/>
                    <a:pt x="346" y="515"/>
                    <a:pt x="346" y="515"/>
                  </a:cubicBezTo>
                  <a:cubicBezTo>
                    <a:pt x="347" y="516"/>
                    <a:pt x="349" y="517"/>
                    <a:pt x="350" y="517"/>
                  </a:cubicBezTo>
                  <a:cubicBezTo>
                    <a:pt x="478" y="269"/>
                    <a:pt x="478" y="269"/>
                    <a:pt x="478" y="269"/>
                  </a:cubicBezTo>
                  <a:cubicBezTo>
                    <a:pt x="477" y="269"/>
                    <a:pt x="475" y="268"/>
                    <a:pt x="474" y="268"/>
                  </a:cubicBezTo>
                  <a:moveTo>
                    <a:pt x="308" y="261"/>
                  </a:moveTo>
                  <a:cubicBezTo>
                    <a:pt x="307" y="261"/>
                    <a:pt x="305" y="261"/>
                    <a:pt x="304" y="261"/>
                  </a:cubicBezTo>
                  <a:cubicBezTo>
                    <a:pt x="329" y="513"/>
                    <a:pt x="329" y="513"/>
                    <a:pt x="329" y="513"/>
                  </a:cubicBezTo>
                  <a:cubicBezTo>
                    <a:pt x="330" y="513"/>
                    <a:pt x="332" y="513"/>
                    <a:pt x="333" y="513"/>
                  </a:cubicBezTo>
                  <a:cubicBezTo>
                    <a:pt x="308" y="261"/>
                    <a:pt x="308" y="261"/>
                    <a:pt x="308" y="261"/>
                  </a:cubicBezTo>
                  <a:moveTo>
                    <a:pt x="481" y="254"/>
                  </a:moveTo>
                  <a:cubicBezTo>
                    <a:pt x="478" y="261"/>
                    <a:pt x="478" y="261"/>
                    <a:pt x="478" y="261"/>
                  </a:cubicBezTo>
                  <a:cubicBezTo>
                    <a:pt x="479" y="261"/>
                    <a:pt x="480" y="262"/>
                    <a:pt x="482" y="262"/>
                  </a:cubicBezTo>
                  <a:cubicBezTo>
                    <a:pt x="485" y="256"/>
                    <a:pt x="485" y="256"/>
                    <a:pt x="485" y="256"/>
                  </a:cubicBezTo>
                  <a:cubicBezTo>
                    <a:pt x="483" y="255"/>
                    <a:pt x="482" y="255"/>
                    <a:pt x="481" y="254"/>
                  </a:cubicBezTo>
                  <a:moveTo>
                    <a:pt x="306" y="235"/>
                  </a:moveTo>
                  <a:cubicBezTo>
                    <a:pt x="305" y="235"/>
                    <a:pt x="303" y="235"/>
                    <a:pt x="302" y="236"/>
                  </a:cubicBezTo>
                  <a:cubicBezTo>
                    <a:pt x="302" y="236"/>
                    <a:pt x="302" y="236"/>
                    <a:pt x="302" y="236"/>
                  </a:cubicBezTo>
                  <a:cubicBezTo>
                    <a:pt x="302" y="236"/>
                    <a:pt x="302" y="236"/>
                    <a:pt x="301" y="236"/>
                  </a:cubicBezTo>
                  <a:cubicBezTo>
                    <a:pt x="303" y="248"/>
                    <a:pt x="303" y="248"/>
                    <a:pt x="303" y="248"/>
                  </a:cubicBezTo>
                  <a:cubicBezTo>
                    <a:pt x="304" y="248"/>
                    <a:pt x="306" y="247"/>
                    <a:pt x="307" y="247"/>
                  </a:cubicBezTo>
                  <a:cubicBezTo>
                    <a:pt x="306" y="235"/>
                    <a:pt x="306" y="235"/>
                    <a:pt x="306" y="235"/>
                  </a:cubicBezTo>
                  <a:moveTo>
                    <a:pt x="466" y="235"/>
                  </a:moveTo>
                  <a:cubicBezTo>
                    <a:pt x="466" y="236"/>
                    <a:pt x="466" y="238"/>
                    <a:pt x="466" y="239"/>
                  </a:cubicBezTo>
                  <a:cubicBezTo>
                    <a:pt x="472" y="240"/>
                    <a:pt x="472" y="240"/>
                    <a:pt x="472" y="240"/>
                  </a:cubicBezTo>
                  <a:cubicBezTo>
                    <a:pt x="473" y="239"/>
                    <a:pt x="473" y="237"/>
                    <a:pt x="473" y="236"/>
                  </a:cubicBezTo>
                  <a:cubicBezTo>
                    <a:pt x="466" y="235"/>
                    <a:pt x="466" y="235"/>
                    <a:pt x="466" y="235"/>
                  </a:cubicBezTo>
                  <a:moveTo>
                    <a:pt x="352" y="217"/>
                  </a:moveTo>
                  <a:cubicBezTo>
                    <a:pt x="352" y="218"/>
                    <a:pt x="351" y="219"/>
                    <a:pt x="351" y="221"/>
                  </a:cubicBezTo>
                  <a:cubicBezTo>
                    <a:pt x="458" y="238"/>
                    <a:pt x="458" y="238"/>
                    <a:pt x="458" y="238"/>
                  </a:cubicBezTo>
                  <a:cubicBezTo>
                    <a:pt x="458" y="237"/>
                    <a:pt x="458" y="235"/>
                    <a:pt x="459" y="234"/>
                  </a:cubicBezTo>
                  <a:cubicBezTo>
                    <a:pt x="352" y="217"/>
                    <a:pt x="352" y="217"/>
                    <a:pt x="352" y="217"/>
                  </a:cubicBezTo>
                  <a:moveTo>
                    <a:pt x="326" y="212"/>
                  </a:moveTo>
                  <a:cubicBezTo>
                    <a:pt x="326" y="214"/>
                    <a:pt x="326" y="215"/>
                    <a:pt x="326" y="217"/>
                  </a:cubicBezTo>
                  <a:cubicBezTo>
                    <a:pt x="338" y="219"/>
                    <a:pt x="338" y="219"/>
                    <a:pt x="338" y="219"/>
                  </a:cubicBezTo>
                  <a:cubicBezTo>
                    <a:pt x="338" y="217"/>
                    <a:pt x="338" y="216"/>
                    <a:pt x="338" y="214"/>
                  </a:cubicBezTo>
                  <a:cubicBezTo>
                    <a:pt x="326" y="212"/>
                    <a:pt x="326" y="212"/>
                    <a:pt x="326" y="212"/>
                  </a:cubicBezTo>
                  <a:moveTo>
                    <a:pt x="266" y="203"/>
                  </a:moveTo>
                  <a:cubicBezTo>
                    <a:pt x="265" y="204"/>
                    <a:pt x="265" y="206"/>
                    <a:pt x="265" y="207"/>
                  </a:cubicBezTo>
                  <a:cubicBezTo>
                    <a:pt x="277" y="209"/>
                    <a:pt x="277" y="209"/>
                    <a:pt x="277" y="209"/>
                  </a:cubicBezTo>
                  <a:cubicBezTo>
                    <a:pt x="277" y="207"/>
                    <a:pt x="277" y="206"/>
                    <a:pt x="278" y="205"/>
                  </a:cubicBezTo>
                  <a:cubicBezTo>
                    <a:pt x="266" y="203"/>
                    <a:pt x="266" y="203"/>
                    <a:pt x="266" y="203"/>
                  </a:cubicBezTo>
                  <a:moveTo>
                    <a:pt x="300" y="174"/>
                  </a:moveTo>
                  <a:cubicBezTo>
                    <a:pt x="298" y="174"/>
                    <a:pt x="297" y="174"/>
                    <a:pt x="295" y="174"/>
                  </a:cubicBezTo>
                  <a:cubicBezTo>
                    <a:pt x="297" y="186"/>
                    <a:pt x="297" y="186"/>
                    <a:pt x="297" y="186"/>
                  </a:cubicBezTo>
                  <a:cubicBezTo>
                    <a:pt x="298" y="186"/>
                    <a:pt x="299" y="186"/>
                    <a:pt x="301" y="186"/>
                  </a:cubicBezTo>
                  <a:cubicBezTo>
                    <a:pt x="300" y="174"/>
                    <a:pt x="300" y="174"/>
                    <a:pt x="300" y="174"/>
                  </a:cubicBezTo>
                  <a:moveTo>
                    <a:pt x="4" y="161"/>
                  </a:moveTo>
                  <a:cubicBezTo>
                    <a:pt x="4" y="162"/>
                    <a:pt x="4" y="163"/>
                    <a:pt x="4" y="165"/>
                  </a:cubicBezTo>
                  <a:cubicBezTo>
                    <a:pt x="252" y="205"/>
                    <a:pt x="252" y="205"/>
                    <a:pt x="252" y="205"/>
                  </a:cubicBezTo>
                  <a:cubicBezTo>
                    <a:pt x="252" y="203"/>
                    <a:pt x="252" y="202"/>
                    <a:pt x="252" y="201"/>
                  </a:cubicBezTo>
                  <a:cubicBezTo>
                    <a:pt x="4" y="161"/>
                    <a:pt x="4" y="161"/>
                    <a:pt x="4" y="161"/>
                  </a:cubicBezTo>
                  <a:moveTo>
                    <a:pt x="284" y="13"/>
                  </a:moveTo>
                  <a:cubicBezTo>
                    <a:pt x="283" y="13"/>
                    <a:pt x="282" y="13"/>
                    <a:pt x="281" y="13"/>
                  </a:cubicBezTo>
                  <a:cubicBezTo>
                    <a:pt x="281" y="13"/>
                    <a:pt x="281" y="13"/>
                    <a:pt x="280" y="13"/>
                  </a:cubicBezTo>
                  <a:cubicBezTo>
                    <a:pt x="280" y="13"/>
                    <a:pt x="280" y="13"/>
                    <a:pt x="279" y="13"/>
                  </a:cubicBezTo>
                  <a:cubicBezTo>
                    <a:pt x="294" y="161"/>
                    <a:pt x="294" y="161"/>
                    <a:pt x="294" y="161"/>
                  </a:cubicBezTo>
                  <a:cubicBezTo>
                    <a:pt x="295" y="161"/>
                    <a:pt x="297" y="160"/>
                    <a:pt x="298" y="160"/>
                  </a:cubicBezTo>
                  <a:cubicBezTo>
                    <a:pt x="284" y="13"/>
                    <a:pt x="284" y="13"/>
                    <a:pt x="284" y="13"/>
                  </a:cubicBezTo>
                  <a:moveTo>
                    <a:pt x="261" y="0"/>
                  </a:moveTo>
                  <a:cubicBezTo>
                    <a:pt x="0" y="148"/>
                    <a:pt x="0" y="148"/>
                    <a:pt x="0" y="148"/>
                  </a:cubicBezTo>
                  <a:cubicBezTo>
                    <a:pt x="1" y="149"/>
                    <a:pt x="2" y="150"/>
                    <a:pt x="3" y="151"/>
                  </a:cubicBezTo>
                  <a:cubicBezTo>
                    <a:pt x="263" y="4"/>
                    <a:pt x="263" y="4"/>
                    <a:pt x="263" y="4"/>
                  </a:cubicBezTo>
                  <a:cubicBezTo>
                    <a:pt x="262" y="3"/>
                    <a:pt x="262" y="2"/>
                    <a:pt x="26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0177"/>
            <p:cNvSpPr>
              <a:spLocks noEditPoints="1"/>
            </p:cNvSpPr>
            <p:nvPr/>
          </p:nvSpPr>
          <p:spPr bwMode="auto">
            <a:xfrm>
              <a:off x="4813062" y="-939334"/>
              <a:ext cx="630320" cy="821081"/>
            </a:xfrm>
            <a:custGeom>
              <a:avLst/>
              <a:gdLst>
                <a:gd name="T0" fmla="*/ 398 w 400"/>
                <a:gd name="T1" fmla="*/ 306 h 521"/>
                <a:gd name="T2" fmla="*/ 67 w 400"/>
                <a:gd name="T3" fmla="*/ 518 h 521"/>
                <a:gd name="T4" fmla="*/ 69 w 400"/>
                <a:gd name="T5" fmla="*/ 521 h 521"/>
                <a:gd name="T6" fmla="*/ 400 w 400"/>
                <a:gd name="T7" fmla="*/ 310 h 521"/>
                <a:gd name="T8" fmla="*/ 398 w 400"/>
                <a:gd name="T9" fmla="*/ 306 h 521"/>
                <a:gd name="T10" fmla="*/ 224 w 400"/>
                <a:gd name="T11" fmla="*/ 237 h 521"/>
                <a:gd name="T12" fmla="*/ 223 w 400"/>
                <a:gd name="T13" fmla="*/ 242 h 521"/>
                <a:gd name="T14" fmla="*/ 395 w 400"/>
                <a:gd name="T15" fmla="*/ 279 h 521"/>
                <a:gd name="T16" fmla="*/ 396 w 400"/>
                <a:gd name="T17" fmla="*/ 275 h 521"/>
                <a:gd name="T18" fmla="*/ 224 w 400"/>
                <a:gd name="T19" fmla="*/ 237 h 521"/>
                <a:gd name="T20" fmla="*/ 3 w 400"/>
                <a:gd name="T21" fmla="*/ 0 h 521"/>
                <a:gd name="T22" fmla="*/ 0 w 400"/>
                <a:gd name="T23" fmla="*/ 3 h 521"/>
                <a:gd name="T24" fmla="*/ 176 w 400"/>
                <a:gd name="T25" fmla="*/ 212 h 521"/>
                <a:gd name="T26" fmla="*/ 180 w 400"/>
                <a:gd name="T27" fmla="*/ 209 h 521"/>
                <a:gd name="T28" fmla="*/ 3 w 400"/>
                <a:gd name="T29"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0" h="521">
                  <a:moveTo>
                    <a:pt x="398" y="306"/>
                  </a:moveTo>
                  <a:cubicBezTo>
                    <a:pt x="67" y="518"/>
                    <a:pt x="67" y="518"/>
                    <a:pt x="67" y="518"/>
                  </a:cubicBezTo>
                  <a:cubicBezTo>
                    <a:pt x="68" y="519"/>
                    <a:pt x="68" y="520"/>
                    <a:pt x="69" y="521"/>
                  </a:cubicBezTo>
                  <a:cubicBezTo>
                    <a:pt x="400" y="310"/>
                    <a:pt x="400" y="310"/>
                    <a:pt x="400" y="310"/>
                  </a:cubicBezTo>
                  <a:cubicBezTo>
                    <a:pt x="399" y="308"/>
                    <a:pt x="399" y="307"/>
                    <a:pt x="398" y="306"/>
                  </a:cubicBezTo>
                  <a:moveTo>
                    <a:pt x="224" y="237"/>
                  </a:moveTo>
                  <a:cubicBezTo>
                    <a:pt x="224" y="239"/>
                    <a:pt x="224" y="240"/>
                    <a:pt x="223" y="242"/>
                  </a:cubicBezTo>
                  <a:cubicBezTo>
                    <a:pt x="395" y="279"/>
                    <a:pt x="395" y="279"/>
                    <a:pt x="395" y="279"/>
                  </a:cubicBezTo>
                  <a:cubicBezTo>
                    <a:pt x="395" y="278"/>
                    <a:pt x="395" y="276"/>
                    <a:pt x="396" y="275"/>
                  </a:cubicBezTo>
                  <a:cubicBezTo>
                    <a:pt x="224" y="237"/>
                    <a:pt x="224" y="237"/>
                    <a:pt x="224" y="237"/>
                  </a:cubicBezTo>
                  <a:moveTo>
                    <a:pt x="3" y="0"/>
                  </a:moveTo>
                  <a:cubicBezTo>
                    <a:pt x="2" y="1"/>
                    <a:pt x="1" y="2"/>
                    <a:pt x="0" y="3"/>
                  </a:cubicBezTo>
                  <a:cubicBezTo>
                    <a:pt x="176" y="212"/>
                    <a:pt x="176" y="212"/>
                    <a:pt x="176" y="212"/>
                  </a:cubicBezTo>
                  <a:cubicBezTo>
                    <a:pt x="177" y="211"/>
                    <a:pt x="178" y="210"/>
                    <a:pt x="180" y="209"/>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0178"/>
            <p:cNvSpPr>
              <a:spLocks/>
            </p:cNvSpPr>
            <p:nvPr/>
          </p:nvSpPr>
          <p:spPr bwMode="auto">
            <a:xfrm>
              <a:off x="4762370" y="766194"/>
              <a:ext cx="170087" cy="171420"/>
            </a:xfrm>
            <a:custGeom>
              <a:avLst/>
              <a:gdLst>
                <a:gd name="T0" fmla="*/ 244 w 255"/>
                <a:gd name="T1" fmla="*/ 0 h 257"/>
                <a:gd name="T2" fmla="*/ 234 w 255"/>
                <a:gd name="T3" fmla="*/ 0 h 257"/>
                <a:gd name="T4" fmla="*/ 246 w 255"/>
                <a:gd name="T5" fmla="*/ 248 h 257"/>
                <a:gd name="T6" fmla="*/ 14 w 255"/>
                <a:gd name="T7" fmla="*/ 0 h 257"/>
                <a:gd name="T8" fmla="*/ 0 w 255"/>
                <a:gd name="T9" fmla="*/ 0 h 257"/>
                <a:gd name="T10" fmla="*/ 241 w 255"/>
                <a:gd name="T11" fmla="*/ 257 h 257"/>
                <a:gd name="T12" fmla="*/ 248 w 255"/>
                <a:gd name="T13" fmla="*/ 257 h 257"/>
                <a:gd name="T14" fmla="*/ 255 w 255"/>
                <a:gd name="T15" fmla="*/ 248 h 257"/>
                <a:gd name="T16" fmla="*/ 244 w 255"/>
                <a:gd name="T1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257">
                  <a:moveTo>
                    <a:pt x="244" y="0"/>
                  </a:moveTo>
                  <a:lnTo>
                    <a:pt x="234" y="0"/>
                  </a:lnTo>
                  <a:lnTo>
                    <a:pt x="246" y="248"/>
                  </a:lnTo>
                  <a:lnTo>
                    <a:pt x="14" y="0"/>
                  </a:lnTo>
                  <a:lnTo>
                    <a:pt x="0" y="0"/>
                  </a:lnTo>
                  <a:lnTo>
                    <a:pt x="241" y="257"/>
                  </a:lnTo>
                  <a:lnTo>
                    <a:pt x="248" y="257"/>
                  </a:lnTo>
                  <a:lnTo>
                    <a:pt x="255" y="248"/>
                  </a:lnTo>
                  <a:lnTo>
                    <a:pt x="244"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3" name="Freeform 20179"/>
            <p:cNvSpPr>
              <a:spLocks/>
            </p:cNvSpPr>
            <p:nvPr/>
          </p:nvSpPr>
          <p:spPr bwMode="auto">
            <a:xfrm>
              <a:off x="4762370" y="766194"/>
              <a:ext cx="170087" cy="171420"/>
            </a:xfrm>
            <a:custGeom>
              <a:avLst/>
              <a:gdLst>
                <a:gd name="T0" fmla="*/ 244 w 255"/>
                <a:gd name="T1" fmla="*/ 0 h 257"/>
                <a:gd name="T2" fmla="*/ 234 w 255"/>
                <a:gd name="T3" fmla="*/ 0 h 257"/>
                <a:gd name="T4" fmla="*/ 246 w 255"/>
                <a:gd name="T5" fmla="*/ 248 h 257"/>
                <a:gd name="T6" fmla="*/ 14 w 255"/>
                <a:gd name="T7" fmla="*/ 0 h 257"/>
                <a:gd name="T8" fmla="*/ 0 w 255"/>
                <a:gd name="T9" fmla="*/ 0 h 257"/>
                <a:gd name="T10" fmla="*/ 241 w 255"/>
                <a:gd name="T11" fmla="*/ 257 h 257"/>
                <a:gd name="T12" fmla="*/ 248 w 255"/>
                <a:gd name="T13" fmla="*/ 257 h 257"/>
                <a:gd name="T14" fmla="*/ 255 w 255"/>
                <a:gd name="T15" fmla="*/ 248 h 257"/>
                <a:gd name="T16" fmla="*/ 244 w 255"/>
                <a:gd name="T1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257">
                  <a:moveTo>
                    <a:pt x="244" y="0"/>
                  </a:moveTo>
                  <a:lnTo>
                    <a:pt x="234" y="0"/>
                  </a:lnTo>
                  <a:lnTo>
                    <a:pt x="246" y="248"/>
                  </a:lnTo>
                  <a:lnTo>
                    <a:pt x="14" y="0"/>
                  </a:lnTo>
                  <a:lnTo>
                    <a:pt x="0" y="0"/>
                  </a:lnTo>
                  <a:lnTo>
                    <a:pt x="241" y="257"/>
                  </a:lnTo>
                  <a:lnTo>
                    <a:pt x="248" y="257"/>
                  </a:lnTo>
                  <a:lnTo>
                    <a:pt x="255" y="248"/>
                  </a:lnTo>
                  <a:lnTo>
                    <a:pt x="244"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4" name="Freeform 20180"/>
            <p:cNvSpPr>
              <a:spLocks noEditPoints="1"/>
            </p:cNvSpPr>
            <p:nvPr/>
          </p:nvSpPr>
          <p:spPr bwMode="auto">
            <a:xfrm>
              <a:off x="4622299" y="-42881"/>
              <a:ext cx="302820" cy="809075"/>
            </a:xfrm>
            <a:custGeom>
              <a:avLst/>
              <a:gdLst>
                <a:gd name="T0" fmla="*/ 3 w 192"/>
                <a:gd name="T1" fmla="*/ 413 h 513"/>
                <a:gd name="T2" fmla="*/ 0 w 192"/>
                <a:gd name="T3" fmla="*/ 416 h 513"/>
                <a:gd name="T4" fmla="*/ 89 w 192"/>
                <a:gd name="T5" fmla="*/ 513 h 513"/>
                <a:gd name="T6" fmla="*/ 95 w 192"/>
                <a:gd name="T7" fmla="*/ 513 h 513"/>
                <a:gd name="T8" fmla="*/ 3 w 192"/>
                <a:gd name="T9" fmla="*/ 413 h 513"/>
                <a:gd name="T10" fmla="*/ 167 w 192"/>
                <a:gd name="T11" fmla="*/ 0 h 513"/>
                <a:gd name="T12" fmla="*/ 164 w 192"/>
                <a:gd name="T13" fmla="*/ 0 h 513"/>
                <a:gd name="T14" fmla="*/ 163 w 192"/>
                <a:gd name="T15" fmla="*/ 0 h 513"/>
                <a:gd name="T16" fmla="*/ 163 w 192"/>
                <a:gd name="T17" fmla="*/ 0 h 513"/>
                <a:gd name="T18" fmla="*/ 188 w 192"/>
                <a:gd name="T19" fmla="*/ 513 h 513"/>
                <a:gd name="T20" fmla="*/ 192 w 192"/>
                <a:gd name="T21" fmla="*/ 513 h 513"/>
                <a:gd name="T22" fmla="*/ 167 w 192"/>
                <a:gd name="T23"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2" h="513">
                  <a:moveTo>
                    <a:pt x="3" y="413"/>
                  </a:moveTo>
                  <a:cubicBezTo>
                    <a:pt x="2" y="414"/>
                    <a:pt x="1" y="415"/>
                    <a:pt x="0" y="416"/>
                  </a:cubicBezTo>
                  <a:cubicBezTo>
                    <a:pt x="89" y="513"/>
                    <a:pt x="89" y="513"/>
                    <a:pt x="89" y="513"/>
                  </a:cubicBezTo>
                  <a:cubicBezTo>
                    <a:pt x="95" y="513"/>
                    <a:pt x="95" y="513"/>
                    <a:pt x="95" y="513"/>
                  </a:cubicBezTo>
                  <a:cubicBezTo>
                    <a:pt x="3" y="413"/>
                    <a:pt x="3" y="413"/>
                    <a:pt x="3" y="413"/>
                  </a:cubicBezTo>
                  <a:moveTo>
                    <a:pt x="167" y="0"/>
                  </a:moveTo>
                  <a:cubicBezTo>
                    <a:pt x="166" y="0"/>
                    <a:pt x="165" y="0"/>
                    <a:pt x="164" y="0"/>
                  </a:cubicBezTo>
                  <a:cubicBezTo>
                    <a:pt x="164" y="0"/>
                    <a:pt x="163" y="0"/>
                    <a:pt x="163" y="0"/>
                  </a:cubicBezTo>
                  <a:cubicBezTo>
                    <a:pt x="163" y="0"/>
                    <a:pt x="163" y="0"/>
                    <a:pt x="163" y="0"/>
                  </a:cubicBezTo>
                  <a:cubicBezTo>
                    <a:pt x="188" y="513"/>
                    <a:pt x="188" y="513"/>
                    <a:pt x="188" y="513"/>
                  </a:cubicBezTo>
                  <a:cubicBezTo>
                    <a:pt x="192" y="513"/>
                    <a:pt x="192" y="513"/>
                    <a:pt x="192" y="513"/>
                  </a:cubicBezTo>
                  <a:cubicBezTo>
                    <a:pt x="167" y="0"/>
                    <a:pt x="167" y="0"/>
                    <a:pt x="16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 name="Freeform 20181"/>
            <p:cNvSpPr>
              <a:spLocks/>
            </p:cNvSpPr>
            <p:nvPr/>
          </p:nvSpPr>
          <p:spPr bwMode="auto">
            <a:xfrm>
              <a:off x="4927787" y="944284"/>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6" name="Freeform 20182"/>
            <p:cNvSpPr>
              <a:spLocks/>
            </p:cNvSpPr>
            <p:nvPr/>
          </p:nvSpPr>
          <p:spPr bwMode="auto">
            <a:xfrm>
              <a:off x="4927787" y="944284"/>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7" name="Freeform 20183"/>
            <p:cNvSpPr>
              <a:spLocks noEditPoints="1"/>
            </p:cNvSpPr>
            <p:nvPr/>
          </p:nvSpPr>
          <p:spPr bwMode="auto">
            <a:xfrm>
              <a:off x="4584280" y="-600496"/>
              <a:ext cx="568955" cy="1193269"/>
            </a:xfrm>
            <a:custGeom>
              <a:avLst/>
              <a:gdLst>
                <a:gd name="T0" fmla="*/ 3 w 361"/>
                <a:gd name="T1" fmla="*/ 741 h 757"/>
                <a:gd name="T2" fmla="*/ 0 w 361"/>
                <a:gd name="T3" fmla="*/ 744 h 757"/>
                <a:gd name="T4" fmla="*/ 11 w 361"/>
                <a:gd name="T5" fmla="*/ 757 h 757"/>
                <a:gd name="T6" fmla="*/ 14 w 361"/>
                <a:gd name="T7" fmla="*/ 754 h 757"/>
                <a:gd name="T8" fmla="*/ 3 w 361"/>
                <a:gd name="T9" fmla="*/ 741 h 757"/>
                <a:gd name="T10" fmla="*/ 354 w 361"/>
                <a:gd name="T11" fmla="*/ 19 h 757"/>
                <a:gd name="T12" fmla="*/ 354 w 361"/>
                <a:gd name="T13" fmla="*/ 24 h 757"/>
                <a:gd name="T14" fmla="*/ 361 w 361"/>
                <a:gd name="T15" fmla="*/ 25 h 757"/>
                <a:gd name="T16" fmla="*/ 361 w 361"/>
                <a:gd name="T17" fmla="*/ 21 h 757"/>
                <a:gd name="T18" fmla="*/ 354 w 361"/>
                <a:gd name="T19" fmla="*/ 19 h 757"/>
                <a:gd name="T20" fmla="*/ 330 w 361"/>
                <a:gd name="T21" fmla="*/ 0 h 757"/>
                <a:gd name="T22" fmla="*/ 326 w 361"/>
                <a:gd name="T23" fmla="*/ 3 h 757"/>
                <a:gd name="T24" fmla="*/ 331 w 361"/>
                <a:gd name="T25" fmla="*/ 8 h 757"/>
                <a:gd name="T26" fmla="*/ 335 w 361"/>
                <a:gd name="T27" fmla="*/ 6 h 757"/>
                <a:gd name="T28" fmla="*/ 330 w 361"/>
                <a:gd name="T2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1" h="757">
                  <a:moveTo>
                    <a:pt x="3" y="741"/>
                  </a:moveTo>
                  <a:cubicBezTo>
                    <a:pt x="2" y="742"/>
                    <a:pt x="1" y="743"/>
                    <a:pt x="0" y="744"/>
                  </a:cubicBezTo>
                  <a:cubicBezTo>
                    <a:pt x="11" y="757"/>
                    <a:pt x="11" y="757"/>
                    <a:pt x="11" y="757"/>
                  </a:cubicBezTo>
                  <a:cubicBezTo>
                    <a:pt x="12" y="756"/>
                    <a:pt x="13" y="755"/>
                    <a:pt x="14" y="754"/>
                  </a:cubicBezTo>
                  <a:cubicBezTo>
                    <a:pt x="3" y="741"/>
                    <a:pt x="3" y="741"/>
                    <a:pt x="3" y="741"/>
                  </a:cubicBezTo>
                  <a:moveTo>
                    <a:pt x="354" y="19"/>
                  </a:moveTo>
                  <a:cubicBezTo>
                    <a:pt x="354" y="21"/>
                    <a:pt x="354" y="22"/>
                    <a:pt x="354" y="24"/>
                  </a:cubicBezTo>
                  <a:cubicBezTo>
                    <a:pt x="361" y="25"/>
                    <a:pt x="361" y="25"/>
                    <a:pt x="361" y="25"/>
                  </a:cubicBezTo>
                  <a:cubicBezTo>
                    <a:pt x="361" y="24"/>
                    <a:pt x="361" y="22"/>
                    <a:pt x="361" y="21"/>
                  </a:cubicBezTo>
                  <a:cubicBezTo>
                    <a:pt x="354" y="19"/>
                    <a:pt x="354" y="19"/>
                    <a:pt x="354" y="19"/>
                  </a:cubicBezTo>
                  <a:moveTo>
                    <a:pt x="330" y="0"/>
                  </a:moveTo>
                  <a:cubicBezTo>
                    <a:pt x="329" y="1"/>
                    <a:pt x="327" y="2"/>
                    <a:pt x="326" y="3"/>
                  </a:cubicBezTo>
                  <a:cubicBezTo>
                    <a:pt x="331" y="8"/>
                    <a:pt x="331" y="8"/>
                    <a:pt x="331" y="8"/>
                  </a:cubicBezTo>
                  <a:cubicBezTo>
                    <a:pt x="332" y="7"/>
                    <a:pt x="333" y="6"/>
                    <a:pt x="335" y="6"/>
                  </a:cubicBezTo>
                  <a:cubicBezTo>
                    <a:pt x="330" y="0"/>
                    <a:pt x="330" y="0"/>
                    <a:pt x="3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0184"/>
            <p:cNvSpPr>
              <a:spLocks/>
            </p:cNvSpPr>
            <p:nvPr/>
          </p:nvSpPr>
          <p:spPr bwMode="auto">
            <a:xfrm>
              <a:off x="4927787" y="766194"/>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9" name="Freeform 20185"/>
            <p:cNvSpPr>
              <a:spLocks/>
            </p:cNvSpPr>
            <p:nvPr/>
          </p:nvSpPr>
          <p:spPr bwMode="auto">
            <a:xfrm>
              <a:off x="4927787" y="766194"/>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0" name="Freeform 20186"/>
            <p:cNvSpPr>
              <a:spLocks noEditPoints="1"/>
            </p:cNvSpPr>
            <p:nvPr/>
          </p:nvSpPr>
          <p:spPr bwMode="auto">
            <a:xfrm>
              <a:off x="5090536" y="471378"/>
              <a:ext cx="282143" cy="294816"/>
            </a:xfrm>
            <a:custGeom>
              <a:avLst/>
              <a:gdLst>
                <a:gd name="T0" fmla="*/ 162 w 179"/>
                <a:gd name="T1" fmla="*/ 14 h 187"/>
                <a:gd name="T2" fmla="*/ 0 w 179"/>
                <a:gd name="T3" fmla="*/ 187 h 187"/>
                <a:gd name="T4" fmla="*/ 6 w 179"/>
                <a:gd name="T5" fmla="*/ 187 h 187"/>
                <a:gd name="T6" fmla="*/ 165 w 179"/>
                <a:gd name="T7" fmla="*/ 17 h 187"/>
                <a:gd name="T8" fmla="*/ 162 w 179"/>
                <a:gd name="T9" fmla="*/ 14 h 187"/>
                <a:gd name="T10" fmla="*/ 176 w 179"/>
                <a:gd name="T11" fmla="*/ 0 h 187"/>
                <a:gd name="T12" fmla="*/ 169 w 179"/>
                <a:gd name="T13" fmla="*/ 6 h 187"/>
                <a:gd name="T14" fmla="*/ 172 w 179"/>
                <a:gd name="T15" fmla="*/ 9 h 187"/>
                <a:gd name="T16" fmla="*/ 179 w 179"/>
                <a:gd name="T17" fmla="*/ 3 h 187"/>
                <a:gd name="T18" fmla="*/ 176 w 179"/>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87">
                  <a:moveTo>
                    <a:pt x="162" y="14"/>
                  </a:moveTo>
                  <a:cubicBezTo>
                    <a:pt x="0" y="187"/>
                    <a:pt x="0" y="187"/>
                    <a:pt x="0" y="187"/>
                  </a:cubicBezTo>
                  <a:cubicBezTo>
                    <a:pt x="6" y="187"/>
                    <a:pt x="6" y="187"/>
                    <a:pt x="6" y="187"/>
                  </a:cubicBezTo>
                  <a:cubicBezTo>
                    <a:pt x="165" y="17"/>
                    <a:pt x="165" y="17"/>
                    <a:pt x="165" y="17"/>
                  </a:cubicBezTo>
                  <a:cubicBezTo>
                    <a:pt x="164" y="16"/>
                    <a:pt x="163" y="15"/>
                    <a:pt x="162" y="14"/>
                  </a:cubicBezTo>
                  <a:moveTo>
                    <a:pt x="176" y="0"/>
                  </a:moveTo>
                  <a:cubicBezTo>
                    <a:pt x="169" y="6"/>
                    <a:pt x="169" y="6"/>
                    <a:pt x="169" y="6"/>
                  </a:cubicBezTo>
                  <a:cubicBezTo>
                    <a:pt x="170" y="7"/>
                    <a:pt x="171" y="8"/>
                    <a:pt x="172" y="9"/>
                  </a:cubicBezTo>
                  <a:cubicBezTo>
                    <a:pt x="179" y="3"/>
                    <a:pt x="179" y="3"/>
                    <a:pt x="179" y="3"/>
                  </a:cubicBezTo>
                  <a:cubicBezTo>
                    <a:pt x="178" y="2"/>
                    <a:pt x="177" y="1"/>
                    <a:pt x="176"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1" name="Freeform 20187"/>
            <p:cNvSpPr>
              <a:spLocks noEditPoints="1"/>
            </p:cNvSpPr>
            <p:nvPr/>
          </p:nvSpPr>
          <p:spPr bwMode="auto">
            <a:xfrm>
              <a:off x="5912954" y="-1124094"/>
              <a:ext cx="93381" cy="34684"/>
            </a:xfrm>
            <a:custGeom>
              <a:avLst/>
              <a:gdLst>
                <a:gd name="T0" fmla="*/ 7 w 59"/>
                <a:gd name="T1" fmla="*/ 9 h 22"/>
                <a:gd name="T2" fmla="*/ 0 w 59"/>
                <a:gd name="T3" fmla="*/ 19 h 22"/>
                <a:gd name="T4" fmla="*/ 4 w 59"/>
                <a:gd name="T5" fmla="*/ 22 h 22"/>
                <a:gd name="T6" fmla="*/ 11 w 59"/>
                <a:gd name="T7" fmla="*/ 12 h 22"/>
                <a:gd name="T8" fmla="*/ 7 w 59"/>
                <a:gd name="T9" fmla="*/ 9 h 22"/>
                <a:gd name="T10" fmla="*/ 47 w 59"/>
                <a:gd name="T11" fmla="*/ 0 h 22"/>
                <a:gd name="T12" fmla="*/ 46 w 59"/>
                <a:gd name="T13" fmla="*/ 4 h 22"/>
                <a:gd name="T14" fmla="*/ 57 w 59"/>
                <a:gd name="T15" fmla="*/ 9 h 22"/>
                <a:gd name="T16" fmla="*/ 59 w 59"/>
                <a:gd name="T17" fmla="*/ 5 h 22"/>
                <a:gd name="T18" fmla="*/ 53 w 59"/>
                <a:gd name="T19" fmla="*/ 2 h 22"/>
                <a:gd name="T20" fmla="*/ 47 w 59"/>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22">
                  <a:moveTo>
                    <a:pt x="7" y="9"/>
                  </a:moveTo>
                  <a:cubicBezTo>
                    <a:pt x="0" y="19"/>
                    <a:pt x="0" y="19"/>
                    <a:pt x="0" y="19"/>
                  </a:cubicBezTo>
                  <a:cubicBezTo>
                    <a:pt x="1" y="20"/>
                    <a:pt x="2" y="21"/>
                    <a:pt x="4" y="22"/>
                  </a:cubicBezTo>
                  <a:cubicBezTo>
                    <a:pt x="11" y="12"/>
                    <a:pt x="11" y="12"/>
                    <a:pt x="11" y="12"/>
                  </a:cubicBezTo>
                  <a:cubicBezTo>
                    <a:pt x="9" y="11"/>
                    <a:pt x="8" y="10"/>
                    <a:pt x="7" y="9"/>
                  </a:cubicBezTo>
                  <a:moveTo>
                    <a:pt x="47" y="0"/>
                  </a:moveTo>
                  <a:cubicBezTo>
                    <a:pt x="47" y="1"/>
                    <a:pt x="46" y="3"/>
                    <a:pt x="46" y="4"/>
                  </a:cubicBezTo>
                  <a:cubicBezTo>
                    <a:pt x="57" y="9"/>
                    <a:pt x="57" y="9"/>
                    <a:pt x="57" y="9"/>
                  </a:cubicBezTo>
                  <a:cubicBezTo>
                    <a:pt x="57" y="8"/>
                    <a:pt x="58" y="6"/>
                    <a:pt x="59" y="5"/>
                  </a:cubicBezTo>
                  <a:cubicBezTo>
                    <a:pt x="53" y="2"/>
                    <a:pt x="53" y="2"/>
                    <a:pt x="53" y="2"/>
                  </a:cubicBezTo>
                  <a:cubicBezTo>
                    <a:pt x="47" y="0"/>
                    <a:pt x="47" y="0"/>
                    <a:pt x="4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20188"/>
            <p:cNvSpPr>
              <a:spLocks/>
            </p:cNvSpPr>
            <p:nvPr/>
          </p:nvSpPr>
          <p:spPr bwMode="auto">
            <a:xfrm>
              <a:off x="6668004" y="-795928"/>
              <a:ext cx="6670" cy="7337"/>
            </a:xfrm>
            <a:custGeom>
              <a:avLst/>
              <a:gdLst>
                <a:gd name="T0" fmla="*/ 0 w 4"/>
                <a:gd name="T1" fmla="*/ 0 h 5"/>
                <a:gd name="T2" fmla="*/ 0 w 4"/>
                <a:gd name="T3" fmla="*/ 4 h 5"/>
                <a:gd name="T4" fmla="*/ 2 w 4"/>
                <a:gd name="T5" fmla="*/ 5 h 5"/>
                <a:gd name="T6" fmla="*/ 4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4"/>
                    <a:pt x="0" y="4"/>
                    <a:pt x="0" y="4"/>
                  </a:cubicBezTo>
                  <a:cubicBezTo>
                    <a:pt x="2" y="5"/>
                    <a:pt x="2" y="5"/>
                    <a:pt x="2" y="5"/>
                  </a:cubicBezTo>
                  <a:cubicBezTo>
                    <a:pt x="2" y="4"/>
                    <a:pt x="3" y="3"/>
                    <a:pt x="4" y="1"/>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3" name="Freeform 20189"/>
            <p:cNvSpPr>
              <a:spLocks noEditPoints="1"/>
            </p:cNvSpPr>
            <p:nvPr/>
          </p:nvSpPr>
          <p:spPr bwMode="auto">
            <a:xfrm>
              <a:off x="4912446" y="-1106752"/>
              <a:ext cx="1755558" cy="1538777"/>
            </a:xfrm>
            <a:custGeom>
              <a:avLst/>
              <a:gdLst>
                <a:gd name="T0" fmla="*/ 286 w 1114"/>
                <a:gd name="T1" fmla="*/ 966 h 976"/>
                <a:gd name="T2" fmla="*/ 282 w 1114"/>
                <a:gd name="T3" fmla="*/ 969 h 976"/>
                <a:gd name="T4" fmla="*/ 289 w 1114"/>
                <a:gd name="T5" fmla="*/ 976 h 976"/>
                <a:gd name="T6" fmla="*/ 292 w 1114"/>
                <a:gd name="T7" fmla="*/ 973 h 976"/>
                <a:gd name="T8" fmla="*/ 286 w 1114"/>
                <a:gd name="T9" fmla="*/ 966 h 976"/>
                <a:gd name="T10" fmla="*/ 304 w 1114"/>
                <a:gd name="T11" fmla="*/ 960 h 976"/>
                <a:gd name="T12" fmla="*/ 303 w 1114"/>
                <a:gd name="T13" fmla="*/ 969 h 976"/>
                <a:gd name="T14" fmla="*/ 303 w 1114"/>
                <a:gd name="T15" fmla="*/ 969 h 976"/>
                <a:gd name="T16" fmla="*/ 308 w 1114"/>
                <a:gd name="T17" fmla="*/ 970 h 976"/>
                <a:gd name="T18" fmla="*/ 308 w 1114"/>
                <a:gd name="T19" fmla="*/ 969 h 976"/>
                <a:gd name="T20" fmla="*/ 309 w 1114"/>
                <a:gd name="T21" fmla="*/ 960 h 976"/>
                <a:gd name="T22" fmla="*/ 304 w 1114"/>
                <a:gd name="T23" fmla="*/ 960 h 976"/>
                <a:gd name="T24" fmla="*/ 3 w 1114"/>
                <a:gd name="T25" fmla="*/ 664 h 976"/>
                <a:gd name="T26" fmla="*/ 0 w 1114"/>
                <a:gd name="T27" fmla="*/ 667 h 976"/>
                <a:gd name="T28" fmla="*/ 275 w 1114"/>
                <a:gd name="T29" fmla="*/ 961 h 976"/>
                <a:gd name="T30" fmla="*/ 278 w 1114"/>
                <a:gd name="T31" fmla="*/ 958 h 976"/>
                <a:gd name="T32" fmla="*/ 3 w 1114"/>
                <a:gd name="T33" fmla="*/ 664 h 976"/>
                <a:gd name="T34" fmla="*/ 364 w 1114"/>
                <a:gd name="T35" fmla="*/ 433 h 976"/>
                <a:gd name="T36" fmla="*/ 306 w 1114"/>
                <a:gd name="T37" fmla="*/ 949 h 976"/>
                <a:gd name="T38" fmla="*/ 310 w 1114"/>
                <a:gd name="T39" fmla="*/ 950 h 976"/>
                <a:gd name="T40" fmla="*/ 368 w 1114"/>
                <a:gd name="T41" fmla="*/ 434 h 976"/>
                <a:gd name="T42" fmla="*/ 364 w 1114"/>
                <a:gd name="T43" fmla="*/ 433 h 976"/>
                <a:gd name="T44" fmla="*/ 627 w 1114"/>
                <a:gd name="T45" fmla="*/ 20 h 976"/>
                <a:gd name="T46" fmla="*/ 391 w 1114"/>
                <a:gd name="T47" fmla="*/ 359 h 976"/>
                <a:gd name="T48" fmla="*/ 395 w 1114"/>
                <a:gd name="T49" fmla="*/ 361 h 976"/>
                <a:gd name="T50" fmla="*/ 631 w 1114"/>
                <a:gd name="T51" fmla="*/ 22 h 976"/>
                <a:gd name="T52" fmla="*/ 627 w 1114"/>
                <a:gd name="T53" fmla="*/ 20 h 976"/>
                <a:gd name="T54" fmla="*/ 706 w 1114"/>
                <a:gd name="T55" fmla="*/ 0 h 976"/>
                <a:gd name="T56" fmla="*/ 704 w 1114"/>
                <a:gd name="T57" fmla="*/ 4 h 976"/>
                <a:gd name="T58" fmla="*/ 1114 w 1114"/>
                <a:gd name="T59" fmla="*/ 201 h 976"/>
                <a:gd name="T60" fmla="*/ 1114 w 1114"/>
                <a:gd name="T61" fmla="*/ 197 h 976"/>
                <a:gd name="T62" fmla="*/ 706 w 1114"/>
                <a:gd name="T63" fmla="*/ 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4" h="976">
                  <a:moveTo>
                    <a:pt x="286" y="966"/>
                  </a:moveTo>
                  <a:cubicBezTo>
                    <a:pt x="284" y="967"/>
                    <a:pt x="283" y="968"/>
                    <a:pt x="282" y="969"/>
                  </a:cubicBezTo>
                  <a:cubicBezTo>
                    <a:pt x="289" y="976"/>
                    <a:pt x="289" y="976"/>
                    <a:pt x="289" y="976"/>
                  </a:cubicBezTo>
                  <a:cubicBezTo>
                    <a:pt x="290" y="975"/>
                    <a:pt x="291" y="974"/>
                    <a:pt x="292" y="973"/>
                  </a:cubicBezTo>
                  <a:cubicBezTo>
                    <a:pt x="286" y="966"/>
                    <a:pt x="286" y="966"/>
                    <a:pt x="286" y="966"/>
                  </a:cubicBezTo>
                  <a:moveTo>
                    <a:pt x="304" y="960"/>
                  </a:moveTo>
                  <a:cubicBezTo>
                    <a:pt x="303" y="969"/>
                    <a:pt x="303" y="969"/>
                    <a:pt x="303" y="969"/>
                  </a:cubicBezTo>
                  <a:cubicBezTo>
                    <a:pt x="303" y="969"/>
                    <a:pt x="303" y="969"/>
                    <a:pt x="303" y="969"/>
                  </a:cubicBezTo>
                  <a:cubicBezTo>
                    <a:pt x="305" y="969"/>
                    <a:pt x="306" y="969"/>
                    <a:pt x="308" y="970"/>
                  </a:cubicBezTo>
                  <a:cubicBezTo>
                    <a:pt x="308" y="969"/>
                    <a:pt x="308" y="969"/>
                    <a:pt x="308" y="969"/>
                  </a:cubicBezTo>
                  <a:cubicBezTo>
                    <a:pt x="309" y="960"/>
                    <a:pt x="309" y="960"/>
                    <a:pt x="309" y="960"/>
                  </a:cubicBezTo>
                  <a:cubicBezTo>
                    <a:pt x="307" y="960"/>
                    <a:pt x="306" y="960"/>
                    <a:pt x="304" y="960"/>
                  </a:cubicBezTo>
                  <a:moveTo>
                    <a:pt x="3" y="664"/>
                  </a:moveTo>
                  <a:cubicBezTo>
                    <a:pt x="2" y="665"/>
                    <a:pt x="1" y="666"/>
                    <a:pt x="0" y="667"/>
                  </a:cubicBezTo>
                  <a:cubicBezTo>
                    <a:pt x="275" y="961"/>
                    <a:pt x="275" y="961"/>
                    <a:pt x="275" y="961"/>
                  </a:cubicBezTo>
                  <a:cubicBezTo>
                    <a:pt x="276" y="960"/>
                    <a:pt x="277" y="959"/>
                    <a:pt x="278" y="958"/>
                  </a:cubicBezTo>
                  <a:cubicBezTo>
                    <a:pt x="3" y="664"/>
                    <a:pt x="3" y="664"/>
                    <a:pt x="3" y="664"/>
                  </a:cubicBezTo>
                  <a:moveTo>
                    <a:pt x="364" y="433"/>
                  </a:moveTo>
                  <a:cubicBezTo>
                    <a:pt x="306" y="949"/>
                    <a:pt x="306" y="949"/>
                    <a:pt x="306" y="949"/>
                  </a:cubicBezTo>
                  <a:cubicBezTo>
                    <a:pt x="307" y="949"/>
                    <a:pt x="308" y="950"/>
                    <a:pt x="310" y="950"/>
                  </a:cubicBezTo>
                  <a:cubicBezTo>
                    <a:pt x="368" y="434"/>
                    <a:pt x="368" y="434"/>
                    <a:pt x="368" y="434"/>
                  </a:cubicBezTo>
                  <a:cubicBezTo>
                    <a:pt x="367" y="434"/>
                    <a:pt x="365" y="433"/>
                    <a:pt x="364" y="433"/>
                  </a:cubicBezTo>
                  <a:moveTo>
                    <a:pt x="627" y="20"/>
                  </a:moveTo>
                  <a:cubicBezTo>
                    <a:pt x="391" y="359"/>
                    <a:pt x="391" y="359"/>
                    <a:pt x="391" y="359"/>
                  </a:cubicBezTo>
                  <a:cubicBezTo>
                    <a:pt x="392" y="360"/>
                    <a:pt x="393" y="360"/>
                    <a:pt x="395" y="361"/>
                  </a:cubicBezTo>
                  <a:cubicBezTo>
                    <a:pt x="631" y="22"/>
                    <a:pt x="631" y="22"/>
                    <a:pt x="631" y="22"/>
                  </a:cubicBezTo>
                  <a:cubicBezTo>
                    <a:pt x="630" y="21"/>
                    <a:pt x="629" y="20"/>
                    <a:pt x="627" y="20"/>
                  </a:cubicBezTo>
                  <a:moveTo>
                    <a:pt x="706" y="0"/>
                  </a:moveTo>
                  <a:cubicBezTo>
                    <a:pt x="705" y="1"/>
                    <a:pt x="705" y="2"/>
                    <a:pt x="704" y="4"/>
                  </a:cubicBezTo>
                  <a:cubicBezTo>
                    <a:pt x="1114" y="201"/>
                    <a:pt x="1114" y="201"/>
                    <a:pt x="1114" y="201"/>
                  </a:cubicBezTo>
                  <a:cubicBezTo>
                    <a:pt x="1114" y="197"/>
                    <a:pt x="1114" y="197"/>
                    <a:pt x="1114" y="197"/>
                  </a:cubicBezTo>
                  <a:cubicBezTo>
                    <a:pt x="706" y="0"/>
                    <a:pt x="706" y="0"/>
                    <a:pt x="7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20190"/>
            <p:cNvSpPr>
              <a:spLocks noEditPoints="1"/>
            </p:cNvSpPr>
            <p:nvPr/>
          </p:nvSpPr>
          <p:spPr bwMode="auto">
            <a:xfrm>
              <a:off x="5556773" y="-1103417"/>
              <a:ext cx="613645" cy="666337"/>
            </a:xfrm>
            <a:custGeom>
              <a:avLst/>
              <a:gdLst>
                <a:gd name="T0" fmla="*/ 230 w 389"/>
                <a:gd name="T1" fmla="*/ 25 h 423"/>
                <a:gd name="T2" fmla="*/ 115 w 389"/>
                <a:gd name="T3" fmla="*/ 351 h 423"/>
                <a:gd name="T4" fmla="*/ 0 w 389"/>
                <a:gd name="T5" fmla="*/ 378 h 423"/>
                <a:gd name="T6" fmla="*/ 1 w 389"/>
                <a:gd name="T7" fmla="*/ 382 h 423"/>
                <a:gd name="T8" fmla="*/ 114 w 389"/>
                <a:gd name="T9" fmla="*/ 356 h 423"/>
                <a:gd name="T10" fmla="*/ 91 w 389"/>
                <a:gd name="T11" fmla="*/ 421 h 423"/>
                <a:gd name="T12" fmla="*/ 95 w 389"/>
                <a:gd name="T13" fmla="*/ 423 h 423"/>
                <a:gd name="T14" fmla="*/ 119 w 389"/>
                <a:gd name="T15" fmla="*/ 355 h 423"/>
                <a:gd name="T16" fmla="*/ 370 w 389"/>
                <a:gd name="T17" fmla="*/ 296 h 423"/>
                <a:gd name="T18" fmla="*/ 369 w 389"/>
                <a:gd name="T19" fmla="*/ 291 h 423"/>
                <a:gd name="T20" fmla="*/ 120 w 389"/>
                <a:gd name="T21" fmla="*/ 350 h 423"/>
                <a:gd name="T22" fmla="*/ 234 w 389"/>
                <a:gd name="T23" fmla="*/ 26 h 423"/>
                <a:gd name="T24" fmla="*/ 230 w 389"/>
                <a:gd name="T25" fmla="*/ 25 h 423"/>
                <a:gd name="T26" fmla="*/ 275 w 389"/>
                <a:gd name="T27" fmla="*/ 23 h 423"/>
                <a:gd name="T28" fmla="*/ 271 w 389"/>
                <a:gd name="T29" fmla="*/ 25 h 423"/>
                <a:gd name="T30" fmla="*/ 385 w 389"/>
                <a:gd name="T31" fmla="*/ 251 h 423"/>
                <a:gd name="T32" fmla="*/ 389 w 389"/>
                <a:gd name="T33" fmla="*/ 249 h 423"/>
                <a:gd name="T34" fmla="*/ 275 w 389"/>
                <a:gd name="T35" fmla="*/ 23 h 423"/>
                <a:gd name="T36" fmla="*/ 239 w 389"/>
                <a:gd name="T37" fmla="*/ 0 h 423"/>
                <a:gd name="T38" fmla="*/ 235 w 389"/>
                <a:gd name="T39" fmla="*/ 12 h 423"/>
                <a:gd name="T40" fmla="*/ 239 w 389"/>
                <a:gd name="T41" fmla="*/ 13 h 423"/>
                <a:gd name="T42" fmla="*/ 243 w 389"/>
                <a:gd name="T43" fmla="*/ 2 h 423"/>
                <a:gd name="T44" fmla="*/ 239 w 389"/>
                <a:gd name="T45" fmla="*/ 0 h 423"/>
                <a:gd name="T46" fmla="*/ 263 w 389"/>
                <a:gd name="T47" fmla="*/ 0 h 423"/>
                <a:gd name="T48" fmla="*/ 259 w 389"/>
                <a:gd name="T49" fmla="*/ 2 h 423"/>
                <a:gd name="T50" fmla="*/ 265 w 389"/>
                <a:gd name="T51" fmla="*/ 12 h 423"/>
                <a:gd name="T52" fmla="*/ 268 w 389"/>
                <a:gd name="T53" fmla="*/ 11 h 423"/>
                <a:gd name="T54" fmla="*/ 263 w 389"/>
                <a:gd name="T55"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423">
                  <a:moveTo>
                    <a:pt x="230" y="25"/>
                  </a:moveTo>
                  <a:cubicBezTo>
                    <a:pt x="115" y="351"/>
                    <a:pt x="115" y="351"/>
                    <a:pt x="115" y="351"/>
                  </a:cubicBezTo>
                  <a:cubicBezTo>
                    <a:pt x="0" y="378"/>
                    <a:pt x="0" y="378"/>
                    <a:pt x="0" y="378"/>
                  </a:cubicBezTo>
                  <a:cubicBezTo>
                    <a:pt x="0" y="380"/>
                    <a:pt x="1" y="381"/>
                    <a:pt x="1" y="382"/>
                  </a:cubicBezTo>
                  <a:cubicBezTo>
                    <a:pt x="114" y="356"/>
                    <a:pt x="114" y="356"/>
                    <a:pt x="114" y="356"/>
                  </a:cubicBezTo>
                  <a:cubicBezTo>
                    <a:pt x="91" y="421"/>
                    <a:pt x="91" y="421"/>
                    <a:pt x="91" y="421"/>
                  </a:cubicBezTo>
                  <a:cubicBezTo>
                    <a:pt x="92" y="422"/>
                    <a:pt x="93" y="422"/>
                    <a:pt x="95" y="423"/>
                  </a:cubicBezTo>
                  <a:cubicBezTo>
                    <a:pt x="119" y="355"/>
                    <a:pt x="119" y="355"/>
                    <a:pt x="119" y="355"/>
                  </a:cubicBezTo>
                  <a:cubicBezTo>
                    <a:pt x="370" y="296"/>
                    <a:pt x="370" y="296"/>
                    <a:pt x="370" y="296"/>
                  </a:cubicBezTo>
                  <a:cubicBezTo>
                    <a:pt x="369" y="294"/>
                    <a:pt x="369" y="293"/>
                    <a:pt x="369" y="291"/>
                  </a:cubicBezTo>
                  <a:cubicBezTo>
                    <a:pt x="120" y="350"/>
                    <a:pt x="120" y="350"/>
                    <a:pt x="120" y="350"/>
                  </a:cubicBezTo>
                  <a:cubicBezTo>
                    <a:pt x="234" y="26"/>
                    <a:pt x="234" y="26"/>
                    <a:pt x="234" y="26"/>
                  </a:cubicBezTo>
                  <a:cubicBezTo>
                    <a:pt x="233" y="26"/>
                    <a:pt x="231" y="25"/>
                    <a:pt x="230" y="25"/>
                  </a:cubicBezTo>
                  <a:moveTo>
                    <a:pt x="275" y="23"/>
                  </a:moveTo>
                  <a:cubicBezTo>
                    <a:pt x="273" y="23"/>
                    <a:pt x="272" y="24"/>
                    <a:pt x="271" y="25"/>
                  </a:cubicBezTo>
                  <a:cubicBezTo>
                    <a:pt x="385" y="251"/>
                    <a:pt x="385" y="251"/>
                    <a:pt x="385" y="251"/>
                  </a:cubicBezTo>
                  <a:cubicBezTo>
                    <a:pt x="387" y="250"/>
                    <a:pt x="388" y="250"/>
                    <a:pt x="389" y="249"/>
                  </a:cubicBezTo>
                  <a:cubicBezTo>
                    <a:pt x="275" y="23"/>
                    <a:pt x="275" y="23"/>
                    <a:pt x="275" y="23"/>
                  </a:cubicBezTo>
                  <a:moveTo>
                    <a:pt x="239" y="0"/>
                  </a:moveTo>
                  <a:cubicBezTo>
                    <a:pt x="235" y="12"/>
                    <a:pt x="235" y="12"/>
                    <a:pt x="235" y="12"/>
                  </a:cubicBezTo>
                  <a:cubicBezTo>
                    <a:pt x="236" y="12"/>
                    <a:pt x="237" y="13"/>
                    <a:pt x="239" y="13"/>
                  </a:cubicBezTo>
                  <a:cubicBezTo>
                    <a:pt x="243" y="2"/>
                    <a:pt x="243" y="2"/>
                    <a:pt x="243" y="2"/>
                  </a:cubicBezTo>
                  <a:cubicBezTo>
                    <a:pt x="241" y="2"/>
                    <a:pt x="240" y="1"/>
                    <a:pt x="239" y="0"/>
                  </a:cubicBezTo>
                  <a:moveTo>
                    <a:pt x="263" y="0"/>
                  </a:moveTo>
                  <a:cubicBezTo>
                    <a:pt x="262" y="0"/>
                    <a:pt x="260" y="1"/>
                    <a:pt x="259" y="2"/>
                  </a:cubicBezTo>
                  <a:cubicBezTo>
                    <a:pt x="265" y="12"/>
                    <a:pt x="265" y="12"/>
                    <a:pt x="265" y="12"/>
                  </a:cubicBezTo>
                  <a:cubicBezTo>
                    <a:pt x="266" y="12"/>
                    <a:pt x="267" y="11"/>
                    <a:pt x="268" y="11"/>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20191"/>
            <p:cNvSpPr>
              <a:spLocks/>
            </p:cNvSpPr>
            <p:nvPr/>
          </p:nvSpPr>
          <p:spPr bwMode="auto">
            <a:xfrm>
              <a:off x="6668004" y="-769248"/>
              <a:ext cx="3335" cy="8004"/>
            </a:xfrm>
            <a:custGeom>
              <a:avLst/>
              <a:gdLst>
                <a:gd name="T0" fmla="*/ 1 w 2"/>
                <a:gd name="T1" fmla="*/ 0 h 5"/>
                <a:gd name="T2" fmla="*/ 0 w 2"/>
                <a:gd name="T3" fmla="*/ 0 h 5"/>
                <a:gd name="T4" fmla="*/ 0 w 2"/>
                <a:gd name="T5" fmla="*/ 5 h 5"/>
                <a:gd name="T6" fmla="*/ 2 w 2"/>
                <a:gd name="T7" fmla="*/ 4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0"/>
                    <a:pt x="0" y="0"/>
                    <a:pt x="0" y="0"/>
                  </a:cubicBezTo>
                  <a:cubicBezTo>
                    <a:pt x="0" y="5"/>
                    <a:pt x="0" y="5"/>
                    <a:pt x="0" y="5"/>
                  </a:cubicBezTo>
                  <a:cubicBezTo>
                    <a:pt x="2" y="4"/>
                    <a:pt x="2" y="4"/>
                    <a:pt x="2" y="4"/>
                  </a:cubicBezTo>
                  <a:cubicBezTo>
                    <a:pt x="1" y="3"/>
                    <a:pt x="1" y="1"/>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6" name="Freeform 20192"/>
            <p:cNvSpPr>
              <a:spLocks/>
            </p:cNvSpPr>
            <p:nvPr/>
          </p:nvSpPr>
          <p:spPr bwMode="auto">
            <a:xfrm>
              <a:off x="6253793" y="-769248"/>
              <a:ext cx="414210" cy="104053"/>
            </a:xfrm>
            <a:custGeom>
              <a:avLst/>
              <a:gdLst>
                <a:gd name="T0" fmla="*/ 263 w 263"/>
                <a:gd name="T1" fmla="*/ 0 h 66"/>
                <a:gd name="T2" fmla="*/ 0 w 263"/>
                <a:gd name="T3" fmla="*/ 62 h 66"/>
                <a:gd name="T4" fmla="*/ 1 w 263"/>
                <a:gd name="T5" fmla="*/ 66 h 66"/>
                <a:gd name="T6" fmla="*/ 263 w 263"/>
                <a:gd name="T7" fmla="*/ 5 h 66"/>
                <a:gd name="T8" fmla="*/ 263 w 263"/>
                <a:gd name="T9" fmla="*/ 0 h 66"/>
              </a:gdLst>
              <a:ahLst/>
              <a:cxnLst>
                <a:cxn ang="0">
                  <a:pos x="T0" y="T1"/>
                </a:cxn>
                <a:cxn ang="0">
                  <a:pos x="T2" y="T3"/>
                </a:cxn>
                <a:cxn ang="0">
                  <a:pos x="T4" y="T5"/>
                </a:cxn>
                <a:cxn ang="0">
                  <a:pos x="T6" y="T7"/>
                </a:cxn>
                <a:cxn ang="0">
                  <a:pos x="T8" y="T9"/>
                </a:cxn>
              </a:cxnLst>
              <a:rect l="0" t="0" r="r" b="b"/>
              <a:pathLst>
                <a:path w="263" h="66">
                  <a:moveTo>
                    <a:pt x="263" y="0"/>
                  </a:moveTo>
                  <a:cubicBezTo>
                    <a:pt x="0" y="62"/>
                    <a:pt x="0" y="62"/>
                    <a:pt x="0" y="62"/>
                  </a:cubicBezTo>
                  <a:cubicBezTo>
                    <a:pt x="0" y="64"/>
                    <a:pt x="1" y="65"/>
                    <a:pt x="1" y="66"/>
                  </a:cubicBezTo>
                  <a:cubicBezTo>
                    <a:pt x="263" y="5"/>
                    <a:pt x="263" y="5"/>
                    <a:pt x="263" y="5"/>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20193"/>
            <p:cNvSpPr>
              <a:spLocks/>
            </p:cNvSpPr>
            <p:nvPr/>
          </p:nvSpPr>
          <p:spPr bwMode="auto">
            <a:xfrm>
              <a:off x="6668004" y="-737899"/>
              <a:ext cx="30015" cy="85376"/>
            </a:xfrm>
            <a:custGeom>
              <a:avLst/>
              <a:gdLst>
                <a:gd name="T0" fmla="*/ 19 w 19"/>
                <a:gd name="T1" fmla="*/ 0 h 54"/>
                <a:gd name="T2" fmla="*/ 0 w 19"/>
                <a:gd name="T3" fmla="*/ 54 h 54"/>
                <a:gd name="T4" fmla="*/ 0 w 19"/>
                <a:gd name="T5" fmla="*/ 54 h 54"/>
                <a:gd name="T6" fmla="*/ 19 w 19"/>
                <a:gd name="T7" fmla="*/ 0 h 54"/>
                <a:gd name="T8" fmla="*/ 19 w 19"/>
                <a:gd name="T9" fmla="*/ 0 h 54"/>
              </a:gdLst>
              <a:ahLst/>
              <a:cxnLst>
                <a:cxn ang="0">
                  <a:pos x="T0" y="T1"/>
                </a:cxn>
                <a:cxn ang="0">
                  <a:pos x="T2" y="T3"/>
                </a:cxn>
                <a:cxn ang="0">
                  <a:pos x="T4" y="T5"/>
                </a:cxn>
                <a:cxn ang="0">
                  <a:pos x="T6" y="T7"/>
                </a:cxn>
                <a:cxn ang="0">
                  <a:pos x="T8" y="T9"/>
                </a:cxn>
              </a:cxnLst>
              <a:rect l="0" t="0" r="r" b="b"/>
              <a:pathLst>
                <a:path w="19" h="54">
                  <a:moveTo>
                    <a:pt x="19" y="0"/>
                  </a:moveTo>
                  <a:cubicBezTo>
                    <a:pt x="0" y="54"/>
                    <a:pt x="0" y="54"/>
                    <a:pt x="0" y="54"/>
                  </a:cubicBezTo>
                  <a:cubicBezTo>
                    <a:pt x="0" y="54"/>
                    <a:pt x="0" y="54"/>
                    <a:pt x="0" y="54"/>
                  </a:cubicBezTo>
                  <a:cubicBezTo>
                    <a:pt x="19" y="0"/>
                    <a:pt x="19" y="0"/>
                    <a:pt x="19" y="0"/>
                  </a:cubicBezTo>
                  <a:cubicBezTo>
                    <a:pt x="19" y="0"/>
                    <a:pt x="19"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8" name="Freeform 20194"/>
            <p:cNvSpPr>
              <a:spLocks noEditPoints="1"/>
            </p:cNvSpPr>
            <p:nvPr/>
          </p:nvSpPr>
          <p:spPr bwMode="auto">
            <a:xfrm>
              <a:off x="5398026" y="-652523"/>
              <a:ext cx="1269978" cy="1093886"/>
            </a:xfrm>
            <a:custGeom>
              <a:avLst/>
              <a:gdLst>
                <a:gd name="T0" fmla="*/ 11 w 806"/>
                <a:gd name="T1" fmla="*/ 690 h 694"/>
                <a:gd name="T2" fmla="*/ 22 w 806"/>
                <a:gd name="T3" fmla="*/ 689 h 694"/>
                <a:gd name="T4" fmla="*/ 3 w 806"/>
                <a:gd name="T5" fmla="*/ 673 h 694"/>
                <a:gd name="T6" fmla="*/ 0 w 806"/>
                <a:gd name="T7" fmla="*/ 682 h 694"/>
                <a:gd name="T8" fmla="*/ 7 w 806"/>
                <a:gd name="T9" fmla="*/ 674 h 694"/>
                <a:gd name="T10" fmla="*/ 339 w 806"/>
                <a:gd name="T11" fmla="*/ 523 h 694"/>
                <a:gd name="T12" fmla="*/ 31 w 806"/>
                <a:gd name="T13" fmla="*/ 685 h 694"/>
                <a:gd name="T14" fmla="*/ 339 w 806"/>
                <a:gd name="T15" fmla="*/ 523 h 694"/>
                <a:gd name="T16" fmla="*/ 353 w 806"/>
                <a:gd name="T17" fmla="*/ 516 h 694"/>
                <a:gd name="T18" fmla="*/ 367 w 806"/>
                <a:gd name="T19" fmla="*/ 513 h 694"/>
                <a:gd name="T20" fmla="*/ 427 w 806"/>
                <a:gd name="T21" fmla="*/ 478 h 694"/>
                <a:gd name="T22" fmla="*/ 417 w 806"/>
                <a:gd name="T23" fmla="*/ 488 h 694"/>
                <a:gd name="T24" fmla="*/ 427 w 806"/>
                <a:gd name="T25" fmla="*/ 478 h 694"/>
                <a:gd name="T26" fmla="*/ 441 w 806"/>
                <a:gd name="T27" fmla="*/ 471 h 694"/>
                <a:gd name="T28" fmla="*/ 658 w 806"/>
                <a:gd name="T29" fmla="*/ 365 h 694"/>
                <a:gd name="T30" fmla="*/ 670 w 806"/>
                <a:gd name="T31" fmla="*/ 355 h 694"/>
                <a:gd name="T32" fmla="*/ 665 w 806"/>
                <a:gd name="T33" fmla="*/ 362 h 694"/>
                <a:gd name="T34" fmla="*/ 670 w 806"/>
                <a:gd name="T35" fmla="*/ 355 h 694"/>
                <a:gd name="T36" fmla="*/ 663 w 806"/>
                <a:gd name="T37" fmla="*/ 344 h 694"/>
                <a:gd name="T38" fmla="*/ 671 w 806"/>
                <a:gd name="T39" fmla="*/ 343 h 694"/>
                <a:gd name="T40" fmla="*/ 692 w 806"/>
                <a:gd name="T41" fmla="*/ 331 h 694"/>
                <a:gd name="T42" fmla="*/ 690 w 806"/>
                <a:gd name="T43" fmla="*/ 338 h 694"/>
                <a:gd name="T44" fmla="*/ 692 w 806"/>
                <a:gd name="T45" fmla="*/ 331 h 694"/>
                <a:gd name="T46" fmla="*/ 672 w 806"/>
                <a:gd name="T47" fmla="*/ 332 h 694"/>
                <a:gd name="T48" fmla="*/ 679 w 806"/>
                <a:gd name="T49" fmla="*/ 337 h 694"/>
                <a:gd name="T50" fmla="*/ 688 w 806"/>
                <a:gd name="T51" fmla="*/ 330 h 694"/>
                <a:gd name="T52" fmla="*/ 686 w 806"/>
                <a:gd name="T53" fmla="*/ 336 h 694"/>
                <a:gd name="T54" fmla="*/ 688 w 806"/>
                <a:gd name="T55" fmla="*/ 330 h 694"/>
                <a:gd name="T56" fmla="*/ 6 w 806"/>
                <a:gd name="T57" fmla="*/ 663 h 694"/>
                <a:gd name="T58" fmla="*/ 182 w 806"/>
                <a:gd name="T59" fmla="*/ 175 h 694"/>
                <a:gd name="T60" fmla="*/ 208 w 806"/>
                <a:gd name="T61" fmla="*/ 159 h 694"/>
                <a:gd name="T62" fmla="*/ 656 w 806"/>
                <a:gd name="T63" fmla="*/ 341 h 694"/>
                <a:gd name="T64" fmla="*/ 208 w 806"/>
                <a:gd name="T65" fmla="*/ 159 h 694"/>
                <a:gd name="T66" fmla="*/ 100 w 806"/>
                <a:gd name="T67" fmla="*/ 121 h 694"/>
                <a:gd name="T68" fmla="*/ 171 w 806"/>
                <a:gd name="T69" fmla="*/ 144 h 694"/>
                <a:gd name="T70" fmla="*/ 780 w 806"/>
                <a:gd name="T71" fmla="*/ 64 h 694"/>
                <a:gd name="T72" fmla="*/ 691 w 806"/>
                <a:gd name="T73" fmla="*/ 322 h 694"/>
                <a:gd name="T74" fmla="*/ 524 w 806"/>
                <a:gd name="T75" fmla="*/ 31 h 694"/>
                <a:gd name="T76" fmla="*/ 669 w 806"/>
                <a:gd name="T77" fmla="*/ 325 h 694"/>
                <a:gd name="T78" fmla="*/ 524 w 806"/>
                <a:gd name="T79" fmla="*/ 31 h 694"/>
                <a:gd name="T80" fmla="*/ 695 w 806"/>
                <a:gd name="T81" fmla="*/ 324 h 694"/>
                <a:gd name="T82" fmla="*/ 806 w 806"/>
                <a:gd name="T83"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6" h="694">
                  <a:moveTo>
                    <a:pt x="20" y="685"/>
                  </a:moveTo>
                  <a:cubicBezTo>
                    <a:pt x="11" y="690"/>
                    <a:pt x="11" y="690"/>
                    <a:pt x="11" y="690"/>
                  </a:cubicBezTo>
                  <a:cubicBezTo>
                    <a:pt x="12" y="691"/>
                    <a:pt x="13" y="692"/>
                    <a:pt x="13" y="694"/>
                  </a:cubicBezTo>
                  <a:cubicBezTo>
                    <a:pt x="22" y="689"/>
                    <a:pt x="22" y="689"/>
                    <a:pt x="22" y="689"/>
                  </a:cubicBezTo>
                  <a:cubicBezTo>
                    <a:pt x="21" y="688"/>
                    <a:pt x="20" y="687"/>
                    <a:pt x="20" y="685"/>
                  </a:cubicBezTo>
                  <a:moveTo>
                    <a:pt x="3" y="673"/>
                  </a:moveTo>
                  <a:cubicBezTo>
                    <a:pt x="0" y="681"/>
                    <a:pt x="0" y="681"/>
                    <a:pt x="0" y="681"/>
                  </a:cubicBezTo>
                  <a:cubicBezTo>
                    <a:pt x="0" y="682"/>
                    <a:pt x="0" y="682"/>
                    <a:pt x="0" y="682"/>
                  </a:cubicBezTo>
                  <a:cubicBezTo>
                    <a:pt x="1" y="682"/>
                    <a:pt x="2" y="682"/>
                    <a:pt x="4" y="683"/>
                  </a:cubicBezTo>
                  <a:cubicBezTo>
                    <a:pt x="7" y="674"/>
                    <a:pt x="7" y="674"/>
                    <a:pt x="7" y="674"/>
                  </a:cubicBezTo>
                  <a:cubicBezTo>
                    <a:pt x="5" y="674"/>
                    <a:pt x="4" y="673"/>
                    <a:pt x="3" y="673"/>
                  </a:cubicBezTo>
                  <a:moveTo>
                    <a:pt x="339" y="523"/>
                  </a:moveTo>
                  <a:cubicBezTo>
                    <a:pt x="29" y="681"/>
                    <a:pt x="29" y="681"/>
                    <a:pt x="29" y="681"/>
                  </a:cubicBezTo>
                  <a:cubicBezTo>
                    <a:pt x="30" y="682"/>
                    <a:pt x="30" y="683"/>
                    <a:pt x="31" y="685"/>
                  </a:cubicBezTo>
                  <a:cubicBezTo>
                    <a:pt x="341" y="527"/>
                    <a:pt x="341" y="527"/>
                    <a:pt x="341" y="527"/>
                  </a:cubicBezTo>
                  <a:cubicBezTo>
                    <a:pt x="341" y="525"/>
                    <a:pt x="340" y="524"/>
                    <a:pt x="339" y="523"/>
                  </a:cubicBezTo>
                  <a:moveTo>
                    <a:pt x="365" y="509"/>
                  </a:moveTo>
                  <a:cubicBezTo>
                    <a:pt x="353" y="516"/>
                    <a:pt x="353" y="516"/>
                    <a:pt x="353" y="516"/>
                  </a:cubicBezTo>
                  <a:cubicBezTo>
                    <a:pt x="354" y="517"/>
                    <a:pt x="354" y="518"/>
                    <a:pt x="355" y="520"/>
                  </a:cubicBezTo>
                  <a:cubicBezTo>
                    <a:pt x="367" y="513"/>
                    <a:pt x="367" y="513"/>
                    <a:pt x="367" y="513"/>
                  </a:cubicBezTo>
                  <a:cubicBezTo>
                    <a:pt x="366" y="512"/>
                    <a:pt x="366" y="511"/>
                    <a:pt x="365" y="509"/>
                  </a:cubicBezTo>
                  <a:moveTo>
                    <a:pt x="427" y="478"/>
                  </a:moveTo>
                  <a:cubicBezTo>
                    <a:pt x="415" y="484"/>
                    <a:pt x="415" y="484"/>
                    <a:pt x="415" y="484"/>
                  </a:cubicBezTo>
                  <a:cubicBezTo>
                    <a:pt x="416" y="485"/>
                    <a:pt x="417" y="486"/>
                    <a:pt x="417" y="488"/>
                  </a:cubicBezTo>
                  <a:cubicBezTo>
                    <a:pt x="429" y="482"/>
                    <a:pt x="429" y="482"/>
                    <a:pt x="429" y="482"/>
                  </a:cubicBezTo>
                  <a:cubicBezTo>
                    <a:pt x="429" y="480"/>
                    <a:pt x="428" y="479"/>
                    <a:pt x="427" y="478"/>
                  </a:cubicBezTo>
                  <a:moveTo>
                    <a:pt x="656" y="361"/>
                  </a:moveTo>
                  <a:cubicBezTo>
                    <a:pt x="441" y="471"/>
                    <a:pt x="441" y="471"/>
                    <a:pt x="441" y="471"/>
                  </a:cubicBezTo>
                  <a:cubicBezTo>
                    <a:pt x="442" y="472"/>
                    <a:pt x="443" y="473"/>
                    <a:pt x="443" y="475"/>
                  </a:cubicBezTo>
                  <a:cubicBezTo>
                    <a:pt x="658" y="365"/>
                    <a:pt x="658" y="365"/>
                    <a:pt x="658" y="365"/>
                  </a:cubicBezTo>
                  <a:cubicBezTo>
                    <a:pt x="657" y="364"/>
                    <a:pt x="657" y="363"/>
                    <a:pt x="656" y="361"/>
                  </a:cubicBezTo>
                  <a:moveTo>
                    <a:pt x="670" y="355"/>
                  </a:moveTo>
                  <a:cubicBezTo>
                    <a:pt x="663" y="358"/>
                    <a:pt x="663" y="358"/>
                    <a:pt x="663" y="358"/>
                  </a:cubicBezTo>
                  <a:cubicBezTo>
                    <a:pt x="664" y="359"/>
                    <a:pt x="664" y="360"/>
                    <a:pt x="665" y="362"/>
                  </a:cubicBezTo>
                  <a:cubicBezTo>
                    <a:pt x="671" y="358"/>
                    <a:pt x="671" y="358"/>
                    <a:pt x="671" y="358"/>
                  </a:cubicBezTo>
                  <a:cubicBezTo>
                    <a:pt x="671" y="357"/>
                    <a:pt x="670" y="356"/>
                    <a:pt x="670" y="355"/>
                  </a:cubicBezTo>
                  <a:moveTo>
                    <a:pt x="665" y="340"/>
                  </a:moveTo>
                  <a:cubicBezTo>
                    <a:pt x="664" y="341"/>
                    <a:pt x="664" y="343"/>
                    <a:pt x="663" y="344"/>
                  </a:cubicBezTo>
                  <a:cubicBezTo>
                    <a:pt x="670" y="347"/>
                    <a:pt x="670" y="347"/>
                    <a:pt x="670" y="347"/>
                  </a:cubicBezTo>
                  <a:cubicBezTo>
                    <a:pt x="670" y="345"/>
                    <a:pt x="671" y="344"/>
                    <a:pt x="671" y="343"/>
                  </a:cubicBezTo>
                  <a:cubicBezTo>
                    <a:pt x="665" y="340"/>
                    <a:pt x="665" y="340"/>
                    <a:pt x="665" y="340"/>
                  </a:cubicBezTo>
                  <a:moveTo>
                    <a:pt x="692" y="331"/>
                  </a:moveTo>
                  <a:cubicBezTo>
                    <a:pt x="690" y="338"/>
                    <a:pt x="690" y="338"/>
                    <a:pt x="690" y="338"/>
                  </a:cubicBezTo>
                  <a:cubicBezTo>
                    <a:pt x="690" y="338"/>
                    <a:pt x="690" y="338"/>
                    <a:pt x="690" y="338"/>
                  </a:cubicBezTo>
                  <a:cubicBezTo>
                    <a:pt x="692" y="331"/>
                    <a:pt x="692" y="331"/>
                    <a:pt x="692" y="331"/>
                  </a:cubicBezTo>
                  <a:cubicBezTo>
                    <a:pt x="692" y="331"/>
                    <a:pt x="692" y="331"/>
                    <a:pt x="692" y="331"/>
                  </a:cubicBezTo>
                  <a:moveTo>
                    <a:pt x="676" y="330"/>
                  </a:moveTo>
                  <a:cubicBezTo>
                    <a:pt x="675" y="331"/>
                    <a:pt x="673" y="332"/>
                    <a:pt x="672" y="332"/>
                  </a:cubicBezTo>
                  <a:cubicBezTo>
                    <a:pt x="675" y="339"/>
                    <a:pt x="675" y="339"/>
                    <a:pt x="675" y="339"/>
                  </a:cubicBezTo>
                  <a:cubicBezTo>
                    <a:pt x="677" y="338"/>
                    <a:pt x="678" y="337"/>
                    <a:pt x="679" y="337"/>
                  </a:cubicBezTo>
                  <a:cubicBezTo>
                    <a:pt x="676" y="330"/>
                    <a:pt x="676" y="330"/>
                    <a:pt x="676" y="330"/>
                  </a:cubicBezTo>
                  <a:moveTo>
                    <a:pt x="688" y="330"/>
                  </a:moveTo>
                  <a:cubicBezTo>
                    <a:pt x="686" y="336"/>
                    <a:pt x="686" y="336"/>
                    <a:pt x="686" y="336"/>
                  </a:cubicBezTo>
                  <a:cubicBezTo>
                    <a:pt x="686" y="336"/>
                    <a:pt x="686" y="336"/>
                    <a:pt x="686" y="336"/>
                  </a:cubicBezTo>
                  <a:cubicBezTo>
                    <a:pt x="688" y="330"/>
                    <a:pt x="688" y="330"/>
                    <a:pt x="688" y="330"/>
                  </a:cubicBezTo>
                  <a:cubicBezTo>
                    <a:pt x="688" y="330"/>
                    <a:pt x="688" y="330"/>
                    <a:pt x="688" y="330"/>
                  </a:cubicBezTo>
                  <a:moveTo>
                    <a:pt x="178" y="174"/>
                  </a:moveTo>
                  <a:cubicBezTo>
                    <a:pt x="6" y="663"/>
                    <a:pt x="6" y="663"/>
                    <a:pt x="6" y="663"/>
                  </a:cubicBezTo>
                  <a:cubicBezTo>
                    <a:pt x="8" y="663"/>
                    <a:pt x="9" y="664"/>
                    <a:pt x="10" y="664"/>
                  </a:cubicBezTo>
                  <a:cubicBezTo>
                    <a:pt x="182" y="175"/>
                    <a:pt x="182" y="175"/>
                    <a:pt x="182" y="175"/>
                  </a:cubicBezTo>
                  <a:cubicBezTo>
                    <a:pt x="181" y="175"/>
                    <a:pt x="179" y="174"/>
                    <a:pt x="178" y="174"/>
                  </a:cubicBezTo>
                  <a:moveTo>
                    <a:pt x="208" y="159"/>
                  </a:moveTo>
                  <a:cubicBezTo>
                    <a:pt x="208" y="160"/>
                    <a:pt x="207" y="162"/>
                    <a:pt x="207" y="163"/>
                  </a:cubicBezTo>
                  <a:cubicBezTo>
                    <a:pt x="656" y="341"/>
                    <a:pt x="656" y="341"/>
                    <a:pt x="656" y="341"/>
                  </a:cubicBezTo>
                  <a:cubicBezTo>
                    <a:pt x="656" y="340"/>
                    <a:pt x="657" y="338"/>
                    <a:pt x="657" y="337"/>
                  </a:cubicBezTo>
                  <a:cubicBezTo>
                    <a:pt x="208" y="159"/>
                    <a:pt x="208" y="159"/>
                    <a:pt x="208" y="159"/>
                  </a:cubicBezTo>
                  <a:moveTo>
                    <a:pt x="102" y="116"/>
                  </a:moveTo>
                  <a:cubicBezTo>
                    <a:pt x="101" y="118"/>
                    <a:pt x="101" y="119"/>
                    <a:pt x="100" y="121"/>
                  </a:cubicBezTo>
                  <a:cubicBezTo>
                    <a:pt x="169" y="148"/>
                    <a:pt x="169" y="148"/>
                    <a:pt x="169" y="148"/>
                  </a:cubicBezTo>
                  <a:cubicBezTo>
                    <a:pt x="169" y="146"/>
                    <a:pt x="170" y="145"/>
                    <a:pt x="171" y="144"/>
                  </a:cubicBezTo>
                  <a:cubicBezTo>
                    <a:pt x="102" y="116"/>
                    <a:pt x="102" y="116"/>
                    <a:pt x="102" y="116"/>
                  </a:cubicBezTo>
                  <a:moveTo>
                    <a:pt x="780" y="64"/>
                  </a:moveTo>
                  <a:cubicBezTo>
                    <a:pt x="691" y="322"/>
                    <a:pt x="691" y="322"/>
                    <a:pt x="691" y="322"/>
                  </a:cubicBezTo>
                  <a:cubicBezTo>
                    <a:pt x="691" y="322"/>
                    <a:pt x="691" y="322"/>
                    <a:pt x="691" y="322"/>
                  </a:cubicBezTo>
                  <a:cubicBezTo>
                    <a:pt x="780" y="64"/>
                    <a:pt x="780" y="64"/>
                    <a:pt x="780" y="64"/>
                  </a:cubicBezTo>
                  <a:moveTo>
                    <a:pt x="524" y="31"/>
                  </a:moveTo>
                  <a:cubicBezTo>
                    <a:pt x="523" y="31"/>
                    <a:pt x="522" y="32"/>
                    <a:pt x="520" y="32"/>
                  </a:cubicBezTo>
                  <a:cubicBezTo>
                    <a:pt x="669" y="325"/>
                    <a:pt x="669" y="325"/>
                    <a:pt x="669" y="325"/>
                  </a:cubicBezTo>
                  <a:cubicBezTo>
                    <a:pt x="670" y="325"/>
                    <a:pt x="671" y="324"/>
                    <a:pt x="673" y="323"/>
                  </a:cubicBezTo>
                  <a:cubicBezTo>
                    <a:pt x="524" y="31"/>
                    <a:pt x="524" y="31"/>
                    <a:pt x="524" y="31"/>
                  </a:cubicBezTo>
                  <a:moveTo>
                    <a:pt x="806" y="0"/>
                  </a:moveTo>
                  <a:cubicBezTo>
                    <a:pt x="695" y="324"/>
                    <a:pt x="695" y="324"/>
                    <a:pt x="695" y="324"/>
                  </a:cubicBezTo>
                  <a:cubicBezTo>
                    <a:pt x="695" y="324"/>
                    <a:pt x="695" y="324"/>
                    <a:pt x="695" y="324"/>
                  </a:cubicBezTo>
                  <a:cubicBezTo>
                    <a:pt x="806" y="0"/>
                    <a:pt x="806" y="0"/>
                    <a:pt x="806" y="0"/>
                  </a:cubicBezTo>
                  <a:cubicBezTo>
                    <a:pt x="806" y="0"/>
                    <a:pt x="806" y="0"/>
                    <a:pt x="8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20196"/>
            <p:cNvSpPr>
              <a:spLocks/>
            </p:cNvSpPr>
            <p:nvPr/>
          </p:nvSpPr>
          <p:spPr bwMode="auto">
            <a:xfrm>
              <a:off x="4440873" y="766194"/>
              <a:ext cx="2079055" cy="316827"/>
            </a:xfrm>
            <a:custGeom>
              <a:avLst/>
              <a:gdLst>
                <a:gd name="T0" fmla="*/ 2415 w 3117"/>
                <a:gd name="T1" fmla="*/ 0 h 475"/>
                <a:gd name="T2" fmla="*/ 2392 w 3117"/>
                <a:gd name="T3" fmla="*/ 0 h 475"/>
                <a:gd name="T4" fmla="*/ 3098 w 3117"/>
                <a:gd name="T5" fmla="*/ 338 h 475"/>
                <a:gd name="T6" fmla="*/ 1773 w 3117"/>
                <a:gd name="T7" fmla="*/ 293 h 475"/>
                <a:gd name="T8" fmla="*/ 1768 w 3117"/>
                <a:gd name="T9" fmla="*/ 300 h 475"/>
                <a:gd name="T10" fmla="*/ 1758 w 3117"/>
                <a:gd name="T11" fmla="*/ 295 h 475"/>
                <a:gd name="T12" fmla="*/ 1761 w 3117"/>
                <a:gd name="T13" fmla="*/ 293 h 475"/>
                <a:gd name="T14" fmla="*/ 745 w 3117"/>
                <a:gd name="T15" fmla="*/ 257 h 475"/>
                <a:gd name="T16" fmla="*/ 733 w 3117"/>
                <a:gd name="T17" fmla="*/ 255 h 475"/>
                <a:gd name="T18" fmla="*/ 733 w 3117"/>
                <a:gd name="T19" fmla="*/ 255 h 475"/>
                <a:gd name="T20" fmla="*/ 730 w 3117"/>
                <a:gd name="T21" fmla="*/ 257 h 475"/>
                <a:gd name="T22" fmla="*/ 723 w 3117"/>
                <a:gd name="T23" fmla="*/ 257 h 475"/>
                <a:gd name="T24" fmla="*/ 10 w 3117"/>
                <a:gd name="T25" fmla="*/ 460 h 475"/>
                <a:gd name="T26" fmla="*/ 99 w 3117"/>
                <a:gd name="T27" fmla="*/ 0 h 475"/>
                <a:gd name="T28" fmla="*/ 90 w 3117"/>
                <a:gd name="T29" fmla="*/ 0 h 475"/>
                <a:gd name="T30" fmla="*/ 0 w 3117"/>
                <a:gd name="T31" fmla="*/ 456 h 475"/>
                <a:gd name="T32" fmla="*/ 0 w 3117"/>
                <a:gd name="T33" fmla="*/ 465 h 475"/>
                <a:gd name="T34" fmla="*/ 3 w 3117"/>
                <a:gd name="T35" fmla="*/ 463 h 475"/>
                <a:gd name="T36" fmla="*/ 5 w 3117"/>
                <a:gd name="T37" fmla="*/ 475 h 475"/>
                <a:gd name="T38" fmla="*/ 5 w 3117"/>
                <a:gd name="T39" fmla="*/ 475 h 475"/>
                <a:gd name="T40" fmla="*/ 12 w 3117"/>
                <a:gd name="T41" fmla="*/ 472 h 475"/>
                <a:gd name="T42" fmla="*/ 730 w 3117"/>
                <a:gd name="T43" fmla="*/ 267 h 475"/>
                <a:gd name="T44" fmla="*/ 733 w 3117"/>
                <a:gd name="T45" fmla="*/ 267 h 475"/>
                <a:gd name="T46" fmla="*/ 737 w 3117"/>
                <a:gd name="T47" fmla="*/ 267 h 475"/>
                <a:gd name="T48" fmla="*/ 3112 w 3117"/>
                <a:gd name="T49" fmla="*/ 349 h 475"/>
                <a:gd name="T50" fmla="*/ 3117 w 3117"/>
                <a:gd name="T51" fmla="*/ 345 h 475"/>
                <a:gd name="T52" fmla="*/ 3110 w 3117"/>
                <a:gd name="T53" fmla="*/ 333 h 475"/>
                <a:gd name="T54" fmla="*/ 2415 w 3117"/>
                <a:gd name="T55"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17" h="475">
                  <a:moveTo>
                    <a:pt x="2415" y="0"/>
                  </a:moveTo>
                  <a:lnTo>
                    <a:pt x="2392" y="0"/>
                  </a:lnTo>
                  <a:lnTo>
                    <a:pt x="3098" y="338"/>
                  </a:lnTo>
                  <a:lnTo>
                    <a:pt x="1773" y="293"/>
                  </a:lnTo>
                  <a:lnTo>
                    <a:pt x="1768" y="300"/>
                  </a:lnTo>
                  <a:lnTo>
                    <a:pt x="1758" y="295"/>
                  </a:lnTo>
                  <a:lnTo>
                    <a:pt x="1761" y="293"/>
                  </a:lnTo>
                  <a:lnTo>
                    <a:pt x="745" y="257"/>
                  </a:lnTo>
                  <a:lnTo>
                    <a:pt x="733" y="255"/>
                  </a:lnTo>
                  <a:lnTo>
                    <a:pt x="733" y="255"/>
                  </a:lnTo>
                  <a:lnTo>
                    <a:pt x="730" y="257"/>
                  </a:lnTo>
                  <a:lnTo>
                    <a:pt x="723" y="257"/>
                  </a:lnTo>
                  <a:lnTo>
                    <a:pt x="10" y="460"/>
                  </a:lnTo>
                  <a:lnTo>
                    <a:pt x="99" y="0"/>
                  </a:lnTo>
                  <a:lnTo>
                    <a:pt x="90" y="0"/>
                  </a:lnTo>
                  <a:lnTo>
                    <a:pt x="0" y="456"/>
                  </a:lnTo>
                  <a:lnTo>
                    <a:pt x="0" y="465"/>
                  </a:lnTo>
                  <a:lnTo>
                    <a:pt x="3" y="463"/>
                  </a:lnTo>
                  <a:lnTo>
                    <a:pt x="5" y="475"/>
                  </a:lnTo>
                  <a:lnTo>
                    <a:pt x="5" y="475"/>
                  </a:lnTo>
                  <a:lnTo>
                    <a:pt x="12" y="472"/>
                  </a:lnTo>
                  <a:lnTo>
                    <a:pt x="730" y="267"/>
                  </a:lnTo>
                  <a:lnTo>
                    <a:pt x="733" y="267"/>
                  </a:lnTo>
                  <a:lnTo>
                    <a:pt x="737" y="267"/>
                  </a:lnTo>
                  <a:lnTo>
                    <a:pt x="3112" y="349"/>
                  </a:lnTo>
                  <a:lnTo>
                    <a:pt x="3117" y="345"/>
                  </a:lnTo>
                  <a:lnTo>
                    <a:pt x="3110" y="333"/>
                  </a:lnTo>
                  <a:lnTo>
                    <a:pt x="2415"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0" name="Freeform 20197"/>
            <p:cNvSpPr>
              <a:spLocks/>
            </p:cNvSpPr>
            <p:nvPr/>
          </p:nvSpPr>
          <p:spPr bwMode="auto">
            <a:xfrm>
              <a:off x="4440873" y="766194"/>
              <a:ext cx="2079055" cy="316827"/>
            </a:xfrm>
            <a:custGeom>
              <a:avLst/>
              <a:gdLst>
                <a:gd name="T0" fmla="*/ 2415 w 3117"/>
                <a:gd name="T1" fmla="*/ 0 h 475"/>
                <a:gd name="T2" fmla="*/ 2392 w 3117"/>
                <a:gd name="T3" fmla="*/ 0 h 475"/>
                <a:gd name="T4" fmla="*/ 3098 w 3117"/>
                <a:gd name="T5" fmla="*/ 338 h 475"/>
                <a:gd name="T6" fmla="*/ 1773 w 3117"/>
                <a:gd name="T7" fmla="*/ 293 h 475"/>
                <a:gd name="T8" fmla="*/ 1768 w 3117"/>
                <a:gd name="T9" fmla="*/ 300 h 475"/>
                <a:gd name="T10" fmla="*/ 1758 w 3117"/>
                <a:gd name="T11" fmla="*/ 295 h 475"/>
                <a:gd name="T12" fmla="*/ 1761 w 3117"/>
                <a:gd name="T13" fmla="*/ 293 h 475"/>
                <a:gd name="T14" fmla="*/ 745 w 3117"/>
                <a:gd name="T15" fmla="*/ 257 h 475"/>
                <a:gd name="T16" fmla="*/ 733 w 3117"/>
                <a:gd name="T17" fmla="*/ 255 h 475"/>
                <a:gd name="T18" fmla="*/ 733 w 3117"/>
                <a:gd name="T19" fmla="*/ 255 h 475"/>
                <a:gd name="T20" fmla="*/ 730 w 3117"/>
                <a:gd name="T21" fmla="*/ 257 h 475"/>
                <a:gd name="T22" fmla="*/ 723 w 3117"/>
                <a:gd name="T23" fmla="*/ 257 h 475"/>
                <a:gd name="T24" fmla="*/ 10 w 3117"/>
                <a:gd name="T25" fmla="*/ 460 h 475"/>
                <a:gd name="T26" fmla="*/ 99 w 3117"/>
                <a:gd name="T27" fmla="*/ 0 h 475"/>
                <a:gd name="T28" fmla="*/ 90 w 3117"/>
                <a:gd name="T29" fmla="*/ 0 h 475"/>
                <a:gd name="T30" fmla="*/ 0 w 3117"/>
                <a:gd name="T31" fmla="*/ 456 h 475"/>
                <a:gd name="T32" fmla="*/ 0 w 3117"/>
                <a:gd name="T33" fmla="*/ 465 h 475"/>
                <a:gd name="T34" fmla="*/ 3 w 3117"/>
                <a:gd name="T35" fmla="*/ 463 h 475"/>
                <a:gd name="T36" fmla="*/ 5 w 3117"/>
                <a:gd name="T37" fmla="*/ 475 h 475"/>
                <a:gd name="T38" fmla="*/ 5 w 3117"/>
                <a:gd name="T39" fmla="*/ 475 h 475"/>
                <a:gd name="T40" fmla="*/ 12 w 3117"/>
                <a:gd name="T41" fmla="*/ 472 h 475"/>
                <a:gd name="T42" fmla="*/ 730 w 3117"/>
                <a:gd name="T43" fmla="*/ 267 h 475"/>
                <a:gd name="T44" fmla="*/ 733 w 3117"/>
                <a:gd name="T45" fmla="*/ 267 h 475"/>
                <a:gd name="T46" fmla="*/ 737 w 3117"/>
                <a:gd name="T47" fmla="*/ 267 h 475"/>
                <a:gd name="T48" fmla="*/ 3112 w 3117"/>
                <a:gd name="T49" fmla="*/ 349 h 475"/>
                <a:gd name="T50" fmla="*/ 3117 w 3117"/>
                <a:gd name="T51" fmla="*/ 345 h 475"/>
                <a:gd name="T52" fmla="*/ 3110 w 3117"/>
                <a:gd name="T53" fmla="*/ 333 h 475"/>
                <a:gd name="T54" fmla="*/ 2415 w 3117"/>
                <a:gd name="T55"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17" h="475">
                  <a:moveTo>
                    <a:pt x="2415" y="0"/>
                  </a:moveTo>
                  <a:lnTo>
                    <a:pt x="2392" y="0"/>
                  </a:lnTo>
                  <a:lnTo>
                    <a:pt x="3098" y="338"/>
                  </a:lnTo>
                  <a:lnTo>
                    <a:pt x="1773" y="293"/>
                  </a:lnTo>
                  <a:lnTo>
                    <a:pt x="1768" y="300"/>
                  </a:lnTo>
                  <a:lnTo>
                    <a:pt x="1758" y="295"/>
                  </a:lnTo>
                  <a:lnTo>
                    <a:pt x="1761" y="293"/>
                  </a:lnTo>
                  <a:lnTo>
                    <a:pt x="745" y="257"/>
                  </a:lnTo>
                  <a:lnTo>
                    <a:pt x="733" y="255"/>
                  </a:lnTo>
                  <a:lnTo>
                    <a:pt x="733" y="255"/>
                  </a:lnTo>
                  <a:lnTo>
                    <a:pt x="730" y="257"/>
                  </a:lnTo>
                  <a:lnTo>
                    <a:pt x="723" y="257"/>
                  </a:lnTo>
                  <a:lnTo>
                    <a:pt x="10" y="460"/>
                  </a:lnTo>
                  <a:lnTo>
                    <a:pt x="99" y="0"/>
                  </a:lnTo>
                  <a:lnTo>
                    <a:pt x="90" y="0"/>
                  </a:lnTo>
                  <a:lnTo>
                    <a:pt x="0" y="456"/>
                  </a:lnTo>
                  <a:lnTo>
                    <a:pt x="0" y="465"/>
                  </a:lnTo>
                  <a:lnTo>
                    <a:pt x="3" y="463"/>
                  </a:lnTo>
                  <a:lnTo>
                    <a:pt x="5" y="475"/>
                  </a:lnTo>
                  <a:lnTo>
                    <a:pt x="5" y="475"/>
                  </a:lnTo>
                  <a:lnTo>
                    <a:pt x="12" y="472"/>
                  </a:lnTo>
                  <a:lnTo>
                    <a:pt x="730" y="267"/>
                  </a:lnTo>
                  <a:lnTo>
                    <a:pt x="733" y="267"/>
                  </a:lnTo>
                  <a:lnTo>
                    <a:pt x="737" y="267"/>
                  </a:lnTo>
                  <a:lnTo>
                    <a:pt x="3112" y="349"/>
                  </a:lnTo>
                  <a:lnTo>
                    <a:pt x="3117" y="345"/>
                  </a:lnTo>
                  <a:lnTo>
                    <a:pt x="3110" y="333"/>
                  </a:lnTo>
                  <a:lnTo>
                    <a:pt x="2415"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20198"/>
            <p:cNvSpPr>
              <a:spLocks noEditPoints="1"/>
            </p:cNvSpPr>
            <p:nvPr/>
          </p:nvSpPr>
          <p:spPr bwMode="auto">
            <a:xfrm>
              <a:off x="4500904" y="633460"/>
              <a:ext cx="1550787" cy="132734"/>
            </a:xfrm>
            <a:custGeom>
              <a:avLst/>
              <a:gdLst>
                <a:gd name="T0" fmla="*/ 15 w 984"/>
                <a:gd name="T1" fmla="*/ 3 h 84"/>
                <a:gd name="T2" fmla="*/ 0 w 984"/>
                <a:gd name="T3" fmla="*/ 84 h 84"/>
                <a:gd name="T4" fmla="*/ 4 w 984"/>
                <a:gd name="T5" fmla="*/ 84 h 84"/>
                <a:gd name="T6" fmla="*/ 20 w 984"/>
                <a:gd name="T7" fmla="*/ 4 h 84"/>
                <a:gd name="T8" fmla="*/ 15 w 984"/>
                <a:gd name="T9" fmla="*/ 3 h 84"/>
                <a:gd name="T10" fmla="*/ 811 w 984"/>
                <a:gd name="T11" fmla="*/ 0 h 84"/>
                <a:gd name="T12" fmla="*/ 809 w 984"/>
                <a:gd name="T13" fmla="*/ 4 h 84"/>
                <a:gd name="T14" fmla="*/ 974 w 984"/>
                <a:gd name="T15" fmla="*/ 84 h 84"/>
                <a:gd name="T16" fmla="*/ 984 w 984"/>
                <a:gd name="T17" fmla="*/ 84 h 84"/>
                <a:gd name="T18" fmla="*/ 811 w 984"/>
                <a:gd name="T1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4" h="84">
                  <a:moveTo>
                    <a:pt x="15" y="3"/>
                  </a:moveTo>
                  <a:cubicBezTo>
                    <a:pt x="0" y="84"/>
                    <a:pt x="0" y="84"/>
                    <a:pt x="0" y="84"/>
                  </a:cubicBezTo>
                  <a:cubicBezTo>
                    <a:pt x="4" y="84"/>
                    <a:pt x="4" y="84"/>
                    <a:pt x="4" y="84"/>
                  </a:cubicBezTo>
                  <a:cubicBezTo>
                    <a:pt x="20" y="4"/>
                    <a:pt x="20" y="4"/>
                    <a:pt x="20" y="4"/>
                  </a:cubicBezTo>
                  <a:cubicBezTo>
                    <a:pt x="18" y="3"/>
                    <a:pt x="17" y="3"/>
                    <a:pt x="15" y="3"/>
                  </a:cubicBezTo>
                  <a:moveTo>
                    <a:pt x="811" y="0"/>
                  </a:moveTo>
                  <a:cubicBezTo>
                    <a:pt x="809" y="4"/>
                    <a:pt x="809" y="4"/>
                    <a:pt x="809" y="4"/>
                  </a:cubicBezTo>
                  <a:cubicBezTo>
                    <a:pt x="974" y="84"/>
                    <a:pt x="974" y="84"/>
                    <a:pt x="974" y="84"/>
                  </a:cubicBezTo>
                  <a:cubicBezTo>
                    <a:pt x="984" y="84"/>
                    <a:pt x="984" y="84"/>
                    <a:pt x="984" y="84"/>
                  </a:cubicBezTo>
                  <a:cubicBezTo>
                    <a:pt x="811" y="0"/>
                    <a:pt x="811" y="0"/>
                    <a:pt x="81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20199"/>
            <p:cNvSpPr>
              <a:spLocks/>
            </p:cNvSpPr>
            <p:nvPr/>
          </p:nvSpPr>
          <p:spPr bwMode="auto">
            <a:xfrm>
              <a:off x="6527932" y="998978"/>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3" name="Freeform 20200"/>
            <p:cNvSpPr>
              <a:spLocks/>
            </p:cNvSpPr>
            <p:nvPr/>
          </p:nvSpPr>
          <p:spPr bwMode="auto">
            <a:xfrm>
              <a:off x="6527932" y="998978"/>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4" name="Freeform 20201"/>
            <p:cNvSpPr>
              <a:spLocks noEditPoints="1"/>
            </p:cNvSpPr>
            <p:nvPr/>
          </p:nvSpPr>
          <p:spPr bwMode="auto">
            <a:xfrm>
              <a:off x="4506907" y="458706"/>
              <a:ext cx="925803" cy="151410"/>
            </a:xfrm>
            <a:custGeom>
              <a:avLst/>
              <a:gdLst>
                <a:gd name="T0" fmla="*/ 18 w 587"/>
                <a:gd name="T1" fmla="*/ 79 h 96"/>
                <a:gd name="T2" fmla="*/ 15 w 587"/>
                <a:gd name="T3" fmla="*/ 95 h 96"/>
                <a:gd name="T4" fmla="*/ 19 w 587"/>
                <a:gd name="T5" fmla="*/ 96 h 96"/>
                <a:gd name="T6" fmla="*/ 22 w 587"/>
                <a:gd name="T7" fmla="*/ 80 h 96"/>
                <a:gd name="T8" fmla="*/ 18 w 587"/>
                <a:gd name="T9" fmla="*/ 79 h 96"/>
                <a:gd name="T10" fmla="*/ 578 w 587"/>
                <a:gd name="T11" fmla="*/ 2 h 96"/>
                <a:gd name="T12" fmla="*/ 577 w 587"/>
                <a:gd name="T13" fmla="*/ 5 h 96"/>
                <a:gd name="T14" fmla="*/ 585 w 587"/>
                <a:gd name="T15" fmla="*/ 9 h 96"/>
                <a:gd name="T16" fmla="*/ 587 w 587"/>
                <a:gd name="T17" fmla="*/ 6 h 96"/>
                <a:gd name="T18" fmla="*/ 578 w 587"/>
                <a:gd name="T19" fmla="*/ 2 h 96"/>
                <a:gd name="T20" fmla="*/ 4 w 587"/>
                <a:gd name="T21" fmla="*/ 0 h 96"/>
                <a:gd name="T22" fmla="*/ 0 w 587"/>
                <a:gd name="T23" fmla="*/ 2 h 96"/>
                <a:gd name="T24" fmla="*/ 8 w 587"/>
                <a:gd name="T25" fmla="*/ 17 h 96"/>
                <a:gd name="T26" fmla="*/ 12 w 587"/>
                <a:gd name="T27" fmla="*/ 14 h 96"/>
                <a:gd name="T28" fmla="*/ 4 w 587"/>
                <a:gd name="T2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7" h="96">
                  <a:moveTo>
                    <a:pt x="18" y="79"/>
                  </a:moveTo>
                  <a:cubicBezTo>
                    <a:pt x="15" y="95"/>
                    <a:pt x="15" y="95"/>
                    <a:pt x="15" y="95"/>
                  </a:cubicBezTo>
                  <a:cubicBezTo>
                    <a:pt x="16" y="96"/>
                    <a:pt x="18" y="96"/>
                    <a:pt x="19" y="96"/>
                  </a:cubicBezTo>
                  <a:cubicBezTo>
                    <a:pt x="22" y="80"/>
                    <a:pt x="22" y="80"/>
                    <a:pt x="22" y="80"/>
                  </a:cubicBezTo>
                  <a:cubicBezTo>
                    <a:pt x="21" y="80"/>
                    <a:pt x="20" y="79"/>
                    <a:pt x="18" y="79"/>
                  </a:cubicBezTo>
                  <a:moveTo>
                    <a:pt x="578" y="2"/>
                  </a:moveTo>
                  <a:cubicBezTo>
                    <a:pt x="578" y="3"/>
                    <a:pt x="577" y="4"/>
                    <a:pt x="577" y="5"/>
                  </a:cubicBezTo>
                  <a:cubicBezTo>
                    <a:pt x="585" y="9"/>
                    <a:pt x="585" y="9"/>
                    <a:pt x="585" y="9"/>
                  </a:cubicBezTo>
                  <a:cubicBezTo>
                    <a:pt x="586" y="8"/>
                    <a:pt x="586" y="7"/>
                    <a:pt x="587" y="6"/>
                  </a:cubicBezTo>
                  <a:cubicBezTo>
                    <a:pt x="578" y="2"/>
                    <a:pt x="578" y="2"/>
                    <a:pt x="578" y="2"/>
                  </a:cubicBezTo>
                  <a:moveTo>
                    <a:pt x="4" y="0"/>
                  </a:moveTo>
                  <a:cubicBezTo>
                    <a:pt x="3" y="0"/>
                    <a:pt x="1" y="1"/>
                    <a:pt x="0" y="2"/>
                  </a:cubicBezTo>
                  <a:cubicBezTo>
                    <a:pt x="8" y="17"/>
                    <a:pt x="8" y="17"/>
                    <a:pt x="8" y="17"/>
                  </a:cubicBezTo>
                  <a:cubicBezTo>
                    <a:pt x="9" y="16"/>
                    <a:pt x="11" y="15"/>
                    <a:pt x="12" y="14"/>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20204"/>
            <p:cNvSpPr>
              <a:spLocks noEditPoints="1"/>
            </p:cNvSpPr>
            <p:nvPr/>
          </p:nvSpPr>
          <p:spPr bwMode="auto">
            <a:xfrm>
              <a:off x="6970824" y="-361042"/>
              <a:ext cx="90046" cy="725033"/>
            </a:xfrm>
            <a:custGeom>
              <a:avLst/>
              <a:gdLst>
                <a:gd name="T0" fmla="*/ 50 w 57"/>
                <a:gd name="T1" fmla="*/ 25 h 460"/>
                <a:gd name="T2" fmla="*/ 0 w 57"/>
                <a:gd name="T3" fmla="*/ 459 h 460"/>
                <a:gd name="T4" fmla="*/ 4 w 57"/>
                <a:gd name="T5" fmla="*/ 460 h 460"/>
                <a:gd name="T6" fmla="*/ 54 w 57"/>
                <a:gd name="T7" fmla="*/ 26 h 460"/>
                <a:gd name="T8" fmla="*/ 50 w 57"/>
                <a:gd name="T9" fmla="*/ 25 h 460"/>
                <a:gd name="T10" fmla="*/ 53 w 57"/>
                <a:gd name="T11" fmla="*/ 0 h 460"/>
                <a:gd name="T12" fmla="*/ 51 w 57"/>
                <a:gd name="T13" fmla="*/ 12 h 460"/>
                <a:gd name="T14" fmla="*/ 56 w 57"/>
                <a:gd name="T15" fmla="*/ 12 h 460"/>
                <a:gd name="T16" fmla="*/ 57 w 57"/>
                <a:gd name="T17" fmla="*/ 0 h 460"/>
                <a:gd name="T18" fmla="*/ 53 w 57"/>
                <a:gd name="T1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60">
                  <a:moveTo>
                    <a:pt x="50" y="25"/>
                  </a:moveTo>
                  <a:cubicBezTo>
                    <a:pt x="0" y="459"/>
                    <a:pt x="0" y="459"/>
                    <a:pt x="0" y="459"/>
                  </a:cubicBezTo>
                  <a:cubicBezTo>
                    <a:pt x="1" y="459"/>
                    <a:pt x="3" y="460"/>
                    <a:pt x="4" y="460"/>
                  </a:cubicBezTo>
                  <a:cubicBezTo>
                    <a:pt x="54" y="26"/>
                    <a:pt x="54" y="26"/>
                    <a:pt x="54" y="26"/>
                  </a:cubicBezTo>
                  <a:cubicBezTo>
                    <a:pt x="53" y="26"/>
                    <a:pt x="51" y="26"/>
                    <a:pt x="50" y="25"/>
                  </a:cubicBezTo>
                  <a:moveTo>
                    <a:pt x="53" y="0"/>
                  </a:moveTo>
                  <a:cubicBezTo>
                    <a:pt x="51" y="12"/>
                    <a:pt x="51" y="12"/>
                    <a:pt x="51" y="12"/>
                  </a:cubicBezTo>
                  <a:cubicBezTo>
                    <a:pt x="53" y="12"/>
                    <a:pt x="54" y="12"/>
                    <a:pt x="56" y="12"/>
                  </a:cubicBezTo>
                  <a:cubicBezTo>
                    <a:pt x="57" y="0"/>
                    <a:pt x="57" y="0"/>
                    <a:pt x="57" y="0"/>
                  </a:cubicBezTo>
                  <a:cubicBezTo>
                    <a:pt x="55" y="0"/>
                    <a:pt x="54" y="0"/>
                    <a:pt x="5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6" name="Freeform 20205"/>
            <p:cNvSpPr>
              <a:spLocks/>
            </p:cNvSpPr>
            <p:nvPr/>
          </p:nvSpPr>
          <p:spPr bwMode="auto">
            <a:xfrm>
              <a:off x="6101049" y="155886"/>
              <a:ext cx="387530" cy="124730"/>
            </a:xfrm>
            <a:custGeom>
              <a:avLst/>
              <a:gdLst>
                <a:gd name="T0" fmla="*/ 1 w 246"/>
                <a:gd name="T1" fmla="*/ 0 h 79"/>
                <a:gd name="T2" fmla="*/ 0 w 246"/>
                <a:gd name="T3" fmla="*/ 4 h 79"/>
                <a:gd name="T4" fmla="*/ 246 w 246"/>
                <a:gd name="T5" fmla="*/ 79 h 79"/>
                <a:gd name="T6" fmla="*/ 246 w 246"/>
                <a:gd name="T7" fmla="*/ 75 h 79"/>
                <a:gd name="T8" fmla="*/ 1 w 246"/>
                <a:gd name="T9" fmla="*/ 0 h 79"/>
              </a:gdLst>
              <a:ahLst/>
              <a:cxnLst>
                <a:cxn ang="0">
                  <a:pos x="T0" y="T1"/>
                </a:cxn>
                <a:cxn ang="0">
                  <a:pos x="T2" y="T3"/>
                </a:cxn>
                <a:cxn ang="0">
                  <a:pos x="T4" y="T5"/>
                </a:cxn>
                <a:cxn ang="0">
                  <a:pos x="T6" y="T7"/>
                </a:cxn>
                <a:cxn ang="0">
                  <a:pos x="T8" y="T9"/>
                </a:cxn>
              </a:cxnLst>
              <a:rect l="0" t="0" r="r" b="b"/>
              <a:pathLst>
                <a:path w="246" h="79">
                  <a:moveTo>
                    <a:pt x="1" y="0"/>
                  </a:moveTo>
                  <a:cubicBezTo>
                    <a:pt x="1" y="1"/>
                    <a:pt x="0" y="3"/>
                    <a:pt x="0" y="4"/>
                  </a:cubicBezTo>
                  <a:cubicBezTo>
                    <a:pt x="246" y="79"/>
                    <a:pt x="246" y="79"/>
                    <a:pt x="246" y="79"/>
                  </a:cubicBezTo>
                  <a:cubicBezTo>
                    <a:pt x="246" y="75"/>
                    <a:pt x="246" y="75"/>
                    <a:pt x="246" y="75"/>
                  </a:cubicBezTo>
                  <a:cubicBezTo>
                    <a:pt x="1" y="0"/>
                    <a:pt x="1" y="0"/>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7" name="Freeform 20206"/>
            <p:cNvSpPr>
              <a:spLocks/>
            </p:cNvSpPr>
            <p:nvPr/>
          </p:nvSpPr>
          <p:spPr bwMode="auto">
            <a:xfrm>
              <a:off x="5613468" y="766194"/>
              <a:ext cx="102719" cy="200101"/>
            </a:xfrm>
            <a:custGeom>
              <a:avLst/>
              <a:gdLst>
                <a:gd name="T0" fmla="*/ 154 w 154"/>
                <a:gd name="T1" fmla="*/ 0 h 300"/>
                <a:gd name="T2" fmla="*/ 142 w 154"/>
                <a:gd name="T3" fmla="*/ 0 h 300"/>
                <a:gd name="T4" fmla="*/ 3 w 154"/>
                <a:gd name="T5" fmla="*/ 293 h 300"/>
                <a:gd name="T6" fmla="*/ 0 w 154"/>
                <a:gd name="T7" fmla="*/ 295 h 300"/>
                <a:gd name="T8" fmla="*/ 10 w 154"/>
                <a:gd name="T9" fmla="*/ 300 h 300"/>
                <a:gd name="T10" fmla="*/ 15 w 154"/>
                <a:gd name="T11" fmla="*/ 293 h 300"/>
                <a:gd name="T12" fmla="*/ 154 w 154"/>
                <a:gd name="T13" fmla="*/ 0 h 300"/>
              </a:gdLst>
              <a:ahLst/>
              <a:cxnLst>
                <a:cxn ang="0">
                  <a:pos x="T0" y="T1"/>
                </a:cxn>
                <a:cxn ang="0">
                  <a:pos x="T2" y="T3"/>
                </a:cxn>
                <a:cxn ang="0">
                  <a:pos x="T4" y="T5"/>
                </a:cxn>
                <a:cxn ang="0">
                  <a:pos x="T6" y="T7"/>
                </a:cxn>
                <a:cxn ang="0">
                  <a:pos x="T8" y="T9"/>
                </a:cxn>
                <a:cxn ang="0">
                  <a:pos x="T10" y="T11"/>
                </a:cxn>
                <a:cxn ang="0">
                  <a:pos x="T12" y="T13"/>
                </a:cxn>
              </a:cxnLst>
              <a:rect l="0" t="0" r="r" b="b"/>
              <a:pathLst>
                <a:path w="154" h="300">
                  <a:moveTo>
                    <a:pt x="154" y="0"/>
                  </a:moveTo>
                  <a:lnTo>
                    <a:pt x="142" y="0"/>
                  </a:lnTo>
                  <a:lnTo>
                    <a:pt x="3" y="293"/>
                  </a:lnTo>
                  <a:lnTo>
                    <a:pt x="0" y="295"/>
                  </a:lnTo>
                  <a:lnTo>
                    <a:pt x="10" y="300"/>
                  </a:lnTo>
                  <a:lnTo>
                    <a:pt x="15" y="293"/>
                  </a:lnTo>
                  <a:lnTo>
                    <a:pt x="154"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8" name="Freeform 20207"/>
            <p:cNvSpPr>
              <a:spLocks/>
            </p:cNvSpPr>
            <p:nvPr/>
          </p:nvSpPr>
          <p:spPr bwMode="auto">
            <a:xfrm>
              <a:off x="5613468" y="766194"/>
              <a:ext cx="102719" cy="200101"/>
            </a:xfrm>
            <a:custGeom>
              <a:avLst/>
              <a:gdLst>
                <a:gd name="T0" fmla="*/ 154 w 154"/>
                <a:gd name="T1" fmla="*/ 0 h 300"/>
                <a:gd name="T2" fmla="*/ 142 w 154"/>
                <a:gd name="T3" fmla="*/ 0 h 300"/>
                <a:gd name="T4" fmla="*/ 3 w 154"/>
                <a:gd name="T5" fmla="*/ 293 h 300"/>
                <a:gd name="T6" fmla="*/ 0 w 154"/>
                <a:gd name="T7" fmla="*/ 295 h 300"/>
                <a:gd name="T8" fmla="*/ 10 w 154"/>
                <a:gd name="T9" fmla="*/ 300 h 300"/>
                <a:gd name="T10" fmla="*/ 15 w 154"/>
                <a:gd name="T11" fmla="*/ 293 h 300"/>
                <a:gd name="T12" fmla="*/ 154 w 154"/>
                <a:gd name="T13" fmla="*/ 0 h 300"/>
              </a:gdLst>
              <a:ahLst/>
              <a:cxnLst>
                <a:cxn ang="0">
                  <a:pos x="T0" y="T1"/>
                </a:cxn>
                <a:cxn ang="0">
                  <a:pos x="T2" y="T3"/>
                </a:cxn>
                <a:cxn ang="0">
                  <a:pos x="T4" y="T5"/>
                </a:cxn>
                <a:cxn ang="0">
                  <a:pos x="T6" y="T7"/>
                </a:cxn>
                <a:cxn ang="0">
                  <a:pos x="T8" y="T9"/>
                </a:cxn>
                <a:cxn ang="0">
                  <a:pos x="T10" y="T11"/>
                </a:cxn>
                <a:cxn ang="0">
                  <a:pos x="T12" y="T13"/>
                </a:cxn>
              </a:cxnLst>
              <a:rect l="0" t="0" r="r" b="b"/>
              <a:pathLst>
                <a:path w="154" h="300">
                  <a:moveTo>
                    <a:pt x="154" y="0"/>
                  </a:moveTo>
                  <a:lnTo>
                    <a:pt x="142" y="0"/>
                  </a:lnTo>
                  <a:lnTo>
                    <a:pt x="3" y="293"/>
                  </a:lnTo>
                  <a:lnTo>
                    <a:pt x="0" y="295"/>
                  </a:lnTo>
                  <a:lnTo>
                    <a:pt x="10" y="300"/>
                  </a:lnTo>
                  <a:lnTo>
                    <a:pt x="15" y="293"/>
                  </a:lnTo>
                  <a:lnTo>
                    <a:pt x="154"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9" name="Freeform 20208"/>
            <p:cNvSpPr>
              <a:spLocks/>
            </p:cNvSpPr>
            <p:nvPr/>
          </p:nvSpPr>
          <p:spPr bwMode="auto">
            <a:xfrm>
              <a:off x="5708183" y="213915"/>
              <a:ext cx="271471" cy="552279"/>
            </a:xfrm>
            <a:custGeom>
              <a:avLst/>
              <a:gdLst>
                <a:gd name="T0" fmla="*/ 168 w 172"/>
                <a:gd name="T1" fmla="*/ 0 h 350"/>
                <a:gd name="T2" fmla="*/ 41 w 172"/>
                <a:gd name="T3" fmla="*/ 264 h 350"/>
                <a:gd name="T4" fmla="*/ 39 w 172"/>
                <a:gd name="T5" fmla="*/ 268 h 350"/>
                <a:gd name="T6" fmla="*/ 0 w 172"/>
                <a:gd name="T7" fmla="*/ 350 h 350"/>
                <a:gd name="T8" fmla="*/ 5 w 172"/>
                <a:gd name="T9" fmla="*/ 350 h 350"/>
                <a:gd name="T10" fmla="*/ 43 w 172"/>
                <a:gd name="T11" fmla="*/ 270 h 350"/>
                <a:gd name="T12" fmla="*/ 45 w 172"/>
                <a:gd name="T13" fmla="*/ 266 h 350"/>
                <a:gd name="T14" fmla="*/ 172 w 172"/>
                <a:gd name="T15" fmla="*/ 2 h 350"/>
                <a:gd name="T16" fmla="*/ 168 w 172"/>
                <a:gd name="T17"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50">
                  <a:moveTo>
                    <a:pt x="168" y="0"/>
                  </a:moveTo>
                  <a:cubicBezTo>
                    <a:pt x="41" y="264"/>
                    <a:pt x="41" y="264"/>
                    <a:pt x="41" y="264"/>
                  </a:cubicBezTo>
                  <a:cubicBezTo>
                    <a:pt x="39" y="268"/>
                    <a:pt x="39" y="268"/>
                    <a:pt x="39" y="268"/>
                  </a:cubicBezTo>
                  <a:cubicBezTo>
                    <a:pt x="0" y="350"/>
                    <a:pt x="0" y="350"/>
                    <a:pt x="0" y="350"/>
                  </a:cubicBezTo>
                  <a:cubicBezTo>
                    <a:pt x="5" y="350"/>
                    <a:pt x="5" y="350"/>
                    <a:pt x="5" y="350"/>
                  </a:cubicBezTo>
                  <a:cubicBezTo>
                    <a:pt x="43" y="270"/>
                    <a:pt x="43" y="270"/>
                    <a:pt x="43" y="270"/>
                  </a:cubicBezTo>
                  <a:cubicBezTo>
                    <a:pt x="45" y="266"/>
                    <a:pt x="45" y="266"/>
                    <a:pt x="45" y="266"/>
                  </a:cubicBezTo>
                  <a:cubicBezTo>
                    <a:pt x="172" y="2"/>
                    <a:pt x="172" y="2"/>
                    <a:pt x="172" y="2"/>
                  </a:cubicBezTo>
                  <a:cubicBezTo>
                    <a:pt x="170" y="1"/>
                    <a:pt x="169" y="0"/>
                    <a:pt x="16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0" name="Freeform 20209"/>
            <p:cNvSpPr>
              <a:spLocks/>
            </p:cNvSpPr>
            <p:nvPr/>
          </p:nvSpPr>
          <p:spPr bwMode="auto">
            <a:xfrm>
              <a:off x="6668004" y="327973"/>
              <a:ext cx="244791" cy="82042"/>
            </a:xfrm>
            <a:custGeom>
              <a:avLst/>
              <a:gdLst>
                <a:gd name="T0" fmla="*/ 0 w 155"/>
                <a:gd name="T1" fmla="*/ 0 h 52"/>
                <a:gd name="T2" fmla="*/ 0 w 155"/>
                <a:gd name="T3" fmla="*/ 5 h 52"/>
                <a:gd name="T4" fmla="*/ 154 w 155"/>
                <a:gd name="T5" fmla="*/ 52 h 52"/>
                <a:gd name="T6" fmla="*/ 155 w 155"/>
                <a:gd name="T7" fmla="*/ 48 h 52"/>
                <a:gd name="T8" fmla="*/ 0 w 155"/>
                <a:gd name="T9" fmla="*/ 0 h 52"/>
              </a:gdLst>
              <a:ahLst/>
              <a:cxnLst>
                <a:cxn ang="0">
                  <a:pos x="T0" y="T1"/>
                </a:cxn>
                <a:cxn ang="0">
                  <a:pos x="T2" y="T3"/>
                </a:cxn>
                <a:cxn ang="0">
                  <a:pos x="T4" y="T5"/>
                </a:cxn>
                <a:cxn ang="0">
                  <a:pos x="T6" y="T7"/>
                </a:cxn>
                <a:cxn ang="0">
                  <a:pos x="T8" y="T9"/>
                </a:cxn>
              </a:cxnLst>
              <a:rect l="0" t="0" r="r" b="b"/>
              <a:pathLst>
                <a:path w="155" h="52">
                  <a:moveTo>
                    <a:pt x="0" y="0"/>
                  </a:moveTo>
                  <a:cubicBezTo>
                    <a:pt x="0" y="5"/>
                    <a:pt x="0" y="5"/>
                    <a:pt x="0" y="5"/>
                  </a:cubicBezTo>
                  <a:cubicBezTo>
                    <a:pt x="154" y="52"/>
                    <a:pt x="154" y="52"/>
                    <a:pt x="154" y="52"/>
                  </a:cubicBezTo>
                  <a:cubicBezTo>
                    <a:pt x="155" y="50"/>
                    <a:pt x="155" y="49"/>
                    <a:pt x="155" y="48"/>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1" name="Freeform 20210"/>
            <p:cNvSpPr>
              <a:spLocks noEditPoints="1"/>
            </p:cNvSpPr>
            <p:nvPr/>
          </p:nvSpPr>
          <p:spPr bwMode="auto">
            <a:xfrm>
              <a:off x="5982322" y="143213"/>
              <a:ext cx="685681" cy="192097"/>
            </a:xfrm>
            <a:custGeom>
              <a:avLst/>
              <a:gdLst>
                <a:gd name="T0" fmla="*/ 325 w 435"/>
                <a:gd name="T1" fmla="*/ 84 h 122"/>
                <a:gd name="T2" fmla="*/ 326 w 435"/>
                <a:gd name="T3" fmla="*/ 89 h 122"/>
                <a:gd name="T4" fmla="*/ 435 w 435"/>
                <a:gd name="T5" fmla="*/ 122 h 122"/>
                <a:gd name="T6" fmla="*/ 435 w 435"/>
                <a:gd name="T7" fmla="*/ 117 h 122"/>
                <a:gd name="T8" fmla="*/ 325 w 435"/>
                <a:gd name="T9" fmla="*/ 84 h 122"/>
                <a:gd name="T10" fmla="*/ 6 w 435"/>
                <a:gd name="T11" fmla="*/ 18 h 122"/>
                <a:gd name="T12" fmla="*/ 0 w 435"/>
                <a:gd name="T13" fmla="*/ 31 h 122"/>
                <a:gd name="T14" fmla="*/ 4 w 435"/>
                <a:gd name="T15" fmla="*/ 33 h 122"/>
                <a:gd name="T16" fmla="*/ 10 w 435"/>
                <a:gd name="T17" fmla="*/ 20 h 122"/>
                <a:gd name="T18" fmla="*/ 6 w 435"/>
                <a:gd name="T19" fmla="*/ 18 h 122"/>
                <a:gd name="T20" fmla="*/ 48 w 435"/>
                <a:gd name="T21" fmla="*/ 0 h 122"/>
                <a:gd name="T22" fmla="*/ 47 w 435"/>
                <a:gd name="T23" fmla="*/ 4 h 122"/>
                <a:gd name="T24" fmla="*/ 60 w 435"/>
                <a:gd name="T25" fmla="*/ 8 h 122"/>
                <a:gd name="T26" fmla="*/ 61 w 435"/>
                <a:gd name="T27" fmla="*/ 4 h 122"/>
                <a:gd name="T28" fmla="*/ 48 w 435"/>
                <a:gd name="T2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122">
                  <a:moveTo>
                    <a:pt x="325" y="84"/>
                  </a:moveTo>
                  <a:cubicBezTo>
                    <a:pt x="326" y="89"/>
                    <a:pt x="326" y="89"/>
                    <a:pt x="326" y="89"/>
                  </a:cubicBezTo>
                  <a:cubicBezTo>
                    <a:pt x="435" y="122"/>
                    <a:pt x="435" y="122"/>
                    <a:pt x="435" y="122"/>
                  </a:cubicBezTo>
                  <a:cubicBezTo>
                    <a:pt x="435" y="117"/>
                    <a:pt x="435" y="117"/>
                    <a:pt x="435" y="117"/>
                  </a:cubicBezTo>
                  <a:cubicBezTo>
                    <a:pt x="325" y="84"/>
                    <a:pt x="325" y="84"/>
                    <a:pt x="325" y="84"/>
                  </a:cubicBezTo>
                  <a:moveTo>
                    <a:pt x="6" y="18"/>
                  </a:moveTo>
                  <a:cubicBezTo>
                    <a:pt x="0" y="31"/>
                    <a:pt x="0" y="31"/>
                    <a:pt x="0" y="31"/>
                  </a:cubicBezTo>
                  <a:cubicBezTo>
                    <a:pt x="2" y="31"/>
                    <a:pt x="3" y="32"/>
                    <a:pt x="4" y="33"/>
                  </a:cubicBezTo>
                  <a:cubicBezTo>
                    <a:pt x="10" y="20"/>
                    <a:pt x="10" y="20"/>
                    <a:pt x="10" y="20"/>
                  </a:cubicBezTo>
                  <a:cubicBezTo>
                    <a:pt x="9" y="20"/>
                    <a:pt x="7" y="19"/>
                    <a:pt x="6" y="18"/>
                  </a:cubicBezTo>
                  <a:moveTo>
                    <a:pt x="48" y="0"/>
                  </a:moveTo>
                  <a:cubicBezTo>
                    <a:pt x="48" y="1"/>
                    <a:pt x="47" y="2"/>
                    <a:pt x="47" y="4"/>
                  </a:cubicBezTo>
                  <a:cubicBezTo>
                    <a:pt x="60" y="8"/>
                    <a:pt x="60" y="8"/>
                    <a:pt x="60" y="8"/>
                  </a:cubicBezTo>
                  <a:cubicBezTo>
                    <a:pt x="60" y="6"/>
                    <a:pt x="61" y="5"/>
                    <a:pt x="61" y="4"/>
                  </a:cubicBezTo>
                  <a:cubicBezTo>
                    <a:pt x="48" y="0"/>
                    <a:pt x="48" y="0"/>
                    <a:pt x="4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2" name="Freeform 20213"/>
            <p:cNvSpPr>
              <a:spLocks/>
            </p:cNvSpPr>
            <p:nvPr/>
          </p:nvSpPr>
          <p:spPr bwMode="auto">
            <a:xfrm>
              <a:off x="6513926" y="-201628"/>
              <a:ext cx="154078" cy="83376"/>
            </a:xfrm>
            <a:custGeom>
              <a:avLst/>
              <a:gdLst>
                <a:gd name="T0" fmla="*/ 98 w 98"/>
                <a:gd name="T1" fmla="*/ 0 h 53"/>
                <a:gd name="T2" fmla="*/ 0 w 98"/>
                <a:gd name="T3" fmla="*/ 49 h 53"/>
                <a:gd name="T4" fmla="*/ 2 w 98"/>
                <a:gd name="T5" fmla="*/ 53 h 53"/>
                <a:gd name="T6" fmla="*/ 98 w 98"/>
                <a:gd name="T7" fmla="*/ 5 h 53"/>
                <a:gd name="T8" fmla="*/ 98 w 98"/>
                <a:gd name="T9" fmla="*/ 0 h 53"/>
              </a:gdLst>
              <a:ahLst/>
              <a:cxnLst>
                <a:cxn ang="0">
                  <a:pos x="T0" y="T1"/>
                </a:cxn>
                <a:cxn ang="0">
                  <a:pos x="T2" y="T3"/>
                </a:cxn>
                <a:cxn ang="0">
                  <a:pos x="T4" y="T5"/>
                </a:cxn>
                <a:cxn ang="0">
                  <a:pos x="T6" y="T7"/>
                </a:cxn>
                <a:cxn ang="0">
                  <a:pos x="T8" y="T9"/>
                </a:cxn>
              </a:cxnLst>
              <a:rect l="0" t="0" r="r" b="b"/>
              <a:pathLst>
                <a:path w="98" h="53">
                  <a:moveTo>
                    <a:pt x="98" y="0"/>
                  </a:moveTo>
                  <a:cubicBezTo>
                    <a:pt x="0" y="49"/>
                    <a:pt x="0" y="49"/>
                    <a:pt x="0" y="49"/>
                  </a:cubicBezTo>
                  <a:cubicBezTo>
                    <a:pt x="1" y="50"/>
                    <a:pt x="2" y="52"/>
                    <a:pt x="2" y="53"/>
                  </a:cubicBezTo>
                  <a:cubicBezTo>
                    <a:pt x="98" y="5"/>
                    <a:pt x="98" y="5"/>
                    <a:pt x="98" y="5"/>
                  </a:cubicBezTo>
                  <a:cubicBezTo>
                    <a:pt x="98" y="0"/>
                    <a:pt x="98" y="0"/>
                    <a:pt x="9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20215"/>
            <p:cNvSpPr>
              <a:spLocks/>
            </p:cNvSpPr>
            <p:nvPr/>
          </p:nvSpPr>
          <p:spPr bwMode="auto">
            <a:xfrm>
              <a:off x="6504588" y="-69561"/>
              <a:ext cx="163416" cy="179424"/>
            </a:xfrm>
            <a:custGeom>
              <a:avLst/>
              <a:gdLst>
                <a:gd name="T0" fmla="*/ 3 w 104"/>
                <a:gd name="T1" fmla="*/ 0 h 114"/>
                <a:gd name="T2" fmla="*/ 0 w 104"/>
                <a:gd name="T3" fmla="*/ 3 h 114"/>
                <a:gd name="T4" fmla="*/ 104 w 104"/>
                <a:gd name="T5" fmla="*/ 114 h 114"/>
                <a:gd name="T6" fmla="*/ 104 w 104"/>
                <a:gd name="T7" fmla="*/ 107 h 114"/>
                <a:gd name="T8" fmla="*/ 3 w 104"/>
                <a:gd name="T9" fmla="*/ 0 h 114"/>
              </a:gdLst>
              <a:ahLst/>
              <a:cxnLst>
                <a:cxn ang="0">
                  <a:pos x="T0" y="T1"/>
                </a:cxn>
                <a:cxn ang="0">
                  <a:pos x="T2" y="T3"/>
                </a:cxn>
                <a:cxn ang="0">
                  <a:pos x="T4" y="T5"/>
                </a:cxn>
                <a:cxn ang="0">
                  <a:pos x="T6" y="T7"/>
                </a:cxn>
                <a:cxn ang="0">
                  <a:pos x="T8" y="T9"/>
                </a:cxn>
              </a:cxnLst>
              <a:rect l="0" t="0" r="r" b="b"/>
              <a:pathLst>
                <a:path w="104" h="114">
                  <a:moveTo>
                    <a:pt x="3" y="0"/>
                  </a:moveTo>
                  <a:cubicBezTo>
                    <a:pt x="3" y="1"/>
                    <a:pt x="1" y="2"/>
                    <a:pt x="0" y="3"/>
                  </a:cubicBezTo>
                  <a:cubicBezTo>
                    <a:pt x="104" y="114"/>
                    <a:pt x="104" y="114"/>
                    <a:pt x="104" y="114"/>
                  </a:cubicBezTo>
                  <a:cubicBezTo>
                    <a:pt x="104" y="107"/>
                    <a:pt x="104" y="107"/>
                    <a:pt x="104" y="107"/>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20216"/>
            <p:cNvSpPr>
              <a:spLocks noEditPoints="1"/>
            </p:cNvSpPr>
            <p:nvPr/>
          </p:nvSpPr>
          <p:spPr bwMode="auto">
            <a:xfrm>
              <a:off x="6515260" y="454036"/>
              <a:ext cx="808410" cy="548277"/>
            </a:xfrm>
            <a:custGeom>
              <a:avLst/>
              <a:gdLst>
                <a:gd name="T0" fmla="*/ 3 w 513"/>
                <a:gd name="T1" fmla="*/ 344 h 348"/>
                <a:gd name="T2" fmla="*/ 1 w 513"/>
                <a:gd name="T3" fmla="*/ 346 h 348"/>
                <a:gd name="T4" fmla="*/ 0 w 513"/>
                <a:gd name="T5" fmla="*/ 348 h 348"/>
                <a:gd name="T6" fmla="*/ 5 w 513"/>
                <a:gd name="T7" fmla="*/ 346 h 348"/>
                <a:gd name="T8" fmla="*/ 4 w 513"/>
                <a:gd name="T9" fmla="*/ 345 h 348"/>
                <a:gd name="T10" fmla="*/ 3 w 513"/>
                <a:gd name="T11" fmla="*/ 344 h 348"/>
                <a:gd name="T12" fmla="*/ 262 w 513"/>
                <a:gd name="T13" fmla="*/ 8 h 348"/>
                <a:gd name="T14" fmla="*/ 7 w 513"/>
                <a:gd name="T15" fmla="*/ 338 h 348"/>
                <a:gd name="T16" fmla="*/ 8 w 513"/>
                <a:gd name="T17" fmla="*/ 342 h 348"/>
                <a:gd name="T18" fmla="*/ 19 w 513"/>
                <a:gd name="T19" fmla="*/ 342 h 348"/>
                <a:gd name="T20" fmla="*/ 506 w 513"/>
                <a:gd name="T21" fmla="*/ 180 h 348"/>
                <a:gd name="T22" fmla="*/ 505 w 513"/>
                <a:gd name="T23" fmla="*/ 176 h 348"/>
                <a:gd name="T24" fmla="*/ 12 w 513"/>
                <a:gd name="T25" fmla="*/ 340 h 348"/>
                <a:gd name="T26" fmla="*/ 266 w 513"/>
                <a:gd name="T27" fmla="*/ 11 h 348"/>
                <a:gd name="T28" fmla="*/ 262 w 513"/>
                <a:gd name="T29" fmla="*/ 8 h 348"/>
                <a:gd name="T30" fmla="*/ 320 w 513"/>
                <a:gd name="T31" fmla="*/ 0 h 348"/>
                <a:gd name="T32" fmla="*/ 318 w 513"/>
                <a:gd name="T33" fmla="*/ 4 h 348"/>
                <a:gd name="T34" fmla="*/ 511 w 513"/>
                <a:gd name="T35" fmla="*/ 135 h 348"/>
                <a:gd name="T36" fmla="*/ 513 w 513"/>
                <a:gd name="T37" fmla="*/ 132 h 348"/>
                <a:gd name="T38" fmla="*/ 320 w 513"/>
                <a:gd name="T39"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3" h="348">
                  <a:moveTo>
                    <a:pt x="3" y="344"/>
                  </a:moveTo>
                  <a:cubicBezTo>
                    <a:pt x="1" y="346"/>
                    <a:pt x="1" y="346"/>
                    <a:pt x="1" y="346"/>
                  </a:cubicBezTo>
                  <a:cubicBezTo>
                    <a:pt x="0" y="348"/>
                    <a:pt x="0" y="348"/>
                    <a:pt x="0" y="348"/>
                  </a:cubicBezTo>
                  <a:cubicBezTo>
                    <a:pt x="5" y="346"/>
                    <a:pt x="5" y="346"/>
                    <a:pt x="5" y="346"/>
                  </a:cubicBezTo>
                  <a:cubicBezTo>
                    <a:pt x="4" y="345"/>
                    <a:pt x="4" y="345"/>
                    <a:pt x="4" y="345"/>
                  </a:cubicBezTo>
                  <a:cubicBezTo>
                    <a:pt x="3" y="344"/>
                    <a:pt x="3" y="344"/>
                    <a:pt x="3" y="344"/>
                  </a:cubicBezTo>
                  <a:moveTo>
                    <a:pt x="262" y="8"/>
                  </a:moveTo>
                  <a:cubicBezTo>
                    <a:pt x="7" y="338"/>
                    <a:pt x="7" y="338"/>
                    <a:pt x="7" y="338"/>
                  </a:cubicBezTo>
                  <a:cubicBezTo>
                    <a:pt x="8" y="342"/>
                    <a:pt x="8" y="342"/>
                    <a:pt x="8" y="342"/>
                  </a:cubicBezTo>
                  <a:cubicBezTo>
                    <a:pt x="19" y="342"/>
                    <a:pt x="19" y="342"/>
                    <a:pt x="19" y="342"/>
                  </a:cubicBezTo>
                  <a:cubicBezTo>
                    <a:pt x="506" y="180"/>
                    <a:pt x="506" y="180"/>
                    <a:pt x="506" y="180"/>
                  </a:cubicBezTo>
                  <a:cubicBezTo>
                    <a:pt x="506" y="179"/>
                    <a:pt x="505" y="177"/>
                    <a:pt x="505" y="176"/>
                  </a:cubicBezTo>
                  <a:cubicBezTo>
                    <a:pt x="12" y="340"/>
                    <a:pt x="12" y="340"/>
                    <a:pt x="12" y="340"/>
                  </a:cubicBezTo>
                  <a:cubicBezTo>
                    <a:pt x="266" y="11"/>
                    <a:pt x="266" y="11"/>
                    <a:pt x="266" y="11"/>
                  </a:cubicBezTo>
                  <a:cubicBezTo>
                    <a:pt x="265" y="10"/>
                    <a:pt x="263" y="9"/>
                    <a:pt x="262" y="8"/>
                  </a:cubicBezTo>
                  <a:moveTo>
                    <a:pt x="320" y="0"/>
                  </a:moveTo>
                  <a:cubicBezTo>
                    <a:pt x="319" y="2"/>
                    <a:pt x="318" y="3"/>
                    <a:pt x="318" y="4"/>
                  </a:cubicBezTo>
                  <a:cubicBezTo>
                    <a:pt x="511" y="135"/>
                    <a:pt x="511" y="135"/>
                    <a:pt x="511" y="135"/>
                  </a:cubicBezTo>
                  <a:cubicBezTo>
                    <a:pt x="511" y="134"/>
                    <a:pt x="512" y="133"/>
                    <a:pt x="513" y="132"/>
                  </a:cubicBezTo>
                  <a:cubicBezTo>
                    <a:pt x="320" y="0"/>
                    <a:pt x="320" y="0"/>
                    <a:pt x="32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5" name="Freeform 20217"/>
            <p:cNvSpPr>
              <a:spLocks noEditPoints="1"/>
            </p:cNvSpPr>
            <p:nvPr/>
          </p:nvSpPr>
          <p:spPr bwMode="auto">
            <a:xfrm>
              <a:off x="6488579" y="-118253"/>
              <a:ext cx="17342" cy="44022"/>
            </a:xfrm>
            <a:custGeom>
              <a:avLst/>
              <a:gdLst>
                <a:gd name="T0" fmla="*/ 3 w 11"/>
                <a:gd name="T1" fmla="*/ 20 h 28"/>
                <a:gd name="T2" fmla="*/ 0 w 11"/>
                <a:gd name="T3" fmla="*/ 23 h 28"/>
                <a:gd name="T4" fmla="*/ 5 w 11"/>
                <a:gd name="T5" fmla="*/ 28 h 28"/>
                <a:gd name="T6" fmla="*/ 8 w 11"/>
                <a:gd name="T7" fmla="*/ 25 h 28"/>
                <a:gd name="T8" fmla="*/ 3 w 11"/>
                <a:gd name="T9" fmla="*/ 20 h 28"/>
                <a:gd name="T10" fmla="*/ 9 w 11"/>
                <a:gd name="T11" fmla="*/ 0 h 28"/>
                <a:gd name="T12" fmla="*/ 3 w 11"/>
                <a:gd name="T13" fmla="*/ 3 h 28"/>
                <a:gd name="T14" fmla="*/ 5 w 11"/>
                <a:gd name="T15" fmla="*/ 7 h 28"/>
                <a:gd name="T16" fmla="*/ 11 w 11"/>
                <a:gd name="T17" fmla="*/ 3 h 28"/>
                <a:gd name="T18" fmla="*/ 9 w 11"/>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8">
                  <a:moveTo>
                    <a:pt x="3" y="20"/>
                  </a:moveTo>
                  <a:cubicBezTo>
                    <a:pt x="2" y="21"/>
                    <a:pt x="1" y="22"/>
                    <a:pt x="0" y="23"/>
                  </a:cubicBezTo>
                  <a:cubicBezTo>
                    <a:pt x="5" y="28"/>
                    <a:pt x="5" y="28"/>
                    <a:pt x="5" y="28"/>
                  </a:cubicBezTo>
                  <a:cubicBezTo>
                    <a:pt x="6" y="27"/>
                    <a:pt x="7" y="26"/>
                    <a:pt x="8" y="25"/>
                  </a:cubicBezTo>
                  <a:cubicBezTo>
                    <a:pt x="3" y="20"/>
                    <a:pt x="3" y="20"/>
                    <a:pt x="3" y="20"/>
                  </a:cubicBezTo>
                  <a:moveTo>
                    <a:pt x="9" y="0"/>
                  </a:moveTo>
                  <a:cubicBezTo>
                    <a:pt x="3" y="3"/>
                    <a:pt x="3" y="3"/>
                    <a:pt x="3" y="3"/>
                  </a:cubicBezTo>
                  <a:cubicBezTo>
                    <a:pt x="4" y="4"/>
                    <a:pt x="5" y="5"/>
                    <a:pt x="5" y="7"/>
                  </a:cubicBezTo>
                  <a:cubicBezTo>
                    <a:pt x="11" y="3"/>
                    <a:pt x="11" y="3"/>
                    <a:pt x="11" y="3"/>
                  </a:cubicBezTo>
                  <a:cubicBezTo>
                    <a:pt x="11" y="2"/>
                    <a:pt x="10" y="1"/>
                    <a:pt x="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20218"/>
            <p:cNvSpPr>
              <a:spLocks/>
            </p:cNvSpPr>
            <p:nvPr/>
          </p:nvSpPr>
          <p:spPr bwMode="auto">
            <a:xfrm>
              <a:off x="6907459" y="-832614"/>
              <a:ext cx="16008" cy="11339"/>
            </a:xfrm>
            <a:custGeom>
              <a:avLst/>
              <a:gdLst>
                <a:gd name="T0" fmla="*/ 2 w 10"/>
                <a:gd name="T1" fmla="*/ 0 h 7"/>
                <a:gd name="T2" fmla="*/ 0 w 10"/>
                <a:gd name="T3" fmla="*/ 4 h 7"/>
                <a:gd name="T4" fmla="*/ 8 w 10"/>
                <a:gd name="T5" fmla="*/ 7 h 7"/>
                <a:gd name="T6" fmla="*/ 10 w 10"/>
                <a:gd name="T7" fmla="*/ 3 h 7"/>
                <a:gd name="T8" fmla="*/ 2 w 10"/>
                <a:gd name="T9" fmla="*/ 0 h 7"/>
              </a:gdLst>
              <a:ahLst/>
              <a:cxnLst>
                <a:cxn ang="0">
                  <a:pos x="T0" y="T1"/>
                </a:cxn>
                <a:cxn ang="0">
                  <a:pos x="T2" y="T3"/>
                </a:cxn>
                <a:cxn ang="0">
                  <a:pos x="T4" y="T5"/>
                </a:cxn>
                <a:cxn ang="0">
                  <a:pos x="T6" y="T7"/>
                </a:cxn>
                <a:cxn ang="0">
                  <a:pos x="T8" y="T9"/>
                </a:cxn>
              </a:cxnLst>
              <a:rect l="0" t="0" r="r" b="b"/>
              <a:pathLst>
                <a:path w="10" h="7">
                  <a:moveTo>
                    <a:pt x="2" y="0"/>
                  </a:moveTo>
                  <a:cubicBezTo>
                    <a:pt x="1" y="1"/>
                    <a:pt x="1" y="3"/>
                    <a:pt x="0" y="4"/>
                  </a:cubicBezTo>
                  <a:cubicBezTo>
                    <a:pt x="8" y="7"/>
                    <a:pt x="8" y="7"/>
                    <a:pt x="8" y="7"/>
                  </a:cubicBezTo>
                  <a:cubicBezTo>
                    <a:pt x="9" y="5"/>
                    <a:pt x="9" y="4"/>
                    <a:pt x="10" y="3"/>
                  </a:cubicBezTo>
                  <a:cubicBezTo>
                    <a:pt x="2" y="0"/>
                    <a:pt x="2" y="0"/>
                    <a:pt x="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7" name="Freeform 20219"/>
            <p:cNvSpPr>
              <a:spLocks noEditPoints="1"/>
            </p:cNvSpPr>
            <p:nvPr/>
          </p:nvSpPr>
          <p:spPr bwMode="auto">
            <a:xfrm>
              <a:off x="5986992" y="-1158778"/>
              <a:ext cx="20677" cy="41354"/>
            </a:xfrm>
            <a:custGeom>
              <a:avLst/>
              <a:gdLst>
                <a:gd name="T0" fmla="*/ 2 w 13"/>
                <a:gd name="T1" fmla="*/ 18 h 26"/>
                <a:gd name="T2" fmla="*/ 0 w 13"/>
                <a:gd name="T3" fmla="*/ 22 h 26"/>
                <a:gd name="T4" fmla="*/ 6 w 13"/>
                <a:gd name="T5" fmla="*/ 24 h 26"/>
                <a:gd name="T6" fmla="*/ 12 w 13"/>
                <a:gd name="T7" fmla="*/ 26 h 26"/>
                <a:gd name="T8" fmla="*/ 13 w 13"/>
                <a:gd name="T9" fmla="*/ 22 h 26"/>
                <a:gd name="T10" fmla="*/ 2 w 13"/>
                <a:gd name="T11" fmla="*/ 18 h 26"/>
                <a:gd name="T12" fmla="*/ 12 w 13"/>
                <a:gd name="T13" fmla="*/ 0 h 26"/>
                <a:gd name="T14" fmla="*/ 0 w 13"/>
                <a:gd name="T15" fmla="*/ 4 h 26"/>
                <a:gd name="T16" fmla="*/ 1 w 13"/>
                <a:gd name="T17" fmla="*/ 8 h 26"/>
                <a:gd name="T18" fmla="*/ 13 w 13"/>
                <a:gd name="T19" fmla="*/ 4 h 26"/>
                <a:gd name="T20" fmla="*/ 12 w 1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6">
                  <a:moveTo>
                    <a:pt x="2" y="18"/>
                  </a:moveTo>
                  <a:cubicBezTo>
                    <a:pt x="1" y="20"/>
                    <a:pt x="1" y="21"/>
                    <a:pt x="0" y="22"/>
                  </a:cubicBezTo>
                  <a:cubicBezTo>
                    <a:pt x="6" y="24"/>
                    <a:pt x="6" y="24"/>
                    <a:pt x="6" y="24"/>
                  </a:cubicBezTo>
                  <a:cubicBezTo>
                    <a:pt x="12" y="26"/>
                    <a:pt x="12" y="26"/>
                    <a:pt x="12" y="26"/>
                  </a:cubicBezTo>
                  <a:cubicBezTo>
                    <a:pt x="12" y="25"/>
                    <a:pt x="13" y="23"/>
                    <a:pt x="13" y="22"/>
                  </a:cubicBezTo>
                  <a:cubicBezTo>
                    <a:pt x="2" y="18"/>
                    <a:pt x="2" y="18"/>
                    <a:pt x="2" y="18"/>
                  </a:cubicBezTo>
                  <a:moveTo>
                    <a:pt x="12" y="0"/>
                  </a:moveTo>
                  <a:cubicBezTo>
                    <a:pt x="0" y="4"/>
                    <a:pt x="0" y="4"/>
                    <a:pt x="0" y="4"/>
                  </a:cubicBezTo>
                  <a:cubicBezTo>
                    <a:pt x="1" y="5"/>
                    <a:pt x="1" y="6"/>
                    <a:pt x="1" y="8"/>
                  </a:cubicBezTo>
                  <a:cubicBezTo>
                    <a:pt x="13" y="4"/>
                    <a:pt x="13" y="4"/>
                    <a:pt x="13" y="4"/>
                  </a:cubicBezTo>
                  <a:cubicBezTo>
                    <a:pt x="13" y="3"/>
                    <a:pt x="12" y="2"/>
                    <a:pt x="12"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20223"/>
            <p:cNvSpPr>
              <a:spLocks/>
            </p:cNvSpPr>
            <p:nvPr/>
          </p:nvSpPr>
          <p:spPr bwMode="auto">
            <a:xfrm>
              <a:off x="6026345" y="-1117424"/>
              <a:ext cx="641659" cy="214108"/>
            </a:xfrm>
            <a:custGeom>
              <a:avLst/>
              <a:gdLst>
                <a:gd name="T0" fmla="*/ 1 w 407"/>
                <a:gd name="T1" fmla="*/ 0 h 136"/>
                <a:gd name="T2" fmla="*/ 0 w 407"/>
                <a:gd name="T3" fmla="*/ 4 h 136"/>
                <a:gd name="T4" fmla="*/ 407 w 407"/>
                <a:gd name="T5" fmla="*/ 136 h 136"/>
                <a:gd name="T6" fmla="*/ 407 w 407"/>
                <a:gd name="T7" fmla="*/ 131 h 136"/>
                <a:gd name="T8" fmla="*/ 1 w 407"/>
                <a:gd name="T9" fmla="*/ 0 h 136"/>
              </a:gdLst>
              <a:ahLst/>
              <a:cxnLst>
                <a:cxn ang="0">
                  <a:pos x="T0" y="T1"/>
                </a:cxn>
                <a:cxn ang="0">
                  <a:pos x="T2" y="T3"/>
                </a:cxn>
                <a:cxn ang="0">
                  <a:pos x="T4" y="T5"/>
                </a:cxn>
                <a:cxn ang="0">
                  <a:pos x="T6" y="T7"/>
                </a:cxn>
                <a:cxn ang="0">
                  <a:pos x="T8" y="T9"/>
                </a:cxn>
              </a:cxnLst>
              <a:rect l="0" t="0" r="r" b="b"/>
              <a:pathLst>
                <a:path w="407" h="136">
                  <a:moveTo>
                    <a:pt x="1" y="0"/>
                  </a:moveTo>
                  <a:cubicBezTo>
                    <a:pt x="1" y="1"/>
                    <a:pt x="0" y="3"/>
                    <a:pt x="0" y="4"/>
                  </a:cubicBezTo>
                  <a:cubicBezTo>
                    <a:pt x="407" y="136"/>
                    <a:pt x="407" y="136"/>
                    <a:pt x="407" y="136"/>
                  </a:cubicBezTo>
                  <a:cubicBezTo>
                    <a:pt x="407" y="131"/>
                    <a:pt x="407" y="131"/>
                    <a:pt x="407" y="131"/>
                  </a:cubicBezTo>
                  <a:cubicBezTo>
                    <a:pt x="1" y="0"/>
                    <a:pt x="1" y="0"/>
                    <a:pt x="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20224"/>
            <p:cNvSpPr>
              <a:spLocks/>
            </p:cNvSpPr>
            <p:nvPr/>
          </p:nvSpPr>
          <p:spPr bwMode="auto">
            <a:xfrm>
              <a:off x="6668004" y="-739233"/>
              <a:ext cx="30015" cy="86710"/>
            </a:xfrm>
            <a:custGeom>
              <a:avLst/>
              <a:gdLst>
                <a:gd name="T0" fmla="*/ 15 w 19"/>
                <a:gd name="T1" fmla="*/ 0 h 55"/>
                <a:gd name="T2" fmla="*/ 0 w 19"/>
                <a:gd name="T3" fmla="*/ 42 h 55"/>
                <a:gd name="T4" fmla="*/ 0 w 19"/>
                <a:gd name="T5" fmla="*/ 55 h 55"/>
                <a:gd name="T6" fmla="*/ 19 w 19"/>
                <a:gd name="T7" fmla="*/ 1 h 55"/>
                <a:gd name="T8" fmla="*/ 15 w 19"/>
                <a:gd name="T9" fmla="*/ 0 h 55"/>
              </a:gdLst>
              <a:ahLst/>
              <a:cxnLst>
                <a:cxn ang="0">
                  <a:pos x="T0" y="T1"/>
                </a:cxn>
                <a:cxn ang="0">
                  <a:pos x="T2" y="T3"/>
                </a:cxn>
                <a:cxn ang="0">
                  <a:pos x="T4" y="T5"/>
                </a:cxn>
                <a:cxn ang="0">
                  <a:pos x="T6" y="T7"/>
                </a:cxn>
                <a:cxn ang="0">
                  <a:pos x="T8" y="T9"/>
                </a:cxn>
              </a:cxnLst>
              <a:rect l="0" t="0" r="r" b="b"/>
              <a:pathLst>
                <a:path w="19" h="55">
                  <a:moveTo>
                    <a:pt x="15" y="0"/>
                  </a:moveTo>
                  <a:cubicBezTo>
                    <a:pt x="0" y="42"/>
                    <a:pt x="0" y="42"/>
                    <a:pt x="0" y="42"/>
                  </a:cubicBezTo>
                  <a:cubicBezTo>
                    <a:pt x="0" y="55"/>
                    <a:pt x="0" y="55"/>
                    <a:pt x="0" y="55"/>
                  </a:cubicBezTo>
                  <a:cubicBezTo>
                    <a:pt x="19" y="1"/>
                    <a:pt x="19" y="1"/>
                    <a:pt x="19" y="1"/>
                  </a:cubicBezTo>
                  <a:cubicBezTo>
                    <a:pt x="17" y="1"/>
                    <a:pt x="16" y="0"/>
                    <a:pt x="1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0" name="Freeform 20225"/>
            <p:cNvSpPr>
              <a:spLocks noEditPoints="1"/>
            </p:cNvSpPr>
            <p:nvPr/>
          </p:nvSpPr>
          <p:spPr bwMode="auto">
            <a:xfrm>
              <a:off x="5708183" y="-673200"/>
              <a:ext cx="959820" cy="731703"/>
            </a:xfrm>
            <a:custGeom>
              <a:avLst/>
              <a:gdLst>
                <a:gd name="T0" fmla="*/ 4 w 609"/>
                <a:gd name="T1" fmla="*/ 184 h 464"/>
                <a:gd name="T2" fmla="*/ 0 w 609"/>
                <a:gd name="T3" fmla="*/ 187 h 464"/>
                <a:gd name="T4" fmla="*/ 164 w 609"/>
                <a:gd name="T5" fmla="*/ 464 h 464"/>
                <a:gd name="T6" fmla="*/ 168 w 609"/>
                <a:gd name="T7" fmla="*/ 462 h 464"/>
                <a:gd name="T8" fmla="*/ 4 w 609"/>
                <a:gd name="T9" fmla="*/ 184 h 464"/>
                <a:gd name="T10" fmla="*/ 609 w 609"/>
                <a:gd name="T11" fmla="*/ 0 h 464"/>
                <a:gd name="T12" fmla="*/ 583 w 609"/>
                <a:gd name="T13" fmla="*/ 77 h 464"/>
                <a:gd name="T14" fmla="*/ 494 w 609"/>
                <a:gd name="T15" fmla="*/ 335 h 464"/>
                <a:gd name="T16" fmla="*/ 498 w 609"/>
                <a:gd name="T17" fmla="*/ 337 h 464"/>
                <a:gd name="T18" fmla="*/ 609 w 609"/>
                <a:gd name="T19" fmla="*/ 13 h 464"/>
                <a:gd name="T20" fmla="*/ 609 w 609"/>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9" h="464">
                  <a:moveTo>
                    <a:pt x="4" y="184"/>
                  </a:moveTo>
                  <a:cubicBezTo>
                    <a:pt x="3" y="185"/>
                    <a:pt x="2" y="186"/>
                    <a:pt x="0" y="187"/>
                  </a:cubicBezTo>
                  <a:cubicBezTo>
                    <a:pt x="164" y="464"/>
                    <a:pt x="164" y="464"/>
                    <a:pt x="164" y="464"/>
                  </a:cubicBezTo>
                  <a:cubicBezTo>
                    <a:pt x="165" y="463"/>
                    <a:pt x="166" y="462"/>
                    <a:pt x="168" y="462"/>
                  </a:cubicBezTo>
                  <a:cubicBezTo>
                    <a:pt x="4" y="184"/>
                    <a:pt x="4" y="184"/>
                    <a:pt x="4" y="184"/>
                  </a:cubicBezTo>
                  <a:moveTo>
                    <a:pt x="609" y="0"/>
                  </a:moveTo>
                  <a:cubicBezTo>
                    <a:pt x="583" y="77"/>
                    <a:pt x="583" y="77"/>
                    <a:pt x="583" y="77"/>
                  </a:cubicBezTo>
                  <a:cubicBezTo>
                    <a:pt x="494" y="335"/>
                    <a:pt x="494" y="335"/>
                    <a:pt x="494" y="335"/>
                  </a:cubicBezTo>
                  <a:cubicBezTo>
                    <a:pt x="495" y="336"/>
                    <a:pt x="497" y="336"/>
                    <a:pt x="498" y="337"/>
                  </a:cubicBezTo>
                  <a:cubicBezTo>
                    <a:pt x="609" y="13"/>
                    <a:pt x="609" y="13"/>
                    <a:pt x="609" y="13"/>
                  </a:cubicBezTo>
                  <a:cubicBezTo>
                    <a:pt x="609" y="0"/>
                    <a:pt x="609" y="0"/>
                    <a:pt x="6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20231"/>
            <p:cNvSpPr>
              <a:spLocks noEditPoints="1"/>
            </p:cNvSpPr>
            <p:nvPr/>
          </p:nvSpPr>
          <p:spPr bwMode="auto">
            <a:xfrm>
              <a:off x="7470411" y="-1270835"/>
              <a:ext cx="446226" cy="1121233"/>
            </a:xfrm>
            <a:custGeom>
              <a:avLst/>
              <a:gdLst>
                <a:gd name="T0" fmla="*/ 13 w 283"/>
                <a:gd name="T1" fmla="*/ 23 h 711"/>
                <a:gd name="T2" fmla="*/ 9 w 283"/>
                <a:gd name="T3" fmla="*/ 24 h 711"/>
                <a:gd name="T4" fmla="*/ 276 w 283"/>
                <a:gd name="T5" fmla="*/ 701 h 711"/>
                <a:gd name="T6" fmla="*/ 279 w 283"/>
                <a:gd name="T7" fmla="*/ 711 h 711"/>
                <a:gd name="T8" fmla="*/ 283 w 283"/>
                <a:gd name="T9" fmla="*/ 709 h 711"/>
                <a:gd name="T10" fmla="*/ 283 w 283"/>
                <a:gd name="T11" fmla="*/ 709 h 711"/>
                <a:gd name="T12" fmla="*/ 13 w 283"/>
                <a:gd name="T13" fmla="*/ 23 h 711"/>
                <a:gd name="T14" fmla="*/ 4 w 283"/>
                <a:gd name="T15" fmla="*/ 0 h 711"/>
                <a:gd name="T16" fmla="*/ 0 w 283"/>
                <a:gd name="T17" fmla="*/ 1 h 711"/>
                <a:gd name="T18" fmla="*/ 5 w 283"/>
                <a:gd name="T19" fmla="*/ 12 h 711"/>
                <a:gd name="T20" fmla="*/ 9 w 283"/>
                <a:gd name="T21" fmla="*/ 11 h 711"/>
                <a:gd name="T22" fmla="*/ 4 w 283"/>
                <a:gd name="T23" fmla="*/ 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3" h="711">
                  <a:moveTo>
                    <a:pt x="13" y="23"/>
                  </a:moveTo>
                  <a:cubicBezTo>
                    <a:pt x="12" y="23"/>
                    <a:pt x="11" y="24"/>
                    <a:pt x="9" y="24"/>
                  </a:cubicBezTo>
                  <a:cubicBezTo>
                    <a:pt x="276" y="701"/>
                    <a:pt x="276" y="701"/>
                    <a:pt x="276" y="701"/>
                  </a:cubicBezTo>
                  <a:cubicBezTo>
                    <a:pt x="279" y="711"/>
                    <a:pt x="279" y="711"/>
                    <a:pt x="279" y="711"/>
                  </a:cubicBezTo>
                  <a:cubicBezTo>
                    <a:pt x="283" y="709"/>
                    <a:pt x="283" y="709"/>
                    <a:pt x="283" y="709"/>
                  </a:cubicBezTo>
                  <a:cubicBezTo>
                    <a:pt x="283" y="709"/>
                    <a:pt x="283" y="709"/>
                    <a:pt x="283" y="709"/>
                  </a:cubicBezTo>
                  <a:cubicBezTo>
                    <a:pt x="13" y="23"/>
                    <a:pt x="13" y="23"/>
                    <a:pt x="13" y="23"/>
                  </a:cubicBezTo>
                  <a:moveTo>
                    <a:pt x="4" y="0"/>
                  </a:moveTo>
                  <a:cubicBezTo>
                    <a:pt x="3" y="0"/>
                    <a:pt x="2" y="1"/>
                    <a:pt x="0" y="1"/>
                  </a:cubicBezTo>
                  <a:cubicBezTo>
                    <a:pt x="5" y="12"/>
                    <a:pt x="5" y="12"/>
                    <a:pt x="5" y="12"/>
                  </a:cubicBezTo>
                  <a:cubicBezTo>
                    <a:pt x="6" y="12"/>
                    <a:pt x="7" y="11"/>
                    <a:pt x="9" y="11"/>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20252"/>
            <p:cNvSpPr>
              <a:spLocks/>
            </p:cNvSpPr>
            <p:nvPr/>
          </p:nvSpPr>
          <p:spPr bwMode="auto">
            <a:xfrm>
              <a:off x="4294132" y="-731229"/>
              <a:ext cx="64700" cy="64032"/>
            </a:xfrm>
            <a:custGeom>
              <a:avLst/>
              <a:gdLst>
                <a:gd name="T0" fmla="*/ 21 w 41"/>
                <a:gd name="T1" fmla="*/ 0 h 41"/>
                <a:gd name="T2" fmla="*/ 20 w 41"/>
                <a:gd name="T3" fmla="*/ 0 h 41"/>
                <a:gd name="T4" fmla="*/ 13 w 41"/>
                <a:gd name="T5" fmla="*/ 1 h 41"/>
                <a:gd name="T6" fmla="*/ 9 w 41"/>
                <a:gd name="T7" fmla="*/ 3 h 41"/>
                <a:gd name="T8" fmla="*/ 6 w 41"/>
                <a:gd name="T9" fmla="*/ 5 h 41"/>
                <a:gd name="T10" fmla="*/ 4 w 41"/>
                <a:gd name="T11" fmla="*/ 9 h 41"/>
                <a:gd name="T12" fmla="*/ 2 w 41"/>
                <a:gd name="T13" fmla="*/ 13 h 41"/>
                <a:gd name="T14" fmla="*/ 0 w 41"/>
                <a:gd name="T15" fmla="*/ 17 h 41"/>
                <a:gd name="T16" fmla="*/ 0 w 41"/>
                <a:gd name="T17" fmla="*/ 21 h 41"/>
                <a:gd name="T18" fmla="*/ 1 w 41"/>
                <a:gd name="T19" fmla="*/ 27 h 41"/>
                <a:gd name="T20" fmla="*/ 3 w 41"/>
                <a:gd name="T21" fmla="*/ 31 h 41"/>
                <a:gd name="T22" fmla="*/ 11 w 41"/>
                <a:gd name="T23" fmla="*/ 38 h 41"/>
                <a:gd name="T24" fmla="*/ 15 w 41"/>
                <a:gd name="T25" fmla="*/ 40 h 41"/>
                <a:gd name="T26" fmla="*/ 21 w 41"/>
                <a:gd name="T27" fmla="*/ 41 h 41"/>
                <a:gd name="T28" fmla="*/ 21 w 41"/>
                <a:gd name="T29" fmla="*/ 41 h 41"/>
                <a:gd name="T30" fmla="*/ 22 w 41"/>
                <a:gd name="T31" fmla="*/ 41 h 41"/>
                <a:gd name="T32" fmla="*/ 26 w 41"/>
                <a:gd name="T33" fmla="*/ 40 h 41"/>
                <a:gd name="T34" fmla="*/ 33 w 41"/>
                <a:gd name="T35" fmla="*/ 37 h 41"/>
                <a:gd name="T36" fmla="*/ 36 w 41"/>
                <a:gd name="T37" fmla="*/ 34 h 41"/>
                <a:gd name="T38" fmla="*/ 41 w 41"/>
                <a:gd name="T39" fmla="*/ 26 h 41"/>
                <a:gd name="T40" fmla="*/ 41 w 41"/>
                <a:gd name="T41" fmla="*/ 22 h 41"/>
                <a:gd name="T42" fmla="*/ 41 w 41"/>
                <a:gd name="T43" fmla="*/ 20 h 41"/>
                <a:gd name="T44" fmla="*/ 40 w 41"/>
                <a:gd name="T45" fmla="*/ 12 h 41"/>
                <a:gd name="T46" fmla="*/ 37 w 41"/>
                <a:gd name="T47" fmla="*/ 9 h 41"/>
                <a:gd name="T48" fmla="*/ 21 w 41"/>
                <a:gd name="T4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1">
                  <a:moveTo>
                    <a:pt x="21" y="0"/>
                  </a:moveTo>
                  <a:cubicBezTo>
                    <a:pt x="21" y="0"/>
                    <a:pt x="20" y="0"/>
                    <a:pt x="20" y="0"/>
                  </a:cubicBezTo>
                  <a:cubicBezTo>
                    <a:pt x="18" y="0"/>
                    <a:pt x="15" y="0"/>
                    <a:pt x="13" y="1"/>
                  </a:cubicBezTo>
                  <a:cubicBezTo>
                    <a:pt x="12" y="2"/>
                    <a:pt x="10" y="2"/>
                    <a:pt x="9" y="3"/>
                  </a:cubicBezTo>
                  <a:cubicBezTo>
                    <a:pt x="8" y="4"/>
                    <a:pt x="7" y="5"/>
                    <a:pt x="6" y="5"/>
                  </a:cubicBezTo>
                  <a:cubicBezTo>
                    <a:pt x="5" y="6"/>
                    <a:pt x="4" y="8"/>
                    <a:pt x="4" y="9"/>
                  </a:cubicBezTo>
                  <a:cubicBezTo>
                    <a:pt x="3" y="10"/>
                    <a:pt x="2" y="11"/>
                    <a:pt x="2" y="13"/>
                  </a:cubicBezTo>
                  <a:cubicBezTo>
                    <a:pt x="1" y="14"/>
                    <a:pt x="1" y="15"/>
                    <a:pt x="0" y="17"/>
                  </a:cubicBezTo>
                  <a:cubicBezTo>
                    <a:pt x="0" y="18"/>
                    <a:pt x="0" y="19"/>
                    <a:pt x="0" y="21"/>
                  </a:cubicBezTo>
                  <a:cubicBezTo>
                    <a:pt x="0" y="23"/>
                    <a:pt x="0" y="25"/>
                    <a:pt x="1" y="27"/>
                  </a:cubicBezTo>
                  <a:cubicBezTo>
                    <a:pt x="2" y="28"/>
                    <a:pt x="2" y="30"/>
                    <a:pt x="3" y="31"/>
                  </a:cubicBezTo>
                  <a:cubicBezTo>
                    <a:pt x="5" y="34"/>
                    <a:pt x="7" y="37"/>
                    <a:pt x="11" y="38"/>
                  </a:cubicBezTo>
                  <a:cubicBezTo>
                    <a:pt x="12" y="39"/>
                    <a:pt x="13" y="40"/>
                    <a:pt x="15" y="40"/>
                  </a:cubicBezTo>
                  <a:cubicBezTo>
                    <a:pt x="16" y="41"/>
                    <a:pt x="18" y="41"/>
                    <a:pt x="21" y="41"/>
                  </a:cubicBezTo>
                  <a:cubicBezTo>
                    <a:pt x="21" y="41"/>
                    <a:pt x="21" y="41"/>
                    <a:pt x="21" y="41"/>
                  </a:cubicBezTo>
                  <a:cubicBezTo>
                    <a:pt x="21" y="41"/>
                    <a:pt x="22" y="41"/>
                    <a:pt x="22" y="41"/>
                  </a:cubicBezTo>
                  <a:cubicBezTo>
                    <a:pt x="24" y="41"/>
                    <a:pt x="25" y="41"/>
                    <a:pt x="26" y="40"/>
                  </a:cubicBezTo>
                  <a:cubicBezTo>
                    <a:pt x="29" y="40"/>
                    <a:pt x="31" y="38"/>
                    <a:pt x="33" y="37"/>
                  </a:cubicBezTo>
                  <a:cubicBezTo>
                    <a:pt x="34" y="36"/>
                    <a:pt x="35" y="35"/>
                    <a:pt x="36" y="34"/>
                  </a:cubicBezTo>
                  <a:cubicBezTo>
                    <a:pt x="38" y="32"/>
                    <a:pt x="40" y="29"/>
                    <a:pt x="41" y="26"/>
                  </a:cubicBezTo>
                  <a:cubicBezTo>
                    <a:pt x="41" y="24"/>
                    <a:pt x="41" y="23"/>
                    <a:pt x="41" y="22"/>
                  </a:cubicBezTo>
                  <a:cubicBezTo>
                    <a:pt x="41" y="21"/>
                    <a:pt x="41" y="21"/>
                    <a:pt x="41" y="20"/>
                  </a:cubicBezTo>
                  <a:cubicBezTo>
                    <a:pt x="41" y="17"/>
                    <a:pt x="41" y="15"/>
                    <a:pt x="40" y="12"/>
                  </a:cubicBezTo>
                  <a:cubicBezTo>
                    <a:pt x="39" y="11"/>
                    <a:pt x="38" y="10"/>
                    <a:pt x="37" y="9"/>
                  </a:cubicBezTo>
                  <a:cubicBezTo>
                    <a:pt x="34" y="3"/>
                    <a:pt x="28"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20253"/>
            <p:cNvSpPr>
              <a:spLocks/>
            </p:cNvSpPr>
            <p:nvPr/>
          </p:nvSpPr>
          <p:spPr bwMode="auto">
            <a:xfrm>
              <a:off x="4762370" y="-994696"/>
              <a:ext cx="64700" cy="64700"/>
            </a:xfrm>
            <a:custGeom>
              <a:avLst/>
              <a:gdLst>
                <a:gd name="T0" fmla="*/ 20 w 41"/>
                <a:gd name="T1" fmla="*/ 0 h 41"/>
                <a:gd name="T2" fmla="*/ 20 w 41"/>
                <a:gd name="T3" fmla="*/ 0 h 41"/>
                <a:gd name="T4" fmla="*/ 0 w 41"/>
                <a:gd name="T5" fmla="*/ 21 h 41"/>
                <a:gd name="T6" fmla="*/ 1 w 41"/>
                <a:gd name="T7" fmla="*/ 28 h 41"/>
                <a:gd name="T8" fmla="*/ 3 w 41"/>
                <a:gd name="T9" fmla="*/ 32 h 41"/>
                <a:gd name="T10" fmla="*/ 19 w 41"/>
                <a:gd name="T11" fmla="*/ 41 h 41"/>
                <a:gd name="T12" fmla="*/ 20 w 41"/>
                <a:gd name="T13" fmla="*/ 41 h 41"/>
                <a:gd name="T14" fmla="*/ 21 w 41"/>
                <a:gd name="T15" fmla="*/ 41 h 41"/>
                <a:gd name="T16" fmla="*/ 24 w 41"/>
                <a:gd name="T17" fmla="*/ 41 h 41"/>
                <a:gd name="T18" fmla="*/ 32 w 41"/>
                <a:gd name="T19" fmla="*/ 38 h 41"/>
                <a:gd name="T20" fmla="*/ 35 w 41"/>
                <a:gd name="T21" fmla="*/ 35 h 41"/>
                <a:gd name="T22" fmla="*/ 41 w 41"/>
                <a:gd name="T23" fmla="*/ 21 h 41"/>
                <a:gd name="T24" fmla="*/ 20 w 41"/>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1">
                  <a:moveTo>
                    <a:pt x="20" y="0"/>
                  </a:moveTo>
                  <a:cubicBezTo>
                    <a:pt x="20" y="0"/>
                    <a:pt x="20" y="0"/>
                    <a:pt x="20" y="0"/>
                  </a:cubicBezTo>
                  <a:cubicBezTo>
                    <a:pt x="9" y="0"/>
                    <a:pt x="0" y="10"/>
                    <a:pt x="0" y="21"/>
                  </a:cubicBezTo>
                  <a:cubicBezTo>
                    <a:pt x="0" y="24"/>
                    <a:pt x="0" y="26"/>
                    <a:pt x="1" y="28"/>
                  </a:cubicBezTo>
                  <a:cubicBezTo>
                    <a:pt x="2" y="30"/>
                    <a:pt x="2" y="31"/>
                    <a:pt x="3" y="32"/>
                  </a:cubicBezTo>
                  <a:cubicBezTo>
                    <a:pt x="7" y="37"/>
                    <a:pt x="13" y="41"/>
                    <a:pt x="19" y="41"/>
                  </a:cubicBezTo>
                  <a:cubicBezTo>
                    <a:pt x="20" y="41"/>
                    <a:pt x="20" y="41"/>
                    <a:pt x="20" y="41"/>
                  </a:cubicBezTo>
                  <a:cubicBezTo>
                    <a:pt x="21" y="41"/>
                    <a:pt x="21" y="41"/>
                    <a:pt x="21" y="41"/>
                  </a:cubicBezTo>
                  <a:cubicBezTo>
                    <a:pt x="22" y="41"/>
                    <a:pt x="23" y="41"/>
                    <a:pt x="24" y="41"/>
                  </a:cubicBezTo>
                  <a:cubicBezTo>
                    <a:pt x="27" y="41"/>
                    <a:pt x="29" y="40"/>
                    <a:pt x="32" y="38"/>
                  </a:cubicBezTo>
                  <a:cubicBezTo>
                    <a:pt x="33" y="37"/>
                    <a:pt x="34" y="36"/>
                    <a:pt x="35" y="35"/>
                  </a:cubicBezTo>
                  <a:cubicBezTo>
                    <a:pt x="39" y="32"/>
                    <a:pt x="41" y="26"/>
                    <a:pt x="41" y="21"/>
                  </a:cubicBezTo>
                  <a:cubicBezTo>
                    <a:pt x="41" y="9"/>
                    <a:pt x="32" y="0"/>
                    <a:pt x="2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20254"/>
            <p:cNvSpPr>
              <a:spLocks/>
            </p:cNvSpPr>
            <p:nvPr/>
          </p:nvSpPr>
          <p:spPr bwMode="auto">
            <a:xfrm>
              <a:off x="5434044" y="-550471"/>
              <a:ext cx="126064" cy="128065"/>
            </a:xfrm>
            <a:custGeom>
              <a:avLst/>
              <a:gdLst>
                <a:gd name="T0" fmla="*/ 40 w 80"/>
                <a:gd name="T1" fmla="*/ 0 h 81"/>
                <a:gd name="T2" fmla="*/ 39 w 80"/>
                <a:gd name="T3" fmla="*/ 0 h 81"/>
                <a:gd name="T4" fmla="*/ 2 w 80"/>
                <a:gd name="T5" fmla="*/ 28 h 81"/>
                <a:gd name="T6" fmla="*/ 1 w 80"/>
                <a:gd name="T7" fmla="*/ 32 h 81"/>
                <a:gd name="T8" fmla="*/ 0 w 80"/>
                <a:gd name="T9" fmla="*/ 41 h 81"/>
                <a:gd name="T10" fmla="*/ 4 w 80"/>
                <a:gd name="T11" fmla="*/ 59 h 81"/>
                <a:gd name="T12" fmla="*/ 6 w 80"/>
                <a:gd name="T13" fmla="*/ 63 h 81"/>
                <a:gd name="T14" fmla="*/ 33 w 80"/>
                <a:gd name="T15" fmla="*/ 80 h 81"/>
                <a:gd name="T16" fmla="*/ 37 w 80"/>
                <a:gd name="T17" fmla="*/ 81 h 81"/>
                <a:gd name="T18" fmla="*/ 40 w 80"/>
                <a:gd name="T19" fmla="*/ 81 h 81"/>
                <a:gd name="T20" fmla="*/ 41 w 80"/>
                <a:gd name="T21" fmla="*/ 81 h 81"/>
                <a:gd name="T22" fmla="*/ 77 w 80"/>
                <a:gd name="T23" fmla="*/ 56 h 81"/>
                <a:gd name="T24" fmla="*/ 79 w 80"/>
                <a:gd name="T25" fmla="*/ 51 h 81"/>
                <a:gd name="T26" fmla="*/ 80 w 80"/>
                <a:gd name="T27" fmla="*/ 40 h 81"/>
                <a:gd name="T28" fmla="*/ 79 w 80"/>
                <a:gd name="T29" fmla="*/ 31 h 81"/>
                <a:gd name="T30" fmla="*/ 78 w 80"/>
                <a:gd name="T31" fmla="*/ 27 h 81"/>
                <a:gd name="T32" fmla="*/ 64 w 80"/>
                <a:gd name="T33" fmla="*/ 8 h 81"/>
                <a:gd name="T34" fmla="*/ 60 w 80"/>
                <a:gd name="T35" fmla="*/ 6 h 81"/>
                <a:gd name="T36" fmla="*/ 40 w 80"/>
                <a:gd name="T3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1">
                  <a:moveTo>
                    <a:pt x="40" y="0"/>
                  </a:moveTo>
                  <a:cubicBezTo>
                    <a:pt x="40" y="0"/>
                    <a:pt x="39" y="0"/>
                    <a:pt x="39" y="0"/>
                  </a:cubicBezTo>
                  <a:cubicBezTo>
                    <a:pt x="22" y="1"/>
                    <a:pt x="7" y="12"/>
                    <a:pt x="2" y="28"/>
                  </a:cubicBezTo>
                  <a:cubicBezTo>
                    <a:pt x="1" y="29"/>
                    <a:pt x="1" y="31"/>
                    <a:pt x="1" y="32"/>
                  </a:cubicBezTo>
                  <a:cubicBezTo>
                    <a:pt x="0" y="35"/>
                    <a:pt x="0" y="38"/>
                    <a:pt x="0" y="41"/>
                  </a:cubicBezTo>
                  <a:cubicBezTo>
                    <a:pt x="0" y="48"/>
                    <a:pt x="1" y="54"/>
                    <a:pt x="4" y="59"/>
                  </a:cubicBezTo>
                  <a:cubicBezTo>
                    <a:pt x="5" y="60"/>
                    <a:pt x="5" y="61"/>
                    <a:pt x="6" y="63"/>
                  </a:cubicBezTo>
                  <a:cubicBezTo>
                    <a:pt x="12" y="72"/>
                    <a:pt x="22" y="78"/>
                    <a:pt x="33" y="80"/>
                  </a:cubicBezTo>
                  <a:cubicBezTo>
                    <a:pt x="34" y="80"/>
                    <a:pt x="36" y="81"/>
                    <a:pt x="37" y="81"/>
                  </a:cubicBezTo>
                  <a:cubicBezTo>
                    <a:pt x="38" y="81"/>
                    <a:pt x="39" y="81"/>
                    <a:pt x="40" y="81"/>
                  </a:cubicBezTo>
                  <a:cubicBezTo>
                    <a:pt x="40" y="81"/>
                    <a:pt x="40" y="81"/>
                    <a:pt x="41" y="81"/>
                  </a:cubicBezTo>
                  <a:cubicBezTo>
                    <a:pt x="57" y="81"/>
                    <a:pt x="71" y="70"/>
                    <a:pt x="77" y="56"/>
                  </a:cubicBezTo>
                  <a:cubicBezTo>
                    <a:pt x="78" y="54"/>
                    <a:pt x="78" y="53"/>
                    <a:pt x="79" y="51"/>
                  </a:cubicBezTo>
                  <a:cubicBezTo>
                    <a:pt x="80" y="48"/>
                    <a:pt x="80" y="44"/>
                    <a:pt x="80" y="40"/>
                  </a:cubicBezTo>
                  <a:cubicBezTo>
                    <a:pt x="80" y="37"/>
                    <a:pt x="80" y="34"/>
                    <a:pt x="79" y="31"/>
                  </a:cubicBezTo>
                  <a:cubicBezTo>
                    <a:pt x="79" y="30"/>
                    <a:pt x="78" y="29"/>
                    <a:pt x="78" y="27"/>
                  </a:cubicBezTo>
                  <a:cubicBezTo>
                    <a:pt x="75" y="20"/>
                    <a:pt x="70" y="13"/>
                    <a:pt x="64" y="8"/>
                  </a:cubicBezTo>
                  <a:cubicBezTo>
                    <a:pt x="62" y="7"/>
                    <a:pt x="61" y="7"/>
                    <a:pt x="60" y="6"/>
                  </a:cubicBezTo>
                  <a:cubicBezTo>
                    <a:pt x="54" y="2"/>
                    <a:pt x="47" y="0"/>
                    <a:pt x="4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20256"/>
            <p:cNvSpPr>
              <a:spLocks/>
            </p:cNvSpPr>
            <p:nvPr/>
          </p:nvSpPr>
          <p:spPr bwMode="auto">
            <a:xfrm>
              <a:off x="4830405" y="-142265"/>
              <a:ext cx="99384" cy="99384"/>
            </a:xfrm>
            <a:custGeom>
              <a:avLst/>
              <a:gdLst>
                <a:gd name="T0" fmla="*/ 31 w 63"/>
                <a:gd name="T1" fmla="*/ 0 h 63"/>
                <a:gd name="T2" fmla="*/ 31 w 63"/>
                <a:gd name="T3" fmla="*/ 0 h 63"/>
                <a:gd name="T4" fmla="*/ 30 w 63"/>
                <a:gd name="T5" fmla="*/ 0 h 63"/>
                <a:gd name="T6" fmla="*/ 26 w 63"/>
                <a:gd name="T7" fmla="*/ 0 h 63"/>
                <a:gd name="T8" fmla="*/ 12 w 63"/>
                <a:gd name="T9" fmla="*/ 6 h 63"/>
                <a:gd name="T10" fmla="*/ 9 w 63"/>
                <a:gd name="T11" fmla="*/ 9 h 63"/>
                <a:gd name="T12" fmla="*/ 0 w 63"/>
                <a:gd name="T13" fmla="*/ 32 h 63"/>
                <a:gd name="T14" fmla="*/ 14 w 63"/>
                <a:gd name="T15" fmla="*/ 58 h 63"/>
                <a:gd name="T16" fmla="*/ 18 w 63"/>
                <a:gd name="T17" fmla="*/ 60 h 63"/>
                <a:gd name="T18" fmla="*/ 31 w 63"/>
                <a:gd name="T19" fmla="*/ 63 h 63"/>
                <a:gd name="T20" fmla="*/ 31 w 63"/>
                <a:gd name="T21" fmla="*/ 63 h 63"/>
                <a:gd name="T22" fmla="*/ 32 w 63"/>
                <a:gd name="T23" fmla="*/ 63 h 63"/>
                <a:gd name="T24" fmla="*/ 35 w 63"/>
                <a:gd name="T25" fmla="*/ 63 h 63"/>
                <a:gd name="T26" fmla="*/ 52 w 63"/>
                <a:gd name="T27" fmla="*/ 55 h 63"/>
                <a:gd name="T28" fmla="*/ 55 w 63"/>
                <a:gd name="T29" fmla="*/ 52 h 63"/>
                <a:gd name="T30" fmla="*/ 63 w 63"/>
                <a:gd name="T31" fmla="*/ 31 h 63"/>
                <a:gd name="T32" fmla="*/ 58 w 63"/>
                <a:gd name="T33" fmla="*/ 15 h 63"/>
                <a:gd name="T34" fmla="*/ 56 w 63"/>
                <a:gd name="T35" fmla="*/ 12 h 63"/>
                <a:gd name="T36" fmla="*/ 47 w 63"/>
                <a:gd name="T37" fmla="*/ 4 h 63"/>
                <a:gd name="T38" fmla="*/ 43 w 63"/>
                <a:gd name="T39" fmla="*/ 2 h 63"/>
                <a:gd name="T40" fmla="*/ 31 w 63"/>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0"/>
                  </a:moveTo>
                  <a:cubicBezTo>
                    <a:pt x="31" y="0"/>
                    <a:pt x="31" y="0"/>
                    <a:pt x="31" y="0"/>
                  </a:cubicBezTo>
                  <a:cubicBezTo>
                    <a:pt x="31" y="0"/>
                    <a:pt x="30" y="0"/>
                    <a:pt x="30" y="0"/>
                  </a:cubicBezTo>
                  <a:cubicBezTo>
                    <a:pt x="29" y="0"/>
                    <a:pt x="27" y="0"/>
                    <a:pt x="26" y="0"/>
                  </a:cubicBezTo>
                  <a:cubicBezTo>
                    <a:pt x="21" y="1"/>
                    <a:pt x="16" y="3"/>
                    <a:pt x="12" y="6"/>
                  </a:cubicBezTo>
                  <a:cubicBezTo>
                    <a:pt x="11" y="7"/>
                    <a:pt x="10" y="8"/>
                    <a:pt x="9" y="9"/>
                  </a:cubicBezTo>
                  <a:cubicBezTo>
                    <a:pt x="3" y="15"/>
                    <a:pt x="0" y="23"/>
                    <a:pt x="0" y="32"/>
                  </a:cubicBezTo>
                  <a:cubicBezTo>
                    <a:pt x="0" y="43"/>
                    <a:pt x="6" y="52"/>
                    <a:pt x="14" y="58"/>
                  </a:cubicBezTo>
                  <a:cubicBezTo>
                    <a:pt x="15" y="59"/>
                    <a:pt x="17" y="59"/>
                    <a:pt x="18" y="60"/>
                  </a:cubicBezTo>
                  <a:cubicBezTo>
                    <a:pt x="22" y="62"/>
                    <a:pt x="26" y="63"/>
                    <a:pt x="31" y="63"/>
                  </a:cubicBezTo>
                  <a:cubicBezTo>
                    <a:pt x="31" y="63"/>
                    <a:pt x="31" y="63"/>
                    <a:pt x="31" y="63"/>
                  </a:cubicBezTo>
                  <a:cubicBezTo>
                    <a:pt x="31" y="63"/>
                    <a:pt x="32" y="63"/>
                    <a:pt x="32" y="63"/>
                  </a:cubicBezTo>
                  <a:cubicBezTo>
                    <a:pt x="33" y="63"/>
                    <a:pt x="34" y="63"/>
                    <a:pt x="35" y="63"/>
                  </a:cubicBezTo>
                  <a:cubicBezTo>
                    <a:pt x="41" y="62"/>
                    <a:pt x="47" y="59"/>
                    <a:pt x="52" y="55"/>
                  </a:cubicBezTo>
                  <a:cubicBezTo>
                    <a:pt x="53" y="54"/>
                    <a:pt x="54" y="53"/>
                    <a:pt x="55" y="52"/>
                  </a:cubicBezTo>
                  <a:cubicBezTo>
                    <a:pt x="60" y="47"/>
                    <a:pt x="63" y="39"/>
                    <a:pt x="63" y="31"/>
                  </a:cubicBezTo>
                  <a:cubicBezTo>
                    <a:pt x="63" y="25"/>
                    <a:pt x="61" y="20"/>
                    <a:pt x="58" y="15"/>
                  </a:cubicBezTo>
                  <a:cubicBezTo>
                    <a:pt x="57" y="14"/>
                    <a:pt x="57" y="13"/>
                    <a:pt x="56" y="12"/>
                  </a:cubicBezTo>
                  <a:cubicBezTo>
                    <a:pt x="53" y="9"/>
                    <a:pt x="50" y="6"/>
                    <a:pt x="47" y="4"/>
                  </a:cubicBezTo>
                  <a:cubicBezTo>
                    <a:pt x="46" y="4"/>
                    <a:pt x="44" y="3"/>
                    <a:pt x="43" y="2"/>
                  </a:cubicBezTo>
                  <a:cubicBezTo>
                    <a:pt x="39" y="1"/>
                    <a:pt x="35" y="0"/>
                    <a:pt x="3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20257"/>
            <p:cNvSpPr>
              <a:spLocks/>
            </p:cNvSpPr>
            <p:nvPr/>
          </p:nvSpPr>
          <p:spPr bwMode="auto">
            <a:xfrm>
              <a:off x="5660826" y="-439748"/>
              <a:ext cx="64700" cy="64700"/>
            </a:xfrm>
            <a:custGeom>
              <a:avLst/>
              <a:gdLst>
                <a:gd name="T0" fmla="*/ 21 w 41"/>
                <a:gd name="T1" fmla="*/ 0 h 41"/>
                <a:gd name="T2" fmla="*/ 20 w 41"/>
                <a:gd name="T3" fmla="*/ 0 h 41"/>
                <a:gd name="T4" fmla="*/ 4 w 41"/>
                <a:gd name="T5" fmla="*/ 9 h 41"/>
                <a:gd name="T6" fmla="*/ 2 w 41"/>
                <a:gd name="T7" fmla="*/ 13 h 41"/>
                <a:gd name="T8" fmla="*/ 0 w 41"/>
                <a:gd name="T9" fmla="*/ 21 h 41"/>
                <a:gd name="T10" fmla="*/ 11 w 41"/>
                <a:gd name="T11" fmla="*/ 39 h 41"/>
                <a:gd name="T12" fmla="*/ 15 w 41"/>
                <a:gd name="T13" fmla="*/ 40 h 41"/>
                <a:gd name="T14" fmla="*/ 21 w 41"/>
                <a:gd name="T15" fmla="*/ 41 h 41"/>
                <a:gd name="T16" fmla="*/ 21 w 41"/>
                <a:gd name="T17" fmla="*/ 41 h 41"/>
                <a:gd name="T18" fmla="*/ 30 w 41"/>
                <a:gd name="T19" fmla="*/ 39 h 41"/>
                <a:gd name="T20" fmla="*/ 34 w 41"/>
                <a:gd name="T21" fmla="*/ 36 h 41"/>
                <a:gd name="T22" fmla="*/ 40 w 41"/>
                <a:gd name="T23" fmla="*/ 28 h 41"/>
                <a:gd name="T24" fmla="*/ 41 w 41"/>
                <a:gd name="T25" fmla="*/ 24 h 41"/>
                <a:gd name="T26" fmla="*/ 41 w 41"/>
                <a:gd name="T27" fmla="*/ 20 h 41"/>
                <a:gd name="T28" fmla="*/ 29 w 41"/>
                <a:gd name="T29" fmla="*/ 2 h 41"/>
                <a:gd name="T30" fmla="*/ 25 w 41"/>
                <a:gd name="T31" fmla="*/ 0 h 41"/>
                <a:gd name="T32" fmla="*/ 21 w 41"/>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21" y="0"/>
                  </a:moveTo>
                  <a:cubicBezTo>
                    <a:pt x="21" y="0"/>
                    <a:pt x="21" y="0"/>
                    <a:pt x="20" y="0"/>
                  </a:cubicBezTo>
                  <a:cubicBezTo>
                    <a:pt x="14" y="0"/>
                    <a:pt x="7" y="4"/>
                    <a:pt x="4" y="9"/>
                  </a:cubicBezTo>
                  <a:cubicBezTo>
                    <a:pt x="3" y="10"/>
                    <a:pt x="2" y="11"/>
                    <a:pt x="2" y="13"/>
                  </a:cubicBezTo>
                  <a:cubicBezTo>
                    <a:pt x="1" y="15"/>
                    <a:pt x="0" y="18"/>
                    <a:pt x="0" y="21"/>
                  </a:cubicBezTo>
                  <a:cubicBezTo>
                    <a:pt x="0" y="29"/>
                    <a:pt x="5" y="35"/>
                    <a:pt x="11" y="39"/>
                  </a:cubicBezTo>
                  <a:cubicBezTo>
                    <a:pt x="12" y="39"/>
                    <a:pt x="14" y="40"/>
                    <a:pt x="15" y="40"/>
                  </a:cubicBezTo>
                  <a:cubicBezTo>
                    <a:pt x="17" y="41"/>
                    <a:pt x="19" y="41"/>
                    <a:pt x="21" y="41"/>
                  </a:cubicBezTo>
                  <a:cubicBezTo>
                    <a:pt x="21" y="41"/>
                    <a:pt x="21" y="41"/>
                    <a:pt x="21" y="41"/>
                  </a:cubicBezTo>
                  <a:cubicBezTo>
                    <a:pt x="24" y="41"/>
                    <a:pt x="28" y="40"/>
                    <a:pt x="30" y="39"/>
                  </a:cubicBezTo>
                  <a:cubicBezTo>
                    <a:pt x="32" y="38"/>
                    <a:pt x="33" y="37"/>
                    <a:pt x="34" y="36"/>
                  </a:cubicBezTo>
                  <a:cubicBezTo>
                    <a:pt x="37" y="34"/>
                    <a:pt x="39" y="31"/>
                    <a:pt x="40" y="28"/>
                  </a:cubicBezTo>
                  <a:cubicBezTo>
                    <a:pt x="40" y="27"/>
                    <a:pt x="41" y="25"/>
                    <a:pt x="41" y="24"/>
                  </a:cubicBezTo>
                  <a:cubicBezTo>
                    <a:pt x="41" y="23"/>
                    <a:pt x="41" y="21"/>
                    <a:pt x="41" y="20"/>
                  </a:cubicBezTo>
                  <a:cubicBezTo>
                    <a:pt x="41" y="12"/>
                    <a:pt x="36" y="5"/>
                    <a:pt x="29" y="2"/>
                  </a:cubicBezTo>
                  <a:cubicBezTo>
                    <a:pt x="27" y="1"/>
                    <a:pt x="26" y="1"/>
                    <a:pt x="25" y="0"/>
                  </a:cubicBezTo>
                  <a:cubicBezTo>
                    <a:pt x="23" y="0"/>
                    <a:pt x="22"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20258"/>
            <p:cNvSpPr>
              <a:spLocks/>
            </p:cNvSpPr>
            <p:nvPr/>
          </p:nvSpPr>
          <p:spPr bwMode="auto">
            <a:xfrm>
              <a:off x="6135734" y="-717222"/>
              <a:ext cx="119394" cy="119394"/>
            </a:xfrm>
            <a:custGeom>
              <a:avLst/>
              <a:gdLst>
                <a:gd name="T0" fmla="*/ 38 w 76"/>
                <a:gd name="T1" fmla="*/ 0 h 76"/>
                <a:gd name="T2" fmla="*/ 38 w 76"/>
                <a:gd name="T3" fmla="*/ 1 h 76"/>
                <a:gd name="T4" fmla="*/ 22 w 76"/>
                <a:gd name="T5" fmla="*/ 4 h 76"/>
                <a:gd name="T6" fmla="*/ 18 w 76"/>
                <a:gd name="T7" fmla="*/ 6 h 76"/>
                <a:gd name="T8" fmla="*/ 1 w 76"/>
                <a:gd name="T9" fmla="*/ 39 h 76"/>
                <a:gd name="T10" fmla="*/ 2 w 76"/>
                <a:gd name="T11" fmla="*/ 46 h 76"/>
                <a:gd name="T12" fmla="*/ 3 w 76"/>
                <a:gd name="T13" fmla="*/ 51 h 76"/>
                <a:gd name="T14" fmla="*/ 38 w 76"/>
                <a:gd name="T15" fmla="*/ 76 h 76"/>
                <a:gd name="T16" fmla="*/ 39 w 76"/>
                <a:gd name="T17" fmla="*/ 76 h 76"/>
                <a:gd name="T18" fmla="*/ 52 w 76"/>
                <a:gd name="T19" fmla="*/ 73 h 76"/>
                <a:gd name="T20" fmla="*/ 56 w 76"/>
                <a:gd name="T21" fmla="*/ 72 h 76"/>
                <a:gd name="T22" fmla="*/ 76 w 76"/>
                <a:gd name="T23" fmla="*/ 38 h 76"/>
                <a:gd name="T24" fmla="*/ 76 w 76"/>
                <a:gd name="T25" fmla="*/ 33 h 76"/>
                <a:gd name="T26" fmla="*/ 75 w 76"/>
                <a:gd name="T27" fmla="*/ 29 h 76"/>
                <a:gd name="T28" fmla="*/ 38 w 76"/>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76">
                  <a:moveTo>
                    <a:pt x="38" y="0"/>
                  </a:moveTo>
                  <a:cubicBezTo>
                    <a:pt x="38" y="0"/>
                    <a:pt x="38" y="1"/>
                    <a:pt x="38" y="1"/>
                  </a:cubicBezTo>
                  <a:cubicBezTo>
                    <a:pt x="32" y="1"/>
                    <a:pt x="27" y="2"/>
                    <a:pt x="22" y="4"/>
                  </a:cubicBezTo>
                  <a:cubicBezTo>
                    <a:pt x="21" y="5"/>
                    <a:pt x="20" y="5"/>
                    <a:pt x="18" y="6"/>
                  </a:cubicBezTo>
                  <a:cubicBezTo>
                    <a:pt x="8" y="13"/>
                    <a:pt x="0" y="25"/>
                    <a:pt x="1" y="39"/>
                  </a:cubicBezTo>
                  <a:cubicBezTo>
                    <a:pt x="1" y="42"/>
                    <a:pt x="1" y="44"/>
                    <a:pt x="2" y="46"/>
                  </a:cubicBezTo>
                  <a:cubicBezTo>
                    <a:pt x="2" y="48"/>
                    <a:pt x="2" y="49"/>
                    <a:pt x="3" y="51"/>
                  </a:cubicBezTo>
                  <a:cubicBezTo>
                    <a:pt x="8" y="65"/>
                    <a:pt x="22" y="76"/>
                    <a:pt x="38" y="76"/>
                  </a:cubicBezTo>
                  <a:cubicBezTo>
                    <a:pt x="39" y="76"/>
                    <a:pt x="39" y="76"/>
                    <a:pt x="39" y="76"/>
                  </a:cubicBezTo>
                  <a:cubicBezTo>
                    <a:pt x="44" y="76"/>
                    <a:pt x="48" y="75"/>
                    <a:pt x="52" y="73"/>
                  </a:cubicBezTo>
                  <a:cubicBezTo>
                    <a:pt x="54" y="73"/>
                    <a:pt x="55" y="72"/>
                    <a:pt x="56" y="72"/>
                  </a:cubicBezTo>
                  <a:cubicBezTo>
                    <a:pt x="68" y="65"/>
                    <a:pt x="76" y="52"/>
                    <a:pt x="76" y="38"/>
                  </a:cubicBezTo>
                  <a:cubicBezTo>
                    <a:pt x="76" y="36"/>
                    <a:pt x="76" y="35"/>
                    <a:pt x="76" y="33"/>
                  </a:cubicBezTo>
                  <a:cubicBezTo>
                    <a:pt x="76" y="32"/>
                    <a:pt x="75" y="31"/>
                    <a:pt x="75" y="29"/>
                  </a:cubicBezTo>
                  <a:cubicBezTo>
                    <a:pt x="71" y="13"/>
                    <a:pt x="56" y="0"/>
                    <a:pt x="3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20259"/>
            <p:cNvSpPr>
              <a:spLocks/>
            </p:cNvSpPr>
            <p:nvPr/>
          </p:nvSpPr>
          <p:spPr bwMode="auto">
            <a:xfrm>
              <a:off x="6909460" y="362657"/>
              <a:ext cx="119394" cy="119394"/>
            </a:xfrm>
            <a:custGeom>
              <a:avLst/>
              <a:gdLst>
                <a:gd name="T0" fmla="*/ 38 w 76"/>
                <a:gd name="T1" fmla="*/ 0 h 76"/>
                <a:gd name="T2" fmla="*/ 37 w 76"/>
                <a:gd name="T3" fmla="*/ 0 h 76"/>
                <a:gd name="T4" fmla="*/ 31 w 76"/>
                <a:gd name="T5" fmla="*/ 1 h 76"/>
                <a:gd name="T6" fmla="*/ 26 w 76"/>
                <a:gd name="T7" fmla="*/ 2 h 76"/>
                <a:gd name="T8" fmla="*/ 13 w 76"/>
                <a:gd name="T9" fmla="*/ 10 h 76"/>
                <a:gd name="T10" fmla="*/ 10 w 76"/>
                <a:gd name="T11" fmla="*/ 13 h 76"/>
                <a:gd name="T12" fmla="*/ 2 w 76"/>
                <a:gd name="T13" fmla="*/ 26 h 76"/>
                <a:gd name="T14" fmla="*/ 1 w 76"/>
                <a:gd name="T15" fmla="*/ 30 h 76"/>
                <a:gd name="T16" fmla="*/ 0 w 76"/>
                <a:gd name="T17" fmla="*/ 39 h 76"/>
                <a:gd name="T18" fmla="*/ 12 w 76"/>
                <a:gd name="T19" fmla="*/ 66 h 76"/>
                <a:gd name="T20" fmla="*/ 16 w 76"/>
                <a:gd name="T21" fmla="*/ 69 h 76"/>
                <a:gd name="T22" fmla="*/ 38 w 76"/>
                <a:gd name="T23" fmla="*/ 76 h 76"/>
                <a:gd name="T24" fmla="*/ 39 w 76"/>
                <a:gd name="T25" fmla="*/ 76 h 76"/>
                <a:gd name="T26" fmla="*/ 68 w 76"/>
                <a:gd name="T27" fmla="*/ 62 h 76"/>
                <a:gd name="T28" fmla="*/ 70 w 76"/>
                <a:gd name="T29" fmla="*/ 58 h 76"/>
                <a:gd name="T30" fmla="*/ 76 w 76"/>
                <a:gd name="T31" fmla="*/ 38 h 76"/>
                <a:gd name="T32" fmla="*/ 65 w 76"/>
                <a:gd name="T33" fmla="*/ 12 h 76"/>
                <a:gd name="T34" fmla="*/ 62 w 76"/>
                <a:gd name="T35" fmla="*/ 9 h 76"/>
                <a:gd name="T36" fmla="*/ 43 w 76"/>
                <a:gd name="T37" fmla="*/ 1 h 76"/>
                <a:gd name="T38" fmla="*/ 39 w 76"/>
                <a:gd name="T39" fmla="*/ 0 h 76"/>
                <a:gd name="T40" fmla="*/ 38 w 76"/>
                <a:gd name="T41"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76">
                  <a:moveTo>
                    <a:pt x="38" y="0"/>
                  </a:moveTo>
                  <a:cubicBezTo>
                    <a:pt x="38" y="0"/>
                    <a:pt x="38" y="0"/>
                    <a:pt x="37" y="0"/>
                  </a:cubicBezTo>
                  <a:cubicBezTo>
                    <a:pt x="35" y="0"/>
                    <a:pt x="33" y="1"/>
                    <a:pt x="31" y="1"/>
                  </a:cubicBezTo>
                  <a:cubicBezTo>
                    <a:pt x="29" y="1"/>
                    <a:pt x="28" y="2"/>
                    <a:pt x="26" y="2"/>
                  </a:cubicBezTo>
                  <a:cubicBezTo>
                    <a:pt x="21" y="4"/>
                    <a:pt x="17" y="7"/>
                    <a:pt x="13" y="10"/>
                  </a:cubicBezTo>
                  <a:cubicBezTo>
                    <a:pt x="12" y="11"/>
                    <a:pt x="11" y="12"/>
                    <a:pt x="10" y="13"/>
                  </a:cubicBezTo>
                  <a:cubicBezTo>
                    <a:pt x="7" y="17"/>
                    <a:pt x="4" y="21"/>
                    <a:pt x="2" y="26"/>
                  </a:cubicBezTo>
                  <a:cubicBezTo>
                    <a:pt x="2" y="27"/>
                    <a:pt x="2" y="28"/>
                    <a:pt x="1" y="30"/>
                  </a:cubicBezTo>
                  <a:cubicBezTo>
                    <a:pt x="1" y="33"/>
                    <a:pt x="0" y="36"/>
                    <a:pt x="0" y="39"/>
                  </a:cubicBezTo>
                  <a:cubicBezTo>
                    <a:pt x="0" y="50"/>
                    <a:pt x="5" y="59"/>
                    <a:pt x="12" y="66"/>
                  </a:cubicBezTo>
                  <a:cubicBezTo>
                    <a:pt x="13" y="67"/>
                    <a:pt x="15" y="68"/>
                    <a:pt x="16" y="69"/>
                  </a:cubicBezTo>
                  <a:cubicBezTo>
                    <a:pt x="22" y="73"/>
                    <a:pt x="30" y="76"/>
                    <a:pt x="38" y="76"/>
                  </a:cubicBezTo>
                  <a:cubicBezTo>
                    <a:pt x="38" y="76"/>
                    <a:pt x="39" y="76"/>
                    <a:pt x="39" y="76"/>
                  </a:cubicBezTo>
                  <a:cubicBezTo>
                    <a:pt x="50" y="76"/>
                    <a:pt x="61" y="70"/>
                    <a:pt x="68" y="62"/>
                  </a:cubicBezTo>
                  <a:cubicBezTo>
                    <a:pt x="68" y="61"/>
                    <a:pt x="69" y="60"/>
                    <a:pt x="70" y="58"/>
                  </a:cubicBezTo>
                  <a:cubicBezTo>
                    <a:pt x="74" y="52"/>
                    <a:pt x="76" y="45"/>
                    <a:pt x="76" y="38"/>
                  </a:cubicBezTo>
                  <a:cubicBezTo>
                    <a:pt x="76" y="27"/>
                    <a:pt x="72" y="18"/>
                    <a:pt x="65" y="12"/>
                  </a:cubicBezTo>
                  <a:cubicBezTo>
                    <a:pt x="64" y="11"/>
                    <a:pt x="63" y="10"/>
                    <a:pt x="62" y="9"/>
                  </a:cubicBezTo>
                  <a:cubicBezTo>
                    <a:pt x="57" y="5"/>
                    <a:pt x="50" y="2"/>
                    <a:pt x="43" y="1"/>
                  </a:cubicBezTo>
                  <a:cubicBezTo>
                    <a:pt x="42" y="1"/>
                    <a:pt x="40" y="0"/>
                    <a:pt x="39" y="0"/>
                  </a:cubicBezTo>
                  <a:cubicBezTo>
                    <a:pt x="39" y="0"/>
                    <a:pt x="38" y="0"/>
                    <a:pt x="3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9" name="Freeform 20260"/>
            <p:cNvSpPr>
              <a:spLocks/>
            </p:cNvSpPr>
            <p:nvPr/>
          </p:nvSpPr>
          <p:spPr bwMode="auto">
            <a:xfrm>
              <a:off x="6668004" y="-811936"/>
              <a:ext cx="76038" cy="75372"/>
            </a:xfrm>
            <a:custGeom>
              <a:avLst/>
              <a:gdLst>
                <a:gd name="T0" fmla="*/ 24 w 48"/>
                <a:gd name="T1" fmla="*/ 0 h 48"/>
                <a:gd name="T2" fmla="*/ 24 w 48"/>
                <a:gd name="T3" fmla="*/ 0 h 48"/>
                <a:gd name="T4" fmla="*/ 4 w 48"/>
                <a:gd name="T5" fmla="*/ 11 h 48"/>
                <a:gd name="T6" fmla="*/ 2 w 48"/>
                <a:gd name="T7" fmla="*/ 15 h 48"/>
                <a:gd name="T8" fmla="*/ 0 w 48"/>
                <a:gd name="T9" fmla="*/ 24 h 48"/>
                <a:gd name="T10" fmla="*/ 1 w 48"/>
                <a:gd name="T11" fmla="*/ 27 h 48"/>
                <a:gd name="T12" fmla="*/ 2 w 48"/>
                <a:gd name="T13" fmla="*/ 31 h 48"/>
                <a:gd name="T14" fmla="*/ 15 w 48"/>
                <a:gd name="T15" fmla="*/ 46 h 48"/>
                <a:gd name="T16" fmla="*/ 19 w 48"/>
                <a:gd name="T17" fmla="*/ 47 h 48"/>
                <a:gd name="T18" fmla="*/ 19 w 48"/>
                <a:gd name="T19" fmla="*/ 47 h 48"/>
                <a:gd name="T20" fmla="*/ 24 w 48"/>
                <a:gd name="T21" fmla="*/ 48 h 48"/>
                <a:gd name="T22" fmla="*/ 25 w 48"/>
                <a:gd name="T23" fmla="*/ 48 h 48"/>
                <a:gd name="T24" fmla="*/ 27 w 48"/>
                <a:gd name="T25" fmla="*/ 47 h 48"/>
                <a:gd name="T26" fmla="*/ 32 w 48"/>
                <a:gd name="T27" fmla="*/ 47 h 48"/>
                <a:gd name="T28" fmla="*/ 39 w 48"/>
                <a:gd name="T29" fmla="*/ 43 h 48"/>
                <a:gd name="T30" fmla="*/ 42 w 48"/>
                <a:gd name="T31" fmla="*/ 40 h 48"/>
                <a:gd name="T32" fmla="*/ 48 w 48"/>
                <a:gd name="T33" fmla="*/ 23 h 48"/>
                <a:gd name="T34" fmla="*/ 48 w 48"/>
                <a:gd name="T35" fmla="*/ 22 h 48"/>
                <a:gd name="T36" fmla="*/ 48 w 48"/>
                <a:gd name="T37" fmla="*/ 18 h 48"/>
                <a:gd name="T38" fmla="*/ 30 w 48"/>
                <a:gd name="T39" fmla="*/ 0 h 48"/>
                <a:gd name="T40" fmla="*/ 26 w 48"/>
                <a:gd name="T41" fmla="*/ 0 h 48"/>
                <a:gd name="T42" fmla="*/ 24 w 4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48">
                  <a:moveTo>
                    <a:pt x="24" y="0"/>
                  </a:moveTo>
                  <a:cubicBezTo>
                    <a:pt x="24" y="0"/>
                    <a:pt x="24" y="0"/>
                    <a:pt x="24" y="0"/>
                  </a:cubicBezTo>
                  <a:cubicBezTo>
                    <a:pt x="15" y="0"/>
                    <a:pt x="8" y="5"/>
                    <a:pt x="4" y="11"/>
                  </a:cubicBezTo>
                  <a:cubicBezTo>
                    <a:pt x="3" y="13"/>
                    <a:pt x="2" y="14"/>
                    <a:pt x="2" y="15"/>
                  </a:cubicBezTo>
                  <a:cubicBezTo>
                    <a:pt x="1" y="18"/>
                    <a:pt x="0" y="21"/>
                    <a:pt x="0" y="24"/>
                  </a:cubicBezTo>
                  <a:cubicBezTo>
                    <a:pt x="0" y="25"/>
                    <a:pt x="1" y="26"/>
                    <a:pt x="1" y="27"/>
                  </a:cubicBezTo>
                  <a:cubicBezTo>
                    <a:pt x="1" y="28"/>
                    <a:pt x="1" y="30"/>
                    <a:pt x="2" y="31"/>
                  </a:cubicBezTo>
                  <a:cubicBezTo>
                    <a:pt x="4" y="38"/>
                    <a:pt x="9" y="43"/>
                    <a:pt x="15" y="46"/>
                  </a:cubicBezTo>
                  <a:cubicBezTo>
                    <a:pt x="16" y="46"/>
                    <a:pt x="17" y="47"/>
                    <a:pt x="19" y="47"/>
                  </a:cubicBezTo>
                  <a:cubicBezTo>
                    <a:pt x="19" y="47"/>
                    <a:pt x="19" y="47"/>
                    <a:pt x="19" y="47"/>
                  </a:cubicBezTo>
                  <a:cubicBezTo>
                    <a:pt x="20" y="47"/>
                    <a:pt x="22" y="48"/>
                    <a:pt x="24" y="48"/>
                  </a:cubicBezTo>
                  <a:cubicBezTo>
                    <a:pt x="25" y="48"/>
                    <a:pt x="25" y="48"/>
                    <a:pt x="25" y="48"/>
                  </a:cubicBezTo>
                  <a:cubicBezTo>
                    <a:pt x="26" y="48"/>
                    <a:pt x="27" y="48"/>
                    <a:pt x="27" y="47"/>
                  </a:cubicBezTo>
                  <a:cubicBezTo>
                    <a:pt x="29" y="47"/>
                    <a:pt x="30" y="47"/>
                    <a:pt x="32" y="47"/>
                  </a:cubicBezTo>
                  <a:cubicBezTo>
                    <a:pt x="34" y="46"/>
                    <a:pt x="37" y="44"/>
                    <a:pt x="39" y="43"/>
                  </a:cubicBezTo>
                  <a:cubicBezTo>
                    <a:pt x="40" y="42"/>
                    <a:pt x="41" y="41"/>
                    <a:pt x="42" y="40"/>
                  </a:cubicBezTo>
                  <a:cubicBezTo>
                    <a:pt x="46" y="35"/>
                    <a:pt x="48" y="30"/>
                    <a:pt x="48" y="23"/>
                  </a:cubicBezTo>
                  <a:cubicBezTo>
                    <a:pt x="48" y="23"/>
                    <a:pt x="48" y="22"/>
                    <a:pt x="48" y="22"/>
                  </a:cubicBezTo>
                  <a:cubicBezTo>
                    <a:pt x="48" y="20"/>
                    <a:pt x="48" y="19"/>
                    <a:pt x="48" y="18"/>
                  </a:cubicBezTo>
                  <a:cubicBezTo>
                    <a:pt x="45" y="9"/>
                    <a:pt x="39" y="3"/>
                    <a:pt x="30" y="0"/>
                  </a:cubicBezTo>
                  <a:cubicBezTo>
                    <a:pt x="29" y="0"/>
                    <a:pt x="27" y="0"/>
                    <a:pt x="26" y="0"/>
                  </a:cubicBezTo>
                  <a:cubicBezTo>
                    <a:pt x="25" y="0"/>
                    <a:pt x="25" y="0"/>
                    <a:pt x="24"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0" name="Freeform 20262"/>
            <p:cNvSpPr>
              <a:spLocks/>
            </p:cNvSpPr>
            <p:nvPr/>
          </p:nvSpPr>
          <p:spPr bwMode="auto">
            <a:xfrm>
              <a:off x="7177596" y="-893978"/>
              <a:ext cx="69368" cy="68034"/>
            </a:xfrm>
            <a:custGeom>
              <a:avLst/>
              <a:gdLst>
                <a:gd name="T0" fmla="*/ 22 w 44"/>
                <a:gd name="T1" fmla="*/ 0 h 43"/>
                <a:gd name="T2" fmla="*/ 22 w 44"/>
                <a:gd name="T3" fmla="*/ 0 h 43"/>
                <a:gd name="T4" fmla="*/ 10 w 44"/>
                <a:gd name="T5" fmla="*/ 3 h 43"/>
                <a:gd name="T6" fmla="*/ 7 w 44"/>
                <a:gd name="T7" fmla="*/ 6 h 43"/>
                <a:gd name="T8" fmla="*/ 0 w 44"/>
                <a:gd name="T9" fmla="*/ 22 h 43"/>
                <a:gd name="T10" fmla="*/ 0 w 44"/>
                <a:gd name="T11" fmla="*/ 23 h 43"/>
                <a:gd name="T12" fmla="*/ 1 w 44"/>
                <a:gd name="T13" fmla="*/ 27 h 43"/>
                <a:gd name="T14" fmla="*/ 13 w 44"/>
                <a:gd name="T15" fmla="*/ 41 h 43"/>
                <a:gd name="T16" fmla="*/ 17 w 44"/>
                <a:gd name="T17" fmla="*/ 43 h 43"/>
                <a:gd name="T18" fmla="*/ 22 w 44"/>
                <a:gd name="T19" fmla="*/ 43 h 43"/>
                <a:gd name="T20" fmla="*/ 22 w 44"/>
                <a:gd name="T21" fmla="*/ 43 h 43"/>
                <a:gd name="T22" fmla="*/ 27 w 44"/>
                <a:gd name="T23" fmla="*/ 42 h 43"/>
                <a:gd name="T24" fmla="*/ 31 w 44"/>
                <a:gd name="T25" fmla="*/ 41 h 43"/>
                <a:gd name="T26" fmla="*/ 36 w 44"/>
                <a:gd name="T27" fmla="*/ 38 h 43"/>
                <a:gd name="T28" fmla="*/ 39 w 44"/>
                <a:gd name="T29" fmla="*/ 35 h 43"/>
                <a:gd name="T30" fmla="*/ 44 w 44"/>
                <a:gd name="T31" fmla="*/ 21 h 43"/>
                <a:gd name="T32" fmla="*/ 34 w 44"/>
                <a:gd name="T33" fmla="*/ 4 h 43"/>
                <a:gd name="T34" fmla="*/ 31 w 44"/>
                <a:gd name="T35" fmla="*/ 2 h 43"/>
                <a:gd name="T36" fmla="*/ 22 w 44"/>
                <a:gd name="T3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3">
                  <a:moveTo>
                    <a:pt x="22" y="0"/>
                  </a:moveTo>
                  <a:cubicBezTo>
                    <a:pt x="22" y="0"/>
                    <a:pt x="22" y="0"/>
                    <a:pt x="22" y="0"/>
                  </a:cubicBezTo>
                  <a:cubicBezTo>
                    <a:pt x="17" y="0"/>
                    <a:pt x="13" y="1"/>
                    <a:pt x="10" y="3"/>
                  </a:cubicBezTo>
                  <a:cubicBezTo>
                    <a:pt x="9" y="4"/>
                    <a:pt x="8" y="5"/>
                    <a:pt x="7" y="6"/>
                  </a:cubicBezTo>
                  <a:cubicBezTo>
                    <a:pt x="3" y="10"/>
                    <a:pt x="0" y="16"/>
                    <a:pt x="0" y="22"/>
                  </a:cubicBezTo>
                  <a:cubicBezTo>
                    <a:pt x="0" y="22"/>
                    <a:pt x="0" y="23"/>
                    <a:pt x="0" y="23"/>
                  </a:cubicBezTo>
                  <a:cubicBezTo>
                    <a:pt x="0" y="24"/>
                    <a:pt x="1" y="26"/>
                    <a:pt x="1" y="27"/>
                  </a:cubicBezTo>
                  <a:cubicBezTo>
                    <a:pt x="3" y="34"/>
                    <a:pt x="7" y="39"/>
                    <a:pt x="13" y="41"/>
                  </a:cubicBezTo>
                  <a:cubicBezTo>
                    <a:pt x="15" y="42"/>
                    <a:pt x="16" y="42"/>
                    <a:pt x="17" y="43"/>
                  </a:cubicBezTo>
                  <a:cubicBezTo>
                    <a:pt x="19" y="43"/>
                    <a:pt x="20" y="43"/>
                    <a:pt x="22" y="43"/>
                  </a:cubicBezTo>
                  <a:cubicBezTo>
                    <a:pt x="22" y="43"/>
                    <a:pt x="22" y="43"/>
                    <a:pt x="22" y="43"/>
                  </a:cubicBezTo>
                  <a:cubicBezTo>
                    <a:pt x="24" y="43"/>
                    <a:pt x="26" y="43"/>
                    <a:pt x="27" y="42"/>
                  </a:cubicBezTo>
                  <a:cubicBezTo>
                    <a:pt x="29" y="42"/>
                    <a:pt x="30" y="42"/>
                    <a:pt x="31" y="41"/>
                  </a:cubicBezTo>
                  <a:cubicBezTo>
                    <a:pt x="33" y="40"/>
                    <a:pt x="34" y="39"/>
                    <a:pt x="36" y="38"/>
                  </a:cubicBezTo>
                  <a:cubicBezTo>
                    <a:pt x="37" y="37"/>
                    <a:pt x="38" y="36"/>
                    <a:pt x="39" y="35"/>
                  </a:cubicBezTo>
                  <a:cubicBezTo>
                    <a:pt x="42" y="31"/>
                    <a:pt x="44" y="26"/>
                    <a:pt x="44" y="21"/>
                  </a:cubicBezTo>
                  <a:cubicBezTo>
                    <a:pt x="43" y="14"/>
                    <a:pt x="40" y="8"/>
                    <a:pt x="34" y="4"/>
                  </a:cubicBezTo>
                  <a:cubicBezTo>
                    <a:pt x="33" y="3"/>
                    <a:pt x="32" y="2"/>
                    <a:pt x="31" y="2"/>
                  </a:cubicBezTo>
                  <a:cubicBezTo>
                    <a:pt x="28" y="0"/>
                    <a:pt x="25" y="0"/>
                    <a:pt x="2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1" name="Freeform 20263"/>
            <p:cNvSpPr>
              <a:spLocks/>
            </p:cNvSpPr>
            <p:nvPr/>
          </p:nvSpPr>
          <p:spPr bwMode="auto">
            <a:xfrm>
              <a:off x="7429724" y="-162275"/>
              <a:ext cx="105387" cy="105387"/>
            </a:xfrm>
            <a:custGeom>
              <a:avLst/>
              <a:gdLst>
                <a:gd name="T0" fmla="*/ 33 w 67"/>
                <a:gd name="T1" fmla="*/ 0 h 67"/>
                <a:gd name="T2" fmla="*/ 33 w 67"/>
                <a:gd name="T3" fmla="*/ 0 h 67"/>
                <a:gd name="T4" fmla="*/ 24 w 67"/>
                <a:gd name="T5" fmla="*/ 1 h 67"/>
                <a:gd name="T6" fmla="*/ 20 w 67"/>
                <a:gd name="T7" fmla="*/ 3 h 67"/>
                <a:gd name="T8" fmla="*/ 7 w 67"/>
                <a:gd name="T9" fmla="*/ 13 h 67"/>
                <a:gd name="T10" fmla="*/ 4 w 67"/>
                <a:gd name="T11" fmla="*/ 17 h 67"/>
                <a:gd name="T12" fmla="*/ 0 w 67"/>
                <a:gd name="T13" fmla="*/ 34 h 67"/>
                <a:gd name="T14" fmla="*/ 8 w 67"/>
                <a:gd name="T15" fmla="*/ 56 h 67"/>
                <a:gd name="T16" fmla="*/ 12 w 67"/>
                <a:gd name="T17" fmla="*/ 59 h 67"/>
                <a:gd name="T18" fmla="*/ 27 w 67"/>
                <a:gd name="T19" fmla="*/ 67 h 67"/>
                <a:gd name="T20" fmla="*/ 32 w 67"/>
                <a:gd name="T21" fmla="*/ 67 h 67"/>
                <a:gd name="T22" fmla="*/ 33 w 67"/>
                <a:gd name="T23" fmla="*/ 67 h 67"/>
                <a:gd name="T24" fmla="*/ 34 w 67"/>
                <a:gd name="T25" fmla="*/ 67 h 67"/>
                <a:gd name="T26" fmla="*/ 48 w 67"/>
                <a:gd name="T27" fmla="*/ 64 h 67"/>
                <a:gd name="T28" fmla="*/ 51 w 67"/>
                <a:gd name="T29" fmla="*/ 62 h 67"/>
                <a:gd name="T30" fmla="*/ 67 w 67"/>
                <a:gd name="T31" fmla="*/ 33 h 67"/>
                <a:gd name="T32" fmla="*/ 67 w 67"/>
                <a:gd name="T33" fmla="*/ 32 h 67"/>
                <a:gd name="T34" fmla="*/ 66 w 67"/>
                <a:gd name="T35" fmla="*/ 28 h 67"/>
                <a:gd name="T36" fmla="*/ 33 w 67"/>
                <a:gd name="T3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67">
                  <a:moveTo>
                    <a:pt x="33" y="0"/>
                  </a:moveTo>
                  <a:cubicBezTo>
                    <a:pt x="33" y="0"/>
                    <a:pt x="33" y="0"/>
                    <a:pt x="33" y="0"/>
                  </a:cubicBezTo>
                  <a:cubicBezTo>
                    <a:pt x="30" y="0"/>
                    <a:pt x="27" y="1"/>
                    <a:pt x="24" y="1"/>
                  </a:cubicBezTo>
                  <a:cubicBezTo>
                    <a:pt x="23" y="2"/>
                    <a:pt x="21" y="2"/>
                    <a:pt x="20" y="3"/>
                  </a:cubicBezTo>
                  <a:cubicBezTo>
                    <a:pt x="15" y="5"/>
                    <a:pt x="10" y="9"/>
                    <a:pt x="7" y="13"/>
                  </a:cubicBezTo>
                  <a:cubicBezTo>
                    <a:pt x="6" y="14"/>
                    <a:pt x="5" y="15"/>
                    <a:pt x="4" y="17"/>
                  </a:cubicBezTo>
                  <a:cubicBezTo>
                    <a:pt x="1" y="22"/>
                    <a:pt x="0" y="28"/>
                    <a:pt x="0" y="34"/>
                  </a:cubicBezTo>
                  <a:cubicBezTo>
                    <a:pt x="0" y="43"/>
                    <a:pt x="3" y="50"/>
                    <a:pt x="8" y="56"/>
                  </a:cubicBezTo>
                  <a:cubicBezTo>
                    <a:pt x="9" y="57"/>
                    <a:pt x="10" y="58"/>
                    <a:pt x="12" y="59"/>
                  </a:cubicBezTo>
                  <a:cubicBezTo>
                    <a:pt x="16" y="63"/>
                    <a:pt x="21" y="65"/>
                    <a:pt x="27" y="67"/>
                  </a:cubicBezTo>
                  <a:cubicBezTo>
                    <a:pt x="29" y="67"/>
                    <a:pt x="30" y="67"/>
                    <a:pt x="32" y="67"/>
                  </a:cubicBezTo>
                  <a:cubicBezTo>
                    <a:pt x="32" y="67"/>
                    <a:pt x="33" y="67"/>
                    <a:pt x="33" y="67"/>
                  </a:cubicBezTo>
                  <a:cubicBezTo>
                    <a:pt x="33" y="67"/>
                    <a:pt x="34" y="67"/>
                    <a:pt x="34" y="67"/>
                  </a:cubicBezTo>
                  <a:cubicBezTo>
                    <a:pt x="39" y="67"/>
                    <a:pt x="43" y="66"/>
                    <a:pt x="48" y="64"/>
                  </a:cubicBezTo>
                  <a:cubicBezTo>
                    <a:pt x="49" y="63"/>
                    <a:pt x="50" y="63"/>
                    <a:pt x="51" y="62"/>
                  </a:cubicBezTo>
                  <a:cubicBezTo>
                    <a:pt x="61" y="56"/>
                    <a:pt x="67" y="45"/>
                    <a:pt x="67" y="33"/>
                  </a:cubicBezTo>
                  <a:cubicBezTo>
                    <a:pt x="67" y="33"/>
                    <a:pt x="67" y="32"/>
                    <a:pt x="67" y="32"/>
                  </a:cubicBezTo>
                  <a:cubicBezTo>
                    <a:pt x="67" y="31"/>
                    <a:pt x="66" y="29"/>
                    <a:pt x="66" y="28"/>
                  </a:cubicBezTo>
                  <a:cubicBezTo>
                    <a:pt x="63" y="12"/>
                    <a:pt x="50" y="0"/>
                    <a:pt x="3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2" name="Freeform 20292"/>
            <p:cNvSpPr>
              <a:spLocks/>
            </p:cNvSpPr>
            <p:nvPr/>
          </p:nvSpPr>
          <p:spPr bwMode="auto">
            <a:xfrm>
              <a:off x="5911620" y="-1176121"/>
              <a:ext cx="78706" cy="77372"/>
            </a:xfrm>
            <a:custGeom>
              <a:avLst/>
              <a:gdLst>
                <a:gd name="T0" fmla="*/ 25 w 50"/>
                <a:gd name="T1" fmla="*/ 0 h 49"/>
                <a:gd name="T2" fmla="*/ 25 w 50"/>
                <a:gd name="T3" fmla="*/ 0 h 49"/>
                <a:gd name="T4" fmla="*/ 0 w 50"/>
                <a:gd name="T5" fmla="*/ 25 h 49"/>
                <a:gd name="T6" fmla="*/ 8 w 50"/>
                <a:gd name="T7" fmla="*/ 42 h 49"/>
                <a:gd name="T8" fmla="*/ 12 w 50"/>
                <a:gd name="T9" fmla="*/ 45 h 49"/>
                <a:gd name="T10" fmla="*/ 14 w 50"/>
                <a:gd name="T11" fmla="*/ 46 h 49"/>
                <a:gd name="T12" fmla="*/ 18 w 50"/>
                <a:gd name="T13" fmla="*/ 48 h 49"/>
                <a:gd name="T14" fmla="*/ 25 w 50"/>
                <a:gd name="T15" fmla="*/ 49 h 49"/>
                <a:gd name="T16" fmla="*/ 26 w 50"/>
                <a:gd name="T17" fmla="*/ 49 h 49"/>
                <a:gd name="T18" fmla="*/ 34 w 50"/>
                <a:gd name="T19" fmla="*/ 48 h 49"/>
                <a:gd name="T20" fmla="*/ 38 w 50"/>
                <a:gd name="T21" fmla="*/ 46 h 49"/>
                <a:gd name="T22" fmla="*/ 47 w 50"/>
                <a:gd name="T23" fmla="*/ 37 h 49"/>
                <a:gd name="T24" fmla="*/ 48 w 50"/>
                <a:gd name="T25" fmla="*/ 33 h 49"/>
                <a:gd name="T26" fmla="*/ 50 w 50"/>
                <a:gd name="T27" fmla="*/ 29 h 49"/>
                <a:gd name="T28" fmla="*/ 50 w 50"/>
                <a:gd name="T29" fmla="*/ 24 h 49"/>
                <a:gd name="T30" fmla="*/ 49 w 50"/>
                <a:gd name="T31" fmla="*/ 19 h 49"/>
                <a:gd name="T32" fmla="*/ 48 w 50"/>
                <a:gd name="T33" fmla="*/ 15 h 49"/>
                <a:gd name="T34" fmla="*/ 25 w 50"/>
                <a:gd name="T3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49">
                  <a:moveTo>
                    <a:pt x="25" y="0"/>
                  </a:moveTo>
                  <a:cubicBezTo>
                    <a:pt x="25" y="0"/>
                    <a:pt x="25" y="0"/>
                    <a:pt x="25" y="0"/>
                  </a:cubicBezTo>
                  <a:cubicBezTo>
                    <a:pt x="11" y="0"/>
                    <a:pt x="0" y="11"/>
                    <a:pt x="0" y="25"/>
                  </a:cubicBezTo>
                  <a:cubicBezTo>
                    <a:pt x="0" y="32"/>
                    <a:pt x="3" y="38"/>
                    <a:pt x="8" y="42"/>
                  </a:cubicBezTo>
                  <a:cubicBezTo>
                    <a:pt x="9" y="43"/>
                    <a:pt x="10" y="44"/>
                    <a:pt x="12" y="45"/>
                  </a:cubicBezTo>
                  <a:cubicBezTo>
                    <a:pt x="12" y="46"/>
                    <a:pt x="13" y="46"/>
                    <a:pt x="14" y="46"/>
                  </a:cubicBezTo>
                  <a:cubicBezTo>
                    <a:pt x="15" y="47"/>
                    <a:pt x="16" y="48"/>
                    <a:pt x="18" y="48"/>
                  </a:cubicBezTo>
                  <a:cubicBezTo>
                    <a:pt x="20" y="49"/>
                    <a:pt x="23" y="49"/>
                    <a:pt x="25" y="49"/>
                  </a:cubicBezTo>
                  <a:cubicBezTo>
                    <a:pt x="25" y="49"/>
                    <a:pt x="25" y="49"/>
                    <a:pt x="26" y="49"/>
                  </a:cubicBezTo>
                  <a:cubicBezTo>
                    <a:pt x="29" y="49"/>
                    <a:pt x="31" y="49"/>
                    <a:pt x="34" y="48"/>
                  </a:cubicBezTo>
                  <a:cubicBezTo>
                    <a:pt x="35" y="47"/>
                    <a:pt x="37" y="46"/>
                    <a:pt x="38" y="46"/>
                  </a:cubicBezTo>
                  <a:cubicBezTo>
                    <a:pt x="42" y="44"/>
                    <a:pt x="45" y="40"/>
                    <a:pt x="47" y="37"/>
                  </a:cubicBezTo>
                  <a:cubicBezTo>
                    <a:pt x="47" y="36"/>
                    <a:pt x="48" y="34"/>
                    <a:pt x="48" y="33"/>
                  </a:cubicBezTo>
                  <a:cubicBezTo>
                    <a:pt x="49" y="32"/>
                    <a:pt x="49" y="31"/>
                    <a:pt x="50" y="29"/>
                  </a:cubicBezTo>
                  <a:cubicBezTo>
                    <a:pt x="50" y="27"/>
                    <a:pt x="50" y="26"/>
                    <a:pt x="50" y="24"/>
                  </a:cubicBezTo>
                  <a:cubicBezTo>
                    <a:pt x="50" y="22"/>
                    <a:pt x="50" y="20"/>
                    <a:pt x="49" y="19"/>
                  </a:cubicBezTo>
                  <a:cubicBezTo>
                    <a:pt x="49" y="17"/>
                    <a:pt x="49" y="16"/>
                    <a:pt x="48" y="15"/>
                  </a:cubicBezTo>
                  <a:cubicBezTo>
                    <a:pt x="44" y="6"/>
                    <a:pt x="35" y="0"/>
                    <a:pt x="2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20293"/>
            <p:cNvSpPr>
              <a:spLocks noEditPoints="1"/>
            </p:cNvSpPr>
            <p:nvPr/>
          </p:nvSpPr>
          <p:spPr bwMode="auto">
            <a:xfrm>
              <a:off x="5870933" y="-1216808"/>
              <a:ext cx="160748" cy="158747"/>
            </a:xfrm>
            <a:custGeom>
              <a:avLst/>
              <a:gdLst>
                <a:gd name="T0" fmla="*/ 27 w 102"/>
                <a:gd name="T1" fmla="*/ 78 h 101"/>
                <a:gd name="T2" fmla="*/ 14 w 102"/>
                <a:gd name="T3" fmla="*/ 51 h 101"/>
                <a:gd name="T4" fmla="*/ 51 w 102"/>
                <a:gd name="T5" fmla="*/ 13 h 101"/>
                <a:gd name="T6" fmla="*/ 51 w 102"/>
                <a:gd name="T7" fmla="*/ 13 h 101"/>
                <a:gd name="T8" fmla="*/ 86 w 102"/>
                <a:gd name="T9" fmla="*/ 37 h 101"/>
                <a:gd name="T10" fmla="*/ 87 w 102"/>
                <a:gd name="T11" fmla="*/ 41 h 101"/>
                <a:gd name="T12" fmla="*/ 88 w 102"/>
                <a:gd name="T13" fmla="*/ 50 h 101"/>
                <a:gd name="T14" fmla="*/ 87 w 102"/>
                <a:gd name="T15" fmla="*/ 59 h 101"/>
                <a:gd name="T16" fmla="*/ 86 w 102"/>
                <a:gd name="T17" fmla="*/ 63 h 101"/>
                <a:gd name="T18" fmla="*/ 86 w 102"/>
                <a:gd name="T19" fmla="*/ 64 h 101"/>
                <a:gd name="T20" fmla="*/ 84 w 102"/>
                <a:gd name="T21" fmla="*/ 68 h 101"/>
                <a:gd name="T22" fmla="*/ 69 w 102"/>
                <a:gd name="T23" fmla="*/ 83 h 101"/>
                <a:gd name="T24" fmla="*/ 66 w 102"/>
                <a:gd name="T25" fmla="*/ 84 h 101"/>
                <a:gd name="T26" fmla="*/ 52 w 102"/>
                <a:gd name="T27" fmla="*/ 87 h 101"/>
                <a:gd name="T28" fmla="*/ 51 w 102"/>
                <a:gd name="T29" fmla="*/ 87 h 101"/>
                <a:gd name="T30" fmla="*/ 40 w 102"/>
                <a:gd name="T31" fmla="*/ 85 h 101"/>
                <a:gd name="T32" fmla="*/ 36 w 102"/>
                <a:gd name="T33" fmla="*/ 84 h 101"/>
                <a:gd name="T34" fmla="*/ 31 w 102"/>
                <a:gd name="T35" fmla="*/ 81 h 101"/>
                <a:gd name="T36" fmla="*/ 27 w 102"/>
                <a:gd name="T37" fmla="*/ 78 h 101"/>
                <a:gd name="T38" fmla="*/ 51 w 102"/>
                <a:gd name="T39" fmla="*/ 0 h 101"/>
                <a:gd name="T40" fmla="*/ 50 w 102"/>
                <a:gd name="T41" fmla="*/ 0 h 101"/>
                <a:gd name="T42" fmla="*/ 1 w 102"/>
                <a:gd name="T43" fmla="*/ 51 h 101"/>
                <a:gd name="T44" fmla="*/ 19 w 102"/>
                <a:gd name="T45" fmla="*/ 90 h 101"/>
                <a:gd name="T46" fmla="*/ 23 w 102"/>
                <a:gd name="T47" fmla="*/ 92 h 101"/>
                <a:gd name="T48" fmla="*/ 31 w 102"/>
                <a:gd name="T49" fmla="*/ 97 h 101"/>
                <a:gd name="T50" fmla="*/ 35 w 102"/>
                <a:gd name="T51" fmla="*/ 98 h 101"/>
                <a:gd name="T52" fmla="*/ 51 w 102"/>
                <a:gd name="T53" fmla="*/ 101 h 101"/>
                <a:gd name="T54" fmla="*/ 52 w 102"/>
                <a:gd name="T55" fmla="*/ 101 h 101"/>
                <a:gd name="T56" fmla="*/ 72 w 102"/>
                <a:gd name="T57" fmla="*/ 97 h 101"/>
                <a:gd name="T58" fmla="*/ 76 w 102"/>
                <a:gd name="T59" fmla="*/ 95 h 101"/>
                <a:gd name="T60" fmla="*/ 96 w 102"/>
                <a:gd name="T61" fmla="*/ 74 h 101"/>
                <a:gd name="T62" fmla="*/ 98 w 102"/>
                <a:gd name="T63" fmla="*/ 70 h 101"/>
                <a:gd name="T64" fmla="*/ 99 w 102"/>
                <a:gd name="T65" fmla="*/ 67 h 101"/>
                <a:gd name="T66" fmla="*/ 100 w 102"/>
                <a:gd name="T67" fmla="*/ 63 h 101"/>
                <a:gd name="T68" fmla="*/ 102 w 102"/>
                <a:gd name="T69" fmla="*/ 49 h 101"/>
                <a:gd name="T70" fmla="*/ 100 w 102"/>
                <a:gd name="T71" fmla="*/ 38 h 101"/>
                <a:gd name="T72" fmla="*/ 99 w 102"/>
                <a:gd name="T73" fmla="*/ 34 h 101"/>
                <a:gd name="T74" fmla="*/ 51 w 102"/>
                <a:gd name="T7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27" y="78"/>
                  </a:moveTo>
                  <a:cubicBezTo>
                    <a:pt x="19" y="72"/>
                    <a:pt x="14" y="62"/>
                    <a:pt x="14" y="51"/>
                  </a:cubicBezTo>
                  <a:cubicBezTo>
                    <a:pt x="14" y="31"/>
                    <a:pt x="30" y="14"/>
                    <a:pt x="51" y="13"/>
                  </a:cubicBezTo>
                  <a:cubicBezTo>
                    <a:pt x="51" y="13"/>
                    <a:pt x="51" y="13"/>
                    <a:pt x="51" y="13"/>
                  </a:cubicBezTo>
                  <a:cubicBezTo>
                    <a:pt x="67" y="13"/>
                    <a:pt x="80" y="23"/>
                    <a:pt x="86" y="37"/>
                  </a:cubicBezTo>
                  <a:cubicBezTo>
                    <a:pt x="86" y="39"/>
                    <a:pt x="87" y="40"/>
                    <a:pt x="87" y="41"/>
                  </a:cubicBezTo>
                  <a:cubicBezTo>
                    <a:pt x="88" y="44"/>
                    <a:pt x="88" y="47"/>
                    <a:pt x="88" y="50"/>
                  </a:cubicBezTo>
                  <a:cubicBezTo>
                    <a:pt x="88" y="53"/>
                    <a:pt x="88" y="56"/>
                    <a:pt x="87" y="59"/>
                  </a:cubicBezTo>
                  <a:cubicBezTo>
                    <a:pt x="87" y="60"/>
                    <a:pt x="86" y="62"/>
                    <a:pt x="86" y="63"/>
                  </a:cubicBezTo>
                  <a:cubicBezTo>
                    <a:pt x="86" y="63"/>
                    <a:pt x="86" y="64"/>
                    <a:pt x="86" y="64"/>
                  </a:cubicBezTo>
                  <a:cubicBezTo>
                    <a:pt x="85" y="65"/>
                    <a:pt x="84" y="67"/>
                    <a:pt x="84" y="68"/>
                  </a:cubicBezTo>
                  <a:cubicBezTo>
                    <a:pt x="80" y="74"/>
                    <a:pt x="75" y="79"/>
                    <a:pt x="69" y="83"/>
                  </a:cubicBezTo>
                  <a:cubicBezTo>
                    <a:pt x="68" y="83"/>
                    <a:pt x="67" y="84"/>
                    <a:pt x="66" y="84"/>
                  </a:cubicBezTo>
                  <a:cubicBezTo>
                    <a:pt x="61" y="86"/>
                    <a:pt x="57" y="87"/>
                    <a:pt x="52" y="87"/>
                  </a:cubicBezTo>
                  <a:cubicBezTo>
                    <a:pt x="52" y="87"/>
                    <a:pt x="51" y="87"/>
                    <a:pt x="51" y="87"/>
                  </a:cubicBezTo>
                  <a:cubicBezTo>
                    <a:pt x="47" y="87"/>
                    <a:pt x="43" y="87"/>
                    <a:pt x="40" y="85"/>
                  </a:cubicBezTo>
                  <a:cubicBezTo>
                    <a:pt x="38" y="85"/>
                    <a:pt x="37" y="84"/>
                    <a:pt x="36" y="84"/>
                  </a:cubicBezTo>
                  <a:cubicBezTo>
                    <a:pt x="34" y="83"/>
                    <a:pt x="32" y="82"/>
                    <a:pt x="31" y="81"/>
                  </a:cubicBezTo>
                  <a:cubicBezTo>
                    <a:pt x="29" y="80"/>
                    <a:pt x="28" y="79"/>
                    <a:pt x="27" y="78"/>
                  </a:cubicBezTo>
                  <a:moveTo>
                    <a:pt x="51" y="0"/>
                  </a:moveTo>
                  <a:cubicBezTo>
                    <a:pt x="51" y="0"/>
                    <a:pt x="51" y="0"/>
                    <a:pt x="50" y="0"/>
                  </a:cubicBezTo>
                  <a:cubicBezTo>
                    <a:pt x="22" y="0"/>
                    <a:pt x="0" y="23"/>
                    <a:pt x="1" y="51"/>
                  </a:cubicBezTo>
                  <a:cubicBezTo>
                    <a:pt x="1" y="67"/>
                    <a:pt x="8" y="81"/>
                    <a:pt x="19" y="90"/>
                  </a:cubicBezTo>
                  <a:cubicBezTo>
                    <a:pt x="21" y="90"/>
                    <a:pt x="22" y="91"/>
                    <a:pt x="23" y="92"/>
                  </a:cubicBezTo>
                  <a:cubicBezTo>
                    <a:pt x="25" y="94"/>
                    <a:pt x="28" y="95"/>
                    <a:pt x="31" y="97"/>
                  </a:cubicBezTo>
                  <a:cubicBezTo>
                    <a:pt x="32" y="97"/>
                    <a:pt x="34" y="98"/>
                    <a:pt x="35" y="98"/>
                  </a:cubicBezTo>
                  <a:cubicBezTo>
                    <a:pt x="40" y="100"/>
                    <a:pt x="46" y="101"/>
                    <a:pt x="51" y="101"/>
                  </a:cubicBezTo>
                  <a:cubicBezTo>
                    <a:pt x="51" y="101"/>
                    <a:pt x="52" y="101"/>
                    <a:pt x="52" y="101"/>
                  </a:cubicBezTo>
                  <a:cubicBezTo>
                    <a:pt x="59" y="101"/>
                    <a:pt x="66" y="99"/>
                    <a:pt x="72" y="97"/>
                  </a:cubicBezTo>
                  <a:cubicBezTo>
                    <a:pt x="73" y="96"/>
                    <a:pt x="74" y="95"/>
                    <a:pt x="76" y="95"/>
                  </a:cubicBezTo>
                  <a:cubicBezTo>
                    <a:pt x="84" y="90"/>
                    <a:pt x="91" y="83"/>
                    <a:pt x="96" y="74"/>
                  </a:cubicBezTo>
                  <a:cubicBezTo>
                    <a:pt x="97" y="72"/>
                    <a:pt x="97" y="71"/>
                    <a:pt x="98" y="70"/>
                  </a:cubicBezTo>
                  <a:cubicBezTo>
                    <a:pt x="98" y="69"/>
                    <a:pt x="98" y="68"/>
                    <a:pt x="99" y="67"/>
                  </a:cubicBezTo>
                  <a:cubicBezTo>
                    <a:pt x="99" y="66"/>
                    <a:pt x="100" y="64"/>
                    <a:pt x="100" y="63"/>
                  </a:cubicBezTo>
                  <a:cubicBezTo>
                    <a:pt x="101" y="59"/>
                    <a:pt x="102" y="54"/>
                    <a:pt x="102" y="49"/>
                  </a:cubicBezTo>
                  <a:cubicBezTo>
                    <a:pt x="102" y="46"/>
                    <a:pt x="101" y="42"/>
                    <a:pt x="100" y="38"/>
                  </a:cubicBezTo>
                  <a:cubicBezTo>
                    <a:pt x="100" y="37"/>
                    <a:pt x="99" y="35"/>
                    <a:pt x="99" y="34"/>
                  </a:cubicBezTo>
                  <a:cubicBezTo>
                    <a:pt x="92" y="14"/>
                    <a:pt x="73"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20294"/>
            <p:cNvSpPr>
              <a:spLocks/>
            </p:cNvSpPr>
            <p:nvPr/>
          </p:nvSpPr>
          <p:spPr bwMode="auto">
            <a:xfrm>
              <a:off x="7021516" y="-438414"/>
              <a:ext cx="78706" cy="77372"/>
            </a:xfrm>
            <a:custGeom>
              <a:avLst/>
              <a:gdLst>
                <a:gd name="T0" fmla="*/ 25 w 50"/>
                <a:gd name="T1" fmla="*/ 0 h 49"/>
                <a:gd name="T2" fmla="*/ 25 w 50"/>
                <a:gd name="T3" fmla="*/ 0 h 49"/>
                <a:gd name="T4" fmla="*/ 20 w 50"/>
                <a:gd name="T5" fmla="*/ 0 h 49"/>
                <a:gd name="T6" fmla="*/ 16 w 50"/>
                <a:gd name="T7" fmla="*/ 1 h 49"/>
                <a:gd name="T8" fmla="*/ 8 w 50"/>
                <a:gd name="T9" fmla="*/ 6 h 49"/>
                <a:gd name="T10" fmla="*/ 5 w 50"/>
                <a:gd name="T11" fmla="*/ 10 h 49"/>
                <a:gd name="T12" fmla="*/ 0 w 50"/>
                <a:gd name="T13" fmla="*/ 25 h 49"/>
                <a:gd name="T14" fmla="*/ 3 w 50"/>
                <a:gd name="T15" fmla="*/ 36 h 49"/>
                <a:gd name="T16" fmla="*/ 6 w 50"/>
                <a:gd name="T17" fmla="*/ 40 h 49"/>
                <a:gd name="T18" fmla="*/ 21 w 50"/>
                <a:gd name="T19" fmla="*/ 49 h 49"/>
                <a:gd name="T20" fmla="*/ 25 w 50"/>
                <a:gd name="T21" fmla="*/ 49 h 49"/>
                <a:gd name="T22" fmla="*/ 25 w 50"/>
                <a:gd name="T23" fmla="*/ 49 h 49"/>
                <a:gd name="T24" fmla="*/ 26 w 50"/>
                <a:gd name="T25" fmla="*/ 49 h 49"/>
                <a:gd name="T26" fmla="*/ 29 w 50"/>
                <a:gd name="T27" fmla="*/ 49 h 49"/>
                <a:gd name="T28" fmla="*/ 33 w 50"/>
                <a:gd name="T29" fmla="*/ 48 h 49"/>
                <a:gd name="T30" fmla="*/ 43 w 50"/>
                <a:gd name="T31" fmla="*/ 42 h 49"/>
                <a:gd name="T32" fmla="*/ 45 w 50"/>
                <a:gd name="T33" fmla="*/ 39 h 49"/>
                <a:gd name="T34" fmla="*/ 50 w 50"/>
                <a:gd name="T35" fmla="*/ 24 h 49"/>
                <a:gd name="T36" fmla="*/ 36 w 50"/>
                <a:gd name="T37" fmla="*/ 2 h 49"/>
                <a:gd name="T38" fmla="*/ 32 w 50"/>
                <a:gd name="T39" fmla="*/ 0 h 49"/>
                <a:gd name="T40" fmla="*/ 25 w 50"/>
                <a:gd name="T4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49">
                  <a:moveTo>
                    <a:pt x="25" y="0"/>
                  </a:moveTo>
                  <a:cubicBezTo>
                    <a:pt x="25" y="0"/>
                    <a:pt x="25" y="0"/>
                    <a:pt x="25" y="0"/>
                  </a:cubicBezTo>
                  <a:cubicBezTo>
                    <a:pt x="23" y="0"/>
                    <a:pt x="22" y="0"/>
                    <a:pt x="20" y="0"/>
                  </a:cubicBezTo>
                  <a:cubicBezTo>
                    <a:pt x="19" y="0"/>
                    <a:pt x="17" y="1"/>
                    <a:pt x="16" y="1"/>
                  </a:cubicBezTo>
                  <a:cubicBezTo>
                    <a:pt x="13" y="3"/>
                    <a:pt x="10" y="4"/>
                    <a:pt x="8" y="6"/>
                  </a:cubicBezTo>
                  <a:cubicBezTo>
                    <a:pt x="7" y="7"/>
                    <a:pt x="6" y="8"/>
                    <a:pt x="5" y="10"/>
                  </a:cubicBezTo>
                  <a:cubicBezTo>
                    <a:pt x="2" y="14"/>
                    <a:pt x="0" y="19"/>
                    <a:pt x="0" y="25"/>
                  </a:cubicBezTo>
                  <a:cubicBezTo>
                    <a:pt x="0" y="29"/>
                    <a:pt x="1" y="33"/>
                    <a:pt x="3" y="36"/>
                  </a:cubicBezTo>
                  <a:cubicBezTo>
                    <a:pt x="4" y="38"/>
                    <a:pt x="5" y="39"/>
                    <a:pt x="6" y="40"/>
                  </a:cubicBezTo>
                  <a:cubicBezTo>
                    <a:pt x="9" y="45"/>
                    <a:pt x="15" y="48"/>
                    <a:pt x="21" y="49"/>
                  </a:cubicBezTo>
                  <a:cubicBezTo>
                    <a:pt x="22" y="49"/>
                    <a:pt x="23" y="49"/>
                    <a:pt x="25" y="49"/>
                  </a:cubicBezTo>
                  <a:cubicBezTo>
                    <a:pt x="25" y="49"/>
                    <a:pt x="25" y="49"/>
                    <a:pt x="25" y="49"/>
                  </a:cubicBezTo>
                  <a:cubicBezTo>
                    <a:pt x="25" y="49"/>
                    <a:pt x="25" y="49"/>
                    <a:pt x="26" y="49"/>
                  </a:cubicBezTo>
                  <a:cubicBezTo>
                    <a:pt x="27" y="49"/>
                    <a:pt x="28" y="49"/>
                    <a:pt x="29" y="49"/>
                  </a:cubicBezTo>
                  <a:cubicBezTo>
                    <a:pt x="31" y="49"/>
                    <a:pt x="32" y="48"/>
                    <a:pt x="33" y="48"/>
                  </a:cubicBezTo>
                  <a:cubicBezTo>
                    <a:pt x="37" y="47"/>
                    <a:pt x="40" y="45"/>
                    <a:pt x="43" y="42"/>
                  </a:cubicBezTo>
                  <a:cubicBezTo>
                    <a:pt x="44" y="41"/>
                    <a:pt x="45" y="40"/>
                    <a:pt x="45" y="39"/>
                  </a:cubicBezTo>
                  <a:cubicBezTo>
                    <a:pt x="48" y="35"/>
                    <a:pt x="50" y="30"/>
                    <a:pt x="50" y="24"/>
                  </a:cubicBezTo>
                  <a:cubicBezTo>
                    <a:pt x="50" y="14"/>
                    <a:pt x="44" y="6"/>
                    <a:pt x="36" y="2"/>
                  </a:cubicBezTo>
                  <a:cubicBezTo>
                    <a:pt x="35" y="1"/>
                    <a:pt x="33" y="1"/>
                    <a:pt x="32" y="0"/>
                  </a:cubicBezTo>
                  <a:cubicBezTo>
                    <a:pt x="30" y="0"/>
                    <a:pt x="27"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5" name="Freeform 20295"/>
            <p:cNvSpPr>
              <a:spLocks noEditPoints="1"/>
            </p:cNvSpPr>
            <p:nvPr/>
          </p:nvSpPr>
          <p:spPr bwMode="auto">
            <a:xfrm>
              <a:off x="6980162" y="-479102"/>
              <a:ext cx="160748" cy="158747"/>
            </a:xfrm>
            <a:custGeom>
              <a:avLst/>
              <a:gdLst>
                <a:gd name="T0" fmla="*/ 43 w 102"/>
                <a:gd name="T1" fmla="*/ 14 h 101"/>
                <a:gd name="T2" fmla="*/ 51 w 102"/>
                <a:gd name="T3" fmla="*/ 13 h 101"/>
                <a:gd name="T4" fmla="*/ 51 w 102"/>
                <a:gd name="T5" fmla="*/ 13 h 101"/>
                <a:gd name="T6" fmla="*/ 62 w 102"/>
                <a:gd name="T7" fmla="*/ 15 h 101"/>
                <a:gd name="T8" fmla="*/ 66 w 102"/>
                <a:gd name="T9" fmla="*/ 16 h 101"/>
                <a:gd name="T10" fmla="*/ 88 w 102"/>
                <a:gd name="T11" fmla="*/ 50 h 101"/>
                <a:gd name="T12" fmla="*/ 81 w 102"/>
                <a:gd name="T13" fmla="*/ 72 h 101"/>
                <a:gd name="T14" fmla="*/ 79 w 102"/>
                <a:gd name="T15" fmla="*/ 75 h 101"/>
                <a:gd name="T16" fmla="*/ 63 w 102"/>
                <a:gd name="T17" fmla="*/ 85 h 101"/>
                <a:gd name="T18" fmla="*/ 59 w 102"/>
                <a:gd name="T19" fmla="*/ 87 h 101"/>
                <a:gd name="T20" fmla="*/ 52 w 102"/>
                <a:gd name="T21" fmla="*/ 87 h 101"/>
                <a:gd name="T22" fmla="*/ 51 w 102"/>
                <a:gd name="T23" fmla="*/ 87 h 101"/>
                <a:gd name="T24" fmla="*/ 50 w 102"/>
                <a:gd name="T25" fmla="*/ 87 h 101"/>
                <a:gd name="T26" fmla="*/ 45 w 102"/>
                <a:gd name="T27" fmla="*/ 87 h 101"/>
                <a:gd name="T28" fmla="*/ 21 w 102"/>
                <a:gd name="T29" fmla="*/ 71 h 101"/>
                <a:gd name="T30" fmla="*/ 19 w 102"/>
                <a:gd name="T31" fmla="*/ 68 h 101"/>
                <a:gd name="T32" fmla="*/ 14 w 102"/>
                <a:gd name="T33" fmla="*/ 51 h 101"/>
                <a:gd name="T34" fmla="*/ 23 w 102"/>
                <a:gd name="T35" fmla="*/ 27 h 101"/>
                <a:gd name="T36" fmla="*/ 26 w 102"/>
                <a:gd name="T37" fmla="*/ 24 h 101"/>
                <a:gd name="T38" fmla="*/ 39 w 102"/>
                <a:gd name="T39" fmla="*/ 16 h 101"/>
                <a:gd name="T40" fmla="*/ 43 w 102"/>
                <a:gd name="T41" fmla="*/ 14 h 101"/>
                <a:gd name="T42" fmla="*/ 51 w 102"/>
                <a:gd name="T43" fmla="*/ 0 h 101"/>
                <a:gd name="T44" fmla="*/ 50 w 102"/>
                <a:gd name="T45" fmla="*/ 0 h 101"/>
                <a:gd name="T46" fmla="*/ 39 w 102"/>
                <a:gd name="T47" fmla="*/ 1 h 101"/>
                <a:gd name="T48" fmla="*/ 35 w 102"/>
                <a:gd name="T49" fmla="*/ 3 h 101"/>
                <a:gd name="T50" fmla="*/ 17 w 102"/>
                <a:gd name="T51" fmla="*/ 14 h 101"/>
                <a:gd name="T52" fmla="*/ 14 w 102"/>
                <a:gd name="T53" fmla="*/ 17 h 101"/>
                <a:gd name="T54" fmla="*/ 1 w 102"/>
                <a:gd name="T55" fmla="*/ 51 h 101"/>
                <a:gd name="T56" fmla="*/ 6 w 102"/>
                <a:gd name="T57" fmla="*/ 74 h 101"/>
                <a:gd name="T58" fmla="*/ 9 w 102"/>
                <a:gd name="T59" fmla="*/ 78 h 101"/>
                <a:gd name="T60" fmla="*/ 44 w 102"/>
                <a:gd name="T61" fmla="*/ 100 h 101"/>
                <a:gd name="T62" fmla="*/ 48 w 102"/>
                <a:gd name="T63" fmla="*/ 101 h 101"/>
                <a:gd name="T64" fmla="*/ 51 w 102"/>
                <a:gd name="T65" fmla="*/ 101 h 101"/>
                <a:gd name="T66" fmla="*/ 52 w 102"/>
                <a:gd name="T67" fmla="*/ 101 h 101"/>
                <a:gd name="T68" fmla="*/ 63 w 102"/>
                <a:gd name="T69" fmla="*/ 100 h 101"/>
                <a:gd name="T70" fmla="*/ 67 w 102"/>
                <a:gd name="T71" fmla="*/ 98 h 101"/>
                <a:gd name="T72" fmla="*/ 90 w 102"/>
                <a:gd name="T73" fmla="*/ 83 h 101"/>
                <a:gd name="T74" fmla="*/ 93 w 102"/>
                <a:gd name="T75" fmla="*/ 79 h 101"/>
                <a:gd name="T76" fmla="*/ 102 w 102"/>
                <a:gd name="T77" fmla="*/ 49 h 101"/>
                <a:gd name="T78" fmla="*/ 70 w 102"/>
                <a:gd name="T79" fmla="*/ 3 h 101"/>
                <a:gd name="T80" fmla="*/ 66 w 102"/>
                <a:gd name="T81" fmla="*/ 2 h 101"/>
                <a:gd name="T82" fmla="*/ 51 w 102"/>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101">
                  <a:moveTo>
                    <a:pt x="43" y="14"/>
                  </a:moveTo>
                  <a:cubicBezTo>
                    <a:pt x="45" y="14"/>
                    <a:pt x="48" y="14"/>
                    <a:pt x="51" y="13"/>
                  </a:cubicBezTo>
                  <a:cubicBezTo>
                    <a:pt x="51" y="13"/>
                    <a:pt x="51" y="13"/>
                    <a:pt x="51" y="13"/>
                  </a:cubicBezTo>
                  <a:cubicBezTo>
                    <a:pt x="55" y="13"/>
                    <a:pt x="58" y="14"/>
                    <a:pt x="62" y="15"/>
                  </a:cubicBezTo>
                  <a:cubicBezTo>
                    <a:pt x="63" y="15"/>
                    <a:pt x="64" y="16"/>
                    <a:pt x="66" y="16"/>
                  </a:cubicBezTo>
                  <a:cubicBezTo>
                    <a:pt x="79" y="22"/>
                    <a:pt x="88" y="35"/>
                    <a:pt x="88" y="50"/>
                  </a:cubicBezTo>
                  <a:cubicBezTo>
                    <a:pt x="88" y="58"/>
                    <a:pt x="86" y="65"/>
                    <a:pt x="81" y="72"/>
                  </a:cubicBezTo>
                  <a:cubicBezTo>
                    <a:pt x="81" y="73"/>
                    <a:pt x="80" y="74"/>
                    <a:pt x="79" y="75"/>
                  </a:cubicBezTo>
                  <a:cubicBezTo>
                    <a:pt x="74" y="80"/>
                    <a:pt x="69" y="83"/>
                    <a:pt x="63" y="85"/>
                  </a:cubicBezTo>
                  <a:cubicBezTo>
                    <a:pt x="61" y="86"/>
                    <a:pt x="60" y="86"/>
                    <a:pt x="59" y="87"/>
                  </a:cubicBezTo>
                  <a:cubicBezTo>
                    <a:pt x="56" y="87"/>
                    <a:pt x="54" y="87"/>
                    <a:pt x="52" y="87"/>
                  </a:cubicBezTo>
                  <a:cubicBezTo>
                    <a:pt x="52" y="87"/>
                    <a:pt x="51" y="87"/>
                    <a:pt x="51" y="87"/>
                  </a:cubicBezTo>
                  <a:cubicBezTo>
                    <a:pt x="51" y="87"/>
                    <a:pt x="50" y="87"/>
                    <a:pt x="50" y="87"/>
                  </a:cubicBezTo>
                  <a:cubicBezTo>
                    <a:pt x="48" y="87"/>
                    <a:pt x="47" y="87"/>
                    <a:pt x="45" y="87"/>
                  </a:cubicBezTo>
                  <a:cubicBezTo>
                    <a:pt x="35" y="85"/>
                    <a:pt x="26" y="80"/>
                    <a:pt x="21" y="71"/>
                  </a:cubicBezTo>
                  <a:cubicBezTo>
                    <a:pt x="20" y="70"/>
                    <a:pt x="19" y="69"/>
                    <a:pt x="19" y="68"/>
                  </a:cubicBezTo>
                  <a:cubicBezTo>
                    <a:pt x="16" y="63"/>
                    <a:pt x="14" y="57"/>
                    <a:pt x="14" y="51"/>
                  </a:cubicBezTo>
                  <a:cubicBezTo>
                    <a:pt x="14" y="42"/>
                    <a:pt x="17" y="33"/>
                    <a:pt x="23" y="27"/>
                  </a:cubicBezTo>
                  <a:cubicBezTo>
                    <a:pt x="24" y="26"/>
                    <a:pt x="25" y="25"/>
                    <a:pt x="26" y="24"/>
                  </a:cubicBezTo>
                  <a:cubicBezTo>
                    <a:pt x="30" y="20"/>
                    <a:pt x="34" y="17"/>
                    <a:pt x="39" y="16"/>
                  </a:cubicBezTo>
                  <a:cubicBezTo>
                    <a:pt x="40" y="15"/>
                    <a:pt x="41" y="15"/>
                    <a:pt x="43" y="14"/>
                  </a:cubicBezTo>
                  <a:moveTo>
                    <a:pt x="51" y="0"/>
                  </a:moveTo>
                  <a:cubicBezTo>
                    <a:pt x="51" y="0"/>
                    <a:pt x="51" y="0"/>
                    <a:pt x="50" y="0"/>
                  </a:cubicBezTo>
                  <a:cubicBezTo>
                    <a:pt x="46" y="0"/>
                    <a:pt x="43" y="0"/>
                    <a:pt x="39" y="1"/>
                  </a:cubicBezTo>
                  <a:cubicBezTo>
                    <a:pt x="38" y="2"/>
                    <a:pt x="36" y="2"/>
                    <a:pt x="35" y="3"/>
                  </a:cubicBezTo>
                  <a:cubicBezTo>
                    <a:pt x="28" y="5"/>
                    <a:pt x="22" y="9"/>
                    <a:pt x="17" y="14"/>
                  </a:cubicBezTo>
                  <a:cubicBezTo>
                    <a:pt x="16" y="15"/>
                    <a:pt x="15" y="16"/>
                    <a:pt x="14" y="17"/>
                  </a:cubicBezTo>
                  <a:cubicBezTo>
                    <a:pt x="5" y="26"/>
                    <a:pt x="0" y="38"/>
                    <a:pt x="1" y="51"/>
                  </a:cubicBezTo>
                  <a:cubicBezTo>
                    <a:pt x="1" y="59"/>
                    <a:pt x="3" y="67"/>
                    <a:pt x="6" y="74"/>
                  </a:cubicBezTo>
                  <a:cubicBezTo>
                    <a:pt x="7" y="75"/>
                    <a:pt x="8" y="76"/>
                    <a:pt x="9" y="78"/>
                  </a:cubicBezTo>
                  <a:cubicBezTo>
                    <a:pt x="16" y="90"/>
                    <a:pt x="29" y="98"/>
                    <a:pt x="44" y="100"/>
                  </a:cubicBezTo>
                  <a:cubicBezTo>
                    <a:pt x="45" y="101"/>
                    <a:pt x="47" y="101"/>
                    <a:pt x="48" y="101"/>
                  </a:cubicBezTo>
                  <a:cubicBezTo>
                    <a:pt x="49" y="101"/>
                    <a:pt x="50" y="101"/>
                    <a:pt x="51" y="101"/>
                  </a:cubicBezTo>
                  <a:cubicBezTo>
                    <a:pt x="51" y="101"/>
                    <a:pt x="52" y="101"/>
                    <a:pt x="52" y="101"/>
                  </a:cubicBezTo>
                  <a:cubicBezTo>
                    <a:pt x="56" y="101"/>
                    <a:pt x="59" y="100"/>
                    <a:pt x="63" y="100"/>
                  </a:cubicBezTo>
                  <a:cubicBezTo>
                    <a:pt x="64" y="99"/>
                    <a:pt x="65" y="99"/>
                    <a:pt x="67" y="98"/>
                  </a:cubicBezTo>
                  <a:cubicBezTo>
                    <a:pt x="76" y="95"/>
                    <a:pt x="84" y="90"/>
                    <a:pt x="90" y="83"/>
                  </a:cubicBezTo>
                  <a:cubicBezTo>
                    <a:pt x="91" y="82"/>
                    <a:pt x="92" y="80"/>
                    <a:pt x="93" y="79"/>
                  </a:cubicBezTo>
                  <a:cubicBezTo>
                    <a:pt x="98" y="71"/>
                    <a:pt x="102" y="61"/>
                    <a:pt x="102" y="49"/>
                  </a:cubicBezTo>
                  <a:cubicBezTo>
                    <a:pt x="101" y="29"/>
                    <a:pt x="88" y="11"/>
                    <a:pt x="70" y="3"/>
                  </a:cubicBezTo>
                  <a:cubicBezTo>
                    <a:pt x="68" y="3"/>
                    <a:pt x="67" y="2"/>
                    <a:pt x="66" y="2"/>
                  </a:cubicBezTo>
                  <a:cubicBezTo>
                    <a:pt x="61" y="1"/>
                    <a:pt x="56"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6" name="Freeform 20296"/>
            <p:cNvSpPr>
              <a:spLocks/>
            </p:cNvSpPr>
            <p:nvPr/>
          </p:nvSpPr>
          <p:spPr bwMode="auto">
            <a:xfrm>
              <a:off x="7349016" y="669479"/>
              <a:ext cx="77372" cy="79374"/>
            </a:xfrm>
            <a:custGeom>
              <a:avLst/>
              <a:gdLst>
                <a:gd name="T0" fmla="*/ 25 w 49"/>
                <a:gd name="T1" fmla="*/ 0 h 50"/>
                <a:gd name="T2" fmla="*/ 24 w 49"/>
                <a:gd name="T3" fmla="*/ 0 h 50"/>
                <a:gd name="T4" fmla="*/ 20 w 49"/>
                <a:gd name="T5" fmla="*/ 1 h 50"/>
                <a:gd name="T6" fmla="*/ 15 w 49"/>
                <a:gd name="T7" fmla="*/ 2 h 50"/>
                <a:gd name="T8" fmla="*/ 5 w 49"/>
                <a:gd name="T9" fmla="*/ 9 h 50"/>
                <a:gd name="T10" fmla="*/ 3 w 49"/>
                <a:gd name="T11" fmla="*/ 13 h 50"/>
                <a:gd name="T12" fmla="*/ 0 w 49"/>
                <a:gd name="T13" fmla="*/ 25 h 50"/>
                <a:gd name="T14" fmla="*/ 0 w 49"/>
                <a:gd name="T15" fmla="*/ 31 h 50"/>
                <a:gd name="T16" fmla="*/ 2 w 49"/>
                <a:gd name="T17" fmla="*/ 35 h 50"/>
                <a:gd name="T18" fmla="*/ 25 w 49"/>
                <a:gd name="T19" fmla="*/ 50 h 50"/>
                <a:gd name="T20" fmla="*/ 25 w 49"/>
                <a:gd name="T21" fmla="*/ 50 h 50"/>
                <a:gd name="T22" fmla="*/ 47 w 49"/>
                <a:gd name="T23" fmla="*/ 36 h 50"/>
                <a:gd name="T24" fmla="*/ 48 w 49"/>
                <a:gd name="T25" fmla="*/ 32 h 50"/>
                <a:gd name="T26" fmla="*/ 49 w 49"/>
                <a:gd name="T27" fmla="*/ 24 h 50"/>
                <a:gd name="T28" fmla="*/ 30 w 49"/>
                <a:gd name="T29" fmla="*/ 1 h 50"/>
                <a:gd name="T30" fmla="*/ 25 w 49"/>
                <a:gd name="T31" fmla="*/ 0 h 50"/>
                <a:gd name="T32" fmla="*/ 25 w 49"/>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25" y="0"/>
                  </a:moveTo>
                  <a:cubicBezTo>
                    <a:pt x="24" y="0"/>
                    <a:pt x="24" y="0"/>
                    <a:pt x="24" y="0"/>
                  </a:cubicBezTo>
                  <a:cubicBezTo>
                    <a:pt x="23" y="0"/>
                    <a:pt x="21" y="0"/>
                    <a:pt x="20" y="1"/>
                  </a:cubicBezTo>
                  <a:cubicBezTo>
                    <a:pt x="18" y="1"/>
                    <a:pt x="17" y="1"/>
                    <a:pt x="15" y="2"/>
                  </a:cubicBezTo>
                  <a:cubicBezTo>
                    <a:pt x="11" y="3"/>
                    <a:pt x="8" y="6"/>
                    <a:pt x="5" y="9"/>
                  </a:cubicBezTo>
                  <a:cubicBezTo>
                    <a:pt x="4" y="10"/>
                    <a:pt x="4" y="12"/>
                    <a:pt x="3" y="13"/>
                  </a:cubicBezTo>
                  <a:cubicBezTo>
                    <a:pt x="1" y="17"/>
                    <a:pt x="0" y="21"/>
                    <a:pt x="0" y="25"/>
                  </a:cubicBezTo>
                  <a:cubicBezTo>
                    <a:pt x="0" y="27"/>
                    <a:pt x="0" y="29"/>
                    <a:pt x="0" y="31"/>
                  </a:cubicBezTo>
                  <a:cubicBezTo>
                    <a:pt x="1" y="32"/>
                    <a:pt x="1" y="33"/>
                    <a:pt x="2" y="35"/>
                  </a:cubicBezTo>
                  <a:cubicBezTo>
                    <a:pt x="6" y="44"/>
                    <a:pt x="14" y="50"/>
                    <a:pt x="25" y="50"/>
                  </a:cubicBezTo>
                  <a:cubicBezTo>
                    <a:pt x="25" y="50"/>
                    <a:pt x="25" y="50"/>
                    <a:pt x="25" y="50"/>
                  </a:cubicBezTo>
                  <a:cubicBezTo>
                    <a:pt x="35" y="50"/>
                    <a:pt x="43" y="44"/>
                    <a:pt x="47" y="36"/>
                  </a:cubicBezTo>
                  <a:cubicBezTo>
                    <a:pt x="47" y="35"/>
                    <a:pt x="48" y="33"/>
                    <a:pt x="48" y="32"/>
                  </a:cubicBezTo>
                  <a:cubicBezTo>
                    <a:pt x="49" y="30"/>
                    <a:pt x="49" y="27"/>
                    <a:pt x="49" y="24"/>
                  </a:cubicBezTo>
                  <a:cubicBezTo>
                    <a:pt x="49" y="13"/>
                    <a:pt x="41" y="3"/>
                    <a:pt x="30" y="1"/>
                  </a:cubicBezTo>
                  <a:cubicBezTo>
                    <a:pt x="28" y="0"/>
                    <a:pt x="27" y="0"/>
                    <a:pt x="25" y="0"/>
                  </a:cubicBezTo>
                  <a:cubicBezTo>
                    <a:pt x="25" y="0"/>
                    <a:pt x="25"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7" name="Freeform 20297"/>
            <p:cNvSpPr>
              <a:spLocks noEditPoints="1"/>
            </p:cNvSpPr>
            <p:nvPr/>
          </p:nvSpPr>
          <p:spPr bwMode="auto">
            <a:xfrm>
              <a:off x="7308329" y="628791"/>
              <a:ext cx="158747" cy="159414"/>
            </a:xfrm>
            <a:custGeom>
              <a:avLst/>
              <a:gdLst>
                <a:gd name="T0" fmla="*/ 42 w 101"/>
                <a:gd name="T1" fmla="*/ 15 h 101"/>
                <a:gd name="T2" fmla="*/ 50 w 101"/>
                <a:gd name="T3" fmla="*/ 14 h 101"/>
                <a:gd name="T4" fmla="*/ 51 w 101"/>
                <a:gd name="T5" fmla="*/ 14 h 101"/>
                <a:gd name="T6" fmla="*/ 53 w 101"/>
                <a:gd name="T7" fmla="*/ 14 h 101"/>
                <a:gd name="T8" fmla="*/ 57 w 101"/>
                <a:gd name="T9" fmla="*/ 15 h 101"/>
                <a:gd name="T10" fmla="*/ 87 w 101"/>
                <a:gd name="T11" fmla="*/ 50 h 101"/>
                <a:gd name="T12" fmla="*/ 86 w 101"/>
                <a:gd name="T13" fmla="*/ 63 h 101"/>
                <a:gd name="T14" fmla="*/ 84 w 101"/>
                <a:gd name="T15" fmla="*/ 67 h 101"/>
                <a:gd name="T16" fmla="*/ 51 w 101"/>
                <a:gd name="T17" fmla="*/ 88 h 101"/>
                <a:gd name="T18" fmla="*/ 51 w 101"/>
                <a:gd name="T19" fmla="*/ 88 h 101"/>
                <a:gd name="T20" fmla="*/ 16 w 101"/>
                <a:gd name="T21" fmla="*/ 65 h 101"/>
                <a:gd name="T22" fmla="*/ 15 w 101"/>
                <a:gd name="T23" fmla="*/ 60 h 101"/>
                <a:gd name="T24" fmla="*/ 14 w 101"/>
                <a:gd name="T25" fmla="*/ 52 h 101"/>
                <a:gd name="T26" fmla="*/ 19 w 101"/>
                <a:gd name="T27" fmla="*/ 32 h 101"/>
                <a:gd name="T28" fmla="*/ 21 w 101"/>
                <a:gd name="T29" fmla="*/ 28 h 101"/>
                <a:gd name="T30" fmla="*/ 38 w 101"/>
                <a:gd name="T31" fmla="*/ 16 h 101"/>
                <a:gd name="T32" fmla="*/ 42 w 101"/>
                <a:gd name="T33" fmla="*/ 15 h 101"/>
                <a:gd name="T34" fmla="*/ 51 w 101"/>
                <a:gd name="T35" fmla="*/ 0 h 101"/>
                <a:gd name="T36" fmla="*/ 50 w 101"/>
                <a:gd name="T37" fmla="*/ 0 h 101"/>
                <a:gd name="T38" fmla="*/ 38 w 101"/>
                <a:gd name="T39" fmla="*/ 2 h 101"/>
                <a:gd name="T40" fmla="*/ 34 w 101"/>
                <a:gd name="T41" fmla="*/ 3 h 101"/>
                <a:gd name="T42" fmla="*/ 10 w 101"/>
                <a:gd name="T43" fmla="*/ 21 h 101"/>
                <a:gd name="T44" fmla="*/ 8 w 101"/>
                <a:gd name="T45" fmla="*/ 24 h 101"/>
                <a:gd name="T46" fmla="*/ 0 w 101"/>
                <a:gd name="T47" fmla="*/ 52 h 101"/>
                <a:gd name="T48" fmla="*/ 2 w 101"/>
                <a:gd name="T49" fmla="*/ 65 h 101"/>
                <a:gd name="T50" fmla="*/ 3 w 101"/>
                <a:gd name="T51" fmla="*/ 69 h 101"/>
                <a:gd name="T52" fmla="*/ 51 w 101"/>
                <a:gd name="T53" fmla="*/ 101 h 101"/>
                <a:gd name="T54" fmla="*/ 51 w 101"/>
                <a:gd name="T55" fmla="*/ 101 h 101"/>
                <a:gd name="T56" fmla="*/ 97 w 101"/>
                <a:gd name="T57" fmla="*/ 72 h 101"/>
                <a:gd name="T58" fmla="*/ 98 w 101"/>
                <a:gd name="T59" fmla="*/ 68 h 101"/>
                <a:gd name="T60" fmla="*/ 101 w 101"/>
                <a:gd name="T61" fmla="*/ 50 h 101"/>
                <a:gd name="T62" fmla="*/ 58 w 101"/>
                <a:gd name="T63" fmla="*/ 1 h 101"/>
                <a:gd name="T64" fmla="*/ 54 w 101"/>
                <a:gd name="T65" fmla="*/ 1 h 101"/>
                <a:gd name="T66" fmla="*/ 51 w 101"/>
                <a:gd name="T6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101">
                  <a:moveTo>
                    <a:pt x="42" y="15"/>
                  </a:moveTo>
                  <a:cubicBezTo>
                    <a:pt x="45" y="14"/>
                    <a:pt x="47" y="14"/>
                    <a:pt x="50" y="14"/>
                  </a:cubicBezTo>
                  <a:cubicBezTo>
                    <a:pt x="50" y="14"/>
                    <a:pt x="50" y="14"/>
                    <a:pt x="51" y="14"/>
                  </a:cubicBezTo>
                  <a:cubicBezTo>
                    <a:pt x="51" y="14"/>
                    <a:pt x="52" y="14"/>
                    <a:pt x="53" y="14"/>
                  </a:cubicBezTo>
                  <a:cubicBezTo>
                    <a:pt x="54" y="14"/>
                    <a:pt x="56" y="14"/>
                    <a:pt x="57" y="15"/>
                  </a:cubicBezTo>
                  <a:cubicBezTo>
                    <a:pt x="74" y="18"/>
                    <a:pt x="87" y="32"/>
                    <a:pt x="87" y="50"/>
                  </a:cubicBezTo>
                  <a:cubicBezTo>
                    <a:pt x="88" y="55"/>
                    <a:pt x="87" y="59"/>
                    <a:pt x="86" y="63"/>
                  </a:cubicBezTo>
                  <a:cubicBezTo>
                    <a:pt x="85" y="64"/>
                    <a:pt x="85" y="65"/>
                    <a:pt x="84" y="67"/>
                  </a:cubicBezTo>
                  <a:cubicBezTo>
                    <a:pt x="78" y="79"/>
                    <a:pt x="66" y="88"/>
                    <a:pt x="51" y="88"/>
                  </a:cubicBezTo>
                  <a:cubicBezTo>
                    <a:pt x="51" y="88"/>
                    <a:pt x="51" y="88"/>
                    <a:pt x="51" y="88"/>
                  </a:cubicBezTo>
                  <a:cubicBezTo>
                    <a:pt x="35" y="88"/>
                    <a:pt x="22" y="78"/>
                    <a:pt x="16" y="65"/>
                  </a:cubicBezTo>
                  <a:cubicBezTo>
                    <a:pt x="16" y="63"/>
                    <a:pt x="15" y="62"/>
                    <a:pt x="15" y="60"/>
                  </a:cubicBezTo>
                  <a:cubicBezTo>
                    <a:pt x="14" y="58"/>
                    <a:pt x="14" y="55"/>
                    <a:pt x="14" y="52"/>
                  </a:cubicBezTo>
                  <a:cubicBezTo>
                    <a:pt x="14" y="44"/>
                    <a:pt x="15" y="38"/>
                    <a:pt x="19" y="32"/>
                  </a:cubicBezTo>
                  <a:cubicBezTo>
                    <a:pt x="20" y="31"/>
                    <a:pt x="20" y="30"/>
                    <a:pt x="21" y="28"/>
                  </a:cubicBezTo>
                  <a:cubicBezTo>
                    <a:pt x="26" y="23"/>
                    <a:pt x="31" y="19"/>
                    <a:pt x="38" y="16"/>
                  </a:cubicBezTo>
                  <a:cubicBezTo>
                    <a:pt x="39" y="16"/>
                    <a:pt x="41" y="15"/>
                    <a:pt x="42" y="15"/>
                  </a:cubicBezTo>
                  <a:moveTo>
                    <a:pt x="51" y="0"/>
                  </a:moveTo>
                  <a:cubicBezTo>
                    <a:pt x="50" y="0"/>
                    <a:pt x="50" y="0"/>
                    <a:pt x="50" y="0"/>
                  </a:cubicBezTo>
                  <a:cubicBezTo>
                    <a:pt x="46" y="1"/>
                    <a:pt x="42" y="1"/>
                    <a:pt x="38" y="2"/>
                  </a:cubicBezTo>
                  <a:cubicBezTo>
                    <a:pt x="37" y="2"/>
                    <a:pt x="36" y="3"/>
                    <a:pt x="34" y="3"/>
                  </a:cubicBezTo>
                  <a:cubicBezTo>
                    <a:pt x="24" y="7"/>
                    <a:pt x="16" y="13"/>
                    <a:pt x="10" y="21"/>
                  </a:cubicBezTo>
                  <a:cubicBezTo>
                    <a:pt x="9" y="22"/>
                    <a:pt x="8" y="23"/>
                    <a:pt x="8" y="24"/>
                  </a:cubicBezTo>
                  <a:cubicBezTo>
                    <a:pt x="3" y="32"/>
                    <a:pt x="0" y="42"/>
                    <a:pt x="0" y="52"/>
                  </a:cubicBezTo>
                  <a:cubicBezTo>
                    <a:pt x="0" y="56"/>
                    <a:pt x="1" y="61"/>
                    <a:pt x="2" y="65"/>
                  </a:cubicBezTo>
                  <a:cubicBezTo>
                    <a:pt x="2" y="66"/>
                    <a:pt x="3" y="68"/>
                    <a:pt x="3" y="69"/>
                  </a:cubicBezTo>
                  <a:cubicBezTo>
                    <a:pt x="11" y="88"/>
                    <a:pt x="29" y="101"/>
                    <a:pt x="51" y="101"/>
                  </a:cubicBezTo>
                  <a:cubicBezTo>
                    <a:pt x="51" y="101"/>
                    <a:pt x="51" y="101"/>
                    <a:pt x="51" y="101"/>
                  </a:cubicBezTo>
                  <a:cubicBezTo>
                    <a:pt x="72" y="101"/>
                    <a:pt x="89" y="89"/>
                    <a:pt x="97" y="72"/>
                  </a:cubicBezTo>
                  <a:cubicBezTo>
                    <a:pt x="97" y="70"/>
                    <a:pt x="98" y="69"/>
                    <a:pt x="98" y="68"/>
                  </a:cubicBezTo>
                  <a:cubicBezTo>
                    <a:pt x="100" y="62"/>
                    <a:pt x="101" y="56"/>
                    <a:pt x="101" y="50"/>
                  </a:cubicBezTo>
                  <a:cubicBezTo>
                    <a:pt x="101" y="25"/>
                    <a:pt x="82" y="5"/>
                    <a:pt x="58" y="1"/>
                  </a:cubicBezTo>
                  <a:cubicBezTo>
                    <a:pt x="57" y="1"/>
                    <a:pt x="56" y="1"/>
                    <a:pt x="54" y="1"/>
                  </a:cubicBezTo>
                  <a:cubicBezTo>
                    <a:pt x="53" y="0"/>
                    <a:pt x="52"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8" name="Freeform 20298"/>
            <p:cNvSpPr>
              <a:spLocks/>
            </p:cNvSpPr>
            <p:nvPr/>
          </p:nvSpPr>
          <p:spPr bwMode="auto">
            <a:xfrm>
              <a:off x="6920132" y="-843286"/>
              <a:ext cx="54027" cy="53360"/>
            </a:xfrm>
            <a:custGeom>
              <a:avLst/>
              <a:gdLst>
                <a:gd name="T0" fmla="*/ 17 w 34"/>
                <a:gd name="T1" fmla="*/ 0 h 34"/>
                <a:gd name="T2" fmla="*/ 17 w 34"/>
                <a:gd name="T3" fmla="*/ 0 h 34"/>
                <a:gd name="T4" fmla="*/ 15 w 34"/>
                <a:gd name="T5" fmla="*/ 0 h 34"/>
                <a:gd name="T6" fmla="*/ 11 w 34"/>
                <a:gd name="T7" fmla="*/ 1 h 34"/>
                <a:gd name="T8" fmla="*/ 2 w 34"/>
                <a:gd name="T9" fmla="*/ 10 h 34"/>
                <a:gd name="T10" fmla="*/ 0 w 34"/>
                <a:gd name="T11" fmla="*/ 14 h 34"/>
                <a:gd name="T12" fmla="*/ 0 w 34"/>
                <a:gd name="T13" fmla="*/ 17 h 34"/>
                <a:gd name="T14" fmla="*/ 0 w 34"/>
                <a:gd name="T15" fmla="*/ 19 h 34"/>
                <a:gd name="T16" fmla="*/ 1 w 34"/>
                <a:gd name="T17" fmla="*/ 23 h 34"/>
                <a:gd name="T18" fmla="*/ 17 w 34"/>
                <a:gd name="T19" fmla="*/ 34 h 34"/>
                <a:gd name="T20" fmla="*/ 17 w 34"/>
                <a:gd name="T21" fmla="*/ 34 h 34"/>
                <a:gd name="T22" fmla="*/ 19 w 34"/>
                <a:gd name="T23" fmla="*/ 34 h 34"/>
                <a:gd name="T24" fmla="*/ 23 w 34"/>
                <a:gd name="T25" fmla="*/ 33 h 34"/>
                <a:gd name="T26" fmla="*/ 34 w 34"/>
                <a:gd name="T27" fmla="*/ 17 h 34"/>
                <a:gd name="T28" fmla="*/ 34 w 34"/>
                <a:gd name="T29" fmla="*/ 17 h 34"/>
                <a:gd name="T30" fmla="*/ 33 w 34"/>
                <a:gd name="T31" fmla="*/ 13 h 34"/>
                <a:gd name="T32" fmla="*/ 17 w 34"/>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17" y="0"/>
                  </a:moveTo>
                  <a:cubicBezTo>
                    <a:pt x="17" y="0"/>
                    <a:pt x="17" y="0"/>
                    <a:pt x="17" y="0"/>
                  </a:cubicBezTo>
                  <a:cubicBezTo>
                    <a:pt x="16" y="0"/>
                    <a:pt x="15" y="0"/>
                    <a:pt x="15" y="0"/>
                  </a:cubicBezTo>
                  <a:cubicBezTo>
                    <a:pt x="13" y="0"/>
                    <a:pt x="12" y="1"/>
                    <a:pt x="11" y="1"/>
                  </a:cubicBezTo>
                  <a:cubicBezTo>
                    <a:pt x="7" y="3"/>
                    <a:pt x="3" y="6"/>
                    <a:pt x="2" y="10"/>
                  </a:cubicBezTo>
                  <a:cubicBezTo>
                    <a:pt x="1" y="11"/>
                    <a:pt x="1" y="12"/>
                    <a:pt x="0" y="14"/>
                  </a:cubicBezTo>
                  <a:cubicBezTo>
                    <a:pt x="0" y="15"/>
                    <a:pt x="0" y="16"/>
                    <a:pt x="0" y="17"/>
                  </a:cubicBezTo>
                  <a:cubicBezTo>
                    <a:pt x="0" y="18"/>
                    <a:pt x="0" y="18"/>
                    <a:pt x="0" y="19"/>
                  </a:cubicBezTo>
                  <a:cubicBezTo>
                    <a:pt x="0" y="20"/>
                    <a:pt x="0" y="21"/>
                    <a:pt x="1" y="23"/>
                  </a:cubicBezTo>
                  <a:cubicBezTo>
                    <a:pt x="3" y="29"/>
                    <a:pt x="10" y="34"/>
                    <a:pt x="17" y="34"/>
                  </a:cubicBezTo>
                  <a:cubicBezTo>
                    <a:pt x="17" y="34"/>
                    <a:pt x="17" y="34"/>
                    <a:pt x="17" y="34"/>
                  </a:cubicBezTo>
                  <a:cubicBezTo>
                    <a:pt x="18" y="34"/>
                    <a:pt x="19" y="34"/>
                    <a:pt x="19" y="34"/>
                  </a:cubicBezTo>
                  <a:cubicBezTo>
                    <a:pt x="21" y="34"/>
                    <a:pt x="22" y="33"/>
                    <a:pt x="23" y="33"/>
                  </a:cubicBezTo>
                  <a:cubicBezTo>
                    <a:pt x="30" y="30"/>
                    <a:pt x="34" y="24"/>
                    <a:pt x="34" y="17"/>
                  </a:cubicBezTo>
                  <a:cubicBezTo>
                    <a:pt x="34" y="17"/>
                    <a:pt x="34" y="17"/>
                    <a:pt x="34" y="17"/>
                  </a:cubicBezTo>
                  <a:cubicBezTo>
                    <a:pt x="34" y="15"/>
                    <a:pt x="34" y="14"/>
                    <a:pt x="33" y="13"/>
                  </a:cubicBezTo>
                  <a:cubicBezTo>
                    <a:pt x="32" y="5"/>
                    <a:pt x="25" y="0"/>
                    <a:pt x="1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9" name="Freeform 20299"/>
            <p:cNvSpPr>
              <a:spLocks noEditPoints="1"/>
            </p:cNvSpPr>
            <p:nvPr/>
          </p:nvSpPr>
          <p:spPr bwMode="auto">
            <a:xfrm>
              <a:off x="6892118" y="-871967"/>
              <a:ext cx="110056" cy="108722"/>
            </a:xfrm>
            <a:custGeom>
              <a:avLst/>
              <a:gdLst>
                <a:gd name="T0" fmla="*/ 31 w 70"/>
                <a:gd name="T1" fmla="*/ 10 h 69"/>
                <a:gd name="T2" fmla="*/ 34 w 70"/>
                <a:gd name="T3" fmla="*/ 10 h 69"/>
                <a:gd name="T4" fmla="*/ 35 w 70"/>
                <a:gd name="T5" fmla="*/ 10 h 69"/>
                <a:gd name="T6" fmla="*/ 60 w 70"/>
                <a:gd name="T7" fmla="*/ 30 h 69"/>
                <a:gd name="T8" fmla="*/ 60 w 70"/>
                <a:gd name="T9" fmla="*/ 34 h 69"/>
                <a:gd name="T10" fmla="*/ 60 w 70"/>
                <a:gd name="T11" fmla="*/ 35 h 69"/>
                <a:gd name="T12" fmla="*/ 44 w 70"/>
                <a:gd name="T13" fmla="*/ 59 h 69"/>
                <a:gd name="T14" fmla="*/ 39 w 70"/>
                <a:gd name="T15" fmla="*/ 60 h 69"/>
                <a:gd name="T16" fmla="*/ 35 w 70"/>
                <a:gd name="T17" fmla="*/ 60 h 69"/>
                <a:gd name="T18" fmla="*/ 35 w 70"/>
                <a:gd name="T19" fmla="*/ 60 h 69"/>
                <a:gd name="T20" fmla="*/ 11 w 70"/>
                <a:gd name="T21" fmla="*/ 42 h 69"/>
                <a:gd name="T22" fmla="*/ 10 w 70"/>
                <a:gd name="T23" fmla="*/ 38 h 69"/>
                <a:gd name="T24" fmla="*/ 10 w 70"/>
                <a:gd name="T25" fmla="*/ 35 h 69"/>
                <a:gd name="T26" fmla="*/ 10 w 70"/>
                <a:gd name="T27" fmla="*/ 29 h 69"/>
                <a:gd name="T28" fmla="*/ 12 w 70"/>
                <a:gd name="T29" fmla="*/ 25 h 69"/>
                <a:gd name="T30" fmla="*/ 26 w 70"/>
                <a:gd name="T31" fmla="*/ 11 h 69"/>
                <a:gd name="T32" fmla="*/ 31 w 70"/>
                <a:gd name="T33" fmla="*/ 10 h 69"/>
                <a:gd name="T34" fmla="*/ 35 w 70"/>
                <a:gd name="T35" fmla="*/ 0 h 69"/>
                <a:gd name="T36" fmla="*/ 34 w 70"/>
                <a:gd name="T37" fmla="*/ 0 h 69"/>
                <a:gd name="T38" fmla="*/ 28 w 70"/>
                <a:gd name="T39" fmla="*/ 1 h 69"/>
                <a:gd name="T40" fmla="*/ 24 w 70"/>
                <a:gd name="T41" fmla="*/ 2 h 69"/>
                <a:gd name="T42" fmla="*/ 3 w 70"/>
                <a:gd name="T43" fmla="*/ 22 h 69"/>
                <a:gd name="T44" fmla="*/ 2 w 70"/>
                <a:gd name="T45" fmla="*/ 26 h 69"/>
                <a:gd name="T46" fmla="*/ 0 w 70"/>
                <a:gd name="T47" fmla="*/ 36 h 69"/>
                <a:gd name="T48" fmla="*/ 1 w 70"/>
                <a:gd name="T49" fmla="*/ 39 h 69"/>
                <a:gd name="T50" fmla="*/ 2 w 70"/>
                <a:gd name="T51" fmla="*/ 44 h 69"/>
                <a:gd name="T52" fmla="*/ 35 w 70"/>
                <a:gd name="T53" fmla="*/ 69 h 69"/>
                <a:gd name="T54" fmla="*/ 36 w 70"/>
                <a:gd name="T55" fmla="*/ 69 h 69"/>
                <a:gd name="T56" fmla="*/ 42 w 70"/>
                <a:gd name="T57" fmla="*/ 69 h 69"/>
                <a:gd name="T58" fmla="*/ 46 w 70"/>
                <a:gd name="T59" fmla="*/ 68 h 69"/>
                <a:gd name="T60" fmla="*/ 69 w 70"/>
                <a:gd name="T61" fmla="*/ 34 h 69"/>
                <a:gd name="T62" fmla="*/ 69 w 70"/>
                <a:gd name="T63" fmla="*/ 32 h 69"/>
                <a:gd name="T64" fmla="*/ 69 w 70"/>
                <a:gd name="T65" fmla="*/ 28 h 69"/>
                <a:gd name="T66" fmla="*/ 35 w 70"/>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 h="69">
                  <a:moveTo>
                    <a:pt x="31" y="10"/>
                  </a:moveTo>
                  <a:cubicBezTo>
                    <a:pt x="32" y="10"/>
                    <a:pt x="33" y="10"/>
                    <a:pt x="34" y="10"/>
                  </a:cubicBezTo>
                  <a:cubicBezTo>
                    <a:pt x="35" y="10"/>
                    <a:pt x="35" y="10"/>
                    <a:pt x="35" y="10"/>
                  </a:cubicBezTo>
                  <a:cubicBezTo>
                    <a:pt x="47" y="10"/>
                    <a:pt x="57" y="18"/>
                    <a:pt x="60" y="30"/>
                  </a:cubicBezTo>
                  <a:cubicBezTo>
                    <a:pt x="60" y="31"/>
                    <a:pt x="60" y="32"/>
                    <a:pt x="60" y="34"/>
                  </a:cubicBezTo>
                  <a:cubicBezTo>
                    <a:pt x="60" y="34"/>
                    <a:pt x="60" y="34"/>
                    <a:pt x="60" y="35"/>
                  </a:cubicBezTo>
                  <a:cubicBezTo>
                    <a:pt x="60" y="46"/>
                    <a:pt x="53" y="55"/>
                    <a:pt x="44" y="59"/>
                  </a:cubicBezTo>
                  <a:cubicBezTo>
                    <a:pt x="42" y="59"/>
                    <a:pt x="41" y="60"/>
                    <a:pt x="39" y="60"/>
                  </a:cubicBezTo>
                  <a:cubicBezTo>
                    <a:pt x="38" y="60"/>
                    <a:pt x="37" y="60"/>
                    <a:pt x="35" y="60"/>
                  </a:cubicBezTo>
                  <a:cubicBezTo>
                    <a:pt x="35" y="60"/>
                    <a:pt x="35" y="60"/>
                    <a:pt x="35" y="60"/>
                  </a:cubicBezTo>
                  <a:cubicBezTo>
                    <a:pt x="24" y="60"/>
                    <a:pt x="14" y="53"/>
                    <a:pt x="11" y="42"/>
                  </a:cubicBezTo>
                  <a:cubicBezTo>
                    <a:pt x="10" y="41"/>
                    <a:pt x="10" y="39"/>
                    <a:pt x="10" y="38"/>
                  </a:cubicBezTo>
                  <a:cubicBezTo>
                    <a:pt x="10" y="37"/>
                    <a:pt x="10" y="36"/>
                    <a:pt x="10" y="35"/>
                  </a:cubicBezTo>
                  <a:cubicBezTo>
                    <a:pt x="10" y="33"/>
                    <a:pt x="10" y="31"/>
                    <a:pt x="10" y="29"/>
                  </a:cubicBezTo>
                  <a:cubicBezTo>
                    <a:pt x="11" y="28"/>
                    <a:pt x="11" y="26"/>
                    <a:pt x="12" y="25"/>
                  </a:cubicBezTo>
                  <a:cubicBezTo>
                    <a:pt x="15" y="19"/>
                    <a:pt x="20" y="14"/>
                    <a:pt x="26" y="11"/>
                  </a:cubicBezTo>
                  <a:cubicBezTo>
                    <a:pt x="28" y="11"/>
                    <a:pt x="29" y="10"/>
                    <a:pt x="31" y="10"/>
                  </a:cubicBezTo>
                  <a:moveTo>
                    <a:pt x="35" y="0"/>
                  </a:moveTo>
                  <a:cubicBezTo>
                    <a:pt x="35" y="0"/>
                    <a:pt x="35" y="0"/>
                    <a:pt x="34" y="0"/>
                  </a:cubicBezTo>
                  <a:cubicBezTo>
                    <a:pt x="32" y="1"/>
                    <a:pt x="30" y="1"/>
                    <a:pt x="28" y="1"/>
                  </a:cubicBezTo>
                  <a:cubicBezTo>
                    <a:pt x="27" y="1"/>
                    <a:pt x="25" y="2"/>
                    <a:pt x="24" y="2"/>
                  </a:cubicBezTo>
                  <a:cubicBezTo>
                    <a:pt x="14" y="5"/>
                    <a:pt x="7" y="13"/>
                    <a:pt x="3" y="22"/>
                  </a:cubicBezTo>
                  <a:cubicBezTo>
                    <a:pt x="2" y="23"/>
                    <a:pt x="2" y="25"/>
                    <a:pt x="2" y="26"/>
                  </a:cubicBezTo>
                  <a:cubicBezTo>
                    <a:pt x="1" y="29"/>
                    <a:pt x="0" y="32"/>
                    <a:pt x="0" y="36"/>
                  </a:cubicBezTo>
                  <a:cubicBezTo>
                    <a:pt x="0" y="37"/>
                    <a:pt x="1" y="38"/>
                    <a:pt x="1" y="39"/>
                  </a:cubicBezTo>
                  <a:cubicBezTo>
                    <a:pt x="1" y="41"/>
                    <a:pt x="1" y="42"/>
                    <a:pt x="2" y="44"/>
                  </a:cubicBezTo>
                  <a:cubicBezTo>
                    <a:pt x="5" y="59"/>
                    <a:pt x="19" y="69"/>
                    <a:pt x="35" y="69"/>
                  </a:cubicBezTo>
                  <a:cubicBezTo>
                    <a:pt x="35" y="69"/>
                    <a:pt x="35" y="69"/>
                    <a:pt x="36" y="69"/>
                  </a:cubicBezTo>
                  <a:cubicBezTo>
                    <a:pt x="38" y="69"/>
                    <a:pt x="40" y="69"/>
                    <a:pt x="42" y="69"/>
                  </a:cubicBezTo>
                  <a:cubicBezTo>
                    <a:pt x="43" y="68"/>
                    <a:pt x="45" y="68"/>
                    <a:pt x="46" y="68"/>
                  </a:cubicBezTo>
                  <a:cubicBezTo>
                    <a:pt x="60" y="63"/>
                    <a:pt x="70" y="50"/>
                    <a:pt x="69" y="34"/>
                  </a:cubicBezTo>
                  <a:cubicBezTo>
                    <a:pt x="69" y="34"/>
                    <a:pt x="69" y="33"/>
                    <a:pt x="69" y="32"/>
                  </a:cubicBezTo>
                  <a:cubicBezTo>
                    <a:pt x="69" y="31"/>
                    <a:pt x="69" y="29"/>
                    <a:pt x="69" y="28"/>
                  </a:cubicBezTo>
                  <a:cubicBezTo>
                    <a:pt x="65" y="12"/>
                    <a:pt x="52"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0" name="Freeform 20306"/>
            <p:cNvSpPr>
              <a:spLocks/>
            </p:cNvSpPr>
            <p:nvPr/>
          </p:nvSpPr>
          <p:spPr bwMode="auto">
            <a:xfrm>
              <a:off x="6452561" y="-122922"/>
              <a:ext cx="45356" cy="45356"/>
            </a:xfrm>
            <a:custGeom>
              <a:avLst/>
              <a:gdLst>
                <a:gd name="T0" fmla="*/ 15 w 29"/>
                <a:gd name="T1" fmla="*/ 0 h 29"/>
                <a:gd name="T2" fmla="*/ 14 w 29"/>
                <a:gd name="T3" fmla="*/ 0 h 29"/>
                <a:gd name="T4" fmla="*/ 10 w 29"/>
                <a:gd name="T5" fmla="*/ 1 h 29"/>
                <a:gd name="T6" fmla="*/ 6 w 29"/>
                <a:gd name="T7" fmla="*/ 3 h 29"/>
                <a:gd name="T8" fmla="*/ 2 w 29"/>
                <a:gd name="T9" fmla="*/ 7 h 29"/>
                <a:gd name="T10" fmla="*/ 1 w 29"/>
                <a:gd name="T11" fmla="*/ 11 h 29"/>
                <a:gd name="T12" fmla="*/ 0 w 29"/>
                <a:gd name="T13" fmla="*/ 15 h 29"/>
                <a:gd name="T14" fmla="*/ 1 w 29"/>
                <a:gd name="T15" fmla="*/ 19 h 29"/>
                <a:gd name="T16" fmla="*/ 2 w 29"/>
                <a:gd name="T17" fmla="*/ 22 h 29"/>
                <a:gd name="T18" fmla="*/ 13 w 29"/>
                <a:gd name="T19" fmla="*/ 29 h 29"/>
                <a:gd name="T20" fmla="*/ 15 w 29"/>
                <a:gd name="T21" fmla="*/ 29 h 29"/>
                <a:gd name="T22" fmla="*/ 15 w 29"/>
                <a:gd name="T23" fmla="*/ 29 h 29"/>
                <a:gd name="T24" fmla="*/ 17 w 29"/>
                <a:gd name="T25" fmla="*/ 29 h 29"/>
                <a:gd name="T26" fmla="*/ 23 w 29"/>
                <a:gd name="T27" fmla="*/ 26 h 29"/>
                <a:gd name="T28" fmla="*/ 26 w 29"/>
                <a:gd name="T29" fmla="*/ 23 h 29"/>
                <a:gd name="T30" fmla="*/ 29 w 29"/>
                <a:gd name="T31" fmla="*/ 14 h 29"/>
                <a:gd name="T32" fmla="*/ 28 w 29"/>
                <a:gd name="T33" fmla="*/ 10 h 29"/>
                <a:gd name="T34" fmla="*/ 26 w 29"/>
                <a:gd name="T35" fmla="*/ 6 h 29"/>
                <a:gd name="T36" fmla="*/ 21 w 29"/>
                <a:gd name="T37" fmla="*/ 2 h 29"/>
                <a:gd name="T38" fmla="*/ 21 w 29"/>
                <a:gd name="T39" fmla="*/ 2 h 29"/>
                <a:gd name="T40" fmla="*/ 17 w 29"/>
                <a:gd name="T41" fmla="*/ 0 h 29"/>
                <a:gd name="T42" fmla="*/ 17 w 29"/>
                <a:gd name="T43" fmla="*/ 0 h 29"/>
                <a:gd name="T44" fmla="*/ 15 w 29"/>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15" y="0"/>
                  </a:moveTo>
                  <a:cubicBezTo>
                    <a:pt x="14" y="0"/>
                    <a:pt x="14" y="0"/>
                    <a:pt x="14" y="0"/>
                  </a:cubicBezTo>
                  <a:cubicBezTo>
                    <a:pt x="13" y="0"/>
                    <a:pt x="12" y="0"/>
                    <a:pt x="10" y="1"/>
                  </a:cubicBezTo>
                  <a:cubicBezTo>
                    <a:pt x="9" y="1"/>
                    <a:pt x="8" y="2"/>
                    <a:pt x="6" y="3"/>
                  </a:cubicBezTo>
                  <a:cubicBezTo>
                    <a:pt x="5" y="4"/>
                    <a:pt x="3" y="5"/>
                    <a:pt x="2" y="7"/>
                  </a:cubicBezTo>
                  <a:cubicBezTo>
                    <a:pt x="2" y="8"/>
                    <a:pt x="1" y="9"/>
                    <a:pt x="1" y="11"/>
                  </a:cubicBezTo>
                  <a:cubicBezTo>
                    <a:pt x="0" y="12"/>
                    <a:pt x="0" y="13"/>
                    <a:pt x="0" y="15"/>
                  </a:cubicBezTo>
                  <a:cubicBezTo>
                    <a:pt x="0" y="16"/>
                    <a:pt x="0" y="17"/>
                    <a:pt x="1" y="19"/>
                  </a:cubicBezTo>
                  <a:cubicBezTo>
                    <a:pt x="1" y="20"/>
                    <a:pt x="2" y="21"/>
                    <a:pt x="2" y="22"/>
                  </a:cubicBezTo>
                  <a:cubicBezTo>
                    <a:pt x="5" y="26"/>
                    <a:pt x="9" y="29"/>
                    <a:pt x="13" y="29"/>
                  </a:cubicBezTo>
                  <a:cubicBezTo>
                    <a:pt x="13" y="29"/>
                    <a:pt x="14" y="29"/>
                    <a:pt x="15" y="29"/>
                  </a:cubicBezTo>
                  <a:cubicBezTo>
                    <a:pt x="15" y="29"/>
                    <a:pt x="15" y="29"/>
                    <a:pt x="15" y="29"/>
                  </a:cubicBezTo>
                  <a:cubicBezTo>
                    <a:pt x="16" y="29"/>
                    <a:pt x="17" y="29"/>
                    <a:pt x="17" y="29"/>
                  </a:cubicBezTo>
                  <a:cubicBezTo>
                    <a:pt x="19" y="28"/>
                    <a:pt x="21" y="27"/>
                    <a:pt x="23" y="26"/>
                  </a:cubicBezTo>
                  <a:cubicBezTo>
                    <a:pt x="24" y="25"/>
                    <a:pt x="25" y="24"/>
                    <a:pt x="26" y="23"/>
                  </a:cubicBezTo>
                  <a:cubicBezTo>
                    <a:pt x="28" y="21"/>
                    <a:pt x="29" y="18"/>
                    <a:pt x="29" y="14"/>
                  </a:cubicBezTo>
                  <a:cubicBezTo>
                    <a:pt x="29" y="13"/>
                    <a:pt x="29" y="11"/>
                    <a:pt x="28" y="10"/>
                  </a:cubicBezTo>
                  <a:cubicBezTo>
                    <a:pt x="28" y="8"/>
                    <a:pt x="27" y="7"/>
                    <a:pt x="26" y="6"/>
                  </a:cubicBezTo>
                  <a:cubicBezTo>
                    <a:pt x="25" y="4"/>
                    <a:pt x="23" y="3"/>
                    <a:pt x="21" y="2"/>
                  </a:cubicBezTo>
                  <a:cubicBezTo>
                    <a:pt x="21" y="2"/>
                    <a:pt x="21" y="2"/>
                    <a:pt x="21" y="2"/>
                  </a:cubicBezTo>
                  <a:cubicBezTo>
                    <a:pt x="20" y="1"/>
                    <a:pt x="18" y="1"/>
                    <a:pt x="17" y="0"/>
                  </a:cubicBezTo>
                  <a:cubicBezTo>
                    <a:pt x="17" y="0"/>
                    <a:pt x="17" y="0"/>
                    <a:pt x="17" y="0"/>
                  </a:cubicBezTo>
                  <a:cubicBezTo>
                    <a:pt x="16" y="0"/>
                    <a:pt x="15"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0307"/>
            <p:cNvSpPr>
              <a:spLocks noEditPoints="1"/>
            </p:cNvSpPr>
            <p:nvPr/>
          </p:nvSpPr>
          <p:spPr bwMode="auto">
            <a:xfrm>
              <a:off x="6428549" y="-146934"/>
              <a:ext cx="92714" cy="93380"/>
            </a:xfrm>
            <a:custGeom>
              <a:avLst/>
              <a:gdLst>
                <a:gd name="T0" fmla="*/ 22 w 59"/>
                <a:gd name="T1" fmla="*/ 9 h 59"/>
                <a:gd name="T2" fmla="*/ 29 w 59"/>
                <a:gd name="T3" fmla="*/ 8 h 59"/>
                <a:gd name="T4" fmla="*/ 30 w 59"/>
                <a:gd name="T5" fmla="*/ 8 h 59"/>
                <a:gd name="T6" fmla="*/ 34 w 59"/>
                <a:gd name="T7" fmla="*/ 9 h 59"/>
                <a:gd name="T8" fmla="*/ 34 w 59"/>
                <a:gd name="T9" fmla="*/ 9 h 59"/>
                <a:gd name="T10" fmla="*/ 38 w 59"/>
                <a:gd name="T11" fmla="*/ 10 h 59"/>
                <a:gd name="T12" fmla="*/ 38 w 59"/>
                <a:gd name="T13" fmla="*/ 10 h 59"/>
                <a:gd name="T14" fmla="*/ 47 w 59"/>
                <a:gd name="T15" fmla="*/ 18 h 59"/>
                <a:gd name="T16" fmla="*/ 49 w 59"/>
                <a:gd name="T17" fmla="*/ 21 h 59"/>
                <a:gd name="T18" fmla="*/ 51 w 59"/>
                <a:gd name="T19" fmla="*/ 29 h 59"/>
                <a:gd name="T20" fmla="*/ 46 w 59"/>
                <a:gd name="T21" fmla="*/ 43 h 59"/>
                <a:gd name="T22" fmla="*/ 43 w 59"/>
                <a:gd name="T23" fmla="*/ 46 h 59"/>
                <a:gd name="T24" fmla="*/ 33 w 59"/>
                <a:gd name="T25" fmla="*/ 51 h 59"/>
                <a:gd name="T26" fmla="*/ 30 w 59"/>
                <a:gd name="T27" fmla="*/ 51 h 59"/>
                <a:gd name="T28" fmla="*/ 30 w 59"/>
                <a:gd name="T29" fmla="*/ 51 h 59"/>
                <a:gd name="T30" fmla="*/ 28 w 59"/>
                <a:gd name="T31" fmla="*/ 51 h 59"/>
                <a:gd name="T32" fmla="*/ 11 w 59"/>
                <a:gd name="T33" fmla="*/ 41 h 59"/>
                <a:gd name="T34" fmla="*/ 9 w 59"/>
                <a:gd name="T35" fmla="*/ 37 h 59"/>
                <a:gd name="T36" fmla="*/ 8 w 59"/>
                <a:gd name="T37" fmla="*/ 30 h 59"/>
                <a:gd name="T38" fmla="*/ 9 w 59"/>
                <a:gd name="T39" fmla="*/ 23 h 59"/>
                <a:gd name="T40" fmla="*/ 11 w 59"/>
                <a:gd name="T41" fmla="*/ 19 h 59"/>
                <a:gd name="T42" fmla="*/ 18 w 59"/>
                <a:gd name="T43" fmla="*/ 11 h 59"/>
                <a:gd name="T44" fmla="*/ 22 w 59"/>
                <a:gd name="T45" fmla="*/ 9 h 59"/>
                <a:gd name="T46" fmla="*/ 30 w 59"/>
                <a:gd name="T47" fmla="*/ 0 h 59"/>
                <a:gd name="T48" fmla="*/ 29 w 59"/>
                <a:gd name="T49" fmla="*/ 0 h 59"/>
                <a:gd name="T50" fmla="*/ 19 w 59"/>
                <a:gd name="T51" fmla="*/ 2 h 59"/>
                <a:gd name="T52" fmla="*/ 15 w 59"/>
                <a:gd name="T53" fmla="*/ 4 h 59"/>
                <a:gd name="T54" fmla="*/ 3 w 59"/>
                <a:gd name="T55" fmla="*/ 16 h 59"/>
                <a:gd name="T56" fmla="*/ 2 w 59"/>
                <a:gd name="T57" fmla="*/ 20 h 59"/>
                <a:gd name="T58" fmla="*/ 0 w 59"/>
                <a:gd name="T59" fmla="*/ 30 h 59"/>
                <a:gd name="T60" fmla="*/ 2 w 59"/>
                <a:gd name="T61" fmla="*/ 40 h 59"/>
                <a:gd name="T62" fmla="*/ 4 w 59"/>
                <a:gd name="T63" fmla="*/ 44 h 59"/>
                <a:gd name="T64" fmla="*/ 29 w 59"/>
                <a:gd name="T65" fmla="*/ 59 h 59"/>
                <a:gd name="T66" fmla="*/ 30 w 59"/>
                <a:gd name="T67" fmla="*/ 59 h 59"/>
                <a:gd name="T68" fmla="*/ 30 w 59"/>
                <a:gd name="T69" fmla="*/ 59 h 59"/>
                <a:gd name="T70" fmla="*/ 33 w 59"/>
                <a:gd name="T71" fmla="*/ 59 h 59"/>
                <a:gd name="T72" fmla="*/ 48 w 59"/>
                <a:gd name="T73" fmla="*/ 52 h 59"/>
                <a:gd name="T74" fmla="*/ 51 w 59"/>
                <a:gd name="T75" fmla="*/ 49 h 59"/>
                <a:gd name="T76" fmla="*/ 59 w 59"/>
                <a:gd name="T77" fmla="*/ 29 h 59"/>
                <a:gd name="T78" fmla="*/ 56 w 59"/>
                <a:gd name="T79" fmla="*/ 18 h 59"/>
                <a:gd name="T80" fmla="*/ 54 w 59"/>
                <a:gd name="T81" fmla="*/ 14 h 59"/>
                <a:gd name="T82" fmla="*/ 41 w 59"/>
                <a:gd name="T83" fmla="*/ 3 h 59"/>
                <a:gd name="T84" fmla="*/ 41 w 59"/>
                <a:gd name="T85" fmla="*/ 3 h 59"/>
                <a:gd name="T86" fmla="*/ 37 w 59"/>
                <a:gd name="T87" fmla="*/ 1 h 59"/>
                <a:gd name="T88" fmla="*/ 37 w 59"/>
                <a:gd name="T89" fmla="*/ 1 h 59"/>
                <a:gd name="T90" fmla="*/ 30 w 59"/>
                <a:gd name="T9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9">
                  <a:moveTo>
                    <a:pt x="22" y="9"/>
                  </a:moveTo>
                  <a:cubicBezTo>
                    <a:pt x="24" y="9"/>
                    <a:pt x="27" y="8"/>
                    <a:pt x="29" y="8"/>
                  </a:cubicBezTo>
                  <a:cubicBezTo>
                    <a:pt x="29" y="8"/>
                    <a:pt x="29" y="8"/>
                    <a:pt x="30" y="8"/>
                  </a:cubicBezTo>
                  <a:cubicBezTo>
                    <a:pt x="31" y="8"/>
                    <a:pt x="33" y="8"/>
                    <a:pt x="34" y="9"/>
                  </a:cubicBezTo>
                  <a:cubicBezTo>
                    <a:pt x="34" y="9"/>
                    <a:pt x="34" y="9"/>
                    <a:pt x="34" y="9"/>
                  </a:cubicBezTo>
                  <a:cubicBezTo>
                    <a:pt x="36" y="9"/>
                    <a:pt x="37" y="9"/>
                    <a:pt x="38" y="10"/>
                  </a:cubicBezTo>
                  <a:cubicBezTo>
                    <a:pt x="38" y="10"/>
                    <a:pt x="38" y="10"/>
                    <a:pt x="38" y="10"/>
                  </a:cubicBezTo>
                  <a:cubicBezTo>
                    <a:pt x="42" y="12"/>
                    <a:pt x="45" y="14"/>
                    <a:pt x="47" y="18"/>
                  </a:cubicBezTo>
                  <a:cubicBezTo>
                    <a:pt x="48" y="19"/>
                    <a:pt x="49" y="20"/>
                    <a:pt x="49" y="21"/>
                  </a:cubicBezTo>
                  <a:cubicBezTo>
                    <a:pt x="50" y="24"/>
                    <a:pt x="51" y="26"/>
                    <a:pt x="51" y="29"/>
                  </a:cubicBezTo>
                  <a:cubicBezTo>
                    <a:pt x="51" y="35"/>
                    <a:pt x="49" y="40"/>
                    <a:pt x="46" y="43"/>
                  </a:cubicBezTo>
                  <a:cubicBezTo>
                    <a:pt x="45" y="44"/>
                    <a:pt x="44" y="45"/>
                    <a:pt x="43" y="46"/>
                  </a:cubicBezTo>
                  <a:cubicBezTo>
                    <a:pt x="40" y="49"/>
                    <a:pt x="37" y="50"/>
                    <a:pt x="33" y="51"/>
                  </a:cubicBezTo>
                  <a:cubicBezTo>
                    <a:pt x="32" y="51"/>
                    <a:pt x="31" y="51"/>
                    <a:pt x="30" y="51"/>
                  </a:cubicBezTo>
                  <a:cubicBezTo>
                    <a:pt x="30" y="51"/>
                    <a:pt x="30" y="51"/>
                    <a:pt x="30" y="51"/>
                  </a:cubicBezTo>
                  <a:cubicBezTo>
                    <a:pt x="29" y="51"/>
                    <a:pt x="29" y="51"/>
                    <a:pt x="28" y="51"/>
                  </a:cubicBezTo>
                  <a:cubicBezTo>
                    <a:pt x="21" y="51"/>
                    <a:pt x="15" y="47"/>
                    <a:pt x="11" y="41"/>
                  </a:cubicBezTo>
                  <a:cubicBezTo>
                    <a:pt x="10" y="39"/>
                    <a:pt x="10" y="38"/>
                    <a:pt x="9" y="37"/>
                  </a:cubicBezTo>
                  <a:cubicBezTo>
                    <a:pt x="9" y="35"/>
                    <a:pt x="8" y="32"/>
                    <a:pt x="8" y="30"/>
                  </a:cubicBezTo>
                  <a:cubicBezTo>
                    <a:pt x="8" y="28"/>
                    <a:pt x="8" y="25"/>
                    <a:pt x="9" y="23"/>
                  </a:cubicBezTo>
                  <a:cubicBezTo>
                    <a:pt x="10" y="22"/>
                    <a:pt x="10" y="20"/>
                    <a:pt x="11" y="19"/>
                  </a:cubicBezTo>
                  <a:cubicBezTo>
                    <a:pt x="13" y="16"/>
                    <a:pt x="15" y="13"/>
                    <a:pt x="18" y="11"/>
                  </a:cubicBezTo>
                  <a:cubicBezTo>
                    <a:pt x="19" y="11"/>
                    <a:pt x="21" y="10"/>
                    <a:pt x="22" y="9"/>
                  </a:cubicBezTo>
                  <a:moveTo>
                    <a:pt x="30" y="0"/>
                  </a:moveTo>
                  <a:cubicBezTo>
                    <a:pt x="29" y="0"/>
                    <a:pt x="29" y="0"/>
                    <a:pt x="29" y="0"/>
                  </a:cubicBezTo>
                  <a:cubicBezTo>
                    <a:pt x="25" y="0"/>
                    <a:pt x="22" y="1"/>
                    <a:pt x="19" y="2"/>
                  </a:cubicBezTo>
                  <a:cubicBezTo>
                    <a:pt x="17" y="3"/>
                    <a:pt x="16" y="4"/>
                    <a:pt x="15" y="4"/>
                  </a:cubicBezTo>
                  <a:cubicBezTo>
                    <a:pt x="10" y="7"/>
                    <a:pt x="6" y="11"/>
                    <a:pt x="3" y="16"/>
                  </a:cubicBezTo>
                  <a:cubicBezTo>
                    <a:pt x="3" y="17"/>
                    <a:pt x="2" y="19"/>
                    <a:pt x="2" y="20"/>
                  </a:cubicBezTo>
                  <a:cubicBezTo>
                    <a:pt x="1" y="23"/>
                    <a:pt x="0" y="27"/>
                    <a:pt x="0" y="30"/>
                  </a:cubicBezTo>
                  <a:cubicBezTo>
                    <a:pt x="0" y="34"/>
                    <a:pt x="1" y="37"/>
                    <a:pt x="2" y="40"/>
                  </a:cubicBezTo>
                  <a:cubicBezTo>
                    <a:pt x="3" y="42"/>
                    <a:pt x="3" y="43"/>
                    <a:pt x="4" y="44"/>
                  </a:cubicBezTo>
                  <a:cubicBezTo>
                    <a:pt x="9" y="53"/>
                    <a:pt x="18" y="59"/>
                    <a:pt x="29" y="59"/>
                  </a:cubicBezTo>
                  <a:cubicBezTo>
                    <a:pt x="29" y="59"/>
                    <a:pt x="29" y="59"/>
                    <a:pt x="30" y="59"/>
                  </a:cubicBezTo>
                  <a:cubicBezTo>
                    <a:pt x="30" y="59"/>
                    <a:pt x="30" y="59"/>
                    <a:pt x="30" y="59"/>
                  </a:cubicBezTo>
                  <a:cubicBezTo>
                    <a:pt x="31" y="59"/>
                    <a:pt x="32" y="59"/>
                    <a:pt x="33" y="59"/>
                  </a:cubicBezTo>
                  <a:cubicBezTo>
                    <a:pt x="39" y="58"/>
                    <a:pt x="44" y="56"/>
                    <a:pt x="48" y="52"/>
                  </a:cubicBezTo>
                  <a:cubicBezTo>
                    <a:pt x="49" y="51"/>
                    <a:pt x="51" y="50"/>
                    <a:pt x="51" y="49"/>
                  </a:cubicBezTo>
                  <a:cubicBezTo>
                    <a:pt x="56" y="44"/>
                    <a:pt x="59" y="37"/>
                    <a:pt x="59" y="29"/>
                  </a:cubicBezTo>
                  <a:cubicBezTo>
                    <a:pt x="59" y="25"/>
                    <a:pt x="58" y="21"/>
                    <a:pt x="56" y="18"/>
                  </a:cubicBezTo>
                  <a:cubicBezTo>
                    <a:pt x="56" y="17"/>
                    <a:pt x="55" y="15"/>
                    <a:pt x="54" y="14"/>
                  </a:cubicBezTo>
                  <a:cubicBezTo>
                    <a:pt x="51" y="9"/>
                    <a:pt x="46" y="5"/>
                    <a:pt x="41" y="3"/>
                  </a:cubicBezTo>
                  <a:cubicBezTo>
                    <a:pt x="41" y="3"/>
                    <a:pt x="41" y="3"/>
                    <a:pt x="41" y="3"/>
                  </a:cubicBezTo>
                  <a:cubicBezTo>
                    <a:pt x="40" y="2"/>
                    <a:pt x="38" y="2"/>
                    <a:pt x="37" y="1"/>
                  </a:cubicBezTo>
                  <a:cubicBezTo>
                    <a:pt x="37" y="1"/>
                    <a:pt x="37" y="1"/>
                    <a:pt x="37" y="1"/>
                  </a:cubicBezTo>
                  <a:cubicBezTo>
                    <a:pt x="34" y="1"/>
                    <a:pt x="32" y="0"/>
                    <a:pt x="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20308"/>
            <p:cNvSpPr>
              <a:spLocks/>
            </p:cNvSpPr>
            <p:nvPr/>
          </p:nvSpPr>
          <p:spPr bwMode="auto">
            <a:xfrm>
              <a:off x="5969649" y="89852"/>
              <a:ext cx="90046" cy="88044"/>
            </a:xfrm>
            <a:custGeom>
              <a:avLst/>
              <a:gdLst>
                <a:gd name="T0" fmla="*/ 29 w 57"/>
                <a:gd name="T1" fmla="*/ 0 h 56"/>
                <a:gd name="T2" fmla="*/ 28 w 57"/>
                <a:gd name="T3" fmla="*/ 0 h 56"/>
                <a:gd name="T4" fmla="*/ 16 w 57"/>
                <a:gd name="T5" fmla="*/ 3 h 56"/>
                <a:gd name="T6" fmla="*/ 13 w 57"/>
                <a:gd name="T7" fmla="*/ 5 h 56"/>
                <a:gd name="T8" fmla="*/ 0 w 57"/>
                <a:gd name="T9" fmla="*/ 29 h 56"/>
                <a:gd name="T10" fmla="*/ 2 w 57"/>
                <a:gd name="T11" fmla="*/ 38 h 56"/>
                <a:gd name="T12" fmla="*/ 4 w 57"/>
                <a:gd name="T13" fmla="*/ 42 h 56"/>
                <a:gd name="T14" fmla="*/ 14 w 57"/>
                <a:gd name="T15" fmla="*/ 52 h 56"/>
                <a:gd name="T16" fmla="*/ 18 w 57"/>
                <a:gd name="T17" fmla="*/ 54 h 56"/>
                <a:gd name="T18" fmla="*/ 28 w 57"/>
                <a:gd name="T19" fmla="*/ 56 h 56"/>
                <a:gd name="T20" fmla="*/ 29 w 57"/>
                <a:gd name="T21" fmla="*/ 56 h 56"/>
                <a:gd name="T22" fmla="*/ 41 w 57"/>
                <a:gd name="T23" fmla="*/ 53 h 56"/>
                <a:gd name="T24" fmla="*/ 45 w 57"/>
                <a:gd name="T25" fmla="*/ 51 h 56"/>
                <a:gd name="T26" fmla="*/ 55 w 57"/>
                <a:gd name="T27" fmla="*/ 38 h 56"/>
                <a:gd name="T28" fmla="*/ 56 w 57"/>
                <a:gd name="T29" fmla="*/ 34 h 56"/>
                <a:gd name="T30" fmla="*/ 57 w 57"/>
                <a:gd name="T31" fmla="*/ 28 h 56"/>
                <a:gd name="T32" fmla="*/ 54 w 57"/>
                <a:gd name="T33" fmla="*/ 17 h 56"/>
                <a:gd name="T34" fmla="*/ 52 w 57"/>
                <a:gd name="T35" fmla="*/ 13 h 56"/>
                <a:gd name="T36" fmla="*/ 29 w 57"/>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 h="56">
                  <a:moveTo>
                    <a:pt x="29" y="0"/>
                  </a:moveTo>
                  <a:cubicBezTo>
                    <a:pt x="28" y="0"/>
                    <a:pt x="28" y="0"/>
                    <a:pt x="28" y="0"/>
                  </a:cubicBezTo>
                  <a:cubicBezTo>
                    <a:pt x="24" y="0"/>
                    <a:pt x="20" y="1"/>
                    <a:pt x="16" y="3"/>
                  </a:cubicBezTo>
                  <a:cubicBezTo>
                    <a:pt x="15" y="3"/>
                    <a:pt x="14" y="4"/>
                    <a:pt x="13" y="5"/>
                  </a:cubicBezTo>
                  <a:cubicBezTo>
                    <a:pt x="5" y="10"/>
                    <a:pt x="0" y="19"/>
                    <a:pt x="0" y="29"/>
                  </a:cubicBezTo>
                  <a:cubicBezTo>
                    <a:pt x="0" y="32"/>
                    <a:pt x="1" y="35"/>
                    <a:pt x="2" y="38"/>
                  </a:cubicBezTo>
                  <a:cubicBezTo>
                    <a:pt x="3" y="40"/>
                    <a:pt x="3" y="41"/>
                    <a:pt x="4" y="42"/>
                  </a:cubicBezTo>
                  <a:cubicBezTo>
                    <a:pt x="7" y="47"/>
                    <a:pt x="10" y="50"/>
                    <a:pt x="14" y="52"/>
                  </a:cubicBezTo>
                  <a:cubicBezTo>
                    <a:pt x="15" y="53"/>
                    <a:pt x="17" y="54"/>
                    <a:pt x="18" y="54"/>
                  </a:cubicBezTo>
                  <a:cubicBezTo>
                    <a:pt x="21" y="56"/>
                    <a:pt x="25" y="56"/>
                    <a:pt x="28" y="56"/>
                  </a:cubicBezTo>
                  <a:cubicBezTo>
                    <a:pt x="29" y="56"/>
                    <a:pt x="29" y="56"/>
                    <a:pt x="29" y="56"/>
                  </a:cubicBezTo>
                  <a:cubicBezTo>
                    <a:pt x="33" y="56"/>
                    <a:pt x="38" y="55"/>
                    <a:pt x="41" y="53"/>
                  </a:cubicBezTo>
                  <a:cubicBezTo>
                    <a:pt x="43" y="53"/>
                    <a:pt x="44" y="52"/>
                    <a:pt x="45" y="51"/>
                  </a:cubicBezTo>
                  <a:cubicBezTo>
                    <a:pt x="49" y="48"/>
                    <a:pt x="53" y="43"/>
                    <a:pt x="55" y="38"/>
                  </a:cubicBezTo>
                  <a:cubicBezTo>
                    <a:pt x="55" y="36"/>
                    <a:pt x="56" y="35"/>
                    <a:pt x="56" y="34"/>
                  </a:cubicBezTo>
                  <a:cubicBezTo>
                    <a:pt x="56" y="32"/>
                    <a:pt x="57" y="30"/>
                    <a:pt x="57" y="28"/>
                  </a:cubicBezTo>
                  <a:cubicBezTo>
                    <a:pt x="57" y="24"/>
                    <a:pt x="56" y="20"/>
                    <a:pt x="54" y="17"/>
                  </a:cubicBezTo>
                  <a:cubicBezTo>
                    <a:pt x="54" y="15"/>
                    <a:pt x="53" y="14"/>
                    <a:pt x="52" y="13"/>
                  </a:cubicBezTo>
                  <a:cubicBezTo>
                    <a:pt x="47" y="5"/>
                    <a:pt x="38" y="0"/>
                    <a:pt x="2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3" name="Freeform 20309"/>
            <p:cNvSpPr>
              <a:spLocks noEditPoints="1"/>
            </p:cNvSpPr>
            <p:nvPr/>
          </p:nvSpPr>
          <p:spPr bwMode="auto">
            <a:xfrm>
              <a:off x="5924293" y="43829"/>
              <a:ext cx="181425" cy="180091"/>
            </a:xfrm>
            <a:custGeom>
              <a:avLst/>
              <a:gdLst>
                <a:gd name="T0" fmla="*/ 38 w 115"/>
                <a:gd name="T1" fmla="*/ 20 h 114"/>
                <a:gd name="T2" fmla="*/ 57 w 115"/>
                <a:gd name="T3" fmla="*/ 15 h 114"/>
                <a:gd name="T4" fmla="*/ 58 w 115"/>
                <a:gd name="T5" fmla="*/ 15 h 114"/>
                <a:gd name="T6" fmla="*/ 93 w 115"/>
                <a:gd name="T7" fmla="*/ 36 h 114"/>
                <a:gd name="T8" fmla="*/ 95 w 115"/>
                <a:gd name="T9" fmla="*/ 40 h 114"/>
                <a:gd name="T10" fmla="*/ 99 w 115"/>
                <a:gd name="T11" fmla="*/ 56 h 114"/>
                <a:gd name="T12" fmla="*/ 98 w 115"/>
                <a:gd name="T13" fmla="*/ 67 h 114"/>
                <a:gd name="T14" fmla="*/ 97 w 115"/>
                <a:gd name="T15" fmla="*/ 71 h 114"/>
                <a:gd name="T16" fmla="*/ 81 w 115"/>
                <a:gd name="T17" fmla="*/ 92 h 114"/>
                <a:gd name="T18" fmla="*/ 77 w 115"/>
                <a:gd name="T19" fmla="*/ 94 h 114"/>
                <a:gd name="T20" fmla="*/ 58 w 115"/>
                <a:gd name="T21" fmla="*/ 99 h 114"/>
                <a:gd name="T22" fmla="*/ 57 w 115"/>
                <a:gd name="T23" fmla="*/ 99 h 114"/>
                <a:gd name="T24" fmla="*/ 41 w 115"/>
                <a:gd name="T25" fmla="*/ 96 h 114"/>
                <a:gd name="T26" fmla="*/ 37 w 115"/>
                <a:gd name="T27" fmla="*/ 94 h 114"/>
                <a:gd name="T28" fmla="*/ 21 w 115"/>
                <a:gd name="T29" fmla="*/ 78 h 114"/>
                <a:gd name="T30" fmla="*/ 19 w 115"/>
                <a:gd name="T31" fmla="*/ 74 h 114"/>
                <a:gd name="T32" fmla="*/ 16 w 115"/>
                <a:gd name="T33" fmla="*/ 58 h 114"/>
                <a:gd name="T34" fmla="*/ 35 w 115"/>
                <a:gd name="T35" fmla="*/ 22 h 114"/>
                <a:gd name="T36" fmla="*/ 38 w 115"/>
                <a:gd name="T37" fmla="*/ 20 h 114"/>
                <a:gd name="T38" fmla="*/ 57 w 115"/>
                <a:gd name="T39" fmla="*/ 0 h 114"/>
                <a:gd name="T40" fmla="*/ 56 w 115"/>
                <a:gd name="T41" fmla="*/ 0 h 114"/>
                <a:gd name="T42" fmla="*/ 31 w 115"/>
                <a:gd name="T43" fmla="*/ 7 h 114"/>
                <a:gd name="T44" fmla="*/ 27 w 115"/>
                <a:gd name="T45" fmla="*/ 9 h 114"/>
                <a:gd name="T46" fmla="*/ 0 w 115"/>
                <a:gd name="T47" fmla="*/ 58 h 114"/>
                <a:gd name="T48" fmla="*/ 5 w 115"/>
                <a:gd name="T49" fmla="*/ 81 h 114"/>
                <a:gd name="T50" fmla="*/ 7 w 115"/>
                <a:gd name="T51" fmla="*/ 85 h 114"/>
                <a:gd name="T52" fmla="*/ 31 w 115"/>
                <a:gd name="T53" fmla="*/ 108 h 114"/>
                <a:gd name="T54" fmla="*/ 35 w 115"/>
                <a:gd name="T55" fmla="*/ 110 h 114"/>
                <a:gd name="T56" fmla="*/ 57 w 115"/>
                <a:gd name="T57" fmla="*/ 114 h 114"/>
                <a:gd name="T58" fmla="*/ 59 w 115"/>
                <a:gd name="T59" fmla="*/ 114 h 114"/>
                <a:gd name="T60" fmla="*/ 85 w 115"/>
                <a:gd name="T61" fmla="*/ 107 h 114"/>
                <a:gd name="T62" fmla="*/ 89 w 115"/>
                <a:gd name="T63" fmla="*/ 105 h 114"/>
                <a:gd name="T64" fmla="*/ 112 w 115"/>
                <a:gd name="T65" fmla="*/ 75 h 114"/>
                <a:gd name="T66" fmla="*/ 113 w 115"/>
                <a:gd name="T67" fmla="*/ 71 h 114"/>
                <a:gd name="T68" fmla="*/ 115 w 115"/>
                <a:gd name="T69" fmla="*/ 56 h 114"/>
                <a:gd name="T70" fmla="*/ 109 w 115"/>
                <a:gd name="T71" fmla="*/ 33 h 114"/>
                <a:gd name="T72" fmla="*/ 107 w 115"/>
                <a:gd name="T73" fmla="*/ 29 h 114"/>
                <a:gd name="T74" fmla="*/ 57 w 115"/>
                <a:gd name="T7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5" h="114">
                  <a:moveTo>
                    <a:pt x="38" y="20"/>
                  </a:moveTo>
                  <a:cubicBezTo>
                    <a:pt x="44" y="17"/>
                    <a:pt x="50" y="15"/>
                    <a:pt x="57" y="15"/>
                  </a:cubicBezTo>
                  <a:cubicBezTo>
                    <a:pt x="57" y="15"/>
                    <a:pt x="57" y="15"/>
                    <a:pt x="58" y="15"/>
                  </a:cubicBezTo>
                  <a:cubicBezTo>
                    <a:pt x="73" y="15"/>
                    <a:pt x="86" y="24"/>
                    <a:pt x="93" y="36"/>
                  </a:cubicBezTo>
                  <a:cubicBezTo>
                    <a:pt x="94" y="37"/>
                    <a:pt x="95" y="38"/>
                    <a:pt x="95" y="40"/>
                  </a:cubicBezTo>
                  <a:cubicBezTo>
                    <a:pt x="98" y="45"/>
                    <a:pt x="99" y="50"/>
                    <a:pt x="99" y="56"/>
                  </a:cubicBezTo>
                  <a:cubicBezTo>
                    <a:pt x="99" y="60"/>
                    <a:pt x="99" y="63"/>
                    <a:pt x="98" y="67"/>
                  </a:cubicBezTo>
                  <a:cubicBezTo>
                    <a:pt x="98" y="68"/>
                    <a:pt x="97" y="69"/>
                    <a:pt x="97" y="71"/>
                  </a:cubicBezTo>
                  <a:cubicBezTo>
                    <a:pt x="94" y="79"/>
                    <a:pt x="88" y="87"/>
                    <a:pt x="81" y="92"/>
                  </a:cubicBezTo>
                  <a:cubicBezTo>
                    <a:pt x="80" y="93"/>
                    <a:pt x="78" y="93"/>
                    <a:pt x="77" y="94"/>
                  </a:cubicBezTo>
                  <a:cubicBezTo>
                    <a:pt x="72" y="97"/>
                    <a:pt x="65" y="99"/>
                    <a:pt x="58" y="99"/>
                  </a:cubicBezTo>
                  <a:cubicBezTo>
                    <a:pt x="58" y="99"/>
                    <a:pt x="58" y="99"/>
                    <a:pt x="57" y="99"/>
                  </a:cubicBezTo>
                  <a:cubicBezTo>
                    <a:pt x="52" y="99"/>
                    <a:pt x="46" y="98"/>
                    <a:pt x="41" y="96"/>
                  </a:cubicBezTo>
                  <a:cubicBezTo>
                    <a:pt x="40" y="95"/>
                    <a:pt x="39" y="94"/>
                    <a:pt x="37" y="94"/>
                  </a:cubicBezTo>
                  <a:cubicBezTo>
                    <a:pt x="31" y="90"/>
                    <a:pt x="25" y="84"/>
                    <a:pt x="21" y="78"/>
                  </a:cubicBezTo>
                  <a:cubicBezTo>
                    <a:pt x="20" y="76"/>
                    <a:pt x="20" y="75"/>
                    <a:pt x="19" y="74"/>
                  </a:cubicBezTo>
                  <a:cubicBezTo>
                    <a:pt x="17" y="69"/>
                    <a:pt x="16" y="63"/>
                    <a:pt x="16" y="58"/>
                  </a:cubicBezTo>
                  <a:cubicBezTo>
                    <a:pt x="15" y="43"/>
                    <a:pt x="23" y="30"/>
                    <a:pt x="35" y="22"/>
                  </a:cubicBezTo>
                  <a:cubicBezTo>
                    <a:pt x="36" y="21"/>
                    <a:pt x="37" y="21"/>
                    <a:pt x="38" y="20"/>
                  </a:cubicBezTo>
                  <a:moveTo>
                    <a:pt x="57" y="0"/>
                  </a:moveTo>
                  <a:cubicBezTo>
                    <a:pt x="57" y="0"/>
                    <a:pt x="57" y="0"/>
                    <a:pt x="56" y="0"/>
                  </a:cubicBezTo>
                  <a:cubicBezTo>
                    <a:pt x="47" y="0"/>
                    <a:pt x="38" y="3"/>
                    <a:pt x="31" y="7"/>
                  </a:cubicBezTo>
                  <a:cubicBezTo>
                    <a:pt x="29" y="7"/>
                    <a:pt x="28" y="8"/>
                    <a:pt x="27" y="9"/>
                  </a:cubicBezTo>
                  <a:cubicBezTo>
                    <a:pt x="11" y="19"/>
                    <a:pt x="0" y="37"/>
                    <a:pt x="0" y="58"/>
                  </a:cubicBezTo>
                  <a:cubicBezTo>
                    <a:pt x="0" y="66"/>
                    <a:pt x="2" y="74"/>
                    <a:pt x="5" y="81"/>
                  </a:cubicBezTo>
                  <a:cubicBezTo>
                    <a:pt x="6" y="82"/>
                    <a:pt x="7" y="83"/>
                    <a:pt x="7" y="85"/>
                  </a:cubicBezTo>
                  <a:cubicBezTo>
                    <a:pt x="13" y="94"/>
                    <a:pt x="21" y="102"/>
                    <a:pt x="31" y="108"/>
                  </a:cubicBezTo>
                  <a:cubicBezTo>
                    <a:pt x="32" y="108"/>
                    <a:pt x="33" y="109"/>
                    <a:pt x="35" y="110"/>
                  </a:cubicBezTo>
                  <a:cubicBezTo>
                    <a:pt x="42" y="113"/>
                    <a:pt x="49" y="114"/>
                    <a:pt x="57" y="114"/>
                  </a:cubicBezTo>
                  <a:cubicBezTo>
                    <a:pt x="58" y="114"/>
                    <a:pt x="58" y="114"/>
                    <a:pt x="59" y="114"/>
                  </a:cubicBezTo>
                  <a:cubicBezTo>
                    <a:pt x="68" y="114"/>
                    <a:pt x="77" y="112"/>
                    <a:pt x="85" y="107"/>
                  </a:cubicBezTo>
                  <a:cubicBezTo>
                    <a:pt x="86" y="107"/>
                    <a:pt x="88" y="106"/>
                    <a:pt x="89" y="105"/>
                  </a:cubicBezTo>
                  <a:cubicBezTo>
                    <a:pt x="99" y="98"/>
                    <a:pt x="108" y="88"/>
                    <a:pt x="112" y="75"/>
                  </a:cubicBezTo>
                  <a:cubicBezTo>
                    <a:pt x="112" y="74"/>
                    <a:pt x="113" y="72"/>
                    <a:pt x="113" y="71"/>
                  </a:cubicBezTo>
                  <a:cubicBezTo>
                    <a:pt x="114" y="66"/>
                    <a:pt x="115" y="61"/>
                    <a:pt x="115" y="56"/>
                  </a:cubicBezTo>
                  <a:cubicBezTo>
                    <a:pt x="114" y="48"/>
                    <a:pt x="113" y="40"/>
                    <a:pt x="109" y="33"/>
                  </a:cubicBezTo>
                  <a:cubicBezTo>
                    <a:pt x="109" y="31"/>
                    <a:pt x="108" y="30"/>
                    <a:pt x="107" y="29"/>
                  </a:cubicBezTo>
                  <a:cubicBezTo>
                    <a:pt x="97" y="12"/>
                    <a:pt x="79" y="0"/>
                    <a:pt x="5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20310"/>
            <p:cNvSpPr>
              <a:spLocks/>
            </p:cNvSpPr>
            <p:nvPr/>
          </p:nvSpPr>
          <p:spPr bwMode="auto">
            <a:xfrm>
              <a:off x="4789050" y="-657191"/>
              <a:ext cx="79374" cy="78706"/>
            </a:xfrm>
            <a:custGeom>
              <a:avLst/>
              <a:gdLst>
                <a:gd name="T0" fmla="*/ 25 w 50"/>
                <a:gd name="T1" fmla="*/ 0 h 50"/>
                <a:gd name="T2" fmla="*/ 24 w 50"/>
                <a:gd name="T3" fmla="*/ 0 h 50"/>
                <a:gd name="T4" fmla="*/ 24 w 50"/>
                <a:gd name="T5" fmla="*/ 0 h 50"/>
                <a:gd name="T6" fmla="*/ 20 w 50"/>
                <a:gd name="T7" fmla="*/ 0 h 50"/>
                <a:gd name="T8" fmla="*/ 1 w 50"/>
                <a:gd name="T9" fmla="*/ 19 h 50"/>
                <a:gd name="T10" fmla="*/ 0 w 50"/>
                <a:gd name="T11" fmla="*/ 23 h 50"/>
                <a:gd name="T12" fmla="*/ 0 w 50"/>
                <a:gd name="T13" fmla="*/ 25 h 50"/>
                <a:gd name="T14" fmla="*/ 24 w 50"/>
                <a:gd name="T15" fmla="*/ 50 h 50"/>
                <a:gd name="T16" fmla="*/ 25 w 50"/>
                <a:gd name="T17" fmla="*/ 50 h 50"/>
                <a:gd name="T18" fmla="*/ 25 w 50"/>
                <a:gd name="T19" fmla="*/ 50 h 50"/>
                <a:gd name="T20" fmla="*/ 29 w 50"/>
                <a:gd name="T21" fmla="*/ 49 h 50"/>
                <a:gd name="T22" fmla="*/ 49 w 50"/>
                <a:gd name="T23" fmla="*/ 31 h 50"/>
                <a:gd name="T24" fmla="*/ 49 w 50"/>
                <a:gd name="T25" fmla="*/ 26 h 50"/>
                <a:gd name="T26" fmla="*/ 50 w 50"/>
                <a:gd name="T27" fmla="*/ 24 h 50"/>
                <a:gd name="T28" fmla="*/ 25 w 50"/>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50">
                  <a:moveTo>
                    <a:pt x="25" y="0"/>
                  </a:moveTo>
                  <a:cubicBezTo>
                    <a:pt x="25" y="0"/>
                    <a:pt x="24" y="0"/>
                    <a:pt x="24" y="0"/>
                  </a:cubicBezTo>
                  <a:cubicBezTo>
                    <a:pt x="24" y="0"/>
                    <a:pt x="24" y="0"/>
                    <a:pt x="24" y="0"/>
                  </a:cubicBezTo>
                  <a:cubicBezTo>
                    <a:pt x="22" y="0"/>
                    <a:pt x="21" y="0"/>
                    <a:pt x="20" y="0"/>
                  </a:cubicBezTo>
                  <a:cubicBezTo>
                    <a:pt x="10" y="2"/>
                    <a:pt x="3" y="9"/>
                    <a:pt x="1" y="19"/>
                  </a:cubicBezTo>
                  <a:cubicBezTo>
                    <a:pt x="0" y="20"/>
                    <a:pt x="0" y="21"/>
                    <a:pt x="0" y="23"/>
                  </a:cubicBezTo>
                  <a:cubicBezTo>
                    <a:pt x="0" y="24"/>
                    <a:pt x="0" y="24"/>
                    <a:pt x="0" y="25"/>
                  </a:cubicBezTo>
                  <a:cubicBezTo>
                    <a:pt x="0" y="39"/>
                    <a:pt x="11" y="49"/>
                    <a:pt x="24" y="50"/>
                  </a:cubicBezTo>
                  <a:cubicBezTo>
                    <a:pt x="25" y="50"/>
                    <a:pt x="25" y="50"/>
                    <a:pt x="25" y="50"/>
                  </a:cubicBezTo>
                  <a:cubicBezTo>
                    <a:pt x="25" y="50"/>
                    <a:pt x="25" y="50"/>
                    <a:pt x="25" y="50"/>
                  </a:cubicBezTo>
                  <a:cubicBezTo>
                    <a:pt x="26" y="49"/>
                    <a:pt x="28" y="49"/>
                    <a:pt x="29" y="49"/>
                  </a:cubicBezTo>
                  <a:cubicBezTo>
                    <a:pt x="39" y="48"/>
                    <a:pt x="46" y="40"/>
                    <a:pt x="49" y="31"/>
                  </a:cubicBezTo>
                  <a:cubicBezTo>
                    <a:pt x="49" y="29"/>
                    <a:pt x="49" y="28"/>
                    <a:pt x="49" y="26"/>
                  </a:cubicBezTo>
                  <a:cubicBezTo>
                    <a:pt x="50" y="26"/>
                    <a:pt x="50" y="25"/>
                    <a:pt x="50" y="24"/>
                  </a:cubicBezTo>
                  <a:cubicBezTo>
                    <a:pt x="49" y="11"/>
                    <a:pt x="38" y="0"/>
                    <a:pt x="2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20312"/>
            <p:cNvSpPr>
              <a:spLocks noEditPoints="1"/>
            </p:cNvSpPr>
            <p:nvPr/>
          </p:nvSpPr>
          <p:spPr bwMode="auto">
            <a:xfrm>
              <a:off x="4748355" y="-698546"/>
              <a:ext cx="159414" cy="159414"/>
            </a:xfrm>
            <a:custGeom>
              <a:avLst/>
              <a:gdLst>
                <a:gd name="T0" fmla="*/ 49 w 101"/>
                <a:gd name="T1" fmla="*/ 14 h 101"/>
                <a:gd name="T2" fmla="*/ 50 w 101"/>
                <a:gd name="T3" fmla="*/ 14 h 101"/>
                <a:gd name="T4" fmla="*/ 51 w 101"/>
                <a:gd name="T5" fmla="*/ 14 h 101"/>
                <a:gd name="T6" fmla="*/ 88 w 101"/>
                <a:gd name="T7" fmla="*/ 50 h 101"/>
                <a:gd name="T8" fmla="*/ 87 w 101"/>
                <a:gd name="T9" fmla="*/ 54 h 101"/>
                <a:gd name="T10" fmla="*/ 87 w 101"/>
                <a:gd name="T11" fmla="*/ 59 h 101"/>
                <a:gd name="T12" fmla="*/ 56 w 101"/>
                <a:gd name="T13" fmla="*/ 87 h 101"/>
                <a:gd name="T14" fmla="*/ 52 w 101"/>
                <a:gd name="T15" fmla="*/ 88 h 101"/>
                <a:gd name="T16" fmla="*/ 51 w 101"/>
                <a:gd name="T17" fmla="*/ 88 h 101"/>
                <a:gd name="T18" fmla="*/ 51 w 101"/>
                <a:gd name="T19" fmla="*/ 88 h 101"/>
                <a:gd name="T20" fmla="*/ 14 w 101"/>
                <a:gd name="T21" fmla="*/ 51 h 101"/>
                <a:gd name="T22" fmla="*/ 14 w 101"/>
                <a:gd name="T23" fmla="*/ 47 h 101"/>
                <a:gd name="T24" fmla="*/ 15 w 101"/>
                <a:gd name="T25" fmla="*/ 43 h 101"/>
                <a:gd name="T26" fmla="*/ 44 w 101"/>
                <a:gd name="T27" fmla="*/ 14 h 101"/>
                <a:gd name="T28" fmla="*/ 49 w 101"/>
                <a:gd name="T29" fmla="*/ 14 h 101"/>
                <a:gd name="T30" fmla="*/ 51 w 101"/>
                <a:gd name="T31" fmla="*/ 0 h 101"/>
                <a:gd name="T32" fmla="*/ 50 w 101"/>
                <a:gd name="T33" fmla="*/ 0 h 101"/>
                <a:gd name="T34" fmla="*/ 47 w 101"/>
                <a:gd name="T35" fmla="*/ 0 h 101"/>
                <a:gd name="T36" fmla="*/ 43 w 101"/>
                <a:gd name="T37" fmla="*/ 1 h 101"/>
                <a:gd name="T38" fmla="*/ 1 w 101"/>
                <a:gd name="T39" fmla="*/ 41 h 101"/>
                <a:gd name="T40" fmla="*/ 1 w 101"/>
                <a:gd name="T41" fmla="*/ 45 h 101"/>
                <a:gd name="T42" fmla="*/ 0 w 101"/>
                <a:gd name="T43" fmla="*/ 52 h 101"/>
                <a:gd name="T44" fmla="*/ 51 w 101"/>
                <a:gd name="T45" fmla="*/ 101 h 101"/>
                <a:gd name="T46" fmla="*/ 52 w 101"/>
                <a:gd name="T47" fmla="*/ 101 h 101"/>
                <a:gd name="T48" fmla="*/ 53 w 101"/>
                <a:gd name="T49" fmla="*/ 101 h 101"/>
                <a:gd name="T50" fmla="*/ 57 w 101"/>
                <a:gd name="T51" fmla="*/ 101 h 101"/>
                <a:gd name="T52" fmla="*/ 100 w 101"/>
                <a:gd name="T53" fmla="*/ 61 h 101"/>
                <a:gd name="T54" fmla="*/ 101 w 101"/>
                <a:gd name="T55" fmla="*/ 57 h 101"/>
                <a:gd name="T56" fmla="*/ 101 w 101"/>
                <a:gd name="T57" fmla="*/ 50 h 101"/>
                <a:gd name="T58" fmla="*/ 51 w 101"/>
                <a:gd name="T5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01">
                  <a:moveTo>
                    <a:pt x="49" y="14"/>
                  </a:moveTo>
                  <a:cubicBezTo>
                    <a:pt x="49" y="14"/>
                    <a:pt x="50" y="14"/>
                    <a:pt x="50" y="14"/>
                  </a:cubicBezTo>
                  <a:cubicBezTo>
                    <a:pt x="50" y="14"/>
                    <a:pt x="50" y="14"/>
                    <a:pt x="51" y="14"/>
                  </a:cubicBezTo>
                  <a:cubicBezTo>
                    <a:pt x="71" y="14"/>
                    <a:pt x="87" y="30"/>
                    <a:pt x="88" y="50"/>
                  </a:cubicBezTo>
                  <a:cubicBezTo>
                    <a:pt x="88" y="51"/>
                    <a:pt x="88" y="53"/>
                    <a:pt x="87" y="54"/>
                  </a:cubicBezTo>
                  <a:cubicBezTo>
                    <a:pt x="87" y="56"/>
                    <a:pt x="87" y="57"/>
                    <a:pt x="87" y="59"/>
                  </a:cubicBezTo>
                  <a:cubicBezTo>
                    <a:pt x="83" y="73"/>
                    <a:pt x="71" y="85"/>
                    <a:pt x="56" y="87"/>
                  </a:cubicBezTo>
                  <a:cubicBezTo>
                    <a:pt x="55" y="87"/>
                    <a:pt x="53" y="88"/>
                    <a:pt x="52" y="88"/>
                  </a:cubicBezTo>
                  <a:cubicBezTo>
                    <a:pt x="52" y="88"/>
                    <a:pt x="51" y="88"/>
                    <a:pt x="51" y="88"/>
                  </a:cubicBezTo>
                  <a:cubicBezTo>
                    <a:pt x="51" y="88"/>
                    <a:pt x="51" y="88"/>
                    <a:pt x="51" y="88"/>
                  </a:cubicBezTo>
                  <a:cubicBezTo>
                    <a:pt x="31" y="88"/>
                    <a:pt x="14" y="71"/>
                    <a:pt x="14" y="51"/>
                  </a:cubicBezTo>
                  <a:cubicBezTo>
                    <a:pt x="14" y="50"/>
                    <a:pt x="14" y="48"/>
                    <a:pt x="14" y="47"/>
                  </a:cubicBezTo>
                  <a:cubicBezTo>
                    <a:pt x="14" y="46"/>
                    <a:pt x="14" y="44"/>
                    <a:pt x="15" y="43"/>
                  </a:cubicBezTo>
                  <a:cubicBezTo>
                    <a:pt x="18" y="28"/>
                    <a:pt x="30" y="17"/>
                    <a:pt x="44" y="14"/>
                  </a:cubicBezTo>
                  <a:cubicBezTo>
                    <a:pt x="46" y="14"/>
                    <a:pt x="47" y="14"/>
                    <a:pt x="49" y="14"/>
                  </a:cubicBezTo>
                  <a:moveTo>
                    <a:pt x="51" y="0"/>
                  </a:moveTo>
                  <a:cubicBezTo>
                    <a:pt x="50" y="0"/>
                    <a:pt x="50" y="0"/>
                    <a:pt x="50" y="0"/>
                  </a:cubicBezTo>
                  <a:cubicBezTo>
                    <a:pt x="49" y="0"/>
                    <a:pt x="48" y="0"/>
                    <a:pt x="47" y="0"/>
                  </a:cubicBezTo>
                  <a:cubicBezTo>
                    <a:pt x="46" y="0"/>
                    <a:pt x="44" y="1"/>
                    <a:pt x="43" y="1"/>
                  </a:cubicBezTo>
                  <a:cubicBezTo>
                    <a:pt x="22" y="4"/>
                    <a:pt x="5" y="20"/>
                    <a:pt x="1" y="41"/>
                  </a:cubicBezTo>
                  <a:cubicBezTo>
                    <a:pt x="1" y="42"/>
                    <a:pt x="1" y="43"/>
                    <a:pt x="1" y="45"/>
                  </a:cubicBezTo>
                  <a:cubicBezTo>
                    <a:pt x="0" y="47"/>
                    <a:pt x="0" y="49"/>
                    <a:pt x="0" y="52"/>
                  </a:cubicBezTo>
                  <a:cubicBezTo>
                    <a:pt x="1" y="79"/>
                    <a:pt x="23" y="101"/>
                    <a:pt x="51" y="101"/>
                  </a:cubicBezTo>
                  <a:cubicBezTo>
                    <a:pt x="51" y="101"/>
                    <a:pt x="51" y="101"/>
                    <a:pt x="52" y="101"/>
                  </a:cubicBezTo>
                  <a:cubicBezTo>
                    <a:pt x="52" y="101"/>
                    <a:pt x="53" y="101"/>
                    <a:pt x="53" y="101"/>
                  </a:cubicBezTo>
                  <a:cubicBezTo>
                    <a:pt x="54" y="101"/>
                    <a:pt x="56" y="101"/>
                    <a:pt x="57" y="101"/>
                  </a:cubicBezTo>
                  <a:cubicBezTo>
                    <a:pt x="79" y="98"/>
                    <a:pt x="96" y="82"/>
                    <a:pt x="100" y="61"/>
                  </a:cubicBezTo>
                  <a:cubicBezTo>
                    <a:pt x="100" y="59"/>
                    <a:pt x="101" y="58"/>
                    <a:pt x="101" y="57"/>
                  </a:cubicBezTo>
                  <a:cubicBezTo>
                    <a:pt x="101" y="54"/>
                    <a:pt x="101" y="52"/>
                    <a:pt x="101" y="50"/>
                  </a:cubicBezTo>
                  <a:cubicBezTo>
                    <a:pt x="101" y="22"/>
                    <a:pt x="78"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20313"/>
            <p:cNvSpPr>
              <a:spLocks/>
            </p:cNvSpPr>
            <p:nvPr/>
          </p:nvSpPr>
          <p:spPr bwMode="auto">
            <a:xfrm>
              <a:off x="4494894" y="476047"/>
              <a:ext cx="110056" cy="108722"/>
            </a:xfrm>
            <a:custGeom>
              <a:avLst/>
              <a:gdLst>
                <a:gd name="T0" fmla="*/ 35 w 70"/>
                <a:gd name="T1" fmla="*/ 0 h 69"/>
                <a:gd name="T2" fmla="*/ 34 w 70"/>
                <a:gd name="T3" fmla="*/ 0 h 69"/>
                <a:gd name="T4" fmla="*/ 31 w 70"/>
                <a:gd name="T5" fmla="*/ 0 h 69"/>
                <a:gd name="T6" fmla="*/ 27 w 70"/>
                <a:gd name="T7" fmla="*/ 1 h 69"/>
                <a:gd name="T8" fmla="*/ 20 w 70"/>
                <a:gd name="T9" fmla="*/ 3 h 69"/>
                <a:gd name="T10" fmla="*/ 16 w 70"/>
                <a:gd name="T11" fmla="*/ 6 h 69"/>
                <a:gd name="T12" fmla="*/ 3 w 70"/>
                <a:gd name="T13" fmla="*/ 21 h 69"/>
                <a:gd name="T14" fmla="*/ 2 w 70"/>
                <a:gd name="T15" fmla="*/ 25 h 69"/>
                <a:gd name="T16" fmla="*/ 0 w 70"/>
                <a:gd name="T17" fmla="*/ 35 h 69"/>
                <a:gd name="T18" fmla="*/ 26 w 70"/>
                <a:gd name="T19" fmla="*/ 68 h 69"/>
                <a:gd name="T20" fmla="*/ 30 w 70"/>
                <a:gd name="T21" fmla="*/ 69 h 69"/>
                <a:gd name="T22" fmla="*/ 35 w 70"/>
                <a:gd name="T23" fmla="*/ 69 h 69"/>
                <a:gd name="T24" fmla="*/ 36 w 70"/>
                <a:gd name="T25" fmla="*/ 69 h 69"/>
                <a:gd name="T26" fmla="*/ 57 w 70"/>
                <a:gd name="T27" fmla="*/ 61 h 69"/>
                <a:gd name="T28" fmla="*/ 60 w 70"/>
                <a:gd name="T29" fmla="*/ 58 h 69"/>
                <a:gd name="T30" fmla="*/ 69 w 70"/>
                <a:gd name="T31" fmla="*/ 34 h 69"/>
                <a:gd name="T32" fmla="*/ 53 w 70"/>
                <a:gd name="T33" fmla="*/ 5 h 69"/>
                <a:gd name="T34" fmla="*/ 49 w 70"/>
                <a:gd name="T35" fmla="*/ 3 h 69"/>
                <a:gd name="T36" fmla="*/ 35 w 70"/>
                <a:gd name="T3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69">
                  <a:moveTo>
                    <a:pt x="35" y="0"/>
                  </a:moveTo>
                  <a:cubicBezTo>
                    <a:pt x="35" y="0"/>
                    <a:pt x="35" y="0"/>
                    <a:pt x="34" y="0"/>
                  </a:cubicBezTo>
                  <a:cubicBezTo>
                    <a:pt x="33" y="0"/>
                    <a:pt x="32" y="0"/>
                    <a:pt x="31" y="0"/>
                  </a:cubicBezTo>
                  <a:cubicBezTo>
                    <a:pt x="29" y="0"/>
                    <a:pt x="28" y="1"/>
                    <a:pt x="27" y="1"/>
                  </a:cubicBezTo>
                  <a:cubicBezTo>
                    <a:pt x="24" y="2"/>
                    <a:pt x="22" y="2"/>
                    <a:pt x="20" y="3"/>
                  </a:cubicBezTo>
                  <a:cubicBezTo>
                    <a:pt x="19" y="4"/>
                    <a:pt x="17" y="5"/>
                    <a:pt x="16" y="6"/>
                  </a:cubicBezTo>
                  <a:cubicBezTo>
                    <a:pt x="10" y="9"/>
                    <a:pt x="6" y="15"/>
                    <a:pt x="3" y="21"/>
                  </a:cubicBezTo>
                  <a:cubicBezTo>
                    <a:pt x="3" y="22"/>
                    <a:pt x="2" y="24"/>
                    <a:pt x="2" y="25"/>
                  </a:cubicBezTo>
                  <a:cubicBezTo>
                    <a:pt x="1" y="28"/>
                    <a:pt x="0" y="32"/>
                    <a:pt x="0" y="35"/>
                  </a:cubicBezTo>
                  <a:cubicBezTo>
                    <a:pt x="1" y="51"/>
                    <a:pt x="12" y="64"/>
                    <a:pt x="26" y="68"/>
                  </a:cubicBezTo>
                  <a:cubicBezTo>
                    <a:pt x="28" y="68"/>
                    <a:pt x="29" y="69"/>
                    <a:pt x="30" y="69"/>
                  </a:cubicBezTo>
                  <a:cubicBezTo>
                    <a:pt x="32" y="69"/>
                    <a:pt x="33" y="69"/>
                    <a:pt x="35" y="69"/>
                  </a:cubicBezTo>
                  <a:cubicBezTo>
                    <a:pt x="35" y="69"/>
                    <a:pt x="35" y="69"/>
                    <a:pt x="36" y="69"/>
                  </a:cubicBezTo>
                  <a:cubicBezTo>
                    <a:pt x="44" y="69"/>
                    <a:pt x="51" y="66"/>
                    <a:pt x="57" y="61"/>
                  </a:cubicBezTo>
                  <a:cubicBezTo>
                    <a:pt x="58" y="60"/>
                    <a:pt x="59" y="59"/>
                    <a:pt x="60" y="58"/>
                  </a:cubicBezTo>
                  <a:cubicBezTo>
                    <a:pt x="66" y="52"/>
                    <a:pt x="70" y="43"/>
                    <a:pt x="69" y="34"/>
                  </a:cubicBezTo>
                  <a:cubicBezTo>
                    <a:pt x="69" y="22"/>
                    <a:pt x="63" y="11"/>
                    <a:pt x="53" y="5"/>
                  </a:cubicBezTo>
                  <a:cubicBezTo>
                    <a:pt x="52" y="4"/>
                    <a:pt x="50" y="4"/>
                    <a:pt x="49" y="3"/>
                  </a:cubicBezTo>
                  <a:cubicBezTo>
                    <a:pt x="45" y="1"/>
                    <a:pt x="40"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7" name="Freeform 20314"/>
            <p:cNvSpPr>
              <a:spLocks noEditPoints="1"/>
            </p:cNvSpPr>
            <p:nvPr/>
          </p:nvSpPr>
          <p:spPr bwMode="auto">
            <a:xfrm>
              <a:off x="4439532" y="419351"/>
              <a:ext cx="220778" cy="222112"/>
            </a:xfrm>
            <a:custGeom>
              <a:avLst/>
              <a:gdLst>
                <a:gd name="T0" fmla="*/ 63 w 140"/>
                <a:gd name="T1" fmla="*/ 20 h 141"/>
                <a:gd name="T2" fmla="*/ 69 w 140"/>
                <a:gd name="T3" fmla="*/ 19 h 141"/>
                <a:gd name="T4" fmla="*/ 70 w 140"/>
                <a:gd name="T5" fmla="*/ 19 h 141"/>
                <a:gd name="T6" fmla="*/ 92 w 140"/>
                <a:gd name="T7" fmla="*/ 24 h 141"/>
                <a:gd name="T8" fmla="*/ 96 w 140"/>
                <a:gd name="T9" fmla="*/ 26 h 141"/>
                <a:gd name="T10" fmla="*/ 121 w 140"/>
                <a:gd name="T11" fmla="*/ 70 h 141"/>
                <a:gd name="T12" fmla="*/ 106 w 140"/>
                <a:gd name="T13" fmla="*/ 107 h 141"/>
                <a:gd name="T14" fmla="*/ 103 w 140"/>
                <a:gd name="T15" fmla="*/ 110 h 141"/>
                <a:gd name="T16" fmla="*/ 71 w 140"/>
                <a:gd name="T17" fmla="*/ 122 h 141"/>
                <a:gd name="T18" fmla="*/ 70 w 140"/>
                <a:gd name="T19" fmla="*/ 122 h 141"/>
                <a:gd name="T20" fmla="*/ 62 w 140"/>
                <a:gd name="T21" fmla="*/ 121 h 141"/>
                <a:gd name="T22" fmla="*/ 58 w 140"/>
                <a:gd name="T23" fmla="*/ 120 h 141"/>
                <a:gd name="T24" fmla="*/ 19 w 140"/>
                <a:gd name="T25" fmla="*/ 71 h 141"/>
                <a:gd name="T26" fmla="*/ 21 w 140"/>
                <a:gd name="T27" fmla="*/ 56 h 141"/>
                <a:gd name="T28" fmla="*/ 22 w 140"/>
                <a:gd name="T29" fmla="*/ 51 h 141"/>
                <a:gd name="T30" fmla="*/ 43 w 140"/>
                <a:gd name="T31" fmla="*/ 27 h 141"/>
                <a:gd name="T32" fmla="*/ 47 w 140"/>
                <a:gd name="T33" fmla="*/ 25 h 141"/>
                <a:gd name="T34" fmla="*/ 59 w 140"/>
                <a:gd name="T35" fmla="*/ 21 h 141"/>
                <a:gd name="T36" fmla="*/ 63 w 140"/>
                <a:gd name="T37" fmla="*/ 20 h 141"/>
                <a:gd name="T38" fmla="*/ 70 w 140"/>
                <a:gd name="T39" fmla="*/ 0 h 141"/>
                <a:gd name="T40" fmla="*/ 69 w 140"/>
                <a:gd name="T41" fmla="*/ 0 h 141"/>
                <a:gd name="T42" fmla="*/ 60 w 140"/>
                <a:gd name="T43" fmla="*/ 1 h 141"/>
                <a:gd name="T44" fmla="*/ 55 w 140"/>
                <a:gd name="T45" fmla="*/ 2 h 141"/>
                <a:gd name="T46" fmla="*/ 38 w 140"/>
                <a:gd name="T47" fmla="*/ 8 h 141"/>
                <a:gd name="T48" fmla="*/ 34 w 140"/>
                <a:gd name="T49" fmla="*/ 10 h 141"/>
                <a:gd name="T50" fmla="*/ 5 w 140"/>
                <a:gd name="T51" fmla="*/ 45 h 141"/>
                <a:gd name="T52" fmla="*/ 3 w 140"/>
                <a:gd name="T53" fmla="*/ 49 h 141"/>
                <a:gd name="T54" fmla="*/ 0 w 140"/>
                <a:gd name="T55" fmla="*/ 72 h 141"/>
                <a:gd name="T56" fmla="*/ 54 w 140"/>
                <a:gd name="T57" fmla="*/ 139 h 141"/>
                <a:gd name="T58" fmla="*/ 59 w 140"/>
                <a:gd name="T59" fmla="*/ 140 h 141"/>
                <a:gd name="T60" fmla="*/ 70 w 140"/>
                <a:gd name="T61" fmla="*/ 141 h 141"/>
                <a:gd name="T62" fmla="*/ 71 w 140"/>
                <a:gd name="T63" fmla="*/ 141 h 141"/>
                <a:gd name="T64" fmla="*/ 116 w 140"/>
                <a:gd name="T65" fmla="*/ 123 h 141"/>
                <a:gd name="T66" fmla="*/ 119 w 140"/>
                <a:gd name="T67" fmla="*/ 120 h 141"/>
                <a:gd name="T68" fmla="*/ 140 w 140"/>
                <a:gd name="T69" fmla="*/ 69 h 141"/>
                <a:gd name="T70" fmla="*/ 105 w 140"/>
                <a:gd name="T71" fmla="*/ 10 h 141"/>
                <a:gd name="T72" fmla="*/ 101 w 140"/>
                <a:gd name="T73" fmla="*/ 8 h 141"/>
                <a:gd name="T74" fmla="*/ 70 w 140"/>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63" y="20"/>
                  </a:moveTo>
                  <a:cubicBezTo>
                    <a:pt x="65" y="19"/>
                    <a:pt x="67" y="19"/>
                    <a:pt x="69" y="19"/>
                  </a:cubicBezTo>
                  <a:cubicBezTo>
                    <a:pt x="69" y="19"/>
                    <a:pt x="70" y="19"/>
                    <a:pt x="70" y="19"/>
                  </a:cubicBezTo>
                  <a:cubicBezTo>
                    <a:pt x="78" y="19"/>
                    <a:pt x="85" y="21"/>
                    <a:pt x="92" y="24"/>
                  </a:cubicBezTo>
                  <a:cubicBezTo>
                    <a:pt x="93" y="25"/>
                    <a:pt x="94" y="26"/>
                    <a:pt x="96" y="26"/>
                  </a:cubicBezTo>
                  <a:cubicBezTo>
                    <a:pt x="111" y="35"/>
                    <a:pt x="121" y="51"/>
                    <a:pt x="121" y="70"/>
                  </a:cubicBezTo>
                  <a:cubicBezTo>
                    <a:pt x="121" y="84"/>
                    <a:pt x="116" y="97"/>
                    <a:pt x="106" y="107"/>
                  </a:cubicBezTo>
                  <a:cubicBezTo>
                    <a:pt x="105" y="108"/>
                    <a:pt x="104" y="109"/>
                    <a:pt x="103" y="110"/>
                  </a:cubicBezTo>
                  <a:cubicBezTo>
                    <a:pt x="94" y="117"/>
                    <a:pt x="83" y="122"/>
                    <a:pt x="71" y="122"/>
                  </a:cubicBezTo>
                  <a:cubicBezTo>
                    <a:pt x="71" y="122"/>
                    <a:pt x="70" y="122"/>
                    <a:pt x="70" y="122"/>
                  </a:cubicBezTo>
                  <a:cubicBezTo>
                    <a:pt x="67" y="122"/>
                    <a:pt x="65" y="122"/>
                    <a:pt x="62" y="121"/>
                  </a:cubicBezTo>
                  <a:cubicBezTo>
                    <a:pt x="61" y="121"/>
                    <a:pt x="59" y="121"/>
                    <a:pt x="58" y="120"/>
                  </a:cubicBezTo>
                  <a:cubicBezTo>
                    <a:pt x="36" y="115"/>
                    <a:pt x="19" y="95"/>
                    <a:pt x="19" y="71"/>
                  </a:cubicBezTo>
                  <a:cubicBezTo>
                    <a:pt x="19" y="66"/>
                    <a:pt x="19" y="61"/>
                    <a:pt x="21" y="56"/>
                  </a:cubicBezTo>
                  <a:cubicBezTo>
                    <a:pt x="21" y="54"/>
                    <a:pt x="22" y="53"/>
                    <a:pt x="22" y="51"/>
                  </a:cubicBezTo>
                  <a:cubicBezTo>
                    <a:pt x="27" y="41"/>
                    <a:pt x="34" y="33"/>
                    <a:pt x="43" y="27"/>
                  </a:cubicBezTo>
                  <a:cubicBezTo>
                    <a:pt x="44" y="26"/>
                    <a:pt x="46" y="25"/>
                    <a:pt x="47" y="25"/>
                  </a:cubicBezTo>
                  <a:cubicBezTo>
                    <a:pt x="51" y="23"/>
                    <a:pt x="55" y="21"/>
                    <a:pt x="59" y="21"/>
                  </a:cubicBezTo>
                  <a:cubicBezTo>
                    <a:pt x="60" y="20"/>
                    <a:pt x="61" y="20"/>
                    <a:pt x="63" y="20"/>
                  </a:cubicBezTo>
                  <a:moveTo>
                    <a:pt x="70" y="0"/>
                  </a:moveTo>
                  <a:cubicBezTo>
                    <a:pt x="70" y="0"/>
                    <a:pt x="69" y="0"/>
                    <a:pt x="69" y="0"/>
                  </a:cubicBezTo>
                  <a:cubicBezTo>
                    <a:pt x="66" y="1"/>
                    <a:pt x="63" y="1"/>
                    <a:pt x="60" y="1"/>
                  </a:cubicBezTo>
                  <a:cubicBezTo>
                    <a:pt x="58" y="1"/>
                    <a:pt x="57" y="2"/>
                    <a:pt x="55" y="2"/>
                  </a:cubicBezTo>
                  <a:cubicBezTo>
                    <a:pt x="49" y="3"/>
                    <a:pt x="43" y="6"/>
                    <a:pt x="38" y="8"/>
                  </a:cubicBezTo>
                  <a:cubicBezTo>
                    <a:pt x="36" y="9"/>
                    <a:pt x="35" y="10"/>
                    <a:pt x="34" y="10"/>
                  </a:cubicBezTo>
                  <a:cubicBezTo>
                    <a:pt x="21" y="18"/>
                    <a:pt x="10" y="31"/>
                    <a:pt x="5" y="45"/>
                  </a:cubicBezTo>
                  <a:cubicBezTo>
                    <a:pt x="4" y="46"/>
                    <a:pt x="4" y="48"/>
                    <a:pt x="3" y="49"/>
                  </a:cubicBezTo>
                  <a:cubicBezTo>
                    <a:pt x="1" y="56"/>
                    <a:pt x="0" y="64"/>
                    <a:pt x="0" y="72"/>
                  </a:cubicBezTo>
                  <a:cubicBezTo>
                    <a:pt x="0" y="105"/>
                    <a:pt x="24" y="132"/>
                    <a:pt x="54" y="139"/>
                  </a:cubicBezTo>
                  <a:cubicBezTo>
                    <a:pt x="56" y="139"/>
                    <a:pt x="57" y="139"/>
                    <a:pt x="59" y="140"/>
                  </a:cubicBezTo>
                  <a:cubicBezTo>
                    <a:pt x="62" y="140"/>
                    <a:pt x="66" y="141"/>
                    <a:pt x="70" y="141"/>
                  </a:cubicBezTo>
                  <a:cubicBezTo>
                    <a:pt x="70" y="141"/>
                    <a:pt x="71" y="141"/>
                    <a:pt x="71" y="141"/>
                  </a:cubicBezTo>
                  <a:cubicBezTo>
                    <a:pt x="88" y="140"/>
                    <a:pt x="104" y="134"/>
                    <a:pt x="116" y="123"/>
                  </a:cubicBezTo>
                  <a:cubicBezTo>
                    <a:pt x="117" y="122"/>
                    <a:pt x="118" y="121"/>
                    <a:pt x="119" y="120"/>
                  </a:cubicBezTo>
                  <a:cubicBezTo>
                    <a:pt x="132" y="107"/>
                    <a:pt x="140" y="89"/>
                    <a:pt x="140" y="69"/>
                  </a:cubicBezTo>
                  <a:cubicBezTo>
                    <a:pt x="140" y="44"/>
                    <a:pt x="125" y="21"/>
                    <a:pt x="105" y="10"/>
                  </a:cubicBezTo>
                  <a:cubicBezTo>
                    <a:pt x="103" y="9"/>
                    <a:pt x="102" y="8"/>
                    <a:pt x="101" y="8"/>
                  </a:cubicBezTo>
                  <a:cubicBezTo>
                    <a:pt x="91" y="3"/>
                    <a:pt x="81" y="0"/>
                    <a:pt x="7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8" name="Freeform 20315"/>
            <p:cNvSpPr>
              <a:spLocks/>
            </p:cNvSpPr>
            <p:nvPr/>
          </p:nvSpPr>
          <p:spPr bwMode="auto">
            <a:xfrm>
              <a:off x="5096531" y="-592493"/>
              <a:ext cx="46023" cy="45356"/>
            </a:xfrm>
            <a:custGeom>
              <a:avLst/>
              <a:gdLst>
                <a:gd name="T0" fmla="*/ 15 w 29"/>
                <a:gd name="T1" fmla="*/ 0 h 29"/>
                <a:gd name="T2" fmla="*/ 15 w 29"/>
                <a:gd name="T3" fmla="*/ 0 h 29"/>
                <a:gd name="T4" fmla="*/ 10 w 29"/>
                <a:gd name="T5" fmla="*/ 1 h 29"/>
                <a:gd name="T6" fmla="*/ 6 w 29"/>
                <a:gd name="T7" fmla="*/ 3 h 29"/>
                <a:gd name="T8" fmla="*/ 1 w 29"/>
                <a:gd name="T9" fmla="*/ 9 h 29"/>
                <a:gd name="T10" fmla="*/ 0 w 29"/>
                <a:gd name="T11" fmla="*/ 13 h 29"/>
                <a:gd name="T12" fmla="*/ 0 w 29"/>
                <a:gd name="T13" fmla="*/ 14 h 29"/>
                <a:gd name="T14" fmla="*/ 9 w 29"/>
                <a:gd name="T15" fmla="*/ 27 h 29"/>
                <a:gd name="T16" fmla="*/ 13 w 29"/>
                <a:gd name="T17" fmla="*/ 29 h 29"/>
                <a:gd name="T18" fmla="*/ 15 w 29"/>
                <a:gd name="T19" fmla="*/ 29 h 29"/>
                <a:gd name="T20" fmla="*/ 15 w 29"/>
                <a:gd name="T21" fmla="*/ 29 h 29"/>
                <a:gd name="T22" fmla="*/ 29 w 29"/>
                <a:gd name="T23" fmla="*/ 19 h 29"/>
                <a:gd name="T24" fmla="*/ 29 w 29"/>
                <a:gd name="T25" fmla="*/ 14 h 29"/>
                <a:gd name="T26" fmla="*/ 29 w 29"/>
                <a:gd name="T27" fmla="*/ 14 h 29"/>
                <a:gd name="T28" fmla="*/ 15 w 29"/>
                <a:gd name="T2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5" y="0"/>
                  </a:moveTo>
                  <a:cubicBezTo>
                    <a:pt x="15" y="0"/>
                    <a:pt x="15" y="0"/>
                    <a:pt x="15" y="0"/>
                  </a:cubicBezTo>
                  <a:cubicBezTo>
                    <a:pt x="13" y="0"/>
                    <a:pt x="11" y="0"/>
                    <a:pt x="10" y="1"/>
                  </a:cubicBezTo>
                  <a:cubicBezTo>
                    <a:pt x="8" y="1"/>
                    <a:pt x="7" y="2"/>
                    <a:pt x="6" y="3"/>
                  </a:cubicBezTo>
                  <a:cubicBezTo>
                    <a:pt x="4" y="5"/>
                    <a:pt x="2" y="7"/>
                    <a:pt x="1" y="9"/>
                  </a:cubicBezTo>
                  <a:cubicBezTo>
                    <a:pt x="1" y="10"/>
                    <a:pt x="1" y="12"/>
                    <a:pt x="0" y="13"/>
                  </a:cubicBezTo>
                  <a:cubicBezTo>
                    <a:pt x="0" y="14"/>
                    <a:pt x="0" y="14"/>
                    <a:pt x="0" y="14"/>
                  </a:cubicBezTo>
                  <a:cubicBezTo>
                    <a:pt x="1" y="20"/>
                    <a:pt x="4" y="25"/>
                    <a:pt x="9" y="27"/>
                  </a:cubicBezTo>
                  <a:cubicBezTo>
                    <a:pt x="10" y="28"/>
                    <a:pt x="11" y="28"/>
                    <a:pt x="13" y="29"/>
                  </a:cubicBezTo>
                  <a:cubicBezTo>
                    <a:pt x="14" y="29"/>
                    <a:pt x="14" y="29"/>
                    <a:pt x="15" y="29"/>
                  </a:cubicBezTo>
                  <a:cubicBezTo>
                    <a:pt x="15" y="29"/>
                    <a:pt x="15" y="29"/>
                    <a:pt x="15" y="29"/>
                  </a:cubicBezTo>
                  <a:cubicBezTo>
                    <a:pt x="22" y="29"/>
                    <a:pt x="27" y="24"/>
                    <a:pt x="29" y="19"/>
                  </a:cubicBezTo>
                  <a:cubicBezTo>
                    <a:pt x="29" y="17"/>
                    <a:pt x="29" y="16"/>
                    <a:pt x="29" y="14"/>
                  </a:cubicBezTo>
                  <a:cubicBezTo>
                    <a:pt x="29" y="14"/>
                    <a:pt x="29" y="14"/>
                    <a:pt x="29" y="14"/>
                  </a:cubicBezTo>
                  <a:cubicBezTo>
                    <a:pt x="29" y="6"/>
                    <a:pt x="23"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20316"/>
            <p:cNvSpPr>
              <a:spLocks noEditPoints="1"/>
            </p:cNvSpPr>
            <p:nvPr/>
          </p:nvSpPr>
          <p:spPr bwMode="auto">
            <a:xfrm>
              <a:off x="5074520" y="-616505"/>
              <a:ext cx="91380" cy="92714"/>
            </a:xfrm>
            <a:custGeom>
              <a:avLst/>
              <a:gdLst>
                <a:gd name="T0" fmla="*/ 19 w 58"/>
                <a:gd name="T1" fmla="*/ 10 h 59"/>
                <a:gd name="T2" fmla="*/ 29 w 58"/>
                <a:gd name="T3" fmla="*/ 8 h 59"/>
                <a:gd name="T4" fmla="*/ 29 w 58"/>
                <a:gd name="T5" fmla="*/ 8 h 59"/>
                <a:gd name="T6" fmla="*/ 50 w 58"/>
                <a:gd name="T7" fmla="*/ 29 h 59"/>
                <a:gd name="T8" fmla="*/ 50 w 58"/>
                <a:gd name="T9" fmla="*/ 31 h 59"/>
                <a:gd name="T10" fmla="*/ 50 w 58"/>
                <a:gd name="T11" fmla="*/ 35 h 59"/>
                <a:gd name="T12" fmla="*/ 29 w 58"/>
                <a:gd name="T13" fmla="*/ 51 h 59"/>
                <a:gd name="T14" fmla="*/ 29 w 58"/>
                <a:gd name="T15" fmla="*/ 51 h 59"/>
                <a:gd name="T16" fmla="*/ 24 w 58"/>
                <a:gd name="T17" fmla="*/ 50 h 59"/>
                <a:gd name="T18" fmla="*/ 20 w 58"/>
                <a:gd name="T19" fmla="*/ 49 h 59"/>
                <a:gd name="T20" fmla="*/ 7 w 58"/>
                <a:gd name="T21" fmla="*/ 30 h 59"/>
                <a:gd name="T22" fmla="*/ 8 w 58"/>
                <a:gd name="T23" fmla="*/ 27 h 59"/>
                <a:gd name="T24" fmla="*/ 8 w 58"/>
                <a:gd name="T25" fmla="*/ 23 h 59"/>
                <a:gd name="T26" fmla="*/ 15 w 58"/>
                <a:gd name="T27" fmla="*/ 13 h 59"/>
                <a:gd name="T28" fmla="*/ 19 w 58"/>
                <a:gd name="T29" fmla="*/ 10 h 59"/>
                <a:gd name="T30" fmla="*/ 29 w 58"/>
                <a:gd name="T31" fmla="*/ 0 h 59"/>
                <a:gd name="T32" fmla="*/ 28 w 58"/>
                <a:gd name="T33" fmla="*/ 0 h 59"/>
                <a:gd name="T34" fmla="*/ 14 w 58"/>
                <a:gd name="T35" fmla="*/ 4 h 59"/>
                <a:gd name="T36" fmla="*/ 10 w 58"/>
                <a:gd name="T37" fmla="*/ 7 h 59"/>
                <a:gd name="T38" fmla="*/ 1 w 58"/>
                <a:gd name="T39" fmla="*/ 22 h 59"/>
                <a:gd name="T40" fmla="*/ 0 w 58"/>
                <a:gd name="T41" fmla="*/ 26 h 59"/>
                <a:gd name="T42" fmla="*/ 0 w 58"/>
                <a:gd name="T43" fmla="*/ 30 h 59"/>
                <a:gd name="T44" fmla="*/ 16 w 58"/>
                <a:gd name="T45" fmla="*/ 56 h 59"/>
                <a:gd name="T46" fmla="*/ 20 w 58"/>
                <a:gd name="T47" fmla="*/ 57 h 59"/>
                <a:gd name="T48" fmla="*/ 29 w 58"/>
                <a:gd name="T49" fmla="*/ 59 h 59"/>
                <a:gd name="T50" fmla="*/ 29 w 58"/>
                <a:gd name="T51" fmla="*/ 59 h 59"/>
                <a:gd name="T52" fmla="*/ 57 w 58"/>
                <a:gd name="T53" fmla="*/ 37 h 59"/>
                <a:gd name="T54" fmla="*/ 58 w 58"/>
                <a:gd name="T55" fmla="*/ 32 h 59"/>
                <a:gd name="T56" fmla="*/ 58 w 58"/>
                <a:gd name="T57" fmla="*/ 29 h 59"/>
                <a:gd name="T58" fmla="*/ 29 w 58"/>
                <a:gd name="T5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59">
                  <a:moveTo>
                    <a:pt x="19" y="10"/>
                  </a:moveTo>
                  <a:cubicBezTo>
                    <a:pt x="22" y="9"/>
                    <a:pt x="25" y="8"/>
                    <a:pt x="29" y="8"/>
                  </a:cubicBezTo>
                  <a:cubicBezTo>
                    <a:pt x="29" y="8"/>
                    <a:pt x="29" y="8"/>
                    <a:pt x="29" y="8"/>
                  </a:cubicBezTo>
                  <a:cubicBezTo>
                    <a:pt x="41" y="8"/>
                    <a:pt x="50" y="17"/>
                    <a:pt x="50" y="29"/>
                  </a:cubicBezTo>
                  <a:cubicBezTo>
                    <a:pt x="50" y="29"/>
                    <a:pt x="50" y="30"/>
                    <a:pt x="50" y="31"/>
                  </a:cubicBezTo>
                  <a:cubicBezTo>
                    <a:pt x="50" y="32"/>
                    <a:pt x="50" y="34"/>
                    <a:pt x="50" y="35"/>
                  </a:cubicBezTo>
                  <a:cubicBezTo>
                    <a:pt x="47" y="44"/>
                    <a:pt x="39" y="50"/>
                    <a:pt x="29" y="51"/>
                  </a:cubicBezTo>
                  <a:cubicBezTo>
                    <a:pt x="29" y="51"/>
                    <a:pt x="29" y="51"/>
                    <a:pt x="29" y="51"/>
                  </a:cubicBezTo>
                  <a:cubicBezTo>
                    <a:pt x="27" y="51"/>
                    <a:pt x="25" y="50"/>
                    <a:pt x="24" y="50"/>
                  </a:cubicBezTo>
                  <a:cubicBezTo>
                    <a:pt x="22" y="50"/>
                    <a:pt x="21" y="49"/>
                    <a:pt x="20" y="49"/>
                  </a:cubicBezTo>
                  <a:cubicBezTo>
                    <a:pt x="13" y="45"/>
                    <a:pt x="8" y="38"/>
                    <a:pt x="7" y="30"/>
                  </a:cubicBezTo>
                  <a:cubicBezTo>
                    <a:pt x="7" y="29"/>
                    <a:pt x="7" y="28"/>
                    <a:pt x="8" y="27"/>
                  </a:cubicBezTo>
                  <a:cubicBezTo>
                    <a:pt x="8" y="26"/>
                    <a:pt x="8" y="24"/>
                    <a:pt x="8" y="23"/>
                  </a:cubicBezTo>
                  <a:cubicBezTo>
                    <a:pt x="10" y="19"/>
                    <a:pt x="12" y="15"/>
                    <a:pt x="15" y="13"/>
                  </a:cubicBezTo>
                  <a:cubicBezTo>
                    <a:pt x="16" y="12"/>
                    <a:pt x="18" y="11"/>
                    <a:pt x="19" y="10"/>
                  </a:cubicBezTo>
                  <a:moveTo>
                    <a:pt x="29" y="0"/>
                  </a:moveTo>
                  <a:cubicBezTo>
                    <a:pt x="29" y="0"/>
                    <a:pt x="29" y="0"/>
                    <a:pt x="28" y="0"/>
                  </a:cubicBezTo>
                  <a:cubicBezTo>
                    <a:pt x="23" y="0"/>
                    <a:pt x="18" y="2"/>
                    <a:pt x="14" y="4"/>
                  </a:cubicBezTo>
                  <a:cubicBezTo>
                    <a:pt x="12" y="5"/>
                    <a:pt x="11" y="6"/>
                    <a:pt x="10" y="7"/>
                  </a:cubicBezTo>
                  <a:cubicBezTo>
                    <a:pt x="6" y="10"/>
                    <a:pt x="2" y="16"/>
                    <a:pt x="1" y="22"/>
                  </a:cubicBezTo>
                  <a:cubicBezTo>
                    <a:pt x="0" y="23"/>
                    <a:pt x="0" y="25"/>
                    <a:pt x="0" y="26"/>
                  </a:cubicBezTo>
                  <a:cubicBezTo>
                    <a:pt x="0" y="27"/>
                    <a:pt x="0" y="28"/>
                    <a:pt x="0" y="30"/>
                  </a:cubicBezTo>
                  <a:cubicBezTo>
                    <a:pt x="0" y="41"/>
                    <a:pt x="6" y="51"/>
                    <a:pt x="16" y="56"/>
                  </a:cubicBezTo>
                  <a:cubicBezTo>
                    <a:pt x="17" y="56"/>
                    <a:pt x="19" y="57"/>
                    <a:pt x="20" y="57"/>
                  </a:cubicBezTo>
                  <a:cubicBezTo>
                    <a:pt x="23" y="58"/>
                    <a:pt x="26" y="59"/>
                    <a:pt x="29" y="59"/>
                  </a:cubicBezTo>
                  <a:cubicBezTo>
                    <a:pt x="29" y="59"/>
                    <a:pt x="29" y="59"/>
                    <a:pt x="29" y="59"/>
                  </a:cubicBezTo>
                  <a:cubicBezTo>
                    <a:pt x="43" y="58"/>
                    <a:pt x="54" y="49"/>
                    <a:pt x="57" y="37"/>
                  </a:cubicBezTo>
                  <a:cubicBezTo>
                    <a:pt x="58" y="35"/>
                    <a:pt x="58" y="34"/>
                    <a:pt x="58" y="32"/>
                  </a:cubicBezTo>
                  <a:cubicBezTo>
                    <a:pt x="58" y="31"/>
                    <a:pt x="58" y="30"/>
                    <a:pt x="58" y="29"/>
                  </a:cubicBezTo>
                  <a:cubicBezTo>
                    <a:pt x="58" y="13"/>
                    <a:pt x="45" y="0"/>
                    <a:pt x="2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20317"/>
            <p:cNvSpPr>
              <a:spLocks/>
            </p:cNvSpPr>
            <p:nvPr/>
          </p:nvSpPr>
          <p:spPr bwMode="auto">
            <a:xfrm>
              <a:off x="5359997" y="420685"/>
              <a:ext cx="60030" cy="60030"/>
            </a:xfrm>
            <a:custGeom>
              <a:avLst/>
              <a:gdLst>
                <a:gd name="T0" fmla="*/ 19 w 38"/>
                <a:gd name="T1" fmla="*/ 0 h 38"/>
                <a:gd name="T2" fmla="*/ 19 w 38"/>
                <a:gd name="T3" fmla="*/ 0 h 38"/>
                <a:gd name="T4" fmla="*/ 19 w 38"/>
                <a:gd name="T5" fmla="*/ 0 h 38"/>
                <a:gd name="T6" fmla="*/ 8 w 38"/>
                <a:gd name="T7" fmla="*/ 4 h 38"/>
                <a:gd name="T8" fmla="*/ 5 w 38"/>
                <a:gd name="T9" fmla="*/ 7 h 38"/>
                <a:gd name="T10" fmla="*/ 0 w 38"/>
                <a:gd name="T11" fmla="*/ 20 h 38"/>
                <a:gd name="T12" fmla="*/ 5 w 38"/>
                <a:gd name="T13" fmla="*/ 32 h 38"/>
                <a:gd name="T14" fmla="*/ 8 w 38"/>
                <a:gd name="T15" fmla="*/ 35 h 38"/>
                <a:gd name="T16" fmla="*/ 19 w 38"/>
                <a:gd name="T17" fmla="*/ 38 h 38"/>
                <a:gd name="T18" fmla="*/ 20 w 38"/>
                <a:gd name="T19" fmla="*/ 38 h 38"/>
                <a:gd name="T20" fmla="*/ 36 w 38"/>
                <a:gd name="T21" fmla="*/ 29 h 38"/>
                <a:gd name="T22" fmla="*/ 37 w 38"/>
                <a:gd name="T23" fmla="*/ 26 h 38"/>
                <a:gd name="T24" fmla="*/ 38 w 38"/>
                <a:gd name="T25" fmla="*/ 19 h 38"/>
                <a:gd name="T26" fmla="*/ 37 w 38"/>
                <a:gd name="T27" fmla="*/ 13 h 38"/>
                <a:gd name="T28" fmla="*/ 35 w 38"/>
                <a:gd name="T29" fmla="*/ 9 h 38"/>
                <a:gd name="T30" fmla="*/ 28 w 38"/>
                <a:gd name="T31" fmla="*/ 2 h 38"/>
                <a:gd name="T32" fmla="*/ 24 w 38"/>
                <a:gd name="T33" fmla="*/ 1 h 38"/>
                <a:gd name="T34" fmla="*/ 19 w 38"/>
                <a:gd name="T3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38">
                  <a:moveTo>
                    <a:pt x="19" y="0"/>
                  </a:moveTo>
                  <a:cubicBezTo>
                    <a:pt x="19" y="0"/>
                    <a:pt x="19" y="0"/>
                    <a:pt x="19" y="0"/>
                  </a:cubicBezTo>
                  <a:cubicBezTo>
                    <a:pt x="19" y="0"/>
                    <a:pt x="19" y="0"/>
                    <a:pt x="19" y="0"/>
                  </a:cubicBezTo>
                  <a:cubicBezTo>
                    <a:pt x="15" y="0"/>
                    <a:pt x="11" y="2"/>
                    <a:pt x="8" y="4"/>
                  </a:cubicBezTo>
                  <a:cubicBezTo>
                    <a:pt x="7" y="5"/>
                    <a:pt x="6" y="6"/>
                    <a:pt x="5" y="7"/>
                  </a:cubicBezTo>
                  <a:cubicBezTo>
                    <a:pt x="2" y="10"/>
                    <a:pt x="0" y="15"/>
                    <a:pt x="0" y="20"/>
                  </a:cubicBezTo>
                  <a:cubicBezTo>
                    <a:pt x="0" y="24"/>
                    <a:pt x="2" y="28"/>
                    <a:pt x="5" y="32"/>
                  </a:cubicBezTo>
                  <a:cubicBezTo>
                    <a:pt x="6" y="33"/>
                    <a:pt x="7" y="34"/>
                    <a:pt x="8" y="35"/>
                  </a:cubicBezTo>
                  <a:cubicBezTo>
                    <a:pt x="11" y="37"/>
                    <a:pt x="15" y="38"/>
                    <a:pt x="19" y="38"/>
                  </a:cubicBezTo>
                  <a:cubicBezTo>
                    <a:pt x="19" y="38"/>
                    <a:pt x="20" y="38"/>
                    <a:pt x="20" y="38"/>
                  </a:cubicBezTo>
                  <a:cubicBezTo>
                    <a:pt x="26" y="38"/>
                    <a:pt x="32" y="35"/>
                    <a:pt x="36" y="29"/>
                  </a:cubicBezTo>
                  <a:cubicBezTo>
                    <a:pt x="36" y="28"/>
                    <a:pt x="37" y="27"/>
                    <a:pt x="37" y="26"/>
                  </a:cubicBezTo>
                  <a:cubicBezTo>
                    <a:pt x="38" y="23"/>
                    <a:pt x="38" y="21"/>
                    <a:pt x="38" y="19"/>
                  </a:cubicBezTo>
                  <a:cubicBezTo>
                    <a:pt x="38" y="17"/>
                    <a:pt x="38" y="15"/>
                    <a:pt x="37" y="13"/>
                  </a:cubicBezTo>
                  <a:cubicBezTo>
                    <a:pt x="37" y="11"/>
                    <a:pt x="36" y="10"/>
                    <a:pt x="35" y="9"/>
                  </a:cubicBezTo>
                  <a:cubicBezTo>
                    <a:pt x="33" y="6"/>
                    <a:pt x="31" y="3"/>
                    <a:pt x="28" y="2"/>
                  </a:cubicBezTo>
                  <a:cubicBezTo>
                    <a:pt x="26" y="1"/>
                    <a:pt x="25" y="1"/>
                    <a:pt x="24" y="1"/>
                  </a:cubicBezTo>
                  <a:cubicBezTo>
                    <a:pt x="22" y="0"/>
                    <a:pt x="21"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1" name="Freeform 20318"/>
            <p:cNvSpPr>
              <a:spLocks noEditPoints="1"/>
            </p:cNvSpPr>
            <p:nvPr/>
          </p:nvSpPr>
          <p:spPr bwMode="auto">
            <a:xfrm>
              <a:off x="5328648" y="389336"/>
              <a:ext cx="122729" cy="122729"/>
            </a:xfrm>
            <a:custGeom>
              <a:avLst/>
              <a:gdLst>
                <a:gd name="T0" fmla="*/ 22 w 78"/>
                <a:gd name="T1" fmla="*/ 17 h 78"/>
                <a:gd name="T2" fmla="*/ 39 w 78"/>
                <a:gd name="T3" fmla="*/ 11 h 78"/>
                <a:gd name="T4" fmla="*/ 39 w 78"/>
                <a:gd name="T5" fmla="*/ 11 h 78"/>
                <a:gd name="T6" fmla="*/ 40 w 78"/>
                <a:gd name="T7" fmla="*/ 11 h 78"/>
                <a:gd name="T8" fmla="*/ 45 w 78"/>
                <a:gd name="T9" fmla="*/ 11 h 78"/>
                <a:gd name="T10" fmla="*/ 47 w 78"/>
                <a:gd name="T11" fmla="*/ 12 h 78"/>
                <a:gd name="T12" fmla="*/ 51 w 78"/>
                <a:gd name="T13" fmla="*/ 13 h 78"/>
                <a:gd name="T14" fmla="*/ 64 w 78"/>
                <a:gd name="T15" fmla="*/ 24 h 78"/>
                <a:gd name="T16" fmla="*/ 66 w 78"/>
                <a:gd name="T17" fmla="*/ 28 h 78"/>
                <a:gd name="T18" fmla="*/ 68 w 78"/>
                <a:gd name="T19" fmla="*/ 39 h 78"/>
                <a:gd name="T20" fmla="*/ 66 w 78"/>
                <a:gd name="T21" fmla="*/ 50 h 78"/>
                <a:gd name="T22" fmla="*/ 64 w 78"/>
                <a:gd name="T23" fmla="*/ 53 h 78"/>
                <a:gd name="T24" fmla="*/ 40 w 78"/>
                <a:gd name="T25" fmla="*/ 68 h 78"/>
                <a:gd name="T26" fmla="*/ 39 w 78"/>
                <a:gd name="T27" fmla="*/ 68 h 78"/>
                <a:gd name="T28" fmla="*/ 21 w 78"/>
                <a:gd name="T29" fmla="*/ 61 h 78"/>
                <a:gd name="T30" fmla="*/ 18 w 78"/>
                <a:gd name="T31" fmla="*/ 58 h 78"/>
                <a:gd name="T32" fmla="*/ 11 w 78"/>
                <a:gd name="T33" fmla="*/ 40 h 78"/>
                <a:gd name="T34" fmla="*/ 18 w 78"/>
                <a:gd name="T35" fmla="*/ 20 h 78"/>
                <a:gd name="T36" fmla="*/ 22 w 78"/>
                <a:gd name="T37" fmla="*/ 17 h 78"/>
                <a:gd name="T38" fmla="*/ 39 w 78"/>
                <a:gd name="T39" fmla="*/ 0 h 78"/>
                <a:gd name="T40" fmla="*/ 39 w 78"/>
                <a:gd name="T41" fmla="*/ 0 h 78"/>
                <a:gd name="T42" fmla="*/ 14 w 78"/>
                <a:gd name="T43" fmla="*/ 9 h 78"/>
                <a:gd name="T44" fmla="*/ 11 w 78"/>
                <a:gd name="T45" fmla="*/ 12 h 78"/>
                <a:gd name="T46" fmla="*/ 0 w 78"/>
                <a:gd name="T47" fmla="*/ 40 h 78"/>
                <a:gd name="T48" fmla="*/ 11 w 78"/>
                <a:gd name="T49" fmla="*/ 66 h 78"/>
                <a:gd name="T50" fmla="*/ 14 w 78"/>
                <a:gd name="T51" fmla="*/ 69 h 78"/>
                <a:gd name="T52" fmla="*/ 39 w 78"/>
                <a:gd name="T53" fmla="*/ 78 h 78"/>
                <a:gd name="T54" fmla="*/ 40 w 78"/>
                <a:gd name="T55" fmla="*/ 78 h 78"/>
                <a:gd name="T56" fmla="*/ 73 w 78"/>
                <a:gd name="T57" fmla="*/ 58 h 78"/>
                <a:gd name="T58" fmla="*/ 75 w 78"/>
                <a:gd name="T59" fmla="*/ 54 h 78"/>
                <a:gd name="T60" fmla="*/ 78 w 78"/>
                <a:gd name="T61" fmla="*/ 39 h 78"/>
                <a:gd name="T62" fmla="*/ 75 w 78"/>
                <a:gd name="T63" fmla="*/ 24 h 78"/>
                <a:gd name="T64" fmla="*/ 73 w 78"/>
                <a:gd name="T65" fmla="*/ 20 h 78"/>
                <a:gd name="T66" fmla="*/ 54 w 78"/>
                <a:gd name="T67" fmla="*/ 3 h 78"/>
                <a:gd name="T68" fmla="*/ 50 w 78"/>
                <a:gd name="T69" fmla="*/ 2 h 78"/>
                <a:gd name="T70" fmla="*/ 46 w 78"/>
                <a:gd name="T71" fmla="*/ 1 h 78"/>
                <a:gd name="T72" fmla="*/ 42 w 78"/>
                <a:gd name="T73" fmla="*/ 0 h 78"/>
                <a:gd name="T74" fmla="*/ 39 w 78"/>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78">
                  <a:moveTo>
                    <a:pt x="22" y="17"/>
                  </a:moveTo>
                  <a:cubicBezTo>
                    <a:pt x="26" y="13"/>
                    <a:pt x="32" y="11"/>
                    <a:pt x="39" y="11"/>
                  </a:cubicBezTo>
                  <a:cubicBezTo>
                    <a:pt x="39" y="11"/>
                    <a:pt x="39" y="11"/>
                    <a:pt x="39" y="11"/>
                  </a:cubicBezTo>
                  <a:cubicBezTo>
                    <a:pt x="40" y="11"/>
                    <a:pt x="40" y="11"/>
                    <a:pt x="40" y="11"/>
                  </a:cubicBezTo>
                  <a:cubicBezTo>
                    <a:pt x="42" y="11"/>
                    <a:pt x="43" y="11"/>
                    <a:pt x="45" y="11"/>
                  </a:cubicBezTo>
                  <a:cubicBezTo>
                    <a:pt x="45" y="11"/>
                    <a:pt x="46" y="12"/>
                    <a:pt x="47" y="12"/>
                  </a:cubicBezTo>
                  <a:cubicBezTo>
                    <a:pt x="48" y="12"/>
                    <a:pt x="49" y="13"/>
                    <a:pt x="51" y="13"/>
                  </a:cubicBezTo>
                  <a:cubicBezTo>
                    <a:pt x="56" y="16"/>
                    <a:pt x="61" y="20"/>
                    <a:pt x="64" y="24"/>
                  </a:cubicBezTo>
                  <a:cubicBezTo>
                    <a:pt x="64" y="26"/>
                    <a:pt x="65" y="27"/>
                    <a:pt x="66" y="28"/>
                  </a:cubicBezTo>
                  <a:cubicBezTo>
                    <a:pt x="67" y="32"/>
                    <a:pt x="68" y="35"/>
                    <a:pt x="68" y="39"/>
                  </a:cubicBezTo>
                  <a:cubicBezTo>
                    <a:pt x="68" y="43"/>
                    <a:pt x="67" y="46"/>
                    <a:pt x="66" y="50"/>
                  </a:cubicBezTo>
                  <a:cubicBezTo>
                    <a:pt x="65" y="51"/>
                    <a:pt x="65" y="52"/>
                    <a:pt x="64" y="53"/>
                  </a:cubicBezTo>
                  <a:cubicBezTo>
                    <a:pt x="59" y="62"/>
                    <a:pt x="50" y="68"/>
                    <a:pt x="40" y="68"/>
                  </a:cubicBezTo>
                  <a:cubicBezTo>
                    <a:pt x="40" y="68"/>
                    <a:pt x="39" y="68"/>
                    <a:pt x="39" y="68"/>
                  </a:cubicBezTo>
                  <a:cubicBezTo>
                    <a:pt x="33" y="68"/>
                    <a:pt x="26" y="65"/>
                    <a:pt x="21" y="61"/>
                  </a:cubicBezTo>
                  <a:cubicBezTo>
                    <a:pt x="20" y="60"/>
                    <a:pt x="19" y="59"/>
                    <a:pt x="18" y="58"/>
                  </a:cubicBezTo>
                  <a:cubicBezTo>
                    <a:pt x="14" y="53"/>
                    <a:pt x="11" y="47"/>
                    <a:pt x="11" y="40"/>
                  </a:cubicBezTo>
                  <a:cubicBezTo>
                    <a:pt x="11" y="32"/>
                    <a:pt x="14" y="25"/>
                    <a:pt x="18" y="20"/>
                  </a:cubicBezTo>
                  <a:cubicBezTo>
                    <a:pt x="19" y="19"/>
                    <a:pt x="20" y="18"/>
                    <a:pt x="22" y="17"/>
                  </a:cubicBezTo>
                  <a:moveTo>
                    <a:pt x="39" y="0"/>
                  </a:moveTo>
                  <a:cubicBezTo>
                    <a:pt x="39" y="0"/>
                    <a:pt x="39" y="0"/>
                    <a:pt x="39" y="0"/>
                  </a:cubicBezTo>
                  <a:cubicBezTo>
                    <a:pt x="29" y="1"/>
                    <a:pt x="21" y="4"/>
                    <a:pt x="14" y="9"/>
                  </a:cubicBezTo>
                  <a:cubicBezTo>
                    <a:pt x="13" y="10"/>
                    <a:pt x="12" y="11"/>
                    <a:pt x="11" y="12"/>
                  </a:cubicBezTo>
                  <a:cubicBezTo>
                    <a:pt x="4" y="20"/>
                    <a:pt x="0" y="29"/>
                    <a:pt x="0" y="40"/>
                  </a:cubicBezTo>
                  <a:cubicBezTo>
                    <a:pt x="1" y="50"/>
                    <a:pt x="5" y="59"/>
                    <a:pt x="11" y="66"/>
                  </a:cubicBezTo>
                  <a:cubicBezTo>
                    <a:pt x="12" y="67"/>
                    <a:pt x="13" y="68"/>
                    <a:pt x="14" y="69"/>
                  </a:cubicBezTo>
                  <a:cubicBezTo>
                    <a:pt x="21" y="75"/>
                    <a:pt x="30" y="78"/>
                    <a:pt x="39" y="78"/>
                  </a:cubicBezTo>
                  <a:cubicBezTo>
                    <a:pt x="40" y="78"/>
                    <a:pt x="40" y="78"/>
                    <a:pt x="40" y="78"/>
                  </a:cubicBezTo>
                  <a:cubicBezTo>
                    <a:pt x="54" y="78"/>
                    <a:pt x="67" y="70"/>
                    <a:pt x="73" y="58"/>
                  </a:cubicBezTo>
                  <a:cubicBezTo>
                    <a:pt x="74" y="57"/>
                    <a:pt x="75" y="55"/>
                    <a:pt x="75" y="54"/>
                  </a:cubicBezTo>
                  <a:cubicBezTo>
                    <a:pt x="77" y="49"/>
                    <a:pt x="78" y="44"/>
                    <a:pt x="78" y="39"/>
                  </a:cubicBezTo>
                  <a:cubicBezTo>
                    <a:pt x="78" y="33"/>
                    <a:pt x="77" y="28"/>
                    <a:pt x="75" y="24"/>
                  </a:cubicBezTo>
                  <a:cubicBezTo>
                    <a:pt x="74" y="22"/>
                    <a:pt x="74" y="21"/>
                    <a:pt x="73" y="20"/>
                  </a:cubicBezTo>
                  <a:cubicBezTo>
                    <a:pt x="69" y="12"/>
                    <a:pt x="62" y="7"/>
                    <a:pt x="54" y="3"/>
                  </a:cubicBezTo>
                  <a:cubicBezTo>
                    <a:pt x="53" y="3"/>
                    <a:pt x="52" y="2"/>
                    <a:pt x="50" y="2"/>
                  </a:cubicBezTo>
                  <a:cubicBezTo>
                    <a:pt x="49" y="1"/>
                    <a:pt x="47" y="1"/>
                    <a:pt x="46" y="1"/>
                  </a:cubicBezTo>
                  <a:cubicBezTo>
                    <a:pt x="44" y="1"/>
                    <a:pt x="43" y="0"/>
                    <a:pt x="42" y="0"/>
                  </a:cubicBezTo>
                  <a:cubicBezTo>
                    <a:pt x="41" y="0"/>
                    <a:pt x="40" y="0"/>
                    <a:pt x="3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2" name="Freeform 20423"/>
            <p:cNvSpPr>
              <a:spLocks/>
            </p:cNvSpPr>
            <p:nvPr/>
          </p:nvSpPr>
          <p:spPr bwMode="auto">
            <a:xfrm>
              <a:off x="5276622" y="-947339"/>
              <a:ext cx="113391" cy="106721"/>
            </a:xfrm>
            <a:custGeom>
              <a:avLst/>
              <a:gdLst>
                <a:gd name="T0" fmla="*/ 36 w 72"/>
                <a:gd name="T1" fmla="*/ 0 h 68"/>
                <a:gd name="T2" fmla="*/ 24 w 72"/>
                <a:gd name="T3" fmla="*/ 2 h 68"/>
                <a:gd name="T4" fmla="*/ 20 w 72"/>
                <a:gd name="T5" fmla="*/ 4 h 68"/>
                <a:gd name="T6" fmla="*/ 3 w 72"/>
                <a:gd name="T7" fmla="*/ 29 h 68"/>
                <a:gd name="T8" fmla="*/ 32 w 72"/>
                <a:gd name="T9" fmla="*/ 67 h 68"/>
                <a:gd name="T10" fmla="*/ 37 w 72"/>
                <a:gd name="T11" fmla="*/ 68 h 68"/>
                <a:gd name="T12" fmla="*/ 70 w 72"/>
                <a:gd name="T13" fmla="*/ 39 h 68"/>
                <a:gd name="T14" fmla="*/ 56 w 72"/>
                <a:gd name="T15" fmla="*/ 6 h 68"/>
                <a:gd name="T16" fmla="*/ 53 w 72"/>
                <a:gd name="T17" fmla="*/ 4 h 68"/>
                <a:gd name="T18" fmla="*/ 43 w 72"/>
                <a:gd name="T19" fmla="*/ 0 h 68"/>
                <a:gd name="T20" fmla="*/ 42 w 72"/>
                <a:gd name="T21" fmla="*/ 0 h 68"/>
                <a:gd name="T22" fmla="*/ 38 w 72"/>
                <a:gd name="T23" fmla="*/ 0 h 68"/>
                <a:gd name="T24" fmla="*/ 36 w 72"/>
                <a:gd name="T2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8">
                  <a:moveTo>
                    <a:pt x="36" y="0"/>
                  </a:moveTo>
                  <a:cubicBezTo>
                    <a:pt x="32" y="0"/>
                    <a:pt x="28" y="1"/>
                    <a:pt x="24" y="2"/>
                  </a:cubicBezTo>
                  <a:cubicBezTo>
                    <a:pt x="23" y="3"/>
                    <a:pt x="21" y="3"/>
                    <a:pt x="20" y="4"/>
                  </a:cubicBezTo>
                  <a:cubicBezTo>
                    <a:pt x="11" y="9"/>
                    <a:pt x="5" y="18"/>
                    <a:pt x="3" y="29"/>
                  </a:cubicBezTo>
                  <a:cubicBezTo>
                    <a:pt x="0" y="47"/>
                    <a:pt x="13" y="65"/>
                    <a:pt x="32" y="67"/>
                  </a:cubicBezTo>
                  <a:cubicBezTo>
                    <a:pt x="33" y="68"/>
                    <a:pt x="35" y="68"/>
                    <a:pt x="37" y="68"/>
                  </a:cubicBezTo>
                  <a:cubicBezTo>
                    <a:pt x="53" y="68"/>
                    <a:pt x="68" y="56"/>
                    <a:pt x="70" y="39"/>
                  </a:cubicBezTo>
                  <a:cubicBezTo>
                    <a:pt x="72" y="26"/>
                    <a:pt x="66" y="13"/>
                    <a:pt x="56" y="6"/>
                  </a:cubicBezTo>
                  <a:cubicBezTo>
                    <a:pt x="55" y="5"/>
                    <a:pt x="54" y="4"/>
                    <a:pt x="53" y="4"/>
                  </a:cubicBezTo>
                  <a:cubicBezTo>
                    <a:pt x="49" y="2"/>
                    <a:pt x="46" y="1"/>
                    <a:pt x="43" y="0"/>
                  </a:cubicBezTo>
                  <a:cubicBezTo>
                    <a:pt x="42" y="0"/>
                    <a:pt x="42" y="0"/>
                    <a:pt x="42" y="0"/>
                  </a:cubicBezTo>
                  <a:cubicBezTo>
                    <a:pt x="40" y="0"/>
                    <a:pt x="39" y="0"/>
                    <a:pt x="38" y="0"/>
                  </a:cubicBezTo>
                  <a:cubicBezTo>
                    <a:pt x="38" y="0"/>
                    <a:pt x="37" y="0"/>
                    <a:pt x="3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20541"/>
            <p:cNvSpPr>
              <a:spLocks/>
            </p:cNvSpPr>
            <p:nvPr/>
          </p:nvSpPr>
          <p:spPr bwMode="auto">
            <a:xfrm>
              <a:off x="6887440" y="-1084740"/>
              <a:ext cx="132067" cy="132734"/>
            </a:xfrm>
            <a:custGeom>
              <a:avLst/>
              <a:gdLst>
                <a:gd name="T0" fmla="*/ 8 w 84"/>
                <a:gd name="T1" fmla="*/ 29 h 84"/>
                <a:gd name="T2" fmla="*/ 55 w 84"/>
                <a:gd name="T3" fmla="*/ 8 h 84"/>
                <a:gd name="T4" fmla="*/ 77 w 84"/>
                <a:gd name="T5" fmla="*/ 55 h 84"/>
                <a:gd name="T6" fmla="*/ 29 w 84"/>
                <a:gd name="T7" fmla="*/ 77 h 84"/>
                <a:gd name="T8" fmla="*/ 8 w 84"/>
                <a:gd name="T9" fmla="*/ 29 h 84"/>
              </a:gdLst>
              <a:ahLst/>
              <a:cxnLst>
                <a:cxn ang="0">
                  <a:pos x="T0" y="T1"/>
                </a:cxn>
                <a:cxn ang="0">
                  <a:pos x="T2" y="T3"/>
                </a:cxn>
                <a:cxn ang="0">
                  <a:pos x="T4" y="T5"/>
                </a:cxn>
                <a:cxn ang="0">
                  <a:pos x="T6" y="T7"/>
                </a:cxn>
                <a:cxn ang="0">
                  <a:pos x="T8" y="T9"/>
                </a:cxn>
              </a:cxnLst>
              <a:rect l="0" t="0" r="r" b="b"/>
              <a:pathLst>
                <a:path w="84" h="84">
                  <a:moveTo>
                    <a:pt x="8" y="29"/>
                  </a:moveTo>
                  <a:cubicBezTo>
                    <a:pt x="15" y="10"/>
                    <a:pt x="36" y="0"/>
                    <a:pt x="55" y="8"/>
                  </a:cubicBezTo>
                  <a:cubicBezTo>
                    <a:pt x="74" y="15"/>
                    <a:pt x="84" y="36"/>
                    <a:pt x="77" y="55"/>
                  </a:cubicBezTo>
                  <a:cubicBezTo>
                    <a:pt x="70" y="74"/>
                    <a:pt x="48" y="84"/>
                    <a:pt x="29" y="77"/>
                  </a:cubicBezTo>
                  <a:cubicBezTo>
                    <a:pt x="10" y="70"/>
                    <a:pt x="0" y="48"/>
                    <a:pt x="8" y="2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20648"/>
            <p:cNvSpPr>
              <a:spLocks/>
            </p:cNvSpPr>
            <p:nvPr/>
          </p:nvSpPr>
          <p:spPr bwMode="auto">
            <a:xfrm>
              <a:off x="5875595" y="-168944"/>
              <a:ext cx="530935" cy="781729"/>
            </a:xfrm>
            <a:custGeom>
              <a:avLst/>
              <a:gdLst>
                <a:gd name="T0" fmla="*/ 787 w 796"/>
                <a:gd name="T1" fmla="*/ 0 h 1172"/>
                <a:gd name="T2" fmla="*/ 796 w 796"/>
                <a:gd name="T3" fmla="*/ 5 h 1172"/>
                <a:gd name="T4" fmla="*/ 9 w 796"/>
                <a:gd name="T5" fmla="*/ 1172 h 1172"/>
                <a:gd name="T6" fmla="*/ 0 w 796"/>
                <a:gd name="T7" fmla="*/ 1165 h 1172"/>
                <a:gd name="T8" fmla="*/ 787 w 796"/>
                <a:gd name="T9" fmla="*/ 0 h 1172"/>
              </a:gdLst>
              <a:ahLst/>
              <a:cxnLst>
                <a:cxn ang="0">
                  <a:pos x="T0" y="T1"/>
                </a:cxn>
                <a:cxn ang="0">
                  <a:pos x="T2" y="T3"/>
                </a:cxn>
                <a:cxn ang="0">
                  <a:pos x="T4" y="T5"/>
                </a:cxn>
                <a:cxn ang="0">
                  <a:pos x="T6" y="T7"/>
                </a:cxn>
                <a:cxn ang="0">
                  <a:pos x="T8" y="T9"/>
                </a:cxn>
              </a:cxnLst>
              <a:rect l="0" t="0" r="r" b="b"/>
              <a:pathLst>
                <a:path w="796" h="1172">
                  <a:moveTo>
                    <a:pt x="787" y="0"/>
                  </a:moveTo>
                  <a:lnTo>
                    <a:pt x="796" y="5"/>
                  </a:lnTo>
                  <a:lnTo>
                    <a:pt x="9" y="1172"/>
                  </a:lnTo>
                  <a:lnTo>
                    <a:pt x="0" y="1165"/>
                  </a:lnTo>
                  <a:lnTo>
                    <a:pt x="787"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20654"/>
            <p:cNvSpPr>
              <a:spLocks noEditPoints="1"/>
            </p:cNvSpPr>
            <p:nvPr/>
          </p:nvSpPr>
          <p:spPr bwMode="auto">
            <a:xfrm>
              <a:off x="5484730" y="-172279"/>
              <a:ext cx="1446732" cy="1485418"/>
            </a:xfrm>
            <a:custGeom>
              <a:avLst/>
              <a:gdLst>
                <a:gd name="T0" fmla="*/ 2169 w 2169"/>
                <a:gd name="T1" fmla="*/ 154 h 2227"/>
                <a:gd name="T2" fmla="*/ 1422 w 2169"/>
                <a:gd name="T3" fmla="*/ 639 h 2227"/>
                <a:gd name="T4" fmla="*/ 1493 w 2169"/>
                <a:gd name="T5" fmla="*/ 1773 h 2227"/>
                <a:gd name="T6" fmla="*/ 1498 w 2169"/>
                <a:gd name="T7" fmla="*/ 1775 h 2227"/>
                <a:gd name="T8" fmla="*/ 791 w 2169"/>
                <a:gd name="T9" fmla="*/ 2227 h 2227"/>
                <a:gd name="T10" fmla="*/ 0 w 2169"/>
                <a:gd name="T11" fmla="*/ 1960 h 2227"/>
                <a:gd name="T12" fmla="*/ 2 w 2169"/>
                <a:gd name="T13" fmla="*/ 1950 h 2227"/>
                <a:gd name="T14" fmla="*/ 789 w 2169"/>
                <a:gd name="T15" fmla="*/ 2215 h 2227"/>
                <a:gd name="T16" fmla="*/ 1479 w 2169"/>
                <a:gd name="T17" fmla="*/ 1775 h 2227"/>
                <a:gd name="T18" fmla="*/ 581 w 2169"/>
                <a:gd name="T19" fmla="*/ 1173 h 2227"/>
                <a:gd name="T20" fmla="*/ 1413 w 2169"/>
                <a:gd name="T21" fmla="*/ 634 h 2227"/>
                <a:gd name="T22" fmla="*/ 1373 w 2169"/>
                <a:gd name="T23" fmla="*/ 0 h 2227"/>
                <a:gd name="T24" fmla="*/ 1380 w 2169"/>
                <a:gd name="T25" fmla="*/ 3 h 2227"/>
                <a:gd name="T26" fmla="*/ 2169 w 2169"/>
                <a:gd name="T27" fmla="*/ 154 h 2227"/>
                <a:gd name="T28" fmla="*/ 1422 w 2169"/>
                <a:gd name="T29" fmla="*/ 627 h 2227"/>
                <a:gd name="T30" fmla="*/ 2141 w 2169"/>
                <a:gd name="T31" fmla="*/ 159 h 2227"/>
                <a:gd name="T32" fmla="*/ 1384 w 2169"/>
                <a:gd name="T33" fmla="*/ 15 h 2227"/>
                <a:gd name="T34" fmla="*/ 1422 w 2169"/>
                <a:gd name="T35" fmla="*/ 627 h 2227"/>
                <a:gd name="T36" fmla="*/ 1484 w 2169"/>
                <a:gd name="T37" fmla="*/ 1766 h 2227"/>
                <a:gd name="T38" fmla="*/ 1413 w 2169"/>
                <a:gd name="T39" fmla="*/ 646 h 2227"/>
                <a:gd name="T40" fmla="*/ 600 w 2169"/>
                <a:gd name="T41" fmla="*/ 1173 h 2227"/>
                <a:gd name="T42" fmla="*/ 1484 w 2169"/>
                <a:gd name="T43" fmla="*/ 1766 h 2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69" h="2227">
                  <a:moveTo>
                    <a:pt x="2169" y="154"/>
                  </a:moveTo>
                  <a:lnTo>
                    <a:pt x="1422" y="639"/>
                  </a:lnTo>
                  <a:lnTo>
                    <a:pt x="1493" y="1773"/>
                  </a:lnTo>
                  <a:lnTo>
                    <a:pt x="1498" y="1775"/>
                  </a:lnTo>
                  <a:lnTo>
                    <a:pt x="791" y="2227"/>
                  </a:lnTo>
                  <a:lnTo>
                    <a:pt x="0" y="1960"/>
                  </a:lnTo>
                  <a:lnTo>
                    <a:pt x="2" y="1950"/>
                  </a:lnTo>
                  <a:lnTo>
                    <a:pt x="789" y="2215"/>
                  </a:lnTo>
                  <a:lnTo>
                    <a:pt x="1479" y="1775"/>
                  </a:lnTo>
                  <a:lnTo>
                    <a:pt x="581" y="1173"/>
                  </a:lnTo>
                  <a:lnTo>
                    <a:pt x="1413" y="634"/>
                  </a:lnTo>
                  <a:lnTo>
                    <a:pt x="1373" y="0"/>
                  </a:lnTo>
                  <a:lnTo>
                    <a:pt x="1380" y="3"/>
                  </a:lnTo>
                  <a:lnTo>
                    <a:pt x="2169" y="154"/>
                  </a:lnTo>
                  <a:close/>
                  <a:moveTo>
                    <a:pt x="1422" y="627"/>
                  </a:moveTo>
                  <a:lnTo>
                    <a:pt x="2141" y="159"/>
                  </a:lnTo>
                  <a:lnTo>
                    <a:pt x="1384" y="15"/>
                  </a:lnTo>
                  <a:lnTo>
                    <a:pt x="1422" y="627"/>
                  </a:lnTo>
                  <a:close/>
                  <a:moveTo>
                    <a:pt x="1484" y="1766"/>
                  </a:moveTo>
                  <a:lnTo>
                    <a:pt x="1413" y="646"/>
                  </a:lnTo>
                  <a:lnTo>
                    <a:pt x="600" y="1173"/>
                  </a:lnTo>
                  <a:lnTo>
                    <a:pt x="1484" y="1766"/>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20656"/>
            <p:cNvSpPr>
              <a:spLocks/>
            </p:cNvSpPr>
            <p:nvPr/>
          </p:nvSpPr>
          <p:spPr bwMode="auto">
            <a:xfrm>
              <a:off x="6870098" y="-638515"/>
              <a:ext cx="620981" cy="1255969"/>
            </a:xfrm>
            <a:custGeom>
              <a:avLst/>
              <a:gdLst>
                <a:gd name="T0" fmla="*/ 921 w 931"/>
                <a:gd name="T1" fmla="*/ 0 h 1883"/>
                <a:gd name="T2" fmla="*/ 931 w 931"/>
                <a:gd name="T3" fmla="*/ 9 h 1883"/>
                <a:gd name="T4" fmla="*/ 85 w 931"/>
                <a:gd name="T5" fmla="*/ 858 h 1883"/>
                <a:gd name="T6" fmla="*/ 12 w 931"/>
                <a:gd name="T7" fmla="*/ 1883 h 1883"/>
                <a:gd name="T8" fmla="*/ 0 w 931"/>
                <a:gd name="T9" fmla="*/ 1881 h 1883"/>
                <a:gd name="T10" fmla="*/ 73 w 931"/>
                <a:gd name="T11" fmla="*/ 853 h 1883"/>
                <a:gd name="T12" fmla="*/ 75 w 931"/>
                <a:gd name="T13" fmla="*/ 853 h 1883"/>
                <a:gd name="T14" fmla="*/ 921 w 931"/>
                <a:gd name="T15" fmla="*/ 0 h 18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1" h="1883">
                  <a:moveTo>
                    <a:pt x="921" y="0"/>
                  </a:moveTo>
                  <a:lnTo>
                    <a:pt x="931" y="9"/>
                  </a:lnTo>
                  <a:lnTo>
                    <a:pt x="85" y="858"/>
                  </a:lnTo>
                  <a:lnTo>
                    <a:pt x="12" y="1883"/>
                  </a:lnTo>
                  <a:lnTo>
                    <a:pt x="0" y="1881"/>
                  </a:lnTo>
                  <a:lnTo>
                    <a:pt x="73" y="853"/>
                  </a:lnTo>
                  <a:lnTo>
                    <a:pt x="75" y="853"/>
                  </a:lnTo>
                  <a:lnTo>
                    <a:pt x="921"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7" name="Freeform 20676"/>
            <p:cNvSpPr>
              <a:spLocks/>
            </p:cNvSpPr>
            <p:nvPr/>
          </p:nvSpPr>
          <p:spPr bwMode="auto">
            <a:xfrm>
              <a:off x="4289459" y="922275"/>
              <a:ext cx="80708" cy="80040"/>
            </a:xfrm>
            <a:custGeom>
              <a:avLst/>
              <a:gdLst>
                <a:gd name="T0" fmla="*/ 45 w 51"/>
                <a:gd name="T1" fmla="*/ 35 h 51"/>
                <a:gd name="T2" fmla="*/ 15 w 51"/>
                <a:gd name="T3" fmla="*/ 45 h 51"/>
                <a:gd name="T4" fmla="*/ 5 w 51"/>
                <a:gd name="T5" fmla="*/ 15 h 51"/>
                <a:gd name="T6" fmla="*/ 35 w 51"/>
                <a:gd name="T7" fmla="*/ 5 h 51"/>
                <a:gd name="T8" fmla="*/ 45 w 51"/>
                <a:gd name="T9" fmla="*/ 35 h 51"/>
              </a:gdLst>
              <a:ahLst/>
              <a:cxnLst>
                <a:cxn ang="0">
                  <a:pos x="T0" y="T1"/>
                </a:cxn>
                <a:cxn ang="0">
                  <a:pos x="T2" y="T3"/>
                </a:cxn>
                <a:cxn ang="0">
                  <a:pos x="T4" y="T5"/>
                </a:cxn>
                <a:cxn ang="0">
                  <a:pos x="T6" y="T7"/>
                </a:cxn>
                <a:cxn ang="0">
                  <a:pos x="T8" y="T9"/>
                </a:cxn>
              </a:cxnLst>
              <a:rect l="0" t="0" r="r" b="b"/>
              <a:pathLst>
                <a:path w="51" h="51">
                  <a:moveTo>
                    <a:pt x="45" y="35"/>
                  </a:moveTo>
                  <a:cubicBezTo>
                    <a:pt x="39" y="46"/>
                    <a:pt x="26" y="51"/>
                    <a:pt x="15" y="45"/>
                  </a:cubicBezTo>
                  <a:cubicBezTo>
                    <a:pt x="4" y="39"/>
                    <a:pt x="0" y="26"/>
                    <a:pt x="5" y="15"/>
                  </a:cubicBezTo>
                  <a:cubicBezTo>
                    <a:pt x="11" y="4"/>
                    <a:pt x="24" y="0"/>
                    <a:pt x="35" y="5"/>
                  </a:cubicBezTo>
                  <a:cubicBezTo>
                    <a:pt x="46" y="11"/>
                    <a:pt x="51" y="24"/>
                    <a:pt x="45" y="3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20677"/>
            <p:cNvSpPr>
              <a:spLocks/>
            </p:cNvSpPr>
            <p:nvPr/>
          </p:nvSpPr>
          <p:spPr bwMode="auto">
            <a:xfrm>
              <a:off x="4863082" y="907601"/>
              <a:ext cx="148742" cy="146741"/>
            </a:xfrm>
            <a:custGeom>
              <a:avLst/>
              <a:gdLst>
                <a:gd name="T0" fmla="*/ 83 w 94"/>
                <a:gd name="T1" fmla="*/ 65 h 93"/>
                <a:gd name="T2" fmla="*/ 28 w 94"/>
                <a:gd name="T3" fmla="*/ 83 h 93"/>
                <a:gd name="T4" fmla="*/ 10 w 94"/>
                <a:gd name="T5" fmla="*/ 28 h 93"/>
                <a:gd name="T6" fmla="*/ 66 w 94"/>
                <a:gd name="T7" fmla="*/ 10 h 93"/>
                <a:gd name="T8" fmla="*/ 83 w 94"/>
                <a:gd name="T9" fmla="*/ 65 h 93"/>
              </a:gdLst>
              <a:ahLst/>
              <a:cxnLst>
                <a:cxn ang="0">
                  <a:pos x="T0" y="T1"/>
                </a:cxn>
                <a:cxn ang="0">
                  <a:pos x="T2" y="T3"/>
                </a:cxn>
                <a:cxn ang="0">
                  <a:pos x="T4" y="T5"/>
                </a:cxn>
                <a:cxn ang="0">
                  <a:pos x="T6" y="T7"/>
                </a:cxn>
                <a:cxn ang="0">
                  <a:pos x="T8" y="T9"/>
                </a:cxn>
              </a:cxnLst>
              <a:rect l="0" t="0" r="r" b="b"/>
              <a:pathLst>
                <a:path w="94" h="93">
                  <a:moveTo>
                    <a:pt x="83" y="65"/>
                  </a:moveTo>
                  <a:cubicBezTo>
                    <a:pt x="73" y="86"/>
                    <a:pt x="48" y="93"/>
                    <a:pt x="28" y="83"/>
                  </a:cubicBezTo>
                  <a:cubicBezTo>
                    <a:pt x="8" y="73"/>
                    <a:pt x="0" y="48"/>
                    <a:pt x="10" y="28"/>
                  </a:cubicBezTo>
                  <a:cubicBezTo>
                    <a:pt x="21" y="8"/>
                    <a:pt x="45" y="0"/>
                    <a:pt x="66" y="10"/>
                  </a:cubicBezTo>
                  <a:cubicBezTo>
                    <a:pt x="86" y="21"/>
                    <a:pt x="94" y="45"/>
                    <a:pt x="83" y="65"/>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9" name="Freeform 20679"/>
            <p:cNvSpPr>
              <a:spLocks/>
            </p:cNvSpPr>
            <p:nvPr/>
          </p:nvSpPr>
          <p:spPr bwMode="auto">
            <a:xfrm>
              <a:off x="5438707" y="1084356"/>
              <a:ext cx="92714" cy="92714"/>
            </a:xfrm>
            <a:custGeom>
              <a:avLst/>
              <a:gdLst>
                <a:gd name="T0" fmla="*/ 53 w 59"/>
                <a:gd name="T1" fmla="*/ 42 h 59"/>
                <a:gd name="T2" fmla="*/ 18 w 59"/>
                <a:gd name="T3" fmla="*/ 53 h 59"/>
                <a:gd name="T4" fmla="*/ 7 w 59"/>
                <a:gd name="T5" fmla="*/ 18 h 59"/>
                <a:gd name="T6" fmla="*/ 42 w 59"/>
                <a:gd name="T7" fmla="*/ 7 h 59"/>
                <a:gd name="T8" fmla="*/ 53 w 59"/>
                <a:gd name="T9" fmla="*/ 42 h 59"/>
              </a:gdLst>
              <a:ahLst/>
              <a:cxnLst>
                <a:cxn ang="0">
                  <a:pos x="T0" y="T1"/>
                </a:cxn>
                <a:cxn ang="0">
                  <a:pos x="T2" y="T3"/>
                </a:cxn>
                <a:cxn ang="0">
                  <a:pos x="T4" y="T5"/>
                </a:cxn>
                <a:cxn ang="0">
                  <a:pos x="T6" y="T7"/>
                </a:cxn>
                <a:cxn ang="0">
                  <a:pos x="T8" y="T9"/>
                </a:cxn>
              </a:cxnLst>
              <a:rect l="0" t="0" r="r" b="b"/>
              <a:pathLst>
                <a:path w="59" h="59">
                  <a:moveTo>
                    <a:pt x="53" y="42"/>
                  </a:moveTo>
                  <a:cubicBezTo>
                    <a:pt x="46" y="54"/>
                    <a:pt x="30" y="59"/>
                    <a:pt x="18" y="53"/>
                  </a:cubicBezTo>
                  <a:cubicBezTo>
                    <a:pt x="5" y="46"/>
                    <a:pt x="0" y="31"/>
                    <a:pt x="7" y="18"/>
                  </a:cubicBezTo>
                  <a:cubicBezTo>
                    <a:pt x="13" y="5"/>
                    <a:pt x="29" y="0"/>
                    <a:pt x="42" y="7"/>
                  </a:cubicBezTo>
                  <a:cubicBezTo>
                    <a:pt x="54" y="13"/>
                    <a:pt x="59" y="29"/>
                    <a:pt x="53" y="42"/>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0" name="Freeform 20680"/>
            <p:cNvSpPr>
              <a:spLocks/>
            </p:cNvSpPr>
            <p:nvPr/>
          </p:nvSpPr>
          <p:spPr bwMode="auto">
            <a:xfrm>
              <a:off x="5801557" y="534078"/>
              <a:ext cx="152744" cy="152744"/>
            </a:xfrm>
            <a:custGeom>
              <a:avLst/>
              <a:gdLst>
                <a:gd name="T0" fmla="*/ 87 w 97"/>
                <a:gd name="T1" fmla="*/ 68 h 97"/>
                <a:gd name="T2" fmla="*/ 29 w 97"/>
                <a:gd name="T3" fmla="*/ 86 h 97"/>
                <a:gd name="T4" fmla="*/ 11 w 97"/>
                <a:gd name="T5" fmla="*/ 29 h 97"/>
                <a:gd name="T6" fmla="*/ 68 w 97"/>
                <a:gd name="T7" fmla="*/ 11 h 97"/>
                <a:gd name="T8" fmla="*/ 87 w 97"/>
                <a:gd name="T9" fmla="*/ 68 h 97"/>
              </a:gdLst>
              <a:ahLst/>
              <a:cxnLst>
                <a:cxn ang="0">
                  <a:pos x="T0" y="T1"/>
                </a:cxn>
                <a:cxn ang="0">
                  <a:pos x="T2" y="T3"/>
                </a:cxn>
                <a:cxn ang="0">
                  <a:pos x="T4" y="T5"/>
                </a:cxn>
                <a:cxn ang="0">
                  <a:pos x="T6" y="T7"/>
                </a:cxn>
                <a:cxn ang="0">
                  <a:pos x="T8" y="T9"/>
                </a:cxn>
              </a:cxnLst>
              <a:rect l="0" t="0" r="r" b="b"/>
              <a:pathLst>
                <a:path w="97" h="97">
                  <a:moveTo>
                    <a:pt x="87" y="68"/>
                  </a:moveTo>
                  <a:cubicBezTo>
                    <a:pt x="76" y="89"/>
                    <a:pt x="50" y="97"/>
                    <a:pt x="29" y="86"/>
                  </a:cubicBezTo>
                  <a:cubicBezTo>
                    <a:pt x="9" y="75"/>
                    <a:pt x="0" y="50"/>
                    <a:pt x="11" y="29"/>
                  </a:cubicBezTo>
                  <a:cubicBezTo>
                    <a:pt x="22" y="8"/>
                    <a:pt x="47" y="0"/>
                    <a:pt x="68" y="11"/>
                  </a:cubicBezTo>
                  <a:cubicBezTo>
                    <a:pt x="89" y="21"/>
                    <a:pt x="97" y="47"/>
                    <a:pt x="87" y="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1" name="Freeform 20681"/>
            <p:cNvSpPr>
              <a:spLocks/>
            </p:cNvSpPr>
            <p:nvPr/>
          </p:nvSpPr>
          <p:spPr bwMode="auto">
            <a:xfrm>
              <a:off x="5969642" y="1267116"/>
              <a:ext cx="84042" cy="83376"/>
            </a:xfrm>
            <a:custGeom>
              <a:avLst/>
              <a:gdLst>
                <a:gd name="T0" fmla="*/ 48 w 53"/>
                <a:gd name="T1" fmla="*/ 37 h 53"/>
                <a:gd name="T2" fmla="*/ 16 w 53"/>
                <a:gd name="T3" fmla="*/ 47 h 53"/>
                <a:gd name="T4" fmla="*/ 6 w 53"/>
                <a:gd name="T5" fmla="*/ 16 h 53"/>
                <a:gd name="T6" fmla="*/ 37 w 53"/>
                <a:gd name="T7" fmla="*/ 6 h 53"/>
                <a:gd name="T8" fmla="*/ 48 w 53"/>
                <a:gd name="T9" fmla="*/ 37 h 53"/>
              </a:gdLst>
              <a:ahLst/>
              <a:cxnLst>
                <a:cxn ang="0">
                  <a:pos x="T0" y="T1"/>
                </a:cxn>
                <a:cxn ang="0">
                  <a:pos x="T2" y="T3"/>
                </a:cxn>
                <a:cxn ang="0">
                  <a:pos x="T4" y="T5"/>
                </a:cxn>
                <a:cxn ang="0">
                  <a:pos x="T6" y="T7"/>
                </a:cxn>
                <a:cxn ang="0">
                  <a:pos x="T8" y="T9"/>
                </a:cxn>
              </a:cxnLst>
              <a:rect l="0" t="0" r="r" b="b"/>
              <a:pathLst>
                <a:path w="53" h="53">
                  <a:moveTo>
                    <a:pt x="48" y="37"/>
                  </a:moveTo>
                  <a:cubicBezTo>
                    <a:pt x="42" y="49"/>
                    <a:pt x="27" y="53"/>
                    <a:pt x="16" y="47"/>
                  </a:cubicBezTo>
                  <a:cubicBezTo>
                    <a:pt x="4" y="42"/>
                    <a:pt x="0" y="27"/>
                    <a:pt x="6" y="16"/>
                  </a:cubicBezTo>
                  <a:cubicBezTo>
                    <a:pt x="12" y="4"/>
                    <a:pt x="26" y="0"/>
                    <a:pt x="37" y="6"/>
                  </a:cubicBezTo>
                  <a:cubicBezTo>
                    <a:pt x="49" y="12"/>
                    <a:pt x="53" y="26"/>
                    <a:pt x="48" y="3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2" name="Freeform 20683"/>
            <p:cNvSpPr>
              <a:spLocks/>
            </p:cNvSpPr>
            <p:nvPr/>
          </p:nvSpPr>
          <p:spPr bwMode="auto">
            <a:xfrm>
              <a:off x="6377849" y="198575"/>
              <a:ext cx="104053" cy="105387"/>
            </a:xfrm>
            <a:custGeom>
              <a:avLst/>
              <a:gdLst>
                <a:gd name="T0" fmla="*/ 59 w 66"/>
                <a:gd name="T1" fmla="*/ 47 h 67"/>
                <a:gd name="T2" fmla="*/ 20 w 66"/>
                <a:gd name="T3" fmla="*/ 60 h 67"/>
                <a:gd name="T4" fmla="*/ 7 w 66"/>
                <a:gd name="T5" fmla="*/ 20 h 67"/>
                <a:gd name="T6" fmla="*/ 47 w 66"/>
                <a:gd name="T7" fmla="*/ 8 h 67"/>
                <a:gd name="T8" fmla="*/ 59 w 66"/>
                <a:gd name="T9" fmla="*/ 47 h 67"/>
              </a:gdLst>
              <a:ahLst/>
              <a:cxnLst>
                <a:cxn ang="0">
                  <a:pos x="T0" y="T1"/>
                </a:cxn>
                <a:cxn ang="0">
                  <a:pos x="T2" y="T3"/>
                </a:cxn>
                <a:cxn ang="0">
                  <a:pos x="T4" y="T5"/>
                </a:cxn>
                <a:cxn ang="0">
                  <a:pos x="T6" y="T7"/>
                </a:cxn>
                <a:cxn ang="0">
                  <a:pos x="T8" y="T9"/>
                </a:cxn>
              </a:cxnLst>
              <a:rect l="0" t="0" r="r" b="b"/>
              <a:pathLst>
                <a:path w="66" h="67">
                  <a:moveTo>
                    <a:pt x="59" y="47"/>
                  </a:moveTo>
                  <a:cubicBezTo>
                    <a:pt x="52" y="61"/>
                    <a:pt x="34" y="67"/>
                    <a:pt x="20" y="60"/>
                  </a:cubicBezTo>
                  <a:cubicBezTo>
                    <a:pt x="6" y="52"/>
                    <a:pt x="0" y="35"/>
                    <a:pt x="7" y="20"/>
                  </a:cubicBezTo>
                  <a:cubicBezTo>
                    <a:pt x="15" y="6"/>
                    <a:pt x="32" y="0"/>
                    <a:pt x="47" y="8"/>
                  </a:cubicBezTo>
                  <a:cubicBezTo>
                    <a:pt x="61" y="15"/>
                    <a:pt x="66" y="33"/>
                    <a:pt x="59" y="4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3" name="Freeform 20684"/>
            <p:cNvSpPr>
              <a:spLocks/>
            </p:cNvSpPr>
            <p:nvPr/>
          </p:nvSpPr>
          <p:spPr bwMode="auto">
            <a:xfrm>
              <a:off x="6343165" y="-226973"/>
              <a:ext cx="121395" cy="119394"/>
            </a:xfrm>
            <a:custGeom>
              <a:avLst/>
              <a:gdLst>
                <a:gd name="T0" fmla="*/ 68 w 77"/>
                <a:gd name="T1" fmla="*/ 53 h 76"/>
                <a:gd name="T2" fmla="*/ 23 w 77"/>
                <a:gd name="T3" fmla="*/ 68 h 76"/>
                <a:gd name="T4" fmla="*/ 9 w 77"/>
                <a:gd name="T5" fmla="*/ 23 h 76"/>
                <a:gd name="T6" fmla="*/ 54 w 77"/>
                <a:gd name="T7" fmla="*/ 8 h 76"/>
                <a:gd name="T8" fmla="*/ 68 w 77"/>
                <a:gd name="T9" fmla="*/ 53 h 76"/>
              </a:gdLst>
              <a:ahLst/>
              <a:cxnLst>
                <a:cxn ang="0">
                  <a:pos x="T0" y="T1"/>
                </a:cxn>
                <a:cxn ang="0">
                  <a:pos x="T2" y="T3"/>
                </a:cxn>
                <a:cxn ang="0">
                  <a:pos x="T4" y="T5"/>
                </a:cxn>
                <a:cxn ang="0">
                  <a:pos x="T6" y="T7"/>
                </a:cxn>
                <a:cxn ang="0">
                  <a:pos x="T8" y="T9"/>
                </a:cxn>
              </a:cxnLst>
              <a:rect l="0" t="0" r="r" b="b"/>
              <a:pathLst>
                <a:path w="77" h="76">
                  <a:moveTo>
                    <a:pt x="68" y="53"/>
                  </a:moveTo>
                  <a:cubicBezTo>
                    <a:pt x="60" y="70"/>
                    <a:pt x="40" y="76"/>
                    <a:pt x="23" y="68"/>
                  </a:cubicBezTo>
                  <a:cubicBezTo>
                    <a:pt x="7" y="59"/>
                    <a:pt x="0" y="39"/>
                    <a:pt x="9" y="23"/>
                  </a:cubicBezTo>
                  <a:cubicBezTo>
                    <a:pt x="17" y="6"/>
                    <a:pt x="37" y="0"/>
                    <a:pt x="54" y="8"/>
                  </a:cubicBezTo>
                  <a:cubicBezTo>
                    <a:pt x="70" y="17"/>
                    <a:pt x="77" y="37"/>
                    <a:pt x="68" y="5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20709"/>
            <p:cNvSpPr>
              <a:spLocks/>
            </p:cNvSpPr>
            <p:nvPr/>
          </p:nvSpPr>
          <p:spPr bwMode="auto">
            <a:xfrm>
              <a:off x="4901102" y="347984"/>
              <a:ext cx="98050" cy="96048"/>
            </a:xfrm>
            <a:custGeom>
              <a:avLst/>
              <a:gdLst>
                <a:gd name="T0" fmla="*/ 55 w 62"/>
                <a:gd name="T1" fmla="*/ 43 h 61"/>
                <a:gd name="T2" fmla="*/ 19 w 62"/>
                <a:gd name="T3" fmla="*/ 55 h 61"/>
                <a:gd name="T4" fmla="*/ 7 w 62"/>
                <a:gd name="T5" fmla="*/ 18 h 61"/>
                <a:gd name="T6" fmla="*/ 43 w 62"/>
                <a:gd name="T7" fmla="*/ 7 h 61"/>
                <a:gd name="T8" fmla="*/ 55 w 62"/>
                <a:gd name="T9" fmla="*/ 43 h 61"/>
              </a:gdLst>
              <a:ahLst/>
              <a:cxnLst>
                <a:cxn ang="0">
                  <a:pos x="T0" y="T1"/>
                </a:cxn>
                <a:cxn ang="0">
                  <a:pos x="T2" y="T3"/>
                </a:cxn>
                <a:cxn ang="0">
                  <a:pos x="T4" y="T5"/>
                </a:cxn>
                <a:cxn ang="0">
                  <a:pos x="T6" y="T7"/>
                </a:cxn>
                <a:cxn ang="0">
                  <a:pos x="T8" y="T9"/>
                </a:cxn>
              </a:cxnLst>
              <a:rect l="0" t="0" r="r" b="b"/>
              <a:pathLst>
                <a:path w="62" h="61">
                  <a:moveTo>
                    <a:pt x="55" y="43"/>
                  </a:moveTo>
                  <a:cubicBezTo>
                    <a:pt x="48" y="56"/>
                    <a:pt x="32" y="61"/>
                    <a:pt x="19" y="55"/>
                  </a:cubicBezTo>
                  <a:cubicBezTo>
                    <a:pt x="6" y="48"/>
                    <a:pt x="0" y="32"/>
                    <a:pt x="7" y="18"/>
                  </a:cubicBezTo>
                  <a:cubicBezTo>
                    <a:pt x="14" y="5"/>
                    <a:pt x="30" y="0"/>
                    <a:pt x="43" y="7"/>
                  </a:cubicBezTo>
                  <a:cubicBezTo>
                    <a:pt x="57" y="13"/>
                    <a:pt x="62" y="30"/>
                    <a:pt x="55" y="4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5" name="Freeform 20710"/>
            <p:cNvSpPr>
              <a:spLocks noEditPoints="1"/>
            </p:cNvSpPr>
            <p:nvPr/>
          </p:nvSpPr>
          <p:spPr bwMode="auto">
            <a:xfrm>
              <a:off x="4852410" y="297959"/>
              <a:ext cx="196766" cy="196766"/>
            </a:xfrm>
            <a:custGeom>
              <a:avLst/>
              <a:gdLst>
                <a:gd name="T0" fmla="*/ 37 w 125"/>
                <a:gd name="T1" fmla="*/ 111 h 125"/>
                <a:gd name="T2" fmla="*/ 13 w 125"/>
                <a:gd name="T3" fmla="*/ 38 h 125"/>
                <a:gd name="T4" fmla="*/ 87 w 125"/>
                <a:gd name="T5" fmla="*/ 14 h 125"/>
                <a:gd name="T6" fmla="*/ 111 w 125"/>
                <a:gd name="T7" fmla="*/ 88 h 125"/>
                <a:gd name="T8" fmla="*/ 37 w 125"/>
                <a:gd name="T9" fmla="*/ 111 h 125"/>
                <a:gd name="T10" fmla="*/ 80 w 125"/>
                <a:gd name="T11" fmla="*/ 27 h 125"/>
                <a:gd name="T12" fmla="*/ 27 w 125"/>
                <a:gd name="T13" fmla="*/ 44 h 125"/>
                <a:gd name="T14" fmla="*/ 44 w 125"/>
                <a:gd name="T15" fmla="*/ 98 h 125"/>
                <a:gd name="T16" fmla="*/ 98 w 125"/>
                <a:gd name="T17" fmla="*/ 81 h 125"/>
                <a:gd name="T18" fmla="*/ 80 w 125"/>
                <a:gd name="T19"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37" y="111"/>
                  </a:moveTo>
                  <a:cubicBezTo>
                    <a:pt x="10" y="98"/>
                    <a:pt x="0" y="64"/>
                    <a:pt x="13" y="38"/>
                  </a:cubicBezTo>
                  <a:cubicBezTo>
                    <a:pt x="27" y="11"/>
                    <a:pt x="60" y="0"/>
                    <a:pt x="87" y="14"/>
                  </a:cubicBezTo>
                  <a:cubicBezTo>
                    <a:pt x="114" y="28"/>
                    <a:pt x="125" y="61"/>
                    <a:pt x="111" y="88"/>
                  </a:cubicBezTo>
                  <a:cubicBezTo>
                    <a:pt x="97" y="115"/>
                    <a:pt x="64" y="125"/>
                    <a:pt x="37" y="111"/>
                  </a:cubicBezTo>
                  <a:close/>
                  <a:moveTo>
                    <a:pt x="80" y="27"/>
                  </a:moveTo>
                  <a:cubicBezTo>
                    <a:pt x="61" y="17"/>
                    <a:pt x="37" y="25"/>
                    <a:pt x="27" y="44"/>
                  </a:cubicBezTo>
                  <a:cubicBezTo>
                    <a:pt x="16" y="64"/>
                    <a:pt x="24" y="88"/>
                    <a:pt x="44" y="98"/>
                  </a:cubicBezTo>
                  <a:cubicBezTo>
                    <a:pt x="63" y="108"/>
                    <a:pt x="88" y="101"/>
                    <a:pt x="98" y="81"/>
                  </a:cubicBezTo>
                  <a:cubicBezTo>
                    <a:pt x="108" y="61"/>
                    <a:pt x="100" y="37"/>
                    <a:pt x="80" y="2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6" name="Freeform 20716"/>
            <p:cNvSpPr>
              <a:spLocks/>
            </p:cNvSpPr>
            <p:nvPr/>
          </p:nvSpPr>
          <p:spPr bwMode="auto">
            <a:xfrm>
              <a:off x="5703504" y="1181736"/>
              <a:ext cx="66034" cy="66700"/>
            </a:xfrm>
            <a:custGeom>
              <a:avLst/>
              <a:gdLst>
                <a:gd name="T0" fmla="*/ 37 w 42"/>
                <a:gd name="T1" fmla="*/ 29 h 42"/>
                <a:gd name="T2" fmla="*/ 13 w 42"/>
                <a:gd name="T3" fmla="*/ 37 h 42"/>
                <a:gd name="T4" fmla="*/ 5 w 42"/>
                <a:gd name="T5" fmla="*/ 12 h 42"/>
                <a:gd name="T6" fmla="*/ 30 w 42"/>
                <a:gd name="T7" fmla="*/ 4 h 42"/>
                <a:gd name="T8" fmla="*/ 37 w 42"/>
                <a:gd name="T9" fmla="*/ 29 h 42"/>
              </a:gdLst>
              <a:ahLst/>
              <a:cxnLst>
                <a:cxn ang="0">
                  <a:pos x="T0" y="T1"/>
                </a:cxn>
                <a:cxn ang="0">
                  <a:pos x="T2" y="T3"/>
                </a:cxn>
                <a:cxn ang="0">
                  <a:pos x="T4" y="T5"/>
                </a:cxn>
                <a:cxn ang="0">
                  <a:pos x="T6" y="T7"/>
                </a:cxn>
                <a:cxn ang="0">
                  <a:pos x="T8" y="T9"/>
                </a:cxn>
              </a:cxnLst>
              <a:rect l="0" t="0" r="r" b="b"/>
              <a:pathLst>
                <a:path w="42" h="42">
                  <a:moveTo>
                    <a:pt x="37" y="29"/>
                  </a:moveTo>
                  <a:cubicBezTo>
                    <a:pt x="33" y="38"/>
                    <a:pt x="22" y="42"/>
                    <a:pt x="13" y="37"/>
                  </a:cubicBezTo>
                  <a:cubicBezTo>
                    <a:pt x="4" y="32"/>
                    <a:pt x="0" y="21"/>
                    <a:pt x="5" y="12"/>
                  </a:cubicBezTo>
                  <a:cubicBezTo>
                    <a:pt x="9" y="3"/>
                    <a:pt x="20" y="0"/>
                    <a:pt x="30" y="4"/>
                  </a:cubicBezTo>
                  <a:cubicBezTo>
                    <a:pt x="39" y="9"/>
                    <a:pt x="42" y="20"/>
                    <a:pt x="37" y="2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7" name="Freeform 20717"/>
            <p:cNvSpPr>
              <a:spLocks noEditPoints="1"/>
            </p:cNvSpPr>
            <p:nvPr/>
          </p:nvSpPr>
          <p:spPr bwMode="auto">
            <a:xfrm>
              <a:off x="5668820" y="1147052"/>
              <a:ext cx="135402" cy="134068"/>
            </a:xfrm>
            <a:custGeom>
              <a:avLst/>
              <a:gdLst>
                <a:gd name="T0" fmla="*/ 26 w 86"/>
                <a:gd name="T1" fmla="*/ 76 h 85"/>
                <a:gd name="T2" fmla="*/ 10 w 86"/>
                <a:gd name="T3" fmla="*/ 25 h 85"/>
                <a:gd name="T4" fmla="*/ 60 w 86"/>
                <a:gd name="T5" fmla="*/ 9 h 85"/>
                <a:gd name="T6" fmla="*/ 76 w 86"/>
                <a:gd name="T7" fmla="*/ 60 h 85"/>
                <a:gd name="T8" fmla="*/ 26 w 86"/>
                <a:gd name="T9" fmla="*/ 76 h 85"/>
                <a:gd name="T10" fmla="*/ 56 w 86"/>
                <a:gd name="T11" fmla="*/ 18 h 85"/>
                <a:gd name="T12" fmla="*/ 19 w 86"/>
                <a:gd name="T13" fmla="*/ 30 h 85"/>
                <a:gd name="T14" fmla="*/ 31 w 86"/>
                <a:gd name="T15" fmla="*/ 67 h 85"/>
                <a:gd name="T16" fmla="*/ 67 w 86"/>
                <a:gd name="T17" fmla="*/ 55 h 85"/>
                <a:gd name="T18" fmla="*/ 56 w 86"/>
                <a:gd name="T19"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5">
                  <a:moveTo>
                    <a:pt x="26" y="76"/>
                  </a:moveTo>
                  <a:cubicBezTo>
                    <a:pt x="8" y="66"/>
                    <a:pt x="0" y="44"/>
                    <a:pt x="10" y="25"/>
                  </a:cubicBezTo>
                  <a:cubicBezTo>
                    <a:pt x="19" y="7"/>
                    <a:pt x="42" y="0"/>
                    <a:pt x="60" y="9"/>
                  </a:cubicBezTo>
                  <a:cubicBezTo>
                    <a:pt x="79" y="19"/>
                    <a:pt x="86" y="41"/>
                    <a:pt x="76" y="60"/>
                  </a:cubicBezTo>
                  <a:cubicBezTo>
                    <a:pt x="67" y="78"/>
                    <a:pt x="44" y="85"/>
                    <a:pt x="26" y="76"/>
                  </a:cubicBezTo>
                  <a:close/>
                  <a:moveTo>
                    <a:pt x="56" y="18"/>
                  </a:moveTo>
                  <a:cubicBezTo>
                    <a:pt x="42" y="11"/>
                    <a:pt x="26" y="17"/>
                    <a:pt x="19" y="30"/>
                  </a:cubicBezTo>
                  <a:cubicBezTo>
                    <a:pt x="12" y="43"/>
                    <a:pt x="17" y="60"/>
                    <a:pt x="31" y="67"/>
                  </a:cubicBezTo>
                  <a:cubicBezTo>
                    <a:pt x="44" y="74"/>
                    <a:pt x="60" y="69"/>
                    <a:pt x="67" y="55"/>
                  </a:cubicBezTo>
                  <a:cubicBezTo>
                    <a:pt x="74" y="42"/>
                    <a:pt x="69" y="25"/>
                    <a:pt x="56" y="1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8" name="Freeform 20718"/>
            <p:cNvSpPr>
              <a:spLocks/>
            </p:cNvSpPr>
            <p:nvPr/>
          </p:nvSpPr>
          <p:spPr bwMode="auto">
            <a:xfrm>
              <a:off x="5880260" y="21817"/>
              <a:ext cx="70702" cy="71370"/>
            </a:xfrm>
            <a:custGeom>
              <a:avLst/>
              <a:gdLst>
                <a:gd name="T0" fmla="*/ 40 w 45"/>
                <a:gd name="T1" fmla="*/ 32 h 45"/>
                <a:gd name="T2" fmla="*/ 14 w 45"/>
                <a:gd name="T3" fmla="*/ 40 h 45"/>
                <a:gd name="T4" fmla="*/ 5 w 45"/>
                <a:gd name="T5" fmla="*/ 14 h 45"/>
                <a:gd name="T6" fmla="*/ 32 w 45"/>
                <a:gd name="T7" fmla="*/ 5 h 45"/>
                <a:gd name="T8" fmla="*/ 40 w 45"/>
                <a:gd name="T9" fmla="*/ 32 h 45"/>
              </a:gdLst>
              <a:ahLst/>
              <a:cxnLst>
                <a:cxn ang="0">
                  <a:pos x="T0" y="T1"/>
                </a:cxn>
                <a:cxn ang="0">
                  <a:pos x="T2" y="T3"/>
                </a:cxn>
                <a:cxn ang="0">
                  <a:pos x="T4" y="T5"/>
                </a:cxn>
                <a:cxn ang="0">
                  <a:pos x="T6" y="T7"/>
                </a:cxn>
                <a:cxn ang="0">
                  <a:pos x="T8" y="T9"/>
                </a:cxn>
              </a:cxnLst>
              <a:rect l="0" t="0" r="r" b="b"/>
              <a:pathLst>
                <a:path w="45" h="45">
                  <a:moveTo>
                    <a:pt x="40" y="32"/>
                  </a:moveTo>
                  <a:cubicBezTo>
                    <a:pt x="35" y="41"/>
                    <a:pt x="23" y="45"/>
                    <a:pt x="14" y="40"/>
                  </a:cubicBezTo>
                  <a:cubicBezTo>
                    <a:pt x="4" y="35"/>
                    <a:pt x="0" y="23"/>
                    <a:pt x="5" y="14"/>
                  </a:cubicBezTo>
                  <a:cubicBezTo>
                    <a:pt x="10" y="4"/>
                    <a:pt x="22" y="0"/>
                    <a:pt x="32" y="5"/>
                  </a:cubicBezTo>
                  <a:cubicBezTo>
                    <a:pt x="41" y="10"/>
                    <a:pt x="45" y="22"/>
                    <a:pt x="40" y="3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20719"/>
            <p:cNvSpPr>
              <a:spLocks noEditPoints="1"/>
            </p:cNvSpPr>
            <p:nvPr/>
          </p:nvSpPr>
          <p:spPr bwMode="auto">
            <a:xfrm>
              <a:off x="5843575" y="-14201"/>
              <a:ext cx="143406" cy="143406"/>
            </a:xfrm>
            <a:custGeom>
              <a:avLst/>
              <a:gdLst>
                <a:gd name="T0" fmla="*/ 27 w 91"/>
                <a:gd name="T1" fmla="*/ 81 h 91"/>
                <a:gd name="T2" fmla="*/ 10 w 91"/>
                <a:gd name="T3" fmla="*/ 27 h 91"/>
                <a:gd name="T4" fmla="*/ 64 w 91"/>
                <a:gd name="T5" fmla="*/ 10 h 91"/>
                <a:gd name="T6" fmla="*/ 81 w 91"/>
                <a:gd name="T7" fmla="*/ 64 h 91"/>
                <a:gd name="T8" fmla="*/ 27 w 91"/>
                <a:gd name="T9" fmla="*/ 81 h 91"/>
                <a:gd name="T10" fmla="*/ 59 w 91"/>
                <a:gd name="T11" fmla="*/ 20 h 91"/>
                <a:gd name="T12" fmla="*/ 20 w 91"/>
                <a:gd name="T13" fmla="*/ 32 h 91"/>
                <a:gd name="T14" fmla="*/ 32 w 91"/>
                <a:gd name="T15" fmla="*/ 72 h 91"/>
                <a:gd name="T16" fmla="*/ 72 w 91"/>
                <a:gd name="T17" fmla="*/ 59 h 91"/>
                <a:gd name="T18" fmla="*/ 59 w 91"/>
                <a:gd name="T19"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27" y="81"/>
                  </a:moveTo>
                  <a:cubicBezTo>
                    <a:pt x="8" y="71"/>
                    <a:pt x="0" y="47"/>
                    <a:pt x="10" y="27"/>
                  </a:cubicBezTo>
                  <a:cubicBezTo>
                    <a:pt x="20" y="8"/>
                    <a:pt x="44" y="0"/>
                    <a:pt x="64" y="10"/>
                  </a:cubicBezTo>
                  <a:cubicBezTo>
                    <a:pt x="84" y="20"/>
                    <a:pt x="91" y="44"/>
                    <a:pt x="81" y="64"/>
                  </a:cubicBezTo>
                  <a:cubicBezTo>
                    <a:pt x="71" y="84"/>
                    <a:pt x="47" y="91"/>
                    <a:pt x="27" y="81"/>
                  </a:cubicBezTo>
                  <a:close/>
                  <a:moveTo>
                    <a:pt x="59" y="20"/>
                  </a:moveTo>
                  <a:cubicBezTo>
                    <a:pt x="45" y="12"/>
                    <a:pt x="27" y="18"/>
                    <a:pt x="20" y="32"/>
                  </a:cubicBezTo>
                  <a:cubicBezTo>
                    <a:pt x="12" y="47"/>
                    <a:pt x="18" y="64"/>
                    <a:pt x="32" y="72"/>
                  </a:cubicBezTo>
                  <a:cubicBezTo>
                    <a:pt x="47" y="79"/>
                    <a:pt x="64" y="74"/>
                    <a:pt x="72" y="59"/>
                  </a:cubicBezTo>
                  <a:cubicBezTo>
                    <a:pt x="79" y="45"/>
                    <a:pt x="74" y="27"/>
                    <a:pt x="59" y="2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20720"/>
            <p:cNvSpPr>
              <a:spLocks/>
            </p:cNvSpPr>
            <p:nvPr/>
          </p:nvSpPr>
          <p:spPr bwMode="auto">
            <a:xfrm>
              <a:off x="6887435" y="-102913"/>
              <a:ext cx="70702" cy="71370"/>
            </a:xfrm>
            <a:custGeom>
              <a:avLst/>
              <a:gdLst>
                <a:gd name="T0" fmla="*/ 40 w 45"/>
                <a:gd name="T1" fmla="*/ 31 h 45"/>
                <a:gd name="T2" fmla="*/ 13 w 45"/>
                <a:gd name="T3" fmla="*/ 40 h 45"/>
                <a:gd name="T4" fmla="*/ 5 w 45"/>
                <a:gd name="T5" fmla="*/ 13 h 45"/>
                <a:gd name="T6" fmla="*/ 31 w 45"/>
                <a:gd name="T7" fmla="*/ 5 h 45"/>
                <a:gd name="T8" fmla="*/ 40 w 45"/>
                <a:gd name="T9" fmla="*/ 31 h 45"/>
              </a:gdLst>
              <a:ahLst/>
              <a:cxnLst>
                <a:cxn ang="0">
                  <a:pos x="T0" y="T1"/>
                </a:cxn>
                <a:cxn ang="0">
                  <a:pos x="T2" y="T3"/>
                </a:cxn>
                <a:cxn ang="0">
                  <a:pos x="T4" y="T5"/>
                </a:cxn>
                <a:cxn ang="0">
                  <a:pos x="T6" y="T7"/>
                </a:cxn>
                <a:cxn ang="0">
                  <a:pos x="T8" y="T9"/>
                </a:cxn>
              </a:cxnLst>
              <a:rect l="0" t="0" r="r" b="b"/>
              <a:pathLst>
                <a:path w="45" h="45">
                  <a:moveTo>
                    <a:pt x="40" y="31"/>
                  </a:moveTo>
                  <a:cubicBezTo>
                    <a:pt x="35" y="41"/>
                    <a:pt x="23" y="45"/>
                    <a:pt x="13" y="40"/>
                  </a:cubicBezTo>
                  <a:cubicBezTo>
                    <a:pt x="4" y="35"/>
                    <a:pt x="0" y="23"/>
                    <a:pt x="5" y="13"/>
                  </a:cubicBezTo>
                  <a:cubicBezTo>
                    <a:pt x="10" y="3"/>
                    <a:pt x="22" y="0"/>
                    <a:pt x="31" y="5"/>
                  </a:cubicBezTo>
                  <a:cubicBezTo>
                    <a:pt x="41" y="10"/>
                    <a:pt x="45" y="22"/>
                    <a:pt x="40" y="3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1" name="Freeform 20721"/>
            <p:cNvSpPr>
              <a:spLocks noEditPoints="1"/>
            </p:cNvSpPr>
            <p:nvPr/>
          </p:nvSpPr>
          <p:spPr bwMode="auto">
            <a:xfrm>
              <a:off x="6850750" y="-140265"/>
              <a:ext cx="143406" cy="144740"/>
            </a:xfrm>
            <a:custGeom>
              <a:avLst/>
              <a:gdLst>
                <a:gd name="T0" fmla="*/ 27 w 91"/>
                <a:gd name="T1" fmla="*/ 82 h 92"/>
                <a:gd name="T2" fmla="*/ 10 w 91"/>
                <a:gd name="T3" fmla="*/ 28 h 92"/>
                <a:gd name="T4" fmla="*/ 64 w 91"/>
                <a:gd name="T5" fmla="*/ 11 h 92"/>
                <a:gd name="T6" fmla="*/ 81 w 91"/>
                <a:gd name="T7" fmla="*/ 65 h 92"/>
                <a:gd name="T8" fmla="*/ 27 w 91"/>
                <a:gd name="T9" fmla="*/ 82 h 92"/>
                <a:gd name="T10" fmla="*/ 59 w 91"/>
                <a:gd name="T11" fmla="*/ 20 h 92"/>
                <a:gd name="T12" fmla="*/ 19 w 91"/>
                <a:gd name="T13" fmla="*/ 33 h 92"/>
                <a:gd name="T14" fmla="*/ 32 w 91"/>
                <a:gd name="T15" fmla="*/ 72 h 92"/>
                <a:gd name="T16" fmla="*/ 71 w 91"/>
                <a:gd name="T17" fmla="*/ 60 h 92"/>
                <a:gd name="T18" fmla="*/ 59 w 91"/>
                <a:gd name="T1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27" y="82"/>
                  </a:moveTo>
                  <a:cubicBezTo>
                    <a:pt x="7" y="72"/>
                    <a:pt x="0" y="48"/>
                    <a:pt x="10" y="28"/>
                  </a:cubicBezTo>
                  <a:cubicBezTo>
                    <a:pt x="20" y="8"/>
                    <a:pt x="44" y="0"/>
                    <a:pt x="64" y="11"/>
                  </a:cubicBezTo>
                  <a:cubicBezTo>
                    <a:pt x="83" y="21"/>
                    <a:pt x="91" y="45"/>
                    <a:pt x="81" y="65"/>
                  </a:cubicBezTo>
                  <a:cubicBezTo>
                    <a:pt x="71" y="84"/>
                    <a:pt x="47" y="92"/>
                    <a:pt x="27" y="82"/>
                  </a:cubicBezTo>
                  <a:close/>
                  <a:moveTo>
                    <a:pt x="59" y="20"/>
                  </a:moveTo>
                  <a:cubicBezTo>
                    <a:pt x="44" y="13"/>
                    <a:pt x="27" y="18"/>
                    <a:pt x="19" y="33"/>
                  </a:cubicBezTo>
                  <a:cubicBezTo>
                    <a:pt x="12" y="47"/>
                    <a:pt x="18" y="65"/>
                    <a:pt x="32" y="72"/>
                  </a:cubicBezTo>
                  <a:cubicBezTo>
                    <a:pt x="46" y="80"/>
                    <a:pt x="64" y="74"/>
                    <a:pt x="71" y="60"/>
                  </a:cubicBezTo>
                  <a:cubicBezTo>
                    <a:pt x="79" y="45"/>
                    <a:pt x="73" y="28"/>
                    <a:pt x="59" y="2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2" name="Freeform 20724"/>
            <p:cNvSpPr>
              <a:spLocks/>
            </p:cNvSpPr>
            <p:nvPr/>
          </p:nvSpPr>
          <p:spPr bwMode="auto">
            <a:xfrm>
              <a:off x="4890427" y="1627961"/>
              <a:ext cx="54694" cy="56696"/>
            </a:xfrm>
            <a:custGeom>
              <a:avLst/>
              <a:gdLst>
                <a:gd name="T0" fmla="*/ 31 w 35"/>
                <a:gd name="T1" fmla="*/ 25 h 36"/>
                <a:gd name="T2" fmla="*/ 10 w 35"/>
                <a:gd name="T3" fmla="*/ 32 h 36"/>
                <a:gd name="T4" fmla="*/ 4 w 35"/>
                <a:gd name="T5" fmla="*/ 11 h 36"/>
                <a:gd name="T6" fmla="*/ 25 w 35"/>
                <a:gd name="T7" fmla="*/ 4 h 36"/>
                <a:gd name="T8" fmla="*/ 31 w 35"/>
                <a:gd name="T9" fmla="*/ 25 h 36"/>
              </a:gdLst>
              <a:ahLst/>
              <a:cxnLst>
                <a:cxn ang="0">
                  <a:pos x="T0" y="T1"/>
                </a:cxn>
                <a:cxn ang="0">
                  <a:pos x="T2" y="T3"/>
                </a:cxn>
                <a:cxn ang="0">
                  <a:pos x="T4" y="T5"/>
                </a:cxn>
                <a:cxn ang="0">
                  <a:pos x="T6" y="T7"/>
                </a:cxn>
                <a:cxn ang="0">
                  <a:pos x="T8" y="T9"/>
                </a:cxn>
              </a:cxnLst>
              <a:rect l="0" t="0" r="r" b="b"/>
              <a:pathLst>
                <a:path w="35" h="36">
                  <a:moveTo>
                    <a:pt x="31" y="25"/>
                  </a:moveTo>
                  <a:cubicBezTo>
                    <a:pt x="27" y="33"/>
                    <a:pt x="18" y="36"/>
                    <a:pt x="10" y="32"/>
                  </a:cubicBezTo>
                  <a:cubicBezTo>
                    <a:pt x="3" y="28"/>
                    <a:pt x="0" y="19"/>
                    <a:pt x="4" y="11"/>
                  </a:cubicBezTo>
                  <a:cubicBezTo>
                    <a:pt x="8" y="3"/>
                    <a:pt x="17" y="0"/>
                    <a:pt x="25" y="4"/>
                  </a:cubicBezTo>
                  <a:cubicBezTo>
                    <a:pt x="32" y="8"/>
                    <a:pt x="35" y="18"/>
                    <a:pt x="31" y="2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20722"/>
            <p:cNvSpPr>
              <a:spLocks/>
            </p:cNvSpPr>
            <p:nvPr/>
          </p:nvSpPr>
          <p:spPr bwMode="auto">
            <a:xfrm>
              <a:off x="6409873" y="919938"/>
              <a:ext cx="156078" cy="156078"/>
            </a:xfrm>
            <a:custGeom>
              <a:avLst/>
              <a:gdLst>
                <a:gd name="T0" fmla="*/ 52 w 59"/>
                <a:gd name="T1" fmla="*/ 41 h 59"/>
                <a:gd name="T2" fmla="*/ 17 w 59"/>
                <a:gd name="T3" fmla="*/ 52 h 59"/>
                <a:gd name="T4" fmla="*/ 6 w 59"/>
                <a:gd name="T5" fmla="*/ 17 h 59"/>
                <a:gd name="T6" fmla="*/ 41 w 59"/>
                <a:gd name="T7" fmla="*/ 6 h 59"/>
                <a:gd name="T8" fmla="*/ 52 w 59"/>
                <a:gd name="T9" fmla="*/ 41 h 59"/>
              </a:gdLst>
              <a:ahLst/>
              <a:cxnLst>
                <a:cxn ang="0">
                  <a:pos x="T0" y="T1"/>
                </a:cxn>
                <a:cxn ang="0">
                  <a:pos x="T2" y="T3"/>
                </a:cxn>
                <a:cxn ang="0">
                  <a:pos x="T4" y="T5"/>
                </a:cxn>
                <a:cxn ang="0">
                  <a:pos x="T6" y="T7"/>
                </a:cxn>
                <a:cxn ang="0">
                  <a:pos x="T8" y="T9"/>
                </a:cxn>
              </a:cxnLst>
              <a:rect l="0" t="0" r="r" b="b"/>
              <a:pathLst>
                <a:path w="59" h="59">
                  <a:moveTo>
                    <a:pt x="52" y="41"/>
                  </a:moveTo>
                  <a:cubicBezTo>
                    <a:pt x="46" y="54"/>
                    <a:pt x="30" y="59"/>
                    <a:pt x="17" y="52"/>
                  </a:cubicBezTo>
                  <a:cubicBezTo>
                    <a:pt x="5" y="46"/>
                    <a:pt x="0" y="30"/>
                    <a:pt x="6" y="17"/>
                  </a:cubicBezTo>
                  <a:cubicBezTo>
                    <a:pt x="13" y="5"/>
                    <a:pt x="28" y="0"/>
                    <a:pt x="41" y="6"/>
                  </a:cubicBezTo>
                  <a:cubicBezTo>
                    <a:pt x="54" y="13"/>
                    <a:pt x="59" y="28"/>
                    <a:pt x="52" y="41"/>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194" name="文本框 193"/>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195" name="直接连接符 194"/>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96" name="Group 141"/>
          <p:cNvGrpSpPr/>
          <p:nvPr/>
        </p:nvGrpSpPr>
        <p:grpSpPr>
          <a:xfrm>
            <a:off x="8443218" y="3333666"/>
            <a:ext cx="1495699" cy="3514092"/>
            <a:chOff x="8211059" y="3333470"/>
            <a:chExt cx="1495699" cy="3514092"/>
          </a:xfrm>
        </p:grpSpPr>
        <p:sp>
          <p:nvSpPr>
            <p:cNvPr id="197" name="Oval 5"/>
            <p:cNvSpPr>
              <a:spLocks noChangeArrowheads="1"/>
            </p:cNvSpPr>
            <p:nvPr/>
          </p:nvSpPr>
          <p:spPr bwMode="auto">
            <a:xfrm>
              <a:off x="8311636" y="3445476"/>
              <a:ext cx="1247305" cy="1248066"/>
            </a:xfrm>
            <a:prstGeom prst="ellipse">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8" name="Freeform 9"/>
            <p:cNvSpPr>
              <a:spLocks noEditPoints="1"/>
            </p:cNvSpPr>
            <p:nvPr/>
          </p:nvSpPr>
          <p:spPr bwMode="auto">
            <a:xfrm>
              <a:off x="8211059" y="3333470"/>
              <a:ext cx="1449220" cy="1621420"/>
            </a:xfrm>
            <a:custGeom>
              <a:avLst/>
              <a:gdLst>
                <a:gd name="T0" fmla="*/ 804 w 804"/>
                <a:gd name="T1" fmla="*/ 402 h 900"/>
                <a:gd name="T2" fmla="*/ 402 w 804"/>
                <a:gd name="T3" fmla="*/ 0 h 900"/>
                <a:gd name="T4" fmla="*/ 0 w 804"/>
                <a:gd name="T5" fmla="*/ 402 h 900"/>
                <a:gd name="T6" fmla="*/ 333 w 804"/>
                <a:gd name="T7" fmla="*/ 798 h 900"/>
                <a:gd name="T8" fmla="*/ 333 w 804"/>
                <a:gd name="T9" fmla="*/ 900 h 900"/>
                <a:gd name="T10" fmla="*/ 471 w 804"/>
                <a:gd name="T11" fmla="*/ 900 h 900"/>
                <a:gd name="T12" fmla="*/ 471 w 804"/>
                <a:gd name="T13" fmla="*/ 798 h 900"/>
                <a:gd name="T14" fmla="*/ 804 w 804"/>
                <a:gd name="T15" fmla="*/ 402 h 900"/>
                <a:gd name="T16" fmla="*/ 402 w 804"/>
                <a:gd name="T17" fmla="*/ 704 h 900"/>
                <a:gd name="T18" fmla="*/ 100 w 804"/>
                <a:gd name="T19" fmla="*/ 402 h 900"/>
                <a:gd name="T20" fmla="*/ 402 w 804"/>
                <a:gd name="T21" fmla="*/ 100 h 900"/>
                <a:gd name="T22" fmla="*/ 704 w 804"/>
                <a:gd name="T23" fmla="*/ 402 h 900"/>
                <a:gd name="T24" fmla="*/ 402 w 804"/>
                <a:gd name="T25" fmla="*/ 704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4" h="900">
                  <a:moveTo>
                    <a:pt x="804" y="402"/>
                  </a:moveTo>
                  <a:cubicBezTo>
                    <a:pt x="804" y="180"/>
                    <a:pt x="624" y="0"/>
                    <a:pt x="402" y="0"/>
                  </a:cubicBezTo>
                  <a:cubicBezTo>
                    <a:pt x="180" y="0"/>
                    <a:pt x="0" y="180"/>
                    <a:pt x="0" y="402"/>
                  </a:cubicBezTo>
                  <a:cubicBezTo>
                    <a:pt x="0" y="600"/>
                    <a:pt x="144" y="765"/>
                    <a:pt x="333" y="798"/>
                  </a:cubicBezTo>
                  <a:cubicBezTo>
                    <a:pt x="333" y="900"/>
                    <a:pt x="333" y="900"/>
                    <a:pt x="333" y="900"/>
                  </a:cubicBezTo>
                  <a:cubicBezTo>
                    <a:pt x="471" y="900"/>
                    <a:pt x="471" y="900"/>
                    <a:pt x="471" y="900"/>
                  </a:cubicBezTo>
                  <a:cubicBezTo>
                    <a:pt x="471" y="798"/>
                    <a:pt x="471" y="798"/>
                    <a:pt x="471" y="798"/>
                  </a:cubicBezTo>
                  <a:cubicBezTo>
                    <a:pt x="660" y="765"/>
                    <a:pt x="804" y="600"/>
                    <a:pt x="804" y="402"/>
                  </a:cubicBezTo>
                  <a:close/>
                  <a:moveTo>
                    <a:pt x="402" y="704"/>
                  </a:moveTo>
                  <a:cubicBezTo>
                    <a:pt x="235" y="704"/>
                    <a:pt x="100" y="569"/>
                    <a:pt x="100" y="402"/>
                  </a:cubicBezTo>
                  <a:cubicBezTo>
                    <a:pt x="100" y="235"/>
                    <a:pt x="235" y="100"/>
                    <a:pt x="402" y="100"/>
                  </a:cubicBezTo>
                  <a:cubicBezTo>
                    <a:pt x="569" y="100"/>
                    <a:pt x="704" y="235"/>
                    <a:pt x="704" y="402"/>
                  </a:cubicBezTo>
                  <a:cubicBezTo>
                    <a:pt x="704" y="569"/>
                    <a:pt x="569" y="704"/>
                    <a:pt x="402" y="704"/>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9" name="Rectangle 10"/>
            <p:cNvSpPr>
              <a:spLocks noChangeArrowheads="1"/>
            </p:cNvSpPr>
            <p:nvPr/>
          </p:nvSpPr>
          <p:spPr bwMode="auto">
            <a:xfrm>
              <a:off x="8780233" y="5629212"/>
              <a:ext cx="668988" cy="998148"/>
            </a:xfrm>
            <a:prstGeom prst="rect">
              <a:avLst/>
            </a:prstGeom>
            <a:solidFill>
              <a:srgbClr val="F1ACA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0" name="Rectangle 11"/>
            <p:cNvSpPr>
              <a:spLocks noChangeArrowheads="1"/>
            </p:cNvSpPr>
            <p:nvPr/>
          </p:nvSpPr>
          <p:spPr bwMode="auto">
            <a:xfrm>
              <a:off x="8780233" y="5629212"/>
              <a:ext cx="668988" cy="998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1" name="Rectangle 12"/>
            <p:cNvSpPr>
              <a:spLocks noChangeArrowheads="1"/>
            </p:cNvSpPr>
            <p:nvPr/>
          </p:nvSpPr>
          <p:spPr bwMode="auto">
            <a:xfrm>
              <a:off x="8470883" y="6174765"/>
              <a:ext cx="970718" cy="672797"/>
            </a:xfrm>
            <a:prstGeom prst="rect">
              <a:avLst/>
            </a:prstGeom>
            <a:solidFill>
              <a:srgbClr val="FDCF9D"/>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2" name="Rectangle 13"/>
            <p:cNvSpPr>
              <a:spLocks noChangeArrowheads="1"/>
            </p:cNvSpPr>
            <p:nvPr/>
          </p:nvSpPr>
          <p:spPr bwMode="auto">
            <a:xfrm>
              <a:off x="8470883" y="6174765"/>
              <a:ext cx="970718" cy="672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3" name="Freeform 14"/>
            <p:cNvSpPr>
              <a:spLocks/>
            </p:cNvSpPr>
            <p:nvPr/>
          </p:nvSpPr>
          <p:spPr bwMode="auto">
            <a:xfrm>
              <a:off x="8221727" y="5102707"/>
              <a:ext cx="1227494" cy="1168062"/>
            </a:xfrm>
            <a:custGeom>
              <a:avLst/>
              <a:gdLst>
                <a:gd name="T0" fmla="*/ 0 w 681"/>
                <a:gd name="T1" fmla="*/ 110 h 648"/>
                <a:gd name="T2" fmla="*/ 109 w 681"/>
                <a:gd name="T3" fmla="*/ 0 h 648"/>
                <a:gd name="T4" fmla="*/ 571 w 681"/>
                <a:gd name="T5" fmla="*/ 0 h 648"/>
                <a:gd name="T6" fmla="*/ 681 w 681"/>
                <a:gd name="T7" fmla="*/ 110 h 648"/>
                <a:gd name="T8" fmla="*/ 681 w 681"/>
                <a:gd name="T9" fmla="*/ 538 h 648"/>
                <a:gd name="T10" fmla="*/ 571 w 681"/>
                <a:gd name="T11" fmla="*/ 648 h 648"/>
                <a:gd name="T12" fmla="*/ 109 w 681"/>
                <a:gd name="T13" fmla="*/ 648 h 648"/>
                <a:gd name="T14" fmla="*/ 0 w 681"/>
                <a:gd name="T15" fmla="*/ 538 h 648"/>
                <a:gd name="T16" fmla="*/ 0 w 681"/>
                <a:gd name="T17" fmla="*/ 110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1" h="648">
                  <a:moveTo>
                    <a:pt x="0" y="110"/>
                  </a:moveTo>
                  <a:cubicBezTo>
                    <a:pt x="0" y="49"/>
                    <a:pt x="49" y="0"/>
                    <a:pt x="109" y="0"/>
                  </a:cubicBezTo>
                  <a:cubicBezTo>
                    <a:pt x="571" y="0"/>
                    <a:pt x="571" y="0"/>
                    <a:pt x="571" y="0"/>
                  </a:cubicBezTo>
                  <a:cubicBezTo>
                    <a:pt x="632" y="0"/>
                    <a:pt x="681" y="49"/>
                    <a:pt x="681" y="110"/>
                  </a:cubicBezTo>
                  <a:cubicBezTo>
                    <a:pt x="681" y="538"/>
                    <a:pt x="681" y="538"/>
                    <a:pt x="681" y="538"/>
                  </a:cubicBezTo>
                  <a:cubicBezTo>
                    <a:pt x="681" y="598"/>
                    <a:pt x="632" y="648"/>
                    <a:pt x="571" y="648"/>
                  </a:cubicBezTo>
                  <a:cubicBezTo>
                    <a:pt x="109" y="648"/>
                    <a:pt x="109" y="648"/>
                    <a:pt x="109" y="648"/>
                  </a:cubicBezTo>
                  <a:cubicBezTo>
                    <a:pt x="49" y="648"/>
                    <a:pt x="0" y="598"/>
                    <a:pt x="0" y="538"/>
                  </a:cubicBezTo>
                  <a:cubicBezTo>
                    <a:pt x="0" y="110"/>
                    <a:pt x="0" y="110"/>
                    <a:pt x="0" y="110"/>
                  </a:cubicBezTo>
                </a:path>
              </a:pathLst>
            </a:custGeom>
            <a:solidFill>
              <a:srgbClr val="FDCF9D"/>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4" name="Rectangle 15"/>
            <p:cNvSpPr>
              <a:spLocks noChangeArrowheads="1"/>
            </p:cNvSpPr>
            <p:nvPr/>
          </p:nvSpPr>
          <p:spPr bwMode="auto">
            <a:xfrm>
              <a:off x="8762708" y="4954890"/>
              <a:ext cx="371067" cy="1053009"/>
            </a:xfrm>
            <a:prstGeom prst="rect">
              <a:avLst/>
            </a:pr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5" name="Rectangle 16"/>
            <p:cNvSpPr>
              <a:spLocks noChangeArrowheads="1"/>
            </p:cNvSpPr>
            <p:nvPr/>
          </p:nvSpPr>
          <p:spPr bwMode="auto">
            <a:xfrm>
              <a:off x="8762708" y="4954890"/>
              <a:ext cx="371067" cy="1053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6" name="Freeform 17"/>
            <p:cNvSpPr>
              <a:spLocks/>
            </p:cNvSpPr>
            <p:nvPr/>
          </p:nvSpPr>
          <p:spPr bwMode="auto">
            <a:xfrm>
              <a:off x="8854142" y="4858123"/>
              <a:ext cx="793185" cy="491454"/>
            </a:xfrm>
            <a:custGeom>
              <a:avLst/>
              <a:gdLst>
                <a:gd name="T0" fmla="*/ 425 w 440"/>
                <a:gd name="T1" fmla="*/ 67 h 273"/>
                <a:gd name="T2" fmla="*/ 372 w 440"/>
                <a:gd name="T3" fmla="*/ 174 h 273"/>
                <a:gd name="T4" fmla="*/ 121 w 440"/>
                <a:gd name="T5" fmla="*/ 258 h 273"/>
                <a:gd name="T6" fmla="*/ 15 w 440"/>
                <a:gd name="T7" fmla="*/ 205 h 273"/>
                <a:gd name="T8" fmla="*/ 68 w 440"/>
                <a:gd name="T9" fmla="*/ 98 h 273"/>
                <a:gd name="T10" fmla="*/ 319 w 440"/>
                <a:gd name="T11" fmla="*/ 14 h 273"/>
                <a:gd name="T12" fmla="*/ 425 w 440"/>
                <a:gd name="T13" fmla="*/ 67 h 273"/>
              </a:gdLst>
              <a:ahLst/>
              <a:cxnLst>
                <a:cxn ang="0">
                  <a:pos x="T0" y="T1"/>
                </a:cxn>
                <a:cxn ang="0">
                  <a:pos x="T2" y="T3"/>
                </a:cxn>
                <a:cxn ang="0">
                  <a:pos x="T4" y="T5"/>
                </a:cxn>
                <a:cxn ang="0">
                  <a:pos x="T6" y="T7"/>
                </a:cxn>
                <a:cxn ang="0">
                  <a:pos x="T8" y="T9"/>
                </a:cxn>
                <a:cxn ang="0">
                  <a:pos x="T10" y="T11"/>
                </a:cxn>
                <a:cxn ang="0">
                  <a:pos x="T12" y="T13"/>
                </a:cxn>
              </a:cxnLst>
              <a:rect l="0" t="0" r="r" b="b"/>
              <a:pathLst>
                <a:path w="440" h="273">
                  <a:moveTo>
                    <a:pt x="425" y="67"/>
                  </a:moveTo>
                  <a:cubicBezTo>
                    <a:pt x="440" y="112"/>
                    <a:pt x="416" y="159"/>
                    <a:pt x="372" y="174"/>
                  </a:cubicBezTo>
                  <a:cubicBezTo>
                    <a:pt x="121" y="258"/>
                    <a:pt x="121" y="258"/>
                    <a:pt x="121" y="258"/>
                  </a:cubicBezTo>
                  <a:cubicBezTo>
                    <a:pt x="77" y="273"/>
                    <a:pt x="29" y="249"/>
                    <a:pt x="15" y="205"/>
                  </a:cubicBezTo>
                  <a:cubicBezTo>
                    <a:pt x="0" y="161"/>
                    <a:pt x="24" y="113"/>
                    <a:pt x="68" y="98"/>
                  </a:cubicBezTo>
                  <a:cubicBezTo>
                    <a:pt x="319" y="14"/>
                    <a:pt x="319" y="14"/>
                    <a:pt x="319" y="14"/>
                  </a:cubicBezTo>
                  <a:cubicBezTo>
                    <a:pt x="363" y="0"/>
                    <a:pt x="410" y="23"/>
                    <a:pt x="425" y="67"/>
                  </a:cubicBezTo>
                </a:path>
              </a:pathLst>
            </a:custGeom>
            <a:solidFill>
              <a:srgbClr val="F1AC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7" name="Freeform 18"/>
            <p:cNvSpPr>
              <a:spLocks/>
            </p:cNvSpPr>
            <p:nvPr/>
          </p:nvSpPr>
          <p:spPr bwMode="auto">
            <a:xfrm>
              <a:off x="9344834" y="5670357"/>
              <a:ext cx="361924" cy="641558"/>
            </a:xfrm>
            <a:custGeom>
              <a:avLst/>
              <a:gdLst>
                <a:gd name="T0" fmla="*/ 57 w 201"/>
                <a:gd name="T1" fmla="*/ 356 h 356"/>
                <a:gd name="T2" fmla="*/ 163 w 201"/>
                <a:gd name="T3" fmla="*/ 119 h 356"/>
                <a:gd name="T4" fmla="*/ 0 w 201"/>
                <a:gd name="T5" fmla="*/ 164 h 356"/>
                <a:gd name="T6" fmla="*/ 57 w 201"/>
                <a:gd name="T7" fmla="*/ 356 h 356"/>
              </a:gdLst>
              <a:ahLst/>
              <a:cxnLst>
                <a:cxn ang="0">
                  <a:pos x="T0" y="T1"/>
                </a:cxn>
                <a:cxn ang="0">
                  <a:pos x="T2" y="T3"/>
                </a:cxn>
                <a:cxn ang="0">
                  <a:pos x="T4" y="T5"/>
                </a:cxn>
                <a:cxn ang="0">
                  <a:pos x="T6" y="T7"/>
                </a:cxn>
              </a:cxnLst>
              <a:rect l="0" t="0" r="r" b="b"/>
              <a:pathLst>
                <a:path w="201" h="356">
                  <a:moveTo>
                    <a:pt x="57" y="356"/>
                  </a:moveTo>
                  <a:cubicBezTo>
                    <a:pt x="57" y="356"/>
                    <a:pt x="201" y="219"/>
                    <a:pt x="163" y="119"/>
                  </a:cubicBezTo>
                  <a:cubicBezTo>
                    <a:pt x="118" y="0"/>
                    <a:pt x="0" y="164"/>
                    <a:pt x="0" y="164"/>
                  </a:cubicBezTo>
                  <a:cubicBezTo>
                    <a:pt x="57" y="356"/>
                    <a:pt x="57" y="356"/>
                    <a:pt x="57" y="356"/>
                  </a:cubicBezTo>
                </a:path>
              </a:pathLst>
            </a:custGeom>
            <a:solidFill>
              <a:srgbClr val="F1AC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8" name="Freeform 19"/>
            <p:cNvSpPr>
              <a:spLocks/>
            </p:cNvSpPr>
            <p:nvPr/>
          </p:nvSpPr>
          <p:spPr bwMode="auto">
            <a:xfrm>
              <a:off x="8839665" y="5102707"/>
              <a:ext cx="52574" cy="0"/>
            </a:xfrm>
            <a:custGeom>
              <a:avLst/>
              <a:gdLst>
                <a:gd name="T0" fmla="*/ 29 w 29"/>
                <a:gd name="T1" fmla="*/ 0 w 29"/>
                <a:gd name="T2" fmla="*/ 0 w 29"/>
                <a:gd name="T3" fmla="*/ 29 w 29"/>
                <a:gd name="T4" fmla="*/ 29 w 29"/>
              </a:gdLst>
              <a:ahLst/>
              <a:cxnLst>
                <a:cxn ang="0">
                  <a:pos x="T0" y="0"/>
                </a:cxn>
                <a:cxn ang="0">
                  <a:pos x="T1" y="0"/>
                </a:cxn>
                <a:cxn ang="0">
                  <a:pos x="T2" y="0"/>
                </a:cxn>
                <a:cxn ang="0">
                  <a:pos x="T3" y="0"/>
                </a:cxn>
                <a:cxn ang="0">
                  <a:pos x="T4" y="0"/>
                </a:cxn>
              </a:cxnLst>
              <a:rect l="0" t="0" r="r" b="b"/>
              <a:pathLst>
                <a:path w="29">
                  <a:moveTo>
                    <a:pt x="29" y="0"/>
                  </a:moveTo>
                  <a:cubicBezTo>
                    <a:pt x="0" y="0"/>
                    <a:pt x="0" y="0"/>
                    <a:pt x="0" y="0"/>
                  </a:cubicBezTo>
                  <a:cubicBezTo>
                    <a:pt x="0" y="0"/>
                    <a:pt x="0" y="0"/>
                    <a:pt x="0" y="0"/>
                  </a:cubicBezTo>
                  <a:cubicBezTo>
                    <a:pt x="29" y="0"/>
                    <a:pt x="29" y="0"/>
                    <a:pt x="29" y="0"/>
                  </a:cubicBezTo>
                  <a:cubicBezTo>
                    <a:pt x="29" y="0"/>
                    <a:pt x="29" y="0"/>
                    <a:pt x="29" y="0"/>
                  </a:cubicBezTo>
                </a:path>
              </a:pathLst>
            </a:custGeom>
            <a:solidFill>
              <a:srgbClr val="1397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9" name="Rectangle 20"/>
            <p:cNvSpPr>
              <a:spLocks noChangeArrowheads="1"/>
            </p:cNvSpPr>
            <p:nvPr/>
          </p:nvSpPr>
          <p:spPr bwMode="auto">
            <a:xfrm>
              <a:off x="9441601" y="6627360"/>
              <a:ext cx="7619" cy="220202"/>
            </a:xfrm>
            <a:prstGeom prst="rect">
              <a:avLst/>
            </a:prstGeom>
            <a:solidFill>
              <a:srgbClr val="FBE6E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10" name="Rectangle 21"/>
            <p:cNvSpPr>
              <a:spLocks noChangeArrowheads="1"/>
            </p:cNvSpPr>
            <p:nvPr/>
          </p:nvSpPr>
          <p:spPr bwMode="auto">
            <a:xfrm>
              <a:off x="9441601" y="6627360"/>
              <a:ext cx="7619" cy="220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11" name="Freeform 22"/>
            <p:cNvSpPr>
              <a:spLocks/>
            </p:cNvSpPr>
            <p:nvPr/>
          </p:nvSpPr>
          <p:spPr bwMode="auto">
            <a:xfrm>
              <a:off x="9441601" y="6290580"/>
              <a:ext cx="7619" cy="336780"/>
            </a:xfrm>
            <a:custGeom>
              <a:avLst/>
              <a:gdLst>
                <a:gd name="T0" fmla="*/ 0 w 4"/>
                <a:gd name="T1" fmla="*/ 0 h 187"/>
                <a:gd name="T2" fmla="*/ 0 w 4"/>
                <a:gd name="T3" fmla="*/ 187 h 187"/>
                <a:gd name="T4" fmla="*/ 4 w 4"/>
                <a:gd name="T5" fmla="*/ 187 h 187"/>
                <a:gd name="T6" fmla="*/ 4 w 4"/>
                <a:gd name="T7" fmla="*/ 12 h 187"/>
                <a:gd name="T8" fmla="*/ 3 w 4"/>
                <a:gd name="T9" fmla="*/ 12 h 187"/>
                <a:gd name="T10" fmla="*/ 0 w 4"/>
                <a:gd name="T11" fmla="*/ 0 h 187"/>
              </a:gdLst>
              <a:ahLst/>
              <a:cxnLst>
                <a:cxn ang="0">
                  <a:pos x="T0" y="T1"/>
                </a:cxn>
                <a:cxn ang="0">
                  <a:pos x="T2" y="T3"/>
                </a:cxn>
                <a:cxn ang="0">
                  <a:pos x="T4" y="T5"/>
                </a:cxn>
                <a:cxn ang="0">
                  <a:pos x="T6" y="T7"/>
                </a:cxn>
                <a:cxn ang="0">
                  <a:pos x="T8" y="T9"/>
                </a:cxn>
                <a:cxn ang="0">
                  <a:pos x="T10" y="T11"/>
                </a:cxn>
              </a:cxnLst>
              <a:rect l="0" t="0" r="r" b="b"/>
              <a:pathLst>
                <a:path w="4" h="187">
                  <a:moveTo>
                    <a:pt x="0" y="0"/>
                  </a:moveTo>
                  <a:cubicBezTo>
                    <a:pt x="0" y="187"/>
                    <a:pt x="0" y="187"/>
                    <a:pt x="0" y="187"/>
                  </a:cubicBezTo>
                  <a:cubicBezTo>
                    <a:pt x="4" y="187"/>
                    <a:pt x="4" y="187"/>
                    <a:pt x="4" y="187"/>
                  </a:cubicBezTo>
                  <a:cubicBezTo>
                    <a:pt x="4" y="12"/>
                    <a:pt x="4" y="12"/>
                    <a:pt x="4" y="12"/>
                  </a:cubicBezTo>
                  <a:cubicBezTo>
                    <a:pt x="4" y="12"/>
                    <a:pt x="3" y="12"/>
                    <a:pt x="3" y="12"/>
                  </a:cubicBezTo>
                  <a:cubicBezTo>
                    <a:pt x="0" y="0"/>
                    <a:pt x="0" y="0"/>
                    <a:pt x="0" y="0"/>
                  </a:cubicBezTo>
                </a:path>
              </a:pathLst>
            </a:custGeom>
            <a:solidFill>
              <a:srgbClr val="ED9B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12" name="Freeform 23"/>
            <p:cNvSpPr>
              <a:spLocks/>
            </p:cNvSpPr>
            <p:nvPr/>
          </p:nvSpPr>
          <p:spPr bwMode="auto">
            <a:xfrm>
              <a:off x="8955480" y="6189242"/>
              <a:ext cx="486121" cy="658320"/>
            </a:xfrm>
            <a:custGeom>
              <a:avLst/>
              <a:gdLst>
                <a:gd name="T0" fmla="*/ 253 w 270"/>
                <a:gd name="T1" fmla="*/ 0 h 365"/>
                <a:gd name="T2" fmla="*/ 164 w 270"/>
                <a:gd name="T3" fmla="*/ 45 h 365"/>
                <a:gd name="T4" fmla="*/ 0 w 270"/>
                <a:gd name="T5" fmla="*/ 45 h 365"/>
                <a:gd name="T6" fmla="*/ 0 w 270"/>
                <a:gd name="T7" fmla="*/ 365 h 365"/>
                <a:gd name="T8" fmla="*/ 270 w 270"/>
                <a:gd name="T9" fmla="*/ 365 h 365"/>
                <a:gd name="T10" fmla="*/ 270 w 270"/>
                <a:gd name="T11" fmla="*/ 243 h 365"/>
                <a:gd name="T12" fmla="*/ 270 w 270"/>
                <a:gd name="T13" fmla="*/ 56 h 365"/>
                <a:gd name="T14" fmla="*/ 253 w 270"/>
                <a:gd name="T15" fmla="*/ 0 h 3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0" h="365">
                  <a:moveTo>
                    <a:pt x="253" y="0"/>
                  </a:moveTo>
                  <a:cubicBezTo>
                    <a:pt x="233" y="27"/>
                    <a:pt x="201" y="45"/>
                    <a:pt x="164" y="45"/>
                  </a:cubicBezTo>
                  <a:cubicBezTo>
                    <a:pt x="0" y="45"/>
                    <a:pt x="0" y="45"/>
                    <a:pt x="0" y="45"/>
                  </a:cubicBezTo>
                  <a:cubicBezTo>
                    <a:pt x="0" y="365"/>
                    <a:pt x="0" y="365"/>
                    <a:pt x="0" y="365"/>
                  </a:cubicBezTo>
                  <a:cubicBezTo>
                    <a:pt x="270" y="365"/>
                    <a:pt x="270" y="365"/>
                    <a:pt x="270" y="365"/>
                  </a:cubicBezTo>
                  <a:cubicBezTo>
                    <a:pt x="270" y="243"/>
                    <a:pt x="270" y="243"/>
                    <a:pt x="270" y="243"/>
                  </a:cubicBezTo>
                  <a:cubicBezTo>
                    <a:pt x="270" y="56"/>
                    <a:pt x="270" y="56"/>
                    <a:pt x="270" y="56"/>
                  </a:cubicBezTo>
                  <a:cubicBezTo>
                    <a:pt x="253" y="0"/>
                    <a:pt x="253" y="0"/>
                    <a:pt x="253" y="0"/>
                  </a:cubicBezTo>
                </a:path>
              </a:pathLst>
            </a:custGeom>
            <a:solidFill>
              <a:srgbClr val="F0C49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13" name="Freeform 24"/>
            <p:cNvSpPr>
              <a:spLocks/>
            </p:cNvSpPr>
            <p:nvPr/>
          </p:nvSpPr>
          <p:spPr bwMode="auto">
            <a:xfrm>
              <a:off x="8955480" y="6126762"/>
              <a:ext cx="455644" cy="144008"/>
            </a:xfrm>
            <a:custGeom>
              <a:avLst/>
              <a:gdLst>
                <a:gd name="T0" fmla="*/ 243 w 253"/>
                <a:gd name="T1" fmla="*/ 0 h 80"/>
                <a:gd name="T2" fmla="*/ 75 w 253"/>
                <a:gd name="T3" fmla="*/ 57 h 80"/>
                <a:gd name="T4" fmla="*/ 48 w 253"/>
                <a:gd name="T5" fmla="*/ 61 h 80"/>
                <a:gd name="T6" fmla="*/ 0 w 253"/>
                <a:gd name="T7" fmla="*/ 46 h 80"/>
                <a:gd name="T8" fmla="*/ 0 w 253"/>
                <a:gd name="T9" fmla="*/ 80 h 80"/>
                <a:gd name="T10" fmla="*/ 164 w 253"/>
                <a:gd name="T11" fmla="*/ 80 h 80"/>
                <a:gd name="T12" fmla="*/ 253 w 253"/>
                <a:gd name="T13" fmla="*/ 35 h 80"/>
                <a:gd name="T14" fmla="*/ 243 w 253"/>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3" h="80">
                  <a:moveTo>
                    <a:pt x="243" y="0"/>
                  </a:moveTo>
                  <a:cubicBezTo>
                    <a:pt x="75" y="57"/>
                    <a:pt x="75" y="57"/>
                    <a:pt x="75" y="57"/>
                  </a:cubicBezTo>
                  <a:cubicBezTo>
                    <a:pt x="66" y="59"/>
                    <a:pt x="57" y="61"/>
                    <a:pt x="48" y="61"/>
                  </a:cubicBezTo>
                  <a:cubicBezTo>
                    <a:pt x="31" y="61"/>
                    <a:pt x="14" y="55"/>
                    <a:pt x="0" y="46"/>
                  </a:cubicBezTo>
                  <a:cubicBezTo>
                    <a:pt x="0" y="80"/>
                    <a:pt x="0" y="80"/>
                    <a:pt x="0" y="80"/>
                  </a:cubicBezTo>
                  <a:cubicBezTo>
                    <a:pt x="164" y="80"/>
                    <a:pt x="164" y="80"/>
                    <a:pt x="164" y="80"/>
                  </a:cubicBezTo>
                  <a:cubicBezTo>
                    <a:pt x="201" y="80"/>
                    <a:pt x="233" y="62"/>
                    <a:pt x="253" y="35"/>
                  </a:cubicBezTo>
                  <a:cubicBezTo>
                    <a:pt x="243" y="0"/>
                    <a:pt x="243" y="0"/>
                    <a:pt x="243" y="0"/>
                  </a:cubicBezTo>
                </a:path>
              </a:pathLst>
            </a:custGeom>
            <a:solidFill>
              <a:srgbClr val="F0C49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14" name="Freeform 25"/>
            <p:cNvSpPr>
              <a:spLocks noEditPoints="1"/>
            </p:cNvSpPr>
            <p:nvPr/>
          </p:nvSpPr>
          <p:spPr bwMode="auto">
            <a:xfrm>
              <a:off x="8955480" y="5313766"/>
              <a:ext cx="55622" cy="645368"/>
            </a:xfrm>
            <a:custGeom>
              <a:avLst/>
              <a:gdLst>
                <a:gd name="T0" fmla="*/ 0 w 31"/>
                <a:gd name="T1" fmla="*/ 336 h 358"/>
                <a:gd name="T2" fmla="*/ 0 w 31"/>
                <a:gd name="T3" fmla="*/ 358 h 358"/>
                <a:gd name="T4" fmla="*/ 22 w 31"/>
                <a:gd name="T5" fmla="*/ 348 h 358"/>
                <a:gd name="T6" fmla="*/ 31 w 31"/>
                <a:gd name="T7" fmla="*/ 345 h 358"/>
                <a:gd name="T8" fmla="*/ 0 w 31"/>
                <a:gd name="T9" fmla="*/ 336 h 358"/>
                <a:gd name="T10" fmla="*/ 0 w 31"/>
                <a:gd name="T11" fmla="*/ 169 h 358"/>
                <a:gd name="T12" fmla="*/ 0 w 31"/>
                <a:gd name="T13" fmla="*/ 186 h 358"/>
                <a:gd name="T14" fmla="*/ 12 w 31"/>
                <a:gd name="T15" fmla="*/ 181 h 358"/>
                <a:gd name="T16" fmla="*/ 25 w 31"/>
                <a:gd name="T17" fmla="*/ 177 h 358"/>
                <a:gd name="T18" fmla="*/ 0 w 31"/>
                <a:gd name="T19" fmla="*/ 169 h 358"/>
                <a:gd name="T20" fmla="*/ 0 w 31"/>
                <a:gd name="T21" fmla="*/ 0 h 358"/>
                <a:gd name="T22" fmla="*/ 0 w 31"/>
                <a:gd name="T23" fmla="*/ 18 h 358"/>
                <a:gd name="T24" fmla="*/ 12 w 31"/>
                <a:gd name="T25" fmla="*/ 14 h 358"/>
                <a:gd name="T26" fmla="*/ 27 w 31"/>
                <a:gd name="T27" fmla="*/ 9 h 358"/>
                <a:gd name="T28" fmla="*/ 0 w 31"/>
                <a:gd name="T29"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358">
                  <a:moveTo>
                    <a:pt x="0" y="336"/>
                  </a:moveTo>
                  <a:cubicBezTo>
                    <a:pt x="0" y="358"/>
                    <a:pt x="0" y="358"/>
                    <a:pt x="0" y="358"/>
                  </a:cubicBezTo>
                  <a:cubicBezTo>
                    <a:pt x="7" y="354"/>
                    <a:pt x="14" y="350"/>
                    <a:pt x="22" y="348"/>
                  </a:cubicBezTo>
                  <a:cubicBezTo>
                    <a:pt x="31" y="345"/>
                    <a:pt x="31" y="345"/>
                    <a:pt x="31" y="345"/>
                  </a:cubicBezTo>
                  <a:cubicBezTo>
                    <a:pt x="20" y="344"/>
                    <a:pt x="10" y="341"/>
                    <a:pt x="0" y="336"/>
                  </a:cubicBezTo>
                  <a:moveTo>
                    <a:pt x="0" y="169"/>
                  </a:moveTo>
                  <a:cubicBezTo>
                    <a:pt x="0" y="186"/>
                    <a:pt x="0" y="186"/>
                    <a:pt x="0" y="186"/>
                  </a:cubicBezTo>
                  <a:cubicBezTo>
                    <a:pt x="4" y="184"/>
                    <a:pt x="8" y="182"/>
                    <a:pt x="12" y="181"/>
                  </a:cubicBezTo>
                  <a:cubicBezTo>
                    <a:pt x="25" y="177"/>
                    <a:pt x="25" y="177"/>
                    <a:pt x="25" y="177"/>
                  </a:cubicBezTo>
                  <a:cubicBezTo>
                    <a:pt x="16" y="175"/>
                    <a:pt x="8" y="173"/>
                    <a:pt x="0" y="169"/>
                  </a:cubicBezTo>
                  <a:moveTo>
                    <a:pt x="0" y="0"/>
                  </a:moveTo>
                  <a:cubicBezTo>
                    <a:pt x="0" y="18"/>
                    <a:pt x="0" y="18"/>
                    <a:pt x="0" y="18"/>
                  </a:cubicBezTo>
                  <a:cubicBezTo>
                    <a:pt x="4" y="17"/>
                    <a:pt x="8" y="15"/>
                    <a:pt x="12" y="14"/>
                  </a:cubicBezTo>
                  <a:cubicBezTo>
                    <a:pt x="27" y="9"/>
                    <a:pt x="27" y="9"/>
                    <a:pt x="27" y="9"/>
                  </a:cubicBezTo>
                  <a:cubicBezTo>
                    <a:pt x="18" y="7"/>
                    <a:pt x="9" y="4"/>
                    <a:pt x="0" y="0"/>
                  </a:cubicBezTo>
                </a:path>
              </a:pathLst>
            </a:custGeom>
            <a:solidFill>
              <a:srgbClr val="1397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15" name="Freeform 26"/>
            <p:cNvSpPr>
              <a:spLocks noEditPoints="1"/>
            </p:cNvSpPr>
            <p:nvPr/>
          </p:nvSpPr>
          <p:spPr bwMode="auto">
            <a:xfrm>
              <a:off x="9465221" y="5885225"/>
              <a:ext cx="172962" cy="410689"/>
            </a:xfrm>
            <a:custGeom>
              <a:avLst/>
              <a:gdLst>
                <a:gd name="T0" fmla="*/ 63 w 96"/>
                <a:gd name="T1" fmla="*/ 148 h 228"/>
                <a:gd name="T2" fmla="*/ 0 w 96"/>
                <a:gd name="T3" fmla="*/ 228 h 228"/>
                <a:gd name="T4" fmla="*/ 63 w 96"/>
                <a:gd name="T5" fmla="*/ 148 h 228"/>
                <a:gd name="T6" fmla="*/ 63 w 96"/>
                <a:gd name="T7" fmla="*/ 148 h 228"/>
                <a:gd name="T8" fmla="*/ 63 w 96"/>
                <a:gd name="T9" fmla="*/ 148 h 228"/>
                <a:gd name="T10" fmla="*/ 63 w 96"/>
                <a:gd name="T11" fmla="*/ 148 h 228"/>
                <a:gd name="T12" fmla="*/ 63 w 96"/>
                <a:gd name="T13" fmla="*/ 148 h 228"/>
                <a:gd name="T14" fmla="*/ 63 w 96"/>
                <a:gd name="T15" fmla="*/ 148 h 228"/>
                <a:gd name="T16" fmla="*/ 63 w 96"/>
                <a:gd name="T17" fmla="*/ 148 h 228"/>
                <a:gd name="T18" fmla="*/ 96 w 96"/>
                <a:gd name="T19" fmla="*/ 1 h 228"/>
                <a:gd name="T20" fmla="*/ 96 w 96"/>
                <a:gd name="T21" fmla="*/ 1 h 228"/>
                <a:gd name="T22" fmla="*/ 96 w 96"/>
                <a:gd name="T23" fmla="*/ 1 h 228"/>
                <a:gd name="T24" fmla="*/ 96 w 96"/>
                <a:gd name="T25" fmla="*/ 0 h 228"/>
                <a:gd name="T26" fmla="*/ 96 w 96"/>
                <a:gd name="T27" fmla="*/ 0 h 228"/>
                <a:gd name="T28" fmla="*/ 96 w 96"/>
                <a:gd name="T29" fmla="*/ 0 h 228"/>
                <a:gd name="T30" fmla="*/ 96 w 96"/>
                <a:gd name="T31" fmla="*/ 0 h 228"/>
                <a:gd name="T32" fmla="*/ 96 w 96"/>
                <a:gd name="T33" fmla="*/ 0 h 228"/>
                <a:gd name="T34" fmla="*/ 96 w 96"/>
                <a:gd name="T35" fmla="*/ 0 h 228"/>
                <a:gd name="T36" fmla="*/ 96 w 96"/>
                <a:gd name="T37" fmla="*/ 0 h 228"/>
                <a:gd name="T38" fmla="*/ 96 w 96"/>
                <a:gd name="T39" fmla="*/ 0 h 228"/>
                <a:gd name="T40" fmla="*/ 96 w 96"/>
                <a:gd name="T41" fmla="*/ 0 h 228"/>
                <a:gd name="T42" fmla="*/ 96 w 96"/>
                <a:gd name="T43" fmla="*/ 0 h 228"/>
                <a:gd name="T44" fmla="*/ 96 w 96"/>
                <a:gd name="T45" fmla="*/ 0 h 228"/>
                <a:gd name="T46" fmla="*/ 96 w 96"/>
                <a:gd name="T47" fmla="*/ 0 h 228"/>
                <a:gd name="T48" fmla="*/ 96 w 96"/>
                <a:gd name="T4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6" h="228">
                  <a:moveTo>
                    <a:pt x="63" y="148"/>
                  </a:moveTo>
                  <a:cubicBezTo>
                    <a:pt x="40" y="184"/>
                    <a:pt x="13" y="213"/>
                    <a:pt x="0" y="228"/>
                  </a:cubicBezTo>
                  <a:cubicBezTo>
                    <a:pt x="13" y="213"/>
                    <a:pt x="40" y="184"/>
                    <a:pt x="63" y="148"/>
                  </a:cubicBezTo>
                  <a:moveTo>
                    <a:pt x="63" y="148"/>
                  </a:moveTo>
                  <a:cubicBezTo>
                    <a:pt x="63" y="148"/>
                    <a:pt x="63" y="148"/>
                    <a:pt x="63" y="148"/>
                  </a:cubicBezTo>
                  <a:cubicBezTo>
                    <a:pt x="63" y="148"/>
                    <a:pt x="63" y="148"/>
                    <a:pt x="63" y="148"/>
                  </a:cubicBezTo>
                  <a:moveTo>
                    <a:pt x="63" y="148"/>
                  </a:moveTo>
                  <a:cubicBezTo>
                    <a:pt x="63" y="148"/>
                    <a:pt x="63" y="148"/>
                    <a:pt x="63" y="148"/>
                  </a:cubicBezTo>
                  <a:cubicBezTo>
                    <a:pt x="63" y="148"/>
                    <a:pt x="63" y="148"/>
                    <a:pt x="63" y="148"/>
                  </a:cubicBezTo>
                  <a:moveTo>
                    <a:pt x="96" y="1"/>
                  </a:moveTo>
                  <a:cubicBezTo>
                    <a:pt x="96" y="1"/>
                    <a:pt x="96" y="1"/>
                    <a:pt x="96" y="1"/>
                  </a:cubicBezTo>
                  <a:cubicBezTo>
                    <a:pt x="96" y="1"/>
                    <a:pt x="96" y="1"/>
                    <a:pt x="96" y="1"/>
                  </a:cubicBezTo>
                  <a:moveTo>
                    <a:pt x="96" y="0"/>
                  </a:moveTo>
                  <a:cubicBezTo>
                    <a:pt x="96" y="0"/>
                    <a:pt x="96" y="0"/>
                    <a:pt x="96" y="0"/>
                  </a:cubicBezTo>
                  <a:cubicBezTo>
                    <a:pt x="96" y="0"/>
                    <a:pt x="96" y="0"/>
                    <a:pt x="96" y="0"/>
                  </a:cubicBezTo>
                  <a:moveTo>
                    <a:pt x="96" y="0"/>
                  </a:moveTo>
                  <a:cubicBezTo>
                    <a:pt x="96" y="0"/>
                    <a:pt x="96" y="0"/>
                    <a:pt x="96" y="0"/>
                  </a:cubicBezTo>
                  <a:cubicBezTo>
                    <a:pt x="96" y="0"/>
                    <a:pt x="96" y="0"/>
                    <a:pt x="96" y="0"/>
                  </a:cubicBezTo>
                  <a:moveTo>
                    <a:pt x="96" y="0"/>
                  </a:moveTo>
                  <a:cubicBezTo>
                    <a:pt x="96" y="0"/>
                    <a:pt x="96" y="0"/>
                    <a:pt x="96" y="0"/>
                  </a:cubicBezTo>
                  <a:cubicBezTo>
                    <a:pt x="96" y="0"/>
                    <a:pt x="96" y="0"/>
                    <a:pt x="96" y="0"/>
                  </a:cubicBezTo>
                  <a:moveTo>
                    <a:pt x="96" y="0"/>
                  </a:moveTo>
                  <a:cubicBezTo>
                    <a:pt x="96" y="0"/>
                    <a:pt x="96" y="0"/>
                    <a:pt x="96" y="0"/>
                  </a:cubicBezTo>
                  <a:cubicBezTo>
                    <a:pt x="96" y="0"/>
                    <a:pt x="96" y="0"/>
                    <a:pt x="96" y="0"/>
                  </a:cubicBezTo>
                  <a:cubicBezTo>
                    <a:pt x="96" y="0"/>
                    <a:pt x="96" y="0"/>
                    <a:pt x="96" y="0"/>
                  </a:cubicBezTo>
                </a:path>
              </a:pathLst>
            </a:custGeom>
            <a:solidFill>
              <a:srgbClr val="FBE6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16" name="Freeform 27"/>
            <p:cNvSpPr>
              <a:spLocks noEditPoints="1"/>
            </p:cNvSpPr>
            <p:nvPr/>
          </p:nvSpPr>
          <p:spPr bwMode="auto">
            <a:xfrm>
              <a:off x="9393599" y="5834175"/>
              <a:ext cx="277348" cy="477740"/>
            </a:xfrm>
            <a:custGeom>
              <a:avLst/>
              <a:gdLst>
                <a:gd name="T0" fmla="*/ 136 w 154"/>
                <a:gd name="T1" fmla="*/ 28 h 265"/>
                <a:gd name="T2" fmla="*/ 141 w 154"/>
                <a:gd name="T3" fmla="*/ 55 h 265"/>
                <a:gd name="T4" fmla="*/ 83 w 154"/>
                <a:gd name="T5" fmla="*/ 135 h 265"/>
                <a:gd name="T6" fmla="*/ 0 w 154"/>
                <a:gd name="T7" fmla="*/ 162 h 265"/>
                <a:gd name="T8" fmla="*/ 10 w 154"/>
                <a:gd name="T9" fmla="*/ 197 h 265"/>
                <a:gd name="T10" fmla="*/ 27 w 154"/>
                <a:gd name="T11" fmla="*/ 253 h 265"/>
                <a:gd name="T12" fmla="*/ 30 w 154"/>
                <a:gd name="T13" fmla="*/ 265 h 265"/>
                <a:gd name="T14" fmla="*/ 31 w 154"/>
                <a:gd name="T15" fmla="*/ 265 h 265"/>
                <a:gd name="T16" fmla="*/ 31 w 154"/>
                <a:gd name="T17" fmla="*/ 265 h 265"/>
                <a:gd name="T18" fmla="*/ 40 w 154"/>
                <a:gd name="T19" fmla="*/ 256 h 265"/>
                <a:gd name="T20" fmla="*/ 103 w 154"/>
                <a:gd name="T21" fmla="*/ 176 h 265"/>
                <a:gd name="T22" fmla="*/ 103 w 154"/>
                <a:gd name="T23" fmla="*/ 176 h 265"/>
                <a:gd name="T24" fmla="*/ 103 w 154"/>
                <a:gd name="T25" fmla="*/ 176 h 265"/>
                <a:gd name="T26" fmla="*/ 103 w 154"/>
                <a:gd name="T27" fmla="*/ 176 h 265"/>
                <a:gd name="T28" fmla="*/ 103 w 154"/>
                <a:gd name="T29" fmla="*/ 176 h 265"/>
                <a:gd name="T30" fmla="*/ 136 w 154"/>
                <a:gd name="T31" fmla="*/ 29 h 265"/>
                <a:gd name="T32" fmla="*/ 136 w 154"/>
                <a:gd name="T33" fmla="*/ 29 h 265"/>
                <a:gd name="T34" fmla="*/ 136 w 154"/>
                <a:gd name="T35" fmla="*/ 28 h 265"/>
                <a:gd name="T36" fmla="*/ 136 w 154"/>
                <a:gd name="T37" fmla="*/ 28 h 265"/>
                <a:gd name="T38" fmla="*/ 136 w 154"/>
                <a:gd name="T39" fmla="*/ 28 h 265"/>
                <a:gd name="T40" fmla="*/ 136 w 154"/>
                <a:gd name="T41" fmla="*/ 28 h 265"/>
                <a:gd name="T42" fmla="*/ 136 w 154"/>
                <a:gd name="T43" fmla="*/ 28 h 265"/>
                <a:gd name="T44" fmla="*/ 136 w 154"/>
                <a:gd name="T45" fmla="*/ 28 h 265"/>
                <a:gd name="T46" fmla="*/ 136 w 154"/>
                <a:gd name="T47" fmla="*/ 28 h 265"/>
                <a:gd name="T48" fmla="*/ 136 w 154"/>
                <a:gd name="T49" fmla="*/ 28 h 265"/>
                <a:gd name="T50" fmla="*/ 121 w 154"/>
                <a:gd name="T51" fmla="*/ 0 h 265"/>
                <a:gd name="T52" fmla="*/ 124 w 154"/>
                <a:gd name="T53" fmla="*/ 4 h 265"/>
                <a:gd name="T54" fmla="*/ 121 w 154"/>
                <a:gd name="T55"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4" h="265">
                  <a:moveTo>
                    <a:pt x="136" y="28"/>
                  </a:moveTo>
                  <a:cubicBezTo>
                    <a:pt x="139" y="37"/>
                    <a:pt x="141" y="46"/>
                    <a:pt x="141" y="55"/>
                  </a:cubicBezTo>
                  <a:cubicBezTo>
                    <a:pt x="141" y="90"/>
                    <a:pt x="118" y="123"/>
                    <a:pt x="83" y="135"/>
                  </a:cubicBezTo>
                  <a:cubicBezTo>
                    <a:pt x="0" y="162"/>
                    <a:pt x="0" y="162"/>
                    <a:pt x="0" y="162"/>
                  </a:cubicBezTo>
                  <a:cubicBezTo>
                    <a:pt x="10" y="197"/>
                    <a:pt x="10" y="197"/>
                    <a:pt x="10" y="197"/>
                  </a:cubicBezTo>
                  <a:cubicBezTo>
                    <a:pt x="27" y="253"/>
                    <a:pt x="27" y="253"/>
                    <a:pt x="27" y="253"/>
                  </a:cubicBezTo>
                  <a:cubicBezTo>
                    <a:pt x="30" y="265"/>
                    <a:pt x="30" y="265"/>
                    <a:pt x="30" y="265"/>
                  </a:cubicBezTo>
                  <a:cubicBezTo>
                    <a:pt x="30" y="265"/>
                    <a:pt x="31" y="265"/>
                    <a:pt x="31" y="265"/>
                  </a:cubicBezTo>
                  <a:cubicBezTo>
                    <a:pt x="31" y="265"/>
                    <a:pt x="31" y="265"/>
                    <a:pt x="31" y="265"/>
                  </a:cubicBezTo>
                  <a:cubicBezTo>
                    <a:pt x="32" y="264"/>
                    <a:pt x="35" y="260"/>
                    <a:pt x="40" y="256"/>
                  </a:cubicBezTo>
                  <a:cubicBezTo>
                    <a:pt x="53" y="241"/>
                    <a:pt x="80" y="212"/>
                    <a:pt x="103" y="176"/>
                  </a:cubicBezTo>
                  <a:cubicBezTo>
                    <a:pt x="103" y="176"/>
                    <a:pt x="103" y="176"/>
                    <a:pt x="103" y="176"/>
                  </a:cubicBezTo>
                  <a:cubicBezTo>
                    <a:pt x="103" y="176"/>
                    <a:pt x="103" y="176"/>
                    <a:pt x="103" y="176"/>
                  </a:cubicBezTo>
                  <a:cubicBezTo>
                    <a:pt x="103" y="176"/>
                    <a:pt x="103" y="176"/>
                    <a:pt x="103" y="176"/>
                  </a:cubicBezTo>
                  <a:cubicBezTo>
                    <a:pt x="103" y="176"/>
                    <a:pt x="103" y="176"/>
                    <a:pt x="103" y="176"/>
                  </a:cubicBezTo>
                  <a:cubicBezTo>
                    <a:pt x="131" y="130"/>
                    <a:pt x="154" y="75"/>
                    <a:pt x="136" y="29"/>
                  </a:cubicBezTo>
                  <a:cubicBezTo>
                    <a:pt x="136" y="29"/>
                    <a:pt x="136" y="29"/>
                    <a:pt x="136" y="29"/>
                  </a:cubicBezTo>
                  <a:cubicBezTo>
                    <a:pt x="136" y="29"/>
                    <a:pt x="136" y="29"/>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8"/>
                    <a:pt x="136" y="28"/>
                    <a:pt x="136" y="28"/>
                  </a:cubicBezTo>
                  <a:moveTo>
                    <a:pt x="121" y="0"/>
                  </a:moveTo>
                  <a:cubicBezTo>
                    <a:pt x="122" y="2"/>
                    <a:pt x="123" y="3"/>
                    <a:pt x="124" y="4"/>
                  </a:cubicBezTo>
                  <a:cubicBezTo>
                    <a:pt x="123" y="3"/>
                    <a:pt x="122" y="2"/>
                    <a:pt x="121" y="0"/>
                  </a:cubicBezTo>
                </a:path>
              </a:pathLst>
            </a:custGeom>
            <a:solidFill>
              <a:srgbClr val="F0C49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17" name="Freeform 28"/>
            <p:cNvSpPr>
              <a:spLocks/>
            </p:cNvSpPr>
            <p:nvPr/>
          </p:nvSpPr>
          <p:spPr bwMode="auto">
            <a:xfrm>
              <a:off x="8854142" y="4858123"/>
              <a:ext cx="793185" cy="491454"/>
            </a:xfrm>
            <a:custGeom>
              <a:avLst/>
              <a:gdLst>
                <a:gd name="T0" fmla="*/ 425 w 440"/>
                <a:gd name="T1" fmla="*/ 67 h 273"/>
                <a:gd name="T2" fmla="*/ 372 w 440"/>
                <a:gd name="T3" fmla="*/ 174 h 273"/>
                <a:gd name="T4" fmla="*/ 121 w 440"/>
                <a:gd name="T5" fmla="*/ 258 h 273"/>
                <a:gd name="T6" fmla="*/ 15 w 440"/>
                <a:gd name="T7" fmla="*/ 205 h 273"/>
                <a:gd name="T8" fmla="*/ 68 w 440"/>
                <a:gd name="T9" fmla="*/ 98 h 273"/>
                <a:gd name="T10" fmla="*/ 319 w 440"/>
                <a:gd name="T11" fmla="*/ 14 h 273"/>
                <a:gd name="T12" fmla="*/ 425 w 440"/>
                <a:gd name="T13" fmla="*/ 67 h 273"/>
              </a:gdLst>
              <a:ahLst/>
              <a:cxnLst>
                <a:cxn ang="0">
                  <a:pos x="T0" y="T1"/>
                </a:cxn>
                <a:cxn ang="0">
                  <a:pos x="T2" y="T3"/>
                </a:cxn>
                <a:cxn ang="0">
                  <a:pos x="T4" y="T5"/>
                </a:cxn>
                <a:cxn ang="0">
                  <a:pos x="T6" y="T7"/>
                </a:cxn>
                <a:cxn ang="0">
                  <a:pos x="T8" y="T9"/>
                </a:cxn>
                <a:cxn ang="0">
                  <a:pos x="T10" y="T11"/>
                </a:cxn>
                <a:cxn ang="0">
                  <a:pos x="T12" y="T13"/>
                </a:cxn>
              </a:cxnLst>
              <a:rect l="0" t="0" r="r" b="b"/>
              <a:pathLst>
                <a:path w="440" h="273">
                  <a:moveTo>
                    <a:pt x="425" y="67"/>
                  </a:moveTo>
                  <a:cubicBezTo>
                    <a:pt x="440" y="112"/>
                    <a:pt x="416" y="159"/>
                    <a:pt x="372" y="174"/>
                  </a:cubicBezTo>
                  <a:cubicBezTo>
                    <a:pt x="121" y="258"/>
                    <a:pt x="121" y="258"/>
                    <a:pt x="121" y="258"/>
                  </a:cubicBezTo>
                  <a:cubicBezTo>
                    <a:pt x="77" y="273"/>
                    <a:pt x="29" y="249"/>
                    <a:pt x="15" y="205"/>
                  </a:cubicBezTo>
                  <a:cubicBezTo>
                    <a:pt x="0" y="161"/>
                    <a:pt x="24" y="113"/>
                    <a:pt x="68" y="98"/>
                  </a:cubicBezTo>
                  <a:cubicBezTo>
                    <a:pt x="319" y="14"/>
                    <a:pt x="319" y="14"/>
                    <a:pt x="319" y="14"/>
                  </a:cubicBezTo>
                  <a:cubicBezTo>
                    <a:pt x="363" y="0"/>
                    <a:pt x="410" y="23"/>
                    <a:pt x="425" y="67"/>
                  </a:cubicBezTo>
                </a:path>
              </a:pathLst>
            </a:custGeom>
            <a:solidFill>
              <a:srgbClr val="F1AC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18" name="Freeform 29"/>
            <p:cNvSpPr>
              <a:spLocks/>
            </p:cNvSpPr>
            <p:nvPr/>
          </p:nvSpPr>
          <p:spPr bwMode="auto">
            <a:xfrm>
              <a:off x="8854142" y="5160615"/>
              <a:ext cx="793185" cy="492217"/>
            </a:xfrm>
            <a:custGeom>
              <a:avLst/>
              <a:gdLst>
                <a:gd name="T0" fmla="*/ 425 w 440"/>
                <a:gd name="T1" fmla="*/ 68 h 273"/>
                <a:gd name="T2" fmla="*/ 372 w 440"/>
                <a:gd name="T3" fmla="*/ 174 h 273"/>
                <a:gd name="T4" fmla="*/ 121 w 440"/>
                <a:gd name="T5" fmla="*/ 258 h 273"/>
                <a:gd name="T6" fmla="*/ 15 w 440"/>
                <a:gd name="T7" fmla="*/ 205 h 273"/>
                <a:gd name="T8" fmla="*/ 68 w 440"/>
                <a:gd name="T9" fmla="*/ 99 h 273"/>
                <a:gd name="T10" fmla="*/ 319 w 440"/>
                <a:gd name="T11" fmla="*/ 15 h 273"/>
                <a:gd name="T12" fmla="*/ 425 w 440"/>
                <a:gd name="T13" fmla="*/ 68 h 273"/>
              </a:gdLst>
              <a:ahLst/>
              <a:cxnLst>
                <a:cxn ang="0">
                  <a:pos x="T0" y="T1"/>
                </a:cxn>
                <a:cxn ang="0">
                  <a:pos x="T2" y="T3"/>
                </a:cxn>
                <a:cxn ang="0">
                  <a:pos x="T4" y="T5"/>
                </a:cxn>
                <a:cxn ang="0">
                  <a:pos x="T6" y="T7"/>
                </a:cxn>
                <a:cxn ang="0">
                  <a:pos x="T8" y="T9"/>
                </a:cxn>
                <a:cxn ang="0">
                  <a:pos x="T10" y="T11"/>
                </a:cxn>
                <a:cxn ang="0">
                  <a:pos x="T12" y="T13"/>
                </a:cxn>
              </a:cxnLst>
              <a:rect l="0" t="0" r="r" b="b"/>
              <a:pathLst>
                <a:path w="440" h="273">
                  <a:moveTo>
                    <a:pt x="425" y="68"/>
                  </a:moveTo>
                  <a:cubicBezTo>
                    <a:pt x="440" y="112"/>
                    <a:pt x="416" y="160"/>
                    <a:pt x="372" y="174"/>
                  </a:cubicBezTo>
                  <a:cubicBezTo>
                    <a:pt x="121" y="258"/>
                    <a:pt x="121" y="258"/>
                    <a:pt x="121" y="258"/>
                  </a:cubicBezTo>
                  <a:cubicBezTo>
                    <a:pt x="77" y="273"/>
                    <a:pt x="29" y="249"/>
                    <a:pt x="15" y="205"/>
                  </a:cubicBezTo>
                  <a:cubicBezTo>
                    <a:pt x="0" y="161"/>
                    <a:pt x="24" y="113"/>
                    <a:pt x="68" y="99"/>
                  </a:cubicBezTo>
                  <a:cubicBezTo>
                    <a:pt x="319" y="15"/>
                    <a:pt x="319" y="15"/>
                    <a:pt x="319" y="15"/>
                  </a:cubicBezTo>
                  <a:cubicBezTo>
                    <a:pt x="363" y="0"/>
                    <a:pt x="410" y="24"/>
                    <a:pt x="425" y="68"/>
                  </a:cubicBezTo>
                </a:path>
              </a:pathLst>
            </a:custGeom>
            <a:solidFill>
              <a:srgbClr val="F1AC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19" name="Freeform 30"/>
            <p:cNvSpPr>
              <a:spLocks/>
            </p:cNvSpPr>
            <p:nvPr/>
          </p:nvSpPr>
          <p:spPr bwMode="auto">
            <a:xfrm>
              <a:off x="8872428" y="5762552"/>
              <a:ext cx="793185" cy="492217"/>
            </a:xfrm>
            <a:custGeom>
              <a:avLst/>
              <a:gdLst>
                <a:gd name="T0" fmla="*/ 425 w 440"/>
                <a:gd name="T1" fmla="*/ 68 h 273"/>
                <a:gd name="T2" fmla="*/ 372 w 440"/>
                <a:gd name="T3" fmla="*/ 175 h 273"/>
                <a:gd name="T4" fmla="*/ 121 w 440"/>
                <a:gd name="T5" fmla="*/ 259 h 273"/>
                <a:gd name="T6" fmla="*/ 15 w 440"/>
                <a:gd name="T7" fmla="*/ 205 h 273"/>
                <a:gd name="T8" fmla="*/ 68 w 440"/>
                <a:gd name="T9" fmla="*/ 99 h 273"/>
                <a:gd name="T10" fmla="*/ 319 w 440"/>
                <a:gd name="T11" fmla="*/ 15 h 273"/>
                <a:gd name="T12" fmla="*/ 425 w 440"/>
                <a:gd name="T13" fmla="*/ 68 h 273"/>
              </a:gdLst>
              <a:ahLst/>
              <a:cxnLst>
                <a:cxn ang="0">
                  <a:pos x="T0" y="T1"/>
                </a:cxn>
                <a:cxn ang="0">
                  <a:pos x="T2" y="T3"/>
                </a:cxn>
                <a:cxn ang="0">
                  <a:pos x="T4" y="T5"/>
                </a:cxn>
                <a:cxn ang="0">
                  <a:pos x="T6" y="T7"/>
                </a:cxn>
                <a:cxn ang="0">
                  <a:pos x="T8" y="T9"/>
                </a:cxn>
                <a:cxn ang="0">
                  <a:pos x="T10" y="T11"/>
                </a:cxn>
                <a:cxn ang="0">
                  <a:pos x="T12" y="T13"/>
                </a:cxn>
              </a:cxnLst>
              <a:rect l="0" t="0" r="r" b="b"/>
              <a:pathLst>
                <a:path w="440" h="273">
                  <a:moveTo>
                    <a:pt x="425" y="68"/>
                  </a:moveTo>
                  <a:cubicBezTo>
                    <a:pt x="440" y="112"/>
                    <a:pt x="416" y="160"/>
                    <a:pt x="372" y="175"/>
                  </a:cubicBezTo>
                  <a:cubicBezTo>
                    <a:pt x="121" y="259"/>
                    <a:pt x="121" y="259"/>
                    <a:pt x="121" y="259"/>
                  </a:cubicBezTo>
                  <a:cubicBezTo>
                    <a:pt x="77" y="273"/>
                    <a:pt x="29" y="249"/>
                    <a:pt x="15" y="205"/>
                  </a:cubicBezTo>
                  <a:cubicBezTo>
                    <a:pt x="0" y="161"/>
                    <a:pt x="24" y="114"/>
                    <a:pt x="68" y="99"/>
                  </a:cubicBezTo>
                  <a:cubicBezTo>
                    <a:pt x="319" y="15"/>
                    <a:pt x="319" y="15"/>
                    <a:pt x="319" y="15"/>
                  </a:cubicBezTo>
                  <a:cubicBezTo>
                    <a:pt x="363" y="0"/>
                    <a:pt x="410" y="24"/>
                    <a:pt x="425" y="68"/>
                  </a:cubicBezTo>
                </a:path>
              </a:pathLst>
            </a:custGeom>
            <a:solidFill>
              <a:srgbClr val="F1AC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20" name="Freeform 31"/>
            <p:cNvSpPr>
              <a:spLocks/>
            </p:cNvSpPr>
            <p:nvPr/>
          </p:nvSpPr>
          <p:spPr bwMode="auto">
            <a:xfrm>
              <a:off x="8854142" y="5461584"/>
              <a:ext cx="793185" cy="493741"/>
            </a:xfrm>
            <a:custGeom>
              <a:avLst/>
              <a:gdLst>
                <a:gd name="T0" fmla="*/ 425 w 440"/>
                <a:gd name="T1" fmla="*/ 68 h 274"/>
                <a:gd name="T2" fmla="*/ 372 w 440"/>
                <a:gd name="T3" fmla="*/ 175 h 274"/>
                <a:gd name="T4" fmla="*/ 121 w 440"/>
                <a:gd name="T5" fmla="*/ 259 h 274"/>
                <a:gd name="T6" fmla="*/ 15 w 440"/>
                <a:gd name="T7" fmla="*/ 206 h 274"/>
                <a:gd name="T8" fmla="*/ 68 w 440"/>
                <a:gd name="T9" fmla="*/ 99 h 274"/>
                <a:gd name="T10" fmla="*/ 319 w 440"/>
                <a:gd name="T11" fmla="*/ 15 h 274"/>
                <a:gd name="T12" fmla="*/ 425 w 440"/>
                <a:gd name="T13" fmla="*/ 68 h 274"/>
              </a:gdLst>
              <a:ahLst/>
              <a:cxnLst>
                <a:cxn ang="0">
                  <a:pos x="T0" y="T1"/>
                </a:cxn>
                <a:cxn ang="0">
                  <a:pos x="T2" y="T3"/>
                </a:cxn>
                <a:cxn ang="0">
                  <a:pos x="T4" y="T5"/>
                </a:cxn>
                <a:cxn ang="0">
                  <a:pos x="T6" y="T7"/>
                </a:cxn>
                <a:cxn ang="0">
                  <a:pos x="T8" y="T9"/>
                </a:cxn>
                <a:cxn ang="0">
                  <a:pos x="T10" y="T11"/>
                </a:cxn>
                <a:cxn ang="0">
                  <a:pos x="T12" y="T13"/>
                </a:cxn>
              </a:cxnLst>
              <a:rect l="0" t="0" r="r" b="b"/>
              <a:pathLst>
                <a:path w="440" h="274">
                  <a:moveTo>
                    <a:pt x="425" y="68"/>
                  </a:moveTo>
                  <a:cubicBezTo>
                    <a:pt x="440" y="112"/>
                    <a:pt x="416" y="160"/>
                    <a:pt x="372" y="175"/>
                  </a:cubicBezTo>
                  <a:cubicBezTo>
                    <a:pt x="121" y="259"/>
                    <a:pt x="121" y="259"/>
                    <a:pt x="121" y="259"/>
                  </a:cubicBezTo>
                  <a:cubicBezTo>
                    <a:pt x="77" y="274"/>
                    <a:pt x="29" y="250"/>
                    <a:pt x="15" y="206"/>
                  </a:cubicBezTo>
                  <a:cubicBezTo>
                    <a:pt x="0" y="162"/>
                    <a:pt x="24" y="114"/>
                    <a:pt x="68" y="99"/>
                  </a:cubicBezTo>
                  <a:cubicBezTo>
                    <a:pt x="319" y="15"/>
                    <a:pt x="319" y="15"/>
                    <a:pt x="319" y="15"/>
                  </a:cubicBezTo>
                  <a:cubicBezTo>
                    <a:pt x="363" y="0"/>
                    <a:pt x="410" y="24"/>
                    <a:pt x="425" y="68"/>
                  </a:cubicBezTo>
                </a:path>
              </a:pathLst>
            </a:custGeom>
            <a:solidFill>
              <a:srgbClr val="F1AC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21" name="Freeform 32"/>
            <p:cNvSpPr>
              <a:spLocks/>
            </p:cNvSpPr>
            <p:nvPr/>
          </p:nvSpPr>
          <p:spPr bwMode="auto">
            <a:xfrm>
              <a:off x="8872428" y="4875648"/>
              <a:ext cx="756612" cy="454119"/>
            </a:xfrm>
            <a:custGeom>
              <a:avLst/>
              <a:gdLst>
                <a:gd name="T0" fmla="*/ 335 w 420"/>
                <a:gd name="T1" fmla="*/ 0 h 252"/>
                <a:gd name="T2" fmla="*/ 309 w 420"/>
                <a:gd name="T3" fmla="*/ 4 h 252"/>
                <a:gd name="T4" fmla="*/ 145 w 420"/>
                <a:gd name="T5" fmla="*/ 59 h 252"/>
                <a:gd name="T6" fmla="*/ 58 w 420"/>
                <a:gd name="T7" fmla="*/ 88 h 252"/>
                <a:gd name="T8" fmla="*/ 11 w 420"/>
                <a:gd name="T9" fmla="*/ 126 h 252"/>
                <a:gd name="T10" fmla="*/ 0 w 420"/>
                <a:gd name="T11" fmla="*/ 168 h 252"/>
                <a:gd name="T12" fmla="*/ 5 w 420"/>
                <a:gd name="T13" fmla="*/ 195 h 252"/>
                <a:gd name="T14" fmla="*/ 73 w 420"/>
                <a:gd name="T15" fmla="*/ 252 h 252"/>
                <a:gd name="T16" fmla="*/ 309 w 420"/>
                <a:gd name="T17" fmla="*/ 173 h 252"/>
                <a:gd name="T18" fmla="*/ 335 w 420"/>
                <a:gd name="T19" fmla="*/ 168 h 252"/>
                <a:gd name="T20" fmla="*/ 347 w 420"/>
                <a:gd name="T21" fmla="*/ 169 h 252"/>
                <a:gd name="T22" fmla="*/ 362 w 420"/>
                <a:gd name="T23" fmla="*/ 164 h 252"/>
                <a:gd name="T24" fmla="*/ 420 w 420"/>
                <a:gd name="T25" fmla="*/ 84 h 252"/>
                <a:gd name="T26" fmla="*/ 415 w 420"/>
                <a:gd name="T27" fmla="*/ 57 h 252"/>
                <a:gd name="T28" fmla="*/ 335 w 420"/>
                <a:gd name="T29"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0" h="252">
                  <a:moveTo>
                    <a:pt x="335" y="0"/>
                  </a:moveTo>
                  <a:cubicBezTo>
                    <a:pt x="326" y="0"/>
                    <a:pt x="317" y="1"/>
                    <a:pt x="309" y="4"/>
                  </a:cubicBezTo>
                  <a:cubicBezTo>
                    <a:pt x="145" y="59"/>
                    <a:pt x="145" y="59"/>
                    <a:pt x="145" y="59"/>
                  </a:cubicBezTo>
                  <a:cubicBezTo>
                    <a:pt x="58" y="88"/>
                    <a:pt x="58" y="88"/>
                    <a:pt x="58" y="88"/>
                  </a:cubicBezTo>
                  <a:cubicBezTo>
                    <a:pt x="37" y="95"/>
                    <a:pt x="21" y="109"/>
                    <a:pt x="11" y="126"/>
                  </a:cubicBezTo>
                  <a:cubicBezTo>
                    <a:pt x="4" y="139"/>
                    <a:pt x="0" y="153"/>
                    <a:pt x="0" y="168"/>
                  </a:cubicBezTo>
                  <a:cubicBezTo>
                    <a:pt x="0" y="177"/>
                    <a:pt x="2" y="186"/>
                    <a:pt x="5" y="195"/>
                  </a:cubicBezTo>
                  <a:cubicBezTo>
                    <a:pt x="15" y="226"/>
                    <a:pt x="42" y="247"/>
                    <a:pt x="73" y="252"/>
                  </a:cubicBezTo>
                  <a:cubicBezTo>
                    <a:pt x="309" y="173"/>
                    <a:pt x="309" y="173"/>
                    <a:pt x="309" y="173"/>
                  </a:cubicBezTo>
                  <a:cubicBezTo>
                    <a:pt x="317" y="170"/>
                    <a:pt x="326" y="168"/>
                    <a:pt x="335" y="168"/>
                  </a:cubicBezTo>
                  <a:cubicBezTo>
                    <a:pt x="339" y="168"/>
                    <a:pt x="343" y="169"/>
                    <a:pt x="347" y="169"/>
                  </a:cubicBezTo>
                  <a:cubicBezTo>
                    <a:pt x="362" y="164"/>
                    <a:pt x="362" y="164"/>
                    <a:pt x="362" y="164"/>
                  </a:cubicBezTo>
                  <a:cubicBezTo>
                    <a:pt x="397" y="152"/>
                    <a:pt x="420" y="119"/>
                    <a:pt x="420" y="84"/>
                  </a:cubicBezTo>
                  <a:cubicBezTo>
                    <a:pt x="420" y="75"/>
                    <a:pt x="418" y="66"/>
                    <a:pt x="415" y="57"/>
                  </a:cubicBezTo>
                  <a:cubicBezTo>
                    <a:pt x="403" y="22"/>
                    <a:pt x="371" y="0"/>
                    <a:pt x="335" y="0"/>
                  </a:cubicBezTo>
                </a:path>
              </a:pathLst>
            </a:custGeom>
            <a:solidFill>
              <a:srgbClr val="FDCF9D"/>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22" name="Freeform 33"/>
            <p:cNvSpPr>
              <a:spLocks/>
            </p:cNvSpPr>
            <p:nvPr/>
          </p:nvSpPr>
          <p:spPr bwMode="auto">
            <a:xfrm>
              <a:off x="8872428" y="5180426"/>
              <a:ext cx="756612" cy="452596"/>
            </a:xfrm>
            <a:custGeom>
              <a:avLst/>
              <a:gdLst>
                <a:gd name="T0" fmla="*/ 347 w 420"/>
                <a:gd name="T1" fmla="*/ 0 h 251"/>
                <a:gd name="T2" fmla="*/ 111 w 420"/>
                <a:gd name="T3" fmla="*/ 79 h 251"/>
                <a:gd name="T4" fmla="*/ 84 w 420"/>
                <a:gd name="T5" fmla="*/ 83 h 251"/>
                <a:gd name="T6" fmla="*/ 73 w 420"/>
                <a:gd name="T7" fmla="*/ 83 h 251"/>
                <a:gd name="T8" fmla="*/ 58 w 420"/>
                <a:gd name="T9" fmla="*/ 88 h 251"/>
                <a:gd name="T10" fmla="*/ 0 w 420"/>
                <a:gd name="T11" fmla="*/ 168 h 251"/>
                <a:gd name="T12" fmla="*/ 5 w 420"/>
                <a:gd name="T13" fmla="*/ 194 h 251"/>
                <a:gd name="T14" fmla="*/ 71 w 420"/>
                <a:gd name="T15" fmla="*/ 251 h 251"/>
                <a:gd name="T16" fmla="*/ 309 w 420"/>
                <a:gd name="T17" fmla="*/ 171 h 251"/>
                <a:gd name="T18" fmla="*/ 335 w 420"/>
                <a:gd name="T19" fmla="*/ 167 h 251"/>
                <a:gd name="T20" fmla="*/ 349 w 420"/>
                <a:gd name="T21" fmla="*/ 168 h 251"/>
                <a:gd name="T22" fmla="*/ 362 w 420"/>
                <a:gd name="T23" fmla="*/ 163 h 251"/>
                <a:gd name="T24" fmla="*/ 420 w 420"/>
                <a:gd name="T25" fmla="*/ 84 h 251"/>
                <a:gd name="T26" fmla="*/ 415 w 420"/>
                <a:gd name="T27" fmla="*/ 57 h 251"/>
                <a:gd name="T28" fmla="*/ 347 w 420"/>
                <a:gd name="T29"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0" h="251">
                  <a:moveTo>
                    <a:pt x="347" y="0"/>
                  </a:moveTo>
                  <a:cubicBezTo>
                    <a:pt x="111" y="79"/>
                    <a:pt x="111" y="79"/>
                    <a:pt x="111" y="79"/>
                  </a:cubicBezTo>
                  <a:cubicBezTo>
                    <a:pt x="102" y="82"/>
                    <a:pt x="93" y="83"/>
                    <a:pt x="84" y="83"/>
                  </a:cubicBezTo>
                  <a:cubicBezTo>
                    <a:pt x="81" y="83"/>
                    <a:pt x="77" y="83"/>
                    <a:pt x="73" y="83"/>
                  </a:cubicBezTo>
                  <a:cubicBezTo>
                    <a:pt x="58" y="88"/>
                    <a:pt x="58" y="88"/>
                    <a:pt x="58" y="88"/>
                  </a:cubicBezTo>
                  <a:cubicBezTo>
                    <a:pt x="23" y="100"/>
                    <a:pt x="0" y="132"/>
                    <a:pt x="0" y="168"/>
                  </a:cubicBezTo>
                  <a:cubicBezTo>
                    <a:pt x="0" y="176"/>
                    <a:pt x="2" y="185"/>
                    <a:pt x="5" y="194"/>
                  </a:cubicBezTo>
                  <a:cubicBezTo>
                    <a:pt x="15" y="225"/>
                    <a:pt x="41" y="246"/>
                    <a:pt x="71" y="251"/>
                  </a:cubicBezTo>
                  <a:cubicBezTo>
                    <a:pt x="309" y="171"/>
                    <a:pt x="309" y="171"/>
                    <a:pt x="309" y="171"/>
                  </a:cubicBezTo>
                  <a:cubicBezTo>
                    <a:pt x="317" y="168"/>
                    <a:pt x="326" y="167"/>
                    <a:pt x="335" y="167"/>
                  </a:cubicBezTo>
                  <a:cubicBezTo>
                    <a:pt x="340" y="167"/>
                    <a:pt x="344" y="167"/>
                    <a:pt x="349" y="168"/>
                  </a:cubicBezTo>
                  <a:cubicBezTo>
                    <a:pt x="362" y="163"/>
                    <a:pt x="362" y="163"/>
                    <a:pt x="362" y="163"/>
                  </a:cubicBezTo>
                  <a:cubicBezTo>
                    <a:pt x="397" y="152"/>
                    <a:pt x="420" y="119"/>
                    <a:pt x="420" y="84"/>
                  </a:cubicBezTo>
                  <a:cubicBezTo>
                    <a:pt x="420" y="75"/>
                    <a:pt x="418" y="66"/>
                    <a:pt x="415" y="57"/>
                  </a:cubicBezTo>
                  <a:cubicBezTo>
                    <a:pt x="405" y="25"/>
                    <a:pt x="377" y="4"/>
                    <a:pt x="347" y="0"/>
                  </a:cubicBezTo>
                </a:path>
              </a:pathLst>
            </a:custGeom>
            <a:solidFill>
              <a:srgbClr val="FDCF9D"/>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23" name="Freeform 34"/>
            <p:cNvSpPr>
              <a:spLocks/>
            </p:cNvSpPr>
            <p:nvPr/>
          </p:nvSpPr>
          <p:spPr bwMode="auto">
            <a:xfrm>
              <a:off x="9004245" y="5178901"/>
              <a:ext cx="493741" cy="150866"/>
            </a:xfrm>
            <a:custGeom>
              <a:avLst/>
              <a:gdLst>
                <a:gd name="T0" fmla="*/ 262 w 274"/>
                <a:gd name="T1" fmla="*/ 0 h 84"/>
                <a:gd name="T2" fmla="*/ 236 w 274"/>
                <a:gd name="T3" fmla="*/ 5 h 84"/>
                <a:gd name="T4" fmla="*/ 0 w 274"/>
                <a:gd name="T5" fmla="*/ 84 h 84"/>
                <a:gd name="T6" fmla="*/ 11 w 274"/>
                <a:gd name="T7" fmla="*/ 84 h 84"/>
                <a:gd name="T8" fmla="*/ 38 w 274"/>
                <a:gd name="T9" fmla="*/ 80 h 84"/>
                <a:gd name="T10" fmla="*/ 274 w 274"/>
                <a:gd name="T11" fmla="*/ 1 h 84"/>
                <a:gd name="T12" fmla="*/ 262 w 274"/>
                <a:gd name="T13" fmla="*/ 0 h 84"/>
              </a:gdLst>
              <a:ahLst/>
              <a:cxnLst>
                <a:cxn ang="0">
                  <a:pos x="T0" y="T1"/>
                </a:cxn>
                <a:cxn ang="0">
                  <a:pos x="T2" y="T3"/>
                </a:cxn>
                <a:cxn ang="0">
                  <a:pos x="T4" y="T5"/>
                </a:cxn>
                <a:cxn ang="0">
                  <a:pos x="T6" y="T7"/>
                </a:cxn>
                <a:cxn ang="0">
                  <a:pos x="T8" y="T9"/>
                </a:cxn>
                <a:cxn ang="0">
                  <a:pos x="T10" y="T11"/>
                </a:cxn>
                <a:cxn ang="0">
                  <a:pos x="T12" y="T13"/>
                </a:cxn>
              </a:cxnLst>
              <a:rect l="0" t="0" r="r" b="b"/>
              <a:pathLst>
                <a:path w="274" h="84">
                  <a:moveTo>
                    <a:pt x="262" y="0"/>
                  </a:moveTo>
                  <a:cubicBezTo>
                    <a:pt x="253" y="0"/>
                    <a:pt x="244" y="2"/>
                    <a:pt x="236" y="5"/>
                  </a:cubicBezTo>
                  <a:cubicBezTo>
                    <a:pt x="0" y="84"/>
                    <a:pt x="0" y="84"/>
                    <a:pt x="0" y="84"/>
                  </a:cubicBezTo>
                  <a:cubicBezTo>
                    <a:pt x="4" y="84"/>
                    <a:pt x="8" y="84"/>
                    <a:pt x="11" y="84"/>
                  </a:cubicBezTo>
                  <a:cubicBezTo>
                    <a:pt x="20" y="84"/>
                    <a:pt x="29" y="83"/>
                    <a:pt x="38" y="80"/>
                  </a:cubicBezTo>
                  <a:cubicBezTo>
                    <a:pt x="274" y="1"/>
                    <a:pt x="274" y="1"/>
                    <a:pt x="274" y="1"/>
                  </a:cubicBezTo>
                  <a:cubicBezTo>
                    <a:pt x="270" y="1"/>
                    <a:pt x="266" y="0"/>
                    <a:pt x="262" y="0"/>
                  </a:cubicBezTo>
                </a:path>
              </a:pathLst>
            </a:custGeom>
            <a:solidFill>
              <a:srgbClr val="F0C49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24" name="Freeform 35"/>
            <p:cNvSpPr>
              <a:spLocks/>
            </p:cNvSpPr>
            <p:nvPr/>
          </p:nvSpPr>
          <p:spPr bwMode="auto">
            <a:xfrm>
              <a:off x="8890714" y="5782362"/>
              <a:ext cx="756612" cy="454119"/>
            </a:xfrm>
            <a:custGeom>
              <a:avLst/>
              <a:gdLst>
                <a:gd name="T0" fmla="*/ 343 w 420"/>
                <a:gd name="T1" fmla="*/ 0 h 252"/>
                <a:gd name="T2" fmla="*/ 101 w 420"/>
                <a:gd name="T3" fmla="*/ 81 h 252"/>
                <a:gd name="T4" fmla="*/ 74 w 420"/>
                <a:gd name="T5" fmla="*/ 85 h 252"/>
                <a:gd name="T6" fmla="*/ 67 w 420"/>
                <a:gd name="T7" fmla="*/ 85 h 252"/>
                <a:gd name="T8" fmla="*/ 58 w 420"/>
                <a:gd name="T9" fmla="*/ 88 h 252"/>
                <a:gd name="T10" fmla="*/ 0 w 420"/>
                <a:gd name="T11" fmla="*/ 168 h 252"/>
                <a:gd name="T12" fmla="*/ 5 w 420"/>
                <a:gd name="T13" fmla="*/ 194 h 252"/>
                <a:gd name="T14" fmla="*/ 84 w 420"/>
                <a:gd name="T15" fmla="*/ 252 h 252"/>
                <a:gd name="T16" fmla="*/ 111 w 420"/>
                <a:gd name="T17" fmla="*/ 248 h 252"/>
                <a:gd name="T18" fmla="*/ 362 w 420"/>
                <a:gd name="T19" fmla="*/ 164 h 252"/>
                <a:gd name="T20" fmla="*/ 420 w 420"/>
                <a:gd name="T21" fmla="*/ 84 h 252"/>
                <a:gd name="T22" fmla="*/ 415 w 420"/>
                <a:gd name="T23" fmla="*/ 57 h 252"/>
                <a:gd name="T24" fmla="*/ 343 w 420"/>
                <a:gd name="T25"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0" h="252">
                  <a:moveTo>
                    <a:pt x="343" y="0"/>
                  </a:moveTo>
                  <a:cubicBezTo>
                    <a:pt x="101" y="81"/>
                    <a:pt x="101" y="81"/>
                    <a:pt x="101" y="81"/>
                  </a:cubicBezTo>
                  <a:cubicBezTo>
                    <a:pt x="92" y="84"/>
                    <a:pt x="83" y="85"/>
                    <a:pt x="74" y="85"/>
                  </a:cubicBezTo>
                  <a:cubicBezTo>
                    <a:pt x="72" y="85"/>
                    <a:pt x="69" y="85"/>
                    <a:pt x="67" y="85"/>
                  </a:cubicBezTo>
                  <a:cubicBezTo>
                    <a:pt x="58" y="88"/>
                    <a:pt x="58" y="88"/>
                    <a:pt x="58" y="88"/>
                  </a:cubicBezTo>
                  <a:cubicBezTo>
                    <a:pt x="22" y="100"/>
                    <a:pt x="0" y="132"/>
                    <a:pt x="0" y="168"/>
                  </a:cubicBezTo>
                  <a:cubicBezTo>
                    <a:pt x="0" y="177"/>
                    <a:pt x="2" y="186"/>
                    <a:pt x="5" y="194"/>
                  </a:cubicBezTo>
                  <a:cubicBezTo>
                    <a:pt x="16" y="230"/>
                    <a:pt x="49" y="252"/>
                    <a:pt x="84" y="252"/>
                  </a:cubicBezTo>
                  <a:cubicBezTo>
                    <a:pt x="93" y="252"/>
                    <a:pt x="102" y="250"/>
                    <a:pt x="111" y="248"/>
                  </a:cubicBezTo>
                  <a:cubicBezTo>
                    <a:pt x="362" y="164"/>
                    <a:pt x="362" y="164"/>
                    <a:pt x="362" y="164"/>
                  </a:cubicBezTo>
                  <a:cubicBezTo>
                    <a:pt x="397" y="152"/>
                    <a:pt x="420" y="119"/>
                    <a:pt x="420" y="84"/>
                  </a:cubicBezTo>
                  <a:cubicBezTo>
                    <a:pt x="420" y="75"/>
                    <a:pt x="418" y="66"/>
                    <a:pt x="415" y="57"/>
                  </a:cubicBezTo>
                  <a:cubicBezTo>
                    <a:pt x="404" y="24"/>
                    <a:pt x="375" y="3"/>
                    <a:pt x="343" y="0"/>
                  </a:cubicBezTo>
                </a:path>
              </a:pathLst>
            </a:custGeom>
            <a:solidFill>
              <a:srgbClr val="FDCF9D"/>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25" name="Freeform 36"/>
            <p:cNvSpPr>
              <a:spLocks/>
            </p:cNvSpPr>
            <p:nvPr/>
          </p:nvSpPr>
          <p:spPr bwMode="auto">
            <a:xfrm>
              <a:off x="8872428" y="5482918"/>
              <a:ext cx="756612" cy="452596"/>
            </a:xfrm>
            <a:custGeom>
              <a:avLst/>
              <a:gdLst>
                <a:gd name="T0" fmla="*/ 349 w 420"/>
                <a:gd name="T1" fmla="*/ 0 h 251"/>
                <a:gd name="T2" fmla="*/ 111 w 420"/>
                <a:gd name="T3" fmla="*/ 79 h 251"/>
                <a:gd name="T4" fmla="*/ 84 w 420"/>
                <a:gd name="T5" fmla="*/ 84 h 251"/>
                <a:gd name="T6" fmla="*/ 71 w 420"/>
                <a:gd name="T7" fmla="*/ 83 h 251"/>
                <a:gd name="T8" fmla="*/ 58 w 420"/>
                <a:gd name="T9" fmla="*/ 87 h 251"/>
                <a:gd name="T10" fmla="*/ 0 w 420"/>
                <a:gd name="T11" fmla="*/ 167 h 251"/>
                <a:gd name="T12" fmla="*/ 5 w 420"/>
                <a:gd name="T13" fmla="*/ 194 h 251"/>
                <a:gd name="T14" fmla="*/ 77 w 420"/>
                <a:gd name="T15" fmla="*/ 251 h 251"/>
                <a:gd name="T16" fmla="*/ 319 w 420"/>
                <a:gd name="T17" fmla="*/ 170 h 251"/>
                <a:gd name="T18" fmla="*/ 345 w 420"/>
                <a:gd name="T19" fmla="*/ 165 h 251"/>
                <a:gd name="T20" fmla="*/ 353 w 420"/>
                <a:gd name="T21" fmla="*/ 166 h 251"/>
                <a:gd name="T22" fmla="*/ 362 w 420"/>
                <a:gd name="T23" fmla="*/ 163 h 251"/>
                <a:gd name="T24" fmla="*/ 420 w 420"/>
                <a:gd name="T25" fmla="*/ 83 h 251"/>
                <a:gd name="T26" fmla="*/ 415 w 420"/>
                <a:gd name="T27" fmla="*/ 56 h 251"/>
                <a:gd name="T28" fmla="*/ 349 w 420"/>
                <a:gd name="T29"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0" h="251">
                  <a:moveTo>
                    <a:pt x="349" y="0"/>
                  </a:moveTo>
                  <a:cubicBezTo>
                    <a:pt x="111" y="79"/>
                    <a:pt x="111" y="79"/>
                    <a:pt x="111" y="79"/>
                  </a:cubicBezTo>
                  <a:cubicBezTo>
                    <a:pt x="102" y="82"/>
                    <a:pt x="93" y="84"/>
                    <a:pt x="84" y="84"/>
                  </a:cubicBezTo>
                  <a:cubicBezTo>
                    <a:pt x="80" y="84"/>
                    <a:pt x="75" y="83"/>
                    <a:pt x="71" y="83"/>
                  </a:cubicBezTo>
                  <a:cubicBezTo>
                    <a:pt x="58" y="87"/>
                    <a:pt x="58" y="87"/>
                    <a:pt x="58" y="87"/>
                  </a:cubicBezTo>
                  <a:cubicBezTo>
                    <a:pt x="23" y="99"/>
                    <a:pt x="0" y="132"/>
                    <a:pt x="0" y="167"/>
                  </a:cubicBezTo>
                  <a:cubicBezTo>
                    <a:pt x="0" y="176"/>
                    <a:pt x="2" y="185"/>
                    <a:pt x="5" y="194"/>
                  </a:cubicBezTo>
                  <a:cubicBezTo>
                    <a:pt x="16" y="226"/>
                    <a:pt x="44" y="248"/>
                    <a:pt x="77" y="251"/>
                  </a:cubicBezTo>
                  <a:cubicBezTo>
                    <a:pt x="319" y="170"/>
                    <a:pt x="319" y="170"/>
                    <a:pt x="319" y="170"/>
                  </a:cubicBezTo>
                  <a:cubicBezTo>
                    <a:pt x="327" y="167"/>
                    <a:pt x="336" y="165"/>
                    <a:pt x="345" y="165"/>
                  </a:cubicBezTo>
                  <a:cubicBezTo>
                    <a:pt x="348" y="165"/>
                    <a:pt x="351" y="166"/>
                    <a:pt x="353" y="166"/>
                  </a:cubicBezTo>
                  <a:cubicBezTo>
                    <a:pt x="362" y="163"/>
                    <a:pt x="362" y="163"/>
                    <a:pt x="362" y="163"/>
                  </a:cubicBezTo>
                  <a:cubicBezTo>
                    <a:pt x="397" y="151"/>
                    <a:pt x="420" y="118"/>
                    <a:pt x="420" y="83"/>
                  </a:cubicBezTo>
                  <a:cubicBezTo>
                    <a:pt x="420" y="74"/>
                    <a:pt x="418" y="65"/>
                    <a:pt x="415" y="56"/>
                  </a:cubicBezTo>
                  <a:cubicBezTo>
                    <a:pt x="405" y="26"/>
                    <a:pt x="379" y="5"/>
                    <a:pt x="349" y="0"/>
                  </a:cubicBezTo>
                </a:path>
              </a:pathLst>
            </a:custGeom>
            <a:solidFill>
              <a:srgbClr val="FDCF9D"/>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26" name="Freeform 37"/>
            <p:cNvSpPr>
              <a:spLocks/>
            </p:cNvSpPr>
            <p:nvPr/>
          </p:nvSpPr>
          <p:spPr bwMode="auto">
            <a:xfrm>
              <a:off x="9000435" y="5481394"/>
              <a:ext cx="500598" cy="153151"/>
            </a:xfrm>
            <a:custGeom>
              <a:avLst/>
              <a:gdLst>
                <a:gd name="T0" fmla="*/ 264 w 278"/>
                <a:gd name="T1" fmla="*/ 0 h 85"/>
                <a:gd name="T2" fmla="*/ 238 w 278"/>
                <a:gd name="T3" fmla="*/ 4 h 85"/>
                <a:gd name="T4" fmla="*/ 0 w 278"/>
                <a:gd name="T5" fmla="*/ 84 h 85"/>
                <a:gd name="T6" fmla="*/ 13 w 278"/>
                <a:gd name="T7" fmla="*/ 85 h 85"/>
                <a:gd name="T8" fmla="*/ 40 w 278"/>
                <a:gd name="T9" fmla="*/ 80 h 85"/>
                <a:gd name="T10" fmla="*/ 278 w 278"/>
                <a:gd name="T11" fmla="*/ 1 h 85"/>
                <a:gd name="T12" fmla="*/ 264 w 278"/>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278" h="85">
                  <a:moveTo>
                    <a:pt x="264" y="0"/>
                  </a:moveTo>
                  <a:cubicBezTo>
                    <a:pt x="255" y="0"/>
                    <a:pt x="246" y="1"/>
                    <a:pt x="238" y="4"/>
                  </a:cubicBezTo>
                  <a:cubicBezTo>
                    <a:pt x="0" y="84"/>
                    <a:pt x="0" y="84"/>
                    <a:pt x="0" y="84"/>
                  </a:cubicBezTo>
                  <a:cubicBezTo>
                    <a:pt x="4" y="84"/>
                    <a:pt x="9" y="85"/>
                    <a:pt x="13" y="85"/>
                  </a:cubicBezTo>
                  <a:cubicBezTo>
                    <a:pt x="22" y="85"/>
                    <a:pt x="31" y="83"/>
                    <a:pt x="40" y="80"/>
                  </a:cubicBezTo>
                  <a:cubicBezTo>
                    <a:pt x="278" y="1"/>
                    <a:pt x="278" y="1"/>
                    <a:pt x="278" y="1"/>
                  </a:cubicBezTo>
                  <a:cubicBezTo>
                    <a:pt x="273" y="0"/>
                    <a:pt x="269" y="0"/>
                    <a:pt x="264" y="0"/>
                  </a:cubicBezTo>
                </a:path>
              </a:pathLst>
            </a:custGeom>
            <a:solidFill>
              <a:srgbClr val="F0C49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27" name="Freeform 38"/>
            <p:cNvSpPr>
              <a:spLocks/>
            </p:cNvSpPr>
            <p:nvPr/>
          </p:nvSpPr>
          <p:spPr bwMode="auto">
            <a:xfrm>
              <a:off x="9011102" y="5780839"/>
              <a:ext cx="497550" cy="154675"/>
            </a:xfrm>
            <a:custGeom>
              <a:avLst/>
              <a:gdLst>
                <a:gd name="T0" fmla="*/ 268 w 276"/>
                <a:gd name="T1" fmla="*/ 0 h 86"/>
                <a:gd name="T2" fmla="*/ 242 w 276"/>
                <a:gd name="T3" fmla="*/ 5 h 86"/>
                <a:gd name="T4" fmla="*/ 0 w 276"/>
                <a:gd name="T5" fmla="*/ 86 h 86"/>
                <a:gd name="T6" fmla="*/ 7 w 276"/>
                <a:gd name="T7" fmla="*/ 86 h 86"/>
                <a:gd name="T8" fmla="*/ 34 w 276"/>
                <a:gd name="T9" fmla="*/ 82 h 86"/>
                <a:gd name="T10" fmla="*/ 276 w 276"/>
                <a:gd name="T11" fmla="*/ 1 h 86"/>
                <a:gd name="T12" fmla="*/ 268 w 276"/>
                <a:gd name="T13" fmla="*/ 0 h 86"/>
              </a:gdLst>
              <a:ahLst/>
              <a:cxnLst>
                <a:cxn ang="0">
                  <a:pos x="T0" y="T1"/>
                </a:cxn>
                <a:cxn ang="0">
                  <a:pos x="T2" y="T3"/>
                </a:cxn>
                <a:cxn ang="0">
                  <a:pos x="T4" y="T5"/>
                </a:cxn>
                <a:cxn ang="0">
                  <a:pos x="T6" y="T7"/>
                </a:cxn>
                <a:cxn ang="0">
                  <a:pos x="T8" y="T9"/>
                </a:cxn>
                <a:cxn ang="0">
                  <a:pos x="T10" y="T11"/>
                </a:cxn>
                <a:cxn ang="0">
                  <a:pos x="T12" y="T13"/>
                </a:cxn>
              </a:cxnLst>
              <a:rect l="0" t="0" r="r" b="b"/>
              <a:pathLst>
                <a:path w="276" h="86">
                  <a:moveTo>
                    <a:pt x="268" y="0"/>
                  </a:moveTo>
                  <a:cubicBezTo>
                    <a:pt x="259" y="0"/>
                    <a:pt x="250" y="2"/>
                    <a:pt x="242" y="5"/>
                  </a:cubicBezTo>
                  <a:cubicBezTo>
                    <a:pt x="0" y="86"/>
                    <a:pt x="0" y="86"/>
                    <a:pt x="0" y="86"/>
                  </a:cubicBezTo>
                  <a:cubicBezTo>
                    <a:pt x="2" y="86"/>
                    <a:pt x="5" y="86"/>
                    <a:pt x="7" y="86"/>
                  </a:cubicBezTo>
                  <a:cubicBezTo>
                    <a:pt x="16" y="86"/>
                    <a:pt x="25" y="85"/>
                    <a:pt x="34" y="82"/>
                  </a:cubicBezTo>
                  <a:cubicBezTo>
                    <a:pt x="276" y="1"/>
                    <a:pt x="276" y="1"/>
                    <a:pt x="276" y="1"/>
                  </a:cubicBezTo>
                  <a:cubicBezTo>
                    <a:pt x="274" y="1"/>
                    <a:pt x="271" y="0"/>
                    <a:pt x="268" y="0"/>
                  </a:cubicBezTo>
                </a:path>
              </a:pathLst>
            </a:custGeom>
            <a:solidFill>
              <a:srgbClr val="F0C49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28" name="Rectangle 39"/>
            <p:cNvSpPr>
              <a:spLocks noChangeArrowheads="1"/>
            </p:cNvSpPr>
            <p:nvPr/>
          </p:nvSpPr>
          <p:spPr bwMode="auto">
            <a:xfrm>
              <a:off x="8394689" y="6512306"/>
              <a:ext cx="1108631" cy="335256"/>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29" name="Freeform 40"/>
            <p:cNvSpPr>
              <a:spLocks/>
            </p:cNvSpPr>
            <p:nvPr/>
          </p:nvSpPr>
          <p:spPr bwMode="auto">
            <a:xfrm>
              <a:off x="8886905" y="5668832"/>
              <a:ext cx="154675" cy="236203"/>
            </a:xfrm>
            <a:custGeom>
              <a:avLst/>
              <a:gdLst>
                <a:gd name="T0" fmla="*/ 54 w 86"/>
                <a:gd name="T1" fmla="*/ 0 h 131"/>
                <a:gd name="T2" fmla="*/ 9 w 86"/>
                <a:gd name="T3" fmla="*/ 78 h 131"/>
                <a:gd name="T4" fmla="*/ 86 w 86"/>
                <a:gd name="T5" fmla="*/ 122 h 131"/>
                <a:gd name="T6" fmla="*/ 54 w 86"/>
                <a:gd name="T7" fmla="*/ 0 h 131"/>
              </a:gdLst>
              <a:ahLst/>
              <a:cxnLst>
                <a:cxn ang="0">
                  <a:pos x="T0" y="T1"/>
                </a:cxn>
                <a:cxn ang="0">
                  <a:pos x="T2" y="T3"/>
                </a:cxn>
                <a:cxn ang="0">
                  <a:pos x="T4" y="T5"/>
                </a:cxn>
                <a:cxn ang="0">
                  <a:pos x="T6" y="T7"/>
                </a:cxn>
              </a:cxnLst>
              <a:rect l="0" t="0" r="r" b="b"/>
              <a:pathLst>
                <a:path w="86" h="131">
                  <a:moveTo>
                    <a:pt x="54" y="0"/>
                  </a:moveTo>
                  <a:cubicBezTo>
                    <a:pt x="20" y="9"/>
                    <a:pt x="0" y="44"/>
                    <a:pt x="9" y="78"/>
                  </a:cubicBezTo>
                  <a:cubicBezTo>
                    <a:pt x="18" y="111"/>
                    <a:pt x="52" y="131"/>
                    <a:pt x="86" y="122"/>
                  </a:cubicBezTo>
                  <a:lnTo>
                    <a:pt x="54" y="0"/>
                  </a:lnTo>
                  <a:close/>
                </a:path>
              </a:pathLst>
            </a:custGeom>
            <a:solidFill>
              <a:srgbClr val="F9F3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30" name="Freeform 41"/>
            <p:cNvSpPr>
              <a:spLocks/>
            </p:cNvSpPr>
            <p:nvPr/>
          </p:nvSpPr>
          <p:spPr bwMode="auto">
            <a:xfrm>
              <a:off x="8917383" y="5975135"/>
              <a:ext cx="155437" cy="236203"/>
            </a:xfrm>
            <a:custGeom>
              <a:avLst/>
              <a:gdLst>
                <a:gd name="T0" fmla="*/ 54 w 86"/>
                <a:gd name="T1" fmla="*/ 0 h 131"/>
                <a:gd name="T2" fmla="*/ 9 w 86"/>
                <a:gd name="T3" fmla="*/ 77 h 131"/>
                <a:gd name="T4" fmla="*/ 86 w 86"/>
                <a:gd name="T5" fmla="*/ 122 h 131"/>
                <a:gd name="T6" fmla="*/ 54 w 86"/>
                <a:gd name="T7" fmla="*/ 0 h 131"/>
              </a:gdLst>
              <a:ahLst/>
              <a:cxnLst>
                <a:cxn ang="0">
                  <a:pos x="T0" y="T1"/>
                </a:cxn>
                <a:cxn ang="0">
                  <a:pos x="T2" y="T3"/>
                </a:cxn>
                <a:cxn ang="0">
                  <a:pos x="T4" y="T5"/>
                </a:cxn>
                <a:cxn ang="0">
                  <a:pos x="T6" y="T7"/>
                </a:cxn>
              </a:cxnLst>
              <a:rect l="0" t="0" r="r" b="b"/>
              <a:pathLst>
                <a:path w="86" h="131">
                  <a:moveTo>
                    <a:pt x="54" y="0"/>
                  </a:moveTo>
                  <a:cubicBezTo>
                    <a:pt x="20" y="9"/>
                    <a:pt x="0" y="44"/>
                    <a:pt x="9" y="77"/>
                  </a:cubicBezTo>
                  <a:cubicBezTo>
                    <a:pt x="18" y="111"/>
                    <a:pt x="52" y="131"/>
                    <a:pt x="86" y="122"/>
                  </a:cubicBezTo>
                  <a:lnTo>
                    <a:pt x="54" y="0"/>
                  </a:lnTo>
                  <a:close/>
                </a:path>
              </a:pathLst>
            </a:custGeom>
            <a:solidFill>
              <a:srgbClr val="F9F3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31" name="Freeform 42"/>
            <p:cNvSpPr>
              <a:spLocks/>
            </p:cNvSpPr>
            <p:nvPr/>
          </p:nvSpPr>
          <p:spPr bwMode="auto">
            <a:xfrm>
              <a:off x="8905191" y="5066896"/>
              <a:ext cx="154675" cy="236203"/>
            </a:xfrm>
            <a:custGeom>
              <a:avLst/>
              <a:gdLst>
                <a:gd name="T0" fmla="*/ 54 w 86"/>
                <a:gd name="T1" fmla="*/ 0 h 131"/>
                <a:gd name="T2" fmla="*/ 9 w 86"/>
                <a:gd name="T3" fmla="*/ 77 h 131"/>
                <a:gd name="T4" fmla="*/ 86 w 86"/>
                <a:gd name="T5" fmla="*/ 122 h 131"/>
                <a:gd name="T6" fmla="*/ 54 w 86"/>
                <a:gd name="T7" fmla="*/ 0 h 131"/>
              </a:gdLst>
              <a:ahLst/>
              <a:cxnLst>
                <a:cxn ang="0">
                  <a:pos x="T0" y="T1"/>
                </a:cxn>
                <a:cxn ang="0">
                  <a:pos x="T2" y="T3"/>
                </a:cxn>
                <a:cxn ang="0">
                  <a:pos x="T4" y="T5"/>
                </a:cxn>
                <a:cxn ang="0">
                  <a:pos x="T6" y="T7"/>
                </a:cxn>
              </a:cxnLst>
              <a:rect l="0" t="0" r="r" b="b"/>
              <a:pathLst>
                <a:path w="86" h="131">
                  <a:moveTo>
                    <a:pt x="54" y="0"/>
                  </a:moveTo>
                  <a:cubicBezTo>
                    <a:pt x="20" y="9"/>
                    <a:pt x="0" y="44"/>
                    <a:pt x="9" y="77"/>
                  </a:cubicBezTo>
                  <a:cubicBezTo>
                    <a:pt x="18" y="111"/>
                    <a:pt x="52" y="131"/>
                    <a:pt x="86" y="122"/>
                  </a:cubicBezTo>
                  <a:lnTo>
                    <a:pt x="54" y="0"/>
                  </a:lnTo>
                  <a:close/>
                </a:path>
              </a:pathLst>
            </a:custGeom>
            <a:solidFill>
              <a:srgbClr val="F9F3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32" name="Freeform 43"/>
            <p:cNvSpPr>
              <a:spLocks/>
            </p:cNvSpPr>
            <p:nvPr/>
          </p:nvSpPr>
          <p:spPr bwMode="auto">
            <a:xfrm>
              <a:off x="8221727" y="5102707"/>
              <a:ext cx="778708" cy="304778"/>
            </a:xfrm>
            <a:custGeom>
              <a:avLst/>
              <a:gdLst>
                <a:gd name="T0" fmla="*/ 432 w 432"/>
                <a:gd name="T1" fmla="*/ 84 h 169"/>
                <a:gd name="T2" fmla="*/ 348 w 432"/>
                <a:gd name="T3" fmla="*/ 169 h 169"/>
                <a:gd name="T4" fmla="*/ 84 w 432"/>
                <a:gd name="T5" fmla="*/ 169 h 169"/>
                <a:gd name="T6" fmla="*/ 0 w 432"/>
                <a:gd name="T7" fmla="*/ 84 h 169"/>
                <a:gd name="T8" fmla="*/ 84 w 432"/>
                <a:gd name="T9" fmla="*/ 0 h 169"/>
                <a:gd name="T10" fmla="*/ 348 w 432"/>
                <a:gd name="T11" fmla="*/ 0 h 169"/>
                <a:gd name="T12" fmla="*/ 432 w 432"/>
                <a:gd name="T13" fmla="*/ 84 h 169"/>
              </a:gdLst>
              <a:ahLst/>
              <a:cxnLst>
                <a:cxn ang="0">
                  <a:pos x="T0" y="T1"/>
                </a:cxn>
                <a:cxn ang="0">
                  <a:pos x="T2" y="T3"/>
                </a:cxn>
                <a:cxn ang="0">
                  <a:pos x="T4" y="T5"/>
                </a:cxn>
                <a:cxn ang="0">
                  <a:pos x="T6" y="T7"/>
                </a:cxn>
                <a:cxn ang="0">
                  <a:pos x="T8" y="T9"/>
                </a:cxn>
                <a:cxn ang="0">
                  <a:pos x="T10" y="T11"/>
                </a:cxn>
                <a:cxn ang="0">
                  <a:pos x="T12" y="T13"/>
                </a:cxn>
              </a:cxnLst>
              <a:rect l="0" t="0" r="r" b="b"/>
              <a:pathLst>
                <a:path w="432" h="169">
                  <a:moveTo>
                    <a:pt x="432" y="84"/>
                  </a:moveTo>
                  <a:cubicBezTo>
                    <a:pt x="432" y="131"/>
                    <a:pt x="395" y="169"/>
                    <a:pt x="348" y="169"/>
                  </a:cubicBezTo>
                  <a:cubicBezTo>
                    <a:pt x="84" y="169"/>
                    <a:pt x="84" y="169"/>
                    <a:pt x="84" y="169"/>
                  </a:cubicBezTo>
                  <a:cubicBezTo>
                    <a:pt x="37" y="169"/>
                    <a:pt x="0" y="131"/>
                    <a:pt x="0" y="84"/>
                  </a:cubicBezTo>
                  <a:cubicBezTo>
                    <a:pt x="0" y="38"/>
                    <a:pt x="37" y="0"/>
                    <a:pt x="84" y="0"/>
                  </a:cubicBezTo>
                  <a:cubicBezTo>
                    <a:pt x="348" y="0"/>
                    <a:pt x="348" y="0"/>
                    <a:pt x="348" y="0"/>
                  </a:cubicBezTo>
                  <a:cubicBezTo>
                    <a:pt x="395" y="0"/>
                    <a:pt x="432" y="38"/>
                    <a:pt x="432" y="84"/>
                  </a:cubicBezTo>
                  <a:close/>
                </a:path>
              </a:pathLst>
            </a:custGeom>
            <a:solidFill>
              <a:srgbClr val="F0C49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33" name="Freeform 44"/>
            <p:cNvSpPr>
              <a:spLocks/>
            </p:cNvSpPr>
            <p:nvPr/>
          </p:nvSpPr>
          <p:spPr bwMode="auto">
            <a:xfrm>
              <a:off x="8704800" y="5086707"/>
              <a:ext cx="531838" cy="566126"/>
            </a:xfrm>
            <a:custGeom>
              <a:avLst/>
              <a:gdLst>
                <a:gd name="T0" fmla="*/ 258 w 295"/>
                <a:gd name="T1" fmla="*/ 283 h 314"/>
                <a:gd name="T2" fmla="*/ 139 w 295"/>
                <a:gd name="T3" fmla="*/ 277 h 314"/>
                <a:gd name="T4" fmla="*/ 31 w 295"/>
                <a:gd name="T5" fmla="*/ 150 h 314"/>
                <a:gd name="T6" fmla="*/ 37 w 295"/>
                <a:gd name="T7" fmla="*/ 31 h 314"/>
                <a:gd name="T8" fmla="*/ 156 w 295"/>
                <a:gd name="T9" fmla="*/ 37 h 314"/>
                <a:gd name="T10" fmla="*/ 264 w 295"/>
                <a:gd name="T11" fmla="*/ 164 h 314"/>
                <a:gd name="T12" fmla="*/ 258 w 295"/>
                <a:gd name="T13" fmla="*/ 283 h 314"/>
              </a:gdLst>
              <a:ahLst/>
              <a:cxnLst>
                <a:cxn ang="0">
                  <a:pos x="T0" y="T1"/>
                </a:cxn>
                <a:cxn ang="0">
                  <a:pos x="T2" y="T3"/>
                </a:cxn>
                <a:cxn ang="0">
                  <a:pos x="T4" y="T5"/>
                </a:cxn>
                <a:cxn ang="0">
                  <a:pos x="T6" y="T7"/>
                </a:cxn>
                <a:cxn ang="0">
                  <a:pos x="T8" y="T9"/>
                </a:cxn>
                <a:cxn ang="0">
                  <a:pos x="T10" y="T11"/>
                </a:cxn>
                <a:cxn ang="0">
                  <a:pos x="T12" y="T13"/>
                </a:cxn>
              </a:cxnLst>
              <a:rect l="0" t="0" r="r" b="b"/>
              <a:pathLst>
                <a:path w="295" h="314">
                  <a:moveTo>
                    <a:pt x="258" y="283"/>
                  </a:moveTo>
                  <a:cubicBezTo>
                    <a:pt x="223" y="314"/>
                    <a:pt x="170" y="311"/>
                    <a:pt x="139" y="277"/>
                  </a:cubicBezTo>
                  <a:cubicBezTo>
                    <a:pt x="31" y="150"/>
                    <a:pt x="31" y="150"/>
                    <a:pt x="31" y="150"/>
                  </a:cubicBezTo>
                  <a:cubicBezTo>
                    <a:pt x="0" y="115"/>
                    <a:pt x="3" y="62"/>
                    <a:pt x="37" y="31"/>
                  </a:cubicBezTo>
                  <a:cubicBezTo>
                    <a:pt x="72" y="0"/>
                    <a:pt x="125" y="2"/>
                    <a:pt x="156" y="37"/>
                  </a:cubicBezTo>
                  <a:cubicBezTo>
                    <a:pt x="264" y="164"/>
                    <a:pt x="264" y="164"/>
                    <a:pt x="264" y="164"/>
                  </a:cubicBezTo>
                  <a:cubicBezTo>
                    <a:pt x="295" y="199"/>
                    <a:pt x="292" y="252"/>
                    <a:pt x="258" y="283"/>
                  </a:cubicBezTo>
                  <a:close/>
                </a:path>
              </a:pathLst>
            </a:custGeom>
            <a:solidFill>
              <a:srgbClr val="F0C49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34" name="Freeform 45"/>
            <p:cNvSpPr>
              <a:spLocks/>
            </p:cNvSpPr>
            <p:nvPr/>
          </p:nvSpPr>
          <p:spPr bwMode="auto">
            <a:xfrm>
              <a:off x="8967671" y="5407485"/>
              <a:ext cx="225536" cy="191249"/>
            </a:xfrm>
            <a:custGeom>
              <a:avLst/>
              <a:gdLst>
                <a:gd name="T0" fmla="*/ 0 w 125"/>
                <a:gd name="T1" fmla="*/ 68 h 106"/>
                <a:gd name="T2" fmla="*/ 87 w 125"/>
                <a:gd name="T3" fmla="*/ 87 h 106"/>
                <a:gd name="T4" fmla="*/ 106 w 125"/>
                <a:gd name="T5" fmla="*/ 0 h 106"/>
                <a:gd name="T6" fmla="*/ 0 w 125"/>
                <a:gd name="T7" fmla="*/ 68 h 106"/>
              </a:gdLst>
              <a:ahLst/>
              <a:cxnLst>
                <a:cxn ang="0">
                  <a:pos x="T0" y="T1"/>
                </a:cxn>
                <a:cxn ang="0">
                  <a:pos x="T2" y="T3"/>
                </a:cxn>
                <a:cxn ang="0">
                  <a:pos x="T4" y="T5"/>
                </a:cxn>
                <a:cxn ang="0">
                  <a:pos x="T6" y="T7"/>
                </a:cxn>
              </a:cxnLst>
              <a:rect l="0" t="0" r="r" b="b"/>
              <a:pathLst>
                <a:path w="125" h="106">
                  <a:moveTo>
                    <a:pt x="0" y="68"/>
                  </a:moveTo>
                  <a:cubicBezTo>
                    <a:pt x="19" y="97"/>
                    <a:pt x="58" y="106"/>
                    <a:pt x="87" y="87"/>
                  </a:cubicBezTo>
                  <a:cubicBezTo>
                    <a:pt x="117" y="68"/>
                    <a:pt x="125" y="29"/>
                    <a:pt x="106" y="0"/>
                  </a:cubicBezTo>
                  <a:lnTo>
                    <a:pt x="0" y="68"/>
                  </a:lnTo>
                  <a:close/>
                </a:path>
              </a:pathLst>
            </a:custGeom>
            <a:solidFill>
              <a:srgbClr val="F9F3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235" name="Group 180"/>
          <p:cNvGrpSpPr/>
          <p:nvPr/>
        </p:nvGrpSpPr>
        <p:grpSpPr>
          <a:xfrm>
            <a:off x="6763891" y="1844825"/>
            <a:ext cx="4807875" cy="2905297"/>
            <a:chOff x="6531732" y="1844629"/>
            <a:chExt cx="4807875" cy="2905297"/>
          </a:xfrm>
        </p:grpSpPr>
        <p:sp>
          <p:nvSpPr>
            <p:cNvPr id="236" name="Freeform 6"/>
            <p:cNvSpPr>
              <a:spLocks/>
            </p:cNvSpPr>
            <p:nvPr/>
          </p:nvSpPr>
          <p:spPr bwMode="auto">
            <a:xfrm>
              <a:off x="7025473" y="2246936"/>
              <a:ext cx="3795249" cy="1897244"/>
            </a:xfrm>
            <a:custGeom>
              <a:avLst/>
              <a:gdLst>
                <a:gd name="T0" fmla="*/ 2106 w 2106"/>
                <a:gd name="T1" fmla="*/ 1053 h 1053"/>
                <a:gd name="T2" fmla="*/ 1053 w 2106"/>
                <a:gd name="T3" fmla="*/ 0 h 1053"/>
                <a:gd name="T4" fmla="*/ 0 w 2106"/>
                <a:gd name="T5" fmla="*/ 1053 h 1053"/>
                <a:gd name="T6" fmla="*/ 24 w 2106"/>
                <a:gd name="T7" fmla="*/ 1053 h 1053"/>
                <a:gd name="T8" fmla="*/ 326 w 2106"/>
                <a:gd name="T9" fmla="*/ 325 h 1053"/>
                <a:gd name="T10" fmla="*/ 1053 w 2106"/>
                <a:gd name="T11" fmla="*/ 24 h 1053"/>
                <a:gd name="T12" fmla="*/ 1781 w 2106"/>
                <a:gd name="T13" fmla="*/ 325 h 1053"/>
                <a:gd name="T14" fmla="*/ 2082 w 2106"/>
                <a:gd name="T15" fmla="*/ 1053 h 1053"/>
                <a:gd name="T16" fmla="*/ 2106 w 2106"/>
                <a:gd name="T17" fmla="*/ 1053 h 1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06" h="1053">
                  <a:moveTo>
                    <a:pt x="2106" y="1053"/>
                  </a:moveTo>
                  <a:cubicBezTo>
                    <a:pt x="2106" y="471"/>
                    <a:pt x="1635" y="0"/>
                    <a:pt x="1053" y="0"/>
                  </a:cubicBezTo>
                  <a:cubicBezTo>
                    <a:pt x="472" y="0"/>
                    <a:pt x="0" y="471"/>
                    <a:pt x="0" y="1053"/>
                  </a:cubicBezTo>
                  <a:cubicBezTo>
                    <a:pt x="24" y="1053"/>
                    <a:pt x="24" y="1053"/>
                    <a:pt x="24" y="1053"/>
                  </a:cubicBezTo>
                  <a:cubicBezTo>
                    <a:pt x="24" y="769"/>
                    <a:pt x="140" y="512"/>
                    <a:pt x="326" y="325"/>
                  </a:cubicBezTo>
                  <a:cubicBezTo>
                    <a:pt x="512" y="139"/>
                    <a:pt x="769" y="24"/>
                    <a:pt x="1053" y="24"/>
                  </a:cubicBezTo>
                  <a:cubicBezTo>
                    <a:pt x="1337" y="24"/>
                    <a:pt x="1595" y="139"/>
                    <a:pt x="1781" y="325"/>
                  </a:cubicBezTo>
                  <a:cubicBezTo>
                    <a:pt x="1967" y="512"/>
                    <a:pt x="2082" y="769"/>
                    <a:pt x="2082" y="1053"/>
                  </a:cubicBezTo>
                  <a:lnTo>
                    <a:pt x="2106" y="1053"/>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37" name="Freeform 7"/>
            <p:cNvSpPr>
              <a:spLocks/>
            </p:cNvSpPr>
            <p:nvPr/>
          </p:nvSpPr>
          <p:spPr bwMode="auto">
            <a:xfrm>
              <a:off x="7218245" y="2392468"/>
              <a:ext cx="3411229" cy="1623705"/>
            </a:xfrm>
            <a:custGeom>
              <a:avLst/>
              <a:gdLst>
                <a:gd name="T0" fmla="*/ 1893 w 1893"/>
                <a:gd name="T1" fmla="*/ 901 h 901"/>
                <a:gd name="T2" fmla="*/ 946 w 1893"/>
                <a:gd name="T3" fmla="*/ 0 h 901"/>
                <a:gd name="T4" fmla="*/ 0 w 1893"/>
                <a:gd name="T5" fmla="*/ 901 h 901"/>
                <a:gd name="T6" fmla="*/ 4 w 1893"/>
                <a:gd name="T7" fmla="*/ 901 h 901"/>
                <a:gd name="T8" fmla="*/ 289 w 1893"/>
                <a:gd name="T9" fmla="*/ 267 h 901"/>
                <a:gd name="T10" fmla="*/ 946 w 1893"/>
                <a:gd name="T11" fmla="*/ 4 h 901"/>
                <a:gd name="T12" fmla="*/ 1603 w 1893"/>
                <a:gd name="T13" fmla="*/ 267 h 901"/>
                <a:gd name="T14" fmla="*/ 1889 w 1893"/>
                <a:gd name="T15" fmla="*/ 901 h 901"/>
                <a:gd name="T16" fmla="*/ 1893 w 1893"/>
                <a:gd name="T17" fmla="*/ 90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93" h="901">
                  <a:moveTo>
                    <a:pt x="1893" y="901"/>
                  </a:moveTo>
                  <a:cubicBezTo>
                    <a:pt x="1892" y="403"/>
                    <a:pt x="1444" y="0"/>
                    <a:pt x="946" y="0"/>
                  </a:cubicBezTo>
                  <a:cubicBezTo>
                    <a:pt x="449" y="0"/>
                    <a:pt x="0" y="403"/>
                    <a:pt x="0" y="901"/>
                  </a:cubicBezTo>
                  <a:cubicBezTo>
                    <a:pt x="4" y="901"/>
                    <a:pt x="4" y="901"/>
                    <a:pt x="4" y="901"/>
                  </a:cubicBezTo>
                  <a:cubicBezTo>
                    <a:pt x="4" y="653"/>
                    <a:pt x="116" y="429"/>
                    <a:pt x="289" y="267"/>
                  </a:cubicBezTo>
                  <a:cubicBezTo>
                    <a:pt x="463" y="104"/>
                    <a:pt x="699" y="4"/>
                    <a:pt x="946" y="4"/>
                  </a:cubicBezTo>
                  <a:cubicBezTo>
                    <a:pt x="1194" y="4"/>
                    <a:pt x="1430" y="104"/>
                    <a:pt x="1603" y="267"/>
                  </a:cubicBezTo>
                  <a:cubicBezTo>
                    <a:pt x="1777" y="429"/>
                    <a:pt x="1889" y="653"/>
                    <a:pt x="1889" y="901"/>
                  </a:cubicBezTo>
                  <a:lnTo>
                    <a:pt x="1893" y="901"/>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38" name="Freeform 8"/>
            <p:cNvSpPr>
              <a:spLocks noEditPoints="1"/>
            </p:cNvSpPr>
            <p:nvPr/>
          </p:nvSpPr>
          <p:spPr bwMode="auto">
            <a:xfrm>
              <a:off x="6859368" y="2117405"/>
              <a:ext cx="4128982" cy="2173069"/>
            </a:xfrm>
            <a:custGeom>
              <a:avLst/>
              <a:gdLst>
                <a:gd name="T0" fmla="*/ 6 w 2291"/>
                <a:gd name="T1" fmla="*/ 1165 h 1206"/>
                <a:gd name="T2" fmla="*/ 6 w 2291"/>
                <a:gd name="T3" fmla="*/ 1080 h 1206"/>
                <a:gd name="T4" fmla="*/ 16 w 2291"/>
                <a:gd name="T5" fmla="*/ 1033 h 1206"/>
                <a:gd name="T6" fmla="*/ 20 w 2291"/>
                <a:gd name="T7" fmla="*/ 973 h 1206"/>
                <a:gd name="T8" fmla="*/ 32 w 2291"/>
                <a:gd name="T9" fmla="*/ 914 h 1206"/>
                <a:gd name="T10" fmla="*/ 51 w 2291"/>
                <a:gd name="T11" fmla="*/ 857 h 1206"/>
                <a:gd name="T12" fmla="*/ 71 w 2291"/>
                <a:gd name="T13" fmla="*/ 776 h 1206"/>
                <a:gd name="T14" fmla="*/ 93 w 2291"/>
                <a:gd name="T15" fmla="*/ 732 h 1206"/>
                <a:gd name="T16" fmla="*/ 111 w 2291"/>
                <a:gd name="T17" fmla="*/ 675 h 1206"/>
                <a:gd name="T18" fmla="*/ 137 w 2291"/>
                <a:gd name="T19" fmla="*/ 621 h 1206"/>
                <a:gd name="T20" fmla="*/ 170 w 2291"/>
                <a:gd name="T21" fmla="*/ 570 h 1206"/>
                <a:gd name="T22" fmla="*/ 210 w 2291"/>
                <a:gd name="T23" fmla="*/ 496 h 1206"/>
                <a:gd name="T24" fmla="*/ 241 w 2291"/>
                <a:gd name="T25" fmla="*/ 460 h 1206"/>
                <a:gd name="T26" fmla="*/ 274 w 2291"/>
                <a:gd name="T27" fmla="*/ 410 h 1206"/>
                <a:gd name="T28" fmla="*/ 313 w 2291"/>
                <a:gd name="T29" fmla="*/ 364 h 1206"/>
                <a:gd name="T30" fmla="*/ 358 w 2291"/>
                <a:gd name="T31" fmla="*/ 325 h 1206"/>
                <a:gd name="T32" fmla="*/ 416 w 2291"/>
                <a:gd name="T33" fmla="*/ 264 h 1206"/>
                <a:gd name="T34" fmla="*/ 457 w 2291"/>
                <a:gd name="T35" fmla="*/ 238 h 1206"/>
                <a:gd name="T36" fmla="*/ 502 w 2291"/>
                <a:gd name="T37" fmla="*/ 198 h 1206"/>
                <a:gd name="T38" fmla="*/ 552 w 2291"/>
                <a:gd name="T39" fmla="*/ 165 h 1206"/>
                <a:gd name="T40" fmla="*/ 607 w 2291"/>
                <a:gd name="T41" fmla="*/ 139 h 1206"/>
                <a:gd name="T42" fmla="*/ 680 w 2291"/>
                <a:gd name="T43" fmla="*/ 97 h 1206"/>
                <a:gd name="T44" fmla="*/ 727 w 2291"/>
                <a:gd name="T45" fmla="*/ 84 h 1206"/>
                <a:gd name="T46" fmla="*/ 781 w 2291"/>
                <a:gd name="T47" fmla="*/ 58 h 1206"/>
                <a:gd name="T48" fmla="*/ 839 w 2291"/>
                <a:gd name="T49" fmla="*/ 41 h 1206"/>
                <a:gd name="T50" fmla="*/ 898 w 2291"/>
                <a:gd name="T51" fmla="*/ 32 h 1206"/>
                <a:gd name="T52" fmla="*/ 980 w 2291"/>
                <a:gd name="T53" fmla="*/ 12 h 1206"/>
                <a:gd name="T54" fmla="*/ 1028 w 2291"/>
                <a:gd name="T55" fmla="*/ 11 h 1206"/>
                <a:gd name="T56" fmla="*/ 1088 w 2291"/>
                <a:gd name="T57" fmla="*/ 2 h 1206"/>
                <a:gd name="T58" fmla="*/ 1145 w 2291"/>
                <a:gd name="T59" fmla="*/ 6 h 1206"/>
                <a:gd name="T60" fmla="*/ 1220 w 2291"/>
                <a:gd name="T61" fmla="*/ 3 h 1206"/>
                <a:gd name="T62" fmla="*/ 1267 w 2291"/>
                <a:gd name="T63" fmla="*/ 12 h 1206"/>
                <a:gd name="T64" fmla="*/ 1327 w 2291"/>
                <a:gd name="T65" fmla="*/ 14 h 1206"/>
                <a:gd name="T66" fmla="*/ 1387 w 2291"/>
                <a:gd name="T67" fmla="*/ 25 h 1206"/>
                <a:gd name="T68" fmla="*/ 1444 w 2291"/>
                <a:gd name="T69" fmla="*/ 44 h 1206"/>
                <a:gd name="T70" fmla="*/ 1525 w 2291"/>
                <a:gd name="T71" fmla="*/ 64 h 1206"/>
                <a:gd name="T72" fmla="*/ 1569 w 2291"/>
                <a:gd name="T73" fmla="*/ 85 h 1206"/>
                <a:gd name="T74" fmla="*/ 1626 w 2291"/>
                <a:gd name="T75" fmla="*/ 104 h 1206"/>
                <a:gd name="T76" fmla="*/ 1680 w 2291"/>
                <a:gd name="T77" fmla="*/ 131 h 1206"/>
                <a:gd name="T78" fmla="*/ 1729 w 2291"/>
                <a:gd name="T79" fmla="*/ 165 h 1206"/>
                <a:gd name="T80" fmla="*/ 1802 w 2291"/>
                <a:gd name="T81" fmla="*/ 207 h 1206"/>
                <a:gd name="T82" fmla="*/ 1837 w 2291"/>
                <a:gd name="T83" fmla="*/ 240 h 1206"/>
                <a:gd name="T84" fmla="*/ 1886 w 2291"/>
                <a:gd name="T85" fmla="*/ 274 h 1206"/>
                <a:gd name="T86" fmla="*/ 1930 w 2291"/>
                <a:gd name="T87" fmla="*/ 315 h 1206"/>
                <a:gd name="T88" fmla="*/ 1968 w 2291"/>
                <a:gd name="T89" fmla="*/ 362 h 1206"/>
                <a:gd name="T90" fmla="*/ 2027 w 2291"/>
                <a:gd name="T91" fmla="*/ 422 h 1206"/>
                <a:gd name="T92" fmla="*/ 2052 w 2291"/>
                <a:gd name="T93" fmla="*/ 464 h 1206"/>
                <a:gd name="T94" fmla="*/ 2090 w 2291"/>
                <a:gd name="T95" fmla="*/ 511 h 1206"/>
                <a:gd name="T96" fmla="*/ 2122 w 2291"/>
                <a:gd name="T97" fmla="*/ 562 h 1206"/>
                <a:gd name="T98" fmla="*/ 2146 w 2291"/>
                <a:gd name="T99" fmla="*/ 617 h 1206"/>
                <a:gd name="T100" fmla="*/ 2187 w 2291"/>
                <a:gd name="T101" fmla="*/ 691 h 1206"/>
                <a:gd name="T102" fmla="*/ 2200 w 2291"/>
                <a:gd name="T103" fmla="*/ 737 h 1206"/>
                <a:gd name="T104" fmla="*/ 2225 w 2291"/>
                <a:gd name="T105" fmla="*/ 792 h 1206"/>
                <a:gd name="T106" fmla="*/ 2243 w 2291"/>
                <a:gd name="T107" fmla="*/ 850 h 1206"/>
                <a:gd name="T108" fmla="*/ 2252 w 2291"/>
                <a:gd name="T109" fmla="*/ 909 h 1206"/>
                <a:gd name="T110" fmla="*/ 2274 w 2291"/>
                <a:gd name="T111" fmla="*/ 991 h 1206"/>
                <a:gd name="T112" fmla="*/ 2275 w 2291"/>
                <a:gd name="T113" fmla="*/ 1039 h 1206"/>
                <a:gd name="T114" fmla="*/ 2287 w 2291"/>
                <a:gd name="T115" fmla="*/ 1098 h 1206"/>
                <a:gd name="T116" fmla="*/ 2290 w 2291"/>
                <a:gd name="T117" fmla="*/ 1158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91" h="1206">
                  <a:moveTo>
                    <a:pt x="0" y="1200"/>
                  </a:moveTo>
                  <a:cubicBezTo>
                    <a:pt x="0" y="1202"/>
                    <a:pt x="0" y="1204"/>
                    <a:pt x="0" y="1206"/>
                  </a:cubicBezTo>
                  <a:cubicBezTo>
                    <a:pt x="5" y="1206"/>
                    <a:pt x="5" y="1206"/>
                    <a:pt x="5" y="1206"/>
                  </a:cubicBezTo>
                  <a:cubicBezTo>
                    <a:pt x="5" y="1204"/>
                    <a:pt x="5" y="1202"/>
                    <a:pt x="5" y="1201"/>
                  </a:cubicBezTo>
                  <a:lnTo>
                    <a:pt x="0" y="1200"/>
                  </a:lnTo>
                  <a:close/>
                  <a:moveTo>
                    <a:pt x="0" y="1176"/>
                  </a:moveTo>
                  <a:cubicBezTo>
                    <a:pt x="0" y="1180"/>
                    <a:pt x="0" y="1184"/>
                    <a:pt x="0" y="1188"/>
                  </a:cubicBezTo>
                  <a:cubicBezTo>
                    <a:pt x="5" y="1189"/>
                    <a:pt x="5" y="1189"/>
                    <a:pt x="5" y="1189"/>
                  </a:cubicBezTo>
                  <a:cubicBezTo>
                    <a:pt x="5" y="1185"/>
                    <a:pt x="5" y="1181"/>
                    <a:pt x="5" y="1177"/>
                  </a:cubicBezTo>
                  <a:lnTo>
                    <a:pt x="0" y="1176"/>
                  </a:lnTo>
                  <a:close/>
                  <a:moveTo>
                    <a:pt x="1" y="1152"/>
                  </a:moveTo>
                  <a:cubicBezTo>
                    <a:pt x="1" y="1156"/>
                    <a:pt x="1" y="1160"/>
                    <a:pt x="0" y="1164"/>
                  </a:cubicBezTo>
                  <a:cubicBezTo>
                    <a:pt x="6" y="1165"/>
                    <a:pt x="6" y="1165"/>
                    <a:pt x="6" y="1165"/>
                  </a:cubicBezTo>
                  <a:cubicBezTo>
                    <a:pt x="6" y="1161"/>
                    <a:pt x="6" y="1157"/>
                    <a:pt x="6" y="1153"/>
                  </a:cubicBezTo>
                  <a:cubicBezTo>
                    <a:pt x="1" y="1152"/>
                    <a:pt x="1" y="1152"/>
                    <a:pt x="1" y="1152"/>
                  </a:cubicBezTo>
                  <a:close/>
                  <a:moveTo>
                    <a:pt x="2" y="1128"/>
                  </a:moveTo>
                  <a:cubicBezTo>
                    <a:pt x="2" y="1132"/>
                    <a:pt x="2" y="1136"/>
                    <a:pt x="1" y="1140"/>
                  </a:cubicBezTo>
                  <a:cubicBezTo>
                    <a:pt x="7" y="1141"/>
                    <a:pt x="7" y="1141"/>
                    <a:pt x="7" y="1141"/>
                  </a:cubicBezTo>
                  <a:cubicBezTo>
                    <a:pt x="7" y="1137"/>
                    <a:pt x="7" y="1133"/>
                    <a:pt x="7" y="1129"/>
                  </a:cubicBezTo>
                  <a:lnTo>
                    <a:pt x="2" y="1128"/>
                  </a:lnTo>
                  <a:close/>
                  <a:moveTo>
                    <a:pt x="4" y="1104"/>
                  </a:moveTo>
                  <a:cubicBezTo>
                    <a:pt x="3" y="1108"/>
                    <a:pt x="3" y="1112"/>
                    <a:pt x="3" y="1116"/>
                  </a:cubicBezTo>
                  <a:cubicBezTo>
                    <a:pt x="8" y="1117"/>
                    <a:pt x="8" y="1117"/>
                    <a:pt x="8" y="1117"/>
                  </a:cubicBezTo>
                  <a:cubicBezTo>
                    <a:pt x="8" y="1113"/>
                    <a:pt x="9" y="1109"/>
                    <a:pt x="9" y="1105"/>
                  </a:cubicBezTo>
                  <a:lnTo>
                    <a:pt x="4" y="1104"/>
                  </a:lnTo>
                  <a:close/>
                  <a:moveTo>
                    <a:pt x="6" y="1080"/>
                  </a:moveTo>
                  <a:cubicBezTo>
                    <a:pt x="5" y="1084"/>
                    <a:pt x="5" y="1088"/>
                    <a:pt x="5" y="1092"/>
                  </a:cubicBezTo>
                  <a:cubicBezTo>
                    <a:pt x="10" y="1093"/>
                    <a:pt x="10" y="1093"/>
                    <a:pt x="10" y="1093"/>
                  </a:cubicBezTo>
                  <a:cubicBezTo>
                    <a:pt x="10" y="1089"/>
                    <a:pt x="11" y="1085"/>
                    <a:pt x="11" y="1081"/>
                  </a:cubicBezTo>
                  <a:lnTo>
                    <a:pt x="6" y="1080"/>
                  </a:lnTo>
                  <a:close/>
                  <a:moveTo>
                    <a:pt x="8" y="1057"/>
                  </a:moveTo>
                  <a:cubicBezTo>
                    <a:pt x="8" y="1061"/>
                    <a:pt x="7" y="1065"/>
                    <a:pt x="7" y="1069"/>
                  </a:cubicBezTo>
                  <a:cubicBezTo>
                    <a:pt x="12" y="1069"/>
                    <a:pt x="12" y="1069"/>
                    <a:pt x="12" y="1069"/>
                  </a:cubicBezTo>
                  <a:cubicBezTo>
                    <a:pt x="12" y="1065"/>
                    <a:pt x="13" y="1061"/>
                    <a:pt x="13" y="1057"/>
                  </a:cubicBezTo>
                  <a:lnTo>
                    <a:pt x="8" y="1057"/>
                  </a:lnTo>
                  <a:close/>
                  <a:moveTo>
                    <a:pt x="11" y="1033"/>
                  </a:moveTo>
                  <a:cubicBezTo>
                    <a:pt x="10" y="1037"/>
                    <a:pt x="10" y="1041"/>
                    <a:pt x="9" y="1045"/>
                  </a:cubicBezTo>
                  <a:cubicBezTo>
                    <a:pt x="15" y="1045"/>
                    <a:pt x="15" y="1045"/>
                    <a:pt x="15" y="1045"/>
                  </a:cubicBezTo>
                  <a:cubicBezTo>
                    <a:pt x="15" y="1041"/>
                    <a:pt x="16" y="1037"/>
                    <a:pt x="16" y="1033"/>
                  </a:cubicBezTo>
                  <a:lnTo>
                    <a:pt x="11" y="1033"/>
                  </a:lnTo>
                  <a:close/>
                  <a:moveTo>
                    <a:pt x="14" y="1009"/>
                  </a:moveTo>
                  <a:cubicBezTo>
                    <a:pt x="14" y="1013"/>
                    <a:pt x="13" y="1017"/>
                    <a:pt x="12" y="1021"/>
                  </a:cubicBezTo>
                  <a:cubicBezTo>
                    <a:pt x="18" y="1022"/>
                    <a:pt x="18" y="1022"/>
                    <a:pt x="18" y="1022"/>
                  </a:cubicBezTo>
                  <a:cubicBezTo>
                    <a:pt x="18" y="1018"/>
                    <a:pt x="19" y="1014"/>
                    <a:pt x="19" y="1010"/>
                  </a:cubicBezTo>
                  <a:lnTo>
                    <a:pt x="14" y="1009"/>
                  </a:lnTo>
                  <a:close/>
                  <a:moveTo>
                    <a:pt x="18" y="985"/>
                  </a:moveTo>
                  <a:cubicBezTo>
                    <a:pt x="17" y="989"/>
                    <a:pt x="17" y="993"/>
                    <a:pt x="16" y="997"/>
                  </a:cubicBezTo>
                  <a:cubicBezTo>
                    <a:pt x="21" y="998"/>
                    <a:pt x="21" y="998"/>
                    <a:pt x="21" y="998"/>
                  </a:cubicBezTo>
                  <a:cubicBezTo>
                    <a:pt x="22" y="994"/>
                    <a:pt x="22" y="990"/>
                    <a:pt x="23" y="986"/>
                  </a:cubicBezTo>
                  <a:lnTo>
                    <a:pt x="18" y="985"/>
                  </a:lnTo>
                  <a:close/>
                  <a:moveTo>
                    <a:pt x="22" y="961"/>
                  </a:moveTo>
                  <a:cubicBezTo>
                    <a:pt x="21" y="965"/>
                    <a:pt x="21" y="969"/>
                    <a:pt x="20" y="973"/>
                  </a:cubicBezTo>
                  <a:cubicBezTo>
                    <a:pt x="25" y="974"/>
                    <a:pt x="25" y="974"/>
                    <a:pt x="25" y="974"/>
                  </a:cubicBezTo>
                  <a:cubicBezTo>
                    <a:pt x="26" y="970"/>
                    <a:pt x="27" y="966"/>
                    <a:pt x="27" y="962"/>
                  </a:cubicBezTo>
                  <a:lnTo>
                    <a:pt x="22" y="961"/>
                  </a:lnTo>
                  <a:close/>
                  <a:moveTo>
                    <a:pt x="27" y="938"/>
                  </a:moveTo>
                  <a:cubicBezTo>
                    <a:pt x="26" y="942"/>
                    <a:pt x="25" y="946"/>
                    <a:pt x="24" y="950"/>
                  </a:cubicBezTo>
                  <a:cubicBezTo>
                    <a:pt x="30" y="951"/>
                    <a:pt x="30" y="951"/>
                    <a:pt x="30" y="951"/>
                  </a:cubicBezTo>
                  <a:cubicBezTo>
                    <a:pt x="30" y="947"/>
                    <a:pt x="31" y="943"/>
                    <a:pt x="32" y="939"/>
                  </a:cubicBezTo>
                  <a:lnTo>
                    <a:pt x="27" y="938"/>
                  </a:lnTo>
                  <a:close/>
                  <a:moveTo>
                    <a:pt x="32" y="914"/>
                  </a:moveTo>
                  <a:cubicBezTo>
                    <a:pt x="31" y="918"/>
                    <a:pt x="30" y="922"/>
                    <a:pt x="29" y="926"/>
                  </a:cubicBezTo>
                  <a:cubicBezTo>
                    <a:pt x="34" y="927"/>
                    <a:pt x="34" y="927"/>
                    <a:pt x="34" y="927"/>
                  </a:cubicBezTo>
                  <a:cubicBezTo>
                    <a:pt x="35" y="923"/>
                    <a:pt x="36" y="919"/>
                    <a:pt x="37" y="915"/>
                  </a:cubicBezTo>
                  <a:lnTo>
                    <a:pt x="32" y="914"/>
                  </a:lnTo>
                  <a:close/>
                  <a:moveTo>
                    <a:pt x="37" y="891"/>
                  </a:moveTo>
                  <a:cubicBezTo>
                    <a:pt x="36" y="895"/>
                    <a:pt x="35" y="899"/>
                    <a:pt x="34" y="903"/>
                  </a:cubicBezTo>
                  <a:cubicBezTo>
                    <a:pt x="40" y="904"/>
                    <a:pt x="40" y="904"/>
                    <a:pt x="40" y="904"/>
                  </a:cubicBezTo>
                  <a:cubicBezTo>
                    <a:pt x="40" y="900"/>
                    <a:pt x="41" y="896"/>
                    <a:pt x="42" y="892"/>
                  </a:cubicBezTo>
                  <a:lnTo>
                    <a:pt x="37" y="891"/>
                  </a:lnTo>
                  <a:close/>
                  <a:moveTo>
                    <a:pt x="43" y="868"/>
                  </a:moveTo>
                  <a:cubicBezTo>
                    <a:pt x="42" y="871"/>
                    <a:pt x="41" y="875"/>
                    <a:pt x="40" y="879"/>
                  </a:cubicBezTo>
                  <a:cubicBezTo>
                    <a:pt x="45" y="881"/>
                    <a:pt x="45" y="881"/>
                    <a:pt x="45" y="881"/>
                  </a:cubicBezTo>
                  <a:cubicBezTo>
                    <a:pt x="46" y="877"/>
                    <a:pt x="47" y="873"/>
                    <a:pt x="48" y="869"/>
                  </a:cubicBezTo>
                  <a:lnTo>
                    <a:pt x="43" y="868"/>
                  </a:lnTo>
                  <a:close/>
                  <a:moveTo>
                    <a:pt x="49" y="844"/>
                  </a:moveTo>
                  <a:cubicBezTo>
                    <a:pt x="48" y="848"/>
                    <a:pt x="47" y="852"/>
                    <a:pt x="46" y="856"/>
                  </a:cubicBezTo>
                  <a:cubicBezTo>
                    <a:pt x="51" y="857"/>
                    <a:pt x="51" y="857"/>
                    <a:pt x="51" y="857"/>
                  </a:cubicBezTo>
                  <a:cubicBezTo>
                    <a:pt x="52" y="854"/>
                    <a:pt x="53" y="850"/>
                    <a:pt x="54" y="846"/>
                  </a:cubicBezTo>
                  <a:lnTo>
                    <a:pt x="49" y="844"/>
                  </a:lnTo>
                  <a:close/>
                  <a:moveTo>
                    <a:pt x="56" y="821"/>
                  </a:moveTo>
                  <a:cubicBezTo>
                    <a:pt x="55" y="825"/>
                    <a:pt x="54" y="829"/>
                    <a:pt x="53" y="833"/>
                  </a:cubicBezTo>
                  <a:cubicBezTo>
                    <a:pt x="58" y="834"/>
                    <a:pt x="58" y="834"/>
                    <a:pt x="58" y="834"/>
                  </a:cubicBezTo>
                  <a:cubicBezTo>
                    <a:pt x="59" y="831"/>
                    <a:pt x="60" y="827"/>
                    <a:pt x="61" y="823"/>
                  </a:cubicBezTo>
                  <a:lnTo>
                    <a:pt x="56" y="821"/>
                  </a:lnTo>
                  <a:close/>
                  <a:moveTo>
                    <a:pt x="63" y="798"/>
                  </a:moveTo>
                  <a:cubicBezTo>
                    <a:pt x="62" y="802"/>
                    <a:pt x="61" y="806"/>
                    <a:pt x="60" y="810"/>
                  </a:cubicBezTo>
                  <a:cubicBezTo>
                    <a:pt x="65" y="811"/>
                    <a:pt x="65" y="811"/>
                    <a:pt x="65" y="811"/>
                  </a:cubicBezTo>
                  <a:cubicBezTo>
                    <a:pt x="66" y="808"/>
                    <a:pt x="67" y="804"/>
                    <a:pt x="68" y="800"/>
                  </a:cubicBezTo>
                  <a:cubicBezTo>
                    <a:pt x="63" y="798"/>
                    <a:pt x="63" y="798"/>
                    <a:pt x="63" y="798"/>
                  </a:cubicBezTo>
                  <a:close/>
                  <a:moveTo>
                    <a:pt x="71" y="776"/>
                  </a:moveTo>
                  <a:cubicBezTo>
                    <a:pt x="70" y="779"/>
                    <a:pt x="68" y="783"/>
                    <a:pt x="67" y="787"/>
                  </a:cubicBezTo>
                  <a:cubicBezTo>
                    <a:pt x="72" y="789"/>
                    <a:pt x="72" y="789"/>
                    <a:pt x="72" y="789"/>
                  </a:cubicBezTo>
                  <a:cubicBezTo>
                    <a:pt x="73" y="785"/>
                    <a:pt x="75" y="781"/>
                    <a:pt x="76" y="777"/>
                  </a:cubicBezTo>
                  <a:lnTo>
                    <a:pt x="71" y="776"/>
                  </a:lnTo>
                  <a:close/>
                  <a:moveTo>
                    <a:pt x="79" y="753"/>
                  </a:moveTo>
                  <a:cubicBezTo>
                    <a:pt x="78" y="757"/>
                    <a:pt x="76" y="760"/>
                    <a:pt x="75" y="764"/>
                  </a:cubicBezTo>
                  <a:cubicBezTo>
                    <a:pt x="80" y="766"/>
                    <a:pt x="80" y="766"/>
                    <a:pt x="80" y="766"/>
                  </a:cubicBezTo>
                  <a:cubicBezTo>
                    <a:pt x="81" y="762"/>
                    <a:pt x="83" y="759"/>
                    <a:pt x="84" y="755"/>
                  </a:cubicBezTo>
                  <a:lnTo>
                    <a:pt x="79" y="753"/>
                  </a:lnTo>
                  <a:close/>
                  <a:moveTo>
                    <a:pt x="88" y="730"/>
                  </a:moveTo>
                  <a:cubicBezTo>
                    <a:pt x="86" y="734"/>
                    <a:pt x="85" y="738"/>
                    <a:pt x="83" y="742"/>
                  </a:cubicBezTo>
                  <a:cubicBezTo>
                    <a:pt x="88" y="744"/>
                    <a:pt x="88" y="744"/>
                    <a:pt x="88" y="744"/>
                  </a:cubicBezTo>
                  <a:cubicBezTo>
                    <a:pt x="90" y="740"/>
                    <a:pt x="91" y="736"/>
                    <a:pt x="93" y="732"/>
                  </a:cubicBezTo>
                  <a:lnTo>
                    <a:pt x="88" y="730"/>
                  </a:lnTo>
                  <a:close/>
                  <a:moveTo>
                    <a:pt x="97" y="708"/>
                  </a:moveTo>
                  <a:cubicBezTo>
                    <a:pt x="95" y="712"/>
                    <a:pt x="94" y="716"/>
                    <a:pt x="92" y="719"/>
                  </a:cubicBezTo>
                  <a:cubicBezTo>
                    <a:pt x="97" y="721"/>
                    <a:pt x="97" y="721"/>
                    <a:pt x="97" y="721"/>
                  </a:cubicBezTo>
                  <a:cubicBezTo>
                    <a:pt x="98" y="718"/>
                    <a:pt x="100" y="714"/>
                    <a:pt x="101" y="710"/>
                  </a:cubicBezTo>
                  <a:lnTo>
                    <a:pt x="97" y="708"/>
                  </a:lnTo>
                  <a:close/>
                  <a:moveTo>
                    <a:pt x="106" y="686"/>
                  </a:moveTo>
                  <a:cubicBezTo>
                    <a:pt x="104" y="690"/>
                    <a:pt x="103" y="693"/>
                    <a:pt x="101" y="697"/>
                  </a:cubicBezTo>
                  <a:cubicBezTo>
                    <a:pt x="106" y="699"/>
                    <a:pt x="106" y="699"/>
                    <a:pt x="106" y="699"/>
                  </a:cubicBezTo>
                  <a:cubicBezTo>
                    <a:pt x="108" y="695"/>
                    <a:pt x="109" y="692"/>
                    <a:pt x="111" y="688"/>
                  </a:cubicBezTo>
                  <a:lnTo>
                    <a:pt x="106" y="686"/>
                  </a:lnTo>
                  <a:close/>
                  <a:moveTo>
                    <a:pt x="116" y="664"/>
                  </a:moveTo>
                  <a:cubicBezTo>
                    <a:pt x="114" y="668"/>
                    <a:pt x="112" y="671"/>
                    <a:pt x="111" y="675"/>
                  </a:cubicBezTo>
                  <a:cubicBezTo>
                    <a:pt x="116" y="677"/>
                    <a:pt x="116" y="677"/>
                    <a:pt x="116" y="677"/>
                  </a:cubicBezTo>
                  <a:cubicBezTo>
                    <a:pt x="117" y="674"/>
                    <a:pt x="119" y="670"/>
                    <a:pt x="121" y="666"/>
                  </a:cubicBezTo>
                  <a:cubicBezTo>
                    <a:pt x="116" y="664"/>
                    <a:pt x="116" y="664"/>
                    <a:pt x="116" y="664"/>
                  </a:cubicBezTo>
                  <a:close/>
                  <a:moveTo>
                    <a:pt x="126" y="642"/>
                  </a:moveTo>
                  <a:cubicBezTo>
                    <a:pt x="124" y="646"/>
                    <a:pt x="123" y="649"/>
                    <a:pt x="121" y="653"/>
                  </a:cubicBezTo>
                  <a:cubicBezTo>
                    <a:pt x="126" y="655"/>
                    <a:pt x="126" y="655"/>
                    <a:pt x="126" y="655"/>
                  </a:cubicBezTo>
                  <a:cubicBezTo>
                    <a:pt x="127" y="652"/>
                    <a:pt x="129" y="648"/>
                    <a:pt x="131" y="645"/>
                  </a:cubicBezTo>
                  <a:lnTo>
                    <a:pt x="126" y="642"/>
                  </a:lnTo>
                  <a:close/>
                  <a:moveTo>
                    <a:pt x="137" y="621"/>
                  </a:moveTo>
                  <a:cubicBezTo>
                    <a:pt x="135" y="624"/>
                    <a:pt x="133" y="628"/>
                    <a:pt x="131" y="631"/>
                  </a:cubicBezTo>
                  <a:cubicBezTo>
                    <a:pt x="136" y="634"/>
                    <a:pt x="136" y="634"/>
                    <a:pt x="136" y="634"/>
                  </a:cubicBezTo>
                  <a:cubicBezTo>
                    <a:pt x="138" y="630"/>
                    <a:pt x="140" y="627"/>
                    <a:pt x="141" y="623"/>
                  </a:cubicBezTo>
                  <a:lnTo>
                    <a:pt x="137" y="621"/>
                  </a:lnTo>
                  <a:close/>
                  <a:moveTo>
                    <a:pt x="148" y="599"/>
                  </a:moveTo>
                  <a:cubicBezTo>
                    <a:pt x="146" y="603"/>
                    <a:pt x="144" y="606"/>
                    <a:pt x="142" y="610"/>
                  </a:cubicBezTo>
                  <a:cubicBezTo>
                    <a:pt x="147" y="612"/>
                    <a:pt x="147" y="612"/>
                    <a:pt x="147" y="612"/>
                  </a:cubicBezTo>
                  <a:cubicBezTo>
                    <a:pt x="149" y="609"/>
                    <a:pt x="151" y="605"/>
                    <a:pt x="153" y="602"/>
                  </a:cubicBezTo>
                  <a:lnTo>
                    <a:pt x="148" y="599"/>
                  </a:lnTo>
                  <a:close/>
                  <a:moveTo>
                    <a:pt x="159" y="578"/>
                  </a:moveTo>
                  <a:cubicBezTo>
                    <a:pt x="157" y="582"/>
                    <a:pt x="155" y="585"/>
                    <a:pt x="153" y="589"/>
                  </a:cubicBezTo>
                  <a:cubicBezTo>
                    <a:pt x="158" y="591"/>
                    <a:pt x="158" y="591"/>
                    <a:pt x="158" y="591"/>
                  </a:cubicBezTo>
                  <a:cubicBezTo>
                    <a:pt x="160" y="588"/>
                    <a:pt x="162" y="584"/>
                    <a:pt x="164" y="581"/>
                  </a:cubicBezTo>
                  <a:lnTo>
                    <a:pt x="159" y="578"/>
                  </a:lnTo>
                  <a:close/>
                  <a:moveTo>
                    <a:pt x="171" y="557"/>
                  </a:moveTo>
                  <a:cubicBezTo>
                    <a:pt x="169" y="561"/>
                    <a:pt x="167" y="564"/>
                    <a:pt x="165" y="568"/>
                  </a:cubicBezTo>
                  <a:cubicBezTo>
                    <a:pt x="170" y="570"/>
                    <a:pt x="170" y="570"/>
                    <a:pt x="170" y="570"/>
                  </a:cubicBezTo>
                  <a:cubicBezTo>
                    <a:pt x="172" y="567"/>
                    <a:pt x="174" y="564"/>
                    <a:pt x="176" y="560"/>
                  </a:cubicBezTo>
                  <a:lnTo>
                    <a:pt x="171" y="557"/>
                  </a:lnTo>
                  <a:close/>
                  <a:moveTo>
                    <a:pt x="184" y="537"/>
                  </a:moveTo>
                  <a:cubicBezTo>
                    <a:pt x="182" y="540"/>
                    <a:pt x="179" y="544"/>
                    <a:pt x="177" y="547"/>
                  </a:cubicBezTo>
                  <a:cubicBezTo>
                    <a:pt x="182" y="550"/>
                    <a:pt x="182" y="550"/>
                    <a:pt x="182" y="550"/>
                  </a:cubicBezTo>
                  <a:cubicBezTo>
                    <a:pt x="184" y="546"/>
                    <a:pt x="186" y="543"/>
                    <a:pt x="188" y="540"/>
                  </a:cubicBezTo>
                  <a:lnTo>
                    <a:pt x="184" y="537"/>
                  </a:lnTo>
                  <a:close/>
                  <a:moveTo>
                    <a:pt x="196" y="516"/>
                  </a:moveTo>
                  <a:cubicBezTo>
                    <a:pt x="194" y="520"/>
                    <a:pt x="192" y="523"/>
                    <a:pt x="190" y="527"/>
                  </a:cubicBezTo>
                  <a:cubicBezTo>
                    <a:pt x="195" y="529"/>
                    <a:pt x="195" y="529"/>
                    <a:pt x="195" y="529"/>
                  </a:cubicBezTo>
                  <a:cubicBezTo>
                    <a:pt x="197" y="526"/>
                    <a:pt x="199" y="523"/>
                    <a:pt x="201" y="519"/>
                  </a:cubicBezTo>
                  <a:lnTo>
                    <a:pt x="196" y="516"/>
                  </a:lnTo>
                  <a:close/>
                  <a:moveTo>
                    <a:pt x="210" y="496"/>
                  </a:moveTo>
                  <a:cubicBezTo>
                    <a:pt x="207" y="500"/>
                    <a:pt x="205" y="503"/>
                    <a:pt x="203" y="506"/>
                  </a:cubicBezTo>
                  <a:cubicBezTo>
                    <a:pt x="207" y="509"/>
                    <a:pt x="207" y="509"/>
                    <a:pt x="207" y="509"/>
                  </a:cubicBezTo>
                  <a:cubicBezTo>
                    <a:pt x="210" y="506"/>
                    <a:pt x="212" y="503"/>
                    <a:pt x="214" y="499"/>
                  </a:cubicBezTo>
                  <a:lnTo>
                    <a:pt x="210" y="496"/>
                  </a:lnTo>
                  <a:close/>
                  <a:moveTo>
                    <a:pt x="223" y="477"/>
                  </a:moveTo>
                  <a:cubicBezTo>
                    <a:pt x="221" y="480"/>
                    <a:pt x="219" y="483"/>
                    <a:pt x="216" y="486"/>
                  </a:cubicBezTo>
                  <a:cubicBezTo>
                    <a:pt x="221" y="490"/>
                    <a:pt x="221" y="490"/>
                    <a:pt x="221" y="490"/>
                  </a:cubicBezTo>
                  <a:cubicBezTo>
                    <a:pt x="223" y="486"/>
                    <a:pt x="225" y="483"/>
                    <a:pt x="228" y="480"/>
                  </a:cubicBezTo>
                  <a:lnTo>
                    <a:pt x="223" y="477"/>
                  </a:lnTo>
                  <a:close/>
                  <a:moveTo>
                    <a:pt x="237" y="457"/>
                  </a:moveTo>
                  <a:cubicBezTo>
                    <a:pt x="235" y="460"/>
                    <a:pt x="232" y="464"/>
                    <a:pt x="230" y="467"/>
                  </a:cubicBezTo>
                  <a:cubicBezTo>
                    <a:pt x="234" y="470"/>
                    <a:pt x="234" y="470"/>
                    <a:pt x="234" y="470"/>
                  </a:cubicBezTo>
                  <a:cubicBezTo>
                    <a:pt x="237" y="467"/>
                    <a:pt x="239" y="464"/>
                    <a:pt x="241" y="460"/>
                  </a:cubicBezTo>
                  <a:lnTo>
                    <a:pt x="237" y="457"/>
                  </a:lnTo>
                  <a:close/>
                  <a:moveTo>
                    <a:pt x="251" y="438"/>
                  </a:moveTo>
                  <a:cubicBezTo>
                    <a:pt x="249" y="441"/>
                    <a:pt x="247" y="444"/>
                    <a:pt x="244" y="448"/>
                  </a:cubicBezTo>
                  <a:cubicBezTo>
                    <a:pt x="249" y="451"/>
                    <a:pt x="249" y="451"/>
                    <a:pt x="249" y="451"/>
                  </a:cubicBezTo>
                  <a:cubicBezTo>
                    <a:pt x="251" y="448"/>
                    <a:pt x="253" y="444"/>
                    <a:pt x="256" y="441"/>
                  </a:cubicBezTo>
                  <a:lnTo>
                    <a:pt x="251" y="438"/>
                  </a:lnTo>
                  <a:close/>
                  <a:moveTo>
                    <a:pt x="266" y="419"/>
                  </a:moveTo>
                  <a:cubicBezTo>
                    <a:pt x="264" y="422"/>
                    <a:pt x="261" y="425"/>
                    <a:pt x="259" y="429"/>
                  </a:cubicBezTo>
                  <a:cubicBezTo>
                    <a:pt x="263" y="432"/>
                    <a:pt x="263" y="432"/>
                    <a:pt x="263" y="432"/>
                  </a:cubicBezTo>
                  <a:cubicBezTo>
                    <a:pt x="265" y="429"/>
                    <a:pt x="268" y="426"/>
                    <a:pt x="270" y="422"/>
                  </a:cubicBezTo>
                  <a:lnTo>
                    <a:pt x="266" y="419"/>
                  </a:lnTo>
                  <a:close/>
                  <a:moveTo>
                    <a:pt x="281" y="401"/>
                  </a:moveTo>
                  <a:cubicBezTo>
                    <a:pt x="279" y="404"/>
                    <a:pt x="276" y="407"/>
                    <a:pt x="274" y="410"/>
                  </a:cubicBezTo>
                  <a:cubicBezTo>
                    <a:pt x="278" y="413"/>
                    <a:pt x="278" y="413"/>
                    <a:pt x="278" y="413"/>
                  </a:cubicBezTo>
                  <a:cubicBezTo>
                    <a:pt x="280" y="410"/>
                    <a:pt x="283" y="407"/>
                    <a:pt x="285" y="404"/>
                  </a:cubicBezTo>
                  <a:lnTo>
                    <a:pt x="281" y="401"/>
                  </a:lnTo>
                  <a:close/>
                  <a:moveTo>
                    <a:pt x="297" y="382"/>
                  </a:moveTo>
                  <a:cubicBezTo>
                    <a:pt x="294" y="385"/>
                    <a:pt x="292" y="388"/>
                    <a:pt x="289" y="391"/>
                  </a:cubicBezTo>
                  <a:cubicBezTo>
                    <a:pt x="293" y="395"/>
                    <a:pt x="293" y="395"/>
                    <a:pt x="293" y="395"/>
                  </a:cubicBezTo>
                  <a:cubicBezTo>
                    <a:pt x="296" y="392"/>
                    <a:pt x="298" y="389"/>
                    <a:pt x="301" y="386"/>
                  </a:cubicBezTo>
                  <a:lnTo>
                    <a:pt x="297" y="382"/>
                  </a:lnTo>
                  <a:close/>
                  <a:moveTo>
                    <a:pt x="313" y="364"/>
                  </a:moveTo>
                  <a:cubicBezTo>
                    <a:pt x="310" y="367"/>
                    <a:pt x="307" y="370"/>
                    <a:pt x="305" y="373"/>
                  </a:cubicBezTo>
                  <a:cubicBezTo>
                    <a:pt x="309" y="377"/>
                    <a:pt x="309" y="377"/>
                    <a:pt x="309" y="377"/>
                  </a:cubicBezTo>
                  <a:cubicBezTo>
                    <a:pt x="311" y="374"/>
                    <a:pt x="314" y="371"/>
                    <a:pt x="317" y="368"/>
                  </a:cubicBezTo>
                  <a:lnTo>
                    <a:pt x="313" y="364"/>
                  </a:lnTo>
                  <a:close/>
                  <a:moveTo>
                    <a:pt x="329" y="347"/>
                  </a:moveTo>
                  <a:cubicBezTo>
                    <a:pt x="326" y="350"/>
                    <a:pt x="324" y="353"/>
                    <a:pt x="321" y="355"/>
                  </a:cubicBezTo>
                  <a:cubicBezTo>
                    <a:pt x="325" y="359"/>
                    <a:pt x="325" y="359"/>
                    <a:pt x="325" y="359"/>
                  </a:cubicBezTo>
                  <a:cubicBezTo>
                    <a:pt x="328" y="356"/>
                    <a:pt x="330" y="353"/>
                    <a:pt x="333" y="350"/>
                  </a:cubicBezTo>
                  <a:lnTo>
                    <a:pt x="329" y="347"/>
                  </a:lnTo>
                  <a:close/>
                  <a:moveTo>
                    <a:pt x="346" y="329"/>
                  </a:moveTo>
                  <a:cubicBezTo>
                    <a:pt x="343" y="332"/>
                    <a:pt x="340" y="335"/>
                    <a:pt x="337" y="338"/>
                  </a:cubicBezTo>
                  <a:cubicBezTo>
                    <a:pt x="341" y="342"/>
                    <a:pt x="341" y="342"/>
                    <a:pt x="341" y="342"/>
                  </a:cubicBezTo>
                  <a:cubicBezTo>
                    <a:pt x="344" y="339"/>
                    <a:pt x="347" y="336"/>
                    <a:pt x="350" y="333"/>
                  </a:cubicBezTo>
                  <a:lnTo>
                    <a:pt x="346" y="329"/>
                  </a:lnTo>
                  <a:close/>
                  <a:moveTo>
                    <a:pt x="363" y="313"/>
                  </a:moveTo>
                  <a:cubicBezTo>
                    <a:pt x="360" y="315"/>
                    <a:pt x="357" y="318"/>
                    <a:pt x="354" y="321"/>
                  </a:cubicBezTo>
                  <a:cubicBezTo>
                    <a:pt x="358" y="325"/>
                    <a:pt x="358" y="325"/>
                    <a:pt x="358" y="325"/>
                  </a:cubicBezTo>
                  <a:cubicBezTo>
                    <a:pt x="361" y="322"/>
                    <a:pt x="364" y="319"/>
                    <a:pt x="367" y="316"/>
                  </a:cubicBezTo>
                  <a:lnTo>
                    <a:pt x="363" y="313"/>
                  </a:lnTo>
                  <a:close/>
                  <a:moveTo>
                    <a:pt x="380" y="296"/>
                  </a:moveTo>
                  <a:cubicBezTo>
                    <a:pt x="377" y="299"/>
                    <a:pt x="374" y="301"/>
                    <a:pt x="372" y="304"/>
                  </a:cubicBezTo>
                  <a:cubicBezTo>
                    <a:pt x="375" y="308"/>
                    <a:pt x="375" y="308"/>
                    <a:pt x="375" y="308"/>
                  </a:cubicBezTo>
                  <a:cubicBezTo>
                    <a:pt x="378" y="305"/>
                    <a:pt x="381" y="303"/>
                    <a:pt x="384" y="300"/>
                  </a:cubicBezTo>
                  <a:lnTo>
                    <a:pt x="380" y="296"/>
                  </a:lnTo>
                  <a:close/>
                  <a:moveTo>
                    <a:pt x="398" y="280"/>
                  </a:moveTo>
                  <a:cubicBezTo>
                    <a:pt x="395" y="282"/>
                    <a:pt x="392" y="285"/>
                    <a:pt x="389" y="288"/>
                  </a:cubicBezTo>
                  <a:cubicBezTo>
                    <a:pt x="393" y="292"/>
                    <a:pt x="393" y="292"/>
                    <a:pt x="393" y="292"/>
                  </a:cubicBezTo>
                  <a:cubicBezTo>
                    <a:pt x="396" y="289"/>
                    <a:pt x="399" y="286"/>
                    <a:pt x="402" y="284"/>
                  </a:cubicBezTo>
                  <a:lnTo>
                    <a:pt x="398" y="280"/>
                  </a:lnTo>
                  <a:close/>
                  <a:moveTo>
                    <a:pt x="416" y="264"/>
                  </a:moveTo>
                  <a:cubicBezTo>
                    <a:pt x="413" y="267"/>
                    <a:pt x="410" y="269"/>
                    <a:pt x="407" y="272"/>
                  </a:cubicBezTo>
                  <a:cubicBezTo>
                    <a:pt x="411" y="276"/>
                    <a:pt x="411" y="276"/>
                    <a:pt x="411" y="276"/>
                  </a:cubicBezTo>
                  <a:cubicBezTo>
                    <a:pt x="414" y="273"/>
                    <a:pt x="417" y="271"/>
                    <a:pt x="420" y="268"/>
                  </a:cubicBezTo>
                  <a:lnTo>
                    <a:pt x="416" y="264"/>
                  </a:lnTo>
                  <a:close/>
                  <a:moveTo>
                    <a:pt x="435" y="249"/>
                  </a:moveTo>
                  <a:cubicBezTo>
                    <a:pt x="432" y="251"/>
                    <a:pt x="428" y="254"/>
                    <a:pt x="425" y="256"/>
                  </a:cubicBezTo>
                  <a:cubicBezTo>
                    <a:pt x="429" y="260"/>
                    <a:pt x="429" y="260"/>
                    <a:pt x="429" y="260"/>
                  </a:cubicBezTo>
                  <a:cubicBezTo>
                    <a:pt x="432" y="258"/>
                    <a:pt x="435" y="255"/>
                    <a:pt x="438" y="253"/>
                  </a:cubicBezTo>
                  <a:lnTo>
                    <a:pt x="435" y="249"/>
                  </a:lnTo>
                  <a:close/>
                  <a:moveTo>
                    <a:pt x="453" y="234"/>
                  </a:moveTo>
                  <a:cubicBezTo>
                    <a:pt x="450" y="236"/>
                    <a:pt x="447" y="239"/>
                    <a:pt x="444" y="241"/>
                  </a:cubicBezTo>
                  <a:cubicBezTo>
                    <a:pt x="447" y="245"/>
                    <a:pt x="447" y="245"/>
                    <a:pt x="447" y="245"/>
                  </a:cubicBezTo>
                  <a:cubicBezTo>
                    <a:pt x="451" y="243"/>
                    <a:pt x="454" y="240"/>
                    <a:pt x="457" y="238"/>
                  </a:cubicBezTo>
                  <a:lnTo>
                    <a:pt x="453" y="234"/>
                  </a:lnTo>
                  <a:close/>
                  <a:moveTo>
                    <a:pt x="473" y="219"/>
                  </a:moveTo>
                  <a:cubicBezTo>
                    <a:pt x="469" y="221"/>
                    <a:pt x="466" y="224"/>
                    <a:pt x="463" y="226"/>
                  </a:cubicBezTo>
                  <a:cubicBezTo>
                    <a:pt x="466" y="231"/>
                    <a:pt x="466" y="231"/>
                    <a:pt x="466" y="231"/>
                  </a:cubicBezTo>
                  <a:cubicBezTo>
                    <a:pt x="469" y="228"/>
                    <a:pt x="473" y="226"/>
                    <a:pt x="476" y="223"/>
                  </a:cubicBezTo>
                  <a:lnTo>
                    <a:pt x="473" y="219"/>
                  </a:lnTo>
                  <a:close/>
                  <a:moveTo>
                    <a:pt x="492" y="205"/>
                  </a:moveTo>
                  <a:cubicBezTo>
                    <a:pt x="489" y="207"/>
                    <a:pt x="486" y="210"/>
                    <a:pt x="482" y="212"/>
                  </a:cubicBezTo>
                  <a:cubicBezTo>
                    <a:pt x="485" y="216"/>
                    <a:pt x="485" y="216"/>
                    <a:pt x="485" y="216"/>
                  </a:cubicBezTo>
                  <a:cubicBezTo>
                    <a:pt x="489" y="214"/>
                    <a:pt x="492" y="212"/>
                    <a:pt x="495" y="209"/>
                  </a:cubicBezTo>
                  <a:lnTo>
                    <a:pt x="492" y="205"/>
                  </a:lnTo>
                  <a:close/>
                  <a:moveTo>
                    <a:pt x="512" y="191"/>
                  </a:moveTo>
                  <a:cubicBezTo>
                    <a:pt x="509" y="193"/>
                    <a:pt x="505" y="196"/>
                    <a:pt x="502" y="198"/>
                  </a:cubicBezTo>
                  <a:cubicBezTo>
                    <a:pt x="505" y="202"/>
                    <a:pt x="505" y="202"/>
                    <a:pt x="505" y="202"/>
                  </a:cubicBezTo>
                  <a:cubicBezTo>
                    <a:pt x="508" y="200"/>
                    <a:pt x="512" y="198"/>
                    <a:pt x="515" y="196"/>
                  </a:cubicBezTo>
                  <a:lnTo>
                    <a:pt x="512" y="191"/>
                  </a:lnTo>
                  <a:close/>
                  <a:moveTo>
                    <a:pt x="532" y="178"/>
                  </a:moveTo>
                  <a:cubicBezTo>
                    <a:pt x="529" y="180"/>
                    <a:pt x="525" y="182"/>
                    <a:pt x="522" y="184"/>
                  </a:cubicBezTo>
                  <a:cubicBezTo>
                    <a:pt x="525" y="189"/>
                    <a:pt x="525" y="189"/>
                    <a:pt x="525" y="189"/>
                  </a:cubicBezTo>
                  <a:cubicBezTo>
                    <a:pt x="528" y="187"/>
                    <a:pt x="531" y="184"/>
                    <a:pt x="535" y="182"/>
                  </a:cubicBezTo>
                  <a:lnTo>
                    <a:pt x="532" y="178"/>
                  </a:lnTo>
                  <a:close/>
                  <a:moveTo>
                    <a:pt x="552" y="165"/>
                  </a:moveTo>
                  <a:cubicBezTo>
                    <a:pt x="549" y="167"/>
                    <a:pt x="545" y="169"/>
                    <a:pt x="542" y="171"/>
                  </a:cubicBezTo>
                  <a:cubicBezTo>
                    <a:pt x="545" y="176"/>
                    <a:pt x="545" y="176"/>
                    <a:pt x="545" y="176"/>
                  </a:cubicBezTo>
                  <a:cubicBezTo>
                    <a:pt x="548" y="174"/>
                    <a:pt x="552" y="172"/>
                    <a:pt x="555" y="169"/>
                  </a:cubicBezTo>
                  <a:cubicBezTo>
                    <a:pt x="552" y="165"/>
                    <a:pt x="552" y="165"/>
                    <a:pt x="552" y="165"/>
                  </a:cubicBezTo>
                  <a:close/>
                  <a:moveTo>
                    <a:pt x="573" y="152"/>
                  </a:moveTo>
                  <a:cubicBezTo>
                    <a:pt x="569" y="155"/>
                    <a:pt x="566" y="157"/>
                    <a:pt x="563" y="159"/>
                  </a:cubicBezTo>
                  <a:cubicBezTo>
                    <a:pt x="565" y="163"/>
                    <a:pt x="565" y="163"/>
                    <a:pt x="565" y="163"/>
                  </a:cubicBezTo>
                  <a:cubicBezTo>
                    <a:pt x="569" y="161"/>
                    <a:pt x="572" y="159"/>
                    <a:pt x="576" y="157"/>
                  </a:cubicBezTo>
                  <a:lnTo>
                    <a:pt x="573" y="152"/>
                  </a:lnTo>
                  <a:close/>
                  <a:moveTo>
                    <a:pt x="594" y="141"/>
                  </a:moveTo>
                  <a:cubicBezTo>
                    <a:pt x="590" y="142"/>
                    <a:pt x="587" y="144"/>
                    <a:pt x="583" y="146"/>
                  </a:cubicBezTo>
                  <a:cubicBezTo>
                    <a:pt x="586" y="151"/>
                    <a:pt x="586" y="151"/>
                    <a:pt x="586" y="151"/>
                  </a:cubicBezTo>
                  <a:cubicBezTo>
                    <a:pt x="590" y="149"/>
                    <a:pt x="593" y="147"/>
                    <a:pt x="597" y="145"/>
                  </a:cubicBezTo>
                  <a:lnTo>
                    <a:pt x="594" y="141"/>
                  </a:lnTo>
                  <a:close/>
                  <a:moveTo>
                    <a:pt x="615" y="129"/>
                  </a:moveTo>
                  <a:cubicBezTo>
                    <a:pt x="612" y="131"/>
                    <a:pt x="608" y="133"/>
                    <a:pt x="604" y="135"/>
                  </a:cubicBezTo>
                  <a:cubicBezTo>
                    <a:pt x="607" y="139"/>
                    <a:pt x="607" y="139"/>
                    <a:pt x="607" y="139"/>
                  </a:cubicBezTo>
                  <a:cubicBezTo>
                    <a:pt x="611" y="137"/>
                    <a:pt x="614" y="136"/>
                    <a:pt x="618" y="134"/>
                  </a:cubicBezTo>
                  <a:lnTo>
                    <a:pt x="615" y="129"/>
                  </a:lnTo>
                  <a:close/>
                  <a:moveTo>
                    <a:pt x="637" y="118"/>
                  </a:moveTo>
                  <a:cubicBezTo>
                    <a:pt x="633" y="120"/>
                    <a:pt x="629" y="122"/>
                    <a:pt x="626" y="123"/>
                  </a:cubicBezTo>
                  <a:cubicBezTo>
                    <a:pt x="628" y="128"/>
                    <a:pt x="628" y="128"/>
                    <a:pt x="628" y="128"/>
                  </a:cubicBezTo>
                  <a:cubicBezTo>
                    <a:pt x="632" y="126"/>
                    <a:pt x="635" y="125"/>
                    <a:pt x="639" y="123"/>
                  </a:cubicBezTo>
                  <a:lnTo>
                    <a:pt x="637" y="118"/>
                  </a:lnTo>
                  <a:close/>
                  <a:moveTo>
                    <a:pt x="658" y="107"/>
                  </a:moveTo>
                  <a:cubicBezTo>
                    <a:pt x="655" y="109"/>
                    <a:pt x="651" y="111"/>
                    <a:pt x="647" y="113"/>
                  </a:cubicBezTo>
                  <a:cubicBezTo>
                    <a:pt x="650" y="117"/>
                    <a:pt x="650" y="117"/>
                    <a:pt x="650" y="117"/>
                  </a:cubicBezTo>
                  <a:cubicBezTo>
                    <a:pt x="653" y="116"/>
                    <a:pt x="657" y="114"/>
                    <a:pt x="661" y="112"/>
                  </a:cubicBezTo>
                  <a:lnTo>
                    <a:pt x="658" y="107"/>
                  </a:lnTo>
                  <a:close/>
                  <a:moveTo>
                    <a:pt x="680" y="97"/>
                  </a:moveTo>
                  <a:cubicBezTo>
                    <a:pt x="677" y="99"/>
                    <a:pt x="673" y="101"/>
                    <a:pt x="669" y="102"/>
                  </a:cubicBezTo>
                  <a:cubicBezTo>
                    <a:pt x="671" y="107"/>
                    <a:pt x="671" y="107"/>
                    <a:pt x="671" y="107"/>
                  </a:cubicBezTo>
                  <a:cubicBezTo>
                    <a:pt x="675" y="105"/>
                    <a:pt x="679" y="104"/>
                    <a:pt x="682" y="102"/>
                  </a:cubicBezTo>
                  <a:lnTo>
                    <a:pt x="680" y="97"/>
                  </a:lnTo>
                  <a:close/>
                  <a:moveTo>
                    <a:pt x="702" y="88"/>
                  </a:moveTo>
                  <a:cubicBezTo>
                    <a:pt x="699" y="89"/>
                    <a:pt x="695" y="91"/>
                    <a:pt x="691" y="92"/>
                  </a:cubicBezTo>
                  <a:cubicBezTo>
                    <a:pt x="693" y="97"/>
                    <a:pt x="693" y="97"/>
                    <a:pt x="693" y="97"/>
                  </a:cubicBezTo>
                  <a:cubicBezTo>
                    <a:pt x="697" y="96"/>
                    <a:pt x="701" y="94"/>
                    <a:pt x="704" y="93"/>
                  </a:cubicBezTo>
                  <a:lnTo>
                    <a:pt x="702" y="88"/>
                  </a:lnTo>
                  <a:close/>
                  <a:moveTo>
                    <a:pt x="725" y="79"/>
                  </a:moveTo>
                  <a:cubicBezTo>
                    <a:pt x="721" y="80"/>
                    <a:pt x="717" y="82"/>
                    <a:pt x="713" y="83"/>
                  </a:cubicBezTo>
                  <a:cubicBezTo>
                    <a:pt x="715" y="88"/>
                    <a:pt x="715" y="88"/>
                    <a:pt x="715" y="88"/>
                  </a:cubicBezTo>
                  <a:cubicBezTo>
                    <a:pt x="719" y="87"/>
                    <a:pt x="723" y="85"/>
                    <a:pt x="727" y="84"/>
                  </a:cubicBezTo>
                  <a:lnTo>
                    <a:pt x="725" y="79"/>
                  </a:lnTo>
                  <a:close/>
                  <a:moveTo>
                    <a:pt x="747" y="70"/>
                  </a:moveTo>
                  <a:cubicBezTo>
                    <a:pt x="743" y="71"/>
                    <a:pt x="740" y="73"/>
                    <a:pt x="736" y="74"/>
                  </a:cubicBezTo>
                  <a:cubicBezTo>
                    <a:pt x="738" y="79"/>
                    <a:pt x="738" y="79"/>
                    <a:pt x="738" y="79"/>
                  </a:cubicBezTo>
                  <a:cubicBezTo>
                    <a:pt x="741" y="78"/>
                    <a:pt x="745" y="76"/>
                    <a:pt x="749" y="75"/>
                  </a:cubicBezTo>
                  <a:lnTo>
                    <a:pt x="747" y="70"/>
                  </a:lnTo>
                  <a:close/>
                  <a:moveTo>
                    <a:pt x="770" y="62"/>
                  </a:moveTo>
                  <a:cubicBezTo>
                    <a:pt x="766" y="63"/>
                    <a:pt x="762" y="65"/>
                    <a:pt x="758" y="66"/>
                  </a:cubicBezTo>
                  <a:cubicBezTo>
                    <a:pt x="760" y="71"/>
                    <a:pt x="760" y="71"/>
                    <a:pt x="760" y="71"/>
                  </a:cubicBezTo>
                  <a:cubicBezTo>
                    <a:pt x="764" y="70"/>
                    <a:pt x="768" y="68"/>
                    <a:pt x="771" y="67"/>
                  </a:cubicBezTo>
                  <a:lnTo>
                    <a:pt x="770" y="62"/>
                  </a:lnTo>
                  <a:close/>
                  <a:moveTo>
                    <a:pt x="793" y="54"/>
                  </a:moveTo>
                  <a:cubicBezTo>
                    <a:pt x="789" y="56"/>
                    <a:pt x="785" y="57"/>
                    <a:pt x="781" y="58"/>
                  </a:cubicBezTo>
                  <a:cubicBezTo>
                    <a:pt x="783" y="63"/>
                    <a:pt x="783" y="63"/>
                    <a:pt x="783" y="63"/>
                  </a:cubicBezTo>
                  <a:cubicBezTo>
                    <a:pt x="787" y="62"/>
                    <a:pt x="790" y="61"/>
                    <a:pt x="794" y="60"/>
                  </a:cubicBezTo>
                  <a:lnTo>
                    <a:pt x="793" y="54"/>
                  </a:lnTo>
                  <a:close/>
                  <a:moveTo>
                    <a:pt x="815" y="47"/>
                  </a:moveTo>
                  <a:cubicBezTo>
                    <a:pt x="812" y="48"/>
                    <a:pt x="808" y="50"/>
                    <a:pt x="804" y="51"/>
                  </a:cubicBezTo>
                  <a:cubicBezTo>
                    <a:pt x="806" y="56"/>
                    <a:pt x="806" y="56"/>
                    <a:pt x="806" y="56"/>
                  </a:cubicBezTo>
                  <a:cubicBezTo>
                    <a:pt x="809" y="55"/>
                    <a:pt x="813" y="54"/>
                    <a:pt x="817" y="52"/>
                  </a:cubicBezTo>
                  <a:lnTo>
                    <a:pt x="815" y="47"/>
                  </a:lnTo>
                  <a:close/>
                  <a:moveTo>
                    <a:pt x="839" y="41"/>
                  </a:moveTo>
                  <a:cubicBezTo>
                    <a:pt x="835" y="42"/>
                    <a:pt x="831" y="43"/>
                    <a:pt x="827" y="44"/>
                  </a:cubicBezTo>
                  <a:cubicBezTo>
                    <a:pt x="829" y="49"/>
                    <a:pt x="829" y="49"/>
                    <a:pt x="829" y="49"/>
                  </a:cubicBezTo>
                  <a:cubicBezTo>
                    <a:pt x="832" y="48"/>
                    <a:pt x="836" y="47"/>
                    <a:pt x="840" y="46"/>
                  </a:cubicBezTo>
                  <a:lnTo>
                    <a:pt x="839" y="41"/>
                  </a:lnTo>
                  <a:close/>
                  <a:moveTo>
                    <a:pt x="862" y="35"/>
                  </a:moveTo>
                  <a:cubicBezTo>
                    <a:pt x="858" y="36"/>
                    <a:pt x="854" y="37"/>
                    <a:pt x="850" y="38"/>
                  </a:cubicBezTo>
                  <a:cubicBezTo>
                    <a:pt x="852" y="43"/>
                    <a:pt x="852" y="43"/>
                    <a:pt x="852" y="43"/>
                  </a:cubicBezTo>
                  <a:cubicBezTo>
                    <a:pt x="855" y="42"/>
                    <a:pt x="859" y="41"/>
                    <a:pt x="863" y="40"/>
                  </a:cubicBezTo>
                  <a:lnTo>
                    <a:pt x="862" y="35"/>
                  </a:lnTo>
                  <a:close/>
                  <a:moveTo>
                    <a:pt x="885" y="29"/>
                  </a:moveTo>
                  <a:cubicBezTo>
                    <a:pt x="881" y="30"/>
                    <a:pt x="877" y="31"/>
                    <a:pt x="874" y="32"/>
                  </a:cubicBezTo>
                  <a:cubicBezTo>
                    <a:pt x="875" y="37"/>
                    <a:pt x="875" y="37"/>
                    <a:pt x="875" y="37"/>
                  </a:cubicBezTo>
                  <a:cubicBezTo>
                    <a:pt x="879" y="36"/>
                    <a:pt x="883" y="35"/>
                    <a:pt x="886" y="34"/>
                  </a:cubicBezTo>
                  <a:lnTo>
                    <a:pt x="885" y="29"/>
                  </a:lnTo>
                  <a:close/>
                  <a:moveTo>
                    <a:pt x="909" y="24"/>
                  </a:moveTo>
                  <a:cubicBezTo>
                    <a:pt x="905" y="25"/>
                    <a:pt x="901" y="26"/>
                    <a:pt x="897" y="26"/>
                  </a:cubicBezTo>
                  <a:cubicBezTo>
                    <a:pt x="898" y="32"/>
                    <a:pt x="898" y="32"/>
                    <a:pt x="898" y="32"/>
                  </a:cubicBezTo>
                  <a:cubicBezTo>
                    <a:pt x="902" y="31"/>
                    <a:pt x="906" y="30"/>
                    <a:pt x="910" y="29"/>
                  </a:cubicBezTo>
                  <a:lnTo>
                    <a:pt x="909" y="24"/>
                  </a:lnTo>
                  <a:close/>
                  <a:moveTo>
                    <a:pt x="932" y="19"/>
                  </a:moveTo>
                  <a:cubicBezTo>
                    <a:pt x="928" y="20"/>
                    <a:pt x="925" y="21"/>
                    <a:pt x="921" y="22"/>
                  </a:cubicBezTo>
                  <a:cubicBezTo>
                    <a:pt x="922" y="27"/>
                    <a:pt x="922" y="27"/>
                    <a:pt x="922" y="27"/>
                  </a:cubicBezTo>
                  <a:cubicBezTo>
                    <a:pt x="926" y="26"/>
                    <a:pt x="929" y="25"/>
                    <a:pt x="933" y="25"/>
                  </a:cubicBezTo>
                  <a:lnTo>
                    <a:pt x="932" y="19"/>
                  </a:lnTo>
                  <a:close/>
                  <a:moveTo>
                    <a:pt x="956" y="15"/>
                  </a:moveTo>
                  <a:cubicBezTo>
                    <a:pt x="952" y="16"/>
                    <a:pt x="948" y="17"/>
                    <a:pt x="944" y="17"/>
                  </a:cubicBezTo>
                  <a:cubicBezTo>
                    <a:pt x="945" y="23"/>
                    <a:pt x="945" y="23"/>
                    <a:pt x="945" y="23"/>
                  </a:cubicBezTo>
                  <a:cubicBezTo>
                    <a:pt x="949" y="22"/>
                    <a:pt x="953" y="21"/>
                    <a:pt x="957" y="21"/>
                  </a:cubicBezTo>
                  <a:lnTo>
                    <a:pt x="956" y="15"/>
                  </a:lnTo>
                  <a:close/>
                  <a:moveTo>
                    <a:pt x="980" y="12"/>
                  </a:moveTo>
                  <a:cubicBezTo>
                    <a:pt x="976" y="12"/>
                    <a:pt x="972" y="13"/>
                    <a:pt x="968" y="13"/>
                  </a:cubicBezTo>
                  <a:cubicBezTo>
                    <a:pt x="969" y="19"/>
                    <a:pt x="969" y="19"/>
                    <a:pt x="969" y="19"/>
                  </a:cubicBezTo>
                  <a:cubicBezTo>
                    <a:pt x="973" y="18"/>
                    <a:pt x="977" y="18"/>
                    <a:pt x="981" y="17"/>
                  </a:cubicBezTo>
                  <a:lnTo>
                    <a:pt x="980" y="12"/>
                  </a:lnTo>
                  <a:close/>
                  <a:moveTo>
                    <a:pt x="1004" y="9"/>
                  </a:moveTo>
                  <a:cubicBezTo>
                    <a:pt x="1000" y="9"/>
                    <a:pt x="996" y="10"/>
                    <a:pt x="992" y="10"/>
                  </a:cubicBezTo>
                  <a:cubicBezTo>
                    <a:pt x="993" y="15"/>
                    <a:pt x="993" y="15"/>
                    <a:pt x="993" y="15"/>
                  </a:cubicBezTo>
                  <a:cubicBezTo>
                    <a:pt x="996" y="15"/>
                    <a:pt x="1000" y="14"/>
                    <a:pt x="1004" y="14"/>
                  </a:cubicBezTo>
                  <a:lnTo>
                    <a:pt x="1004" y="9"/>
                  </a:lnTo>
                  <a:close/>
                  <a:moveTo>
                    <a:pt x="1028" y="6"/>
                  </a:moveTo>
                  <a:cubicBezTo>
                    <a:pt x="1024" y="6"/>
                    <a:pt x="1020" y="7"/>
                    <a:pt x="1016" y="7"/>
                  </a:cubicBezTo>
                  <a:cubicBezTo>
                    <a:pt x="1016" y="13"/>
                    <a:pt x="1016" y="13"/>
                    <a:pt x="1016" y="13"/>
                  </a:cubicBezTo>
                  <a:cubicBezTo>
                    <a:pt x="1020" y="12"/>
                    <a:pt x="1024" y="12"/>
                    <a:pt x="1028" y="11"/>
                  </a:cubicBezTo>
                  <a:lnTo>
                    <a:pt x="1028" y="6"/>
                  </a:lnTo>
                  <a:close/>
                  <a:moveTo>
                    <a:pt x="1052" y="4"/>
                  </a:moveTo>
                  <a:cubicBezTo>
                    <a:pt x="1048" y="4"/>
                    <a:pt x="1044" y="5"/>
                    <a:pt x="1040" y="5"/>
                  </a:cubicBezTo>
                  <a:cubicBezTo>
                    <a:pt x="1040" y="10"/>
                    <a:pt x="1040" y="10"/>
                    <a:pt x="1040" y="10"/>
                  </a:cubicBezTo>
                  <a:cubicBezTo>
                    <a:pt x="1044" y="10"/>
                    <a:pt x="1048" y="10"/>
                    <a:pt x="1052" y="9"/>
                  </a:cubicBezTo>
                  <a:lnTo>
                    <a:pt x="1052" y="4"/>
                  </a:lnTo>
                  <a:close/>
                  <a:moveTo>
                    <a:pt x="1076" y="2"/>
                  </a:moveTo>
                  <a:cubicBezTo>
                    <a:pt x="1072" y="2"/>
                    <a:pt x="1068" y="3"/>
                    <a:pt x="1064" y="3"/>
                  </a:cubicBezTo>
                  <a:cubicBezTo>
                    <a:pt x="1064" y="8"/>
                    <a:pt x="1064" y="8"/>
                    <a:pt x="1064" y="8"/>
                  </a:cubicBezTo>
                  <a:cubicBezTo>
                    <a:pt x="1068" y="8"/>
                    <a:pt x="1072" y="8"/>
                    <a:pt x="1076" y="8"/>
                  </a:cubicBezTo>
                  <a:lnTo>
                    <a:pt x="1076" y="2"/>
                  </a:lnTo>
                  <a:close/>
                  <a:moveTo>
                    <a:pt x="1100" y="1"/>
                  </a:moveTo>
                  <a:cubicBezTo>
                    <a:pt x="1096" y="1"/>
                    <a:pt x="1092" y="1"/>
                    <a:pt x="1088" y="2"/>
                  </a:cubicBezTo>
                  <a:cubicBezTo>
                    <a:pt x="1088" y="7"/>
                    <a:pt x="1088" y="7"/>
                    <a:pt x="1088" y="7"/>
                  </a:cubicBezTo>
                  <a:cubicBezTo>
                    <a:pt x="1092" y="7"/>
                    <a:pt x="1096" y="7"/>
                    <a:pt x="1100" y="6"/>
                  </a:cubicBezTo>
                  <a:lnTo>
                    <a:pt x="1100" y="1"/>
                  </a:lnTo>
                  <a:close/>
                  <a:moveTo>
                    <a:pt x="1124" y="0"/>
                  </a:moveTo>
                  <a:cubicBezTo>
                    <a:pt x="1120" y="1"/>
                    <a:pt x="1116" y="1"/>
                    <a:pt x="1112" y="1"/>
                  </a:cubicBezTo>
                  <a:cubicBezTo>
                    <a:pt x="1112" y="6"/>
                    <a:pt x="1112" y="6"/>
                    <a:pt x="1112" y="6"/>
                  </a:cubicBezTo>
                  <a:cubicBezTo>
                    <a:pt x="1116" y="6"/>
                    <a:pt x="1120" y="6"/>
                    <a:pt x="1124" y="6"/>
                  </a:cubicBezTo>
                  <a:cubicBezTo>
                    <a:pt x="1124" y="0"/>
                    <a:pt x="1124" y="0"/>
                    <a:pt x="1124" y="0"/>
                  </a:cubicBezTo>
                  <a:close/>
                  <a:moveTo>
                    <a:pt x="1148" y="0"/>
                  </a:moveTo>
                  <a:cubicBezTo>
                    <a:pt x="1147" y="0"/>
                    <a:pt x="1146" y="0"/>
                    <a:pt x="1145" y="0"/>
                  </a:cubicBezTo>
                  <a:cubicBezTo>
                    <a:pt x="1142" y="0"/>
                    <a:pt x="1139" y="0"/>
                    <a:pt x="1136" y="0"/>
                  </a:cubicBezTo>
                  <a:cubicBezTo>
                    <a:pt x="1136" y="6"/>
                    <a:pt x="1136" y="6"/>
                    <a:pt x="1136" y="6"/>
                  </a:cubicBezTo>
                  <a:cubicBezTo>
                    <a:pt x="1139" y="6"/>
                    <a:pt x="1142" y="6"/>
                    <a:pt x="1145" y="6"/>
                  </a:cubicBezTo>
                  <a:cubicBezTo>
                    <a:pt x="1146" y="6"/>
                    <a:pt x="1147" y="6"/>
                    <a:pt x="1148" y="6"/>
                  </a:cubicBezTo>
                  <a:lnTo>
                    <a:pt x="1148" y="0"/>
                  </a:lnTo>
                  <a:close/>
                  <a:moveTo>
                    <a:pt x="1172" y="1"/>
                  </a:moveTo>
                  <a:cubicBezTo>
                    <a:pt x="1168" y="0"/>
                    <a:pt x="1164" y="0"/>
                    <a:pt x="1160" y="0"/>
                  </a:cubicBezTo>
                  <a:cubicBezTo>
                    <a:pt x="1160" y="6"/>
                    <a:pt x="1160" y="6"/>
                    <a:pt x="1160" y="6"/>
                  </a:cubicBezTo>
                  <a:cubicBezTo>
                    <a:pt x="1164" y="6"/>
                    <a:pt x="1168" y="6"/>
                    <a:pt x="1172" y="6"/>
                  </a:cubicBezTo>
                  <a:lnTo>
                    <a:pt x="1172" y="1"/>
                  </a:lnTo>
                  <a:close/>
                  <a:moveTo>
                    <a:pt x="1196" y="1"/>
                  </a:moveTo>
                  <a:cubicBezTo>
                    <a:pt x="1192" y="1"/>
                    <a:pt x="1188" y="1"/>
                    <a:pt x="1184" y="1"/>
                  </a:cubicBezTo>
                  <a:cubicBezTo>
                    <a:pt x="1184" y="6"/>
                    <a:pt x="1184" y="6"/>
                    <a:pt x="1184" y="6"/>
                  </a:cubicBezTo>
                  <a:cubicBezTo>
                    <a:pt x="1188" y="6"/>
                    <a:pt x="1192" y="6"/>
                    <a:pt x="1196" y="7"/>
                  </a:cubicBezTo>
                  <a:lnTo>
                    <a:pt x="1196" y="1"/>
                  </a:lnTo>
                  <a:close/>
                  <a:moveTo>
                    <a:pt x="1220" y="3"/>
                  </a:moveTo>
                  <a:cubicBezTo>
                    <a:pt x="1216" y="2"/>
                    <a:pt x="1212" y="2"/>
                    <a:pt x="1208" y="2"/>
                  </a:cubicBezTo>
                  <a:cubicBezTo>
                    <a:pt x="1208" y="7"/>
                    <a:pt x="1208" y="7"/>
                    <a:pt x="1208" y="7"/>
                  </a:cubicBezTo>
                  <a:cubicBezTo>
                    <a:pt x="1212" y="7"/>
                    <a:pt x="1215" y="8"/>
                    <a:pt x="1219" y="8"/>
                  </a:cubicBezTo>
                  <a:lnTo>
                    <a:pt x="1220" y="3"/>
                  </a:lnTo>
                  <a:close/>
                  <a:moveTo>
                    <a:pt x="1244" y="4"/>
                  </a:moveTo>
                  <a:cubicBezTo>
                    <a:pt x="1240" y="4"/>
                    <a:pt x="1236" y="4"/>
                    <a:pt x="1232" y="3"/>
                  </a:cubicBezTo>
                  <a:cubicBezTo>
                    <a:pt x="1231" y="9"/>
                    <a:pt x="1231" y="9"/>
                    <a:pt x="1231" y="9"/>
                  </a:cubicBezTo>
                  <a:cubicBezTo>
                    <a:pt x="1235" y="9"/>
                    <a:pt x="1239" y="9"/>
                    <a:pt x="1243" y="10"/>
                  </a:cubicBezTo>
                  <a:lnTo>
                    <a:pt x="1244" y="4"/>
                  </a:lnTo>
                  <a:close/>
                  <a:moveTo>
                    <a:pt x="1268" y="6"/>
                  </a:moveTo>
                  <a:cubicBezTo>
                    <a:pt x="1264" y="6"/>
                    <a:pt x="1260" y="6"/>
                    <a:pt x="1256" y="5"/>
                  </a:cubicBezTo>
                  <a:cubicBezTo>
                    <a:pt x="1255" y="11"/>
                    <a:pt x="1255" y="11"/>
                    <a:pt x="1255" y="11"/>
                  </a:cubicBezTo>
                  <a:cubicBezTo>
                    <a:pt x="1259" y="11"/>
                    <a:pt x="1263" y="11"/>
                    <a:pt x="1267" y="12"/>
                  </a:cubicBezTo>
                  <a:lnTo>
                    <a:pt x="1268" y="6"/>
                  </a:lnTo>
                  <a:close/>
                  <a:moveTo>
                    <a:pt x="1292" y="9"/>
                  </a:moveTo>
                  <a:cubicBezTo>
                    <a:pt x="1288" y="9"/>
                    <a:pt x="1284" y="8"/>
                    <a:pt x="1280" y="8"/>
                  </a:cubicBezTo>
                  <a:cubicBezTo>
                    <a:pt x="1279" y="13"/>
                    <a:pt x="1279" y="13"/>
                    <a:pt x="1279" y="13"/>
                  </a:cubicBezTo>
                  <a:cubicBezTo>
                    <a:pt x="1283" y="14"/>
                    <a:pt x="1287" y="14"/>
                    <a:pt x="1291" y="14"/>
                  </a:cubicBezTo>
                  <a:lnTo>
                    <a:pt x="1292" y="9"/>
                  </a:lnTo>
                  <a:close/>
                  <a:moveTo>
                    <a:pt x="1315" y="12"/>
                  </a:moveTo>
                  <a:cubicBezTo>
                    <a:pt x="1312" y="12"/>
                    <a:pt x="1308" y="11"/>
                    <a:pt x="1304" y="11"/>
                  </a:cubicBezTo>
                  <a:cubicBezTo>
                    <a:pt x="1303" y="16"/>
                    <a:pt x="1303" y="16"/>
                    <a:pt x="1303" y="16"/>
                  </a:cubicBezTo>
                  <a:cubicBezTo>
                    <a:pt x="1307" y="17"/>
                    <a:pt x="1311" y="17"/>
                    <a:pt x="1315" y="18"/>
                  </a:cubicBezTo>
                  <a:lnTo>
                    <a:pt x="1315" y="12"/>
                  </a:lnTo>
                  <a:close/>
                  <a:moveTo>
                    <a:pt x="1339" y="16"/>
                  </a:moveTo>
                  <a:cubicBezTo>
                    <a:pt x="1335" y="15"/>
                    <a:pt x="1331" y="15"/>
                    <a:pt x="1327" y="14"/>
                  </a:cubicBezTo>
                  <a:cubicBezTo>
                    <a:pt x="1327" y="19"/>
                    <a:pt x="1327" y="19"/>
                    <a:pt x="1327" y="19"/>
                  </a:cubicBezTo>
                  <a:cubicBezTo>
                    <a:pt x="1330" y="20"/>
                    <a:pt x="1334" y="21"/>
                    <a:pt x="1338" y="21"/>
                  </a:cubicBezTo>
                  <a:lnTo>
                    <a:pt x="1339" y="16"/>
                  </a:lnTo>
                  <a:close/>
                  <a:moveTo>
                    <a:pt x="1363" y="20"/>
                  </a:moveTo>
                  <a:cubicBezTo>
                    <a:pt x="1359" y="19"/>
                    <a:pt x="1355" y="19"/>
                    <a:pt x="1351" y="18"/>
                  </a:cubicBezTo>
                  <a:cubicBezTo>
                    <a:pt x="1350" y="23"/>
                    <a:pt x="1350" y="23"/>
                    <a:pt x="1350" y="23"/>
                  </a:cubicBezTo>
                  <a:cubicBezTo>
                    <a:pt x="1354" y="24"/>
                    <a:pt x="1358" y="25"/>
                    <a:pt x="1362" y="25"/>
                  </a:cubicBezTo>
                  <a:cubicBezTo>
                    <a:pt x="1363" y="20"/>
                    <a:pt x="1363" y="20"/>
                    <a:pt x="1363" y="20"/>
                  </a:cubicBezTo>
                  <a:close/>
                  <a:moveTo>
                    <a:pt x="1387" y="25"/>
                  </a:moveTo>
                  <a:cubicBezTo>
                    <a:pt x="1383" y="24"/>
                    <a:pt x="1379" y="23"/>
                    <a:pt x="1375" y="23"/>
                  </a:cubicBezTo>
                  <a:cubicBezTo>
                    <a:pt x="1374" y="28"/>
                    <a:pt x="1374" y="28"/>
                    <a:pt x="1374" y="28"/>
                  </a:cubicBezTo>
                  <a:cubicBezTo>
                    <a:pt x="1378" y="29"/>
                    <a:pt x="1382" y="29"/>
                    <a:pt x="1385" y="30"/>
                  </a:cubicBezTo>
                  <a:lnTo>
                    <a:pt x="1387" y="25"/>
                  </a:lnTo>
                  <a:close/>
                  <a:moveTo>
                    <a:pt x="1410" y="30"/>
                  </a:moveTo>
                  <a:cubicBezTo>
                    <a:pt x="1406" y="29"/>
                    <a:pt x="1402" y="28"/>
                    <a:pt x="1398" y="27"/>
                  </a:cubicBezTo>
                  <a:cubicBezTo>
                    <a:pt x="1397" y="33"/>
                    <a:pt x="1397" y="33"/>
                    <a:pt x="1397" y="33"/>
                  </a:cubicBezTo>
                  <a:cubicBezTo>
                    <a:pt x="1401" y="34"/>
                    <a:pt x="1405" y="34"/>
                    <a:pt x="1409" y="35"/>
                  </a:cubicBezTo>
                  <a:lnTo>
                    <a:pt x="1410" y="30"/>
                  </a:lnTo>
                  <a:close/>
                  <a:moveTo>
                    <a:pt x="1433" y="36"/>
                  </a:moveTo>
                  <a:cubicBezTo>
                    <a:pt x="1429" y="35"/>
                    <a:pt x="1426" y="34"/>
                    <a:pt x="1422" y="33"/>
                  </a:cubicBezTo>
                  <a:cubicBezTo>
                    <a:pt x="1420" y="38"/>
                    <a:pt x="1420" y="38"/>
                    <a:pt x="1420" y="38"/>
                  </a:cubicBezTo>
                  <a:cubicBezTo>
                    <a:pt x="1424" y="39"/>
                    <a:pt x="1428" y="40"/>
                    <a:pt x="1432" y="41"/>
                  </a:cubicBezTo>
                  <a:lnTo>
                    <a:pt x="1433" y="36"/>
                  </a:lnTo>
                  <a:close/>
                  <a:moveTo>
                    <a:pt x="1457" y="42"/>
                  </a:moveTo>
                  <a:cubicBezTo>
                    <a:pt x="1453" y="41"/>
                    <a:pt x="1449" y="40"/>
                    <a:pt x="1445" y="39"/>
                  </a:cubicBezTo>
                  <a:cubicBezTo>
                    <a:pt x="1444" y="44"/>
                    <a:pt x="1444" y="44"/>
                    <a:pt x="1444" y="44"/>
                  </a:cubicBezTo>
                  <a:cubicBezTo>
                    <a:pt x="1447" y="45"/>
                    <a:pt x="1451" y="46"/>
                    <a:pt x="1455" y="47"/>
                  </a:cubicBezTo>
                  <a:lnTo>
                    <a:pt x="1457" y="42"/>
                  </a:lnTo>
                  <a:close/>
                  <a:moveTo>
                    <a:pt x="1480" y="49"/>
                  </a:moveTo>
                  <a:cubicBezTo>
                    <a:pt x="1476" y="48"/>
                    <a:pt x="1472" y="46"/>
                    <a:pt x="1468" y="45"/>
                  </a:cubicBezTo>
                  <a:cubicBezTo>
                    <a:pt x="1467" y="50"/>
                    <a:pt x="1467" y="50"/>
                    <a:pt x="1467" y="50"/>
                  </a:cubicBezTo>
                  <a:cubicBezTo>
                    <a:pt x="1471" y="52"/>
                    <a:pt x="1474" y="53"/>
                    <a:pt x="1478" y="54"/>
                  </a:cubicBezTo>
                  <a:lnTo>
                    <a:pt x="1480" y="49"/>
                  </a:lnTo>
                  <a:close/>
                  <a:moveTo>
                    <a:pt x="1503" y="56"/>
                  </a:moveTo>
                  <a:cubicBezTo>
                    <a:pt x="1499" y="55"/>
                    <a:pt x="1495" y="53"/>
                    <a:pt x="1491" y="52"/>
                  </a:cubicBezTo>
                  <a:cubicBezTo>
                    <a:pt x="1490" y="57"/>
                    <a:pt x="1490" y="57"/>
                    <a:pt x="1490" y="57"/>
                  </a:cubicBezTo>
                  <a:cubicBezTo>
                    <a:pt x="1493" y="59"/>
                    <a:pt x="1497" y="60"/>
                    <a:pt x="1501" y="61"/>
                  </a:cubicBezTo>
                  <a:lnTo>
                    <a:pt x="1503" y="56"/>
                  </a:lnTo>
                  <a:close/>
                  <a:moveTo>
                    <a:pt x="1525" y="64"/>
                  </a:moveTo>
                  <a:cubicBezTo>
                    <a:pt x="1522" y="62"/>
                    <a:pt x="1518" y="61"/>
                    <a:pt x="1514" y="60"/>
                  </a:cubicBezTo>
                  <a:cubicBezTo>
                    <a:pt x="1512" y="65"/>
                    <a:pt x="1512" y="65"/>
                    <a:pt x="1512" y="65"/>
                  </a:cubicBezTo>
                  <a:cubicBezTo>
                    <a:pt x="1516" y="66"/>
                    <a:pt x="1520" y="67"/>
                    <a:pt x="1524" y="69"/>
                  </a:cubicBezTo>
                  <a:lnTo>
                    <a:pt x="1525" y="64"/>
                  </a:lnTo>
                  <a:close/>
                  <a:moveTo>
                    <a:pt x="1548" y="72"/>
                  </a:moveTo>
                  <a:cubicBezTo>
                    <a:pt x="1544" y="70"/>
                    <a:pt x="1541" y="69"/>
                    <a:pt x="1537" y="68"/>
                  </a:cubicBezTo>
                  <a:cubicBezTo>
                    <a:pt x="1535" y="73"/>
                    <a:pt x="1535" y="73"/>
                    <a:pt x="1535" y="73"/>
                  </a:cubicBezTo>
                  <a:cubicBezTo>
                    <a:pt x="1539" y="74"/>
                    <a:pt x="1542" y="75"/>
                    <a:pt x="1546" y="77"/>
                  </a:cubicBezTo>
                  <a:lnTo>
                    <a:pt x="1548" y="72"/>
                  </a:lnTo>
                  <a:close/>
                  <a:moveTo>
                    <a:pt x="1571" y="80"/>
                  </a:moveTo>
                  <a:cubicBezTo>
                    <a:pt x="1567" y="79"/>
                    <a:pt x="1563" y="77"/>
                    <a:pt x="1559" y="76"/>
                  </a:cubicBezTo>
                  <a:cubicBezTo>
                    <a:pt x="1557" y="81"/>
                    <a:pt x="1557" y="81"/>
                    <a:pt x="1557" y="81"/>
                  </a:cubicBezTo>
                  <a:cubicBezTo>
                    <a:pt x="1561" y="82"/>
                    <a:pt x="1565" y="84"/>
                    <a:pt x="1569" y="85"/>
                  </a:cubicBezTo>
                  <a:lnTo>
                    <a:pt x="1571" y="80"/>
                  </a:lnTo>
                  <a:close/>
                  <a:moveTo>
                    <a:pt x="1593" y="90"/>
                  </a:moveTo>
                  <a:cubicBezTo>
                    <a:pt x="1589" y="88"/>
                    <a:pt x="1585" y="86"/>
                    <a:pt x="1582" y="85"/>
                  </a:cubicBezTo>
                  <a:cubicBezTo>
                    <a:pt x="1580" y="90"/>
                    <a:pt x="1580" y="90"/>
                    <a:pt x="1580" y="90"/>
                  </a:cubicBezTo>
                  <a:cubicBezTo>
                    <a:pt x="1583" y="91"/>
                    <a:pt x="1587" y="93"/>
                    <a:pt x="1591" y="95"/>
                  </a:cubicBezTo>
                  <a:lnTo>
                    <a:pt x="1593" y="90"/>
                  </a:lnTo>
                  <a:close/>
                  <a:moveTo>
                    <a:pt x="1615" y="99"/>
                  </a:moveTo>
                  <a:cubicBezTo>
                    <a:pt x="1611" y="98"/>
                    <a:pt x="1607" y="96"/>
                    <a:pt x="1604" y="94"/>
                  </a:cubicBezTo>
                  <a:cubicBezTo>
                    <a:pt x="1602" y="99"/>
                    <a:pt x="1602" y="99"/>
                    <a:pt x="1602" y="99"/>
                  </a:cubicBezTo>
                  <a:cubicBezTo>
                    <a:pt x="1605" y="101"/>
                    <a:pt x="1609" y="103"/>
                    <a:pt x="1613" y="104"/>
                  </a:cubicBezTo>
                  <a:lnTo>
                    <a:pt x="1615" y="99"/>
                  </a:lnTo>
                  <a:close/>
                  <a:moveTo>
                    <a:pt x="1637" y="109"/>
                  </a:moveTo>
                  <a:cubicBezTo>
                    <a:pt x="1633" y="108"/>
                    <a:pt x="1629" y="106"/>
                    <a:pt x="1626" y="104"/>
                  </a:cubicBezTo>
                  <a:cubicBezTo>
                    <a:pt x="1623" y="109"/>
                    <a:pt x="1623" y="109"/>
                    <a:pt x="1623" y="109"/>
                  </a:cubicBezTo>
                  <a:cubicBezTo>
                    <a:pt x="1627" y="111"/>
                    <a:pt x="1631" y="113"/>
                    <a:pt x="1634" y="114"/>
                  </a:cubicBezTo>
                  <a:lnTo>
                    <a:pt x="1637" y="109"/>
                  </a:lnTo>
                  <a:close/>
                  <a:moveTo>
                    <a:pt x="1658" y="120"/>
                  </a:moveTo>
                  <a:cubicBezTo>
                    <a:pt x="1655" y="118"/>
                    <a:pt x="1651" y="116"/>
                    <a:pt x="1647" y="115"/>
                  </a:cubicBezTo>
                  <a:cubicBezTo>
                    <a:pt x="1645" y="119"/>
                    <a:pt x="1645" y="119"/>
                    <a:pt x="1645" y="119"/>
                  </a:cubicBezTo>
                  <a:cubicBezTo>
                    <a:pt x="1649" y="121"/>
                    <a:pt x="1652" y="123"/>
                    <a:pt x="1656" y="125"/>
                  </a:cubicBezTo>
                  <a:lnTo>
                    <a:pt x="1658" y="120"/>
                  </a:lnTo>
                  <a:close/>
                  <a:moveTo>
                    <a:pt x="1680" y="131"/>
                  </a:moveTo>
                  <a:cubicBezTo>
                    <a:pt x="1676" y="129"/>
                    <a:pt x="1672" y="127"/>
                    <a:pt x="1669" y="126"/>
                  </a:cubicBezTo>
                  <a:cubicBezTo>
                    <a:pt x="1666" y="130"/>
                    <a:pt x="1666" y="130"/>
                    <a:pt x="1666" y="130"/>
                  </a:cubicBezTo>
                  <a:cubicBezTo>
                    <a:pt x="1670" y="132"/>
                    <a:pt x="1673" y="134"/>
                    <a:pt x="1677" y="136"/>
                  </a:cubicBezTo>
                  <a:lnTo>
                    <a:pt x="1680" y="131"/>
                  </a:lnTo>
                  <a:close/>
                  <a:moveTo>
                    <a:pt x="1701" y="143"/>
                  </a:moveTo>
                  <a:cubicBezTo>
                    <a:pt x="1697" y="141"/>
                    <a:pt x="1694" y="139"/>
                    <a:pt x="1690" y="137"/>
                  </a:cubicBezTo>
                  <a:cubicBezTo>
                    <a:pt x="1688" y="142"/>
                    <a:pt x="1688" y="142"/>
                    <a:pt x="1688" y="142"/>
                  </a:cubicBezTo>
                  <a:cubicBezTo>
                    <a:pt x="1691" y="143"/>
                    <a:pt x="1695" y="145"/>
                    <a:pt x="1698" y="147"/>
                  </a:cubicBezTo>
                  <a:lnTo>
                    <a:pt x="1701" y="143"/>
                  </a:lnTo>
                  <a:close/>
                  <a:moveTo>
                    <a:pt x="1721" y="155"/>
                  </a:moveTo>
                  <a:cubicBezTo>
                    <a:pt x="1718" y="153"/>
                    <a:pt x="1715" y="151"/>
                    <a:pt x="1711" y="149"/>
                  </a:cubicBezTo>
                  <a:cubicBezTo>
                    <a:pt x="1708" y="153"/>
                    <a:pt x="1708" y="153"/>
                    <a:pt x="1708" y="153"/>
                  </a:cubicBezTo>
                  <a:cubicBezTo>
                    <a:pt x="1712" y="155"/>
                    <a:pt x="1715" y="157"/>
                    <a:pt x="1719" y="159"/>
                  </a:cubicBezTo>
                  <a:lnTo>
                    <a:pt x="1721" y="155"/>
                  </a:lnTo>
                  <a:close/>
                  <a:moveTo>
                    <a:pt x="1742" y="167"/>
                  </a:moveTo>
                  <a:cubicBezTo>
                    <a:pt x="1738" y="165"/>
                    <a:pt x="1735" y="163"/>
                    <a:pt x="1732" y="161"/>
                  </a:cubicBezTo>
                  <a:cubicBezTo>
                    <a:pt x="1729" y="165"/>
                    <a:pt x="1729" y="165"/>
                    <a:pt x="1729" y="165"/>
                  </a:cubicBezTo>
                  <a:cubicBezTo>
                    <a:pt x="1732" y="167"/>
                    <a:pt x="1736" y="170"/>
                    <a:pt x="1739" y="172"/>
                  </a:cubicBezTo>
                  <a:lnTo>
                    <a:pt x="1742" y="167"/>
                  </a:lnTo>
                  <a:close/>
                  <a:moveTo>
                    <a:pt x="1762" y="180"/>
                  </a:moveTo>
                  <a:cubicBezTo>
                    <a:pt x="1759" y="178"/>
                    <a:pt x="1755" y="176"/>
                    <a:pt x="1752" y="174"/>
                  </a:cubicBezTo>
                  <a:cubicBezTo>
                    <a:pt x="1749" y="178"/>
                    <a:pt x="1749" y="178"/>
                    <a:pt x="1749" y="178"/>
                  </a:cubicBezTo>
                  <a:cubicBezTo>
                    <a:pt x="1752" y="180"/>
                    <a:pt x="1756" y="182"/>
                    <a:pt x="1759" y="184"/>
                  </a:cubicBezTo>
                  <a:lnTo>
                    <a:pt x="1762" y="180"/>
                  </a:lnTo>
                  <a:close/>
                  <a:moveTo>
                    <a:pt x="1782" y="193"/>
                  </a:moveTo>
                  <a:cubicBezTo>
                    <a:pt x="1779" y="191"/>
                    <a:pt x="1775" y="189"/>
                    <a:pt x="1772" y="187"/>
                  </a:cubicBezTo>
                  <a:cubicBezTo>
                    <a:pt x="1769" y="191"/>
                    <a:pt x="1769" y="191"/>
                    <a:pt x="1769" y="191"/>
                  </a:cubicBezTo>
                  <a:cubicBezTo>
                    <a:pt x="1772" y="193"/>
                    <a:pt x="1776" y="196"/>
                    <a:pt x="1779" y="198"/>
                  </a:cubicBezTo>
                  <a:cubicBezTo>
                    <a:pt x="1782" y="193"/>
                    <a:pt x="1782" y="193"/>
                    <a:pt x="1782" y="193"/>
                  </a:cubicBezTo>
                  <a:close/>
                  <a:moveTo>
                    <a:pt x="1802" y="207"/>
                  </a:moveTo>
                  <a:cubicBezTo>
                    <a:pt x="1798" y="205"/>
                    <a:pt x="1795" y="202"/>
                    <a:pt x="1792" y="200"/>
                  </a:cubicBezTo>
                  <a:cubicBezTo>
                    <a:pt x="1789" y="205"/>
                    <a:pt x="1789" y="205"/>
                    <a:pt x="1789" y="205"/>
                  </a:cubicBezTo>
                  <a:cubicBezTo>
                    <a:pt x="1792" y="207"/>
                    <a:pt x="1795" y="209"/>
                    <a:pt x="1799" y="211"/>
                  </a:cubicBezTo>
                  <a:lnTo>
                    <a:pt x="1802" y="207"/>
                  </a:lnTo>
                  <a:close/>
                  <a:moveTo>
                    <a:pt x="1821" y="221"/>
                  </a:moveTo>
                  <a:cubicBezTo>
                    <a:pt x="1818" y="219"/>
                    <a:pt x="1815" y="217"/>
                    <a:pt x="1811" y="214"/>
                  </a:cubicBezTo>
                  <a:cubicBezTo>
                    <a:pt x="1808" y="218"/>
                    <a:pt x="1808" y="218"/>
                    <a:pt x="1808" y="218"/>
                  </a:cubicBezTo>
                  <a:cubicBezTo>
                    <a:pt x="1811" y="221"/>
                    <a:pt x="1815" y="223"/>
                    <a:pt x="1818" y="226"/>
                  </a:cubicBezTo>
                  <a:lnTo>
                    <a:pt x="1821" y="221"/>
                  </a:lnTo>
                  <a:close/>
                  <a:moveTo>
                    <a:pt x="1840" y="236"/>
                  </a:moveTo>
                  <a:cubicBezTo>
                    <a:pt x="1837" y="233"/>
                    <a:pt x="1834" y="231"/>
                    <a:pt x="1831" y="229"/>
                  </a:cubicBezTo>
                  <a:cubicBezTo>
                    <a:pt x="1827" y="233"/>
                    <a:pt x="1827" y="233"/>
                    <a:pt x="1827" y="233"/>
                  </a:cubicBezTo>
                  <a:cubicBezTo>
                    <a:pt x="1830" y="235"/>
                    <a:pt x="1834" y="238"/>
                    <a:pt x="1837" y="240"/>
                  </a:cubicBezTo>
                  <a:lnTo>
                    <a:pt x="1840" y="236"/>
                  </a:lnTo>
                  <a:close/>
                  <a:moveTo>
                    <a:pt x="1859" y="251"/>
                  </a:moveTo>
                  <a:cubicBezTo>
                    <a:pt x="1856" y="248"/>
                    <a:pt x="1853" y="246"/>
                    <a:pt x="1849" y="243"/>
                  </a:cubicBezTo>
                  <a:cubicBezTo>
                    <a:pt x="1846" y="248"/>
                    <a:pt x="1846" y="248"/>
                    <a:pt x="1846" y="248"/>
                  </a:cubicBezTo>
                  <a:cubicBezTo>
                    <a:pt x="1849" y="250"/>
                    <a:pt x="1852" y="253"/>
                    <a:pt x="1855" y="255"/>
                  </a:cubicBezTo>
                  <a:lnTo>
                    <a:pt x="1859" y="251"/>
                  </a:lnTo>
                  <a:close/>
                  <a:moveTo>
                    <a:pt x="1877" y="266"/>
                  </a:moveTo>
                  <a:cubicBezTo>
                    <a:pt x="1874" y="264"/>
                    <a:pt x="1871" y="261"/>
                    <a:pt x="1868" y="259"/>
                  </a:cubicBezTo>
                  <a:cubicBezTo>
                    <a:pt x="1865" y="263"/>
                    <a:pt x="1865" y="263"/>
                    <a:pt x="1865" y="263"/>
                  </a:cubicBezTo>
                  <a:cubicBezTo>
                    <a:pt x="1868" y="265"/>
                    <a:pt x="1871" y="268"/>
                    <a:pt x="1874" y="270"/>
                  </a:cubicBezTo>
                  <a:lnTo>
                    <a:pt x="1877" y="266"/>
                  </a:lnTo>
                  <a:close/>
                  <a:moveTo>
                    <a:pt x="1895" y="282"/>
                  </a:moveTo>
                  <a:cubicBezTo>
                    <a:pt x="1892" y="280"/>
                    <a:pt x="1889" y="277"/>
                    <a:pt x="1886" y="274"/>
                  </a:cubicBezTo>
                  <a:cubicBezTo>
                    <a:pt x="1883" y="278"/>
                    <a:pt x="1883" y="278"/>
                    <a:pt x="1883" y="278"/>
                  </a:cubicBezTo>
                  <a:cubicBezTo>
                    <a:pt x="1886" y="281"/>
                    <a:pt x="1889" y="284"/>
                    <a:pt x="1892" y="286"/>
                  </a:cubicBezTo>
                  <a:lnTo>
                    <a:pt x="1895" y="282"/>
                  </a:lnTo>
                  <a:close/>
                  <a:moveTo>
                    <a:pt x="1913" y="299"/>
                  </a:moveTo>
                  <a:cubicBezTo>
                    <a:pt x="1910" y="296"/>
                    <a:pt x="1907" y="293"/>
                    <a:pt x="1904" y="290"/>
                  </a:cubicBezTo>
                  <a:cubicBezTo>
                    <a:pt x="1901" y="294"/>
                    <a:pt x="1901" y="294"/>
                    <a:pt x="1901" y="294"/>
                  </a:cubicBezTo>
                  <a:cubicBezTo>
                    <a:pt x="1904" y="297"/>
                    <a:pt x="1906" y="300"/>
                    <a:pt x="1909" y="302"/>
                  </a:cubicBezTo>
                  <a:lnTo>
                    <a:pt x="1913" y="299"/>
                  </a:lnTo>
                  <a:close/>
                  <a:moveTo>
                    <a:pt x="1930" y="315"/>
                  </a:moveTo>
                  <a:cubicBezTo>
                    <a:pt x="1928" y="312"/>
                    <a:pt x="1925" y="310"/>
                    <a:pt x="1922" y="307"/>
                  </a:cubicBezTo>
                  <a:cubicBezTo>
                    <a:pt x="1918" y="311"/>
                    <a:pt x="1918" y="311"/>
                    <a:pt x="1918" y="311"/>
                  </a:cubicBezTo>
                  <a:cubicBezTo>
                    <a:pt x="1921" y="313"/>
                    <a:pt x="1924" y="316"/>
                    <a:pt x="1927" y="319"/>
                  </a:cubicBezTo>
                  <a:lnTo>
                    <a:pt x="1930" y="315"/>
                  </a:lnTo>
                  <a:close/>
                  <a:moveTo>
                    <a:pt x="1947" y="332"/>
                  </a:moveTo>
                  <a:cubicBezTo>
                    <a:pt x="1945" y="329"/>
                    <a:pt x="1942" y="326"/>
                    <a:pt x="1939" y="324"/>
                  </a:cubicBezTo>
                  <a:cubicBezTo>
                    <a:pt x="1935" y="327"/>
                    <a:pt x="1935" y="327"/>
                    <a:pt x="1935" y="327"/>
                  </a:cubicBezTo>
                  <a:cubicBezTo>
                    <a:pt x="1938" y="330"/>
                    <a:pt x="1941" y="333"/>
                    <a:pt x="1944" y="336"/>
                  </a:cubicBezTo>
                  <a:cubicBezTo>
                    <a:pt x="1947" y="332"/>
                    <a:pt x="1947" y="332"/>
                    <a:pt x="1947" y="332"/>
                  </a:cubicBezTo>
                  <a:close/>
                  <a:moveTo>
                    <a:pt x="1964" y="350"/>
                  </a:moveTo>
                  <a:cubicBezTo>
                    <a:pt x="1961" y="347"/>
                    <a:pt x="1959" y="344"/>
                    <a:pt x="1956" y="341"/>
                  </a:cubicBezTo>
                  <a:cubicBezTo>
                    <a:pt x="1952" y="344"/>
                    <a:pt x="1952" y="344"/>
                    <a:pt x="1952" y="344"/>
                  </a:cubicBezTo>
                  <a:cubicBezTo>
                    <a:pt x="1955" y="347"/>
                    <a:pt x="1957" y="350"/>
                    <a:pt x="1960" y="353"/>
                  </a:cubicBezTo>
                  <a:lnTo>
                    <a:pt x="1964" y="350"/>
                  </a:lnTo>
                  <a:close/>
                  <a:moveTo>
                    <a:pt x="1980" y="367"/>
                  </a:moveTo>
                  <a:cubicBezTo>
                    <a:pt x="1978" y="364"/>
                    <a:pt x="1975" y="361"/>
                    <a:pt x="1972" y="358"/>
                  </a:cubicBezTo>
                  <a:cubicBezTo>
                    <a:pt x="1968" y="362"/>
                    <a:pt x="1968" y="362"/>
                    <a:pt x="1968" y="362"/>
                  </a:cubicBezTo>
                  <a:cubicBezTo>
                    <a:pt x="1971" y="365"/>
                    <a:pt x="1974" y="368"/>
                    <a:pt x="1976" y="371"/>
                  </a:cubicBezTo>
                  <a:lnTo>
                    <a:pt x="1980" y="367"/>
                  </a:lnTo>
                  <a:close/>
                  <a:moveTo>
                    <a:pt x="1996" y="385"/>
                  </a:moveTo>
                  <a:cubicBezTo>
                    <a:pt x="1994" y="382"/>
                    <a:pt x="1991" y="379"/>
                    <a:pt x="1988" y="376"/>
                  </a:cubicBezTo>
                  <a:cubicBezTo>
                    <a:pt x="1984" y="380"/>
                    <a:pt x="1984" y="380"/>
                    <a:pt x="1984" y="380"/>
                  </a:cubicBezTo>
                  <a:cubicBezTo>
                    <a:pt x="1987" y="383"/>
                    <a:pt x="1990" y="386"/>
                    <a:pt x="1992" y="389"/>
                  </a:cubicBezTo>
                  <a:lnTo>
                    <a:pt x="1996" y="385"/>
                  </a:lnTo>
                  <a:close/>
                  <a:moveTo>
                    <a:pt x="2012" y="404"/>
                  </a:moveTo>
                  <a:cubicBezTo>
                    <a:pt x="2009" y="401"/>
                    <a:pt x="2007" y="398"/>
                    <a:pt x="2004" y="394"/>
                  </a:cubicBezTo>
                  <a:cubicBezTo>
                    <a:pt x="2000" y="398"/>
                    <a:pt x="2000" y="398"/>
                    <a:pt x="2000" y="398"/>
                  </a:cubicBezTo>
                  <a:cubicBezTo>
                    <a:pt x="2003" y="401"/>
                    <a:pt x="2005" y="404"/>
                    <a:pt x="2008" y="407"/>
                  </a:cubicBezTo>
                  <a:lnTo>
                    <a:pt x="2012" y="404"/>
                  </a:lnTo>
                  <a:close/>
                  <a:moveTo>
                    <a:pt x="2027" y="422"/>
                  </a:moveTo>
                  <a:cubicBezTo>
                    <a:pt x="2025" y="419"/>
                    <a:pt x="2022" y="416"/>
                    <a:pt x="2020" y="413"/>
                  </a:cubicBezTo>
                  <a:cubicBezTo>
                    <a:pt x="2015" y="416"/>
                    <a:pt x="2015" y="416"/>
                    <a:pt x="2015" y="416"/>
                  </a:cubicBezTo>
                  <a:cubicBezTo>
                    <a:pt x="2018" y="420"/>
                    <a:pt x="2020" y="423"/>
                    <a:pt x="2023" y="426"/>
                  </a:cubicBezTo>
                  <a:lnTo>
                    <a:pt x="2027" y="422"/>
                  </a:lnTo>
                  <a:close/>
                  <a:moveTo>
                    <a:pt x="2042" y="441"/>
                  </a:moveTo>
                  <a:cubicBezTo>
                    <a:pt x="2039" y="438"/>
                    <a:pt x="2037" y="435"/>
                    <a:pt x="2034" y="432"/>
                  </a:cubicBezTo>
                  <a:cubicBezTo>
                    <a:pt x="2030" y="435"/>
                    <a:pt x="2030" y="435"/>
                    <a:pt x="2030" y="435"/>
                  </a:cubicBezTo>
                  <a:cubicBezTo>
                    <a:pt x="2033" y="438"/>
                    <a:pt x="2035" y="442"/>
                    <a:pt x="2038" y="445"/>
                  </a:cubicBezTo>
                  <a:lnTo>
                    <a:pt x="2042" y="441"/>
                  </a:lnTo>
                  <a:close/>
                  <a:moveTo>
                    <a:pt x="2056" y="461"/>
                  </a:moveTo>
                  <a:cubicBezTo>
                    <a:pt x="2054" y="458"/>
                    <a:pt x="2051" y="454"/>
                    <a:pt x="2049" y="451"/>
                  </a:cubicBezTo>
                  <a:cubicBezTo>
                    <a:pt x="2045" y="454"/>
                    <a:pt x="2045" y="454"/>
                    <a:pt x="2045" y="454"/>
                  </a:cubicBezTo>
                  <a:cubicBezTo>
                    <a:pt x="2047" y="458"/>
                    <a:pt x="2050" y="461"/>
                    <a:pt x="2052" y="464"/>
                  </a:cubicBezTo>
                  <a:lnTo>
                    <a:pt x="2056" y="461"/>
                  </a:lnTo>
                  <a:close/>
                  <a:moveTo>
                    <a:pt x="2070" y="481"/>
                  </a:moveTo>
                  <a:cubicBezTo>
                    <a:pt x="2068" y="477"/>
                    <a:pt x="2066" y="474"/>
                    <a:pt x="2063" y="471"/>
                  </a:cubicBezTo>
                  <a:cubicBezTo>
                    <a:pt x="2059" y="474"/>
                    <a:pt x="2059" y="474"/>
                    <a:pt x="2059" y="474"/>
                  </a:cubicBezTo>
                  <a:cubicBezTo>
                    <a:pt x="2061" y="477"/>
                    <a:pt x="2063" y="480"/>
                    <a:pt x="2066" y="484"/>
                  </a:cubicBezTo>
                  <a:lnTo>
                    <a:pt x="2070" y="481"/>
                  </a:lnTo>
                  <a:close/>
                  <a:moveTo>
                    <a:pt x="2084" y="500"/>
                  </a:moveTo>
                  <a:cubicBezTo>
                    <a:pt x="2082" y="497"/>
                    <a:pt x="2079" y="494"/>
                    <a:pt x="2077" y="490"/>
                  </a:cubicBezTo>
                  <a:cubicBezTo>
                    <a:pt x="2073" y="493"/>
                    <a:pt x="2073" y="493"/>
                    <a:pt x="2073" y="493"/>
                  </a:cubicBezTo>
                  <a:cubicBezTo>
                    <a:pt x="2075" y="497"/>
                    <a:pt x="2077" y="500"/>
                    <a:pt x="2079" y="503"/>
                  </a:cubicBezTo>
                  <a:lnTo>
                    <a:pt x="2084" y="500"/>
                  </a:lnTo>
                  <a:close/>
                  <a:moveTo>
                    <a:pt x="2097" y="521"/>
                  </a:moveTo>
                  <a:cubicBezTo>
                    <a:pt x="2095" y="517"/>
                    <a:pt x="2093" y="514"/>
                    <a:pt x="2090" y="511"/>
                  </a:cubicBezTo>
                  <a:cubicBezTo>
                    <a:pt x="2086" y="513"/>
                    <a:pt x="2086" y="513"/>
                    <a:pt x="2086" y="513"/>
                  </a:cubicBezTo>
                  <a:cubicBezTo>
                    <a:pt x="2088" y="517"/>
                    <a:pt x="2090" y="520"/>
                    <a:pt x="2092" y="524"/>
                  </a:cubicBezTo>
                  <a:lnTo>
                    <a:pt x="2097" y="521"/>
                  </a:lnTo>
                  <a:close/>
                  <a:moveTo>
                    <a:pt x="2110" y="541"/>
                  </a:moveTo>
                  <a:cubicBezTo>
                    <a:pt x="2108" y="538"/>
                    <a:pt x="2105" y="534"/>
                    <a:pt x="2103" y="531"/>
                  </a:cubicBezTo>
                  <a:cubicBezTo>
                    <a:pt x="2099" y="534"/>
                    <a:pt x="2099" y="534"/>
                    <a:pt x="2099" y="534"/>
                  </a:cubicBezTo>
                  <a:cubicBezTo>
                    <a:pt x="2101" y="537"/>
                    <a:pt x="2103" y="541"/>
                    <a:pt x="2105" y="544"/>
                  </a:cubicBezTo>
                  <a:lnTo>
                    <a:pt x="2110" y="541"/>
                  </a:lnTo>
                  <a:close/>
                  <a:moveTo>
                    <a:pt x="2122" y="562"/>
                  </a:moveTo>
                  <a:cubicBezTo>
                    <a:pt x="2120" y="558"/>
                    <a:pt x="2118" y="555"/>
                    <a:pt x="2116" y="552"/>
                  </a:cubicBezTo>
                  <a:cubicBezTo>
                    <a:pt x="2111" y="554"/>
                    <a:pt x="2111" y="554"/>
                    <a:pt x="2111" y="554"/>
                  </a:cubicBezTo>
                  <a:cubicBezTo>
                    <a:pt x="2113" y="558"/>
                    <a:pt x="2115" y="561"/>
                    <a:pt x="2117" y="565"/>
                  </a:cubicBezTo>
                  <a:lnTo>
                    <a:pt x="2122" y="562"/>
                  </a:lnTo>
                  <a:close/>
                  <a:moveTo>
                    <a:pt x="2134" y="583"/>
                  </a:moveTo>
                  <a:cubicBezTo>
                    <a:pt x="2132" y="579"/>
                    <a:pt x="2130" y="576"/>
                    <a:pt x="2128" y="572"/>
                  </a:cubicBezTo>
                  <a:cubicBezTo>
                    <a:pt x="2123" y="575"/>
                    <a:pt x="2123" y="575"/>
                    <a:pt x="2123" y="575"/>
                  </a:cubicBezTo>
                  <a:cubicBezTo>
                    <a:pt x="2125" y="579"/>
                    <a:pt x="2127" y="582"/>
                    <a:pt x="2129" y="586"/>
                  </a:cubicBezTo>
                  <a:lnTo>
                    <a:pt x="2134" y="583"/>
                  </a:lnTo>
                  <a:close/>
                  <a:moveTo>
                    <a:pt x="2145" y="604"/>
                  </a:moveTo>
                  <a:cubicBezTo>
                    <a:pt x="2143" y="601"/>
                    <a:pt x="2142" y="597"/>
                    <a:pt x="2140" y="594"/>
                  </a:cubicBezTo>
                  <a:cubicBezTo>
                    <a:pt x="2135" y="596"/>
                    <a:pt x="2135" y="596"/>
                    <a:pt x="2135" y="596"/>
                  </a:cubicBezTo>
                  <a:cubicBezTo>
                    <a:pt x="2137" y="600"/>
                    <a:pt x="2139" y="603"/>
                    <a:pt x="2141" y="607"/>
                  </a:cubicBezTo>
                  <a:lnTo>
                    <a:pt x="2145" y="604"/>
                  </a:lnTo>
                  <a:close/>
                  <a:moveTo>
                    <a:pt x="2156" y="626"/>
                  </a:moveTo>
                  <a:cubicBezTo>
                    <a:pt x="2155" y="622"/>
                    <a:pt x="2153" y="618"/>
                    <a:pt x="2151" y="615"/>
                  </a:cubicBezTo>
                  <a:cubicBezTo>
                    <a:pt x="2146" y="617"/>
                    <a:pt x="2146" y="617"/>
                    <a:pt x="2146" y="617"/>
                  </a:cubicBezTo>
                  <a:cubicBezTo>
                    <a:pt x="2148" y="621"/>
                    <a:pt x="2150" y="624"/>
                    <a:pt x="2152" y="628"/>
                  </a:cubicBezTo>
                  <a:lnTo>
                    <a:pt x="2156" y="626"/>
                  </a:lnTo>
                  <a:close/>
                  <a:moveTo>
                    <a:pt x="2167" y="647"/>
                  </a:moveTo>
                  <a:cubicBezTo>
                    <a:pt x="2165" y="644"/>
                    <a:pt x="2164" y="640"/>
                    <a:pt x="2162" y="636"/>
                  </a:cubicBezTo>
                  <a:cubicBezTo>
                    <a:pt x="2157" y="639"/>
                    <a:pt x="2157" y="639"/>
                    <a:pt x="2157" y="639"/>
                  </a:cubicBezTo>
                  <a:cubicBezTo>
                    <a:pt x="2159" y="642"/>
                    <a:pt x="2160" y="646"/>
                    <a:pt x="2162" y="650"/>
                  </a:cubicBezTo>
                  <a:lnTo>
                    <a:pt x="2167" y="647"/>
                  </a:lnTo>
                  <a:close/>
                  <a:moveTo>
                    <a:pt x="2177" y="669"/>
                  </a:moveTo>
                  <a:cubicBezTo>
                    <a:pt x="2175" y="665"/>
                    <a:pt x="2174" y="662"/>
                    <a:pt x="2172" y="658"/>
                  </a:cubicBezTo>
                  <a:cubicBezTo>
                    <a:pt x="2167" y="660"/>
                    <a:pt x="2167" y="660"/>
                    <a:pt x="2167" y="660"/>
                  </a:cubicBezTo>
                  <a:cubicBezTo>
                    <a:pt x="2169" y="664"/>
                    <a:pt x="2171" y="668"/>
                    <a:pt x="2172" y="671"/>
                  </a:cubicBezTo>
                  <a:cubicBezTo>
                    <a:pt x="2177" y="669"/>
                    <a:pt x="2177" y="669"/>
                    <a:pt x="2177" y="669"/>
                  </a:cubicBezTo>
                  <a:close/>
                  <a:moveTo>
                    <a:pt x="2187" y="691"/>
                  </a:moveTo>
                  <a:cubicBezTo>
                    <a:pt x="2185" y="687"/>
                    <a:pt x="2184" y="684"/>
                    <a:pt x="2182" y="680"/>
                  </a:cubicBezTo>
                  <a:cubicBezTo>
                    <a:pt x="2177" y="682"/>
                    <a:pt x="2177" y="682"/>
                    <a:pt x="2177" y="682"/>
                  </a:cubicBezTo>
                  <a:cubicBezTo>
                    <a:pt x="2179" y="686"/>
                    <a:pt x="2180" y="689"/>
                    <a:pt x="2182" y="693"/>
                  </a:cubicBezTo>
                  <a:cubicBezTo>
                    <a:pt x="2187" y="691"/>
                    <a:pt x="2187" y="691"/>
                    <a:pt x="2187" y="691"/>
                  </a:cubicBezTo>
                  <a:close/>
                  <a:moveTo>
                    <a:pt x="2196" y="713"/>
                  </a:moveTo>
                  <a:cubicBezTo>
                    <a:pt x="2195" y="709"/>
                    <a:pt x="2193" y="706"/>
                    <a:pt x="2192" y="702"/>
                  </a:cubicBezTo>
                  <a:cubicBezTo>
                    <a:pt x="2187" y="704"/>
                    <a:pt x="2187" y="704"/>
                    <a:pt x="2187" y="704"/>
                  </a:cubicBezTo>
                  <a:cubicBezTo>
                    <a:pt x="2188" y="708"/>
                    <a:pt x="2190" y="712"/>
                    <a:pt x="2191" y="715"/>
                  </a:cubicBezTo>
                  <a:lnTo>
                    <a:pt x="2196" y="713"/>
                  </a:lnTo>
                  <a:close/>
                  <a:moveTo>
                    <a:pt x="2205" y="736"/>
                  </a:moveTo>
                  <a:cubicBezTo>
                    <a:pt x="2204" y="732"/>
                    <a:pt x="2202" y="728"/>
                    <a:pt x="2201" y="724"/>
                  </a:cubicBezTo>
                  <a:cubicBezTo>
                    <a:pt x="2196" y="726"/>
                    <a:pt x="2196" y="726"/>
                    <a:pt x="2196" y="726"/>
                  </a:cubicBezTo>
                  <a:cubicBezTo>
                    <a:pt x="2197" y="730"/>
                    <a:pt x="2199" y="734"/>
                    <a:pt x="2200" y="737"/>
                  </a:cubicBezTo>
                  <a:lnTo>
                    <a:pt x="2205" y="736"/>
                  </a:lnTo>
                  <a:close/>
                  <a:moveTo>
                    <a:pt x="2213" y="758"/>
                  </a:moveTo>
                  <a:cubicBezTo>
                    <a:pt x="2212" y="754"/>
                    <a:pt x="2211" y="751"/>
                    <a:pt x="2209" y="747"/>
                  </a:cubicBezTo>
                  <a:cubicBezTo>
                    <a:pt x="2204" y="749"/>
                    <a:pt x="2204" y="749"/>
                    <a:pt x="2204" y="749"/>
                  </a:cubicBezTo>
                  <a:cubicBezTo>
                    <a:pt x="2206" y="752"/>
                    <a:pt x="2207" y="756"/>
                    <a:pt x="2208" y="760"/>
                  </a:cubicBezTo>
                  <a:lnTo>
                    <a:pt x="2213" y="758"/>
                  </a:lnTo>
                  <a:close/>
                  <a:moveTo>
                    <a:pt x="2221" y="781"/>
                  </a:moveTo>
                  <a:cubicBezTo>
                    <a:pt x="2220" y="777"/>
                    <a:pt x="2219" y="773"/>
                    <a:pt x="2217" y="769"/>
                  </a:cubicBezTo>
                  <a:cubicBezTo>
                    <a:pt x="2212" y="771"/>
                    <a:pt x="2212" y="771"/>
                    <a:pt x="2212" y="771"/>
                  </a:cubicBezTo>
                  <a:cubicBezTo>
                    <a:pt x="2214" y="775"/>
                    <a:pt x="2215" y="779"/>
                    <a:pt x="2216" y="783"/>
                  </a:cubicBezTo>
                  <a:lnTo>
                    <a:pt x="2221" y="781"/>
                  </a:lnTo>
                  <a:close/>
                  <a:moveTo>
                    <a:pt x="2229" y="804"/>
                  </a:moveTo>
                  <a:cubicBezTo>
                    <a:pt x="2228" y="800"/>
                    <a:pt x="2226" y="796"/>
                    <a:pt x="2225" y="792"/>
                  </a:cubicBezTo>
                  <a:cubicBezTo>
                    <a:pt x="2220" y="794"/>
                    <a:pt x="2220" y="794"/>
                    <a:pt x="2220" y="794"/>
                  </a:cubicBezTo>
                  <a:cubicBezTo>
                    <a:pt x="2221" y="798"/>
                    <a:pt x="2223" y="801"/>
                    <a:pt x="2224" y="805"/>
                  </a:cubicBezTo>
                  <a:lnTo>
                    <a:pt x="2229" y="804"/>
                  </a:lnTo>
                  <a:close/>
                  <a:moveTo>
                    <a:pt x="2236" y="827"/>
                  </a:moveTo>
                  <a:cubicBezTo>
                    <a:pt x="2235" y="823"/>
                    <a:pt x="2234" y="819"/>
                    <a:pt x="2233" y="815"/>
                  </a:cubicBezTo>
                  <a:cubicBezTo>
                    <a:pt x="2227" y="817"/>
                    <a:pt x="2227" y="817"/>
                    <a:pt x="2227" y="817"/>
                  </a:cubicBezTo>
                  <a:cubicBezTo>
                    <a:pt x="2229" y="820"/>
                    <a:pt x="2230" y="824"/>
                    <a:pt x="2231" y="828"/>
                  </a:cubicBezTo>
                  <a:lnTo>
                    <a:pt x="2236" y="827"/>
                  </a:lnTo>
                  <a:close/>
                  <a:moveTo>
                    <a:pt x="2243" y="850"/>
                  </a:moveTo>
                  <a:cubicBezTo>
                    <a:pt x="2242" y="846"/>
                    <a:pt x="2241" y="842"/>
                    <a:pt x="2239" y="838"/>
                  </a:cubicBezTo>
                  <a:cubicBezTo>
                    <a:pt x="2234" y="840"/>
                    <a:pt x="2234" y="840"/>
                    <a:pt x="2234" y="840"/>
                  </a:cubicBezTo>
                  <a:cubicBezTo>
                    <a:pt x="2235" y="843"/>
                    <a:pt x="2237" y="847"/>
                    <a:pt x="2238" y="851"/>
                  </a:cubicBezTo>
                  <a:lnTo>
                    <a:pt x="2243" y="850"/>
                  </a:lnTo>
                  <a:close/>
                  <a:moveTo>
                    <a:pt x="2249" y="873"/>
                  </a:moveTo>
                  <a:cubicBezTo>
                    <a:pt x="2248" y="869"/>
                    <a:pt x="2247" y="865"/>
                    <a:pt x="2246" y="861"/>
                  </a:cubicBezTo>
                  <a:cubicBezTo>
                    <a:pt x="2241" y="863"/>
                    <a:pt x="2241" y="863"/>
                    <a:pt x="2241" y="863"/>
                  </a:cubicBezTo>
                  <a:cubicBezTo>
                    <a:pt x="2242" y="867"/>
                    <a:pt x="2243" y="870"/>
                    <a:pt x="2244" y="874"/>
                  </a:cubicBezTo>
                  <a:lnTo>
                    <a:pt x="2249" y="873"/>
                  </a:lnTo>
                  <a:close/>
                  <a:moveTo>
                    <a:pt x="2255" y="896"/>
                  </a:moveTo>
                  <a:cubicBezTo>
                    <a:pt x="2254" y="892"/>
                    <a:pt x="2253" y="888"/>
                    <a:pt x="2252" y="885"/>
                  </a:cubicBezTo>
                  <a:cubicBezTo>
                    <a:pt x="2247" y="886"/>
                    <a:pt x="2247" y="886"/>
                    <a:pt x="2247" y="886"/>
                  </a:cubicBezTo>
                  <a:cubicBezTo>
                    <a:pt x="2248" y="890"/>
                    <a:pt x="2249" y="894"/>
                    <a:pt x="2250" y="898"/>
                  </a:cubicBezTo>
                  <a:cubicBezTo>
                    <a:pt x="2255" y="896"/>
                    <a:pt x="2255" y="896"/>
                    <a:pt x="2255" y="896"/>
                  </a:cubicBezTo>
                  <a:close/>
                  <a:moveTo>
                    <a:pt x="2260" y="920"/>
                  </a:moveTo>
                  <a:cubicBezTo>
                    <a:pt x="2259" y="916"/>
                    <a:pt x="2258" y="912"/>
                    <a:pt x="2258" y="908"/>
                  </a:cubicBezTo>
                  <a:cubicBezTo>
                    <a:pt x="2252" y="909"/>
                    <a:pt x="2252" y="909"/>
                    <a:pt x="2252" y="909"/>
                  </a:cubicBezTo>
                  <a:cubicBezTo>
                    <a:pt x="2253" y="913"/>
                    <a:pt x="2254" y="917"/>
                    <a:pt x="2255" y="921"/>
                  </a:cubicBezTo>
                  <a:lnTo>
                    <a:pt x="2260" y="920"/>
                  </a:lnTo>
                  <a:close/>
                  <a:moveTo>
                    <a:pt x="2265" y="943"/>
                  </a:moveTo>
                  <a:cubicBezTo>
                    <a:pt x="2264" y="939"/>
                    <a:pt x="2263" y="935"/>
                    <a:pt x="2263" y="931"/>
                  </a:cubicBezTo>
                  <a:cubicBezTo>
                    <a:pt x="2257" y="933"/>
                    <a:pt x="2257" y="933"/>
                    <a:pt x="2257" y="933"/>
                  </a:cubicBezTo>
                  <a:cubicBezTo>
                    <a:pt x="2258" y="936"/>
                    <a:pt x="2259" y="940"/>
                    <a:pt x="2260" y="944"/>
                  </a:cubicBezTo>
                  <a:lnTo>
                    <a:pt x="2265" y="943"/>
                  </a:lnTo>
                  <a:close/>
                  <a:moveTo>
                    <a:pt x="2270" y="967"/>
                  </a:moveTo>
                  <a:cubicBezTo>
                    <a:pt x="2269" y="963"/>
                    <a:pt x="2268" y="959"/>
                    <a:pt x="2267" y="955"/>
                  </a:cubicBezTo>
                  <a:cubicBezTo>
                    <a:pt x="2262" y="956"/>
                    <a:pt x="2262" y="956"/>
                    <a:pt x="2262" y="956"/>
                  </a:cubicBezTo>
                  <a:cubicBezTo>
                    <a:pt x="2263" y="960"/>
                    <a:pt x="2264" y="964"/>
                    <a:pt x="2264" y="968"/>
                  </a:cubicBezTo>
                  <a:lnTo>
                    <a:pt x="2270" y="967"/>
                  </a:lnTo>
                  <a:close/>
                  <a:moveTo>
                    <a:pt x="2274" y="991"/>
                  </a:moveTo>
                  <a:cubicBezTo>
                    <a:pt x="2273" y="987"/>
                    <a:pt x="2272" y="983"/>
                    <a:pt x="2272" y="979"/>
                  </a:cubicBezTo>
                  <a:cubicBezTo>
                    <a:pt x="2266" y="980"/>
                    <a:pt x="2266" y="980"/>
                    <a:pt x="2266" y="980"/>
                  </a:cubicBezTo>
                  <a:cubicBezTo>
                    <a:pt x="2267" y="984"/>
                    <a:pt x="2268" y="987"/>
                    <a:pt x="2268" y="991"/>
                  </a:cubicBezTo>
                  <a:lnTo>
                    <a:pt x="2274" y="991"/>
                  </a:lnTo>
                  <a:close/>
                  <a:moveTo>
                    <a:pt x="2277" y="1014"/>
                  </a:moveTo>
                  <a:cubicBezTo>
                    <a:pt x="2277" y="1010"/>
                    <a:pt x="2276" y="1006"/>
                    <a:pt x="2275" y="1002"/>
                  </a:cubicBezTo>
                  <a:cubicBezTo>
                    <a:pt x="2270" y="1003"/>
                    <a:pt x="2270" y="1003"/>
                    <a:pt x="2270" y="1003"/>
                  </a:cubicBezTo>
                  <a:cubicBezTo>
                    <a:pt x="2271" y="1007"/>
                    <a:pt x="2271" y="1011"/>
                    <a:pt x="2272" y="1015"/>
                  </a:cubicBezTo>
                  <a:lnTo>
                    <a:pt x="2277" y="1014"/>
                  </a:lnTo>
                  <a:close/>
                  <a:moveTo>
                    <a:pt x="2280" y="1038"/>
                  </a:moveTo>
                  <a:cubicBezTo>
                    <a:pt x="2280" y="1034"/>
                    <a:pt x="2279" y="1030"/>
                    <a:pt x="2279" y="1026"/>
                  </a:cubicBezTo>
                  <a:cubicBezTo>
                    <a:pt x="2274" y="1027"/>
                    <a:pt x="2274" y="1027"/>
                    <a:pt x="2274" y="1027"/>
                  </a:cubicBezTo>
                  <a:cubicBezTo>
                    <a:pt x="2274" y="1031"/>
                    <a:pt x="2275" y="1035"/>
                    <a:pt x="2275" y="1039"/>
                  </a:cubicBezTo>
                  <a:lnTo>
                    <a:pt x="2280" y="1038"/>
                  </a:lnTo>
                  <a:close/>
                  <a:moveTo>
                    <a:pt x="2283" y="1062"/>
                  </a:moveTo>
                  <a:cubicBezTo>
                    <a:pt x="2283" y="1058"/>
                    <a:pt x="2282" y="1054"/>
                    <a:pt x="2282" y="1050"/>
                  </a:cubicBezTo>
                  <a:cubicBezTo>
                    <a:pt x="2277" y="1051"/>
                    <a:pt x="2277" y="1051"/>
                    <a:pt x="2277" y="1051"/>
                  </a:cubicBezTo>
                  <a:cubicBezTo>
                    <a:pt x="2277" y="1055"/>
                    <a:pt x="2277" y="1059"/>
                    <a:pt x="2278" y="1063"/>
                  </a:cubicBezTo>
                  <a:lnTo>
                    <a:pt x="2283" y="1062"/>
                  </a:lnTo>
                  <a:close/>
                  <a:moveTo>
                    <a:pt x="2286" y="1086"/>
                  </a:moveTo>
                  <a:cubicBezTo>
                    <a:pt x="2285" y="1082"/>
                    <a:pt x="2285" y="1078"/>
                    <a:pt x="2284" y="1074"/>
                  </a:cubicBezTo>
                  <a:cubicBezTo>
                    <a:pt x="2279" y="1075"/>
                    <a:pt x="2279" y="1075"/>
                    <a:pt x="2279" y="1075"/>
                  </a:cubicBezTo>
                  <a:cubicBezTo>
                    <a:pt x="2279" y="1079"/>
                    <a:pt x="2280" y="1083"/>
                    <a:pt x="2280" y="1086"/>
                  </a:cubicBezTo>
                  <a:lnTo>
                    <a:pt x="2286" y="1086"/>
                  </a:lnTo>
                  <a:close/>
                  <a:moveTo>
                    <a:pt x="2287" y="1110"/>
                  </a:moveTo>
                  <a:cubicBezTo>
                    <a:pt x="2287" y="1106"/>
                    <a:pt x="2287" y="1102"/>
                    <a:pt x="2287" y="1098"/>
                  </a:cubicBezTo>
                  <a:cubicBezTo>
                    <a:pt x="2281" y="1098"/>
                    <a:pt x="2281" y="1098"/>
                    <a:pt x="2281" y="1098"/>
                  </a:cubicBezTo>
                  <a:cubicBezTo>
                    <a:pt x="2281" y="1102"/>
                    <a:pt x="2282" y="1106"/>
                    <a:pt x="2282" y="1110"/>
                  </a:cubicBezTo>
                  <a:lnTo>
                    <a:pt x="2287" y="1110"/>
                  </a:lnTo>
                  <a:close/>
                  <a:moveTo>
                    <a:pt x="2289" y="1134"/>
                  </a:moveTo>
                  <a:cubicBezTo>
                    <a:pt x="2289" y="1130"/>
                    <a:pt x="2288" y="1126"/>
                    <a:pt x="2288" y="1122"/>
                  </a:cubicBezTo>
                  <a:cubicBezTo>
                    <a:pt x="2283" y="1122"/>
                    <a:pt x="2283" y="1122"/>
                    <a:pt x="2283" y="1122"/>
                  </a:cubicBezTo>
                  <a:cubicBezTo>
                    <a:pt x="2283" y="1126"/>
                    <a:pt x="2283" y="1130"/>
                    <a:pt x="2284" y="1134"/>
                  </a:cubicBezTo>
                  <a:lnTo>
                    <a:pt x="2289" y="1134"/>
                  </a:lnTo>
                  <a:close/>
                  <a:moveTo>
                    <a:pt x="2290" y="1158"/>
                  </a:moveTo>
                  <a:cubicBezTo>
                    <a:pt x="2290" y="1154"/>
                    <a:pt x="2290" y="1150"/>
                    <a:pt x="2289" y="1146"/>
                  </a:cubicBezTo>
                  <a:cubicBezTo>
                    <a:pt x="2284" y="1146"/>
                    <a:pt x="2284" y="1146"/>
                    <a:pt x="2284" y="1146"/>
                  </a:cubicBezTo>
                  <a:cubicBezTo>
                    <a:pt x="2284" y="1150"/>
                    <a:pt x="2284" y="1154"/>
                    <a:pt x="2285" y="1158"/>
                  </a:cubicBezTo>
                  <a:lnTo>
                    <a:pt x="2290" y="1158"/>
                  </a:lnTo>
                  <a:close/>
                  <a:moveTo>
                    <a:pt x="2291" y="1182"/>
                  </a:moveTo>
                  <a:cubicBezTo>
                    <a:pt x="2290" y="1178"/>
                    <a:pt x="2290" y="1174"/>
                    <a:pt x="2290" y="1170"/>
                  </a:cubicBezTo>
                  <a:cubicBezTo>
                    <a:pt x="2285" y="1170"/>
                    <a:pt x="2285" y="1170"/>
                    <a:pt x="2285" y="1170"/>
                  </a:cubicBezTo>
                  <a:cubicBezTo>
                    <a:pt x="2285" y="1174"/>
                    <a:pt x="2285" y="1178"/>
                    <a:pt x="2285" y="1182"/>
                  </a:cubicBezTo>
                  <a:lnTo>
                    <a:pt x="2291" y="1182"/>
                  </a:lnTo>
                  <a:close/>
                  <a:moveTo>
                    <a:pt x="2291" y="1206"/>
                  </a:moveTo>
                  <a:cubicBezTo>
                    <a:pt x="2291" y="1202"/>
                    <a:pt x="2291" y="1198"/>
                    <a:pt x="2291" y="1194"/>
                  </a:cubicBezTo>
                  <a:cubicBezTo>
                    <a:pt x="2285" y="1194"/>
                    <a:pt x="2285" y="1194"/>
                    <a:pt x="2285" y="1194"/>
                  </a:cubicBezTo>
                  <a:cubicBezTo>
                    <a:pt x="2285" y="1198"/>
                    <a:pt x="2285" y="1202"/>
                    <a:pt x="2285" y="1206"/>
                  </a:cubicBezTo>
                  <a:lnTo>
                    <a:pt x="2291" y="1206"/>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39" name="Oval 46"/>
            <p:cNvSpPr>
              <a:spLocks noChangeArrowheads="1"/>
            </p:cNvSpPr>
            <p:nvPr/>
          </p:nvSpPr>
          <p:spPr bwMode="auto">
            <a:xfrm>
              <a:off x="8412975" y="1862916"/>
              <a:ext cx="1045389" cy="1045389"/>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0" name="Freeform 47"/>
            <p:cNvSpPr>
              <a:spLocks noEditPoints="1"/>
            </p:cNvSpPr>
            <p:nvPr/>
          </p:nvSpPr>
          <p:spPr bwMode="auto">
            <a:xfrm>
              <a:off x="8394689" y="1844629"/>
              <a:ext cx="1081200" cy="1081200"/>
            </a:xfrm>
            <a:custGeom>
              <a:avLst/>
              <a:gdLst>
                <a:gd name="T0" fmla="*/ 300 w 600"/>
                <a:gd name="T1" fmla="*/ 20 h 600"/>
                <a:gd name="T2" fmla="*/ 580 w 600"/>
                <a:gd name="T3" fmla="*/ 300 h 600"/>
                <a:gd name="T4" fmla="*/ 300 w 600"/>
                <a:gd name="T5" fmla="*/ 580 h 600"/>
                <a:gd name="T6" fmla="*/ 20 w 600"/>
                <a:gd name="T7" fmla="*/ 300 h 600"/>
                <a:gd name="T8" fmla="*/ 300 w 600"/>
                <a:gd name="T9" fmla="*/ 20 h 600"/>
                <a:gd name="T10" fmla="*/ 300 w 600"/>
                <a:gd name="T11" fmla="*/ 0 h 600"/>
                <a:gd name="T12" fmla="*/ 0 w 600"/>
                <a:gd name="T13" fmla="*/ 300 h 600"/>
                <a:gd name="T14" fmla="*/ 300 w 600"/>
                <a:gd name="T15" fmla="*/ 600 h 600"/>
                <a:gd name="T16" fmla="*/ 600 w 600"/>
                <a:gd name="T17" fmla="*/ 300 h 600"/>
                <a:gd name="T18" fmla="*/ 300 w 600"/>
                <a:gd name="T19"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0" h="600">
                  <a:moveTo>
                    <a:pt x="300" y="20"/>
                  </a:moveTo>
                  <a:cubicBezTo>
                    <a:pt x="455" y="20"/>
                    <a:pt x="580" y="145"/>
                    <a:pt x="580" y="300"/>
                  </a:cubicBezTo>
                  <a:cubicBezTo>
                    <a:pt x="580" y="455"/>
                    <a:pt x="455" y="580"/>
                    <a:pt x="300" y="580"/>
                  </a:cubicBezTo>
                  <a:cubicBezTo>
                    <a:pt x="145" y="580"/>
                    <a:pt x="20" y="455"/>
                    <a:pt x="20" y="300"/>
                  </a:cubicBezTo>
                  <a:cubicBezTo>
                    <a:pt x="20" y="145"/>
                    <a:pt x="145" y="20"/>
                    <a:pt x="300" y="20"/>
                  </a:cubicBezTo>
                  <a:moveTo>
                    <a:pt x="300" y="0"/>
                  </a:moveTo>
                  <a:cubicBezTo>
                    <a:pt x="135" y="0"/>
                    <a:pt x="0" y="135"/>
                    <a:pt x="0" y="300"/>
                  </a:cubicBezTo>
                  <a:cubicBezTo>
                    <a:pt x="0" y="465"/>
                    <a:pt x="135" y="600"/>
                    <a:pt x="300" y="600"/>
                  </a:cubicBezTo>
                  <a:cubicBezTo>
                    <a:pt x="465" y="600"/>
                    <a:pt x="600" y="465"/>
                    <a:pt x="600" y="300"/>
                  </a:cubicBezTo>
                  <a:cubicBezTo>
                    <a:pt x="600" y="135"/>
                    <a:pt x="465" y="0"/>
                    <a:pt x="30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1" name="Freeform 48"/>
            <p:cNvSpPr>
              <a:spLocks/>
            </p:cNvSpPr>
            <p:nvPr/>
          </p:nvSpPr>
          <p:spPr bwMode="auto">
            <a:xfrm>
              <a:off x="9670947" y="2387134"/>
              <a:ext cx="1145966" cy="1045389"/>
            </a:xfrm>
            <a:custGeom>
              <a:avLst/>
              <a:gdLst>
                <a:gd name="T0" fmla="*/ 318 w 636"/>
                <a:gd name="T1" fmla="*/ 580 h 580"/>
                <a:gd name="T2" fmla="*/ 113 w 636"/>
                <a:gd name="T3" fmla="*/ 496 h 580"/>
                <a:gd name="T4" fmla="*/ 113 w 636"/>
                <a:gd name="T5" fmla="*/ 85 h 580"/>
                <a:gd name="T6" fmla="*/ 318 w 636"/>
                <a:gd name="T7" fmla="*/ 0 h 580"/>
                <a:gd name="T8" fmla="*/ 523 w 636"/>
                <a:gd name="T9" fmla="*/ 85 h 580"/>
                <a:gd name="T10" fmla="*/ 523 w 636"/>
                <a:gd name="T11" fmla="*/ 496 h 580"/>
                <a:gd name="T12" fmla="*/ 318 w 636"/>
                <a:gd name="T13" fmla="*/ 580 h 580"/>
              </a:gdLst>
              <a:ahLst/>
              <a:cxnLst>
                <a:cxn ang="0">
                  <a:pos x="T0" y="T1"/>
                </a:cxn>
                <a:cxn ang="0">
                  <a:pos x="T2" y="T3"/>
                </a:cxn>
                <a:cxn ang="0">
                  <a:pos x="T4" y="T5"/>
                </a:cxn>
                <a:cxn ang="0">
                  <a:pos x="T6" y="T7"/>
                </a:cxn>
                <a:cxn ang="0">
                  <a:pos x="T8" y="T9"/>
                </a:cxn>
                <a:cxn ang="0">
                  <a:pos x="T10" y="T11"/>
                </a:cxn>
                <a:cxn ang="0">
                  <a:pos x="T12" y="T13"/>
                </a:cxn>
              </a:cxnLst>
              <a:rect l="0" t="0" r="r" b="b"/>
              <a:pathLst>
                <a:path w="636" h="580">
                  <a:moveTo>
                    <a:pt x="318" y="580"/>
                  </a:moveTo>
                  <a:cubicBezTo>
                    <a:pt x="240" y="580"/>
                    <a:pt x="168" y="550"/>
                    <a:pt x="113" y="496"/>
                  </a:cubicBezTo>
                  <a:cubicBezTo>
                    <a:pt x="0" y="382"/>
                    <a:pt x="0" y="198"/>
                    <a:pt x="113" y="85"/>
                  </a:cubicBezTo>
                  <a:cubicBezTo>
                    <a:pt x="168" y="31"/>
                    <a:pt x="240" y="0"/>
                    <a:pt x="318" y="0"/>
                  </a:cubicBezTo>
                  <a:cubicBezTo>
                    <a:pt x="395" y="0"/>
                    <a:pt x="468" y="31"/>
                    <a:pt x="523" y="85"/>
                  </a:cubicBezTo>
                  <a:cubicBezTo>
                    <a:pt x="636" y="198"/>
                    <a:pt x="636" y="382"/>
                    <a:pt x="523" y="496"/>
                  </a:cubicBezTo>
                  <a:cubicBezTo>
                    <a:pt x="468" y="550"/>
                    <a:pt x="395" y="580"/>
                    <a:pt x="318" y="580"/>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2" name="Freeform 49"/>
            <p:cNvSpPr>
              <a:spLocks noEditPoints="1"/>
            </p:cNvSpPr>
            <p:nvPr/>
          </p:nvSpPr>
          <p:spPr bwMode="auto">
            <a:xfrm>
              <a:off x="9651136" y="2369609"/>
              <a:ext cx="1185587" cy="1081200"/>
            </a:xfrm>
            <a:custGeom>
              <a:avLst/>
              <a:gdLst>
                <a:gd name="T0" fmla="*/ 329 w 658"/>
                <a:gd name="T1" fmla="*/ 20 h 600"/>
                <a:gd name="T2" fmla="*/ 527 w 658"/>
                <a:gd name="T3" fmla="*/ 102 h 600"/>
                <a:gd name="T4" fmla="*/ 527 w 658"/>
                <a:gd name="T5" fmla="*/ 498 h 600"/>
                <a:gd name="T6" fmla="*/ 329 w 658"/>
                <a:gd name="T7" fmla="*/ 580 h 600"/>
                <a:gd name="T8" fmla="*/ 131 w 658"/>
                <a:gd name="T9" fmla="*/ 498 h 600"/>
                <a:gd name="T10" fmla="*/ 131 w 658"/>
                <a:gd name="T11" fmla="*/ 102 h 600"/>
                <a:gd name="T12" fmla="*/ 329 w 658"/>
                <a:gd name="T13" fmla="*/ 20 h 600"/>
                <a:gd name="T14" fmla="*/ 329 w 658"/>
                <a:gd name="T15" fmla="*/ 0 h 600"/>
                <a:gd name="T16" fmla="*/ 117 w 658"/>
                <a:gd name="T17" fmla="*/ 88 h 600"/>
                <a:gd name="T18" fmla="*/ 117 w 658"/>
                <a:gd name="T19" fmla="*/ 513 h 600"/>
                <a:gd name="T20" fmla="*/ 329 w 658"/>
                <a:gd name="T21" fmla="*/ 600 h 600"/>
                <a:gd name="T22" fmla="*/ 541 w 658"/>
                <a:gd name="T23" fmla="*/ 513 h 600"/>
                <a:gd name="T24" fmla="*/ 541 w 658"/>
                <a:gd name="T25" fmla="*/ 88 h 600"/>
                <a:gd name="T26" fmla="*/ 329 w 658"/>
                <a:gd name="T27"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8" h="600">
                  <a:moveTo>
                    <a:pt x="329" y="20"/>
                  </a:moveTo>
                  <a:cubicBezTo>
                    <a:pt x="400" y="20"/>
                    <a:pt x="472" y="48"/>
                    <a:pt x="527" y="102"/>
                  </a:cubicBezTo>
                  <a:cubicBezTo>
                    <a:pt x="636" y="212"/>
                    <a:pt x="636" y="389"/>
                    <a:pt x="527" y="498"/>
                  </a:cubicBezTo>
                  <a:cubicBezTo>
                    <a:pt x="472" y="553"/>
                    <a:pt x="400" y="580"/>
                    <a:pt x="329" y="580"/>
                  </a:cubicBezTo>
                  <a:cubicBezTo>
                    <a:pt x="257" y="580"/>
                    <a:pt x="185" y="553"/>
                    <a:pt x="131" y="498"/>
                  </a:cubicBezTo>
                  <a:cubicBezTo>
                    <a:pt x="21" y="389"/>
                    <a:pt x="21" y="212"/>
                    <a:pt x="131" y="102"/>
                  </a:cubicBezTo>
                  <a:cubicBezTo>
                    <a:pt x="185" y="48"/>
                    <a:pt x="257" y="20"/>
                    <a:pt x="329" y="20"/>
                  </a:cubicBezTo>
                  <a:moveTo>
                    <a:pt x="329" y="0"/>
                  </a:moveTo>
                  <a:cubicBezTo>
                    <a:pt x="249" y="0"/>
                    <a:pt x="173" y="32"/>
                    <a:pt x="117" y="88"/>
                  </a:cubicBezTo>
                  <a:cubicBezTo>
                    <a:pt x="0" y="205"/>
                    <a:pt x="0" y="396"/>
                    <a:pt x="117" y="513"/>
                  </a:cubicBezTo>
                  <a:cubicBezTo>
                    <a:pt x="173" y="569"/>
                    <a:pt x="249" y="600"/>
                    <a:pt x="329" y="600"/>
                  </a:cubicBezTo>
                  <a:cubicBezTo>
                    <a:pt x="409" y="600"/>
                    <a:pt x="484" y="569"/>
                    <a:pt x="541" y="513"/>
                  </a:cubicBezTo>
                  <a:cubicBezTo>
                    <a:pt x="658" y="396"/>
                    <a:pt x="658" y="205"/>
                    <a:pt x="541" y="88"/>
                  </a:cubicBezTo>
                  <a:cubicBezTo>
                    <a:pt x="484" y="32"/>
                    <a:pt x="409" y="0"/>
                    <a:pt x="329"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3" name="Oval 50"/>
            <p:cNvSpPr>
              <a:spLocks noChangeArrowheads="1"/>
            </p:cNvSpPr>
            <p:nvPr/>
          </p:nvSpPr>
          <p:spPr bwMode="auto">
            <a:xfrm>
              <a:off x="10275931" y="3686251"/>
              <a:ext cx="1045389" cy="1045389"/>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4" name="Freeform 51"/>
            <p:cNvSpPr>
              <a:spLocks noEditPoints="1"/>
            </p:cNvSpPr>
            <p:nvPr/>
          </p:nvSpPr>
          <p:spPr bwMode="auto">
            <a:xfrm>
              <a:off x="10258407" y="3668726"/>
              <a:ext cx="1081200" cy="1081200"/>
            </a:xfrm>
            <a:custGeom>
              <a:avLst/>
              <a:gdLst>
                <a:gd name="T0" fmla="*/ 300 w 600"/>
                <a:gd name="T1" fmla="*/ 20 h 600"/>
                <a:gd name="T2" fmla="*/ 580 w 600"/>
                <a:gd name="T3" fmla="*/ 300 h 600"/>
                <a:gd name="T4" fmla="*/ 300 w 600"/>
                <a:gd name="T5" fmla="*/ 580 h 600"/>
                <a:gd name="T6" fmla="*/ 20 w 600"/>
                <a:gd name="T7" fmla="*/ 300 h 600"/>
                <a:gd name="T8" fmla="*/ 300 w 600"/>
                <a:gd name="T9" fmla="*/ 20 h 600"/>
                <a:gd name="T10" fmla="*/ 300 w 600"/>
                <a:gd name="T11" fmla="*/ 0 h 600"/>
                <a:gd name="T12" fmla="*/ 300 w 600"/>
                <a:gd name="T13" fmla="*/ 0 h 600"/>
                <a:gd name="T14" fmla="*/ 0 w 600"/>
                <a:gd name="T15" fmla="*/ 300 h 600"/>
                <a:gd name="T16" fmla="*/ 300 w 600"/>
                <a:gd name="T17" fmla="*/ 600 h 600"/>
                <a:gd name="T18" fmla="*/ 600 w 600"/>
                <a:gd name="T19" fmla="*/ 300 h 600"/>
                <a:gd name="T20" fmla="*/ 300 w 600"/>
                <a:gd name="T21"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0" h="600">
                  <a:moveTo>
                    <a:pt x="300" y="20"/>
                  </a:moveTo>
                  <a:cubicBezTo>
                    <a:pt x="455" y="20"/>
                    <a:pt x="580" y="145"/>
                    <a:pt x="580" y="300"/>
                  </a:cubicBezTo>
                  <a:cubicBezTo>
                    <a:pt x="580" y="455"/>
                    <a:pt x="455" y="580"/>
                    <a:pt x="300" y="580"/>
                  </a:cubicBezTo>
                  <a:cubicBezTo>
                    <a:pt x="146" y="580"/>
                    <a:pt x="20" y="455"/>
                    <a:pt x="20" y="300"/>
                  </a:cubicBezTo>
                  <a:cubicBezTo>
                    <a:pt x="20" y="145"/>
                    <a:pt x="146" y="20"/>
                    <a:pt x="300" y="20"/>
                  </a:cubicBezTo>
                  <a:moveTo>
                    <a:pt x="300" y="0"/>
                  </a:moveTo>
                  <a:cubicBezTo>
                    <a:pt x="300" y="0"/>
                    <a:pt x="300" y="0"/>
                    <a:pt x="300" y="0"/>
                  </a:cubicBezTo>
                  <a:cubicBezTo>
                    <a:pt x="135" y="0"/>
                    <a:pt x="0" y="135"/>
                    <a:pt x="0" y="300"/>
                  </a:cubicBezTo>
                  <a:cubicBezTo>
                    <a:pt x="0" y="465"/>
                    <a:pt x="135" y="600"/>
                    <a:pt x="300" y="600"/>
                  </a:cubicBezTo>
                  <a:cubicBezTo>
                    <a:pt x="466" y="600"/>
                    <a:pt x="600" y="465"/>
                    <a:pt x="600" y="300"/>
                  </a:cubicBezTo>
                  <a:cubicBezTo>
                    <a:pt x="600" y="135"/>
                    <a:pt x="466" y="0"/>
                    <a:pt x="30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5" name="Freeform 52"/>
            <p:cNvSpPr>
              <a:spLocks/>
            </p:cNvSpPr>
            <p:nvPr/>
          </p:nvSpPr>
          <p:spPr bwMode="auto">
            <a:xfrm>
              <a:off x="7054427" y="2387134"/>
              <a:ext cx="1145966" cy="1045389"/>
            </a:xfrm>
            <a:custGeom>
              <a:avLst/>
              <a:gdLst>
                <a:gd name="T0" fmla="*/ 318 w 636"/>
                <a:gd name="T1" fmla="*/ 580 h 580"/>
                <a:gd name="T2" fmla="*/ 113 w 636"/>
                <a:gd name="T3" fmla="*/ 496 h 580"/>
                <a:gd name="T4" fmla="*/ 113 w 636"/>
                <a:gd name="T5" fmla="*/ 85 h 580"/>
                <a:gd name="T6" fmla="*/ 318 w 636"/>
                <a:gd name="T7" fmla="*/ 0 h 580"/>
                <a:gd name="T8" fmla="*/ 523 w 636"/>
                <a:gd name="T9" fmla="*/ 85 h 580"/>
                <a:gd name="T10" fmla="*/ 523 w 636"/>
                <a:gd name="T11" fmla="*/ 496 h 580"/>
                <a:gd name="T12" fmla="*/ 318 w 636"/>
                <a:gd name="T13" fmla="*/ 580 h 580"/>
              </a:gdLst>
              <a:ahLst/>
              <a:cxnLst>
                <a:cxn ang="0">
                  <a:pos x="T0" y="T1"/>
                </a:cxn>
                <a:cxn ang="0">
                  <a:pos x="T2" y="T3"/>
                </a:cxn>
                <a:cxn ang="0">
                  <a:pos x="T4" y="T5"/>
                </a:cxn>
                <a:cxn ang="0">
                  <a:pos x="T6" y="T7"/>
                </a:cxn>
                <a:cxn ang="0">
                  <a:pos x="T8" y="T9"/>
                </a:cxn>
                <a:cxn ang="0">
                  <a:pos x="T10" y="T11"/>
                </a:cxn>
                <a:cxn ang="0">
                  <a:pos x="T12" y="T13"/>
                </a:cxn>
              </a:cxnLst>
              <a:rect l="0" t="0" r="r" b="b"/>
              <a:pathLst>
                <a:path w="636" h="580">
                  <a:moveTo>
                    <a:pt x="318" y="580"/>
                  </a:moveTo>
                  <a:cubicBezTo>
                    <a:pt x="241" y="580"/>
                    <a:pt x="168" y="550"/>
                    <a:pt x="113" y="496"/>
                  </a:cubicBezTo>
                  <a:cubicBezTo>
                    <a:pt x="0" y="382"/>
                    <a:pt x="0" y="198"/>
                    <a:pt x="113" y="85"/>
                  </a:cubicBezTo>
                  <a:cubicBezTo>
                    <a:pt x="168" y="31"/>
                    <a:pt x="241" y="0"/>
                    <a:pt x="318" y="0"/>
                  </a:cubicBezTo>
                  <a:cubicBezTo>
                    <a:pt x="396" y="0"/>
                    <a:pt x="468" y="31"/>
                    <a:pt x="523" y="85"/>
                  </a:cubicBezTo>
                  <a:cubicBezTo>
                    <a:pt x="636" y="198"/>
                    <a:pt x="636" y="382"/>
                    <a:pt x="523" y="496"/>
                  </a:cubicBezTo>
                  <a:cubicBezTo>
                    <a:pt x="468" y="550"/>
                    <a:pt x="396" y="580"/>
                    <a:pt x="318" y="58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6" name="Freeform 53"/>
            <p:cNvSpPr>
              <a:spLocks noEditPoints="1"/>
            </p:cNvSpPr>
            <p:nvPr/>
          </p:nvSpPr>
          <p:spPr bwMode="auto">
            <a:xfrm>
              <a:off x="7034615" y="2369609"/>
              <a:ext cx="1185587" cy="1081200"/>
            </a:xfrm>
            <a:custGeom>
              <a:avLst/>
              <a:gdLst>
                <a:gd name="T0" fmla="*/ 329 w 658"/>
                <a:gd name="T1" fmla="*/ 20 h 600"/>
                <a:gd name="T2" fmla="*/ 527 w 658"/>
                <a:gd name="T3" fmla="*/ 102 h 600"/>
                <a:gd name="T4" fmla="*/ 527 w 658"/>
                <a:gd name="T5" fmla="*/ 498 h 600"/>
                <a:gd name="T6" fmla="*/ 329 w 658"/>
                <a:gd name="T7" fmla="*/ 580 h 600"/>
                <a:gd name="T8" fmla="*/ 131 w 658"/>
                <a:gd name="T9" fmla="*/ 498 h 600"/>
                <a:gd name="T10" fmla="*/ 131 w 658"/>
                <a:gd name="T11" fmla="*/ 102 h 600"/>
                <a:gd name="T12" fmla="*/ 329 w 658"/>
                <a:gd name="T13" fmla="*/ 20 h 600"/>
                <a:gd name="T14" fmla="*/ 329 w 658"/>
                <a:gd name="T15" fmla="*/ 0 h 600"/>
                <a:gd name="T16" fmla="*/ 117 w 658"/>
                <a:gd name="T17" fmla="*/ 88 h 600"/>
                <a:gd name="T18" fmla="*/ 117 w 658"/>
                <a:gd name="T19" fmla="*/ 513 h 600"/>
                <a:gd name="T20" fmla="*/ 329 w 658"/>
                <a:gd name="T21" fmla="*/ 600 h 600"/>
                <a:gd name="T22" fmla="*/ 541 w 658"/>
                <a:gd name="T23" fmla="*/ 513 h 600"/>
                <a:gd name="T24" fmla="*/ 541 w 658"/>
                <a:gd name="T25" fmla="*/ 88 h 600"/>
                <a:gd name="T26" fmla="*/ 329 w 658"/>
                <a:gd name="T27"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8" h="600">
                  <a:moveTo>
                    <a:pt x="329" y="20"/>
                  </a:moveTo>
                  <a:cubicBezTo>
                    <a:pt x="401" y="20"/>
                    <a:pt x="473" y="48"/>
                    <a:pt x="527" y="102"/>
                  </a:cubicBezTo>
                  <a:cubicBezTo>
                    <a:pt x="637" y="212"/>
                    <a:pt x="637" y="389"/>
                    <a:pt x="527" y="498"/>
                  </a:cubicBezTo>
                  <a:cubicBezTo>
                    <a:pt x="473" y="553"/>
                    <a:pt x="401" y="580"/>
                    <a:pt x="329" y="580"/>
                  </a:cubicBezTo>
                  <a:cubicBezTo>
                    <a:pt x="258" y="580"/>
                    <a:pt x="186" y="553"/>
                    <a:pt x="131" y="498"/>
                  </a:cubicBezTo>
                  <a:cubicBezTo>
                    <a:pt x="22" y="389"/>
                    <a:pt x="22" y="212"/>
                    <a:pt x="131" y="102"/>
                  </a:cubicBezTo>
                  <a:cubicBezTo>
                    <a:pt x="186" y="48"/>
                    <a:pt x="258" y="20"/>
                    <a:pt x="329" y="20"/>
                  </a:cubicBezTo>
                  <a:moveTo>
                    <a:pt x="329" y="0"/>
                  </a:moveTo>
                  <a:cubicBezTo>
                    <a:pt x="249" y="0"/>
                    <a:pt x="174" y="32"/>
                    <a:pt x="117" y="88"/>
                  </a:cubicBezTo>
                  <a:cubicBezTo>
                    <a:pt x="0" y="205"/>
                    <a:pt x="0" y="396"/>
                    <a:pt x="117" y="513"/>
                  </a:cubicBezTo>
                  <a:cubicBezTo>
                    <a:pt x="174" y="569"/>
                    <a:pt x="249" y="600"/>
                    <a:pt x="329" y="600"/>
                  </a:cubicBezTo>
                  <a:cubicBezTo>
                    <a:pt x="409" y="600"/>
                    <a:pt x="485" y="569"/>
                    <a:pt x="541" y="513"/>
                  </a:cubicBezTo>
                  <a:cubicBezTo>
                    <a:pt x="658" y="396"/>
                    <a:pt x="658" y="205"/>
                    <a:pt x="541" y="88"/>
                  </a:cubicBezTo>
                  <a:cubicBezTo>
                    <a:pt x="485" y="32"/>
                    <a:pt x="409" y="0"/>
                    <a:pt x="329"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7" name="Oval 54"/>
            <p:cNvSpPr>
              <a:spLocks noChangeArrowheads="1"/>
            </p:cNvSpPr>
            <p:nvPr/>
          </p:nvSpPr>
          <p:spPr bwMode="auto">
            <a:xfrm>
              <a:off x="6549257" y="3686251"/>
              <a:ext cx="1045389" cy="1045389"/>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8" name="Freeform 55"/>
            <p:cNvSpPr>
              <a:spLocks noEditPoints="1"/>
            </p:cNvSpPr>
            <p:nvPr/>
          </p:nvSpPr>
          <p:spPr bwMode="auto">
            <a:xfrm>
              <a:off x="6531732" y="3668726"/>
              <a:ext cx="1081200" cy="1081200"/>
            </a:xfrm>
            <a:custGeom>
              <a:avLst/>
              <a:gdLst>
                <a:gd name="T0" fmla="*/ 300 w 600"/>
                <a:gd name="T1" fmla="*/ 20 h 600"/>
                <a:gd name="T2" fmla="*/ 580 w 600"/>
                <a:gd name="T3" fmla="*/ 300 h 600"/>
                <a:gd name="T4" fmla="*/ 300 w 600"/>
                <a:gd name="T5" fmla="*/ 580 h 600"/>
                <a:gd name="T6" fmla="*/ 20 w 600"/>
                <a:gd name="T7" fmla="*/ 300 h 600"/>
                <a:gd name="T8" fmla="*/ 300 w 600"/>
                <a:gd name="T9" fmla="*/ 20 h 600"/>
                <a:gd name="T10" fmla="*/ 300 w 600"/>
                <a:gd name="T11" fmla="*/ 0 h 600"/>
                <a:gd name="T12" fmla="*/ 300 w 600"/>
                <a:gd name="T13" fmla="*/ 0 h 600"/>
                <a:gd name="T14" fmla="*/ 0 w 600"/>
                <a:gd name="T15" fmla="*/ 300 h 600"/>
                <a:gd name="T16" fmla="*/ 300 w 600"/>
                <a:gd name="T17" fmla="*/ 600 h 600"/>
                <a:gd name="T18" fmla="*/ 600 w 600"/>
                <a:gd name="T19" fmla="*/ 300 h 600"/>
                <a:gd name="T20" fmla="*/ 300 w 600"/>
                <a:gd name="T21"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0" h="600">
                  <a:moveTo>
                    <a:pt x="300" y="20"/>
                  </a:moveTo>
                  <a:cubicBezTo>
                    <a:pt x="454" y="20"/>
                    <a:pt x="580" y="145"/>
                    <a:pt x="580" y="300"/>
                  </a:cubicBezTo>
                  <a:cubicBezTo>
                    <a:pt x="580" y="455"/>
                    <a:pt x="454" y="580"/>
                    <a:pt x="300" y="580"/>
                  </a:cubicBezTo>
                  <a:cubicBezTo>
                    <a:pt x="145" y="580"/>
                    <a:pt x="20" y="455"/>
                    <a:pt x="20" y="300"/>
                  </a:cubicBezTo>
                  <a:cubicBezTo>
                    <a:pt x="20" y="145"/>
                    <a:pt x="145" y="20"/>
                    <a:pt x="300" y="20"/>
                  </a:cubicBezTo>
                  <a:moveTo>
                    <a:pt x="300" y="0"/>
                  </a:moveTo>
                  <a:cubicBezTo>
                    <a:pt x="300" y="0"/>
                    <a:pt x="300" y="0"/>
                    <a:pt x="300" y="0"/>
                  </a:cubicBezTo>
                  <a:cubicBezTo>
                    <a:pt x="134" y="0"/>
                    <a:pt x="0" y="135"/>
                    <a:pt x="0" y="300"/>
                  </a:cubicBezTo>
                  <a:cubicBezTo>
                    <a:pt x="0" y="465"/>
                    <a:pt x="134" y="600"/>
                    <a:pt x="300" y="600"/>
                  </a:cubicBezTo>
                  <a:cubicBezTo>
                    <a:pt x="465" y="600"/>
                    <a:pt x="600" y="465"/>
                    <a:pt x="600" y="300"/>
                  </a:cubicBezTo>
                  <a:cubicBezTo>
                    <a:pt x="600" y="135"/>
                    <a:pt x="465" y="0"/>
                    <a:pt x="30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9" name="Freeform 56"/>
            <p:cNvSpPr>
              <a:spLocks noEditPoints="1"/>
            </p:cNvSpPr>
            <p:nvPr/>
          </p:nvSpPr>
          <p:spPr bwMode="auto">
            <a:xfrm>
              <a:off x="10416891" y="3347947"/>
              <a:ext cx="605746" cy="277348"/>
            </a:xfrm>
            <a:custGeom>
              <a:avLst/>
              <a:gdLst>
                <a:gd name="T0" fmla="*/ 795 w 795"/>
                <a:gd name="T1" fmla="*/ 16 h 364"/>
                <a:gd name="T2" fmla="*/ 778 w 795"/>
                <a:gd name="T3" fmla="*/ 5 h 364"/>
                <a:gd name="T4" fmla="*/ 733 w 795"/>
                <a:gd name="T5" fmla="*/ 45 h 364"/>
                <a:gd name="T6" fmla="*/ 752 w 795"/>
                <a:gd name="T7" fmla="*/ 14 h 364"/>
                <a:gd name="T8" fmla="*/ 733 w 795"/>
                <a:gd name="T9" fmla="*/ 45 h 364"/>
                <a:gd name="T10" fmla="*/ 707 w 795"/>
                <a:gd name="T11" fmla="*/ 54 h 364"/>
                <a:gd name="T12" fmla="*/ 674 w 795"/>
                <a:gd name="T13" fmla="*/ 49 h 364"/>
                <a:gd name="T14" fmla="*/ 629 w 795"/>
                <a:gd name="T15" fmla="*/ 90 h 364"/>
                <a:gd name="T16" fmla="*/ 648 w 795"/>
                <a:gd name="T17" fmla="*/ 61 h 364"/>
                <a:gd name="T18" fmla="*/ 629 w 795"/>
                <a:gd name="T19" fmla="*/ 90 h 364"/>
                <a:gd name="T20" fmla="*/ 603 w 795"/>
                <a:gd name="T21" fmla="*/ 102 h 364"/>
                <a:gd name="T22" fmla="*/ 570 w 795"/>
                <a:gd name="T23" fmla="*/ 94 h 364"/>
                <a:gd name="T24" fmla="*/ 527 w 795"/>
                <a:gd name="T25" fmla="*/ 135 h 364"/>
                <a:gd name="T26" fmla="*/ 544 w 795"/>
                <a:gd name="T27" fmla="*/ 106 h 364"/>
                <a:gd name="T28" fmla="*/ 527 w 795"/>
                <a:gd name="T29" fmla="*/ 135 h 364"/>
                <a:gd name="T30" fmla="*/ 501 w 795"/>
                <a:gd name="T31" fmla="*/ 146 h 364"/>
                <a:gd name="T32" fmla="*/ 466 w 795"/>
                <a:gd name="T33" fmla="*/ 142 h 364"/>
                <a:gd name="T34" fmla="*/ 423 w 795"/>
                <a:gd name="T35" fmla="*/ 182 h 364"/>
                <a:gd name="T36" fmla="*/ 440 w 795"/>
                <a:gd name="T37" fmla="*/ 154 h 364"/>
                <a:gd name="T38" fmla="*/ 423 w 795"/>
                <a:gd name="T39" fmla="*/ 182 h 364"/>
                <a:gd name="T40" fmla="*/ 397 w 795"/>
                <a:gd name="T41" fmla="*/ 194 h 364"/>
                <a:gd name="T42" fmla="*/ 362 w 795"/>
                <a:gd name="T43" fmla="*/ 187 h 364"/>
                <a:gd name="T44" fmla="*/ 319 w 795"/>
                <a:gd name="T45" fmla="*/ 227 h 364"/>
                <a:gd name="T46" fmla="*/ 336 w 795"/>
                <a:gd name="T47" fmla="*/ 198 h 364"/>
                <a:gd name="T48" fmla="*/ 319 w 795"/>
                <a:gd name="T49" fmla="*/ 227 h 364"/>
                <a:gd name="T50" fmla="*/ 293 w 795"/>
                <a:gd name="T51" fmla="*/ 239 h 364"/>
                <a:gd name="T52" fmla="*/ 260 w 795"/>
                <a:gd name="T53" fmla="*/ 232 h 364"/>
                <a:gd name="T54" fmla="*/ 215 w 795"/>
                <a:gd name="T55" fmla="*/ 272 h 364"/>
                <a:gd name="T56" fmla="*/ 234 w 795"/>
                <a:gd name="T57" fmla="*/ 243 h 364"/>
                <a:gd name="T58" fmla="*/ 215 w 795"/>
                <a:gd name="T59" fmla="*/ 272 h 364"/>
                <a:gd name="T60" fmla="*/ 189 w 795"/>
                <a:gd name="T61" fmla="*/ 284 h 364"/>
                <a:gd name="T62" fmla="*/ 156 w 795"/>
                <a:gd name="T63" fmla="*/ 279 h 364"/>
                <a:gd name="T64" fmla="*/ 111 w 795"/>
                <a:gd name="T65" fmla="*/ 319 h 364"/>
                <a:gd name="T66" fmla="*/ 130 w 795"/>
                <a:gd name="T67" fmla="*/ 291 h 364"/>
                <a:gd name="T68" fmla="*/ 111 w 795"/>
                <a:gd name="T69" fmla="*/ 319 h 364"/>
                <a:gd name="T70" fmla="*/ 85 w 795"/>
                <a:gd name="T71" fmla="*/ 331 h 364"/>
                <a:gd name="T72" fmla="*/ 52 w 795"/>
                <a:gd name="T73" fmla="*/ 324 h 364"/>
                <a:gd name="T74" fmla="*/ 7 w 795"/>
                <a:gd name="T75" fmla="*/ 364 h 364"/>
                <a:gd name="T76" fmla="*/ 26 w 795"/>
                <a:gd name="T77" fmla="*/ 336 h 364"/>
                <a:gd name="T78" fmla="*/ 7 w 795"/>
                <a:gd name="T79" fmla="*/ 36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95" h="364">
                  <a:moveTo>
                    <a:pt x="785" y="21"/>
                  </a:moveTo>
                  <a:lnTo>
                    <a:pt x="795" y="16"/>
                  </a:lnTo>
                  <a:lnTo>
                    <a:pt x="785" y="0"/>
                  </a:lnTo>
                  <a:lnTo>
                    <a:pt x="778" y="5"/>
                  </a:lnTo>
                  <a:lnTo>
                    <a:pt x="785" y="21"/>
                  </a:lnTo>
                  <a:close/>
                  <a:moveTo>
                    <a:pt x="733" y="45"/>
                  </a:moveTo>
                  <a:lnTo>
                    <a:pt x="759" y="33"/>
                  </a:lnTo>
                  <a:lnTo>
                    <a:pt x="752" y="14"/>
                  </a:lnTo>
                  <a:lnTo>
                    <a:pt x="726" y="26"/>
                  </a:lnTo>
                  <a:lnTo>
                    <a:pt x="733" y="45"/>
                  </a:lnTo>
                  <a:close/>
                  <a:moveTo>
                    <a:pt x="681" y="66"/>
                  </a:moveTo>
                  <a:lnTo>
                    <a:pt x="707" y="54"/>
                  </a:lnTo>
                  <a:lnTo>
                    <a:pt x="700" y="38"/>
                  </a:lnTo>
                  <a:lnTo>
                    <a:pt x="674" y="49"/>
                  </a:lnTo>
                  <a:lnTo>
                    <a:pt x="681" y="66"/>
                  </a:lnTo>
                  <a:close/>
                  <a:moveTo>
                    <a:pt x="629" y="90"/>
                  </a:moveTo>
                  <a:lnTo>
                    <a:pt x="655" y="78"/>
                  </a:lnTo>
                  <a:lnTo>
                    <a:pt x="648" y="61"/>
                  </a:lnTo>
                  <a:lnTo>
                    <a:pt x="622" y="73"/>
                  </a:lnTo>
                  <a:lnTo>
                    <a:pt x="629" y="90"/>
                  </a:lnTo>
                  <a:close/>
                  <a:moveTo>
                    <a:pt x="579" y="113"/>
                  </a:moveTo>
                  <a:lnTo>
                    <a:pt x="603" y="102"/>
                  </a:lnTo>
                  <a:lnTo>
                    <a:pt x="596" y="83"/>
                  </a:lnTo>
                  <a:lnTo>
                    <a:pt x="570" y="94"/>
                  </a:lnTo>
                  <a:lnTo>
                    <a:pt x="579" y="113"/>
                  </a:lnTo>
                  <a:close/>
                  <a:moveTo>
                    <a:pt x="527" y="135"/>
                  </a:moveTo>
                  <a:lnTo>
                    <a:pt x="553" y="123"/>
                  </a:lnTo>
                  <a:lnTo>
                    <a:pt x="544" y="106"/>
                  </a:lnTo>
                  <a:lnTo>
                    <a:pt x="518" y="118"/>
                  </a:lnTo>
                  <a:lnTo>
                    <a:pt x="527" y="135"/>
                  </a:lnTo>
                  <a:close/>
                  <a:moveTo>
                    <a:pt x="475" y="158"/>
                  </a:moveTo>
                  <a:lnTo>
                    <a:pt x="501" y="146"/>
                  </a:lnTo>
                  <a:lnTo>
                    <a:pt x="492" y="130"/>
                  </a:lnTo>
                  <a:lnTo>
                    <a:pt x="466" y="142"/>
                  </a:lnTo>
                  <a:lnTo>
                    <a:pt x="475" y="158"/>
                  </a:lnTo>
                  <a:close/>
                  <a:moveTo>
                    <a:pt x="423" y="182"/>
                  </a:moveTo>
                  <a:lnTo>
                    <a:pt x="449" y="170"/>
                  </a:lnTo>
                  <a:lnTo>
                    <a:pt x="440" y="154"/>
                  </a:lnTo>
                  <a:lnTo>
                    <a:pt x="414" y="163"/>
                  </a:lnTo>
                  <a:lnTo>
                    <a:pt x="423" y="182"/>
                  </a:lnTo>
                  <a:close/>
                  <a:moveTo>
                    <a:pt x="371" y="203"/>
                  </a:moveTo>
                  <a:lnTo>
                    <a:pt x="397" y="194"/>
                  </a:lnTo>
                  <a:lnTo>
                    <a:pt x="388" y="175"/>
                  </a:lnTo>
                  <a:lnTo>
                    <a:pt x="362" y="187"/>
                  </a:lnTo>
                  <a:lnTo>
                    <a:pt x="371" y="203"/>
                  </a:lnTo>
                  <a:close/>
                  <a:moveTo>
                    <a:pt x="319" y="227"/>
                  </a:moveTo>
                  <a:lnTo>
                    <a:pt x="345" y="215"/>
                  </a:lnTo>
                  <a:lnTo>
                    <a:pt x="336" y="198"/>
                  </a:lnTo>
                  <a:lnTo>
                    <a:pt x="312" y="210"/>
                  </a:lnTo>
                  <a:lnTo>
                    <a:pt x="319" y="227"/>
                  </a:lnTo>
                  <a:close/>
                  <a:moveTo>
                    <a:pt x="267" y="251"/>
                  </a:moveTo>
                  <a:lnTo>
                    <a:pt x="293" y="239"/>
                  </a:lnTo>
                  <a:lnTo>
                    <a:pt x="286" y="222"/>
                  </a:lnTo>
                  <a:lnTo>
                    <a:pt x="260" y="232"/>
                  </a:lnTo>
                  <a:lnTo>
                    <a:pt x="267" y="251"/>
                  </a:lnTo>
                  <a:close/>
                  <a:moveTo>
                    <a:pt x="215" y="272"/>
                  </a:moveTo>
                  <a:lnTo>
                    <a:pt x="241" y="262"/>
                  </a:lnTo>
                  <a:lnTo>
                    <a:pt x="234" y="243"/>
                  </a:lnTo>
                  <a:lnTo>
                    <a:pt x="208" y="255"/>
                  </a:lnTo>
                  <a:lnTo>
                    <a:pt x="215" y="272"/>
                  </a:lnTo>
                  <a:close/>
                  <a:moveTo>
                    <a:pt x="163" y="295"/>
                  </a:moveTo>
                  <a:lnTo>
                    <a:pt x="189" y="284"/>
                  </a:lnTo>
                  <a:lnTo>
                    <a:pt x="182" y="267"/>
                  </a:lnTo>
                  <a:lnTo>
                    <a:pt x="156" y="279"/>
                  </a:lnTo>
                  <a:lnTo>
                    <a:pt x="163" y="295"/>
                  </a:lnTo>
                  <a:close/>
                  <a:moveTo>
                    <a:pt x="111" y="319"/>
                  </a:moveTo>
                  <a:lnTo>
                    <a:pt x="137" y="307"/>
                  </a:lnTo>
                  <a:lnTo>
                    <a:pt x="130" y="291"/>
                  </a:lnTo>
                  <a:lnTo>
                    <a:pt x="104" y="303"/>
                  </a:lnTo>
                  <a:lnTo>
                    <a:pt x="111" y="319"/>
                  </a:lnTo>
                  <a:close/>
                  <a:moveTo>
                    <a:pt x="59" y="343"/>
                  </a:moveTo>
                  <a:lnTo>
                    <a:pt x="85" y="331"/>
                  </a:lnTo>
                  <a:lnTo>
                    <a:pt x="78" y="312"/>
                  </a:lnTo>
                  <a:lnTo>
                    <a:pt x="52" y="324"/>
                  </a:lnTo>
                  <a:lnTo>
                    <a:pt x="59" y="343"/>
                  </a:lnTo>
                  <a:close/>
                  <a:moveTo>
                    <a:pt x="7" y="364"/>
                  </a:moveTo>
                  <a:lnTo>
                    <a:pt x="33" y="352"/>
                  </a:lnTo>
                  <a:lnTo>
                    <a:pt x="26" y="336"/>
                  </a:lnTo>
                  <a:lnTo>
                    <a:pt x="0" y="347"/>
                  </a:lnTo>
                  <a:lnTo>
                    <a:pt x="7" y="364"/>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0" name="Freeform 57"/>
            <p:cNvSpPr>
              <a:spLocks/>
            </p:cNvSpPr>
            <p:nvPr/>
          </p:nvSpPr>
          <p:spPr bwMode="auto">
            <a:xfrm>
              <a:off x="10389461" y="3587198"/>
              <a:ext cx="61718" cy="61718"/>
            </a:xfrm>
            <a:custGeom>
              <a:avLst/>
              <a:gdLst>
                <a:gd name="T0" fmla="*/ 23 w 34"/>
                <a:gd name="T1" fmla="*/ 31 h 34"/>
                <a:gd name="T2" fmla="*/ 3 w 34"/>
                <a:gd name="T3" fmla="*/ 23 h 34"/>
                <a:gd name="T4" fmla="*/ 11 w 34"/>
                <a:gd name="T5" fmla="*/ 4 h 34"/>
                <a:gd name="T6" fmla="*/ 31 w 34"/>
                <a:gd name="T7" fmla="*/ 11 h 34"/>
                <a:gd name="T8" fmla="*/ 23 w 34"/>
                <a:gd name="T9" fmla="*/ 31 h 34"/>
              </a:gdLst>
              <a:ahLst/>
              <a:cxnLst>
                <a:cxn ang="0">
                  <a:pos x="T0" y="T1"/>
                </a:cxn>
                <a:cxn ang="0">
                  <a:pos x="T2" y="T3"/>
                </a:cxn>
                <a:cxn ang="0">
                  <a:pos x="T4" y="T5"/>
                </a:cxn>
                <a:cxn ang="0">
                  <a:pos x="T6" y="T7"/>
                </a:cxn>
                <a:cxn ang="0">
                  <a:pos x="T8" y="T9"/>
                </a:cxn>
              </a:cxnLst>
              <a:rect l="0" t="0" r="r" b="b"/>
              <a:pathLst>
                <a:path w="34" h="34">
                  <a:moveTo>
                    <a:pt x="23" y="31"/>
                  </a:moveTo>
                  <a:cubicBezTo>
                    <a:pt x="16" y="34"/>
                    <a:pt x="7" y="31"/>
                    <a:pt x="3" y="23"/>
                  </a:cubicBezTo>
                  <a:cubicBezTo>
                    <a:pt x="0" y="16"/>
                    <a:pt x="3" y="7"/>
                    <a:pt x="11" y="4"/>
                  </a:cubicBezTo>
                  <a:cubicBezTo>
                    <a:pt x="19" y="0"/>
                    <a:pt x="27" y="4"/>
                    <a:pt x="31" y="11"/>
                  </a:cubicBezTo>
                  <a:cubicBezTo>
                    <a:pt x="34" y="19"/>
                    <a:pt x="31" y="28"/>
                    <a:pt x="23" y="3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1" name="Freeform 58"/>
            <p:cNvSpPr>
              <a:spLocks/>
            </p:cNvSpPr>
            <p:nvPr/>
          </p:nvSpPr>
          <p:spPr bwMode="auto">
            <a:xfrm>
              <a:off x="10995207" y="3325851"/>
              <a:ext cx="70099" cy="65528"/>
            </a:xfrm>
            <a:custGeom>
              <a:avLst/>
              <a:gdLst>
                <a:gd name="T0" fmla="*/ 38 w 92"/>
                <a:gd name="T1" fmla="*/ 86 h 86"/>
                <a:gd name="T2" fmla="*/ 92 w 92"/>
                <a:gd name="T3" fmla="*/ 10 h 86"/>
                <a:gd name="T4" fmla="*/ 0 w 92"/>
                <a:gd name="T5" fmla="*/ 0 h 86"/>
                <a:gd name="T6" fmla="*/ 38 w 92"/>
                <a:gd name="T7" fmla="*/ 86 h 86"/>
              </a:gdLst>
              <a:ahLst/>
              <a:cxnLst>
                <a:cxn ang="0">
                  <a:pos x="T0" y="T1"/>
                </a:cxn>
                <a:cxn ang="0">
                  <a:pos x="T2" y="T3"/>
                </a:cxn>
                <a:cxn ang="0">
                  <a:pos x="T4" y="T5"/>
                </a:cxn>
                <a:cxn ang="0">
                  <a:pos x="T6" y="T7"/>
                </a:cxn>
              </a:cxnLst>
              <a:rect l="0" t="0" r="r" b="b"/>
              <a:pathLst>
                <a:path w="92" h="86">
                  <a:moveTo>
                    <a:pt x="38" y="86"/>
                  </a:moveTo>
                  <a:lnTo>
                    <a:pt x="92" y="10"/>
                  </a:lnTo>
                  <a:lnTo>
                    <a:pt x="0" y="0"/>
                  </a:lnTo>
                  <a:lnTo>
                    <a:pt x="38" y="86"/>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2" name="Freeform 59"/>
            <p:cNvSpPr>
              <a:spLocks noEditPoints="1"/>
            </p:cNvSpPr>
            <p:nvPr/>
          </p:nvSpPr>
          <p:spPr bwMode="auto">
            <a:xfrm>
              <a:off x="9560465" y="2115120"/>
              <a:ext cx="278110" cy="605746"/>
            </a:xfrm>
            <a:custGeom>
              <a:avLst/>
              <a:gdLst>
                <a:gd name="T0" fmla="*/ 365 w 365"/>
                <a:gd name="T1" fmla="*/ 7 h 795"/>
                <a:gd name="T2" fmla="*/ 343 w 365"/>
                <a:gd name="T3" fmla="*/ 10 h 795"/>
                <a:gd name="T4" fmla="*/ 339 w 365"/>
                <a:gd name="T5" fmla="*/ 69 h 795"/>
                <a:gd name="T6" fmla="*/ 332 w 365"/>
                <a:gd name="T7" fmla="*/ 33 h 795"/>
                <a:gd name="T8" fmla="*/ 339 w 365"/>
                <a:gd name="T9" fmla="*/ 69 h 795"/>
                <a:gd name="T10" fmla="*/ 327 w 365"/>
                <a:gd name="T11" fmla="*/ 95 h 795"/>
                <a:gd name="T12" fmla="*/ 298 w 365"/>
                <a:gd name="T13" fmla="*/ 111 h 795"/>
                <a:gd name="T14" fmla="*/ 291 w 365"/>
                <a:gd name="T15" fmla="*/ 173 h 795"/>
                <a:gd name="T16" fmla="*/ 287 w 365"/>
                <a:gd name="T17" fmla="*/ 137 h 795"/>
                <a:gd name="T18" fmla="*/ 291 w 365"/>
                <a:gd name="T19" fmla="*/ 173 h 795"/>
                <a:gd name="T20" fmla="*/ 282 w 365"/>
                <a:gd name="T21" fmla="*/ 199 h 795"/>
                <a:gd name="T22" fmla="*/ 251 w 365"/>
                <a:gd name="T23" fmla="*/ 215 h 795"/>
                <a:gd name="T24" fmla="*/ 246 w 365"/>
                <a:gd name="T25" fmla="*/ 275 h 795"/>
                <a:gd name="T26" fmla="*/ 242 w 365"/>
                <a:gd name="T27" fmla="*/ 241 h 795"/>
                <a:gd name="T28" fmla="*/ 246 w 365"/>
                <a:gd name="T29" fmla="*/ 275 h 795"/>
                <a:gd name="T30" fmla="*/ 235 w 365"/>
                <a:gd name="T31" fmla="*/ 301 h 795"/>
                <a:gd name="T32" fmla="*/ 206 w 365"/>
                <a:gd name="T33" fmla="*/ 319 h 795"/>
                <a:gd name="T34" fmla="*/ 202 w 365"/>
                <a:gd name="T35" fmla="*/ 379 h 795"/>
                <a:gd name="T36" fmla="*/ 194 w 365"/>
                <a:gd name="T37" fmla="*/ 345 h 795"/>
                <a:gd name="T38" fmla="*/ 202 w 365"/>
                <a:gd name="T39" fmla="*/ 379 h 795"/>
                <a:gd name="T40" fmla="*/ 190 w 365"/>
                <a:gd name="T41" fmla="*/ 405 h 795"/>
                <a:gd name="T42" fmla="*/ 161 w 365"/>
                <a:gd name="T43" fmla="*/ 424 h 795"/>
                <a:gd name="T44" fmla="*/ 154 w 365"/>
                <a:gd name="T45" fmla="*/ 483 h 795"/>
                <a:gd name="T46" fmla="*/ 149 w 365"/>
                <a:gd name="T47" fmla="*/ 450 h 795"/>
                <a:gd name="T48" fmla="*/ 154 w 365"/>
                <a:gd name="T49" fmla="*/ 483 h 795"/>
                <a:gd name="T50" fmla="*/ 142 w 365"/>
                <a:gd name="T51" fmla="*/ 509 h 795"/>
                <a:gd name="T52" fmla="*/ 114 w 365"/>
                <a:gd name="T53" fmla="*/ 528 h 795"/>
                <a:gd name="T54" fmla="*/ 109 w 365"/>
                <a:gd name="T55" fmla="*/ 587 h 795"/>
                <a:gd name="T56" fmla="*/ 102 w 365"/>
                <a:gd name="T57" fmla="*/ 554 h 795"/>
                <a:gd name="T58" fmla="*/ 109 w 365"/>
                <a:gd name="T59" fmla="*/ 587 h 795"/>
                <a:gd name="T60" fmla="*/ 97 w 365"/>
                <a:gd name="T61" fmla="*/ 613 h 795"/>
                <a:gd name="T62" fmla="*/ 69 w 365"/>
                <a:gd name="T63" fmla="*/ 632 h 795"/>
                <a:gd name="T64" fmla="*/ 62 w 365"/>
                <a:gd name="T65" fmla="*/ 691 h 795"/>
                <a:gd name="T66" fmla="*/ 57 w 365"/>
                <a:gd name="T67" fmla="*/ 658 h 795"/>
                <a:gd name="T68" fmla="*/ 62 w 365"/>
                <a:gd name="T69" fmla="*/ 691 h 795"/>
                <a:gd name="T70" fmla="*/ 50 w 365"/>
                <a:gd name="T71" fmla="*/ 717 h 795"/>
                <a:gd name="T72" fmla="*/ 22 w 365"/>
                <a:gd name="T73" fmla="*/ 736 h 795"/>
                <a:gd name="T74" fmla="*/ 17 w 365"/>
                <a:gd name="T75" fmla="*/ 795 h 795"/>
                <a:gd name="T76" fmla="*/ 10 w 365"/>
                <a:gd name="T77" fmla="*/ 762 h 795"/>
                <a:gd name="T78" fmla="*/ 17 w 365"/>
                <a:gd name="T79" fmla="*/ 795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65" h="795">
                  <a:moveTo>
                    <a:pt x="362" y="17"/>
                  </a:moveTo>
                  <a:lnTo>
                    <a:pt x="365" y="7"/>
                  </a:lnTo>
                  <a:lnTo>
                    <a:pt x="348" y="0"/>
                  </a:lnTo>
                  <a:lnTo>
                    <a:pt x="343" y="10"/>
                  </a:lnTo>
                  <a:lnTo>
                    <a:pt x="362" y="17"/>
                  </a:lnTo>
                  <a:close/>
                  <a:moveTo>
                    <a:pt x="339" y="69"/>
                  </a:moveTo>
                  <a:lnTo>
                    <a:pt x="351" y="43"/>
                  </a:lnTo>
                  <a:lnTo>
                    <a:pt x="332" y="33"/>
                  </a:lnTo>
                  <a:lnTo>
                    <a:pt x="322" y="59"/>
                  </a:lnTo>
                  <a:lnTo>
                    <a:pt x="339" y="69"/>
                  </a:lnTo>
                  <a:close/>
                  <a:moveTo>
                    <a:pt x="315" y="121"/>
                  </a:moveTo>
                  <a:lnTo>
                    <a:pt x="327" y="95"/>
                  </a:lnTo>
                  <a:lnTo>
                    <a:pt x="310" y="85"/>
                  </a:lnTo>
                  <a:lnTo>
                    <a:pt x="298" y="111"/>
                  </a:lnTo>
                  <a:lnTo>
                    <a:pt x="315" y="121"/>
                  </a:lnTo>
                  <a:close/>
                  <a:moveTo>
                    <a:pt x="291" y="173"/>
                  </a:moveTo>
                  <a:lnTo>
                    <a:pt x="303" y="147"/>
                  </a:lnTo>
                  <a:lnTo>
                    <a:pt x="287" y="137"/>
                  </a:lnTo>
                  <a:lnTo>
                    <a:pt x="275" y="163"/>
                  </a:lnTo>
                  <a:lnTo>
                    <a:pt x="291" y="173"/>
                  </a:lnTo>
                  <a:close/>
                  <a:moveTo>
                    <a:pt x="270" y="225"/>
                  </a:moveTo>
                  <a:lnTo>
                    <a:pt x="282" y="199"/>
                  </a:lnTo>
                  <a:lnTo>
                    <a:pt x="263" y="189"/>
                  </a:lnTo>
                  <a:lnTo>
                    <a:pt x="251" y="215"/>
                  </a:lnTo>
                  <a:lnTo>
                    <a:pt x="270" y="225"/>
                  </a:lnTo>
                  <a:close/>
                  <a:moveTo>
                    <a:pt x="246" y="275"/>
                  </a:moveTo>
                  <a:lnTo>
                    <a:pt x="258" y="249"/>
                  </a:lnTo>
                  <a:lnTo>
                    <a:pt x="242" y="241"/>
                  </a:lnTo>
                  <a:lnTo>
                    <a:pt x="230" y="267"/>
                  </a:lnTo>
                  <a:lnTo>
                    <a:pt x="246" y="275"/>
                  </a:lnTo>
                  <a:close/>
                  <a:moveTo>
                    <a:pt x="223" y="327"/>
                  </a:moveTo>
                  <a:lnTo>
                    <a:pt x="235" y="301"/>
                  </a:lnTo>
                  <a:lnTo>
                    <a:pt x="218" y="293"/>
                  </a:lnTo>
                  <a:lnTo>
                    <a:pt x="206" y="319"/>
                  </a:lnTo>
                  <a:lnTo>
                    <a:pt x="223" y="327"/>
                  </a:lnTo>
                  <a:close/>
                  <a:moveTo>
                    <a:pt x="202" y="379"/>
                  </a:moveTo>
                  <a:lnTo>
                    <a:pt x="211" y="353"/>
                  </a:lnTo>
                  <a:lnTo>
                    <a:pt x="194" y="345"/>
                  </a:lnTo>
                  <a:lnTo>
                    <a:pt x="183" y="371"/>
                  </a:lnTo>
                  <a:lnTo>
                    <a:pt x="202" y="379"/>
                  </a:lnTo>
                  <a:close/>
                  <a:moveTo>
                    <a:pt x="178" y="431"/>
                  </a:moveTo>
                  <a:lnTo>
                    <a:pt x="190" y="405"/>
                  </a:lnTo>
                  <a:lnTo>
                    <a:pt x="171" y="397"/>
                  </a:lnTo>
                  <a:lnTo>
                    <a:pt x="161" y="424"/>
                  </a:lnTo>
                  <a:lnTo>
                    <a:pt x="178" y="431"/>
                  </a:lnTo>
                  <a:close/>
                  <a:moveTo>
                    <a:pt x="154" y="483"/>
                  </a:moveTo>
                  <a:lnTo>
                    <a:pt x="166" y="457"/>
                  </a:lnTo>
                  <a:lnTo>
                    <a:pt x="149" y="450"/>
                  </a:lnTo>
                  <a:lnTo>
                    <a:pt x="138" y="476"/>
                  </a:lnTo>
                  <a:lnTo>
                    <a:pt x="154" y="483"/>
                  </a:lnTo>
                  <a:close/>
                  <a:moveTo>
                    <a:pt x="131" y="535"/>
                  </a:moveTo>
                  <a:lnTo>
                    <a:pt x="142" y="509"/>
                  </a:lnTo>
                  <a:lnTo>
                    <a:pt x="126" y="502"/>
                  </a:lnTo>
                  <a:lnTo>
                    <a:pt x="114" y="528"/>
                  </a:lnTo>
                  <a:lnTo>
                    <a:pt x="131" y="535"/>
                  </a:lnTo>
                  <a:close/>
                  <a:moveTo>
                    <a:pt x="109" y="587"/>
                  </a:moveTo>
                  <a:lnTo>
                    <a:pt x="121" y="561"/>
                  </a:lnTo>
                  <a:lnTo>
                    <a:pt x="102" y="554"/>
                  </a:lnTo>
                  <a:lnTo>
                    <a:pt x="90" y="580"/>
                  </a:lnTo>
                  <a:lnTo>
                    <a:pt x="109" y="587"/>
                  </a:lnTo>
                  <a:close/>
                  <a:moveTo>
                    <a:pt x="86" y="639"/>
                  </a:moveTo>
                  <a:lnTo>
                    <a:pt x="97" y="613"/>
                  </a:lnTo>
                  <a:lnTo>
                    <a:pt x="81" y="606"/>
                  </a:lnTo>
                  <a:lnTo>
                    <a:pt x="69" y="632"/>
                  </a:lnTo>
                  <a:lnTo>
                    <a:pt x="86" y="639"/>
                  </a:lnTo>
                  <a:close/>
                  <a:moveTo>
                    <a:pt x="62" y="691"/>
                  </a:moveTo>
                  <a:lnTo>
                    <a:pt x="74" y="665"/>
                  </a:lnTo>
                  <a:lnTo>
                    <a:pt x="57" y="658"/>
                  </a:lnTo>
                  <a:lnTo>
                    <a:pt x="45" y="684"/>
                  </a:lnTo>
                  <a:lnTo>
                    <a:pt x="62" y="691"/>
                  </a:lnTo>
                  <a:close/>
                  <a:moveTo>
                    <a:pt x="41" y="743"/>
                  </a:moveTo>
                  <a:lnTo>
                    <a:pt x="50" y="717"/>
                  </a:lnTo>
                  <a:lnTo>
                    <a:pt x="34" y="710"/>
                  </a:lnTo>
                  <a:lnTo>
                    <a:pt x="22" y="736"/>
                  </a:lnTo>
                  <a:lnTo>
                    <a:pt x="41" y="743"/>
                  </a:lnTo>
                  <a:close/>
                  <a:moveTo>
                    <a:pt x="17" y="795"/>
                  </a:moveTo>
                  <a:lnTo>
                    <a:pt x="29" y="769"/>
                  </a:lnTo>
                  <a:lnTo>
                    <a:pt x="10" y="762"/>
                  </a:lnTo>
                  <a:lnTo>
                    <a:pt x="0" y="788"/>
                  </a:lnTo>
                  <a:lnTo>
                    <a:pt x="17" y="795"/>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3" name="Freeform 60"/>
            <p:cNvSpPr>
              <a:spLocks/>
            </p:cNvSpPr>
            <p:nvPr/>
          </p:nvSpPr>
          <p:spPr bwMode="auto">
            <a:xfrm>
              <a:off x="9535320" y="2685054"/>
              <a:ext cx="63241" cy="62480"/>
            </a:xfrm>
            <a:custGeom>
              <a:avLst/>
              <a:gdLst>
                <a:gd name="T0" fmla="*/ 31 w 35"/>
                <a:gd name="T1" fmla="*/ 24 h 35"/>
                <a:gd name="T2" fmla="*/ 11 w 35"/>
                <a:gd name="T3" fmla="*/ 31 h 35"/>
                <a:gd name="T4" fmla="*/ 4 w 35"/>
                <a:gd name="T5" fmla="*/ 11 h 35"/>
                <a:gd name="T6" fmla="*/ 24 w 35"/>
                <a:gd name="T7" fmla="*/ 4 h 35"/>
                <a:gd name="T8" fmla="*/ 31 w 35"/>
                <a:gd name="T9" fmla="*/ 24 h 35"/>
              </a:gdLst>
              <a:ahLst/>
              <a:cxnLst>
                <a:cxn ang="0">
                  <a:pos x="T0" y="T1"/>
                </a:cxn>
                <a:cxn ang="0">
                  <a:pos x="T2" y="T3"/>
                </a:cxn>
                <a:cxn ang="0">
                  <a:pos x="T4" y="T5"/>
                </a:cxn>
                <a:cxn ang="0">
                  <a:pos x="T6" y="T7"/>
                </a:cxn>
                <a:cxn ang="0">
                  <a:pos x="T8" y="T9"/>
                </a:cxn>
              </a:cxnLst>
              <a:rect l="0" t="0" r="r" b="b"/>
              <a:pathLst>
                <a:path w="35" h="35">
                  <a:moveTo>
                    <a:pt x="31" y="24"/>
                  </a:moveTo>
                  <a:cubicBezTo>
                    <a:pt x="28" y="31"/>
                    <a:pt x="19" y="35"/>
                    <a:pt x="11" y="31"/>
                  </a:cubicBezTo>
                  <a:cubicBezTo>
                    <a:pt x="4" y="28"/>
                    <a:pt x="0" y="19"/>
                    <a:pt x="4" y="11"/>
                  </a:cubicBezTo>
                  <a:cubicBezTo>
                    <a:pt x="7" y="4"/>
                    <a:pt x="16" y="0"/>
                    <a:pt x="24" y="4"/>
                  </a:cubicBezTo>
                  <a:cubicBezTo>
                    <a:pt x="31" y="7"/>
                    <a:pt x="35" y="16"/>
                    <a:pt x="31" y="24"/>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4" name="Freeform 61"/>
            <p:cNvSpPr>
              <a:spLocks/>
            </p:cNvSpPr>
            <p:nvPr/>
          </p:nvSpPr>
          <p:spPr bwMode="auto">
            <a:xfrm>
              <a:off x="9795144" y="2070165"/>
              <a:ext cx="64765" cy="72385"/>
            </a:xfrm>
            <a:custGeom>
              <a:avLst/>
              <a:gdLst>
                <a:gd name="T0" fmla="*/ 85 w 85"/>
                <a:gd name="T1" fmla="*/ 95 h 95"/>
                <a:gd name="T2" fmla="*/ 76 w 85"/>
                <a:gd name="T3" fmla="*/ 0 h 95"/>
                <a:gd name="T4" fmla="*/ 0 w 85"/>
                <a:gd name="T5" fmla="*/ 57 h 95"/>
                <a:gd name="T6" fmla="*/ 85 w 85"/>
                <a:gd name="T7" fmla="*/ 95 h 95"/>
              </a:gdLst>
              <a:ahLst/>
              <a:cxnLst>
                <a:cxn ang="0">
                  <a:pos x="T0" y="T1"/>
                </a:cxn>
                <a:cxn ang="0">
                  <a:pos x="T2" y="T3"/>
                </a:cxn>
                <a:cxn ang="0">
                  <a:pos x="T4" y="T5"/>
                </a:cxn>
                <a:cxn ang="0">
                  <a:pos x="T6" y="T7"/>
                </a:cxn>
              </a:cxnLst>
              <a:rect l="0" t="0" r="r" b="b"/>
              <a:pathLst>
                <a:path w="85" h="95">
                  <a:moveTo>
                    <a:pt x="85" y="95"/>
                  </a:moveTo>
                  <a:lnTo>
                    <a:pt x="76" y="0"/>
                  </a:lnTo>
                  <a:lnTo>
                    <a:pt x="0" y="57"/>
                  </a:lnTo>
                  <a:lnTo>
                    <a:pt x="85" y="95"/>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5" name="Freeform 62"/>
            <p:cNvSpPr>
              <a:spLocks noEditPoints="1"/>
            </p:cNvSpPr>
            <p:nvPr/>
          </p:nvSpPr>
          <p:spPr bwMode="auto">
            <a:xfrm>
              <a:off x="6864702" y="3347947"/>
              <a:ext cx="605746" cy="277348"/>
            </a:xfrm>
            <a:custGeom>
              <a:avLst/>
              <a:gdLst>
                <a:gd name="T0" fmla="*/ 10 w 795"/>
                <a:gd name="T1" fmla="*/ 0 h 364"/>
                <a:gd name="T2" fmla="*/ 10 w 795"/>
                <a:gd name="T3" fmla="*/ 21 h 364"/>
                <a:gd name="T4" fmla="*/ 69 w 795"/>
                <a:gd name="T5" fmla="*/ 26 h 364"/>
                <a:gd name="T6" fmla="*/ 36 w 795"/>
                <a:gd name="T7" fmla="*/ 33 h 364"/>
                <a:gd name="T8" fmla="*/ 69 w 795"/>
                <a:gd name="T9" fmla="*/ 26 h 364"/>
                <a:gd name="T10" fmla="*/ 95 w 795"/>
                <a:gd name="T11" fmla="*/ 38 h 364"/>
                <a:gd name="T12" fmla="*/ 114 w 795"/>
                <a:gd name="T13" fmla="*/ 66 h 364"/>
                <a:gd name="T14" fmla="*/ 173 w 795"/>
                <a:gd name="T15" fmla="*/ 73 h 364"/>
                <a:gd name="T16" fmla="*/ 140 w 795"/>
                <a:gd name="T17" fmla="*/ 78 h 364"/>
                <a:gd name="T18" fmla="*/ 173 w 795"/>
                <a:gd name="T19" fmla="*/ 73 h 364"/>
                <a:gd name="T20" fmla="*/ 199 w 795"/>
                <a:gd name="T21" fmla="*/ 83 h 364"/>
                <a:gd name="T22" fmla="*/ 218 w 795"/>
                <a:gd name="T23" fmla="*/ 113 h 364"/>
                <a:gd name="T24" fmla="*/ 277 w 795"/>
                <a:gd name="T25" fmla="*/ 118 h 364"/>
                <a:gd name="T26" fmla="*/ 244 w 795"/>
                <a:gd name="T27" fmla="*/ 123 h 364"/>
                <a:gd name="T28" fmla="*/ 277 w 795"/>
                <a:gd name="T29" fmla="*/ 118 h 364"/>
                <a:gd name="T30" fmla="*/ 303 w 795"/>
                <a:gd name="T31" fmla="*/ 130 h 364"/>
                <a:gd name="T32" fmla="*/ 322 w 795"/>
                <a:gd name="T33" fmla="*/ 158 h 364"/>
                <a:gd name="T34" fmla="*/ 381 w 795"/>
                <a:gd name="T35" fmla="*/ 163 h 364"/>
                <a:gd name="T36" fmla="*/ 348 w 795"/>
                <a:gd name="T37" fmla="*/ 170 h 364"/>
                <a:gd name="T38" fmla="*/ 381 w 795"/>
                <a:gd name="T39" fmla="*/ 163 h 364"/>
                <a:gd name="T40" fmla="*/ 407 w 795"/>
                <a:gd name="T41" fmla="*/ 175 h 364"/>
                <a:gd name="T42" fmla="*/ 424 w 795"/>
                <a:gd name="T43" fmla="*/ 203 h 364"/>
                <a:gd name="T44" fmla="*/ 485 w 795"/>
                <a:gd name="T45" fmla="*/ 210 h 364"/>
                <a:gd name="T46" fmla="*/ 450 w 795"/>
                <a:gd name="T47" fmla="*/ 215 h 364"/>
                <a:gd name="T48" fmla="*/ 485 w 795"/>
                <a:gd name="T49" fmla="*/ 210 h 364"/>
                <a:gd name="T50" fmla="*/ 511 w 795"/>
                <a:gd name="T51" fmla="*/ 222 h 364"/>
                <a:gd name="T52" fmla="*/ 528 w 795"/>
                <a:gd name="T53" fmla="*/ 251 h 364"/>
                <a:gd name="T54" fmla="*/ 589 w 795"/>
                <a:gd name="T55" fmla="*/ 255 h 364"/>
                <a:gd name="T56" fmla="*/ 554 w 795"/>
                <a:gd name="T57" fmla="*/ 262 h 364"/>
                <a:gd name="T58" fmla="*/ 589 w 795"/>
                <a:gd name="T59" fmla="*/ 255 h 364"/>
                <a:gd name="T60" fmla="*/ 615 w 795"/>
                <a:gd name="T61" fmla="*/ 267 h 364"/>
                <a:gd name="T62" fmla="*/ 632 w 795"/>
                <a:gd name="T63" fmla="*/ 295 h 364"/>
                <a:gd name="T64" fmla="*/ 691 w 795"/>
                <a:gd name="T65" fmla="*/ 303 h 364"/>
                <a:gd name="T66" fmla="*/ 658 w 795"/>
                <a:gd name="T67" fmla="*/ 307 h 364"/>
                <a:gd name="T68" fmla="*/ 691 w 795"/>
                <a:gd name="T69" fmla="*/ 303 h 364"/>
                <a:gd name="T70" fmla="*/ 717 w 795"/>
                <a:gd name="T71" fmla="*/ 312 h 364"/>
                <a:gd name="T72" fmla="*/ 736 w 795"/>
                <a:gd name="T73" fmla="*/ 343 h 364"/>
                <a:gd name="T74" fmla="*/ 795 w 795"/>
                <a:gd name="T75" fmla="*/ 347 h 364"/>
                <a:gd name="T76" fmla="*/ 762 w 795"/>
                <a:gd name="T77" fmla="*/ 352 h 364"/>
                <a:gd name="T78" fmla="*/ 795 w 795"/>
                <a:gd name="T79" fmla="*/ 347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95" h="364">
                  <a:moveTo>
                    <a:pt x="17" y="5"/>
                  </a:moveTo>
                  <a:lnTo>
                    <a:pt x="10" y="0"/>
                  </a:lnTo>
                  <a:lnTo>
                    <a:pt x="0" y="16"/>
                  </a:lnTo>
                  <a:lnTo>
                    <a:pt x="10" y="21"/>
                  </a:lnTo>
                  <a:lnTo>
                    <a:pt x="17" y="5"/>
                  </a:lnTo>
                  <a:close/>
                  <a:moveTo>
                    <a:pt x="69" y="26"/>
                  </a:moveTo>
                  <a:lnTo>
                    <a:pt x="43" y="14"/>
                  </a:lnTo>
                  <a:lnTo>
                    <a:pt x="36" y="33"/>
                  </a:lnTo>
                  <a:lnTo>
                    <a:pt x="62" y="45"/>
                  </a:lnTo>
                  <a:lnTo>
                    <a:pt x="69" y="26"/>
                  </a:lnTo>
                  <a:close/>
                  <a:moveTo>
                    <a:pt x="121" y="49"/>
                  </a:moveTo>
                  <a:lnTo>
                    <a:pt x="95" y="38"/>
                  </a:lnTo>
                  <a:lnTo>
                    <a:pt x="88" y="54"/>
                  </a:lnTo>
                  <a:lnTo>
                    <a:pt x="114" y="66"/>
                  </a:lnTo>
                  <a:lnTo>
                    <a:pt x="121" y="49"/>
                  </a:lnTo>
                  <a:close/>
                  <a:moveTo>
                    <a:pt x="173" y="73"/>
                  </a:moveTo>
                  <a:lnTo>
                    <a:pt x="147" y="61"/>
                  </a:lnTo>
                  <a:lnTo>
                    <a:pt x="140" y="78"/>
                  </a:lnTo>
                  <a:lnTo>
                    <a:pt x="166" y="90"/>
                  </a:lnTo>
                  <a:lnTo>
                    <a:pt x="173" y="73"/>
                  </a:lnTo>
                  <a:close/>
                  <a:moveTo>
                    <a:pt x="225" y="94"/>
                  </a:moveTo>
                  <a:lnTo>
                    <a:pt x="199" y="83"/>
                  </a:lnTo>
                  <a:lnTo>
                    <a:pt x="192" y="102"/>
                  </a:lnTo>
                  <a:lnTo>
                    <a:pt x="218" y="113"/>
                  </a:lnTo>
                  <a:lnTo>
                    <a:pt x="225" y="94"/>
                  </a:lnTo>
                  <a:close/>
                  <a:moveTo>
                    <a:pt x="277" y="118"/>
                  </a:moveTo>
                  <a:lnTo>
                    <a:pt x="251" y="106"/>
                  </a:lnTo>
                  <a:lnTo>
                    <a:pt x="244" y="123"/>
                  </a:lnTo>
                  <a:lnTo>
                    <a:pt x="270" y="135"/>
                  </a:lnTo>
                  <a:lnTo>
                    <a:pt x="277" y="118"/>
                  </a:lnTo>
                  <a:close/>
                  <a:moveTo>
                    <a:pt x="329" y="142"/>
                  </a:moveTo>
                  <a:lnTo>
                    <a:pt x="303" y="130"/>
                  </a:lnTo>
                  <a:lnTo>
                    <a:pt x="296" y="146"/>
                  </a:lnTo>
                  <a:lnTo>
                    <a:pt x="322" y="158"/>
                  </a:lnTo>
                  <a:lnTo>
                    <a:pt x="329" y="142"/>
                  </a:lnTo>
                  <a:close/>
                  <a:moveTo>
                    <a:pt x="381" y="163"/>
                  </a:moveTo>
                  <a:lnTo>
                    <a:pt x="355" y="154"/>
                  </a:lnTo>
                  <a:lnTo>
                    <a:pt x="348" y="170"/>
                  </a:lnTo>
                  <a:lnTo>
                    <a:pt x="374" y="182"/>
                  </a:lnTo>
                  <a:lnTo>
                    <a:pt x="381" y="163"/>
                  </a:lnTo>
                  <a:close/>
                  <a:moveTo>
                    <a:pt x="433" y="187"/>
                  </a:moveTo>
                  <a:lnTo>
                    <a:pt x="407" y="175"/>
                  </a:lnTo>
                  <a:lnTo>
                    <a:pt x="398" y="194"/>
                  </a:lnTo>
                  <a:lnTo>
                    <a:pt x="424" y="203"/>
                  </a:lnTo>
                  <a:lnTo>
                    <a:pt x="433" y="187"/>
                  </a:lnTo>
                  <a:close/>
                  <a:moveTo>
                    <a:pt x="485" y="210"/>
                  </a:moveTo>
                  <a:lnTo>
                    <a:pt x="459" y="198"/>
                  </a:lnTo>
                  <a:lnTo>
                    <a:pt x="450" y="215"/>
                  </a:lnTo>
                  <a:lnTo>
                    <a:pt x="476" y="227"/>
                  </a:lnTo>
                  <a:lnTo>
                    <a:pt x="485" y="210"/>
                  </a:lnTo>
                  <a:close/>
                  <a:moveTo>
                    <a:pt x="537" y="232"/>
                  </a:moveTo>
                  <a:lnTo>
                    <a:pt x="511" y="222"/>
                  </a:lnTo>
                  <a:lnTo>
                    <a:pt x="502" y="239"/>
                  </a:lnTo>
                  <a:lnTo>
                    <a:pt x="528" y="251"/>
                  </a:lnTo>
                  <a:lnTo>
                    <a:pt x="537" y="232"/>
                  </a:lnTo>
                  <a:close/>
                  <a:moveTo>
                    <a:pt x="589" y="255"/>
                  </a:moveTo>
                  <a:lnTo>
                    <a:pt x="563" y="243"/>
                  </a:lnTo>
                  <a:lnTo>
                    <a:pt x="554" y="262"/>
                  </a:lnTo>
                  <a:lnTo>
                    <a:pt x="580" y="272"/>
                  </a:lnTo>
                  <a:lnTo>
                    <a:pt x="589" y="255"/>
                  </a:lnTo>
                  <a:close/>
                  <a:moveTo>
                    <a:pt x="641" y="279"/>
                  </a:moveTo>
                  <a:lnTo>
                    <a:pt x="615" y="267"/>
                  </a:lnTo>
                  <a:lnTo>
                    <a:pt x="606" y="284"/>
                  </a:lnTo>
                  <a:lnTo>
                    <a:pt x="632" y="295"/>
                  </a:lnTo>
                  <a:lnTo>
                    <a:pt x="641" y="279"/>
                  </a:lnTo>
                  <a:close/>
                  <a:moveTo>
                    <a:pt x="691" y="303"/>
                  </a:moveTo>
                  <a:lnTo>
                    <a:pt x="665" y="291"/>
                  </a:lnTo>
                  <a:lnTo>
                    <a:pt x="658" y="307"/>
                  </a:lnTo>
                  <a:lnTo>
                    <a:pt x="684" y="319"/>
                  </a:lnTo>
                  <a:lnTo>
                    <a:pt x="691" y="303"/>
                  </a:lnTo>
                  <a:close/>
                  <a:moveTo>
                    <a:pt x="743" y="324"/>
                  </a:moveTo>
                  <a:lnTo>
                    <a:pt x="717" y="312"/>
                  </a:lnTo>
                  <a:lnTo>
                    <a:pt x="710" y="331"/>
                  </a:lnTo>
                  <a:lnTo>
                    <a:pt x="736" y="343"/>
                  </a:lnTo>
                  <a:lnTo>
                    <a:pt x="743" y="324"/>
                  </a:lnTo>
                  <a:close/>
                  <a:moveTo>
                    <a:pt x="795" y="347"/>
                  </a:moveTo>
                  <a:lnTo>
                    <a:pt x="769" y="336"/>
                  </a:lnTo>
                  <a:lnTo>
                    <a:pt x="762" y="352"/>
                  </a:lnTo>
                  <a:lnTo>
                    <a:pt x="788" y="364"/>
                  </a:lnTo>
                  <a:lnTo>
                    <a:pt x="795" y="347"/>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6" name="Freeform 63"/>
            <p:cNvSpPr>
              <a:spLocks/>
            </p:cNvSpPr>
            <p:nvPr/>
          </p:nvSpPr>
          <p:spPr bwMode="auto">
            <a:xfrm>
              <a:off x="7436161" y="3587198"/>
              <a:ext cx="60955" cy="61718"/>
            </a:xfrm>
            <a:custGeom>
              <a:avLst/>
              <a:gdLst>
                <a:gd name="T0" fmla="*/ 23 w 34"/>
                <a:gd name="T1" fmla="*/ 4 h 34"/>
                <a:gd name="T2" fmla="*/ 31 w 34"/>
                <a:gd name="T3" fmla="*/ 23 h 34"/>
                <a:gd name="T4" fmla="*/ 11 w 34"/>
                <a:gd name="T5" fmla="*/ 31 h 34"/>
                <a:gd name="T6" fmla="*/ 3 w 34"/>
                <a:gd name="T7" fmla="*/ 11 h 34"/>
                <a:gd name="T8" fmla="*/ 23 w 34"/>
                <a:gd name="T9" fmla="*/ 4 h 34"/>
              </a:gdLst>
              <a:ahLst/>
              <a:cxnLst>
                <a:cxn ang="0">
                  <a:pos x="T0" y="T1"/>
                </a:cxn>
                <a:cxn ang="0">
                  <a:pos x="T2" y="T3"/>
                </a:cxn>
                <a:cxn ang="0">
                  <a:pos x="T4" y="T5"/>
                </a:cxn>
                <a:cxn ang="0">
                  <a:pos x="T6" y="T7"/>
                </a:cxn>
                <a:cxn ang="0">
                  <a:pos x="T8" y="T9"/>
                </a:cxn>
              </a:cxnLst>
              <a:rect l="0" t="0" r="r" b="b"/>
              <a:pathLst>
                <a:path w="34" h="34">
                  <a:moveTo>
                    <a:pt x="23" y="4"/>
                  </a:moveTo>
                  <a:cubicBezTo>
                    <a:pt x="31" y="7"/>
                    <a:pt x="34" y="16"/>
                    <a:pt x="31" y="23"/>
                  </a:cubicBezTo>
                  <a:cubicBezTo>
                    <a:pt x="27" y="31"/>
                    <a:pt x="19" y="34"/>
                    <a:pt x="11" y="31"/>
                  </a:cubicBezTo>
                  <a:cubicBezTo>
                    <a:pt x="3" y="28"/>
                    <a:pt x="0" y="19"/>
                    <a:pt x="3" y="11"/>
                  </a:cubicBezTo>
                  <a:cubicBezTo>
                    <a:pt x="7" y="4"/>
                    <a:pt x="16" y="0"/>
                    <a:pt x="23" y="4"/>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7" name="Freeform 64"/>
            <p:cNvSpPr>
              <a:spLocks/>
            </p:cNvSpPr>
            <p:nvPr/>
          </p:nvSpPr>
          <p:spPr bwMode="auto">
            <a:xfrm>
              <a:off x="6821271" y="3325851"/>
              <a:ext cx="70861" cy="65528"/>
            </a:xfrm>
            <a:custGeom>
              <a:avLst/>
              <a:gdLst>
                <a:gd name="T0" fmla="*/ 93 w 93"/>
                <a:gd name="T1" fmla="*/ 0 h 86"/>
                <a:gd name="T2" fmla="*/ 0 w 93"/>
                <a:gd name="T3" fmla="*/ 10 h 86"/>
                <a:gd name="T4" fmla="*/ 55 w 93"/>
                <a:gd name="T5" fmla="*/ 86 h 86"/>
                <a:gd name="T6" fmla="*/ 93 w 93"/>
                <a:gd name="T7" fmla="*/ 0 h 86"/>
              </a:gdLst>
              <a:ahLst/>
              <a:cxnLst>
                <a:cxn ang="0">
                  <a:pos x="T0" y="T1"/>
                </a:cxn>
                <a:cxn ang="0">
                  <a:pos x="T2" y="T3"/>
                </a:cxn>
                <a:cxn ang="0">
                  <a:pos x="T4" y="T5"/>
                </a:cxn>
                <a:cxn ang="0">
                  <a:pos x="T6" y="T7"/>
                </a:cxn>
              </a:cxnLst>
              <a:rect l="0" t="0" r="r" b="b"/>
              <a:pathLst>
                <a:path w="93" h="86">
                  <a:moveTo>
                    <a:pt x="93" y="0"/>
                  </a:moveTo>
                  <a:lnTo>
                    <a:pt x="0" y="10"/>
                  </a:lnTo>
                  <a:lnTo>
                    <a:pt x="55" y="86"/>
                  </a:lnTo>
                  <a:lnTo>
                    <a:pt x="9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8" name="Freeform 65"/>
            <p:cNvSpPr>
              <a:spLocks noEditPoints="1"/>
            </p:cNvSpPr>
            <p:nvPr/>
          </p:nvSpPr>
          <p:spPr bwMode="auto">
            <a:xfrm>
              <a:off x="8048766" y="2115120"/>
              <a:ext cx="279634" cy="605746"/>
            </a:xfrm>
            <a:custGeom>
              <a:avLst/>
              <a:gdLst>
                <a:gd name="T0" fmla="*/ 17 w 367"/>
                <a:gd name="T1" fmla="*/ 0 h 795"/>
                <a:gd name="T2" fmla="*/ 5 w 367"/>
                <a:gd name="T3" fmla="*/ 17 h 795"/>
                <a:gd name="T4" fmla="*/ 45 w 367"/>
                <a:gd name="T5" fmla="*/ 59 h 795"/>
                <a:gd name="T6" fmla="*/ 14 w 367"/>
                <a:gd name="T7" fmla="*/ 43 h 795"/>
                <a:gd name="T8" fmla="*/ 45 w 367"/>
                <a:gd name="T9" fmla="*/ 59 h 795"/>
                <a:gd name="T10" fmla="*/ 55 w 367"/>
                <a:gd name="T11" fmla="*/ 85 h 795"/>
                <a:gd name="T12" fmla="*/ 50 w 367"/>
                <a:gd name="T13" fmla="*/ 121 h 795"/>
                <a:gd name="T14" fmla="*/ 90 w 367"/>
                <a:gd name="T15" fmla="*/ 163 h 795"/>
                <a:gd name="T16" fmla="*/ 62 w 367"/>
                <a:gd name="T17" fmla="*/ 147 h 795"/>
                <a:gd name="T18" fmla="*/ 90 w 367"/>
                <a:gd name="T19" fmla="*/ 163 h 795"/>
                <a:gd name="T20" fmla="*/ 102 w 367"/>
                <a:gd name="T21" fmla="*/ 189 h 795"/>
                <a:gd name="T22" fmla="*/ 95 w 367"/>
                <a:gd name="T23" fmla="*/ 225 h 795"/>
                <a:gd name="T24" fmla="*/ 135 w 367"/>
                <a:gd name="T25" fmla="*/ 267 h 795"/>
                <a:gd name="T26" fmla="*/ 107 w 367"/>
                <a:gd name="T27" fmla="*/ 249 h 795"/>
                <a:gd name="T28" fmla="*/ 135 w 367"/>
                <a:gd name="T29" fmla="*/ 267 h 795"/>
                <a:gd name="T30" fmla="*/ 147 w 367"/>
                <a:gd name="T31" fmla="*/ 293 h 795"/>
                <a:gd name="T32" fmla="*/ 142 w 367"/>
                <a:gd name="T33" fmla="*/ 327 h 795"/>
                <a:gd name="T34" fmla="*/ 182 w 367"/>
                <a:gd name="T35" fmla="*/ 371 h 795"/>
                <a:gd name="T36" fmla="*/ 154 w 367"/>
                <a:gd name="T37" fmla="*/ 353 h 795"/>
                <a:gd name="T38" fmla="*/ 182 w 367"/>
                <a:gd name="T39" fmla="*/ 371 h 795"/>
                <a:gd name="T40" fmla="*/ 194 w 367"/>
                <a:gd name="T41" fmla="*/ 397 h 795"/>
                <a:gd name="T42" fmla="*/ 187 w 367"/>
                <a:gd name="T43" fmla="*/ 431 h 795"/>
                <a:gd name="T44" fmla="*/ 227 w 367"/>
                <a:gd name="T45" fmla="*/ 476 h 795"/>
                <a:gd name="T46" fmla="*/ 199 w 367"/>
                <a:gd name="T47" fmla="*/ 457 h 795"/>
                <a:gd name="T48" fmla="*/ 227 w 367"/>
                <a:gd name="T49" fmla="*/ 476 h 795"/>
                <a:gd name="T50" fmla="*/ 239 w 367"/>
                <a:gd name="T51" fmla="*/ 502 h 795"/>
                <a:gd name="T52" fmla="*/ 234 w 367"/>
                <a:gd name="T53" fmla="*/ 535 h 795"/>
                <a:gd name="T54" fmla="*/ 274 w 367"/>
                <a:gd name="T55" fmla="*/ 580 h 795"/>
                <a:gd name="T56" fmla="*/ 246 w 367"/>
                <a:gd name="T57" fmla="*/ 561 h 795"/>
                <a:gd name="T58" fmla="*/ 274 w 367"/>
                <a:gd name="T59" fmla="*/ 580 h 795"/>
                <a:gd name="T60" fmla="*/ 286 w 367"/>
                <a:gd name="T61" fmla="*/ 606 h 795"/>
                <a:gd name="T62" fmla="*/ 279 w 367"/>
                <a:gd name="T63" fmla="*/ 639 h 795"/>
                <a:gd name="T64" fmla="*/ 319 w 367"/>
                <a:gd name="T65" fmla="*/ 684 h 795"/>
                <a:gd name="T66" fmla="*/ 291 w 367"/>
                <a:gd name="T67" fmla="*/ 665 h 795"/>
                <a:gd name="T68" fmla="*/ 319 w 367"/>
                <a:gd name="T69" fmla="*/ 684 h 795"/>
                <a:gd name="T70" fmla="*/ 331 w 367"/>
                <a:gd name="T71" fmla="*/ 710 h 795"/>
                <a:gd name="T72" fmla="*/ 327 w 367"/>
                <a:gd name="T73" fmla="*/ 743 h 795"/>
                <a:gd name="T74" fmla="*/ 367 w 367"/>
                <a:gd name="T75" fmla="*/ 788 h 795"/>
                <a:gd name="T76" fmla="*/ 336 w 367"/>
                <a:gd name="T77" fmla="*/ 769 h 795"/>
                <a:gd name="T78" fmla="*/ 367 w 367"/>
                <a:gd name="T79" fmla="*/ 788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67" h="795">
                  <a:moveTo>
                    <a:pt x="21" y="10"/>
                  </a:moveTo>
                  <a:lnTo>
                    <a:pt x="17" y="0"/>
                  </a:lnTo>
                  <a:lnTo>
                    <a:pt x="0" y="7"/>
                  </a:lnTo>
                  <a:lnTo>
                    <a:pt x="5" y="17"/>
                  </a:lnTo>
                  <a:lnTo>
                    <a:pt x="21" y="10"/>
                  </a:lnTo>
                  <a:close/>
                  <a:moveTo>
                    <a:pt x="45" y="59"/>
                  </a:moveTo>
                  <a:lnTo>
                    <a:pt x="33" y="33"/>
                  </a:lnTo>
                  <a:lnTo>
                    <a:pt x="14" y="43"/>
                  </a:lnTo>
                  <a:lnTo>
                    <a:pt x="26" y="69"/>
                  </a:lnTo>
                  <a:lnTo>
                    <a:pt x="45" y="59"/>
                  </a:lnTo>
                  <a:close/>
                  <a:moveTo>
                    <a:pt x="66" y="111"/>
                  </a:moveTo>
                  <a:lnTo>
                    <a:pt x="55" y="85"/>
                  </a:lnTo>
                  <a:lnTo>
                    <a:pt x="38" y="95"/>
                  </a:lnTo>
                  <a:lnTo>
                    <a:pt x="50" y="121"/>
                  </a:lnTo>
                  <a:lnTo>
                    <a:pt x="66" y="111"/>
                  </a:lnTo>
                  <a:close/>
                  <a:moveTo>
                    <a:pt x="90" y="163"/>
                  </a:moveTo>
                  <a:lnTo>
                    <a:pt x="78" y="137"/>
                  </a:lnTo>
                  <a:lnTo>
                    <a:pt x="62" y="147"/>
                  </a:lnTo>
                  <a:lnTo>
                    <a:pt x="73" y="173"/>
                  </a:lnTo>
                  <a:lnTo>
                    <a:pt x="90" y="163"/>
                  </a:lnTo>
                  <a:close/>
                  <a:moveTo>
                    <a:pt x="114" y="215"/>
                  </a:moveTo>
                  <a:lnTo>
                    <a:pt x="102" y="189"/>
                  </a:lnTo>
                  <a:lnTo>
                    <a:pt x="85" y="199"/>
                  </a:lnTo>
                  <a:lnTo>
                    <a:pt x="95" y="225"/>
                  </a:lnTo>
                  <a:lnTo>
                    <a:pt x="114" y="215"/>
                  </a:lnTo>
                  <a:close/>
                  <a:moveTo>
                    <a:pt x="135" y="267"/>
                  </a:moveTo>
                  <a:lnTo>
                    <a:pt x="125" y="241"/>
                  </a:lnTo>
                  <a:lnTo>
                    <a:pt x="107" y="249"/>
                  </a:lnTo>
                  <a:lnTo>
                    <a:pt x="118" y="275"/>
                  </a:lnTo>
                  <a:lnTo>
                    <a:pt x="135" y="267"/>
                  </a:lnTo>
                  <a:close/>
                  <a:moveTo>
                    <a:pt x="159" y="319"/>
                  </a:moveTo>
                  <a:lnTo>
                    <a:pt x="147" y="293"/>
                  </a:lnTo>
                  <a:lnTo>
                    <a:pt x="130" y="301"/>
                  </a:lnTo>
                  <a:lnTo>
                    <a:pt x="142" y="327"/>
                  </a:lnTo>
                  <a:lnTo>
                    <a:pt x="159" y="319"/>
                  </a:lnTo>
                  <a:close/>
                  <a:moveTo>
                    <a:pt x="182" y="371"/>
                  </a:moveTo>
                  <a:lnTo>
                    <a:pt x="170" y="345"/>
                  </a:lnTo>
                  <a:lnTo>
                    <a:pt x="154" y="353"/>
                  </a:lnTo>
                  <a:lnTo>
                    <a:pt x="166" y="379"/>
                  </a:lnTo>
                  <a:lnTo>
                    <a:pt x="182" y="371"/>
                  </a:lnTo>
                  <a:close/>
                  <a:moveTo>
                    <a:pt x="206" y="424"/>
                  </a:moveTo>
                  <a:lnTo>
                    <a:pt x="194" y="397"/>
                  </a:lnTo>
                  <a:lnTo>
                    <a:pt x="175" y="405"/>
                  </a:lnTo>
                  <a:lnTo>
                    <a:pt x="187" y="431"/>
                  </a:lnTo>
                  <a:lnTo>
                    <a:pt x="206" y="424"/>
                  </a:lnTo>
                  <a:close/>
                  <a:moveTo>
                    <a:pt x="227" y="476"/>
                  </a:moveTo>
                  <a:lnTo>
                    <a:pt x="215" y="450"/>
                  </a:lnTo>
                  <a:lnTo>
                    <a:pt x="199" y="457"/>
                  </a:lnTo>
                  <a:lnTo>
                    <a:pt x="211" y="483"/>
                  </a:lnTo>
                  <a:lnTo>
                    <a:pt x="227" y="476"/>
                  </a:lnTo>
                  <a:close/>
                  <a:moveTo>
                    <a:pt x="251" y="528"/>
                  </a:moveTo>
                  <a:lnTo>
                    <a:pt x="239" y="502"/>
                  </a:lnTo>
                  <a:lnTo>
                    <a:pt x="222" y="509"/>
                  </a:lnTo>
                  <a:lnTo>
                    <a:pt x="234" y="535"/>
                  </a:lnTo>
                  <a:lnTo>
                    <a:pt x="251" y="528"/>
                  </a:lnTo>
                  <a:close/>
                  <a:moveTo>
                    <a:pt x="274" y="580"/>
                  </a:moveTo>
                  <a:lnTo>
                    <a:pt x="263" y="554"/>
                  </a:lnTo>
                  <a:lnTo>
                    <a:pt x="246" y="561"/>
                  </a:lnTo>
                  <a:lnTo>
                    <a:pt x="256" y="587"/>
                  </a:lnTo>
                  <a:lnTo>
                    <a:pt x="274" y="580"/>
                  </a:lnTo>
                  <a:close/>
                  <a:moveTo>
                    <a:pt x="296" y="632"/>
                  </a:moveTo>
                  <a:lnTo>
                    <a:pt x="286" y="606"/>
                  </a:lnTo>
                  <a:lnTo>
                    <a:pt x="267" y="613"/>
                  </a:lnTo>
                  <a:lnTo>
                    <a:pt x="279" y="639"/>
                  </a:lnTo>
                  <a:lnTo>
                    <a:pt x="296" y="632"/>
                  </a:lnTo>
                  <a:close/>
                  <a:moveTo>
                    <a:pt x="319" y="684"/>
                  </a:moveTo>
                  <a:lnTo>
                    <a:pt x="308" y="658"/>
                  </a:lnTo>
                  <a:lnTo>
                    <a:pt x="291" y="665"/>
                  </a:lnTo>
                  <a:lnTo>
                    <a:pt x="303" y="691"/>
                  </a:lnTo>
                  <a:lnTo>
                    <a:pt x="319" y="684"/>
                  </a:lnTo>
                  <a:close/>
                  <a:moveTo>
                    <a:pt x="343" y="736"/>
                  </a:moveTo>
                  <a:lnTo>
                    <a:pt x="331" y="710"/>
                  </a:lnTo>
                  <a:lnTo>
                    <a:pt x="315" y="717"/>
                  </a:lnTo>
                  <a:lnTo>
                    <a:pt x="327" y="743"/>
                  </a:lnTo>
                  <a:lnTo>
                    <a:pt x="343" y="736"/>
                  </a:lnTo>
                  <a:close/>
                  <a:moveTo>
                    <a:pt x="367" y="788"/>
                  </a:moveTo>
                  <a:lnTo>
                    <a:pt x="355" y="762"/>
                  </a:lnTo>
                  <a:lnTo>
                    <a:pt x="336" y="769"/>
                  </a:lnTo>
                  <a:lnTo>
                    <a:pt x="348" y="795"/>
                  </a:lnTo>
                  <a:lnTo>
                    <a:pt x="367" y="78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9" name="Freeform 66"/>
            <p:cNvSpPr>
              <a:spLocks/>
            </p:cNvSpPr>
            <p:nvPr/>
          </p:nvSpPr>
          <p:spPr bwMode="auto">
            <a:xfrm>
              <a:off x="8290302" y="2685054"/>
              <a:ext cx="60955" cy="62480"/>
            </a:xfrm>
            <a:custGeom>
              <a:avLst/>
              <a:gdLst>
                <a:gd name="T0" fmla="*/ 30 w 34"/>
                <a:gd name="T1" fmla="*/ 11 h 35"/>
                <a:gd name="T2" fmla="*/ 23 w 34"/>
                <a:gd name="T3" fmla="*/ 31 h 35"/>
                <a:gd name="T4" fmla="*/ 3 w 34"/>
                <a:gd name="T5" fmla="*/ 24 h 35"/>
                <a:gd name="T6" fmla="*/ 11 w 34"/>
                <a:gd name="T7" fmla="*/ 4 h 35"/>
                <a:gd name="T8" fmla="*/ 30 w 34"/>
                <a:gd name="T9" fmla="*/ 11 h 35"/>
              </a:gdLst>
              <a:ahLst/>
              <a:cxnLst>
                <a:cxn ang="0">
                  <a:pos x="T0" y="T1"/>
                </a:cxn>
                <a:cxn ang="0">
                  <a:pos x="T2" y="T3"/>
                </a:cxn>
                <a:cxn ang="0">
                  <a:pos x="T4" y="T5"/>
                </a:cxn>
                <a:cxn ang="0">
                  <a:pos x="T6" y="T7"/>
                </a:cxn>
                <a:cxn ang="0">
                  <a:pos x="T8" y="T9"/>
                </a:cxn>
              </a:cxnLst>
              <a:rect l="0" t="0" r="r" b="b"/>
              <a:pathLst>
                <a:path w="34" h="35">
                  <a:moveTo>
                    <a:pt x="30" y="11"/>
                  </a:moveTo>
                  <a:cubicBezTo>
                    <a:pt x="34" y="19"/>
                    <a:pt x="30" y="28"/>
                    <a:pt x="23" y="31"/>
                  </a:cubicBezTo>
                  <a:cubicBezTo>
                    <a:pt x="15" y="35"/>
                    <a:pt x="6" y="31"/>
                    <a:pt x="3" y="24"/>
                  </a:cubicBezTo>
                  <a:cubicBezTo>
                    <a:pt x="0" y="16"/>
                    <a:pt x="3" y="7"/>
                    <a:pt x="11" y="4"/>
                  </a:cubicBezTo>
                  <a:cubicBezTo>
                    <a:pt x="18" y="0"/>
                    <a:pt x="27" y="4"/>
                    <a:pt x="30" y="1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60" name="Freeform 67"/>
            <p:cNvSpPr>
              <a:spLocks/>
            </p:cNvSpPr>
            <p:nvPr/>
          </p:nvSpPr>
          <p:spPr bwMode="auto">
            <a:xfrm>
              <a:off x="8027431" y="2071689"/>
              <a:ext cx="64765" cy="70861"/>
            </a:xfrm>
            <a:custGeom>
              <a:avLst/>
              <a:gdLst>
                <a:gd name="T0" fmla="*/ 85 w 85"/>
                <a:gd name="T1" fmla="*/ 55 h 93"/>
                <a:gd name="T2" fmla="*/ 9 w 85"/>
                <a:gd name="T3" fmla="*/ 0 h 93"/>
                <a:gd name="T4" fmla="*/ 0 w 85"/>
                <a:gd name="T5" fmla="*/ 93 h 93"/>
                <a:gd name="T6" fmla="*/ 85 w 85"/>
                <a:gd name="T7" fmla="*/ 55 h 93"/>
              </a:gdLst>
              <a:ahLst/>
              <a:cxnLst>
                <a:cxn ang="0">
                  <a:pos x="T0" y="T1"/>
                </a:cxn>
                <a:cxn ang="0">
                  <a:pos x="T2" y="T3"/>
                </a:cxn>
                <a:cxn ang="0">
                  <a:pos x="T4" y="T5"/>
                </a:cxn>
                <a:cxn ang="0">
                  <a:pos x="T6" y="T7"/>
                </a:cxn>
              </a:cxnLst>
              <a:rect l="0" t="0" r="r" b="b"/>
              <a:pathLst>
                <a:path w="85" h="93">
                  <a:moveTo>
                    <a:pt x="85" y="55"/>
                  </a:moveTo>
                  <a:lnTo>
                    <a:pt x="9" y="0"/>
                  </a:lnTo>
                  <a:lnTo>
                    <a:pt x="0" y="93"/>
                  </a:lnTo>
                  <a:lnTo>
                    <a:pt x="85" y="55"/>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261" name="Freeform 290"/>
          <p:cNvSpPr>
            <a:spLocks noChangeAspect="1" noChangeArrowheads="1"/>
          </p:cNvSpPr>
          <p:nvPr/>
        </p:nvSpPr>
        <p:spPr bwMode="auto">
          <a:xfrm>
            <a:off x="7052216" y="4011986"/>
            <a:ext cx="600971" cy="465474"/>
          </a:xfrm>
          <a:custGeom>
            <a:avLst/>
            <a:gdLst>
              <a:gd name="T0" fmla="*/ 995 w 996"/>
              <a:gd name="T1" fmla="*/ 409 h 770"/>
              <a:gd name="T2" fmla="*/ 836 w 996"/>
              <a:gd name="T3" fmla="*/ 409 h 770"/>
              <a:gd name="T4" fmla="*/ 543 w 996"/>
              <a:gd name="T5" fmla="*/ 192 h 770"/>
              <a:gd name="T6" fmla="*/ 384 w 996"/>
              <a:gd name="T7" fmla="*/ 275 h 770"/>
              <a:gd name="T8" fmla="*/ 360 w 996"/>
              <a:gd name="T9" fmla="*/ 158 h 770"/>
              <a:gd name="T10" fmla="*/ 702 w 996"/>
              <a:gd name="T11" fmla="*/ 33 h 770"/>
              <a:gd name="T12" fmla="*/ 836 w 996"/>
              <a:gd name="T13" fmla="*/ 133 h 770"/>
              <a:gd name="T14" fmla="*/ 334 w 996"/>
              <a:gd name="T15" fmla="*/ 626 h 770"/>
              <a:gd name="T16" fmla="*/ 276 w 996"/>
              <a:gd name="T17" fmla="*/ 551 h 770"/>
              <a:gd name="T18" fmla="*/ 209 w 996"/>
              <a:gd name="T19" fmla="*/ 484 h 770"/>
              <a:gd name="T20" fmla="*/ 109 w 996"/>
              <a:gd name="T21" fmla="*/ 434 h 770"/>
              <a:gd name="T22" fmla="*/ 159 w 996"/>
              <a:gd name="T23" fmla="*/ 535 h 770"/>
              <a:gd name="T24" fmla="*/ 226 w 996"/>
              <a:gd name="T25" fmla="*/ 602 h 770"/>
              <a:gd name="T26" fmla="*/ 293 w 996"/>
              <a:gd name="T27" fmla="*/ 668 h 770"/>
              <a:gd name="T28" fmla="*/ 393 w 996"/>
              <a:gd name="T29" fmla="*/ 727 h 770"/>
              <a:gd name="T30" fmla="*/ 334 w 996"/>
              <a:gd name="T31" fmla="*/ 626 h 770"/>
              <a:gd name="T32" fmla="*/ 594 w 996"/>
              <a:gd name="T33" fmla="*/ 267 h 770"/>
              <a:gd name="T34" fmla="*/ 443 w 996"/>
              <a:gd name="T35" fmla="*/ 301 h 770"/>
              <a:gd name="T36" fmla="*/ 284 w 996"/>
              <a:gd name="T37" fmla="*/ 217 h 770"/>
              <a:gd name="T38" fmla="*/ 460 w 996"/>
              <a:gd name="T39" fmla="*/ 50 h 770"/>
              <a:gd name="T40" fmla="*/ 184 w 996"/>
              <a:gd name="T41" fmla="*/ 100 h 770"/>
              <a:gd name="T42" fmla="*/ 0 w 996"/>
              <a:gd name="T43" fmla="*/ 66 h 770"/>
              <a:gd name="T44" fmla="*/ 50 w 996"/>
              <a:gd name="T45" fmla="*/ 443 h 770"/>
              <a:gd name="T46" fmla="*/ 234 w 996"/>
              <a:gd name="T47" fmla="*/ 392 h 770"/>
              <a:gd name="T48" fmla="*/ 293 w 996"/>
              <a:gd name="T49" fmla="*/ 468 h 770"/>
              <a:gd name="T50" fmla="*/ 360 w 996"/>
              <a:gd name="T51" fmla="*/ 535 h 770"/>
              <a:gd name="T52" fmla="*/ 426 w 996"/>
              <a:gd name="T53" fmla="*/ 610 h 770"/>
              <a:gd name="T54" fmla="*/ 477 w 996"/>
              <a:gd name="T55" fmla="*/ 727 h 770"/>
              <a:gd name="T56" fmla="*/ 543 w 996"/>
              <a:gd name="T57" fmla="*/ 660 h 770"/>
              <a:gd name="T58" fmla="*/ 485 w 996"/>
              <a:gd name="T59" fmla="*/ 585 h 770"/>
              <a:gd name="T60" fmla="*/ 569 w 996"/>
              <a:gd name="T61" fmla="*/ 668 h 770"/>
              <a:gd name="T62" fmla="*/ 627 w 996"/>
              <a:gd name="T63" fmla="*/ 602 h 770"/>
              <a:gd name="T64" fmla="*/ 652 w 996"/>
              <a:gd name="T65" fmla="*/ 610 h 770"/>
              <a:gd name="T66" fmla="*/ 719 w 996"/>
              <a:gd name="T67" fmla="*/ 543 h 770"/>
              <a:gd name="T68" fmla="*/ 727 w 996"/>
              <a:gd name="T69" fmla="*/ 526 h 770"/>
              <a:gd name="T70" fmla="*/ 786 w 996"/>
              <a:gd name="T71" fmla="*/ 535 h 770"/>
              <a:gd name="T72" fmla="*/ 786 w 996"/>
              <a:gd name="T73" fmla="*/ 468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6" h="770">
                <a:moveTo>
                  <a:pt x="995" y="100"/>
                </a:moveTo>
                <a:cubicBezTo>
                  <a:pt x="995" y="409"/>
                  <a:pt x="995" y="409"/>
                  <a:pt x="995" y="409"/>
                </a:cubicBezTo>
                <a:cubicBezTo>
                  <a:pt x="995" y="409"/>
                  <a:pt x="928" y="426"/>
                  <a:pt x="920" y="426"/>
                </a:cubicBezTo>
                <a:cubicBezTo>
                  <a:pt x="903" y="426"/>
                  <a:pt x="861" y="443"/>
                  <a:pt x="836" y="409"/>
                </a:cubicBezTo>
                <a:cubicBezTo>
                  <a:pt x="786" y="367"/>
                  <a:pt x="619" y="192"/>
                  <a:pt x="619" y="192"/>
                </a:cubicBezTo>
                <a:cubicBezTo>
                  <a:pt x="619" y="192"/>
                  <a:pt x="594" y="167"/>
                  <a:pt x="543" y="192"/>
                </a:cubicBezTo>
                <a:cubicBezTo>
                  <a:pt x="502" y="217"/>
                  <a:pt x="443" y="250"/>
                  <a:pt x="418" y="259"/>
                </a:cubicBezTo>
                <a:cubicBezTo>
                  <a:pt x="410" y="267"/>
                  <a:pt x="393" y="275"/>
                  <a:pt x="384" y="275"/>
                </a:cubicBezTo>
                <a:cubicBezTo>
                  <a:pt x="351" y="275"/>
                  <a:pt x="326" y="242"/>
                  <a:pt x="326" y="209"/>
                </a:cubicBezTo>
                <a:cubicBezTo>
                  <a:pt x="326" y="183"/>
                  <a:pt x="343" y="167"/>
                  <a:pt x="360" y="158"/>
                </a:cubicBezTo>
                <a:cubicBezTo>
                  <a:pt x="426" y="116"/>
                  <a:pt x="552" y="50"/>
                  <a:pt x="602" y="16"/>
                </a:cubicBezTo>
                <a:cubicBezTo>
                  <a:pt x="635" y="0"/>
                  <a:pt x="652" y="0"/>
                  <a:pt x="702" y="33"/>
                </a:cubicBezTo>
                <a:cubicBezTo>
                  <a:pt x="752" y="83"/>
                  <a:pt x="803" y="125"/>
                  <a:pt x="803" y="125"/>
                </a:cubicBezTo>
                <a:cubicBezTo>
                  <a:pt x="803" y="125"/>
                  <a:pt x="819" y="133"/>
                  <a:pt x="836" y="133"/>
                </a:cubicBezTo>
                <a:cubicBezTo>
                  <a:pt x="878" y="125"/>
                  <a:pt x="995" y="100"/>
                  <a:pt x="995" y="100"/>
                </a:cubicBezTo>
                <a:close/>
                <a:moveTo>
                  <a:pt x="334" y="626"/>
                </a:moveTo>
                <a:cubicBezTo>
                  <a:pt x="343" y="610"/>
                  <a:pt x="343" y="585"/>
                  <a:pt x="326" y="568"/>
                </a:cubicBezTo>
                <a:cubicBezTo>
                  <a:pt x="309" y="551"/>
                  <a:pt x="293" y="551"/>
                  <a:pt x="276" y="551"/>
                </a:cubicBezTo>
                <a:cubicBezTo>
                  <a:pt x="276" y="535"/>
                  <a:pt x="276" y="510"/>
                  <a:pt x="259" y="501"/>
                </a:cubicBezTo>
                <a:cubicBezTo>
                  <a:pt x="251" y="484"/>
                  <a:pt x="226" y="476"/>
                  <a:pt x="209" y="484"/>
                </a:cubicBezTo>
                <a:cubicBezTo>
                  <a:pt x="217" y="468"/>
                  <a:pt x="209" y="443"/>
                  <a:pt x="201" y="426"/>
                </a:cubicBezTo>
                <a:cubicBezTo>
                  <a:pt x="176" y="401"/>
                  <a:pt x="134" y="409"/>
                  <a:pt x="109" y="434"/>
                </a:cubicBezTo>
                <a:cubicBezTo>
                  <a:pt x="92" y="451"/>
                  <a:pt x="75" y="501"/>
                  <a:pt x="92" y="526"/>
                </a:cubicBezTo>
                <a:cubicBezTo>
                  <a:pt x="117" y="551"/>
                  <a:pt x="142" y="535"/>
                  <a:pt x="159" y="535"/>
                </a:cubicBezTo>
                <a:cubicBezTo>
                  <a:pt x="159" y="551"/>
                  <a:pt x="142" y="568"/>
                  <a:pt x="159" y="593"/>
                </a:cubicBezTo>
                <a:cubicBezTo>
                  <a:pt x="176" y="618"/>
                  <a:pt x="209" y="602"/>
                  <a:pt x="226" y="602"/>
                </a:cubicBezTo>
                <a:cubicBezTo>
                  <a:pt x="217" y="618"/>
                  <a:pt x="201" y="643"/>
                  <a:pt x="226" y="668"/>
                </a:cubicBezTo>
                <a:cubicBezTo>
                  <a:pt x="242" y="685"/>
                  <a:pt x="276" y="677"/>
                  <a:pt x="293" y="668"/>
                </a:cubicBezTo>
                <a:cubicBezTo>
                  <a:pt x="284" y="693"/>
                  <a:pt x="268" y="710"/>
                  <a:pt x="293" y="744"/>
                </a:cubicBezTo>
                <a:cubicBezTo>
                  <a:pt x="318" y="769"/>
                  <a:pt x="368" y="752"/>
                  <a:pt x="393" y="727"/>
                </a:cubicBezTo>
                <a:cubicBezTo>
                  <a:pt x="418" y="702"/>
                  <a:pt x="418" y="668"/>
                  <a:pt x="393" y="643"/>
                </a:cubicBezTo>
                <a:cubicBezTo>
                  <a:pt x="376" y="626"/>
                  <a:pt x="360" y="626"/>
                  <a:pt x="334" y="626"/>
                </a:cubicBezTo>
                <a:close/>
                <a:moveTo>
                  <a:pt x="786" y="468"/>
                </a:moveTo>
                <a:cubicBezTo>
                  <a:pt x="610" y="284"/>
                  <a:pt x="694" y="367"/>
                  <a:pt x="594" y="267"/>
                </a:cubicBezTo>
                <a:cubicBezTo>
                  <a:pt x="594" y="267"/>
                  <a:pt x="569" y="234"/>
                  <a:pt x="527" y="259"/>
                </a:cubicBezTo>
                <a:cubicBezTo>
                  <a:pt x="502" y="267"/>
                  <a:pt x="468" y="284"/>
                  <a:pt x="443" y="301"/>
                </a:cubicBezTo>
                <a:cubicBezTo>
                  <a:pt x="418" y="309"/>
                  <a:pt x="393" y="317"/>
                  <a:pt x="384" y="317"/>
                </a:cubicBezTo>
                <a:cubicBezTo>
                  <a:pt x="326" y="317"/>
                  <a:pt x="284" y="267"/>
                  <a:pt x="284" y="217"/>
                </a:cubicBezTo>
                <a:cubicBezTo>
                  <a:pt x="284" y="175"/>
                  <a:pt x="301" y="142"/>
                  <a:pt x="334" y="125"/>
                </a:cubicBezTo>
                <a:cubicBezTo>
                  <a:pt x="368" y="100"/>
                  <a:pt x="460" y="50"/>
                  <a:pt x="460" y="50"/>
                </a:cubicBezTo>
                <a:cubicBezTo>
                  <a:pt x="460" y="50"/>
                  <a:pt x="435" y="8"/>
                  <a:pt x="376" y="8"/>
                </a:cubicBezTo>
                <a:cubicBezTo>
                  <a:pt x="309" y="8"/>
                  <a:pt x="184" y="100"/>
                  <a:pt x="184" y="100"/>
                </a:cubicBezTo>
                <a:cubicBezTo>
                  <a:pt x="184" y="100"/>
                  <a:pt x="150" y="116"/>
                  <a:pt x="100" y="100"/>
                </a:cubicBezTo>
                <a:cubicBezTo>
                  <a:pt x="0" y="66"/>
                  <a:pt x="0" y="66"/>
                  <a:pt x="0" y="66"/>
                </a:cubicBezTo>
                <a:cubicBezTo>
                  <a:pt x="0" y="426"/>
                  <a:pt x="0" y="426"/>
                  <a:pt x="0" y="426"/>
                </a:cubicBezTo>
                <a:cubicBezTo>
                  <a:pt x="0" y="426"/>
                  <a:pt x="25" y="434"/>
                  <a:pt x="50" y="443"/>
                </a:cubicBezTo>
                <a:cubicBezTo>
                  <a:pt x="59" y="426"/>
                  <a:pt x="67" y="409"/>
                  <a:pt x="83" y="392"/>
                </a:cubicBezTo>
                <a:cubicBezTo>
                  <a:pt x="125" y="351"/>
                  <a:pt x="192" y="351"/>
                  <a:pt x="234" y="392"/>
                </a:cubicBezTo>
                <a:cubicBezTo>
                  <a:pt x="242" y="409"/>
                  <a:pt x="251" y="417"/>
                  <a:pt x="251" y="434"/>
                </a:cubicBezTo>
                <a:cubicBezTo>
                  <a:pt x="268" y="443"/>
                  <a:pt x="284" y="451"/>
                  <a:pt x="293" y="468"/>
                </a:cubicBezTo>
                <a:cubicBezTo>
                  <a:pt x="309" y="476"/>
                  <a:pt x="318" y="493"/>
                  <a:pt x="318" y="510"/>
                </a:cubicBezTo>
                <a:cubicBezTo>
                  <a:pt x="334" y="510"/>
                  <a:pt x="351" y="518"/>
                  <a:pt x="360" y="535"/>
                </a:cubicBezTo>
                <a:cubicBezTo>
                  <a:pt x="376" y="551"/>
                  <a:pt x="384" y="568"/>
                  <a:pt x="384" y="585"/>
                </a:cubicBezTo>
                <a:cubicBezTo>
                  <a:pt x="401" y="585"/>
                  <a:pt x="418" y="593"/>
                  <a:pt x="426" y="610"/>
                </a:cubicBezTo>
                <a:cubicBezTo>
                  <a:pt x="451" y="635"/>
                  <a:pt x="460" y="668"/>
                  <a:pt x="451" y="702"/>
                </a:cubicBezTo>
                <a:cubicBezTo>
                  <a:pt x="460" y="702"/>
                  <a:pt x="468" y="718"/>
                  <a:pt x="477" y="727"/>
                </a:cubicBezTo>
                <a:cubicBezTo>
                  <a:pt x="493" y="744"/>
                  <a:pt x="527" y="744"/>
                  <a:pt x="543" y="727"/>
                </a:cubicBezTo>
                <a:cubicBezTo>
                  <a:pt x="560" y="710"/>
                  <a:pt x="560" y="677"/>
                  <a:pt x="543" y="660"/>
                </a:cubicBezTo>
                <a:lnTo>
                  <a:pt x="535" y="660"/>
                </a:lnTo>
                <a:cubicBezTo>
                  <a:pt x="485" y="602"/>
                  <a:pt x="477" y="593"/>
                  <a:pt x="485" y="585"/>
                </a:cubicBezTo>
                <a:cubicBezTo>
                  <a:pt x="493" y="585"/>
                  <a:pt x="502" y="593"/>
                  <a:pt x="560" y="660"/>
                </a:cubicBezTo>
                <a:cubicBezTo>
                  <a:pt x="569" y="668"/>
                  <a:pt x="569" y="668"/>
                  <a:pt x="569" y="668"/>
                </a:cubicBezTo>
                <a:cubicBezTo>
                  <a:pt x="585" y="685"/>
                  <a:pt x="610" y="685"/>
                  <a:pt x="627" y="668"/>
                </a:cubicBezTo>
                <a:cubicBezTo>
                  <a:pt x="644" y="652"/>
                  <a:pt x="644" y="618"/>
                  <a:pt x="627" y="602"/>
                </a:cubicBezTo>
                <a:cubicBezTo>
                  <a:pt x="569" y="535"/>
                  <a:pt x="560" y="526"/>
                  <a:pt x="560" y="518"/>
                </a:cubicBezTo>
                <a:cubicBezTo>
                  <a:pt x="569" y="518"/>
                  <a:pt x="594" y="551"/>
                  <a:pt x="652" y="610"/>
                </a:cubicBezTo>
                <a:cubicBezTo>
                  <a:pt x="669" y="626"/>
                  <a:pt x="702" y="626"/>
                  <a:pt x="719" y="610"/>
                </a:cubicBezTo>
                <a:cubicBezTo>
                  <a:pt x="727" y="593"/>
                  <a:pt x="736" y="568"/>
                  <a:pt x="719" y="543"/>
                </a:cubicBezTo>
                <a:cubicBezTo>
                  <a:pt x="644" y="468"/>
                  <a:pt x="644" y="468"/>
                  <a:pt x="652" y="459"/>
                </a:cubicBezTo>
                <a:lnTo>
                  <a:pt x="727" y="526"/>
                </a:lnTo>
                <a:cubicBezTo>
                  <a:pt x="727" y="535"/>
                  <a:pt x="727" y="535"/>
                  <a:pt x="727" y="535"/>
                </a:cubicBezTo>
                <a:cubicBezTo>
                  <a:pt x="744" y="551"/>
                  <a:pt x="769" y="551"/>
                  <a:pt x="786" y="535"/>
                </a:cubicBezTo>
                <a:cubicBezTo>
                  <a:pt x="803" y="510"/>
                  <a:pt x="803" y="484"/>
                  <a:pt x="786" y="468"/>
                </a:cubicBezTo>
                <a:close/>
                <a:moveTo>
                  <a:pt x="786" y="468"/>
                </a:moveTo>
                <a:lnTo>
                  <a:pt x="786" y="468"/>
                </a:lnTo>
                <a:close/>
              </a:path>
            </a:pathLst>
          </a:custGeom>
          <a:solidFill>
            <a:schemeClr val="bg1"/>
          </a:solidFill>
          <a:ln>
            <a:noFill/>
          </a:ln>
          <a:effectLst/>
          <a:extLst/>
        </p:spPr>
        <p:txBody>
          <a:bodyPr wrap="none" lIns="182843" tIns="91422" rIns="182843" bIns="91422"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sp>
        <p:nvSpPr>
          <p:cNvPr id="262" name="AutoShape 123"/>
          <p:cNvSpPr>
            <a:spLocks noChangeAspect="1"/>
          </p:cNvSpPr>
          <p:nvPr/>
        </p:nvSpPr>
        <p:spPr bwMode="auto">
          <a:xfrm>
            <a:off x="8956636" y="2147097"/>
            <a:ext cx="473018" cy="52045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bg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3600" b="0" i="0" u="none" strike="noStrike" kern="1200" cap="none" spc="0" normalizeH="0" baseline="0" noProof="0" dirty="0">
              <a:ln>
                <a:noFill/>
              </a:ln>
              <a:solidFill>
                <a:srgbClr val="44CEB9"/>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nvGrpSpPr>
          <p:cNvPr id="263" name="Group 4681"/>
          <p:cNvGrpSpPr>
            <a:grpSpLocks noChangeAspect="1"/>
          </p:cNvGrpSpPr>
          <p:nvPr/>
        </p:nvGrpSpPr>
        <p:grpSpPr bwMode="auto">
          <a:xfrm>
            <a:off x="7636259" y="2599395"/>
            <a:ext cx="467611" cy="612891"/>
            <a:chOff x="4576763" y="2300287"/>
            <a:chExt cx="276225" cy="361950"/>
          </a:xfrm>
          <a:solidFill>
            <a:schemeClr val="bg1"/>
          </a:solidFill>
        </p:grpSpPr>
        <p:sp>
          <p:nvSpPr>
            <p:cNvPr id="264" name="Freeform 250"/>
            <p:cNvSpPr>
              <a:spLocks noChangeArrowheads="1"/>
            </p:cNvSpPr>
            <p:nvPr/>
          </p:nvSpPr>
          <p:spPr bwMode="auto">
            <a:xfrm>
              <a:off x="4576763" y="2541587"/>
              <a:ext cx="120650" cy="120650"/>
            </a:xfrm>
            <a:custGeom>
              <a:avLst/>
              <a:gdLst>
                <a:gd name="T0" fmla="*/ 92 w 336"/>
                <a:gd name="T1" fmla="*/ 0 h 336"/>
                <a:gd name="T2" fmla="*/ 0 w 336"/>
                <a:gd name="T3" fmla="*/ 243 h 336"/>
                <a:gd name="T4" fmla="*/ 159 w 336"/>
                <a:gd name="T5" fmla="*/ 193 h 336"/>
                <a:gd name="T6" fmla="*/ 251 w 336"/>
                <a:gd name="T7" fmla="*/ 335 h 336"/>
                <a:gd name="T8" fmla="*/ 335 w 336"/>
                <a:gd name="T9" fmla="*/ 84 h 336"/>
                <a:gd name="T10" fmla="*/ 251 w 336"/>
                <a:gd name="T11" fmla="*/ 9 h 336"/>
                <a:gd name="T12" fmla="*/ 92 w 336"/>
                <a:gd name="T13" fmla="*/ 0 h 336"/>
                <a:gd name="T14" fmla="*/ 92 w 336"/>
                <a:gd name="T15" fmla="*/ 0 h 336"/>
                <a:gd name="T16" fmla="*/ 92 w 336"/>
                <a:gd name="T1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6" h="336">
                  <a:moveTo>
                    <a:pt x="92" y="0"/>
                  </a:moveTo>
                  <a:lnTo>
                    <a:pt x="0" y="243"/>
                  </a:lnTo>
                  <a:lnTo>
                    <a:pt x="159" y="193"/>
                  </a:lnTo>
                  <a:lnTo>
                    <a:pt x="251" y="335"/>
                  </a:lnTo>
                  <a:lnTo>
                    <a:pt x="335" y="84"/>
                  </a:lnTo>
                  <a:lnTo>
                    <a:pt x="251" y="9"/>
                  </a:lnTo>
                  <a:lnTo>
                    <a:pt x="92" y="0"/>
                  </a:lnTo>
                  <a:close/>
                  <a:moveTo>
                    <a:pt x="92" y="0"/>
                  </a:moveTo>
                  <a:lnTo>
                    <a:pt x="92" y="0"/>
                  </a:lnTo>
                  <a:close/>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265" name="Freeform 251"/>
            <p:cNvSpPr>
              <a:spLocks noChangeArrowheads="1"/>
            </p:cNvSpPr>
            <p:nvPr/>
          </p:nvSpPr>
          <p:spPr bwMode="auto">
            <a:xfrm>
              <a:off x="4576763" y="2541587"/>
              <a:ext cx="120650" cy="120650"/>
            </a:xfrm>
            <a:custGeom>
              <a:avLst/>
              <a:gdLst>
                <a:gd name="T0" fmla="*/ 92 w 336"/>
                <a:gd name="T1" fmla="*/ 0 h 336"/>
                <a:gd name="T2" fmla="*/ 0 w 336"/>
                <a:gd name="T3" fmla="*/ 243 h 336"/>
                <a:gd name="T4" fmla="*/ 159 w 336"/>
                <a:gd name="T5" fmla="*/ 193 h 336"/>
                <a:gd name="T6" fmla="*/ 251 w 336"/>
                <a:gd name="T7" fmla="*/ 335 h 336"/>
                <a:gd name="T8" fmla="*/ 335 w 336"/>
                <a:gd name="T9" fmla="*/ 84 h 336"/>
                <a:gd name="T10" fmla="*/ 251 w 336"/>
                <a:gd name="T11" fmla="*/ 9 h 336"/>
                <a:gd name="T12" fmla="*/ 92 w 336"/>
                <a:gd name="T13" fmla="*/ 0 h 336"/>
              </a:gdLst>
              <a:ahLst/>
              <a:cxnLst>
                <a:cxn ang="0">
                  <a:pos x="T0" y="T1"/>
                </a:cxn>
                <a:cxn ang="0">
                  <a:pos x="T2" y="T3"/>
                </a:cxn>
                <a:cxn ang="0">
                  <a:pos x="T4" y="T5"/>
                </a:cxn>
                <a:cxn ang="0">
                  <a:pos x="T6" y="T7"/>
                </a:cxn>
                <a:cxn ang="0">
                  <a:pos x="T8" y="T9"/>
                </a:cxn>
                <a:cxn ang="0">
                  <a:pos x="T10" y="T11"/>
                </a:cxn>
                <a:cxn ang="0">
                  <a:pos x="T12" y="T13"/>
                </a:cxn>
              </a:cxnLst>
              <a:rect l="0" t="0" r="r" b="b"/>
              <a:pathLst>
                <a:path w="336" h="336">
                  <a:moveTo>
                    <a:pt x="92" y="0"/>
                  </a:moveTo>
                  <a:lnTo>
                    <a:pt x="0" y="243"/>
                  </a:lnTo>
                  <a:lnTo>
                    <a:pt x="159" y="193"/>
                  </a:lnTo>
                  <a:lnTo>
                    <a:pt x="251" y="335"/>
                  </a:lnTo>
                  <a:lnTo>
                    <a:pt x="335" y="84"/>
                  </a:lnTo>
                  <a:lnTo>
                    <a:pt x="251" y="9"/>
                  </a:lnTo>
                  <a:lnTo>
                    <a:pt x="92"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266" name="Freeform 252"/>
            <p:cNvSpPr>
              <a:spLocks noChangeArrowheads="1"/>
            </p:cNvSpPr>
            <p:nvPr/>
          </p:nvSpPr>
          <p:spPr bwMode="auto">
            <a:xfrm>
              <a:off x="4610100" y="2541587"/>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267" name="Freeform 253"/>
            <p:cNvSpPr>
              <a:spLocks noChangeArrowheads="1"/>
            </p:cNvSpPr>
            <p:nvPr/>
          </p:nvSpPr>
          <p:spPr bwMode="auto">
            <a:xfrm>
              <a:off x="4732338" y="2541587"/>
              <a:ext cx="120650" cy="120650"/>
            </a:xfrm>
            <a:custGeom>
              <a:avLst/>
              <a:gdLst>
                <a:gd name="T0" fmla="*/ 251 w 336"/>
                <a:gd name="T1" fmla="*/ 0 h 336"/>
                <a:gd name="T2" fmla="*/ 84 w 336"/>
                <a:gd name="T3" fmla="*/ 9 h 336"/>
                <a:gd name="T4" fmla="*/ 0 w 336"/>
                <a:gd name="T5" fmla="*/ 84 h 336"/>
                <a:gd name="T6" fmla="*/ 92 w 336"/>
                <a:gd name="T7" fmla="*/ 335 h 336"/>
                <a:gd name="T8" fmla="*/ 176 w 336"/>
                <a:gd name="T9" fmla="*/ 193 h 336"/>
                <a:gd name="T10" fmla="*/ 335 w 336"/>
                <a:gd name="T11" fmla="*/ 243 h 336"/>
                <a:gd name="T12" fmla="*/ 251 w 336"/>
                <a:gd name="T13" fmla="*/ 0 h 336"/>
                <a:gd name="T14" fmla="*/ 251 w 336"/>
                <a:gd name="T15" fmla="*/ 0 h 336"/>
                <a:gd name="T16" fmla="*/ 251 w 336"/>
                <a:gd name="T1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6" h="336">
                  <a:moveTo>
                    <a:pt x="251" y="0"/>
                  </a:moveTo>
                  <a:lnTo>
                    <a:pt x="84" y="9"/>
                  </a:lnTo>
                  <a:lnTo>
                    <a:pt x="0" y="84"/>
                  </a:lnTo>
                  <a:lnTo>
                    <a:pt x="92" y="335"/>
                  </a:lnTo>
                  <a:lnTo>
                    <a:pt x="176" y="193"/>
                  </a:lnTo>
                  <a:lnTo>
                    <a:pt x="335" y="243"/>
                  </a:lnTo>
                  <a:lnTo>
                    <a:pt x="251" y="0"/>
                  </a:lnTo>
                  <a:close/>
                  <a:moveTo>
                    <a:pt x="251" y="0"/>
                  </a:moveTo>
                  <a:lnTo>
                    <a:pt x="251" y="0"/>
                  </a:lnTo>
                  <a:close/>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268" name="Freeform 254"/>
            <p:cNvSpPr>
              <a:spLocks noChangeArrowheads="1"/>
            </p:cNvSpPr>
            <p:nvPr/>
          </p:nvSpPr>
          <p:spPr bwMode="auto">
            <a:xfrm>
              <a:off x="4732338" y="2541587"/>
              <a:ext cx="120650" cy="120650"/>
            </a:xfrm>
            <a:custGeom>
              <a:avLst/>
              <a:gdLst>
                <a:gd name="T0" fmla="*/ 251 w 336"/>
                <a:gd name="T1" fmla="*/ 0 h 336"/>
                <a:gd name="T2" fmla="*/ 84 w 336"/>
                <a:gd name="T3" fmla="*/ 9 h 336"/>
                <a:gd name="T4" fmla="*/ 0 w 336"/>
                <a:gd name="T5" fmla="*/ 84 h 336"/>
                <a:gd name="T6" fmla="*/ 92 w 336"/>
                <a:gd name="T7" fmla="*/ 335 h 336"/>
                <a:gd name="T8" fmla="*/ 176 w 336"/>
                <a:gd name="T9" fmla="*/ 193 h 336"/>
                <a:gd name="T10" fmla="*/ 335 w 336"/>
                <a:gd name="T11" fmla="*/ 243 h 336"/>
                <a:gd name="T12" fmla="*/ 251 w 336"/>
                <a:gd name="T13" fmla="*/ 0 h 336"/>
              </a:gdLst>
              <a:ahLst/>
              <a:cxnLst>
                <a:cxn ang="0">
                  <a:pos x="T0" y="T1"/>
                </a:cxn>
                <a:cxn ang="0">
                  <a:pos x="T2" y="T3"/>
                </a:cxn>
                <a:cxn ang="0">
                  <a:pos x="T4" y="T5"/>
                </a:cxn>
                <a:cxn ang="0">
                  <a:pos x="T6" y="T7"/>
                </a:cxn>
                <a:cxn ang="0">
                  <a:pos x="T8" y="T9"/>
                </a:cxn>
                <a:cxn ang="0">
                  <a:pos x="T10" y="T11"/>
                </a:cxn>
                <a:cxn ang="0">
                  <a:pos x="T12" y="T13"/>
                </a:cxn>
              </a:cxnLst>
              <a:rect l="0" t="0" r="r" b="b"/>
              <a:pathLst>
                <a:path w="336" h="336">
                  <a:moveTo>
                    <a:pt x="251" y="0"/>
                  </a:moveTo>
                  <a:lnTo>
                    <a:pt x="84" y="9"/>
                  </a:lnTo>
                  <a:lnTo>
                    <a:pt x="0" y="84"/>
                  </a:lnTo>
                  <a:lnTo>
                    <a:pt x="92" y="335"/>
                  </a:lnTo>
                  <a:lnTo>
                    <a:pt x="176" y="193"/>
                  </a:lnTo>
                  <a:lnTo>
                    <a:pt x="335" y="243"/>
                  </a:lnTo>
                  <a:lnTo>
                    <a:pt x="251"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269" name="Freeform 255"/>
            <p:cNvSpPr>
              <a:spLocks noChangeArrowheads="1"/>
            </p:cNvSpPr>
            <p:nvPr/>
          </p:nvSpPr>
          <p:spPr bwMode="auto">
            <a:xfrm>
              <a:off x="4822825" y="2541587"/>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270" name="Freeform 256"/>
            <p:cNvSpPr>
              <a:spLocks noChangeArrowheads="1"/>
            </p:cNvSpPr>
            <p:nvPr/>
          </p:nvSpPr>
          <p:spPr bwMode="auto">
            <a:xfrm>
              <a:off x="4586288" y="2300287"/>
              <a:ext cx="261937" cy="258762"/>
            </a:xfrm>
            <a:custGeom>
              <a:avLst/>
              <a:gdLst>
                <a:gd name="T0" fmla="*/ 618 w 728"/>
                <a:gd name="T1" fmla="*/ 619 h 720"/>
                <a:gd name="T2" fmla="*/ 627 w 728"/>
                <a:gd name="T3" fmla="*/ 469 h 720"/>
                <a:gd name="T4" fmla="*/ 727 w 728"/>
                <a:gd name="T5" fmla="*/ 360 h 720"/>
                <a:gd name="T6" fmla="*/ 627 w 728"/>
                <a:gd name="T7" fmla="*/ 251 h 720"/>
                <a:gd name="T8" fmla="*/ 618 w 728"/>
                <a:gd name="T9" fmla="*/ 101 h 720"/>
                <a:gd name="T10" fmla="*/ 468 w 728"/>
                <a:gd name="T11" fmla="*/ 92 h 720"/>
                <a:gd name="T12" fmla="*/ 359 w 728"/>
                <a:gd name="T13" fmla="*/ 0 h 720"/>
                <a:gd name="T14" fmla="*/ 250 w 728"/>
                <a:gd name="T15" fmla="*/ 92 h 720"/>
                <a:gd name="T16" fmla="*/ 100 w 728"/>
                <a:gd name="T17" fmla="*/ 101 h 720"/>
                <a:gd name="T18" fmla="*/ 92 w 728"/>
                <a:gd name="T19" fmla="*/ 251 h 720"/>
                <a:gd name="T20" fmla="*/ 0 w 728"/>
                <a:gd name="T21" fmla="*/ 360 h 720"/>
                <a:gd name="T22" fmla="*/ 92 w 728"/>
                <a:gd name="T23" fmla="*/ 469 h 720"/>
                <a:gd name="T24" fmla="*/ 100 w 728"/>
                <a:gd name="T25" fmla="*/ 619 h 720"/>
                <a:gd name="T26" fmla="*/ 250 w 728"/>
                <a:gd name="T27" fmla="*/ 628 h 720"/>
                <a:gd name="T28" fmla="*/ 359 w 728"/>
                <a:gd name="T29" fmla="*/ 719 h 720"/>
                <a:gd name="T30" fmla="*/ 468 w 728"/>
                <a:gd name="T31" fmla="*/ 628 h 720"/>
                <a:gd name="T32" fmla="*/ 618 w 728"/>
                <a:gd name="T33" fmla="*/ 619 h 720"/>
                <a:gd name="T34" fmla="*/ 359 w 728"/>
                <a:gd name="T35" fmla="*/ 561 h 720"/>
                <a:gd name="T36" fmla="*/ 159 w 728"/>
                <a:gd name="T37" fmla="*/ 360 h 720"/>
                <a:gd name="T38" fmla="*/ 359 w 728"/>
                <a:gd name="T39" fmla="*/ 159 h 720"/>
                <a:gd name="T40" fmla="*/ 560 w 728"/>
                <a:gd name="T41" fmla="*/ 360 h 720"/>
                <a:gd name="T42" fmla="*/ 359 w 728"/>
                <a:gd name="T43" fmla="*/ 561 h 720"/>
                <a:gd name="T44" fmla="*/ 359 w 728"/>
                <a:gd name="T45" fmla="*/ 561 h 720"/>
                <a:gd name="T46" fmla="*/ 359 w 728"/>
                <a:gd name="T47" fmla="*/ 561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28" h="720">
                  <a:moveTo>
                    <a:pt x="618" y="619"/>
                  </a:moveTo>
                  <a:cubicBezTo>
                    <a:pt x="627" y="469"/>
                    <a:pt x="627" y="469"/>
                    <a:pt x="627" y="469"/>
                  </a:cubicBezTo>
                  <a:cubicBezTo>
                    <a:pt x="727" y="360"/>
                    <a:pt x="727" y="360"/>
                    <a:pt x="727" y="360"/>
                  </a:cubicBezTo>
                  <a:cubicBezTo>
                    <a:pt x="627" y="251"/>
                    <a:pt x="627" y="251"/>
                    <a:pt x="627" y="251"/>
                  </a:cubicBezTo>
                  <a:cubicBezTo>
                    <a:pt x="618" y="101"/>
                    <a:pt x="618" y="101"/>
                    <a:pt x="618" y="101"/>
                  </a:cubicBezTo>
                  <a:cubicBezTo>
                    <a:pt x="468" y="92"/>
                    <a:pt x="468" y="92"/>
                    <a:pt x="468" y="92"/>
                  </a:cubicBezTo>
                  <a:cubicBezTo>
                    <a:pt x="359" y="0"/>
                    <a:pt x="359" y="0"/>
                    <a:pt x="359" y="0"/>
                  </a:cubicBezTo>
                  <a:cubicBezTo>
                    <a:pt x="250" y="92"/>
                    <a:pt x="250" y="92"/>
                    <a:pt x="250" y="92"/>
                  </a:cubicBezTo>
                  <a:cubicBezTo>
                    <a:pt x="100" y="101"/>
                    <a:pt x="100" y="101"/>
                    <a:pt x="100" y="101"/>
                  </a:cubicBezTo>
                  <a:cubicBezTo>
                    <a:pt x="92" y="251"/>
                    <a:pt x="92" y="251"/>
                    <a:pt x="92" y="251"/>
                  </a:cubicBezTo>
                  <a:cubicBezTo>
                    <a:pt x="0" y="360"/>
                    <a:pt x="0" y="360"/>
                    <a:pt x="0" y="360"/>
                  </a:cubicBezTo>
                  <a:cubicBezTo>
                    <a:pt x="92" y="469"/>
                    <a:pt x="92" y="469"/>
                    <a:pt x="92" y="469"/>
                  </a:cubicBezTo>
                  <a:cubicBezTo>
                    <a:pt x="100" y="619"/>
                    <a:pt x="100" y="619"/>
                    <a:pt x="100" y="619"/>
                  </a:cubicBezTo>
                  <a:cubicBezTo>
                    <a:pt x="250" y="628"/>
                    <a:pt x="250" y="628"/>
                    <a:pt x="250" y="628"/>
                  </a:cubicBezTo>
                  <a:cubicBezTo>
                    <a:pt x="359" y="719"/>
                    <a:pt x="359" y="719"/>
                    <a:pt x="359" y="719"/>
                  </a:cubicBezTo>
                  <a:cubicBezTo>
                    <a:pt x="468" y="628"/>
                    <a:pt x="468" y="628"/>
                    <a:pt x="468" y="628"/>
                  </a:cubicBezTo>
                  <a:lnTo>
                    <a:pt x="618" y="619"/>
                  </a:lnTo>
                  <a:close/>
                  <a:moveTo>
                    <a:pt x="359" y="561"/>
                  </a:moveTo>
                  <a:cubicBezTo>
                    <a:pt x="250" y="561"/>
                    <a:pt x="159" y="469"/>
                    <a:pt x="159" y="360"/>
                  </a:cubicBezTo>
                  <a:cubicBezTo>
                    <a:pt x="159" y="243"/>
                    <a:pt x="250" y="159"/>
                    <a:pt x="359" y="159"/>
                  </a:cubicBezTo>
                  <a:cubicBezTo>
                    <a:pt x="468" y="159"/>
                    <a:pt x="560" y="243"/>
                    <a:pt x="560" y="360"/>
                  </a:cubicBezTo>
                  <a:cubicBezTo>
                    <a:pt x="560" y="469"/>
                    <a:pt x="468" y="561"/>
                    <a:pt x="359" y="561"/>
                  </a:cubicBezTo>
                  <a:close/>
                  <a:moveTo>
                    <a:pt x="359" y="561"/>
                  </a:moveTo>
                  <a:lnTo>
                    <a:pt x="359" y="561"/>
                  </a:lnTo>
                  <a:close/>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271" name="Freeform 257"/>
            <p:cNvSpPr>
              <a:spLocks noChangeArrowheads="1"/>
            </p:cNvSpPr>
            <p:nvPr/>
          </p:nvSpPr>
          <p:spPr bwMode="auto">
            <a:xfrm>
              <a:off x="4691063" y="2387599"/>
              <a:ext cx="36512" cy="80963"/>
            </a:xfrm>
            <a:custGeom>
              <a:avLst/>
              <a:gdLst>
                <a:gd name="T0" fmla="*/ 0 w 102"/>
                <a:gd name="T1" fmla="*/ 33 h 227"/>
                <a:gd name="T2" fmla="*/ 9 w 102"/>
                <a:gd name="T3" fmla="*/ 67 h 227"/>
                <a:gd name="T4" fmla="*/ 50 w 102"/>
                <a:gd name="T5" fmla="*/ 50 h 227"/>
                <a:gd name="T6" fmla="*/ 50 w 102"/>
                <a:gd name="T7" fmla="*/ 226 h 227"/>
                <a:gd name="T8" fmla="*/ 101 w 102"/>
                <a:gd name="T9" fmla="*/ 226 h 227"/>
                <a:gd name="T10" fmla="*/ 101 w 102"/>
                <a:gd name="T11" fmla="*/ 0 h 227"/>
                <a:gd name="T12" fmla="*/ 59 w 102"/>
                <a:gd name="T13" fmla="*/ 0 h 227"/>
                <a:gd name="T14" fmla="*/ 0 w 102"/>
                <a:gd name="T15" fmla="*/ 33 h 227"/>
                <a:gd name="T16" fmla="*/ 0 w 102"/>
                <a:gd name="T17" fmla="*/ 33 h 227"/>
                <a:gd name="T18" fmla="*/ 0 w 102"/>
                <a:gd name="T19" fmla="*/ 3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227">
                  <a:moveTo>
                    <a:pt x="0" y="33"/>
                  </a:moveTo>
                  <a:lnTo>
                    <a:pt x="9" y="67"/>
                  </a:lnTo>
                  <a:lnTo>
                    <a:pt x="50" y="50"/>
                  </a:lnTo>
                  <a:lnTo>
                    <a:pt x="50" y="226"/>
                  </a:lnTo>
                  <a:lnTo>
                    <a:pt x="101" y="226"/>
                  </a:lnTo>
                  <a:lnTo>
                    <a:pt x="101" y="0"/>
                  </a:lnTo>
                  <a:lnTo>
                    <a:pt x="59" y="0"/>
                  </a:lnTo>
                  <a:lnTo>
                    <a:pt x="0" y="33"/>
                  </a:lnTo>
                  <a:close/>
                  <a:moveTo>
                    <a:pt x="0" y="33"/>
                  </a:moveTo>
                  <a:lnTo>
                    <a:pt x="0" y="33"/>
                  </a:lnTo>
                  <a:close/>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272" name="Freeform 258"/>
            <p:cNvSpPr>
              <a:spLocks noChangeArrowheads="1"/>
            </p:cNvSpPr>
            <p:nvPr/>
          </p:nvSpPr>
          <p:spPr bwMode="auto">
            <a:xfrm>
              <a:off x="4691063" y="2387599"/>
              <a:ext cx="36512" cy="80963"/>
            </a:xfrm>
            <a:custGeom>
              <a:avLst/>
              <a:gdLst>
                <a:gd name="T0" fmla="*/ 0 w 102"/>
                <a:gd name="T1" fmla="*/ 33 h 227"/>
                <a:gd name="T2" fmla="*/ 9 w 102"/>
                <a:gd name="T3" fmla="*/ 67 h 227"/>
                <a:gd name="T4" fmla="*/ 50 w 102"/>
                <a:gd name="T5" fmla="*/ 50 h 227"/>
                <a:gd name="T6" fmla="*/ 50 w 102"/>
                <a:gd name="T7" fmla="*/ 50 h 227"/>
                <a:gd name="T8" fmla="*/ 50 w 102"/>
                <a:gd name="T9" fmla="*/ 226 h 227"/>
                <a:gd name="T10" fmla="*/ 101 w 102"/>
                <a:gd name="T11" fmla="*/ 226 h 227"/>
                <a:gd name="T12" fmla="*/ 101 w 102"/>
                <a:gd name="T13" fmla="*/ 0 h 227"/>
                <a:gd name="T14" fmla="*/ 59 w 102"/>
                <a:gd name="T15" fmla="*/ 0 h 227"/>
                <a:gd name="T16" fmla="*/ 0 w 102"/>
                <a:gd name="T17" fmla="*/ 3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227">
                  <a:moveTo>
                    <a:pt x="0" y="33"/>
                  </a:moveTo>
                  <a:lnTo>
                    <a:pt x="9" y="67"/>
                  </a:lnTo>
                  <a:lnTo>
                    <a:pt x="50" y="50"/>
                  </a:lnTo>
                  <a:lnTo>
                    <a:pt x="50" y="50"/>
                  </a:lnTo>
                  <a:lnTo>
                    <a:pt x="50" y="226"/>
                  </a:lnTo>
                  <a:lnTo>
                    <a:pt x="101" y="226"/>
                  </a:lnTo>
                  <a:lnTo>
                    <a:pt x="101" y="0"/>
                  </a:lnTo>
                  <a:lnTo>
                    <a:pt x="59" y="0"/>
                  </a:lnTo>
                  <a:lnTo>
                    <a:pt x="0" y="33"/>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273" name="Freeform 259"/>
            <p:cNvSpPr>
              <a:spLocks noChangeArrowheads="1"/>
            </p:cNvSpPr>
            <p:nvPr/>
          </p:nvSpPr>
          <p:spPr bwMode="auto">
            <a:xfrm>
              <a:off x="4691063" y="2400299"/>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mn-ea"/>
                <a:cs typeface="+mn-cs"/>
              </a:endParaRPr>
            </a:p>
          </p:txBody>
        </p:sp>
      </p:grpSp>
      <p:sp>
        <p:nvSpPr>
          <p:cNvPr id="274" name="Freeform 526"/>
          <p:cNvSpPr>
            <a:spLocks noChangeAspect="1" noChangeArrowheads="1"/>
          </p:cNvSpPr>
          <p:nvPr/>
        </p:nvSpPr>
        <p:spPr bwMode="auto">
          <a:xfrm>
            <a:off x="10274814" y="2592536"/>
            <a:ext cx="492175" cy="638037"/>
          </a:xfrm>
          <a:custGeom>
            <a:avLst/>
            <a:gdLst>
              <a:gd name="T0" fmla="*/ 719 w 1222"/>
              <a:gd name="T1" fmla="*/ 1338 h 1581"/>
              <a:gd name="T2" fmla="*/ 686 w 1222"/>
              <a:gd name="T3" fmla="*/ 1221 h 1581"/>
              <a:gd name="T4" fmla="*/ 686 w 1222"/>
              <a:gd name="T5" fmla="*/ 359 h 1581"/>
              <a:gd name="T6" fmla="*/ 719 w 1222"/>
              <a:gd name="T7" fmla="*/ 243 h 1581"/>
              <a:gd name="T8" fmla="*/ 17 w 1222"/>
              <a:gd name="T9" fmla="*/ 460 h 1581"/>
              <a:gd name="T10" fmla="*/ 0 w 1222"/>
              <a:gd name="T11" fmla="*/ 794 h 1581"/>
              <a:gd name="T12" fmla="*/ 17 w 1222"/>
              <a:gd name="T13" fmla="*/ 1120 h 1581"/>
              <a:gd name="T14" fmla="*/ 502 w 1222"/>
              <a:gd name="T15" fmla="*/ 1530 h 1581"/>
              <a:gd name="T16" fmla="*/ 493 w 1222"/>
              <a:gd name="T17" fmla="*/ 1112 h 1581"/>
              <a:gd name="T18" fmla="*/ 284 w 1222"/>
              <a:gd name="T19" fmla="*/ 1120 h 1581"/>
              <a:gd name="T20" fmla="*/ 284 w 1222"/>
              <a:gd name="T21" fmla="*/ 794 h 1581"/>
              <a:gd name="T22" fmla="*/ 284 w 1222"/>
              <a:gd name="T23" fmla="*/ 460 h 1581"/>
              <a:gd name="T24" fmla="*/ 493 w 1222"/>
              <a:gd name="T25" fmla="*/ 468 h 1581"/>
              <a:gd name="T26" fmla="*/ 502 w 1222"/>
              <a:gd name="T27" fmla="*/ 58 h 1581"/>
              <a:gd name="T28" fmla="*/ 17 w 1222"/>
              <a:gd name="T29" fmla="*/ 460 h 1581"/>
              <a:gd name="T30" fmla="*/ 602 w 1222"/>
              <a:gd name="T31" fmla="*/ 911 h 1581"/>
              <a:gd name="T32" fmla="*/ 493 w 1222"/>
              <a:gd name="T33" fmla="*/ 861 h 1581"/>
              <a:gd name="T34" fmla="*/ 543 w 1222"/>
              <a:gd name="T35" fmla="*/ 828 h 1581"/>
              <a:gd name="T36" fmla="*/ 610 w 1222"/>
              <a:gd name="T37" fmla="*/ 778 h 1581"/>
              <a:gd name="T38" fmla="*/ 627 w 1222"/>
              <a:gd name="T39" fmla="*/ 660 h 1581"/>
              <a:gd name="T40" fmla="*/ 476 w 1222"/>
              <a:gd name="T41" fmla="*/ 677 h 1581"/>
              <a:gd name="T42" fmla="*/ 510 w 1222"/>
              <a:gd name="T43" fmla="*/ 736 h 1581"/>
              <a:gd name="T44" fmla="*/ 560 w 1222"/>
              <a:gd name="T45" fmla="*/ 677 h 1581"/>
              <a:gd name="T46" fmla="*/ 585 w 1222"/>
              <a:gd name="T47" fmla="*/ 719 h 1581"/>
              <a:gd name="T48" fmla="*/ 502 w 1222"/>
              <a:gd name="T49" fmla="*/ 803 h 1581"/>
              <a:gd name="T50" fmla="*/ 410 w 1222"/>
              <a:gd name="T51" fmla="*/ 911 h 1581"/>
              <a:gd name="T52" fmla="*/ 819 w 1222"/>
              <a:gd name="T53" fmla="*/ 811 h 1581"/>
              <a:gd name="T54" fmla="*/ 794 w 1222"/>
              <a:gd name="T55" fmla="*/ 635 h 1581"/>
              <a:gd name="T56" fmla="*/ 644 w 1222"/>
              <a:gd name="T57" fmla="*/ 853 h 1581"/>
              <a:gd name="T58" fmla="*/ 744 w 1222"/>
              <a:gd name="T59" fmla="*/ 911 h 1581"/>
              <a:gd name="T60" fmla="*/ 803 w 1222"/>
              <a:gd name="T61" fmla="*/ 853 h 1581"/>
              <a:gd name="T62" fmla="*/ 844 w 1222"/>
              <a:gd name="T63" fmla="*/ 811 h 1581"/>
              <a:gd name="T64" fmla="*/ 786 w 1222"/>
              <a:gd name="T65" fmla="*/ 686 h 1581"/>
              <a:gd name="T66" fmla="*/ 694 w 1222"/>
              <a:gd name="T67" fmla="*/ 811 h 1581"/>
              <a:gd name="T68" fmla="*/ 694 w 1222"/>
              <a:gd name="T69" fmla="*/ 811 h 1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2" h="1581">
                <a:moveTo>
                  <a:pt x="1221" y="794"/>
                </a:moveTo>
                <a:cubicBezTo>
                  <a:pt x="1221" y="1079"/>
                  <a:pt x="995" y="1313"/>
                  <a:pt x="719" y="1338"/>
                </a:cubicBezTo>
                <a:cubicBezTo>
                  <a:pt x="719" y="1329"/>
                  <a:pt x="711" y="1313"/>
                  <a:pt x="711" y="1296"/>
                </a:cubicBezTo>
                <a:cubicBezTo>
                  <a:pt x="711" y="1296"/>
                  <a:pt x="702" y="1262"/>
                  <a:pt x="686" y="1221"/>
                </a:cubicBezTo>
                <a:cubicBezTo>
                  <a:pt x="911" y="1212"/>
                  <a:pt x="1095" y="1028"/>
                  <a:pt x="1095" y="794"/>
                </a:cubicBezTo>
                <a:cubicBezTo>
                  <a:pt x="1095" y="560"/>
                  <a:pt x="911" y="368"/>
                  <a:pt x="686" y="359"/>
                </a:cubicBezTo>
                <a:cubicBezTo>
                  <a:pt x="702" y="326"/>
                  <a:pt x="711" y="293"/>
                  <a:pt x="711" y="284"/>
                </a:cubicBezTo>
                <a:cubicBezTo>
                  <a:pt x="711" y="276"/>
                  <a:pt x="719" y="259"/>
                  <a:pt x="719" y="243"/>
                </a:cubicBezTo>
                <a:cubicBezTo>
                  <a:pt x="995" y="267"/>
                  <a:pt x="1221" y="510"/>
                  <a:pt x="1221" y="794"/>
                </a:cubicBezTo>
                <a:close/>
                <a:moveTo>
                  <a:pt x="17" y="460"/>
                </a:moveTo>
                <a:cubicBezTo>
                  <a:pt x="8" y="568"/>
                  <a:pt x="0" y="677"/>
                  <a:pt x="0" y="786"/>
                </a:cubicBezTo>
                <a:lnTo>
                  <a:pt x="0" y="794"/>
                </a:lnTo>
                <a:lnTo>
                  <a:pt x="0" y="803"/>
                </a:lnTo>
                <a:cubicBezTo>
                  <a:pt x="0" y="911"/>
                  <a:pt x="8" y="1012"/>
                  <a:pt x="17" y="1120"/>
                </a:cubicBezTo>
                <a:cubicBezTo>
                  <a:pt x="42" y="1396"/>
                  <a:pt x="259" y="1580"/>
                  <a:pt x="468" y="1538"/>
                </a:cubicBezTo>
                <a:cubicBezTo>
                  <a:pt x="485" y="1530"/>
                  <a:pt x="493" y="1530"/>
                  <a:pt x="502" y="1530"/>
                </a:cubicBezTo>
                <a:cubicBezTo>
                  <a:pt x="552" y="1505"/>
                  <a:pt x="594" y="1471"/>
                  <a:pt x="644" y="1438"/>
                </a:cubicBezTo>
                <a:cubicBezTo>
                  <a:pt x="702" y="1396"/>
                  <a:pt x="569" y="1070"/>
                  <a:pt x="493" y="1112"/>
                </a:cubicBezTo>
                <a:cubicBezTo>
                  <a:pt x="460" y="1129"/>
                  <a:pt x="376" y="1196"/>
                  <a:pt x="343" y="1196"/>
                </a:cubicBezTo>
                <a:cubicBezTo>
                  <a:pt x="309" y="1204"/>
                  <a:pt x="293" y="1162"/>
                  <a:pt x="284" y="1120"/>
                </a:cubicBezTo>
                <a:cubicBezTo>
                  <a:pt x="276" y="1028"/>
                  <a:pt x="284" y="903"/>
                  <a:pt x="284" y="803"/>
                </a:cubicBezTo>
                <a:cubicBezTo>
                  <a:pt x="284" y="794"/>
                  <a:pt x="284" y="794"/>
                  <a:pt x="284" y="794"/>
                </a:cubicBezTo>
                <a:cubicBezTo>
                  <a:pt x="284" y="786"/>
                  <a:pt x="284" y="786"/>
                  <a:pt x="284" y="786"/>
                </a:cubicBezTo>
                <a:cubicBezTo>
                  <a:pt x="284" y="677"/>
                  <a:pt x="276" y="560"/>
                  <a:pt x="284" y="460"/>
                </a:cubicBezTo>
                <a:cubicBezTo>
                  <a:pt x="293" y="426"/>
                  <a:pt x="309" y="385"/>
                  <a:pt x="343" y="385"/>
                </a:cubicBezTo>
                <a:cubicBezTo>
                  <a:pt x="376" y="393"/>
                  <a:pt x="460" y="452"/>
                  <a:pt x="493" y="468"/>
                </a:cubicBezTo>
                <a:cubicBezTo>
                  <a:pt x="569" y="510"/>
                  <a:pt x="702" y="184"/>
                  <a:pt x="644" y="142"/>
                </a:cubicBezTo>
                <a:cubicBezTo>
                  <a:pt x="594" y="117"/>
                  <a:pt x="552" y="75"/>
                  <a:pt x="502" y="58"/>
                </a:cubicBezTo>
                <a:cubicBezTo>
                  <a:pt x="493" y="50"/>
                  <a:pt x="485" y="50"/>
                  <a:pt x="468" y="50"/>
                </a:cubicBezTo>
                <a:cubicBezTo>
                  <a:pt x="259" y="0"/>
                  <a:pt x="42" y="184"/>
                  <a:pt x="17" y="460"/>
                </a:cubicBezTo>
                <a:close/>
                <a:moveTo>
                  <a:pt x="410" y="911"/>
                </a:moveTo>
                <a:cubicBezTo>
                  <a:pt x="602" y="911"/>
                  <a:pt x="602" y="911"/>
                  <a:pt x="602" y="911"/>
                </a:cubicBezTo>
                <a:cubicBezTo>
                  <a:pt x="610" y="861"/>
                  <a:pt x="610" y="861"/>
                  <a:pt x="610" y="861"/>
                </a:cubicBezTo>
                <a:cubicBezTo>
                  <a:pt x="493" y="861"/>
                  <a:pt x="493" y="861"/>
                  <a:pt x="493" y="861"/>
                </a:cubicBezTo>
                <a:cubicBezTo>
                  <a:pt x="493" y="861"/>
                  <a:pt x="502" y="853"/>
                  <a:pt x="510" y="853"/>
                </a:cubicBezTo>
                <a:cubicBezTo>
                  <a:pt x="510" y="845"/>
                  <a:pt x="527" y="836"/>
                  <a:pt x="543" y="828"/>
                </a:cubicBezTo>
                <a:cubicBezTo>
                  <a:pt x="569" y="811"/>
                  <a:pt x="569" y="811"/>
                  <a:pt x="569" y="811"/>
                </a:cubicBezTo>
                <a:cubicBezTo>
                  <a:pt x="585" y="803"/>
                  <a:pt x="602" y="786"/>
                  <a:pt x="610" y="778"/>
                </a:cubicBezTo>
                <a:cubicBezTo>
                  <a:pt x="627" y="761"/>
                  <a:pt x="635" y="744"/>
                  <a:pt x="644" y="719"/>
                </a:cubicBezTo>
                <a:cubicBezTo>
                  <a:pt x="652" y="694"/>
                  <a:pt x="644" y="677"/>
                  <a:pt x="627" y="660"/>
                </a:cubicBezTo>
                <a:cubicBezTo>
                  <a:pt x="619" y="644"/>
                  <a:pt x="594" y="635"/>
                  <a:pt x="569" y="635"/>
                </a:cubicBezTo>
                <a:cubicBezTo>
                  <a:pt x="527" y="635"/>
                  <a:pt x="502" y="644"/>
                  <a:pt x="476" y="677"/>
                </a:cubicBezTo>
                <a:cubicBezTo>
                  <a:pt x="468" y="686"/>
                  <a:pt x="460" y="711"/>
                  <a:pt x="452" y="736"/>
                </a:cubicBezTo>
                <a:cubicBezTo>
                  <a:pt x="510" y="736"/>
                  <a:pt x="510" y="736"/>
                  <a:pt x="510" y="736"/>
                </a:cubicBezTo>
                <a:cubicBezTo>
                  <a:pt x="510" y="719"/>
                  <a:pt x="518" y="702"/>
                  <a:pt x="518" y="694"/>
                </a:cubicBezTo>
                <a:cubicBezTo>
                  <a:pt x="527" y="686"/>
                  <a:pt x="543" y="677"/>
                  <a:pt x="560" y="677"/>
                </a:cubicBezTo>
                <a:cubicBezTo>
                  <a:pt x="569" y="677"/>
                  <a:pt x="577" y="686"/>
                  <a:pt x="585" y="694"/>
                </a:cubicBezTo>
                <a:cubicBezTo>
                  <a:pt x="585" y="702"/>
                  <a:pt x="594" y="711"/>
                  <a:pt x="585" y="719"/>
                </a:cubicBezTo>
                <a:cubicBezTo>
                  <a:pt x="585" y="736"/>
                  <a:pt x="577" y="744"/>
                  <a:pt x="560" y="761"/>
                </a:cubicBezTo>
                <a:cubicBezTo>
                  <a:pt x="552" y="769"/>
                  <a:pt x="535" y="778"/>
                  <a:pt x="502" y="803"/>
                </a:cubicBezTo>
                <a:cubicBezTo>
                  <a:pt x="468" y="819"/>
                  <a:pt x="452" y="836"/>
                  <a:pt x="435" y="861"/>
                </a:cubicBezTo>
                <a:cubicBezTo>
                  <a:pt x="426" y="878"/>
                  <a:pt x="418" y="895"/>
                  <a:pt x="410" y="911"/>
                </a:cubicBezTo>
                <a:close/>
                <a:moveTo>
                  <a:pt x="844" y="811"/>
                </a:moveTo>
                <a:cubicBezTo>
                  <a:pt x="819" y="811"/>
                  <a:pt x="819" y="811"/>
                  <a:pt x="819" y="811"/>
                </a:cubicBezTo>
                <a:cubicBezTo>
                  <a:pt x="853" y="635"/>
                  <a:pt x="853" y="635"/>
                  <a:pt x="853" y="635"/>
                </a:cubicBezTo>
                <a:cubicBezTo>
                  <a:pt x="794" y="635"/>
                  <a:pt x="794" y="635"/>
                  <a:pt x="794" y="635"/>
                </a:cubicBezTo>
                <a:cubicBezTo>
                  <a:pt x="652" y="803"/>
                  <a:pt x="652" y="803"/>
                  <a:pt x="652" y="803"/>
                </a:cubicBezTo>
                <a:cubicBezTo>
                  <a:pt x="644" y="853"/>
                  <a:pt x="644" y="853"/>
                  <a:pt x="644" y="853"/>
                </a:cubicBezTo>
                <a:cubicBezTo>
                  <a:pt x="753" y="853"/>
                  <a:pt x="753" y="853"/>
                  <a:pt x="753" y="853"/>
                </a:cubicBezTo>
                <a:cubicBezTo>
                  <a:pt x="744" y="911"/>
                  <a:pt x="744" y="911"/>
                  <a:pt x="744" y="911"/>
                </a:cubicBezTo>
                <a:cubicBezTo>
                  <a:pt x="794" y="911"/>
                  <a:pt x="794" y="911"/>
                  <a:pt x="794" y="911"/>
                </a:cubicBezTo>
                <a:cubicBezTo>
                  <a:pt x="803" y="853"/>
                  <a:pt x="803" y="853"/>
                  <a:pt x="803" y="853"/>
                </a:cubicBezTo>
                <a:cubicBezTo>
                  <a:pt x="836" y="853"/>
                  <a:pt x="836" y="853"/>
                  <a:pt x="836" y="853"/>
                </a:cubicBezTo>
                <a:lnTo>
                  <a:pt x="844" y="811"/>
                </a:lnTo>
                <a:close/>
                <a:moveTo>
                  <a:pt x="694" y="811"/>
                </a:moveTo>
                <a:cubicBezTo>
                  <a:pt x="786" y="686"/>
                  <a:pt x="786" y="686"/>
                  <a:pt x="786" y="686"/>
                </a:cubicBezTo>
                <a:cubicBezTo>
                  <a:pt x="761" y="811"/>
                  <a:pt x="761" y="811"/>
                  <a:pt x="761" y="811"/>
                </a:cubicBezTo>
                <a:lnTo>
                  <a:pt x="694" y="811"/>
                </a:lnTo>
                <a:close/>
                <a:moveTo>
                  <a:pt x="694" y="811"/>
                </a:moveTo>
                <a:lnTo>
                  <a:pt x="694" y="811"/>
                </a:lnTo>
                <a:close/>
              </a:path>
            </a:pathLst>
          </a:custGeom>
          <a:solidFill>
            <a:schemeClr val="bg1"/>
          </a:solidFill>
          <a:ln>
            <a:noFill/>
          </a:ln>
          <a:effectLst/>
          <a:extLst/>
        </p:spPr>
        <p:txBody>
          <a:bodyPr wrap="none" lIns="243785" tIns="121892" rIns="243785" bIns="121892"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sp>
        <p:nvSpPr>
          <p:cNvPr id="275" name="Freeform 328"/>
          <p:cNvSpPr>
            <a:spLocks noChangeAspect="1" noChangeArrowheads="1"/>
          </p:cNvSpPr>
          <p:nvPr/>
        </p:nvSpPr>
        <p:spPr bwMode="auto">
          <a:xfrm>
            <a:off x="10693355" y="4048096"/>
            <a:ext cx="674688" cy="376402"/>
          </a:xfrm>
          <a:custGeom>
            <a:avLst/>
            <a:gdLst>
              <a:gd name="T0" fmla="*/ 585 w 1564"/>
              <a:gd name="T1" fmla="*/ 610 h 871"/>
              <a:gd name="T2" fmla="*/ 451 w 1564"/>
              <a:gd name="T3" fmla="*/ 744 h 871"/>
              <a:gd name="T4" fmla="*/ 585 w 1564"/>
              <a:gd name="T5" fmla="*/ 870 h 871"/>
              <a:gd name="T6" fmla="*/ 710 w 1564"/>
              <a:gd name="T7" fmla="*/ 744 h 871"/>
              <a:gd name="T8" fmla="*/ 585 w 1564"/>
              <a:gd name="T9" fmla="*/ 610 h 871"/>
              <a:gd name="T10" fmla="*/ 585 w 1564"/>
              <a:gd name="T11" fmla="*/ 811 h 871"/>
              <a:gd name="T12" fmla="*/ 518 w 1564"/>
              <a:gd name="T13" fmla="*/ 744 h 871"/>
              <a:gd name="T14" fmla="*/ 585 w 1564"/>
              <a:gd name="T15" fmla="*/ 677 h 871"/>
              <a:gd name="T16" fmla="*/ 643 w 1564"/>
              <a:gd name="T17" fmla="*/ 744 h 871"/>
              <a:gd name="T18" fmla="*/ 585 w 1564"/>
              <a:gd name="T19" fmla="*/ 811 h 871"/>
              <a:gd name="T20" fmla="*/ 1563 w 1564"/>
              <a:gd name="T21" fmla="*/ 519 h 871"/>
              <a:gd name="T22" fmla="*/ 1563 w 1564"/>
              <a:gd name="T23" fmla="*/ 652 h 871"/>
              <a:gd name="T24" fmla="*/ 1505 w 1564"/>
              <a:gd name="T25" fmla="*/ 719 h 871"/>
              <a:gd name="T26" fmla="*/ 1429 w 1564"/>
              <a:gd name="T27" fmla="*/ 719 h 871"/>
              <a:gd name="T28" fmla="*/ 1262 w 1564"/>
              <a:gd name="T29" fmla="*/ 569 h 871"/>
              <a:gd name="T30" fmla="*/ 1095 w 1564"/>
              <a:gd name="T31" fmla="*/ 719 h 871"/>
              <a:gd name="T32" fmla="*/ 752 w 1564"/>
              <a:gd name="T33" fmla="*/ 719 h 871"/>
              <a:gd name="T34" fmla="*/ 585 w 1564"/>
              <a:gd name="T35" fmla="*/ 569 h 871"/>
              <a:gd name="T36" fmla="*/ 409 w 1564"/>
              <a:gd name="T37" fmla="*/ 719 h 871"/>
              <a:gd name="T38" fmla="*/ 326 w 1564"/>
              <a:gd name="T39" fmla="*/ 719 h 871"/>
              <a:gd name="T40" fmla="*/ 267 w 1564"/>
              <a:gd name="T41" fmla="*/ 652 h 871"/>
              <a:gd name="T42" fmla="*/ 267 w 1564"/>
              <a:gd name="T43" fmla="*/ 519 h 871"/>
              <a:gd name="T44" fmla="*/ 1563 w 1564"/>
              <a:gd name="T45" fmla="*/ 519 h 871"/>
              <a:gd name="T46" fmla="*/ 1262 w 1564"/>
              <a:gd name="T47" fmla="*/ 610 h 871"/>
              <a:gd name="T48" fmla="*/ 1128 w 1564"/>
              <a:gd name="T49" fmla="*/ 744 h 871"/>
              <a:gd name="T50" fmla="*/ 1262 w 1564"/>
              <a:gd name="T51" fmla="*/ 870 h 871"/>
              <a:gd name="T52" fmla="*/ 1396 w 1564"/>
              <a:gd name="T53" fmla="*/ 744 h 871"/>
              <a:gd name="T54" fmla="*/ 1262 w 1564"/>
              <a:gd name="T55" fmla="*/ 610 h 871"/>
              <a:gd name="T56" fmla="*/ 1262 w 1564"/>
              <a:gd name="T57" fmla="*/ 811 h 871"/>
              <a:gd name="T58" fmla="*/ 1195 w 1564"/>
              <a:gd name="T59" fmla="*/ 744 h 871"/>
              <a:gd name="T60" fmla="*/ 1262 w 1564"/>
              <a:gd name="T61" fmla="*/ 677 h 871"/>
              <a:gd name="T62" fmla="*/ 1329 w 1564"/>
              <a:gd name="T63" fmla="*/ 744 h 871"/>
              <a:gd name="T64" fmla="*/ 1262 w 1564"/>
              <a:gd name="T65" fmla="*/ 811 h 871"/>
              <a:gd name="T66" fmla="*/ 1538 w 1564"/>
              <a:gd name="T67" fmla="*/ 376 h 871"/>
              <a:gd name="T68" fmla="*/ 1295 w 1564"/>
              <a:gd name="T69" fmla="*/ 134 h 871"/>
              <a:gd name="T70" fmla="*/ 1229 w 1564"/>
              <a:gd name="T71" fmla="*/ 109 h 871"/>
              <a:gd name="T72" fmla="*/ 1112 w 1564"/>
              <a:gd name="T73" fmla="*/ 109 h 871"/>
              <a:gd name="T74" fmla="*/ 1112 w 1564"/>
              <a:gd name="T75" fmla="*/ 59 h 871"/>
              <a:gd name="T76" fmla="*/ 1045 w 1564"/>
              <a:gd name="T77" fmla="*/ 0 h 871"/>
              <a:gd name="T78" fmla="*/ 326 w 1564"/>
              <a:gd name="T79" fmla="*/ 0 h 871"/>
              <a:gd name="T80" fmla="*/ 267 w 1564"/>
              <a:gd name="T81" fmla="*/ 59 h 871"/>
              <a:gd name="T82" fmla="*/ 267 w 1564"/>
              <a:gd name="T83" fmla="*/ 75 h 871"/>
              <a:gd name="T84" fmla="*/ 8 w 1564"/>
              <a:gd name="T85" fmla="*/ 101 h 871"/>
              <a:gd name="T86" fmla="*/ 459 w 1564"/>
              <a:gd name="T87" fmla="*/ 159 h 871"/>
              <a:gd name="T88" fmla="*/ 0 w 1564"/>
              <a:gd name="T89" fmla="*/ 209 h 871"/>
              <a:gd name="T90" fmla="*/ 459 w 1564"/>
              <a:gd name="T91" fmla="*/ 268 h 871"/>
              <a:gd name="T92" fmla="*/ 0 w 1564"/>
              <a:gd name="T93" fmla="*/ 309 h 871"/>
              <a:gd name="T94" fmla="*/ 267 w 1564"/>
              <a:gd name="T95" fmla="*/ 360 h 871"/>
              <a:gd name="T96" fmla="*/ 267 w 1564"/>
              <a:gd name="T97" fmla="*/ 485 h 871"/>
              <a:gd name="T98" fmla="*/ 1563 w 1564"/>
              <a:gd name="T99" fmla="*/ 485 h 871"/>
              <a:gd name="T100" fmla="*/ 1563 w 1564"/>
              <a:gd name="T101" fmla="*/ 435 h 871"/>
              <a:gd name="T102" fmla="*/ 1538 w 1564"/>
              <a:gd name="T103" fmla="*/ 376 h 871"/>
              <a:gd name="T104" fmla="*/ 1429 w 1564"/>
              <a:gd name="T105" fmla="*/ 385 h 871"/>
              <a:gd name="T106" fmla="*/ 1195 w 1564"/>
              <a:gd name="T107" fmla="*/ 385 h 871"/>
              <a:gd name="T108" fmla="*/ 1178 w 1564"/>
              <a:gd name="T109" fmla="*/ 376 h 871"/>
              <a:gd name="T110" fmla="*/ 1178 w 1564"/>
              <a:gd name="T111" fmla="*/ 193 h 871"/>
              <a:gd name="T112" fmla="*/ 1195 w 1564"/>
              <a:gd name="T113" fmla="*/ 184 h 871"/>
              <a:gd name="T114" fmla="*/ 1237 w 1564"/>
              <a:gd name="T115" fmla="*/ 184 h 871"/>
              <a:gd name="T116" fmla="*/ 1245 w 1564"/>
              <a:gd name="T117" fmla="*/ 184 h 871"/>
              <a:gd name="T118" fmla="*/ 1438 w 1564"/>
              <a:gd name="T119" fmla="*/ 368 h 871"/>
              <a:gd name="T120" fmla="*/ 1429 w 1564"/>
              <a:gd name="T121" fmla="*/ 385 h 871"/>
              <a:gd name="T122" fmla="*/ 1429 w 1564"/>
              <a:gd name="T123" fmla="*/ 385 h 871"/>
              <a:gd name="T124" fmla="*/ 1429 w 1564"/>
              <a:gd name="T125" fmla="*/ 385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64" h="871">
                <a:moveTo>
                  <a:pt x="585" y="610"/>
                </a:moveTo>
                <a:cubicBezTo>
                  <a:pt x="510" y="610"/>
                  <a:pt x="451" y="669"/>
                  <a:pt x="451" y="744"/>
                </a:cubicBezTo>
                <a:cubicBezTo>
                  <a:pt x="451" y="820"/>
                  <a:pt x="510" y="870"/>
                  <a:pt x="585" y="870"/>
                </a:cubicBezTo>
                <a:cubicBezTo>
                  <a:pt x="652" y="870"/>
                  <a:pt x="710" y="820"/>
                  <a:pt x="710" y="744"/>
                </a:cubicBezTo>
                <a:cubicBezTo>
                  <a:pt x="710" y="669"/>
                  <a:pt x="652" y="610"/>
                  <a:pt x="585" y="610"/>
                </a:cubicBezTo>
                <a:close/>
                <a:moveTo>
                  <a:pt x="585" y="811"/>
                </a:moveTo>
                <a:cubicBezTo>
                  <a:pt x="543" y="811"/>
                  <a:pt x="518" y="778"/>
                  <a:pt x="518" y="744"/>
                </a:cubicBezTo>
                <a:cubicBezTo>
                  <a:pt x="518" y="711"/>
                  <a:pt x="543" y="677"/>
                  <a:pt x="585" y="677"/>
                </a:cubicBezTo>
                <a:cubicBezTo>
                  <a:pt x="618" y="677"/>
                  <a:pt x="643" y="711"/>
                  <a:pt x="643" y="744"/>
                </a:cubicBezTo>
                <a:cubicBezTo>
                  <a:pt x="643" y="778"/>
                  <a:pt x="618" y="811"/>
                  <a:pt x="585" y="811"/>
                </a:cubicBezTo>
                <a:close/>
                <a:moveTo>
                  <a:pt x="1563" y="519"/>
                </a:moveTo>
                <a:cubicBezTo>
                  <a:pt x="1563" y="652"/>
                  <a:pt x="1563" y="652"/>
                  <a:pt x="1563" y="652"/>
                </a:cubicBezTo>
                <a:cubicBezTo>
                  <a:pt x="1563" y="694"/>
                  <a:pt x="1538" y="719"/>
                  <a:pt x="1505" y="719"/>
                </a:cubicBezTo>
                <a:cubicBezTo>
                  <a:pt x="1429" y="719"/>
                  <a:pt x="1429" y="719"/>
                  <a:pt x="1429" y="719"/>
                </a:cubicBezTo>
                <a:cubicBezTo>
                  <a:pt x="1421" y="636"/>
                  <a:pt x="1346" y="569"/>
                  <a:pt x="1262" y="569"/>
                </a:cubicBezTo>
                <a:cubicBezTo>
                  <a:pt x="1178" y="569"/>
                  <a:pt x="1103" y="636"/>
                  <a:pt x="1095" y="719"/>
                </a:cubicBezTo>
                <a:cubicBezTo>
                  <a:pt x="752" y="719"/>
                  <a:pt x="752" y="719"/>
                  <a:pt x="752" y="719"/>
                </a:cubicBezTo>
                <a:cubicBezTo>
                  <a:pt x="735" y="636"/>
                  <a:pt x="669" y="569"/>
                  <a:pt x="585" y="569"/>
                </a:cubicBezTo>
                <a:cubicBezTo>
                  <a:pt x="493" y="569"/>
                  <a:pt x="426" y="636"/>
                  <a:pt x="409" y="719"/>
                </a:cubicBezTo>
                <a:cubicBezTo>
                  <a:pt x="326" y="719"/>
                  <a:pt x="326" y="719"/>
                  <a:pt x="326" y="719"/>
                </a:cubicBezTo>
                <a:cubicBezTo>
                  <a:pt x="292" y="719"/>
                  <a:pt x="267" y="694"/>
                  <a:pt x="267" y="652"/>
                </a:cubicBezTo>
                <a:cubicBezTo>
                  <a:pt x="267" y="519"/>
                  <a:pt x="267" y="519"/>
                  <a:pt x="267" y="519"/>
                </a:cubicBezTo>
                <a:lnTo>
                  <a:pt x="1563" y="519"/>
                </a:lnTo>
                <a:close/>
                <a:moveTo>
                  <a:pt x="1262" y="610"/>
                </a:moveTo>
                <a:cubicBezTo>
                  <a:pt x="1187" y="610"/>
                  <a:pt x="1128" y="669"/>
                  <a:pt x="1128" y="744"/>
                </a:cubicBezTo>
                <a:cubicBezTo>
                  <a:pt x="1128" y="820"/>
                  <a:pt x="1187" y="870"/>
                  <a:pt x="1262" y="870"/>
                </a:cubicBezTo>
                <a:cubicBezTo>
                  <a:pt x="1337" y="870"/>
                  <a:pt x="1396" y="820"/>
                  <a:pt x="1396" y="744"/>
                </a:cubicBezTo>
                <a:cubicBezTo>
                  <a:pt x="1396" y="669"/>
                  <a:pt x="1337" y="610"/>
                  <a:pt x="1262" y="610"/>
                </a:cubicBezTo>
                <a:close/>
                <a:moveTo>
                  <a:pt x="1262" y="811"/>
                </a:moveTo>
                <a:cubicBezTo>
                  <a:pt x="1229" y="811"/>
                  <a:pt x="1195" y="778"/>
                  <a:pt x="1195" y="744"/>
                </a:cubicBezTo>
                <a:cubicBezTo>
                  <a:pt x="1195" y="711"/>
                  <a:pt x="1229" y="677"/>
                  <a:pt x="1262" y="677"/>
                </a:cubicBezTo>
                <a:cubicBezTo>
                  <a:pt x="1295" y="677"/>
                  <a:pt x="1329" y="711"/>
                  <a:pt x="1329" y="744"/>
                </a:cubicBezTo>
                <a:cubicBezTo>
                  <a:pt x="1329" y="778"/>
                  <a:pt x="1295" y="811"/>
                  <a:pt x="1262" y="811"/>
                </a:cubicBezTo>
                <a:close/>
                <a:moveTo>
                  <a:pt x="1538" y="376"/>
                </a:moveTo>
                <a:cubicBezTo>
                  <a:pt x="1295" y="134"/>
                  <a:pt x="1295" y="134"/>
                  <a:pt x="1295" y="134"/>
                </a:cubicBezTo>
                <a:cubicBezTo>
                  <a:pt x="1279" y="117"/>
                  <a:pt x="1254" y="109"/>
                  <a:pt x="1229" y="109"/>
                </a:cubicBezTo>
                <a:cubicBezTo>
                  <a:pt x="1112" y="109"/>
                  <a:pt x="1112" y="109"/>
                  <a:pt x="1112" y="109"/>
                </a:cubicBezTo>
                <a:cubicBezTo>
                  <a:pt x="1112" y="59"/>
                  <a:pt x="1112" y="59"/>
                  <a:pt x="1112" y="59"/>
                </a:cubicBezTo>
                <a:cubicBezTo>
                  <a:pt x="1112" y="25"/>
                  <a:pt x="1078" y="0"/>
                  <a:pt x="1045" y="0"/>
                </a:cubicBezTo>
                <a:cubicBezTo>
                  <a:pt x="326" y="0"/>
                  <a:pt x="326" y="0"/>
                  <a:pt x="326" y="0"/>
                </a:cubicBezTo>
                <a:cubicBezTo>
                  <a:pt x="292" y="0"/>
                  <a:pt x="267" y="25"/>
                  <a:pt x="267" y="59"/>
                </a:cubicBezTo>
                <a:cubicBezTo>
                  <a:pt x="267" y="75"/>
                  <a:pt x="267" y="75"/>
                  <a:pt x="267" y="75"/>
                </a:cubicBezTo>
                <a:cubicBezTo>
                  <a:pt x="8" y="101"/>
                  <a:pt x="8" y="101"/>
                  <a:pt x="8" y="101"/>
                </a:cubicBezTo>
                <a:cubicBezTo>
                  <a:pt x="459" y="159"/>
                  <a:pt x="459" y="159"/>
                  <a:pt x="459" y="159"/>
                </a:cubicBezTo>
                <a:cubicBezTo>
                  <a:pt x="0" y="209"/>
                  <a:pt x="0" y="209"/>
                  <a:pt x="0" y="209"/>
                </a:cubicBezTo>
                <a:cubicBezTo>
                  <a:pt x="459" y="268"/>
                  <a:pt x="459" y="268"/>
                  <a:pt x="459" y="268"/>
                </a:cubicBezTo>
                <a:cubicBezTo>
                  <a:pt x="0" y="309"/>
                  <a:pt x="0" y="309"/>
                  <a:pt x="0" y="309"/>
                </a:cubicBezTo>
                <a:cubicBezTo>
                  <a:pt x="267" y="360"/>
                  <a:pt x="267" y="360"/>
                  <a:pt x="267" y="360"/>
                </a:cubicBezTo>
                <a:cubicBezTo>
                  <a:pt x="267" y="485"/>
                  <a:pt x="267" y="485"/>
                  <a:pt x="267" y="485"/>
                </a:cubicBezTo>
                <a:cubicBezTo>
                  <a:pt x="1563" y="485"/>
                  <a:pt x="1563" y="485"/>
                  <a:pt x="1563" y="485"/>
                </a:cubicBezTo>
                <a:cubicBezTo>
                  <a:pt x="1563" y="435"/>
                  <a:pt x="1563" y="435"/>
                  <a:pt x="1563" y="435"/>
                </a:cubicBezTo>
                <a:cubicBezTo>
                  <a:pt x="1563" y="410"/>
                  <a:pt x="1555" y="393"/>
                  <a:pt x="1538" y="376"/>
                </a:cubicBezTo>
                <a:close/>
                <a:moveTo>
                  <a:pt x="1429" y="385"/>
                </a:moveTo>
                <a:cubicBezTo>
                  <a:pt x="1195" y="385"/>
                  <a:pt x="1195" y="385"/>
                  <a:pt x="1195" y="385"/>
                </a:cubicBezTo>
                <a:cubicBezTo>
                  <a:pt x="1187" y="385"/>
                  <a:pt x="1178" y="376"/>
                  <a:pt x="1178" y="376"/>
                </a:cubicBezTo>
                <a:cubicBezTo>
                  <a:pt x="1178" y="193"/>
                  <a:pt x="1178" y="193"/>
                  <a:pt x="1178" y="193"/>
                </a:cubicBezTo>
                <a:cubicBezTo>
                  <a:pt x="1178" y="184"/>
                  <a:pt x="1187" y="184"/>
                  <a:pt x="1195" y="184"/>
                </a:cubicBezTo>
                <a:cubicBezTo>
                  <a:pt x="1237" y="184"/>
                  <a:pt x="1237" y="184"/>
                  <a:pt x="1237" y="184"/>
                </a:cubicBezTo>
                <a:lnTo>
                  <a:pt x="1245" y="184"/>
                </a:lnTo>
                <a:cubicBezTo>
                  <a:pt x="1438" y="368"/>
                  <a:pt x="1438" y="368"/>
                  <a:pt x="1438" y="368"/>
                </a:cubicBezTo>
                <a:cubicBezTo>
                  <a:pt x="1446" y="376"/>
                  <a:pt x="1438" y="385"/>
                  <a:pt x="1429" y="385"/>
                </a:cubicBezTo>
                <a:close/>
                <a:moveTo>
                  <a:pt x="1429" y="385"/>
                </a:moveTo>
                <a:lnTo>
                  <a:pt x="1429" y="385"/>
                </a:lnTo>
                <a:close/>
              </a:path>
            </a:pathLst>
          </a:custGeom>
          <a:solidFill>
            <a:schemeClr val="bg1"/>
          </a:solidFill>
          <a:ln>
            <a:noFill/>
          </a:ln>
          <a:effectLst/>
          <a:extLst/>
        </p:spPr>
        <p:txBody>
          <a:bodyPr wrap="none" lIns="243785" tIns="121892" rIns="243785" bIns="121892"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Open Sans"/>
              <a:ea typeface="SimSun" charset="0"/>
              <a:cs typeface="+mn-cs"/>
            </a:endParaRPr>
          </a:p>
        </p:txBody>
      </p:sp>
      <p:sp>
        <p:nvSpPr>
          <p:cNvPr id="310" name="文本框 309"/>
          <p:cNvSpPr txBox="1"/>
          <p:nvPr/>
        </p:nvSpPr>
        <p:spPr>
          <a:xfrm>
            <a:off x="1053192" y="1556763"/>
            <a:ext cx="5145060" cy="646331"/>
          </a:xfrm>
          <a:prstGeom prst="rect">
            <a:avLst/>
          </a:prstGeom>
          <a:noFill/>
        </p:spPr>
        <p:txBody>
          <a:bodyPr wrap="square" rtlCol="0">
            <a:spAutoFit/>
          </a:bodyPr>
          <a:lstStyle/>
          <a:p>
            <a:r>
              <a:rPr lang="zh-CN" altLang="en-US" b="1" dirty="0">
                <a:latin typeface="华文细黑" panose="02010600040101010101" pitchFamily="2" charset="-122"/>
                <a:ea typeface="华文细黑" panose="02010600040101010101" pitchFamily="2" charset="-122"/>
                <a:sym typeface="华文细黑" panose="02010600040101010101" pitchFamily="2" charset="-122"/>
              </a:rPr>
              <a:t>原思路：</a:t>
            </a:r>
            <a:endParaRPr lang="en-US" altLang="zh-CN" b="1" dirty="0">
              <a:latin typeface="华文细黑" panose="02010600040101010101" pitchFamily="2" charset="-122"/>
              <a:ea typeface="华文细黑" panose="02010600040101010101" pitchFamily="2" charset="-122"/>
              <a:sym typeface="华文细黑" panose="02010600040101010101" pitchFamily="2" charset="-122"/>
            </a:endParaRPr>
          </a:p>
          <a:p>
            <a:r>
              <a:rPr lang="zh-CN" altLang="en-US" dirty="0">
                <a:latin typeface="华文细黑" panose="02010600040101010101" pitchFamily="2" charset="-122"/>
                <a:ea typeface="华文细黑" panose="02010600040101010101" pitchFamily="2" charset="-122"/>
                <a:sym typeface="华文细黑" panose="02010600040101010101" pitchFamily="2" charset="-122"/>
              </a:rPr>
              <a:t>将报告生成发布程序直接嵌入监测预警系统中</a:t>
            </a:r>
            <a:endParaRPr lang="en-US" altLang="zh-CN"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312" name="文本框 311"/>
          <p:cNvSpPr txBox="1"/>
          <p:nvPr/>
        </p:nvSpPr>
        <p:spPr>
          <a:xfrm>
            <a:off x="1048599" y="4490334"/>
            <a:ext cx="4749419" cy="923330"/>
          </a:xfrm>
          <a:prstGeom prst="rect">
            <a:avLst/>
          </a:prstGeom>
          <a:noFill/>
        </p:spPr>
        <p:txBody>
          <a:bodyPr wrap="square" rtlCol="0">
            <a:spAutoFit/>
          </a:bodyPr>
          <a:lstStyle/>
          <a:p>
            <a:r>
              <a:rPr lang="zh-CN" altLang="en-US" b="1" dirty="0">
                <a:latin typeface="华文细黑" panose="02010600040101010101" pitchFamily="2" charset="-122"/>
                <a:ea typeface="华文细黑" panose="02010600040101010101" pitchFamily="2" charset="-122"/>
                <a:sym typeface="华文细黑" panose="02010600040101010101" pitchFamily="2" charset="-122"/>
              </a:rPr>
              <a:t>新思路：</a:t>
            </a:r>
            <a:endParaRPr lang="en-US" altLang="zh-CN" b="1" dirty="0">
              <a:latin typeface="华文细黑" panose="02010600040101010101" pitchFamily="2" charset="-122"/>
              <a:ea typeface="华文细黑" panose="02010600040101010101" pitchFamily="2" charset="-122"/>
              <a:sym typeface="华文细黑" panose="02010600040101010101" pitchFamily="2" charset="-122"/>
            </a:endParaRPr>
          </a:p>
          <a:p>
            <a:r>
              <a:rPr lang="zh-CN" altLang="en-US" dirty="0">
                <a:latin typeface="华文细黑" panose="02010600040101010101" pitchFamily="2" charset="-122"/>
                <a:ea typeface="华文细黑" panose="02010600040101010101" pitchFamily="2" charset="-122"/>
                <a:sym typeface="华文细黑" panose="02010600040101010101" pitchFamily="2" charset="-122"/>
              </a:rPr>
              <a:t>制作计算机与工程技术人员交互界面，根据实际</a:t>
            </a:r>
            <a:r>
              <a:rPr lang="zh-CN" altLang="en-US" dirty="0" smtClean="0">
                <a:latin typeface="华文细黑" panose="02010600040101010101" pitchFamily="2" charset="-122"/>
                <a:ea typeface="华文细黑" panose="02010600040101010101" pitchFamily="2" charset="-122"/>
                <a:sym typeface="华文细黑" panose="02010600040101010101" pitchFamily="2" charset="-122"/>
              </a:rPr>
              <a:t>需求、变化</a:t>
            </a:r>
            <a:r>
              <a:rPr lang="zh-CN" altLang="en-US" dirty="0">
                <a:latin typeface="华文细黑" panose="02010600040101010101" pitchFamily="2" charset="-122"/>
                <a:ea typeface="华文细黑" panose="02010600040101010101" pitchFamily="2" charset="-122"/>
                <a:sym typeface="华文细黑" panose="02010600040101010101" pitchFamily="2" charset="-122"/>
              </a:rPr>
              <a:t>人为干预</a:t>
            </a:r>
            <a:endParaRPr lang="en-US" altLang="zh-CN"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80" name="TextBox 78">
            <a:extLst>
              <a:ext uri="{FF2B5EF4-FFF2-40B4-BE49-F238E27FC236}">
                <a16:creationId xmlns:a16="http://schemas.microsoft.com/office/drawing/2014/main" id="{1D9BE021-B596-4D2A-9A10-68A556CAF60B}"/>
              </a:ext>
            </a:extLst>
          </p:cNvPr>
          <p:cNvSpPr txBox="1"/>
          <p:nvPr/>
        </p:nvSpPr>
        <p:spPr>
          <a:xfrm>
            <a:off x="1687284" y="304799"/>
            <a:ext cx="166551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思路转变</a:t>
            </a:r>
          </a:p>
        </p:txBody>
      </p:sp>
      <p:sp>
        <p:nvSpPr>
          <p:cNvPr id="281" name="文本框 280">
            <a:extLst>
              <a:ext uri="{FF2B5EF4-FFF2-40B4-BE49-F238E27FC236}">
                <a16:creationId xmlns:a16="http://schemas.microsoft.com/office/drawing/2014/main" id="{29BAFAB6-3A83-4E20-855D-6ED31263ECF5}"/>
              </a:ext>
            </a:extLst>
          </p:cNvPr>
          <p:cNvSpPr txBox="1"/>
          <p:nvPr/>
        </p:nvSpPr>
        <p:spPr>
          <a:xfrm>
            <a:off x="1032509" y="2850840"/>
            <a:ext cx="4922948" cy="1200329"/>
          </a:xfrm>
          <a:prstGeom prst="rect">
            <a:avLst/>
          </a:prstGeom>
          <a:noFill/>
        </p:spPr>
        <p:txBody>
          <a:bodyPr wrap="square" rtlCol="0">
            <a:spAutoFit/>
          </a:bodyPr>
          <a:lstStyle/>
          <a:p>
            <a:r>
              <a:rPr lang="zh-CN" altLang="en-US" b="1" dirty="0">
                <a:latin typeface="华文细黑" panose="02010600040101010101" pitchFamily="2" charset="-122"/>
                <a:ea typeface="华文细黑" panose="02010600040101010101" pitchFamily="2" charset="-122"/>
                <a:sym typeface="华文细黑" panose="02010600040101010101" pitchFamily="2" charset="-122"/>
              </a:rPr>
              <a:t>缺陷：</a:t>
            </a:r>
            <a:endParaRPr lang="en-US" altLang="zh-CN" b="1" dirty="0">
              <a:latin typeface="华文细黑" panose="02010600040101010101" pitchFamily="2" charset="-122"/>
              <a:ea typeface="华文细黑" panose="02010600040101010101" pitchFamily="2" charset="-122"/>
              <a:sym typeface="华文细黑" panose="02010600040101010101" pitchFamily="2" charset="-122"/>
            </a:endParaRPr>
          </a:p>
          <a:p>
            <a:r>
              <a:rPr lang="zh-CN" altLang="en-US" dirty="0">
                <a:latin typeface="华文细黑" panose="02010600040101010101" pitchFamily="2" charset="-122"/>
                <a:ea typeface="华文细黑" panose="02010600040101010101" pitchFamily="2" charset="-122"/>
                <a:sym typeface="华文细黑" panose="02010600040101010101" pitchFamily="2" charset="-122"/>
              </a:rPr>
              <a:t>实际工程中面临情况有多样性和变化性，短时间内难以构建整套报告模板嵌入系统，同时计算机文字处理方面缺乏灵活性</a:t>
            </a:r>
            <a:endParaRPr lang="en-US" altLang="zh-CN"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76" name="箭头: 下 275">
            <a:extLst>
              <a:ext uri="{FF2B5EF4-FFF2-40B4-BE49-F238E27FC236}">
                <a16:creationId xmlns:a16="http://schemas.microsoft.com/office/drawing/2014/main" id="{98D9B6AA-D22B-4E6C-B56A-CD1AF6C042C4}"/>
              </a:ext>
            </a:extLst>
          </p:cNvPr>
          <p:cNvSpPr/>
          <p:nvPr/>
        </p:nvSpPr>
        <p:spPr>
          <a:xfrm>
            <a:off x="3166457" y="2424831"/>
            <a:ext cx="380215" cy="47393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3" name="箭头: 下 282">
            <a:extLst>
              <a:ext uri="{FF2B5EF4-FFF2-40B4-BE49-F238E27FC236}">
                <a16:creationId xmlns:a16="http://schemas.microsoft.com/office/drawing/2014/main" id="{9F6E91FF-7217-4421-9759-3BDC84FC2CA3}"/>
              </a:ext>
            </a:extLst>
          </p:cNvPr>
          <p:cNvSpPr/>
          <p:nvPr/>
        </p:nvSpPr>
        <p:spPr>
          <a:xfrm>
            <a:off x="3166457" y="4115714"/>
            <a:ext cx="380215" cy="47393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99235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95"/>
                                        </p:tgtEl>
                                        <p:attrNameLst>
                                          <p:attrName>style.visibility</p:attrName>
                                        </p:attrNameLst>
                                      </p:cBhvr>
                                      <p:to>
                                        <p:strVal val="visible"/>
                                      </p:to>
                                    </p:set>
                                    <p:anim calcmode="lin" valueType="num">
                                      <p:cBhvr>
                                        <p:cTn id="7" dur="1000" fill="hold"/>
                                        <p:tgtEl>
                                          <p:spTgt spid="195"/>
                                        </p:tgtEl>
                                        <p:attrNameLst>
                                          <p:attrName>ppt_w</p:attrName>
                                        </p:attrNameLst>
                                      </p:cBhvr>
                                      <p:tavLst>
                                        <p:tav tm="0">
                                          <p:val>
                                            <p:fltVal val="0"/>
                                          </p:val>
                                        </p:tav>
                                        <p:tav tm="100000">
                                          <p:val>
                                            <p:strVal val="#ppt_w"/>
                                          </p:val>
                                        </p:tav>
                                      </p:tavLst>
                                    </p:anim>
                                    <p:anim calcmode="lin" valueType="num">
                                      <p:cBhvr>
                                        <p:cTn id="8" dur="1000" fill="hold"/>
                                        <p:tgtEl>
                                          <p:spTgt spid="195"/>
                                        </p:tgtEl>
                                        <p:attrNameLst>
                                          <p:attrName>ppt_h</p:attrName>
                                        </p:attrNameLst>
                                      </p:cBhvr>
                                      <p:tavLst>
                                        <p:tav tm="0">
                                          <p:val>
                                            <p:fltVal val="0"/>
                                          </p:val>
                                        </p:tav>
                                        <p:tav tm="100000">
                                          <p:val>
                                            <p:strVal val="#ppt_h"/>
                                          </p:val>
                                        </p:tav>
                                      </p:tavLst>
                                    </p:anim>
                                    <p:anim calcmode="lin" valueType="num">
                                      <p:cBhvr>
                                        <p:cTn id="9" dur="1000" fill="hold"/>
                                        <p:tgtEl>
                                          <p:spTgt spid="195"/>
                                        </p:tgtEl>
                                        <p:attrNameLst>
                                          <p:attrName>style.rotation</p:attrName>
                                        </p:attrNameLst>
                                      </p:cBhvr>
                                      <p:tavLst>
                                        <p:tav tm="0">
                                          <p:val>
                                            <p:fltVal val="90"/>
                                          </p:val>
                                        </p:tav>
                                        <p:tav tm="100000">
                                          <p:val>
                                            <p:fltVal val="0"/>
                                          </p:val>
                                        </p:tav>
                                      </p:tavLst>
                                    </p:anim>
                                    <p:animEffect transition="in" filter="fade">
                                      <p:cBhvr>
                                        <p:cTn id="10" dur="1000"/>
                                        <p:tgtEl>
                                          <p:spTgt spid="195"/>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194"/>
                                        </p:tgtEl>
                                        <p:attrNameLst>
                                          <p:attrName>style.visibility</p:attrName>
                                        </p:attrNameLst>
                                      </p:cBhvr>
                                      <p:to>
                                        <p:strVal val="visible"/>
                                      </p:to>
                                    </p:set>
                                    <p:animEffect transition="in" filter="fade">
                                      <p:cBhvr>
                                        <p:cTn id="13" dur="500"/>
                                        <p:tgtEl>
                                          <p:spTgt spid="194"/>
                                        </p:tgtEl>
                                      </p:cBhvr>
                                    </p:animEffect>
                                  </p:childTnLst>
                                </p:cTn>
                              </p:par>
                              <p:par>
                                <p:cTn id="14" presetID="42" presetClass="path" presetSubtype="0" decel="30000" fill="hold" grpId="1" nodeType="withEffect">
                                  <p:stCondLst>
                                    <p:cond delay="250"/>
                                  </p:stCondLst>
                                  <p:childTnLst>
                                    <p:animMotion origin="layout" path="M -2.08333E-6 -4.81481E-6 L 0.03373 0.04399 " pathEditMode="relative" rAng="0" ptsTypes="AA">
                                      <p:cBhvr>
                                        <p:cTn id="15" dur="750" spd="-100000" fill="hold"/>
                                        <p:tgtEl>
                                          <p:spTgt spid="194"/>
                                        </p:tgtEl>
                                        <p:attrNameLst>
                                          <p:attrName>ppt_x</p:attrName>
                                          <p:attrName>ppt_y</p:attrName>
                                        </p:attrNameLst>
                                      </p:cBhvr>
                                      <p:rCtr x="1680" y="2199"/>
                                    </p:animMotion>
                                  </p:childTnLst>
                                </p:cTn>
                              </p:par>
                              <p:par>
                                <p:cTn id="16" presetID="10" presetClass="entr" presetSubtype="0" fill="hold" nodeType="withEffect">
                                  <p:stCondLst>
                                    <p:cond delay="500"/>
                                  </p:stCondLst>
                                  <p:childTnLst>
                                    <p:set>
                                      <p:cBhvr>
                                        <p:cTn id="17" dur="1" fill="hold">
                                          <p:stCondLst>
                                            <p:cond delay="0"/>
                                          </p:stCondLst>
                                        </p:cTn>
                                        <p:tgtEl>
                                          <p:spTgt spid="96"/>
                                        </p:tgtEl>
                                        <p:attrNameLst>
                                          <p:attrName>style.visibility</p:attrName>
                                        </p:attrNameLst>
                                      </p:cBhvr>
                                      <p:to>
                                        <p:strVal val="visible"/>
                                      </p:to>
                                    </p:set>
                                    <p:animEffect transition="in" filter="fade">
                                      <p:cBhvr>
                                        <p:cTn id="18" dur="1000"/>
                                        <p:tgtEl>
                                          <p:spTgt spid="96"/>
                                        </p:tgtEl>
                                      </p:cBhvr>
                                    </p:animEffect>
                                  </p:childTnLst>
                                </p:cTn>
                              </p:par>
                              <p:par>
                                <p:cTn id="19" presetID="63" presetClass="path" presetSubtype="0" decel="30000" fill="hold" nodeType="withEffect">
                                  <p:stCondLst>
                                    <p:cond delay="500"/>
                                  </p:stCondLst>
                                  <p:childTnLst>
                                    <p:animMotion origin="layout" path="M -0.16341 -0.22315 L -8.33333E-7 -2.59259E-6 " pathEditMode="relative" rAng="0" ptsTypes="AA">
                                      <p:cBhvr>
                                        <p:cTn id="20" dur="1000" fill="hold"/>
                                        <p:tgtEl>
                                          <p:spTgt spid="96"/>
                                        </p:tgtEl>
                                        <p:attrNameLst>
                                          <p:attrName>ppt_x</p:attrName>
                                          <p:attrName>ppt_y</p:attrName>
                                        </p:attrNameLst>
                                      </p:cBhvr>
                                      <p:rCtr x="8164" y="11157"/>
                                    </p:animMotion>
                                  </p:childTnLst>
                                </p:cTn>
                              </p:par>
                              <p:par>
                                <p:cTn id="21" presetID="6" presetClass="emph" presetSubtype="0" decel="30000" fill="hold" nodeType="withEffect">
                                  <p:stCondLst>
                                    <p:cond delay="500"/>
                                  </p:stCondLst>
                                  <p:childTnLst>
                                    <p:animScale>
                                      <p:cBhvr>
                                        <p:cTn id="22" dur="1000" fill="hold"/>
                                        <p:tgtEl>
                                          <p:spTgt spid="96"/>
                                        </p:tgtEl>
                                      </p:cBhvr>
                                      <p:by x="150000" y="150000"/>
                                      <p:from x="146726" y="119179"/>
                                      <p:to x="100000" y="100000"/>
                                    </p:animScale>
                                  </p:childTnLst>
                                </p:cTn>
                              </p:par>
                              <p:par>
                                <p:cTn id="23" presetID="10" presetClass="entr" presetSubtype="0" fill="hold" nodeType="with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000"/>
                                        <p:tgtEl>
                                          <p:spTgt spid="2"/>
                                        </p:tgtEl>
                                      </p:cBhvr>
                                    </p:animEffect>
                                  </p:childTnLst>
                                </p:cTn>
                              </p:par>
                              <p:par>
                                <p:cTn id="26" presetID="63" presetClass="path" presetSubtype="0" decel="30000" fill="hold" nodeType="withEffect">
                                  <p:stCondLst>
                                    <p:cond delay="500"/>
                                  </p:stCondLst>
                                  <p:childTnLst>
                                    <p:animMotion origin="layout" path="M 0.23997 0.22338 L 2.91667E-6 -1.48148E-6 " pathEditMode="relative" rAng="0" ptsTypes="AA">
                                      <p:cBhvr>
                                        <p:cTn id="27" dur="1000" fill="hold"/>
                                        <p:tgtEl>
                                          <p:spTgt spid="2"/>
                                        </p:tgtEl>
                                        <p:attrNameLst>
                                          <p:attrName>ppt_x</p:attrName>
                                          <p:attrName>ppt_y</p:attrName>
                                        </p:attrNameLst>
                                      </p:cBhvr>
                                      <p:rCtr x="-12005" y="-11181"/>
                                    </p:animMotion>
                                  </p:childTnLst>
                                </p:cTn>
                              </p:par>
                              <p:par>
                                <p:cTn id="28" presetID="6" presetClass="emph" presetSubtype="0" decel="30000" fill="hold" nodeType="withEffect">
                                  <p:stCondLst>
                                    <p:cond delay="500"/>
                                  </p:stCondLst>
                                  <p:childTnLst>
                                    <p:animScale>
                                      <p:cBhvr>
                                        <p:cTn id="29" dur="1000" fill="hold"/>
                                        <p:tgtEl>
                                          <p:spTgt spid="2"/>
                                        </p:tgtEl>
                                      </p:cBhvr>
                                      <p:by x="150000" y="150000"/>
                                      <p:from x="146726" y="119179"/>
                                      <p:to x="100000" y="100000"/>
                                    </p:animScale>
                                  </p:childTnLst>
                                </p:cTn>
                              </p:par>
                            </p:childTnLst>
                          </p:cTn>
                        </p:par>
                        <p:par>
                          <p:cTn id="30" fill="hold">
                            <p:stCondLst>
                              <p:cond delay="1500"/>
                            </p:stCondLst>
                            <p:childTnLst>
                              <p:par>
                                <p:cTn id="31" presetID="2" presetClass="entr" presetSubtype="4" fill="hold" nodeType="afterEffect">
                                  <p:stCondLst>
                                    <p:cond delay="0"/>
                                  </p:stCondLst>
                                  <p:childTnLst>
                                    <p:set>
                                      <p:cBhvr>
                                        <p:cTn id="32" dur="1" fill="hold">
                                          <p:stCondLst>
                                            <p:cond delay="0"/>
                                          </p:stCondLst>
                                        </p:cTn>
                                        <p:tgtEl>
                                          <p:spTgt spid="196"/>
                                        </p:tgtEl>
                                        <p:attrNameLst>
                                          <p:attrName>style.visibility</p:attrName>
                                        </p:attrNameLst>
                                      </p:cBhvr>
                                      <p:to>
                                        <p:strVal val="visible"/>
                                      </p:to>
                                    </p:set>
                                    <p:anim calcmode="lin" valueType="num">
                                      <p:cBhvr additive="base">
                                        <p:cTn id="33" dur="500" fill="hold"/>
                                        <p:tgtEl>
                                          <p:spTgt spid="196"/>
                                        </p:tgtEl>
                                        <p:attrNameLst>
                                          <p:attrName>ppt_x</p:attrName>
                                        </p:attrNameLst>
                                      </p:cBhvr>
                                      <p:tavLst>
                                        <p:tav tm="0">
                                          <p:val>
                                            <p:strVal val="#ppt_x"/>
                                          </p:val>
                                        </p:tav>
                                        <p:tav tm="100000">
                                          <p:val>
                                            <p:strVal val="#ppt_x"/>
                                          </p:val>
                                        </p:tav>
                                      </p:tavLst>
                                    </p:anim>
                                    <p:anim calcmode="lin" valueType="num">
                                      <p:cBhvr additive="base">
                                        <p:cTn id="34" dur="500" fill="hold"/>
                                        <p:tgtEl>
                                          <p:spTgt spid="196"/>
                                        </p:tgtEl>
                                        <p:attrNameLst>
                                          <p:attrName>ppt_y</p:attrName>
                                        </p:attrNameLst>
                                      </p:cBhvr>
                                      <p:tavLst>
                                        <p:tav tm="0">
                                          <p:val>
                                            <p:strVal val="1+#ppt_h/2"/>
                                          </p:val>
                                        </p:tav>
                                        <p:tav tm="100000">
                                          <p:val>
                                            <p:strVal val="#ppt_y"/>
                                          </p:val>
                                        </p:tav>
                                      </p:tavLst>
                                    </p:anim>
                                  </p:childTnLst>
                                </p:cTn>
                              </p:par>
                              <p:par>
                                <p:cTn id="35" presetID="42" presetClass="entr" presetSubtype="0" fill="hold" nodeType="withEffect">
                                  <p:stCondLst>
                                    <p:cond delay="500"/>
                                  </p:stCondLst>
                                  <p:childTnLst>
                                    <p:set>
                                      <p:cBhvr>
                                        <p:cTn id="36" dur="1" fill="hold">
                                          <p:stCondLst>
                                            <p:cond delay="0"/>
                                          </p:stCondLst>
                                        </p:cTn>
                                        <p:tgtEl>
                                          <p:spTgt spid="235"/>
                                        </p:tgtEl>
                                        <p:attrNameLst>
                                          <p:attrName>style.visibility</p:attrName>
                                        </p:attrNameLst>
                                      </p:cBhvr>
                                      <p:to>
                                        <p:strVal val="visible"/>
                                      </p:to>
                                    </p:set>
                                    <p:animEffect transition="in" filter="fade">
                                      <p:cBhvr>
                                        <p:cTn id="37" dur="750"/>
                                        <p:tgtEl>
                                          <p:spTgt spid="235"/>
                                        </p:tgtEl>
                                      </p:cBhvr>
                                    </p:animEffect>
                                    <p:anim calcmode="lin" valueType="num">
                                      <p:cBhvr>
                                        <p:cTn id="38" dur="750" fill="hold"/>
                                        <p:tgtEl>
                                          <p:spTgt spid="235"/>
                                        </p:tgtEl>
                                        <p:attrNameLst>
                                          <p:attrName>ppt_x</p:attrName>
                                        </p:attrNameLst>
                                      </p:cBhvr>
                                      <p:tavLst>
                                        <p:tav tm="0">
                                          <p:val>
                                            <p:strVal val="#ppt_x"/>
                                          </p:val>
                                        </p:tav>
                                        <p:tav tm="100000">
                                          <p:val>
                                            <p:strVal val="#ppt_x"/>
                                          </p:val>
                                        </p:tav>
                                      </p:tavLst>
                                    </p:anim>
                                    <p:anim calcmode="lin" valueType="num">
                                      <p:cBhvr>
                                        <p:cTn id="39" dur="750" fill="hold"/>
                                        <p:tgtEl>
                                          <p:spTgt spid="235"/>
                                        </p:tgtEl>
                                        <p:attrNameLst>
                                          <p:attrName>ppt_y</p:attrName>
                                        </p:attrNameLst>
                                      </p:cBhvr>
                                      <p:tavLst>
                                        <p:tav tm="0">
                                          <p:val>
                                            <p:strVal val="#ppt_y+.1"/>
                                          </p:val>
                                        </p:tav>
                                        <p:tav tm="100000">
                                          <p:val>
                                            <p:strVal val="#ppt_y"/>
                                          </p:val>
                                        </p:tav>
                                      </p:tavLst>
                                    </p:anim>
                                  </p:childTnLst>
                                </p:cTn>
                              </p:par>
                            </p:childTnLst>
                          </p:cTn>
                        </p:par>
                        <p:par>
                          <p:cTn id="40" fill="hold">
                            <p:stCondLst>
                              <p:cond delay="2750"/>
                            </p:stCondLst>
                            <p:childTnLst>
                              <p:par>
                                <p:cTn id="41" presetID="53" presetClass="entr" presetSubtype="16" fill="hold" grpId="0" nodeType="afterEffect">
                                  <p:stCondLst>
                                    <p:cond delay="0"/>
                                  </p:stCondLst>
                                  <p:childTnLst>
                                    <p:set>
                                      <p:cBhvr>
                                        <p:cTn id="42" dur="1" fill="hold">
                                          <p:stCondLst>
                                            <p:cond delay="0"/>
                                          </p:stCondLst>
                                        </p:cTn>
                                        <p:tgtEl>
                                          <p:spTgt spid="261"/>
                                        </p:tgtEl>
                                        <p:attrNameLst>
                                          <p:attrName>style.visibility</p:attrName>
                                        </p:attrNameLst>
                                      </p:cBhvr>
                                      <p:to>
                                        <p:strVal val="visible"/>
                                      </p:to>
                                    </p:set>
                                    <p:anim calcmode="lin" valueType="num">
                                      <p:cBhvr>
                                        <p:cTn id="43" dur="500" fill="hold"/>
                                        <p:tgtEl>
                                          <p:spTgt spid="261"/>
                                        </p:tgtEl>
                                        <p:attrNameLst>
                                          <p:attrName>ppt_w</p:attrName>
                                        </p:attrNameLst>
                                      </p:cBhvr>
                                      <p:tavLst>
                                        <p:tav tm="0">
                                          <p:val>
                                            <p:fltVal val="0"/>
                                          </p:val>
                                        </p:tav>
                                        <p:tav tm="100000">
                                          <p:val>
                                            <p:strVal val="#ppt_w"/>
                                          </p:val>
                                        </p:tav>
                                      </p:tavLst>
                                    </p:anim>
                                    <p:anim calcmode="lin" valueType="num">
                                      <p:cBhvr>
                                        <p:cTn id="44" dur="500" fill="hold"/>
                                        <p:tgtEl>
                                          <p:spTgt spid="261"/>
                                        </p:tgtEl>
                                        <p:attrNameLst>
                                          <p:attrName>ppt_h</p:attrName>
                                        </p:attrNameLst>
                                      </p:cBhvr>
                                      <p:tavLst>
                                        <p:tav tm="0">
                                          <p:val>
                                            <p:fltVal val="0"/>
                                          </p:val>
                                        </p:tav>
                                        <p:tav tm="100000">
                                          <p:val>
                                            <p:strVal val="#ppt_h"/>
                                          </p:val>
                                        </p:tav>
                                      </p:tavLst>
                                    </p:anim>
                                    <p:animEffect transition="in" filter="fade">
                                      <p:cBhvr>
                                        <p:cTn id="45" dur="500"/>
                                        <p:tgtEl>
                                          <p:spTgt spid="261"/>
                                        </p:tgtEl>
                                      </p:cBhvr>
                                    </p:animEffect>
                                  </p:childTnLst>
                                </p:cTn>
                              </p:par>
                              <p:par>
                                <p:cTn id="46" presetID="53" presetClass="entr" presetSubtype="16" fill="hold" nodeType="withEffect">
                                  <p:stCondLst>
                                    <p:cond delay="0"/>
                                  </p:stCondLst>
                                  <p:childTnLst>
                                    <p:set>
                                      <p:cBhvr>
                                        <p:cTn id="47" dur="1" fill="hold">
                                          <p:stCondLst>
                                            <p:cond delay="0"/>
                                          </p:stCondLst>
                                        </p:cTn>
                                        <p:tgtEl>
                                          <p:spTgt spid="263"/>
                                        </p:tgtEl>
                                        <p:attrNameLst>
                                          <p:attrName>style.visibility</p:attrName>
                                        </p:attrNameLst>
                                      </p:cBhvr>
                                      <p:to>
                                        <p:strVal val="visible"/>
                                      </p:to>
                                    </p:set>
                                    <p:anim calcmode="lin" valueType="num">
                                      <p:cBhvr>
                                        <p:cTn id="48" dur="500" fill="hold"/>
                                        <p:tgtEl>
                                          <p:spTgt spid="263"/>
                                        </p:tgtEl>
                                        <p:attrNameLst>
                                          <p:attrName>ppt_w</p:attrName>
                                        </p:attrNameLst>
                                      </p:cBhvr>
                                      <p:tavLst>
                                        <p:tav tm="0">
                                          <p:val>
                                            <p:fltVal val="0"/>
                                          </p:val>
                                        </p:tav>
                                        <p:tav tm="100000">
                                          <p:val>
                                            <p:strVal val="#ppt_w"/>
                                          </p:val>
                                        </p:tav>
                                      </p:tavLst>
                                    </p:anim>
                                    <p:anim calcmode="lin" valueType="num">
                                      <p:cBhvr>
                                        <p:cTn id="49" dur="500" fill="hold"/>
                                        <p:tgtEl>
                                          <p:spTgt spid="263"/>
                                        </p:tgtEl>
                                        <p:attrNameLst>
                                          <p:attrName>ppt_h</p:attrName>
                                        </p:attrNameLst>
                                      </p:cBhvr>
                                      <p:tavLst>
                                        <p:tav tm="0">
                                          <p:val>
                                            <p:fltVal val="0"/>
                                          </p:val>
                                        </p:tav>
                                        <p:tav tm="100000">
                                          <p:val>
                                            <p:strVal val="#ppt_h"/>
                                          </p:val>
                                        </p:tav>
                                      </p:tavLst>
                                    </p:anim>
                                    <p:animEffect transition="in" filter="fade">
                                      <p:cBhvr>
                                        <p:cTn id="50" dur="500"/>
                                        <p:tgtEl>
                                          <p:spTgt spid="263"/>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262"/>
                                        </p:tgtEl>
                                        <p:attrNameLst>
                                          <p:attrName>style.visibility</p:attrName>
                                        </p:attrNameLst>
                                      </p:cBhvr>
                                      <p:to>
                                        <p:strVal val="visible"/>
                                      </p:to>
                                    </p:set>
                                    <p:anim calcmode="lin" valueType="num">
                                      <p:cBhvr>
                                        <p:cTn id="53" dur="500" fill="hold"/>
                                        <p:tgtEl>
                                          <p:spTgt spid="262"/>
                                        </p:tgtEl>
                                        <p:attrNameLst>
                                          <p:attrName>ppt_w</p:attrName>
                                        </p:attrNameLst>
                                      </p:cBhvr>
                                      <p:tavLst>
                                        <p:tav tm="0">
                                          <p:val>
                                            <p:fltVal val="0"/>
                                          </p:val>
                                        </p:tav>
                                        <p:tav tm="100000">
                                          <p:val>
                                            <p:strVal val="#ppt_w"/>
                                          </p:val>
                                        </p:tav>
                                      </p:tavLst>
                                    </p:anim>
                                    <p:anim calcmode="lin" valueType="num">
                                      <p:cBhvr>
                                        <p:cTn id="54" dur="500" fill="hold"/>
                                        <p:tgtEl>
                                          <p:spTgt spid="262"/>
                                        </p:tgtEl>
                                        <p:attrNameLst>
                                          <p:attrName>ppt_h</p:attrName>
                                        </p:attrNameLst>
                                      </p:cBhvr>
                                      <p:tavLst>
                                        <p:tav tm="0">
                                          <p:val>
                                            <p:fltVal val="0"/>
                                          </p:val>
                                        </p:tav>
                                        <p:tav tm="100000">
                                          <p:val>
                                            <p:strVal val="#ppt_h"/>
                                          </p:val>
                                        </p:tav>
                                      </p:tavLst>
                                    </p:anim>
                                    <p:animEffect transition="in" filter="fade">
                                      <p:cBhvr>
                                        <p:cTn id="55" dur="500"/>
                                        <p:tgtEl>
                                          <p:spTgt spid="262"/>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274"/>
                                        </p:tgtEl>
                                        <p:attrNameLst>
                                          <p:attrName>style.visibility</p:attrName>
                                        </p:attrNameLst>
                                      </p:cBhvr>
                                      <p:to>
                                        <p:strVal val="visible"/>
                                      </p:to>
                                    </p:set>
                                    <p:anim calcmode="lin" valueType="num">
                                      <p:cBhvr>
                                        <p:cTn id="58" dur="500" fill="hold"/>
                                        <p:tgtEl>
                                          <p:spTgt spid="274"/>
                                        </p:tgtEl>
                                        <p:attrNameLst>
                                          <p:attrName>ppt_w</p:attrName>
                                        </p:attrNameLst>
                                      </p:cBhvr>
                                      <p:tavLst>
                                        <p:tav tm="0">
                                          <p:val>
                                            <p:fltVal val="0"/>
                                          </p:val>
                                        </p:tav>
                                        <p:tav tm="100000">
                                          <p:val>
                                            <p:strVal val="#ppt_w"/>
                                          </p:val>
                                        </p:tav>
                                      </p:tavLst>
                                    </p:anim>
                                    <p:anim calcmode="lin" valueType="num">
                                      <p:cBhvr>
                                        <p:cTn id="59" dur="500" fill="hold"/>
                                        <p:tgtEl>
                                          <p:spTgt spid="274"/>
                                        </p:tgtEl>
                                        <p:attrNameLst>
                                          <p:attrName>ppt_h</p:attrName>
                                        </p:attrNameLst>
                                      </p:cBhvr>
                                      <p:tavLst>
                                        <p:tav tm="0">
                                          <p:val>
                                            <p:fltVal val="0"/>
                                          </p:val>
                                        </p:tav>
                                        <p:tav tm="100000">
                                          <p:val>
                                            <p:strVal val="#ppt_h"/>
                                          </p:val>
                                        </p:tav>
                                      </p:tavLst>
                                    </p:anim>
                                    <p:animEffect transition="in" filter="fade">
                                      <p:cBhvr>
                                        <p:cTn id="60" dur="500"/>
                                        <p:tgtEl>
                                          <p:spTgt spid="274"/>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275"/>
                                        </p:tgtEl>
                                        <p:attrNameLst>
                                          <p:attrName>style.visibility</p:attrName>
                                        </p:attrNameLst>
                                      </p:cBhvr>
                                      <p:to>
                                        <p:strVal val="visible"/>
                                      </p:to>
                                    </p:set>
                                    <p:anim calcmode="lin" valueType="num">
                                      <p:cBhvr>
                                        <p:cTn id="63" dur="500" fill="hold"/>
                                        <p:tgtEl>
                                          <p:spTgt spid="275"/>
                                        </p:tgtEl>
                                        <p:attrNameLst>
                                          <p:attrName>ppt_w</p:attrName>
                                        </p:attrNameLst>
                                      </p:cBhvr>
                                      <p:tavLst>
                                        <p:tav tm="0">
                                          <p:val>
                                            <p:fltVal val="0"/>
                                          </p:val>
                                        </p:tav>
                                        <p:tav tm="100000">
                                          <p:val>
                                            <p:strVal val="#ppt_w"/>
                                          </p:val>
                                        </p:tav>
                                      </p:tavLst>
                                    </p:anim>
                                    <p:anim calcmode="lin" valueType="num">
                                      <p:cBhvr>
                                        <p:cTn id="64" dur="500" fill="hold"/>
                                        <p:tgtEl>
                                          <p:spTgt spid="275"/>
                                        </p:tgtEl>
                                        <p:attrNameLst>
                                          <p:attrName>ppt_h</p:attrName>
                                        </p:attrNameLst>
                                      </p:cBhvr>
                                      <p:tavLst>
                                        <p:tav tm="0">
                                          <p:val>
                                            <p:fltVal val="0"/>
                                          </p:val>
                                        </p:tav>
                                        <p:tav tm="100000">
                                          <p:val>
                                            <p:strVal val="#ppt_h"/>
                                          </p:val>
                                        </p:tav>
                                      </p:tavLst>
                                    </p:anim>
                                    <p:animEffect transition="in" filter="fade">
                                      <p:cBhvr>
                                        <p:cTn id="65" dur="500"/>
                                        <p:tgtEl>
                                          <p:spTgt spid="275"/>
                                        </p:tgtEl>
                                      </p:cBhvr>
                                    </p:animEffect>
                                  </p:childTnLst>
                                </p:cTn>
                              </p:par>
                              <p:par>
                                <p:cTn id="66" presetID="22" presetClass="entr" presetSubtype="8" fill="hold" grpId="0" nodeType="withEffect">
                                  <p:stCondLst>
                                    <p:cond delay="1500"/>
                                  </p:stCondLst>
                                  <p:childTnLst>
                                    <p:set>
                                      <p:cBhvr>
                                        <p:cTn id="67" dur="1" fill="hold">
                                          <p:stCondLst>
                                            <p:cond delay="0"/>
                                          </p:stCondLst>
                                        </p:cTn>
                                        <p:tgtEl>
                                          <p:spTgt spid="310"/>
                                        </p:tgtEl>
                                        <p:attrNameLst>
                                          <p:attrName>style.visibility</p:attrName>
                                        </p:attrNameLst>
                                      </p:cBhvr>
                                      <p:to>
                                        <p:strVal val="visible"/>
                                      </p:to>
                                    </p:set>
                                    <p:animEffect transition="in" filter="wipe(left)">
                                      <p:cBhvr>
                                        <p:cTn id="68" dur="1000"/>
                                        <p:tgtEl>
                                          <p:spTgt spid="310"/>
                                        </p:tgtEl>
                                      </p:cBhvr>
                                    </p:animEffect>
                                  </p:childTnLst>
                                </p:cTn>
                              </p:par>
                              <p:par>
                                <p:cTn id="69" presetID="22" presetClass="entr" presetSubtype="8" fill="hold" grpId="0" nodeType="withEffect">
                                  <p:stCondLst>
                                    <p:cond delay="1500"/>
                                  </p:stCondLst>
                                  <p:childTnLst>
                                    <p:set>
                                      <p:cBhvr>
                                        <p:cTn id="70" dur="1" fill="hold">
                                          <p:stCondLst>
                                            <p:cond delay="0"/>
                                          </p:stCondLst>
                                        </p:cTn>
                                        <p:tgtEl>
                                          <p:spTgt spid="312"/>
                                        </p:tgtEl>
                                        <p:attrNameLst>
                                          <p:attrName>style.visibility</p:attrName>
                                        </p:attrNameLst>
                                      </p:cBhvr>
                                      <p:to>
                                        <p:strVal val="visible"/>
                                      </p:to>
                                    </p:set>
                                    <p:animEffect transition="in" filter="wipe(left)">
                                      <p:cBhvr>
                                        <p:cTn id="71" dur="1000"/>
                                        <p:tgtEl>
                                          <p:spTgt spid="312"/>
                                        </p:tgtEl>
                                      </p:cBhvr>
                                    </p:animEffect>
                                  </p:childTnLst>
                                </p:cTn>
                              </p:par>
                              <p:par>
                                <p:cTn id="72" presetID="22" presetClass="entr" presetSubtype="8" fill="hold" grpId="0" nodeType="withEffect">
                                  <p:stCondLst>
                                    <p:cond delay="1500"/>
                                  </p:stCondLst>
                                  <p:childTnLst>
                                    <p:set>
                                      <p:cBhvr>
                                        <p:cTn id="73" dur="1" fill="hold">
                                          <p:stCondLst>
                                            <p:cond delay="0"/>
                                          </p:stCondLst>
                                        </p:cTn>
                                        <p:tgtEl>
                                          <p:spTgt spid="281"/>
                                        </p:tgtEl>
                                        <p:attrNameLst>
                                          <p:attrName>style.visibility</p:attrName>
                                        </p:attrNameLst>
                                      </p:cBhvr>
                                      <p:to>
                                        <p:strVal val="visible"/>
                                      </p:to>
                                    </p:set>
                                    <p:animEffect transition="in" filter="wipe(left)">
                                      <p:cBhvr>
                                        <p:cTn id="74" dur="1000"/>
                                        <p:tgtEl>
                                          <p:spTgt spid="2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p:bldP spid="194" grpId="1"/>
      <p:bldP spid="261" grpId="0" animBg="1"/>
      <p:bldP spid="262" grpId="0" animBg="1"/>
      <p:bldP spid="274" grpId="0" animBg="1"/>
      <p:bldP spid="275" grpId="0" animBg="1"/>
      <p:bldP spid="310" grpId="0"/>
      <p:bldP spid="312" grpId="0"/>
      <p:bldP spid="28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Freeform 212"/>
          <p:cNvSpPr>
            <a:spLocks/>
          </p:cNvSpPr>
          <p:nvPr/>
        </p:nvSpPr>
        <p:spPr bwMode="auto">
          <a:xfrm>
            <a:off x="5647587" y="5506821"/>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226"/>
          <p:cNvSpPr>
            <a:spLocks/>
          </p:cNvSpPr>
          <p:nvPr/>
        </p:nvSpPr>
        <p:spPr bwMode="auto">
          <a:xfrm>
            <a:off x="6186172" y="5642860"/>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6" name="Freeform 228"/>
          <p:cNvSpPr>
            <a:spLocks noEditPoints="1"/>
          </p:cNvSpPr>
          <p:nvPr/>
        </p:nvSpPr>
        <p:spPr bwMode="auto">
          <a:xfrm>
            <a:off x="6669041" y="5482677"/>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7" name="Freeform 229"/>
          <p:cNvSpPr>
            <a:spLocks/>
          </p:cNvSpPr>
          <p:nvPr/>
        </p:nvSpPr>
        <p:spPr bwMode="auto">
          <a:xfrm>
            <a:off x="6701077" y="5562536"/>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1" name="文本框 50"/>
          <p:cNvSpPr txBox="1"/>
          <p:nvPr/>
        </p:nvSpPr>
        <p:spPr>
          <a:xfrm>
            <a:off x="3853560" y="0"/>
            <a:ext cx="4502332" cy="5183342"/>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2</a:t>
            </a:r>
          </a:p>
        </p:txBody>
      </p:sp>
      <p:sp useBgFill="1">
        <p:nvSpPr>
          <p:cNvPr id="52" name="矩形 51"/>
          <p:cNvSpPr/>
          <p:nvPr/>
        </p:nvSpPr>
        <p:spPr>
          <a:xfrm>
            <a:off x="3607711" y="2908169"/>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grpSp>
        <p:nvGrpSpPr>
          <p:cNvPr id="75" name="组合 74"/>
          <p:cNvGrpSpPr/>
          <p:nvPr/>
        </p:nvGrpSpPr>
        <p:grpSpPr>
          <a:xfrm>
            <a:off x="3010903" y="2159086"/>
            <a:ext cx="6170194" cy="2234694"/>
            <a:chOff x="5570479" y="2325743"/>
            <a:chExt cx="6408261" cy="2320917"/>
          </a:xfrm>
        </p:grpSpPr>
        <p:sp>
          <p:nvSpPr>
            <p:cNvPr id="76" name="Freeform 77"/>
            <p:cNvSpPr>
              <a:spLocks/>
            </p:cNvSpPr>
            <p:nvPr/>
          </p:nvSpPr>
          <p:spPr bwMode="auto">
            <a:xfrm>
              <a:off x="6383341" y="3299732"/>
              <a:ext cx="71702" cy="61999"/>
            </a:xfrm>
            <a:custGeom>
              <a:avLst/>
              <a:gdLst>
                <a:gd name="T0" fmla="*/ 15 w 30"/>
                <a:gd name="T1" fmla="*/ 0 h 30"/>
                <a:gd name="T2" fmla="*/ 0 w 30"/>
                <a:gd name="T3" fmla="*/ 15 h 30"/>
                <a:gd name="T4" fmla="*/ 14 w 30"/>
                <a:gd name="T5" fmla="*/ 30 h 30"/>
                <a:gd name="T6" fmla="*/ 15 w 30"/>
                <a:gd name="T7" fmla="*/ 30 h 30"/>
                <a:gd name="T8" fmla="*/ 15 w 30"/>
                <a:gd name="T9" fmla="*/ 30 h 30"/>
                <a:gd name="T10" fmla="*/ 30 w 30"/>
                <a:gd name="T11" fmla="*/ 18 h 30"/>
                <a:gd name="T12" fmla="*/ 30 w 30"/>
                <a:gd name="T13" fmla="*/ 17 h 30"/>
                <a:gd name="T14" fmla="*/ 30 w 30"/>
                <a:gd name="T15" fmla="*/ 15 h 30"/>
                <a:gd name="T16" fmla="*/ 15 w 30"/>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30">
                  <a:moveTo>
                    <a:pt x="15" y="0"/>
                  </a:moveTo>
                  <a:cubicBezTo>
                    <a:pt x="7" y="0"/>
                    <a:pt x="0" y="7"/>
                    <a:pt x="0" y="15"/>
                  </a:cubicBezTo>
                  <a:cubicBezTo>
                    <a:pt x="0" y="23"/>
                    <a:pt x="6" y="29"/>
                    <a:pt x="14" y="30"/>
                  </a:cubicBezTo>
                  <a:cubicBezTo>
                    <a:pt x="14" y="30"/>
                    <a:pt x="15" y="30"/>
                    <a:pt x="15" y="30"/>
                  </a:cubicBezTo>
                  <a:cubicBezTo>
                    <a:pt x="15" y="30"/>
                    <a:pt x="15" y="30"/>
                    <a:pt x="15" y="30"/>
                  </a:cubicBezTo>
                  <a:cubicBezTo>
                    <a:pt x="22" y="30"/>
                    <a:pt x="28" y="25"/>
                    <a:pt x="30" y="18"/>
                  </a:cubicBezTo>
                  <a:cubicBezTo>
                    <a:pt x="30" y="18"/>
                    <a:pt x="30" y="17"/>
                    <a:pt x="30" y="17"/>
                  </a:cubicBezTo>
                  <a:cubicBezTo>
                    <a:pt x="30" y="16"/>
                    <a:pt x="30" y="16"/>
                    <a:pt x="30" y="15"/>
                  </a:cubicBezTo>
                  <a:cubicBezTo>
                    <a:pt x="30" y="7"/>
                    <a:pt x="24"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7" name="Freeform 78"/>
            <p:cNvSpPr>
              <a:spLocks/>
            </p:cNvSpPr>
            <p:nvPr/>
          </p:nvSpPr>
          <p:spPr bwMode="auto">
            <a:xfrm>
              <a:off x="6873547" y="3067687"/>
              <a:ext cx="71702" cy="61999"/>
            </a:xfrm>
            <a:custGeom>
              <a:avLst/>
              <a:gdLst>
                <a:gd name="T0" fmla="*/ 15 w 30"/>
                <a:gd name="T1" fmla="*/ 0 h 30"/>
                <a:gd name="T2" fmla="*/ 0 w 30"/>
                <a:gd name="T3" fmla="*/ 15 h 30"/>
                <a:gd name="T4" fmla="*/ 12 w 30"/>
                <a:gd name="T5" fmla="*/ 30 h 30"/>
                <a:gd name="T6" fmla="*/ 14 w 30"/>
                <a:gd name="T7" fmla="*/ 30 h 30"/>
                <a:gd name="T8" fmla="*/ 15 w 30"/>
                <a:gd name="T9" fmla="*/ 30 h 30"/>
                <a:gd name="T10" fmla="*/ 30 w 30"/>
                <a:gd name="T11" fmla="*/ 15 h 30"/>
                <a:gd name="T12" fmla="*/ 29 w 30"/>
                <a:gd name="T13" fmla="*/ 11 h 30"/>
                <a:gd name="T14" fmla="*/ 29 w 30"/>
                <a:gd name="T15" fmla="*/ 9 h 30"/>
                <a:gd name="T16" fmla="*/ 15 w 30"/>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30">
                  <a:moveTo>
                    <a:pt x="15" y="0"/>
                  </a:moveTo>
                  <a:cubicBezTo>
                    <a:pt x="6" y="0"/>
                    <a:pt x="0" y="7"/>
                    <a:pt x="0" y="15"/>
                  </a:cubicBezTo>
                  <a:cubicBezTo>
                    <a:pt x="0" y="22"/>
                    <a:pt x="5" y="28"/>
                    <a:pt x="12" y="30"/>
                  </a:cubicBezTo>
                  <a:cubicBezTo>
                    <a:pt x="12" y="30"/>
                    <a:pt x="13" y="30"/>
                    <a:pt x="14" y="30"/>
                  </a:cubicBezTo>
                  <a:cubicBezTo>
                    <a:pt x="14" y="30"/>
                    <a:pt x="14" y="30"/>
                    <a:pt x="15" y="30"/>
                  </a:cubicBezTo>
                  <a:cubicBezTo>
                    <a:pt x="23" y="30"/>
                    <a:pt x="30" y="23"/>
                    <a:pt x="30" y="15"/>
                  </a:cubicBezTo>
                  <a:cubicBezTo>
                    <a:pt x="30" y="13"/>
                    <a:pt x="30" y="12"/>
                    <a:pt x="29" y="11"/>
                  </a:cubicBezTo>
                  <a:cubicBezTo>
                    <a:pt x="29" y="10"/>
                    <a:pt x="29" y="9"/>
                    <a:pt x="29" y="9"/>
                  </a:cubicBezTo>
                  <a:cubicBezTo>
                    <a:pt x="26" y="4"/>
                    <a:pt x="21"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79"/>
            <p:cNvSpPr>
              <a:spLocks/>
            </p:cNvSpPr>
            <p:nvPr/>
          </p:nvSpPr>
          <p:spPr bwMode="auto">
            <a:xfrm>
              <a:off x="7044288" y="3288903"/>
              <a:ext cx="73723" cy="61999"/>
            </a:xfrm>
            <a:custGeom>
              <a:avLst/>
              <a:gdLst>
                <a:gd name="T0" fmla="*/ 16 w 31"/>
                <a:gd name="T1" fmla="*/ 0 h 30"/>
                <a:gd name="T2" fmla="*/ 0 w 31"/>
                <a:gd name="T3" fmla="*/ 15 h 30"/>
                <a:gd name="T4" fmla="*/ 13 w 31"/>
                <a:gd name="T5" fmla="*/ 30 h 30"/>
                <a:gd name="T6" fmla="*/ 15 w 31"/>
                <a:gd name="T7" fmla="*/ 30 h 30"/>
                <a:gd name="T8" fmla="*/ 16 w 31"/>
                <a:gd name="T9" fmla="*/ 30 h 30"/>
                <a:gd name="T10" fmla="*/ 25 w 31"/>
                <a:gd name="T11" fmla="*/ 26 h 30"/>
                <a:gd name="T12" fmla="*/ 27 w 31"/>
                <a:gd name="T13" fmla="*/ 25 h 30"/>
                <a:gd name="T14" fmla="*/ 31 w 31"/>
                <a:gd name="T15" fmla="*/ 15 h 30"/>
                <a:gd name="T16" fmla="*/ 16 w 31"/>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0">
                  <a:moveTo>
                    <a:pt x="16" y="0"/>
                  </a:moveTo>
                  <a:cubicBezTo>
                    <a:pt x="7" y="0"/>
                    <a:pt x="0" y="7"/>
                    <a:pt x="0" y="15"/>
                  </a:cubicBezTo>
                  <a:cubicBezTo>
                    <a:pt x="0" y="23"/>
                    <a:pt x="6" y="29"/>
                    <a:pt x="13" y="30"/>
                  </a:cubicBezTo>
                  <a:cubicBezTo>
                    <a:pt x="14" y="30"/>
                    <a:pt x="14" y="30"/>
                    <a:pt x="15" y="30"/>
                  </a:cubicBezTo>
                  <a:cubicBezTo>
                    <a:pt x="15" y="30"/>
                    <a:pt x="15" y="30"/>
                    <a:pt x="16" y="30"/>
                  </a:cubicBezTo>
                  <a:cubicBezTo>
                    <a:pt x="19" y="30"/>
                    <a:pt x="23" y="29"/>
                    <a:pt x="25" y="26"/>
                  </a:cubicBezTo>
                  <a:cubicBezTo>
                    <a:pt x="26" y="26"/>
                    <a:pt x="26" y="26"/>
                    <a:pt x="27" y="25"/>
                  </a:cubicBezTo>
                  <a:cubicBezTo>
                    <a:pt x="29" y="23"/>
                    <a:pt x="31" y="19"/>
                    <a:pt x="31" y="15"/>
                  </a:cubicBezTo>
                  <a:cubicBezTo>
                    <a:pt x="31" y="7"/>
                    <a:pt x="24" y="0"/>
                    <a:pt x="16"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9" name="Freeform 80"/>
            <p:cNvSpPr>
              <a:spLocks/>
            </p:cNvSpPr>
            <p:nvPr/>
          </p:nvSpPr>
          <p:spPr bwMode="auto">
            <a:xfrm>
              <a:off x="5570479" y="3534870"/>
              <a:ext cx="74732" cy="61999"/>
            </a:xfrm>
            <a:custGeom>
              <a:avLst/>
              <a:gdLst>
                <a:gd name="T0" fmla="*/ 15 w 31"/>
                <a:gd name="T1" fmla="*/ 0 h 30"/>
                <a:gd name="T2" fmla="*/ 0 w 31"/>
                <a:gd name="T3" fmla="*/ 15 h 30"/>
                <a:gd name="T4" fmla="*/ 15 w 31"/>
                <a:gd name="T5" fmla="*/ 30 h 30"/>
                <a:gd name="T6" fmla="*/ 30 w 31"/>
                <a:gd name="T7" fmla="*/ 17 h 30"/>
                <a:gd name="T8" fmla="*/ 31 w 31"/>
                <a:gd name="T9" fmla="*/ 15 h 30"/>
                <a:gd name="T10" fmla="*/ 31 w 31"/>
                <a:gd name="T11" fmla="*/ 15 h 30"/>
                <a:gd name="T12" fmla="*/ 30 w 31"/>
                <a:gd name="T13" fmla="*/ 13 h 30"/>
                <a:gd name="T14" fmla="*/ 30 w 31"/>
                <a:gd name="T15" fmla="*/ 11 h 30"/>
                <a:gd name="T16" fmla="*/ 15 w 31"/>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0">
                  <a:moveTo>
                    <a:pt x="15" y="0"/>
                  </a:moveTo>
                  <a:cubicBezTo>
                    <a:pt x="7" y="0"/>
                    <a:pt x="0" y="7"/>
                    <a:pt x="0" y="15"/>
                  </a:cubicBezTo>
                  <a:cubicBezTo>
                    <a:pt x="0" y="24"/>
                    <a:pt x="7" y="30"/>
                    <a:pt x="15" y="30"/>
                  </a:cubicBezTo>
                  <a:cubicBezTo>
                    <a:pt x="23" y="30"/>
                    <a:pt x="30" y="25"/>
                    <a:pt x="30" y="17"/>
                  </a:cubicBezTo>
                  <a:cubicBezTo>
                    <a:pt x="31" y="17"/>
                    <a:pt x="31" y="16"/>
                    <a:pt x="31" y="15"/>
                  </a:cubicBezTo>
                  <a:cubicBezTo>
                    <a:pt x="31" y="15"/>
                    <a:pt x="31" y="15"/>
                    <a:pt x="31" y="15"/>
                  </a:cubicBezTo>
                  <a:cubicBezTo>
                    <a:pt x="31" y="15"/>
                    <a:pt x="30" y="14"/>
                    <a:pt x="30" y="13"/>
                  </a:cubicBezTo>
                  <a:cubicBezTo>
                    <a:pt x="30" y="13"/>
                    <a:pt x="30" y="12"/>
                    <a:pt x="30" y="11"/>
                  </a:cubicBezTo>
                  <a:cubicBezTo>
                    <a:pt x="28" y="5"/>
                    <a:pt x="22"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0" name="Freeform 81"/>
            <p:cNvSpPr>
              <a:spLocks/>
            </p:cNvSpPr>
            <p:nvPr/>
          </p:nvSpPr>
          <p:spPr bwMode="auto">
            <a:xfrm>
              <a:off x="6370816" y="3570786"/>
              <a:ext cx="71702" cy="62872"/>
            </a:xfrm>
            <a:custGeom>
              <a:avLst/>
              <a:gdLst>
                <a:gd name="T0" fmla="*/ 15 w 30"/>
                <a:gd name="T1" fmla="*/ 0 h 30"/>
                <a:gd name="T2" fmla="*/ 0 w 30"/>
                <a:gd name="T3" fmla="*/ 12 h 30"/>
                <a:gd name="T4" fmla="*/ 0 w 30"/>
                <a:gd name="T5" fmla="*/ 14 h 30"/>
                <a:gd name="T6" fmla="*/ 0 w 30"/>
                <a:gd name="T7" fmla="*/ 15 h 30"/>
                <a:gd name="T8" fmla="*/ 7 w 30"/>
                <a:gd name="T9" fmla="*/ 28 h 30"/>
                <a:gd name="T10" fmla="*/ 9 w 30"/>
                <a:gd name="T11" fmla="*/ 29 h 30"/>
                <a:gd name="T12" fmla="*/ 15 w 30"/>
                <a:gd name="T13" fmla="*/ 30 h 30"/>
                <a:gd name="T14" fmla="*/ 17 w 30"/>
                <a:gd name="T15" fmla="*/ 30 h 30"/>
                <a:gd name="T16" fmla="*/ 18 w 30"/>
                <a:gd name="T17" fmla="*/ 30 h 30"/>
                <a:gd name="T18" fmla="*/ 26 w 30"/>
                <a:gd name="T19" fmla="*/ 25 h 30"/>
                <a:gd name="T20" fmla="*/ 27 w 30"/>
                <a:gd name="T21" fmla="*/ 23 h 30"/>
                <a:gd name="T22" fmla="*/ 30 w 30"/>
                <a:gd name="T23" fmla="*/ 15 h 30"/>
                <a:gd name="T24" fmla="*/ 30 w 30"/>
                <a:gd name="T25" fmla="*/ 15 h 30"/>
                <a:gd name="T26" fmla="*/ 30 w 30"/>
                <a:gd name="T27" fmla="*/ 13 h 30"/>
                <a:gd name="T28" fmla="*/ 18 w 30"/>
                <a:gd name="T29" fmla="*/ 0 h 30"/>
                <a:gd name="T30" fmla="*/ 17 w 30"/>
                <a:gd name="T31" fmla="*/ 0 h 30"/>
                <a:gd name="T32" fmla="*/ 15 w 30"/>
                <a:gd name="T3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30">
                  <a:moveTo>
                    <a:pt x="15" y="0"/>
                  </a:moveTo>
                  <a:cubicBezTo>
                    <a:pt x="8" y="0"/>
                    <a:pt x="2" y="5"/>
                    <a:pt x="0" y="12"/>
                  </a:cubicBezTo>
                  <a:cubicBezTo>
                    <a:pt x="0" y="12"/>
                    <a:pt x="0" y="13"/>
                    <a:pt x="0" y="14"/>
                  </a:cubicBezTo>
                  <a:cubicBezTo>
                    <a:pt x="0" y="14"/>
                    <a:pt x="0" y="14"/>
                    <a:pt x="0" y="15"/>
                  </a:cubicBezTo>
                  <a:cubicBezTo>
                    <a:pt x="0" y="20"/>
                    <a:pt x="3" y="25"/>
                    <a:pt x="7" y="28"/>
                  </a:cubicBezTo>
                  <a:cubicBezTo>
                    <a:pt x="8" y="28"/>
                    <a:pt x="8" y="28"/>
                    <a:pt x="9" y="29"/>
                  </a:cubicBezTo>
                  <a:cubicBezTo>
                    <a:pt x="11" y="29"/>
                    <a:pt x="13" y="30"/>
                    <a:pt x="15" y="30"/>
                  </a:cubicBezTo>
                  <a:cubicBezTo>
                    <a:pt x="16" y="30"/>
                    <a:pt x="16" y="30"/>
                    <a:pt x="17" y="30"/>
                  </a:cubicBezTo>
                  <a:cubicBezTo>
                    <a:pt x="17" y="30"/>
                    <a:pt x="18" y="30"/>
                    <a:pt x="18" y="30"/>
                  </a:cubicBezTo>
                  <a:cubicBezTo>
                    <a:pt x="21" y="29"/>
                    <a:pt x="24" y="27"/>
                    <a:pt x="26" y="25"/>
                  </a:cubicBezTo>
                  <a:cubicBezTo>
                    <a:pt x="27" y="24"/>
                    <a:pt x="27" y="24"/>
                    <a:pt x="27" y="23"/>
                  </a:cubicBezTo>
                  <a:cubicBezTo>
                    <a:pt x="29" y="21"/>
                    <a:pt x="30" y="18"/>
                    <a:pt x="30" y="15"/>
                  </a:cubicBezTo>
                  <a:cubicBezTo>
                    <a:pt x="30" y="15"/>
                    <a:pt x="30" y="15"/>
                    <a:pt x="30" y="15"/>
                  </a:cubicBezTo>
                  <a:cubicBezTo>
                    <a:pt x="30" y="14"/>
                    <a:pt x="30" y="14"/>
                    <a:pt x="30" y="13"/>
                  </a:cubicBezTo>
                  <a:cubicBezTo>
                    <a:pt x="29" y="7"/>
                    <a:pt x="24" y="1"/>
                    <a:pt x="18" y="0"/>
                  </a:cubicBezTo>
                  <a:cubicBezTo>
                    <a:pt x="18" y="0"/>
                    <a:pt x="17" y="0"/>
                    <a:pt x="17" y="0"/>
                  </a:cubicBezTo>
                  <a:cubicBezTo>
                    <a:pt x="16" y="0"/>
                    <a:pt x="16"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1" name="Freeform 82"/>
            <p:cNvSpPr>
              <a:spLocks/>
            </p:cNvSpPr>
            <p:nvPr/>
          </p:nvSpPr>
          <p:spPr bwMode="auto">
            <a:xfrm>
              <a:off x="7225994" y="4118075"/>
              <a:ext cx="71702" cy="61999"/>
            </a:xfrm>
            <a:custGeom>
              <a:avLst/>
              <a:gdLst>
                <a:gd name="T0" fmla="*/ 15 w 30"/>
                <a:gd name="T1" fmla="*/ 0 h 30"/>
                <a:gd name="T2" fmla="*/ 15 w 30"/>
                <a:gd name="T3" fmla="*/ 0 h 30"/>
                <a:gd name="T4" fmla="*/ 10 w 30"/>
                <a:gd name="T5" fmla="*/ 1 h 30"/>
                <a:gd name="T6" fmla="*/ 8 w 30"/>
                <a:gd name="T7" fmla="*/ 2 h 30"/>
                <a:gd name="T8" fmla="*/ 3 w 30"/>
                <a:gd name="T9" fmla="*/ 6 h 30"/>
                <a:gd name="T10" fmla="*/ 2 w 30"/>
                <a:gd name="T11" fmla="*/ 8 h 30"/>
                <a:gd name="T12" fmla="*/ 0 w 30"/>
                <a:gd name="T13" fmla="*/ 12 h 30"/>
                <a:gd name="T14" fmla="*/ 0 w 30"/>
                <a:gd name="T15" fmla="*/ 14 h 30"/>
                <a:gd name="T16" fmla="*/ 0 w 30"/>
                <a:gd name="T17" fmla="*/ 15 h 30"/>
                <a:gd name="T18" fmla="*/ 15 w 30"/>
                <a:gd name="T19" fmla="*/ 30 h 30"/>
                <a:gd name="T20" fmla="*/ 20 w 30"/>
                <a:gd name="T21" fmla="*/ 29 h 30"/>
                <a:gd name="T22" fmla="*/ 22 w 30"/>
                <a:gd name="T23" fmla="*/ 29 h 30"/>
                <a:gd name="T24" fmla="*/ 30 w 30"/>
                <a:gd name="T25" fmla="*/ 16 h 30"/>
                <a:gd name="T26" fmla="*/ 30 w 30"/>
                <a:gd name="T27" fmla="*/ 15 h 30"/>
                <a:gd name="T28" fmla="*/ 30 w 30"/>
                <a:gd name="T29" fmla="*/ 14 h 30"/>
                <a:gd name="T30" fmla="*/ 29 w 30"/>
                <a:gd name="T31" fmla="*/ 8 h 30"/>
                <a:gd name="T32" fmla="*/ 28 w 30"/>
                <a:gd name="T33" fmla="*/ 6 h 30"/>
                <a:gd name="T34" fmla="*/ 23 w 30"/>
                <a:gd name="T35" fmla="*/ 2 h 30"/>
                <a:gd name="T36" fmla="*/ 21 w 30"/>
                <a:gd name="T37" fmla="*/ 1 h 30"/>
                <a:gd name="T38" fmla="*/ 16 w 30"/>
                <a:gd name="T39" fmla="*/ 0 h 30"/>
                <a:gd name="T40" fmla="*/ 15 w 30"/>
                <a:gd name="T41"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 h="30">
                  <a:moveTo>
                    <a:pt x="15" y="0"/>
                  </a:moveTo>
                  <a:cubicBezTo>
                    <a:pt x="15" y="0"/>
                    <a:pt x="15" y="0"/>
                    <a:pt x="15" y="0"/>
                  </a:cubicBezTo>
                  <a:cubicBezTo>
                    <a:pt x="13" y="0"/>
                    <a:pt x="12" y="0"/>
                    <a:pt x="10" y="1"/>
                  </a:cubicBezTo>
                  <a:cubicBezTo>
                    <a:pt x="10" y="1"/>
                    <a:pt x="9" y="1"/>
                    <a:pt x="8" y="2"/>
                  </a:cubicBezTo>
                  <a:cubicBezTo>
                    <a:pt x="6" y="3"/>
                    <a:pt x="4" y="4"/>
                    <a:pt x="3" y="6"/>
                  </a:cubicBezTo>
                  <a:cubicBezTo>
                    <a:pt x="2" y="7"/>
                    <a:pt x="2" y="8"/>
                    <a:pt x="2" y="8"/>
                  </a:cubicBezTo>
                  <a:cubicBezTo>
                    <a:pt x="1" y="9"/>
                    <a:pt x="1" y="11"/>
                    <a:pt x="0" y="12"/>
                  </a:cubicBezTo>
                  <a:cubicBezTo>
                    <a:pt x="0" y="13"/>
                    <a:pt x="0" y="13"/>
                    <a:pt x="0" y="14"/>
                  </a:cubicBezTo>
                  <a:cubicBezTo>
                    <a:pt x="0" y="14"/>
                    <a:pt x="0" y="15"/>
                    <a:pt x="0" y="15"/>
                  </a:cubicBezTo>
                  <a:cubicBezTo>
                    <a:pt x="0" y="23"/>
                    <a:pt x="7" y="30"/>
                    <a:pt x="15" y="30"/>
                  </a:cubicBezTo>
                  <a:cubicBezTo>
                    <a:pt x="17" y="30"/>
                    <a:pt x="18" y="30"/>
                    <a:pt x="20" y="29"/>
                  </a:cubicBezTo>
                  <a:cubicBezTo>
                    <a:pt x="21" y="29"/>
                    <a:pt x="21" y="29"/>
                    <a:pt x="22" y="29"/>
                  </a:cubicBezTo>
                  <a:cubicBezTo>
                    <a:pt x="26" y="26"/>
                    <a:pt x="30" y="22"/>
                    <a:pt x="30" y="16"/>
                  </a:cubicBezTo>
                  <a:cubicBezTo>
                    <a:pt x="30" y="16"/>
                    <a:pt x="30" y="16"/>
                    <a:pt x="30" y="15"/>
                  </a:cubicBezTo>
                  <a:cubicBezTo>
                    <a:pt x="30" y="15"/>
                    <a:pt x="30" y="15"/>
                    <a:pt x="30" y="14"/>
                  </a:cubicBezTo>
                  <a:cubicBezTo>
                    <a:pt x="30" y="12"/>
                    <a:pt x="29" y="10"/>
                    <a:pt x="29" y="8"/>
                  </a:cubicBezTo>
                  <a:cubicBezTo>
                    <a:pt x="28" y="8"/>
                    <a:pt x="28" y="7"/>
                    <a:pt x="28" y="6"/>
                  </a:cubicBezTo>
                  <a:cubicBezTo>
                    <a:pt x="26" y="5"/>
                    <a:pt x="25" y="3"/>
                    <a:pt x="23" y="2"/>
                  </a:cubicBezTo>
                  <a:cubicBezTo>
                    <a:pt x="22" y="2"/>
                    <a:pt x="22" y="1"/>
                    <a:pt x="21" y="1"/>
                  </a:cubicBezTo>
                  <a:cubicBezTo>
                    <a:pt x="20" y="1"/>
                    <a:pt x="18" y="0"/>
                    <a:pt x="16" y="0"/>
                  </a:cubicBezTo>
                  <a:cubicBezTo>
                    <a:pt x="16" y="0"/>
                    <a:pt x="16"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2" name="Freeform 83"/>
            <p:cNvSpPr>
              <a:spLocks/>
            </p:cNvSpPr>
            <p:nvPr/>
          </p:nvSpPr>
          <p:spPr bwMode="auto">
            <a:xfrm>
              <a:off x="7555183" y="4269142"/>
              <a:ext cx="71702" cy="64619"/>
            </a:xfrm>
            <a:custGeom>
              <a:avLst/>
              <a:gdLst>
                <a:gd name="T0" fmla="*/ 15 w 30"/>
                <a:gd name="T1" fmla="*/ 0 h 31"/>
                <a:gd name="T2" fmla="*/ 7 w 30"/>
                <a:gd name="T3" fmla="*/ 3 h 31"/>
                <a:gd name="T4" fmla="*/ 6 w 30"/>
                <a:gd name="T5" fmla="*/ 4 h 31"/>
                <a:gd name="T6" fmla="*/ 2 w 30"/>
                <a:gd name="T7" fmla="*/ 8 h 31"/>
                <a:gd name="T8" fmla="*/ 2 w 30"/>
                <a:gd name="T9" fmla="*/ 9 h 31"/>
                <a:gd name="T10" fmla="*/ 0 w 30"/>
                <a:gd name="T11" fmla="*/ 13 h 31"/>
                <a:gd name="T12" fmla="*/ 0 w 30"/>
                <a:gd name="T13" fmla="*/ 14 h 31"/>
                <a:gd name="T14" fmla="*/ 0 w 30"/>
                <a:gd name="T15" fmla="*/ 16 h 31"/>
                <a:gd name="T16" fmla="*/ 11 w 30"/>
                <a:gd name="T17" fmla="*/ 30 h 31"/>
                <a:gd name="T18" fmla="*/ 13 w 30"/>
                <a:gd name="T19" fmla="*/ 30 h 31"/>
                <a:gd name="T20" fmla="*/ 15 w 30"/>
                <a:gd name="T21" fmla="*/ 31 h 31"/>
                <a:gd name="T22" fmla="*/ 30 w 30"/>
                <a:gd name="T23" fmla="*/ 16 h 31"/>
                <a:gd name="T24" fmla="*/ 15 w 30"/>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1">
                  <a:moveTo>
                    <a:pt x="15" y="0"/>
                  </a:moveTo>
                  <a:cubicBezTo>
                    <a:pt x="12" y="0"/>
                    <a:pt x="9" y="1"/>
                    <a:pt x="7" y="3"/>
                  </a:cubicBezTo>
                  <a:cubicBezTo>
                    <a:pt x="7" y="3"/>
                    <a:pt x="6" y="4"/>
                    <a:pt x="6" y="4"/>
                  </a:cubicBezTo>
                  <a:cubicBezTo>
                    <a:pt x="4" y="5"/>
                    <a:pt x="3" y="6"/>
                    <a:pt x="2" y="8"/>
                  </a:cubicBezTo>
                  <a:cubicBezTo>
                    <a:pt x="2" y="8"/>
                    <a:pt x="2" y="9"/>
                    <a:pt x="2" y="9"/>
                  </a:cubicBezTo>
                  <a:cubicBezTo>
                    <a:pt x="1" y="10"/>
                    <a:pt x="1" y="11"/>
                    <a:pt x="0" y="13"/>
                  </a:cubicBezTo>
                  <a:cubicBezTo>
                    <a:pt x="0" y="13"/>
                    <a:pt x="0" y="14"/>
                    <a:pt x="0" y="14"/>
                  </a:cubicBezTo>
                  <a:cubicBezTo>
                    <a:pt x="0" y="15"/>
                    <a:pt x="0" y="15"/>
                    <a:pt x="0" y="16"/>
                  </a:cubicBezTo>
                  <a:cubicBezTo>
                    <a:pt x="0" y="22"/>
                    <a:pt x="5" y="28"/>
                    <a:pt x="11" y="30"/>
                  </a:cubicBezTo>
                  <a:cubicBezTo>
                    <a:pt x="11" y="30"/>
                    <a:pt x="12" y="30"/>
                    <a:pt x="13" y="30"/>
                  </a:cubicBezTo>
                  <a:cubicBezTo>
                    <a:pt x="13" y="31"/>
                    <a:pt x="14" y="31"/>
                    <a:pt x="15" y="31"/>
                  </a:cubicBezTo>
                  <a:cubicBezTo>
                    <a:pt x="24" y="31"/>
                    <a:pt x="30" y="24"/>
                    <a:pt x="30" y="16"/>
                  </a:cubicBezTo>
                  <a:cubicBezTo>
                    <a:pt x="30" y="7"/>
                    <a:pt x="24"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3" name="Freeform 84"/>
            <p:cNvSpPr>
              <a:spLocks/>
            </p:cNvSpPr>
            <p:nvPr/>
          </p:nvSpPr>
          <p:spPr bwMode="auto">
            <a:xfrm>
              <a:off x="7657162" y="4000506"/>
              <a:ext cx="71702" cy="61999"/>
            </a:xfrm>
            <a:custGeom>
              <a:avLst/>
              <a:gdLst>
                <a:gd name="T0" fmla="*/ 15 w 30"/>
                <a:gd name="T1" fmla="*/ 0 h 30"/>
                <a:gd name="T2" fmla="*/ 13 w 30"/>
                <a:gd name="T3" fmla="*/ 0 h 30"/>
                <a:gd name="T4" fmla="*/ 11 w 30"/>
                <a:gd name="T5" fmla="*/ 0 h 30"/>
                <a:gd name="T6" fmla="*/ 0 w 30"/>
                <a:gd name="T7" fmla="*/ 15 h 30"/>
                <a:gd name="T8" fmla="*/ 2 w 30"/>
                <a:gd name="T9" fmla="*/ 23 h 30"/>
                <a:gd name="T10" fmla="*/ 4 w 30"/>
                <a:gd name="T11" fmla="*/ 24 h 30"/>
                <a:gd name="T12" fmla="*/ 15 w 30"/>
                <a:gd name="T13" fmla="*/ 30 h 30"/>
                <a:gd name="T14" fmla="*/ 30 w 30"/>
                <a:gd name="T15" fmla="*/ 19 h 30"/>
                <a:gd name="T16" fmla="*/ 30 w 30"/>
                <a:gd name="T17" fmla="*/ 17 h 30"/>
                <a:gd name="T18" fmla="*/ 30 w 30"/>
                <a:gd name="T19" fmla="*/ 15 h 30"/>
                <a:gd name="T20" fmla="*/ 22 w 30"/>
                <a:gd name="T21" fmla="*/ 1 h 30"/>
                <a:gd name="T22" fmla="*/ 21 w 30"/>
                <a:gd name="T23" fmla="*/ 1 h 30"/>
                <a:gd name="T24" fmla="*/ 15 w 30"/>
                <a:gd name="T2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0">
                  <a:moveTo>
                    <a:pt x="15" y="0"/>
                  </a:moveTo>
                  <a:cubicBezTo>
                    <a:pt x="14" y="0"/>
                    <a:pt x="14" y="0"/>
                    <a:pt x="13" y="0"/>
                  </a:cubicBezTo>
                  <a:cubicBezTo>
                    <a:pt x="12" y="0"/>
                    <a:pt x="12" y="0"/>
                    <a:pt x="11" y="0"/>
                  </a:cubicBezTo>
                  <a:cubicBezTo>
                    <a:pt x="5" y="2"/>
                    <a:pt x="0" y="8"/>
                    <a:pt x="0" y="15"/>
                  </a:cubicBezTo>
                  <a:cubicBezTo>
                    <a:pt x="0" y="18"/>
                    <a:pt x="1" y="20"/>
                    <a:pt x="2" y="23"/>
                  </a:cubicBezTo>
                  <a:cubicBezTo>
                    <a:pt x="3" y="23"/>
                    <a:pt x="3" y="24"/>
                    <a:pt x="4" y="24"/>
                  </a:cubicBezTo>
                  <a:cubicBezTo>
                    <a:pt x="6" y="28"/>
                    <a:pt x="11" y="30"/>
                    <a:pt x="15" y="30"/>
                  </a:cubicBezTo>
                  <a:cubicBezTo>
                    <a:pt x="22" y="30"/>
                    <a:pt x="28" y="25"/>
                    <a:pt x="30" y="19"/>
                  </a:cubicBezTo>
                  <a:cubicBezTo>
                    <a:pt x="30" y="18"/>
                    <a:pt x="30" y="17"/>
                    <a:pt x="30" y="17"/>
                  </a:cubicBezTo>
                  <a:cubicBezTo>
                    <a:pt x="30" y="16"/>
                    <a:pt x="30" y="15"/>
                    <a:pt x="30" y="15"/>
                  </a:cubicBezTo>
                  <a:cubicBezTo>
                    <a:pt x="30" y="9"/>
                    <a:pt x="27" y="4"/>
                    <a:pt x="22" y="1"/>
                  </a:cubicBezTo>
                  <a:cubicBezTo>
                    <a:pt x="22" y="1"/>
                    <a:pt x="21" y="1"/>
                    <a:pt x="21" y="1"/>
                  </a:cubicBezTo>
                  <a:cubicBezTo>
                    <a:pt x="19" y="0"/>
                    <a:pt x="17"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 name="Freeform 85"/>
            <p:cNvSpPr>
              <a:spLocks/>
            </p:cNvSpPr>
            <p:nvPr/>
          </p:nvSpPr>
          <p:spPr bwMode="auto">
            <a:xfrm>
              <a:off x="7394167" y="3909909"/>
              <a:ext cx="71702" cy="63746"/>
            </a:xfrm>
            <a:custGeom>
              <a:avLst/>
              <a:gdLst>
                <a:gd name="T0" fmla="*/ 15 w 30"/>
                <a:gd name="T1" fmla="*/ 0 h 31"/>
                <a:gd name="T2" fmla="*/ 14 w 30"/>
                <a:gd name="T3" fmla="*/ 1 h 31"/>
                <a:gd name="T4" fmla="*/ 12 w 30"/>
                <a:gd name="T5" fmla="*/ 1 h 31"/>
                <a:gd name="T6" fmla="*/ 6 w 30"/>
                <a:gd name="T7" fmla="*/ 4 h 31"/>
                <a:gd name="T8" fmla="*/ 0 w 30"/>
                <a:gd name="T9" fmla="*/ 16 h 31"/>
                <a:gd name="T10" fmla="*/ 0 w 30"/>
                <a:gd name="T11" fmla="*/ 17 h 31"/>
                <a:gd name="T12" fmla="*/ 15 w 30"/>
                <a:gd name="T13" fmla="*/ 31 h 31"/>
                <a:gd name="T14" fmla="*/ 28 w 30"/>
                <a:gd name="T15" fmla="*/ 24 h 31"/>
                <a:gd name="T16" fmla="*/ 30 w 30"/>
                <a:gd name="T17" fmla="*/ 21 h 31"/>
                <a:gd name="T18" fmla="*/ 30 w 30"/>
                <a:gd name="T19" fmla="*/ 16 h 31"/>
                <a:gd name="T20" fmla="*/ 30 w 30"/>
                <a:gd name="T21" fmla="*/ 10 h 31"/>
                <a:gd name="T22" fmla="*/ 29 w 30"/>
                <a:gd name="T23" fmla="*/ 9 h 31"/>
                <a:gd name="T24" fmla="*/ 26 w 30"/>
                <a:gd name="T25" fmla="*/ 5 h 31"/>
                <a:gd name="T26" fmla="*/ 24 w 30"/>
                <a:gd name="T27" fmla="*/ 3 h 31"/>
                <a:gd name="T28" fmla="*/ 15 w 30"/>
                <a:gd name="T2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 h="31">
                  <a:moveTo>
                    <a:pt x="15" y="0"/>
                  </a:moveTo>
                  <a:cubicBezTo>
                    <a:pt x="15" y="0"/>
                    <a:pt x="14" y="1"/>
                    <a:pt x="14" y="1"/>
                  </a:cubicBezTo>
                  <a:cubicBezTo>
                    <a:pt x="13" y="1"/>
                    <a:pt x="12" y="1"/>
                    <a:pt x="12" y="1"/>
                  </a:cubicBezTo>
                  <a:cubicBezTo>
                    <a:pt x="10" y="1"/>
                    <a:pt x="7" y="3"/>
                    <a:pt x="6" y="4"/>
                  </a:cubicBezTo>
                  <a:cubicBezTo>
                    <a:pt x="2" y="7"/>
                    <a:pt x="0" y="11"/>
                    <a:pt x="0" y="16"/>
                  </a:cubicBezTo>
                  <a:cubicBezTo>
                    <a:pt x="0" y="16"/>
                    <a:pt x="0" y="16"/>
                    <a:pt x="0" y="17"/>
                  </a:cubicBezTo>
                  <a:cubicBezTo>
                    <a:pt x="1" y="24"/>
                    <a:pt x="7" y="31"/>
                    <a:pt x="15" y="31"/>
                  </a:cubicBezTo>
                  <a:cubicBezTo>
                    <a:pt x="21" y="31"/>
                    <a:pt x="26" y="28"/>
                    <a:pt x="28" y="24"/>
                  </a:cubicBezTo>
                  <a:cubicBezTo>
                    <a:pt x="29" y="23"/>
                    <a:pt x="29" y="22"/>
                    <a:pt x="30" y="21"/>
                  </a:cubicBezTo>
                  <a:cubicBezTo>
                    <a:pt x="30" y="19"/>
                    <a:pt x="30" y="17"/>
                    <a:pt x="30" y="16"/>
                  </a:cubicBezTo>
                  <a:cubicBezTo>
                    <a:pt x="30" y="14"/>
                    <a:pt x="30" y="12"/>
                    <a:pt x="30" y="10"/>
                  </a:cubicBezTo>
                  <a:cubicBezTo>
                    <a:pt x="29" y="10"/>
                    <a:pt x="29" y="9"/>
                    <a:pt x="29" y="9"/>
                  </a:cubicBezTo>
                  <a:cubicBezTo>
                    <a:pt x="28" y="7"/>
                    <a:pt x="27" y="6"/>
                    <a:pt x="26" y="5"/>
                  </a:cubicBezTo>
                  <a:cubicBezTo>
                    <a:pt x="26" y="5"/>
                    <a:pt x="25" y="4"/>
                    <a:pt x="24" y="3"/>
                  </a:cubicBezTo>
                  <a:cubicBezTo>
                    <a:pt x="22" y="2"/>
                    <a:pt x="19" y="0"/>
                    <a:pt x="1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5" name="Freeform 86"/>
            <p:cNvSpPr>
              <a:spLocks/>
            </p:cNvSpPr>
            <p:nvPr/>
          </p:nvSpPr>
          <p:spPr bwMode="auto">
            <a:xfrm>
              <a:off x="7233844" y="3703551"/>
              <a:ext cx="59583" cy="54141"/>
            </a:xfrm>
            <a:custGeom>
              <a:avLst/>
              <a:gdLst>
                <a:gd name="T0" fmla="*/ 13 w 25"/>
                <a:gd name="T1" fmla="*/ 0 h 26"/>
                <a:gd name="T2" fmla="*/ 0 w 25"/>
                <a:gd name="T3" fmla="*/ 13 h 26"/>
                <a:gd name="T4" fmla="*/ 12 w 25"/>
                <a:gd name="T5" fmla="*/ 25 h 26"/>
                <a:gd name="T6" fmla="*/ 13 w 25"/>
                <a:gd name="T7" fmla="*/ 26 h 26"/>
                <a:gd name="T8" fmla="*/ 13 w 25"/>
                <a:gd name="T9" fmla="*/ 26 h 26"/>
                <a:gd name="T10" fmla="*/ 23 w 25"/>
                <a:gd name="T11" fmla="*/ 20 h 26"/>
                <a:gd name="T12" fmla="*/ 24 w 25"/>
                <a:gd name="T13" fmla="*/ 19 h 26"/>
                <a:gd name="T14" fmla="*/ 25 w 25"/>
                <a:gd name="T15" fmla="*/ 13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6" y="0"/>
                    <a:pt x="0" y="6"/>
                    <a:pt x="0" y="13"/>
                  </a:cubicBezTo>
                  <a:cubicBezTo>
                    <a:pt x="0" y="19"/>
                    <a:pt x="5" y="25"/>
                    <a:pt x="12" y="25"/>
                  </a:cubicBezTo>
                  <a:cubicBezTo>
                    <a:pt x="12" y="26"/>
                    <a:pt x="12" y="26"/>
                    <a:pt x="13" y="26"/>
                  </a:cubicBezTo>
                  <a:cubicBezTo>
                    <a:pt x="13" y="26"/>
                    <a:pt x="13" y="26"/>
                    <a:pt x="13" y="26"/>
                  </a:cubicBezTo>
                  <a:cubicBezTo>
                    <a:pt x="17" y="25"/>
                    <a:pt x="21" y="23"/>
                    <a:pt x="23" y="20"/>
                  </a:cubicBezTo>
                  <a:cubicBezTo>
                    <a:pt x="23" y="20"/>
                    <a:pt x="24" y="19"/>
                    <a:pt x="24" y="19"/>
                  </a:cubicBezTo>
                  <a:cubicBezTo>
                    <a:pt x="25" y="17"/>
                    <a:pt x="25" y="15"/>
                    <a:pt x="25" y="13"/>
                  </a:cubicBezTo>
                  <a:cubicBezTo>
                    <a:pt x="25"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6" name="Freeform 88"/>
            <p:cNvSpPr>
              <a:spLocks/>
            </p:cNvSpPr>
            <p:nvPr/>
          </p:nvSpPr>
          <p:spPr bwMode="auto">
            <a:xfrm>
              <a:off x="7886234" y="2770732"/>
              <a:ext cx="62614" cy="54141"/>
            </a:xfrm>
            <a:custGeom>
              <a:avLst/>
              <a:gdLst>
                <a:gd name="T0" fmla="*/ 13 w 26"/>
                <a:gd name="T1" fmla="*/ 0 h 26"/>
                <a:gd name="T2" fmla="*/ 0 w 26"/>
                <a:gd name="T3" fmla="*/ 13 h 26"/>
                <a:gd name="T4" fmla="*/ 10 w 26"/>
                <a:gd name="T5" fmla="*/ 25 h 26"/>
                <a:gd name="T6" fmla="*/ 12 w 26"/>
                <a:gd name="T7" fmla="*/ 26 h 26"/>
                <a:gd name="T8" fmla="*/ 13 w 26"/>
                <a:gd name="T9" fmla="*/ 26 h 26"/>
                <a:gd name="T10" fmla="*/ 23 w 26"/>
                <a:gd name="T11" fmla="*/ 21 h 26"/>
                <a:gd name="T12" fmla="*/ 24 w 26"/>
                <a:gd name="T13" fmla="*/ 19 h 26"/>
                <a:gd name="T14" fmla="*/ 26 w 26"/>
                <a:gd name="T15" fmla="*/ 13 h 26"/>
                <a:gd name="T16" fmla="*/ 13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3" y="0"/>
                  </a:moveTo>
                  <a:cubicBezTo>
                    <a:pt x="6" y="0"/>
                    <a:pt x="0" y="6"/>
                    <a:pt x="0" y="13"/>
                  </a:cubicBezTo>
                  <a:cubicBezTo>
                    <a:pt x="0" y="19"/>
                    <a:pt x="4" y="24"/>
                    <a:pt x="10" y="25"/>
                  </a:cubicBezTo>
                  <a:cubicBezTo>
                    <a:pt x="10" y="25"/>
                    <a:pt x="11" y="25"/>
                    <a:pt x="12" y="26"/>
                  </a:cubicBezTo>
                  <a:cubicBezTo>
                    <a:pt x="12" y="26"/>
                    <a:pt x="12" y="26"/>
                    <a:pt x="13" y="26"/>
                  </a:cubicBezTo>
                  <a:cubicBezTo>
                    <a:pt x="17" y="26"/>
                    <a:pt x="21" y="24"/>
                    <a:pt x="23" y="21"/>
                  </a:cubicBezTo>
                  <a:cubicBezTo>
                    <a:pt x="23" y="20"/>
                    <a:pt x="24" y="20"/>
                    <a:pt x="24" y="19"/>
                  </a:cubicBezTo>
                  <a:cubicBezTo>
                    <a:pt x="25" y="17"/>
                    <a:pt x="26" y="15"/>
                    <a:pt x="26" y="13"/>
                  </a:cubicBezTo>
                  <a:cubicBezTo>
                    <a:pt x="26"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7" name="Freeform 89"/>
            <p:cNvSpPr>
              <a:spLocks/>
            </p:cNvSpPr>
            <p:nvPr/>
          </p:nvSpPr>
          <p:spPr bwMode="auto">
            <a:xfrm>
              <a:off x="8453993" y="2821781"/>
              <a:ext cx="59583" cy="54141"/>
            </a:xfrm>
            <a:custGeom>
              <a:avLst/>
              <a:gdLst>
                <a:gd name="T0" fmla="*/ 12 w 25"/>
                <a:gd name="T1" fmla="*/ 0 h 26"/>
                <a:gd name="T2" fmla="*/ 0 w 25"/>
                <a:gd name="T3" fmla="*/ 13 h 26"/>
                <a:gd name="T4" fmla="*/ 5 w 25"/>
                <a:gd name="T5" fmla="*/ 23 h 26"/>
                <a:gd name="T6" fmla="*/ 6 w 25"/>
                <a:gd name="T7" fmla="*/ 24 h 26"/>
                <a:gd name="T8" fmla="*/ 12 w 25"/>
                <a:gd name="T9" fmla="*/ 26 h 26"/>
                <a:gd name="T10" fmla="*/ 12 w 25"/>
                <a:gd name="T11" fmla="*/ 26 h 26"/>
                <a:gd name="T12" fmla="*/ 13 w 25"/>
                <a:gd name="T13" fmla="*/ 26 h 26"/>
                <a:gd name="T14" fmla="*/ 25 w 25"/>
                <a:gd name="T15" fmla="*/ 13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5" y="0"/>
                    <a:pt x="0" y="6"/>
                    <a:pt x="0" y="13"/>
                  </a:cubicBezTo>
                  <a:cubicBezTo>
                    <a:pt x="0" y="17"/>
                    <a:pt x="2" y="21"/>
                    <a:pt x="5" y="23"/>
                  </a:cubicBezTo>
                  <a:cubicBezTo>
                    <a:pt x="5" y="24"/>
                    <a:pt x="6" y="24"/>
                    <a:pt x="6" y="24"/>
                  </a:cubicBezTo>
                  <a:cubicBezTo>
                    <a:pt x="8" y="25"/>
                    <a:pt x="10" y="26"/>
                    <a:pt x="12" y="26"/>
                  </a:cubicBezTo>
                  <a:cubicBezTo>
                    <a:pt x="12" y="26"/>
                    <a:pt x="12" y="26"/>
                    <a:pt x="12" y="26"/>
                  </a:cubicBezTo>
                  <a:cubicBezTo>
                    <a:pt x="13" y="26"/>
                    <a:pt x="13" y="26"/>
                    <a:pt x="13" y="26"/>
                  </a:cubicBezTo>
                  <a:cubicBezTo>
                    <a:pt x="20" y="25"/>
                    <a:pt x="25" y="20"/>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8" name="Freeform 90"/>
            <p:cNvSpPr>
              <a:spLocks/>
            </p:cNvSpPr>
            <p:nvPr/>
          </p:nvSpPr>
          <p:spPr bwMode="auto">
            <a:xfrm>
              <a:off x="8771825" y="2623096"/>
              <a:ext cx="62614" cy="52393"/>
            </a:xfrm>
            <a:custGeom>
              <a:avLst/>
              <a:gdLst>
                <a:gd name="T0" fmla="*/ 13 w 26"/>
                <a:gd name="T1" fmla="*/ 0 h 25"/>
                <a:gd name="T2" fmla="*/ 0 w 26"/>
                <a:gd name="T3" fmla="*/ 12 h 25"/>
                <a:gd name="T4" fmla="*/ 7 w 26"/>
                <a:gd name="T5" fmla="*/ 23 h 25"/>
                <a:gd name="T6" fmla="*/ 9 w 26"/>
                <a:gd name="T7" fmla="*/ 24 h 25"/>
                <a:gd name="T8" fmla="*/ 13 w 26"/>
                <a:gd name="T9" fmla="*/ 25 h 25"/>
                <a:gd name="T10" fmla="*/ 16 w 26"/>
                <a:gd name="T11" fmla="*/ 25 h 25"/>
                <a:gd name="T12" fmla="*/ 17 w 26"/>
                <a:gd name="T13" fmla="*/ 24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7"/>
                    <a:pt x="3" y="21"/>
                    <a:pt x="7" y="23"/>
                  </a:cubicBezTo>
                  <a:cubicBezTo>
                    <a:pt x="8" y="24"/>
                    <a:pt x="8" y="24"/>
                    <a:pt x="9" y="24"/>
                  </a:cubicBezTo>
                  <a:cubicBezTo>
                    <a:pt x="10" y="25"/>
                    <a:pt x="11" y="25"/>
                    <a:pt x="13" y="25"/>
                  </a:cubicBezTo>
                  <a:cubicBezTo>
                    <a:pt x="14" y="25"/>
                    <a:pt x="15" y="25"/>
                    <a:pt x="16" y="25"/>
                  </a:cubicBezTo>
                  <a:cubicBezTo>
                    <a:pt x="16" y="24"/>
                    <a:pt x="17" y="24"/>
                    <a:pt x="17" y="24"/>
                  </a:cubicBezTo>
                  <a:cubicBezTo>
                    <a:pt x="22" y="22"/>
                    <a:pt x="26" y="18"/>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9" name="Freeform 91"/>
            <p:cNvSpPr>
              <a:spLocks/>
            </p:cNvSpPr>
            <p:nvPr/>
          </p:nvSpPr>
          <p:spPr bwMode="auto">
            <a:xfrm>
              <a:off x="7302607" y="2483534"/>
              <a:ext cx="61605" cy="51520"/>
            </a:xfrm>
            <a:custGeom>
              <a:avLst/>
              <a:gdLst>
                <a:gd name="T0" fmla="*/ 13 w 26"/>
                <a:gd name="T1" fmla="*/ 0 h 25"/>
                <a:gd name="T2" fmla="*/ 0 w 26"/>
                <a:gd name="T3" fmla="*/ 12 h 25"/>
                <a:gd name="T4" fmla="*/ 13 w 26"/>
                <a:gd name="T5" fmla="*/ 25 h 25"/>
                <a:gd name="T6" fmla="*/ 18 w 26"/>
                <a:gd name="T7" fmla="*/ 24 h 25"/>
                <a:gd name="T8" fmla="*/ 20 w 26"/>
                <a:gd name="T9" fmla="*/ 23 h 25"/>
                <a:gd name="T10" fmla="*/ 25 w 26"/>
                <a:gd name="T11" fmla="*/ 15 h 25"/>
                <a:gd name="T12" fmla="*/ 26 w 26"/>
                <a:gd name="T13" fmla="*/ 13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9"/>
                    <a:pt x="6" y="25"/>
                    <a:pt x="13" y="25"/>
                  </a:cubicBezTo>
                  <a:cubicBezTo>
                    <a:pt x="15" y="25"/>
                    <a:pt x="17" y="25"/>
                    <a:pt x="18" y="24"/>
                  </a:cubicBezTo>
                  <a:cubicBezTo>
                    <a:pt x="19" y="24"/>
                    <a:pt x="19" y="24"/>
                    <a:pt x="20" y="23"/>
                  </a:cubicBezTo>
                  <a:cubicBezTo>
                    <a:pt x="23" y="21"/>
                    <a:pt x="25" y="19"/>
                    <a:pt x="25" y="15"/>
                  </a:cubicBezTo>
                  <a:cubicBezTo>
                    <a:pt x="25" y="15"/>
                    <a:pt x="26" y="14"/>
                    <a:pt x="26" y="13"/>
                  </a:cubicBezTo>
                  <a:cubicBezTo>
                    <a:pt x="26" y="13"/>
                    <a:pt x="26" y="13"/>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0" name="Freeform 92"/>
            <p:cNvSpPr>
              <a:spLocks/>
            </p:cNvSpPr>
            <p:nvPr/>
          </p:nvSpPr>
          <p:spPr bwMode="auto">
            <a:xfrm>
              <a:off x="9322472" y="2325743"/>
              <a:ext cx="61605" cy="51520"/>
            </a:xfrm>
            <a:custGeom>
              <a:avLst/>
              <a:gdLst>
                <a:gd name="T0" fmla="*/ 13 w 26"/>
                <a:gd name="T1" fmla="*/ 0 h 25"/>
                <a:gd name="T2" fmla="*/ 0 w 26"/>
                <a:gd name="T3" fmla="*/ 12 h 25"/>
                <a:gd name="T4" fmla="*/ 7 w 26"/>
                <a:gd name="T5" fmla="*/ 23 h 25"/>
                <a:gd name="T6" fmla="*/ 9 w 26"/>
                <a:gd name="T7" fmla="*/ 24 h 25"/>
                <a:gd name="T8" fmla="*/ 13 w 26"/>
                <a:gd name="T9" fmla="*/ 25 h 25"/>
                <a:gd name="T10" fmla="*/ 23 w 26"/>
                <a:gd name="T11" fmla="*/ 20 h 25"/>
                <a:gd name="T12" fmla="*/ 24 w 26"/>
                <a:gd name="T13" fmla="*/ 19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7"/>
                    <a:pt x="3" y="21"/>
                    <a:pt x="7" y="23"/>
                  </a:cubicBezTo>
                  <a:cubicBezTo>
                    <a:pt x="8" y="24"/>
                    <a:pt x="8" y="24"/>
                    <a:pt x="9" y="24"/>
                  </a:cubicBezTo>
                  <a:cubicBezTo>
                    <a:pt x="10" y="25"/>
                    <a:pt x="12" y="25"/>
                    <a:pt x="13" y="25"/>
                  </a:cubicBezTo>
                  <a:cubicBezTo>
                    <a:pt x="17" y="25"/>
                    <a:pt x="21" y="23"/>
                    <a:pt x="23" y="20"/>
                  </a:cubicBezTo>
                  <a:cubicBezTo>
                    <a:pt x="23" y="20"/>
                    <a:pt x="24" y="19"/>
                    <a:pt x="24" y="19"/>
                  </a:cubicBezTo>
                  <a:cubicBezTo>
                    <a:pt x="25" y="17"/>
                    <a:pt x="26" y="15"/>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1" name="Freeform 93"/>
            <p:cNvSpPr>
              <a:spLocks/>
            </p:cNvSpPr>
            <p:nvPr/>
          </p:nvSpPr>
          <p:spPr bwMode="auto">
            <a:xfrm>
              <a:off x="9570764" y="2839672"/>
              <a:ext cx="60593" cy="52393"/>
            </a:xfrm>
            <a:custGeom>
              <a:avLst/>
              <a:gdLst>
                <a:gd name="T0" fmla="*/ 12 w 25"/>
                <a:gd name="T1" fmla="*/ 0 h 25"/>
                <a:gd name="T2" fmla="*/ 0 w 25"/>
                <a:gd name="T3" fmla="*/ 13 h 25"/>
                <a:gd name="T4" fmla="*/ 4 w 25"/>
                <a:gd name="T5" fmla="*/ 23 h 25"/>
                <a:gd name="T6" fmla="*/ 6 w 25"/>
                <a:gd name="T7" fmla="*/ 24 h 25"/>
                <a:gd name="T8" fmla="*/ 12 w 25"/>
                <a:gd name="T9" fmla="*/ 25 h 25"/>
                <a:gd name="T10" fmla="*/ 17 w 25"/>
                <a:gd name="T11" fmla="*/ 24 h 25"/>
                <a:gd name="T12" fmla="*/ 19 w 25"/>
                <a:gd name="T13" fmla="*/ 24 h 25"/>
                <a:gd name="T14" fmla="*/ 25 w 25"/>
                <a:gd name="T15" fmla="*/ 13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5" y="0"/>
                    <a:pt x="0" y="6"/>
                    <a:pt x="0" y="13"/>
                  </a:cubicBezTo>
                  <a:cubicBezTo>
                    <a:pt x="0" y="17"/>
                    <a:pt x="2" y="20"/>
                    <a:pt x="4" y="23"/>
                  </a:cubicBezTo>
                  <a:cubicBezTo>
                    <a:pt x="5" y="23"/>
                    <a:pt x="5" y="23"/>
                    <a:pt x="6" y="24"/>
                  </a:cubicBezTo>
                  <a:cubicBezTo>
                    <a:pt x="8" y="25"/>
                    <a:pt x="10" y="25"/>
                    <a:pt x="12" y="25"/>
                  </a:cubicBezTo>
                  <a:cubicBezTo>
                    <a:pt x="14" y="25"/>
                    <a:pt x="16" y="25"/>
                    <a:pt x="17" y="24"/>
                  </a:cubicBezTo>
                  <a:cubicBezTo>
                    <a:pt x="18" y="24"/>
                    <a:pt x="19" y="24"/>
                    <a:pt x="19" y="24"/>
                  </a:cubicBezTo>
                  <a:cubicBezTo>
                    <a:pt x="23" y="21"/>
                    <a:pt x="25" y="17"/>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2" name="Freeform 94"/>
            <p:cNvSpPr>
              <a:spLocks/>
            </p:cNvSpPr>
            <p:nvPr/>
          </p:nvSpPr>
          <p:spPr bwMode="auto">
            <a:xfrm>
              <a:off x="9858804" y="2873368"/>
              <a:ext cx="60593" cy="51520"/>
            </a:xfrm>
            <a:custGeom>
              <a:avLst/>
              <a:gdLst>
                <a:gd name="T0" fmla="*/ 13 w 25"/>
                <a:gd name="T1" fmla="*/ 0 h 25"/>
                <a:gd name="T2" fmla="*/ 0 w 25"/>
                <a:gd name="T3" fmla="*/ 12 h 25"/>
                <a:gd name="T4" fmla="*/ 6 w 25"/>
                <a:gd name="T5" fmla="*/ 23 h 25"/>
                <a:gd name="T6" fmla="*/ 8 w 25"/>
                <a:gd name="T7" fmla="*/ 24 h 25"/>
                <a:gd name="T8" fmla="*/ 13 w 25"/>
                <a:gd name="T9" fmla="*/ 25 h 25"/>
                <a:gd name="T10" fmla="*/ 17 w 25"/>
                <a:gd name="T11" fmla="*/ 24 h 25"/>
                <a:gd name="T12" fmla="*/ 18 w 25"/>
                <a:gd name="T13" fmla="*/ 23 h 25"/>
                <a:gd name="T14" fmla="*/ 25 w 25"/>
                <a:gd name="T15" fmla="*/ 12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6" y="0"/>
                    <a:pt x="0" y="5"/>
                    <a:pt x="0" y="12"/>
                  </a:cubicBezTo>
                  <a:cubicBezTo>
                    <a:pt x="0" y="17"/>
                    <a:pt x="2" y="21"/>
                    <a:pt x="6" y="23"/>
                  </a:cubicBezTo>
                  <a:cubicBezTo>
                    <a:pt x="7" y="23"/>
                    <a:pt x="7" y="24"/>
                    <a:pt x="8" y="24"/>
                  </a:cubicBezTo>
                  <a:cubicBezTo>
                    <a:pt x="9" y="25"/>
                    <a:pt x="11" y="25"/>
                    <a:pt x="13" y="25"/>
                  </a:cubicBezTo>
                  <a:cubicBezTo>
                    <a:pt x="14" y="25"/>
                    <a:pt x="15" y="25"/>
                    <a:pt x="17" y="24"/>
                  </a:cubicBezTo>
                  <a:cubicBezTo>
                    <a:pt x="17" y="24"/>
                    <a:pt x="18" y="24"/>
                    <a:pt x="18" y="23"/>
                  </a:cubicBezTo>
                  <a:cubicBezTo>
                    <a:pt x="22" y="21"/>
                    <a:pt x="25" y="17"/>
                    <a:pt x="25" y="12"/>
                  </a:cubicBezTo>
                  <a:cubicBezTo>
                    <a:pt x="25"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3" name="Freeform 95"/>
            <p:cNvSpPr>
              <a:spLocks/>
            </p:cNvSpPr>
            <p:nvPr/>
          </p:nvSpPr>
          <p:spPr bwMode="auto">
            <a:xfrm>
              <a:off x="10135100" y="2825413"/>
              <a:ext cx="62614" cy="51520"/>
            </a:xfrm>
            <a:custGeom>
              <a:avLst/>
              <a:gdLst>
                <a:gd name="T0" fmla="*/ 13 w 26"/>
                <a:gd name="T1" fmla="*/ 0 h 25"/>
                <a:gd name="T2" fmla="*/ 0 w 26"/>
                <a:gd name="T3" fmla="*/ 12 h 25"/>
                <a:gd name="T4" fmla="*/ 11 w 26"/>
                <a:gd name="T5" fmla="*/ 25 h 25"/>
                <a:gd name="T6" fmla="*/ 13 w 26"/>
                <a:gd name="T7" fmla="*/ 25 h 25"/>
                <a:gd name="T8" fmla="*/ 13 w 26"/>
                <a:gd name="T9" fmla="*/ 25 h 25"/>
                <a:gd name="T10" fmla="*/ 21 w 26"/>
                <a:gd name="T11" fmla="*/ 23 h 25"/>
                <a:gd name="T12" fmla="*/ 22 w 26"/>
                <a:gd name="T13" fmla="*/ 22 h 25"/>
                <a:gd name="T14" fmla="*/ 26 w 26"/>
                <a:gd name="T15" fmla="*/ 12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6" y="0"/>
                    <a:pt x="0" y="5"/>
                    <a:pt x="0" y="12"/>
                  </a:cubicBezTo>
                  <a:cubicBezTo>
                    <a:pt x="0" y="19"/>
                    <a:pt x="5" y="24"/>
                    <a:pt x="11" y="25"/>
                  </a:cubicBezTo>
                  <a:cubicBezTo>
                    <a:pt x="11" y="25"/>
                    <a:pt x="12" y="25"/>
                    <a:pt x="13" y="25"/>
                  </a:cubicBezTo>
                  <a:cubicBezTo>
                    <a:pt x="13" y="25"/>
                    <a:pt x="13" y="25"/>
                    <a:pt x="13" y="25"/>
                  </a:cubicBezTo>
                  <a:cubicBezTo>
                    <a:pt x="16" y="25"/>
                    <a:pt x="18" y="24"/>
                    <a:pt x="21" y="23"/>
                  </a:cubicBezTo>
                  <a:cubicBezTo>
                    <a:pt x="21" y="22"/>
                    <a:pt x="21" y="22"/>
                    <a:pt x="22" y="22"/>
                  </a:cubicBezTo>
                  <a:cubicBezTo>
                    <a:pt x="24" y="19"/>
                    <a:pt x="26" y="16"/>
                    <a:pt x="26" y="12"/>
                  </a:cubicBezTo>
                  <a:cubicBezTo>
                    <a:pt x="26"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4" name="Freeform 96"/>
            <p:cNvSpPr>
              <a:spLocks/>
            </p:cNvSpPr>
            <p:nvPr/>
          </p:nvSpPr>
          <p:spPr bwMode="auto">
            <a:xfrm>
              <a:off x="8402109" y="3012595"/>
              <a:ext cx="59583" cy="51520"/>
            </a:xfrm>
            <a:custGeom>
              <a:avLst/>
              <a:gdLst>
                <a:gd name="T0" fmla="*/ 12 w 25"/>
                <a:gd name="T1" fmla="*/ 0 h 25"/>
                <a:gd name="T2" fmla="*/ 0 w 25"/>
                <a:gd name="T3" fmla="*/ 13 h 25"/>
                <a:gd name="T4" fmla="*/ 12 w 25"/>
                <a:gd name="T5" fmla="*/ 25 h 25"/>
                <a:gd name="T6" fmla="*/ 15 w 25"/>
                <a:gd name="T7" fmla="*/ 25 h 25"/>
                <a:gd name="T8" fmla="*/ 17 w 25"/>
                <a:gd name="T9" fmla="*/ 25 h 25"/>
                <a:gd name="T10" fmla="*/ 21 w 25"/>
                <a:gd name="T11" fmla="*/ 22 h 25"/>
                <a:gd name="T12" fmla="*/ 23 w 25"/>
                <a:gd name="T13" fmla="*/ 20 h 25"/>
                <a:gd name="T14" fmla="*/ 25 w 25"/>
                <a:gd name="T15" fmla="*/ 13 h 25"/>
                <a:gd name="T16" fmla="*/ 25 w 25"/>
                <a:gd name="T17" fmla="*/ 12 h 25"/>
                <a:gd name="T18" fmla="*/ 25 w 25"/>
                <a:gd name="T19" fmla="*/ 10 h 25"/>
                <a:gd name="T20" fmla="*/ 24 w 25"/>
                <a:gd name="T21" fmla="*/ 7 h 25"/>
                <a:gd name="T22" fmla="*/ 22 w 25"/>
                <a:gd name="T23" fmla="*/ 5 h 25"/>
                <a:gd name="T24" fmla="*/ 12 w 25"/>
                <a:gd name="T2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5">
                  <a:moveTo>
                    <a:pt x="12" y="0"/>
                  </a:moveTo>
                  <a:cubicBezTo>
                    <a:pt x="5" y="0"/>
                    <a:pt x="0" y="6"/>
                    <a:pt x="0" y="13"/>
                  </a:cubicBezTo>
                  <a:cubicBezTo>
                    <a:pt x="0" y="20"/>
                    <a:pt x="5" y="25"/>
                    <a:pt x="12" y="25"/>
                  </a:cubicBezTo>
                  <a:cubicBezTo>
                    <a:pt x="13" y="25"/>
                    <a:pt x="14" y="25"/>
                    <a:pt x="15" y="25"/>
                  </a:cubicBezTo>
                  <a:cubicBezTo>
                    <a:pt x="16" y="25"/>
                    <a:pt x="16" y="25"/>
                    <a:pt x="17" y="25"/>
                  </a:cubicBezTo>
                  <a:cubicBezTo>
                    <a:pt x="18" y="24"/>
                    <a:pt x="20" y="23"/>
                    <a:pt x="21" y="22"/>
                  </a:cubicBezTo>
                  <a:cubicBezTo>
                    <a:pt x="22" y="21"/>
                    <a:pt x="22" y="21"/>
                    <a:pt x="23" y="20"/>
                  </a:cubicBezTo>
                  <a:cubicBezTo>
                    <a:pt x="24" y="18"/>
                    <a:pt x="25" y="15"/>
                    <a:pt x="25" y="13"/>
                  </a:cubicBezTo>
                  <a:cubicBezTo>
                    <a:pt x="25" y="12"/>
                    <a:pt x="25" y="12"/>
                    <a:pt x="25" y="12"/>
                  </a:cubicBezTo>
                  <a:cubicBezTo>
                    <a:pt x="25" y="11"/>
                    <a:pt x="25" y="11"/>
                    <a:pt x="25" y="10"/>
                  </a:cubicBezTo>
                  <a:cubicBezTo>
                    <a:pt x="24" y="9"/>
                    <a:pt x="24" y="8"/>
                    <a:pt x="24" y="7"/>
                  </a:cubicBezTo>
                  <a:cubicBezTo>
                    <a:pt x="23" y="6"/>
                    <a:pt x="23" y="5"/>
                    <a:pt x="22" y="5"/>
                  </a:cubicBezTo>
                  <a:cubicBezTo>
                    <a:pt x="20" y="2"/>
                    <a:pt x="16"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5" name="Freeform 97"/>
            <p:cNvSpPr>
              <a:spLocks/>
            </p:cNvSpPr>
            <p:nvPr/>
          </p:nvSpPr>
          <p:spPr bwMode="auto">
            <a:xfrm>
              <a:off x="8004935" y="2972374"/>
              <a:ext cx="59583" cy="51520"/>
            </a:xfrm>
            <a:custGeom>
              <a:avLst/>
              <a:gdLst>
                <a:gd name="T0" fmla="*/ 12 w 25"/>
                <a:gd name="T1" fmla="*/ 0 h 25"/>
                <a:gd name="T2" fmla="*/ 0 w 25"/>
                <a:gd name="T3" fmla="*/ 13 h 25"/>
                <a:gd name="T4" fmla="*/ 0 w 25"/>
                <a:gd name="T5" fmla="*/ 15 h 25"/>
                <a:gd name="T6" fmla="*/ 0 w 25"/>
                <a:gd name="T7" fmla="*/ 17 h 25"/>
                <a:gd name="T8" fmla="*/ 12 w 25"/>
                <a:gd name="T9" fmla="*/ 25 h 25"/>
                <a:gd name="T10" fmla="*/ 13 w 25"/>
                <a:gd name="T11" fmla="*/ 25 h 25"/>
                <a:gd name="T12" fmla="*/ 15 w 25"/>
                <a:gd name="T13" fmla="*/ 25 h 25"/>
                <a:gd name="T14" fmla="*/ 25 w 25"/>
                <a:gd name="T15" fmla="*/ 13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5" y="0"/>
                    <a:pt x="0" y="6"/>
                    <a:pt x="0" y="13"/>
                  </a:cubicBezTo>
                  <a:cubicBezTo>
                    <a:pt x="0" y="14"/>
                    <a:pt x="0" y="14"/>
                    <a:pt x="0" y="15"/>
                  </a:cubicBezTo>
                  <a:cubicBezTo>
                    <a:pt x="0" y="16"/>
                    <a:pt x="0" y="16"/>
                    <a:pt x="0" y="17"/>
                  </a:cubicBezTo>
                  <a:cubicBezTo>
                    <a:pt x="2" y="22"/>
                    <a:pt x="7" y="25"/>
                    <a:pt x="12" y="25"/>
                  </a:cubicBezTo>
                  <a:cubicBezTo>
                    <a:pt x="13" y="25"/>
                    <a:pt x="13" y="25"/>
                    <a:pt x="13" y="25"/>
                  </a:cubicBezTo>
                  <a:cubicBezTo>
                    <a:pt x="14" y="25"/>
                    <a:pt x="15" y="25"/>
                    <a:pt x="15" y="25"/>
                  </a:cubicBezTo>
                  <a:cubicBezTo>
                    <a:pt x="21" y="24"/>
                    <a:pt x="25" y="19"/>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6" name="Freeform 98"/>
            <p:cNvSpPr>
              <a:spLocks/>
            </p:cNvSpPr>
            <p:nvPr/>
          </p:nvSpPr>
          <p:spPr bwMode="auto">
            <a:xfrm>
              <a:off x="7585670" y="3291385"/>
              <a:ext cx="62614" cy="52393"/>
            </a:xfrm>
            <a:custGeom>
              <a:avLst/>
              <a:gdLst>
                <a:gd name="T0" fmla="*/ 13 w 26"/>
                <a:gd name="T1" fmla="*/ 0 h 25"/>
                <a:gd name="T2" fmla="*/ 6 w 26"/>
                <a:gd name="T3" fmla="*/ 2 h 25"/>
                <a:gd name="T4" fmla="*/ 5 w 26"/>
                <a:gd name="T5" fmla="*/ 3 h 25"/>
                <a:gd name="T6" fmla="*/ 0 w 26"/>
                <a:gd name="T7" fmla="*/ 13 h 25"/>
                <a:gd name="T8" fmla="*/ 13 w 26"/>
                <a:gd name="T9" fmla="*/ 25 h 25"/>
                <a:gd name="T10" fmla="*/ 26 w 26"/>
                <a:gd name="T11" fmla="*/ 14 h 25"/>
                <a:gd name="T12" fmla="*/ 26 w 26"/>
                <a:gd name="T13" fmla="*/ 13 h 25"/>
                <a:gd name="T14" fmla="*/ 26 w 26"/>
                <a:gd name="T15" fmla="*/ 12 h 25"/>
                <a:gd name="T16" fmla="*/ 26 w 26"/>
                <a:gd name="T17" fmla="*/ 11 h 25"/>
                <a:gd name="T18" fmla="*/ 26 w 26"/>
                <a:gd name="T19" fmla="*/ 10 h 25"/>
                <a:gd name="T20" fmla="*/ 25 w 26"/>
                <a:gd name="T21" fmla="*/ 8 h 25"/>
                <a:gd name="T22" fmla="*/ 13 w 26"/>
                <a:gd name="T23"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5">
                  <a:moveTo>
                    <a:pt x="13" y="0"/>
                  </a:moveTo>
                  <a:cubicBezTo>
                    <a:pt x="11" y="0"/>
                    <a:pt x="8" y="1"/>
                    <a:pt x="6" y="2"/>
                  </a:cubicBezTo>
                  <a:cubicBezTo>
                    <a:pt x="6" y="2"/>
                    <a:pt x="5" y="3"/>
                    <a:pt x="5" y="3"/>
                  </a:cubicBezTo>
                  <a:cubicBezTo>
                    <a:pt x="2" y="5"/>
                    <a:pt x="0" y="9"/>
                    <a:pt x="0" y="13"/>
                  </a:cubicBezTo>
                  <a:cubicBezTo>
                    <a:pt x="0" y="20"/>
                    <a:pt x="6" y="25"/>
                    <a:pt x="13" y="25"/>
                  </a:cubicBezTo>
                  <a:cubicBezTo>
                    <a:pt x="20" y="25"/>
                    <a:pt x="25" y="20"/>
                    <a:pt x="26" y="14"/>
                  </a:cubicBezTo>
                  <a:cubicBezTo>
                    <a:pt x="26" y="13"/>
                    <a:pt x="26" y="13"/>
                    <a:pt x="26" y="13"/>
                  </a:cubicBezTo>
                  <a:cubicBezTo>
                    <a:pt x="26" y="12"/>
                    <a:pt x="26" y="12"/>
                    <a:pt x="26" y="12"/>
                  </a:cubicBezTo>
                  <a:cubicBezTo>
                    <a:pt x="26" y="12"/>
                    <a:pt x="26" y="12"/>
                    <a:pt x="26" y="11"/>
                  </a:cubicBezTo>
                  <a:cubicBezTo>
                    <a:pt x="26" y="11"/>
                    <a:pt x="26" y="11"/>
                    <a:pt x="26" y="10"/>
                  </a:cubicBezTo>
                  <a:cubicBezTo>
                    <a:pt x="25" y="9"/>
                    <a:pt x="25" y="9"/>
                    <a:pt x="25" y="8"/>
                  </a:cubicBezTo>
                  <a:cubicBezTo>
                    <a:pt x="23" y="3"/>
                    <a:pt x="19"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7" name="Freeform 99"/>
            <p:cNvSpPr>
              <a:spLocks/>
            </p:cNvSpPr>
            <p:nvPr/>
          </p:nvSpPr>
          <p:spPr bwMode="auto">
            <a:xfrm>
              <a:off x="9790820" y="2590275"/>
              <a:ext cx="60593" cy="51520"/>
            </a:xfrm>
            <a:custGeom>
              <a:avLst/>
              <a:gdLst>
                <a:gd name="T0" fmla="*/ 13 w 25"/>
                <a:gd name="T1" fmla="*/ 0 h 25"/>
                <a:gd name="T2" fmla="*/ 0 w 25"/>
                <a:gd name="T3" fmla="*/ 12 h 25"/>
                <a:gd name="T4" fmla="*/ 8 w 25"/>
                <a:gd name="T5" fmla="*/ 24 h 25"/>
                <a:gd name="T6" fmla="*/ 10 w 25"/>
                <a:gd name="T7" fmla="*/ 25 h 25"/>
                <a:gd name="T8" fmla="*/ 13 w 25"/>
                <a:gd name="T9" fmla="*/ 25 h 25"/>
                <a:gd name="T10" fmla="*/ 17 w 25"/>
                <a:gd name="T11" fmla="*/ 24 h 25"/>
                <a:gd name="T12" fmla="*/ 19 w 25"/>
                <a:gd name="T13" fmla="*/ 23 h 25"/>
                <a:gd name="T14" fmla="*/ 25 w 25"/>
                <a:gd name="T15" fmla="*/ 12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6" y="0"/>
                    <a:pt x="0" y="5"/>
                    <a:pt x="0" y="12"/>
                  </a:cubicBezTo>
                  <a:cubicBezTo>
                    <a:pt x="0" y="18"/>
                    <a:pt x="3" y="22"/>
                    <a:pt x="8" y="24"/>
                  </a:cubicBezTo>
                  <a:cubicBezTo>
                    <a:pt x="9" y="24"/>
                    <a:pt x="9" y="24"/>
                    <a:pt x="10" y="25"/>
                  </a:cubicBezTo>
                  <a:cubicBezTo>
                    <a:pt x="11" y="25"/>
                    <a:pt x="12" y="25"/>
                    <a:pt x="13" y="25"/>
                  </a:cubicBezTo>
                  <a:cubicBezTo>
                    <a:pt x="14" y="25"/>
                    <a:pt x="16" y="25"/>
                    <a:pt x="17" y="24"/>
                  </a:cubicBezTo>
                  <a:cubicBezTo>
                    <a:pt x="18" y="24"/>
                    <a:pt x="19" y="24"/>
                    <a:pt x="19" y="23"/>
                  </a:cubicBezTo>
                  <a:cubicBezTo>
                    <a:pt x="23" y="21"/>
                    <a:pt x="25" y="17"/>
                    <a:pt x="25" y="12"/>
                  </a:cubicBezTo>
                  <a:cubicBezTo>
                    <a:pt x="25"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8" name="Freeform 100"/>
            <p:cNvSpPr>
              <a:spLocks/>
            </p:cNvSpPr>
            <p:nvPr/>
          </p:nvSpPr>
          <p:spPr bwMode="auto">
            <a:xfrm>
              <a:off x="10586958" y="2686186"/>
              <a:ext cx="60593" cy="51520"/>
            </a:xfrm>
            <a:custGeom>
              <a:avLst/>
              <a:gdLst>
                <a:gd name="T0" fmla="*/ 12 w 25"/>
                <a:gd name="T1" fmla="*/ 0 h 25"/>
                <a:gd name="T2" fmla="*/ 0 w 25"/>
                <a:gd name="T3" fmla="*/ 10 h 25"/>
                <a:gd name="T4" fmla="*/ 0 w 25"/>
                <a:gd name="T5" fmla="*/ 12 h 25"/>
                <a:gd name="T6" fmla="*/ 0 w 25"/>
                <a:gd name="T7" fmla="*/ 12 h 25"/>
                <a:gd name="T8" fmla="*/ 12 w 25"/>
                <a:gd name="T9" fmla="*/ 25 h 25"/>
                <a:gd name="T10" fmla="*/ 13 w 25"/>
                <a:gd name="T11" fmla="*/ 25 h 25"/>
                <a:gd name="T12" fmla="*/ 15 w 25"/>
                <a:gd name="T13" fmla="*/ 25 h 25"/>
                <a:gd name="T14" fmla="*/ 25 w 25"/>
                <a:gd name="T15" fmla="*/ 12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6" y="0"/>
                    <a:pt x="1" y="4"/>
                    <a:pt x="0" y="10"/>
                  </a:cubicBezTo>
                  <a:cubicBezTo>
                    <a:pt x="0" y="10"/>
                    <a:pt x="0" y="11"/>
                    <a:pt x="0" y="12"/>
                  </a:cubicBezTo>
                  <a:cubicBezTo>
                    <a:pt x="0" y="12"/>
                    <a:pt x="0" y="12"/>
                    <a:pt x="0" y="12"/>
                  </a:cubicBezTo>
                  <a:cubicBezTo>
                    <a:pt x="0" y="19"/>
                    <a:pt x="5" y="25"/>
                    <a:pt x="12" y="25"/>
                  </a:cubicBezTo>
                  <a:cubicBezTo>
                    <a:pt x="13" y="25"/>
                    <a:pt x="13" y="25"/>
                    <a:pt x="13" y="25"/>
                  </a:cubicBezTo>
                  <a:cubicBezTo>
                    <a:pt x="14" y="25"/>
                    <a:pt x="15" y="25"/>
                    <a:pt x="15" y="25"/>
                  </a:cubicBezTo>
                  <a:cubicBezTo>
                    <a:pt x="21" y="23"/>
                    <a:pt x="25" y="18"/>
                    <a:pt x="25" y="12"/>
                  </a:cubicBezTo>
                  <a:cubicBezTo>
                    <a:pt x="25" y="5"/>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9" name="Freeform 101"/>
            <p:cNvSpPr>
              <a:spLocks/>
            </p:cNvSpPr>
            <p:nvPr/>
          </p:nvSpPr>
          <p:spPr bwMode="auto">
            <a:xfrm>
              <a:off x="11357660" y="3214037"/>
              <a:ext cx="59583" cy="52393"/>
            </a:xfrm>
            <a:custGeom>
              <a:avLst/>
              <a:gdLst>
                <a:gd name="T0" fmla="*/ 12 w 25"/>
                <a:gd name="T1" fmla="*/ 0 h 25"/>
                <a:gd name="T2" fmla="*/ 0 w 25"/>
                <a:gd name="T3" fmla="*/ 13 h 25"/>
                <a:gd name="T4" fmla="*/ 2 w 25"/>
                <a:gd name="T5" fmla="*/ 20 h 25"/>
                <a:gd name="T6" fmla="*/ 3 w 25"/>
                <a:gd name="T7" fmla="*/ 21 h 25"/>
                <a:gd name="T8" fmla="*/ 9 w 25"/>
                <a:gd name="T9" fmla="*/ 25 h 25"/>
                <a:gd name="T10" fmla="*/ 10 w 25"/>
                <a:gd name="T11" fmla="*/ 25 h 25"/>
                <a:gd name="T12" fmla="*/ 12 w 25"/>
                <a:gd name="T13" fmla="*/ 25 h 25"/>
                <a:gd name="T14" fmla="*/ 25 w 25"/>
                <a:gd name="T15" fmla="*/ 13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5" y="0"/>
                    <a:pt x="0" y="6"/>
                    <a:pt x="0" y="13"/>
                  </a:cubicBezTo>
                  <a:cubicBezTo>
                    <a:pt x="0" y="15"/>
                    <a:pt x="1" y="18"/>
                    <a:pt x="2" y="20"/>
                  </a:cubicBezTo>
                  <a:cubicBezTo>
                    <a:pt x="2" y="20"/>
                    <a:pt x="3" y="21"/>
                    <a:pt x="3" y="21"/>
                  </a:cubicBezTo>
                  <a:cubicBezTo>
                    <a:pt x="5" y="23"/>
                    <a:pt x="6" y="24"/>
                    <a:pt x="9" y="25"/>
                  </a:cubicBezTo>
                  <a:cubicBezTo>
                    <a:pt x="9" y="25"/>
                    <a:pt x="10" y="25"/>
                    <a:pt x="10" y="25"/>
                  </a:cubicBezTo>
                  <a:cubicBezTo>
                    <a:pt x="11" y="25"/>
                    <a:pt x="12" y="25"/>
                    <a:pt x="12" y="25"/>
                  </a:cubicBezTo>
                  <a:cubicBezTo>
                    <a:pt x="19" y="25"/>
                    <a:pt x="25" y="20"/>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0" name="Freeform 102"/>
            <p:cNvSpPr>
              <a:spLocks/>
            </p:cNvSpPr>
            <p:nvPr/>
          </p:nvSpPr>
          <p:spPr bwMode="auto">
            <a:xfrm>
              <a:off x="10849563" y="3336584"/>
              <a:ext cx="59583" cy="53268"/>
            </a:xfrm>
            <a:custGeom>
              <a:avLst/>
              <a:gdLst>
                <a:gd name="T0" fmla="*/ 12 w 25"/>
                <a:gd name="T1" fmla="*/ 0 h 26"/>
                <a:gd name="T2" fmla="*/ 0 w 25"/>
                <a:gd name="T3" fmla="*/ 13 h 26"/>
                <a:gd name="T4" fmla="*/ 5 w 25"/>
                <a:gd name="T5" fmla="*/ 24 h 26"/>
                <a:gd name="T6" fmla="*/ 7 w 25"/>
                <a:gd name="T7" fmla="*/ 25 h 26"/>
                <a:gd name="T8" fmla="*/ 12 w 25"/>
                <a:gd name="T9" fmla="*/ 26 h 26"/>
                <a:gd name="T10" fmla="*/ 14 w 25"/>
                <a:gd name="T11" fmla="*/ 26 h 26"/>
                <a:gd name="T12" fmla="*/ 16 w 25"/>
                <a:gd name="T13" fmla="*/ 25 h 26"/>
                <a:gd name="T14" fmla="*/ 25 w 25"/>
                <a:gd name="T15" fmla="*/ 13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5" y="0"/>
                    <a:pt x="0" y="6"/>
                    <a:pt x="0" y="13"/>
                  </a:cubicBezTo>
                  <a:cubicBezTo>
                    <a:pt x="0" y="17"/>
                    <a:pt x="2" y="21"/>
                    <a:pt x="5" y="24"/>
                  </a:cubicBezTo>
                  <a:cubicBezTo>
                    <a:pt x="6" y="24"/>
                    <a:pt x="6" y="24"/>
                    <a:pt x="7" y="25"/>
                  </a:cubicBezTo>
                  <a:cubicBezTo>
                    <a:pt x="9" y="25"/>
                    <a:pt x="11" y="26"/>
                    <a:pt x="12" y="26"/>
                  </a:cubicBezTo>
                  <a:cubicBezTo>
                    <a:pt x="13" y="26"/>
                    <a:pt x="13" y="26"/>
                    <a:pt x="14" y="26"/>
                  </a:cubicBezTo>
                  <a:cubicBezTo>
                    <a:pt x="14" y="26"/>
                    <a:pt x="15" y="26"/>
                    <a:pt x="16" y="25"/>
                  </a:cubicBezTo>
                  <a:cubicBezTo>
                    <a:pt x="21" y="24"/>
                    <a:pt x="25" y="19"/>
                    <a:pt x="25" y="13"/>
                  </a:cubicBezTo>
                  <a:cubicBezTo>
                    <a:pt x="25" y="6"/>
                    <a:pt x="20"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1" name="Freeform 103"/>
            <p:cNvSpPr>
              <a:spLocks/>
            </p:cNvSpPr>
            <p:nvPr/>
          </p:nvSpPr>
          <p:spPr bwMode="auto">
            <a:xfrm>
              <a:off x="11010580" y="3974807"/>
              <a:ext cx="59583" cy="51520"/>
            </a:xfrm>
            <a:custGeom>
              <a:avLst/>
              <a:gdLst>
                <a:gd name="T0" fmla="*/ 13 w 25"/>
                <a:gd name="T1" fmla="*/ 0 h 25"/>
                <a:gd name="T2" fmla="*/ 0 w 25"/>
                <a:gd name="T3" fmla="*/ 12 h 25"/>
                <a:gd name="T4" fmla="*/ 13 w 25"/>
                <a:gd name="T5" fmla="*/ 25 h 25"/>
                <a:gd name="T6" fmla="*/ 22 w 25"/>
                <a:gd name="T7" fmla="*/ 21 h 25"/>
                <a:gd name="T8" fmla="*/ 23 w 25"/>
                <a:gd name="T9" fmla="*/ 19 h 25"/>
                <a:gd name="T10" fmla="*/ 23 w 25"/>
                <a:gd name="T11" fmla="*/ 19 h 25"/>
                <a:gd name="T12" fmla="*/ 25 w 25"/>
                <a:gd name="T13" fmla="*/ 17 h 25"/>
                <a:gd name="T14" fmla="*/ 25 w 25"/>
                <a:gd name="T15" fmla="*/ 12 h 25"/>
                <a:gd name="T16" fmla="*/ 25 w 25"/>
                <a:gd name="T17" fmla="*/ 10 h 25"/>
                <a:gd name="T18" fmla="*/ 25 w 25"/>
                <a:gd name="T19" fmla="*/ 8 h 25"/>
                <a:gd name="T20" fmla="*/ 21 w 25"/>
                <a:gd name="T21" fmla="*/ 2 h 25"/>
                <a:gd name="T22" fmla="*/ 18 w 25"/>
                <a:gd name="T23" fmla="*/ 1 h 25"/>
                <a:gd name="T24" fmla="*/ 13 w 25"/>
                <a:gd name="T2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5">
                  <a:moveTo>
                    <a:pt x="13" y="0"/>
                  </a:moveTo>
                  <a:cubicBezTo>
                    <a:pt x="6" y="0"/>
                    <a:pt x="0" y="5"/>
                    <a:pt x="0" y="12"/>
                  </a:cubicBezTo>
                  <a:cubicBezTo>
                    <a:pt x="0" y="19"/>
                    <a:pt x="6" y="25"/>
                    <a:pt x="13" y="25"/>
                  </a:cubicBezTo>
                  <a:cubicBezTo>
                    <a:pt x="16" y="25"/>
                    <a:pt x="20" y="23"/>
                    <a:pt x="22" y="21"/>
                  </a:cubicBezTo>
                  <a:cubicBezTo>
                    <a:pt x="22" y="20"/>
                    <a:pt x="23" y="20"/>
                    <a:pt x="23" y="19"/>
                  </a:cubicBezTo>
                  <a:cubicBezTo>
                    <a:pt x="23" y="19"/>
                    <a:pt x="23" y="19"/>
                    <a:pt x="23" y="19"/>
                  </a:cubicBezTo>
                  <a:cubicBezTo>
                    <a:pt x="24" y="18"/>
                    <a:pt x="24" y="17"/>
                    <a:pt x="25" y="17"/>
                  </a:cubicBezTo>
                  <a:cubicBezTo>
                    <a:pt x="25" y="15"/>
                    <a:pt x="25" y="14"/>
                    <a:pt x="25" y="12"/>
                  </a:cubicBezTo>
                  <a:cubicBezTo>
                    <a:pt x="25" y="12"/>
                    <a:pt x="25" y="11"/>
                    <a:pt x="25" y="10"/>
                  </a:cubicBezTo>
                  <a:cubicBezTo>
                    <a:pt x="25" y="10"/>
                    <a:pt x="25" y="9"/>
                    <a:pt x="25" y="8"/>
                  </a:cubicBezTo>
                  <a:cubicBezTo>
                    <a:pt x="24" y="6"/>
                    <a:pt x="22" y="4"/>
                    <a:pt x="21" y="2"/>
                  </a:cubicBezTo>
                  <a:cubicBezTo>
                    <a:pt x="20" y="2"/>
                    <a:pt x="19" y="1"/>
                    <a:pt x="18" y="1"/>
                  </a:cubicBezTo>
                  <a:cubicBezTo>
                    <a:pt x="17" y="0"/>
                    <a:pt x="15"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2" name="Freeform 104"/>
            <p:cNvSpPr>
              <a:spLocks/>
            </p:cNvSpPr>
            <p:nvPr/>
          </p:nvSpPr>
          <p:spPr bwMode="auto">
            <a:xfrm>
              <a:off x="11341559" y="4552498"/>
              <a:ext cx="59583" cy="53268"/>
            </a:xfrm>
            <a:custGeom>
              <a:avLst/>
              <a:gdLst>
                <a:gd name="T0" fmla="*/ 13 w 25"/>
                <a:gd name="T1" fmla="*/ 0 h 26"/>
                <a:gd name="T2" fmla="*/ 13 w 25"/>
                <a:gd name="T3" fmla="*/ 0 h 26"/>
                <a:gd name="T4" fmla="*/ 11 w 25"/>
                <a:gd name="T5" fmla="*/ 0 h 26"/>
                <a:gd name="T6" fmla="*/ 9 w 25"/>
                <a:gd name="T7" fmla="*/ 1 h 26"/>
                <a:gd name="T8" fmla="*/ 0 w 25"/>
                <a:gd name="T9" fmla="*/ 13 h 26"/>
                <a:gd name="T10" fmla="*/ 13 w 25"/>
                <a:gd name="T11" fmla="*/ 26 h 26"/>
                <a:gd name="T12" fmla="*/ 25 w 25"/>
                <a:gd name="T13" fmla="*/ 13 h 26"/>
                <a:gd name="T14" fmla="*/ 14 w 25"/>
                <a:gd name="T15" fmla="*/ 0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13" y="0"/>
                    <a:pt x="13" y="0"/>
                    <a:pt x="13" y="0"/>
                  </a:cubicBezTo>
                  <a:cubicBezTo>
                    <a:pt x="12" y="0"/>
                    <a:pt x="11" y="0"/>
                    <a:pt x="11" y="0"/>
                  </a:cubicBezTo>
                  <a:cubicBezTo>
                    <a:pt x="10" y="1"/>
                    <a:pt x="9" y="1"/>
                    <a:pt x="9" y="1"/>
                  </a:cubicBezTo>
                  <a:cubicBezTo>
                    <a:pt x="4" y="3"/>
                    <a:pt x="0" y="7"/>
                    <a:pt x="0" y="13"/>
                  </a:cubicBezTo>
                  <a:cubicBezTo>
                    <a:pt x="0" y="20"/>
                    <a:pt x="6" y="26"/>
                    <a:pt x="13" y="26"/>
                  </a:cubicBezTo>
                  <a:cubicBezTo>
                    <a:pt x="20" y="26"/>
                    <a:pt x="25" y="20"/>
                    <a:pt x="25" y="13"/>
                  </a:cubicBezTo>
                  <a:cubicBezTo>
                    <a:pt x="25" y="6"/>
                    <a:pt x="21" y="1"/>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3" name="Freeform 105"/>
            <p:cNvSpPr>
              <a:spLocks/>
            </p:cNvSpPr>
            <p:nvPr/>
          </p:nvSpPr>
          <p:spPr bwMode="auto">
            <a:xfrm>
              <a:off x="11184120" y="4382668"/>
              <a:ext cx="59583" cy="54141"/>
            </a:xfrm>
            <a:custGeom>
              <a:avLst/>
              <a:gdLst>
                <a:gd name="T0" fmla="*/ 12 w 25"/>
                <a:gd name="T1" fmla="*/ 0 h 26"/>
                <a:gd name="T2" fmla="*/ 10 w 25"/>
                <a:gd name="T3" fmla="*/ 0 h 26"/>
                <a:gd name="T4" fmla="*/ 9 w 25"/>
                <a:gd name="T5" fmla="*/ 1 h 26"/>
                <a:gd name="T6" fmla="*/ 4 w 25"/>
                <a:gd name="T7" fmla="*/ 3 h 26"/>
                <a:gd name="T8" fmla="*/ 3 w 25"/>
                <a:gd name="T9" fmla="*/ 4 h 26"/>
                <a:gd name="T10" fmla="*/ 0 w 25"/>
                <a:gd name="T11" fmla="*/ 13 h 26"/>
                <a:gd name="T12" fmla="*/ 12 w 25"/>
                <a:gd name="T13" fmla="*/ 26 h 26"/>
                <a:gd name="T14" fmla="*/ 25 w 25"/>
                <a:gd name="T15" fmla="*/ 13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12" y="0"/>
                    <a:pt x="11" y="0"/>
                    <a:pt x="10" y="0"/>
                  </a:cubicBezTo>
                  <a:cubicBezTo>
                    <a:pt x="10" y="0"/>
                    <a:pt x="9" y="0"/>
                    <a:pt x="9" y="1"/>
                  </a:cubicBezTo>
                  <a:cubicBezTo>
                    <a:pt x="7" y="1"/>
                    <a:pt x="6" y="2"/>
                    <a:pt x="4" y="3"/>
                  </a:cubicBezTo>
                  <a:cubicBezTo>
                    <a:pt x="4" y="3"/>
                    <a:pt x="3" y="4"/>
                    <a:pt x="3" y="4"/>
                  </a:cubicBezTo>
                  <a:cubicBezTo>
                    <a:pt x="1" y="6"/>
                    <a:pt x="0" y="9"/>
                    <a:pt x="0" y="13"/>
                  </a:cubicBezTo>
                  <a:cubicBezTo>
                    <a:pt x="0" y="20"/>
                    <a:pt x="5" y="26"/>
                    <a:pt x="12" y="26"/>
                  </a:cubicBezTo>
                  <a:cubicBezTo>
                    <a:pt x="19" y="26"/>
                    <a:pt x="25" y="20"/>
                    <a:pt x="25" y="13"/>
                  </a:cubicBezTo>
                  <a:cubicBezTo>
                    <a:pt x="25" y="6"/>
                    <a:pt x="19"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4" name="Freeform 106"/>
            <p:cNvSpPr>
              <a:spLocks/>
            </p:cNvSpPr>
            <p:nvPr/>
          </p:nvSpPr>
          <p:spPr bwMode="auto">
            <a:xfrm>
              <a:off x="10926494" y="4199790"/>
              <a:ext cx="59583" cy="53268"/>
            </a:xfrm>
            <a:custGeom>
              <a:avLst/>
              <a:gdLst>
                <a:gd name="T0" fmla="*/ 12 w 25"/>
                <a:gd name="T1" fmla="*/ 0 h 26"/>
                <a:gd name="T2" fmla="*/ 11 w 25"/>
                <a:gd name="T3" fmla="*/ 0 h 26"/>
                <a:gd name="T4" fmla="*/ 5 w 25"/>
                <a:gd name="T5" fmla="*/ 3 h 26"/>
                <a:gd name="T6" fmla="*/ 4 w 25"/>
                <a:gd name="T7" fmla="*/ 4 h 26"/>
                <a:gd name="T8" fmla="*/ 0 w 25"/>
                <a:gd name="T9" fmla="*/ 13 h 26"/>
                <a:gd name="T10" fmla="*/ 12 w 25"/>
                <a:gd name="T11" fmla="*/ 26 h 26"/>
                <a:gd name="T12" fmla="*/ 25 w 25"/>
                <a:gd name="T13" fmla="*/ 13 h 26"/>
                <a:gd name="T14" fmla="*/ 13 w 25"/>
                <a:gd name="T15" fmla="*/ 0 h 26"/>
                <a:gd name="T16" fmla="*/ 12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2" y="0"/>
                  </a:moveTo>
                  <a:cubicBezTo>
                    <a:pt x="12" y="0"/>
                    <a:pt x="11" y="0"/>
                    <a:pt x="11" y="0"/>
                  </a:cubicBezTo>
                  <a:cubicBezTo>
                    <a:pt x="9" y="0"/>
                    <a:pt x="7" y="1"/>
                    <a:pt x="5" y="3"/>
                  </a:cubicBezTo>
                  <a:cubicBezTo>
                    <a:pt x="4" y="3"/>
                    <a:pt x="4" y="3"/>
                    <a:pt x="4" y="4"/>
                  </a:cubicBezTo>
                  <a:cubicBezTo>
                    <a:pt x="1" y="6"/>
                    <a:pt x="0" y="9"/>
                    <a:pt x="0" y="13"/>
                  </a:cubicBezTo>
                  <a:cubicBezTo>
                    <a:pt x="0" y="20"/>
                    <a:pt x="5" y="26"/>
                    <a:pt x="12" y="26"/>
                  </a:cubicBezTo>
                  <a:cubicBezTo>
                    <a:pt x="19" y="26"/>
                    <a:pt x="25" y="20"/>
                    <a:pt x="25" y="13"/>
                  </a:cubicBezTo>
                  <a:cubicBezTo>
                    <a:pt x="25" y="6"/>
                    <a:pt x="20" y="0"/>
                    <a:pt x="13" y="0"/>
                  </a:cubicBezTo>
                  <a:cubicBezTo>
                    <a:pt x="13" y="0"/>
                    <a:pt x="12"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 name="Freeform 107"/>
            <p:cNvSpPr>
              <a:spLocks/>
            </p:cNvSpPr>
            <p:nvPr/>
          </p:nvSpPr>
          <p:spPr bwMode="auto">
            <a:xfrm>
              <a:off x="10393349" y="3989066"/>
              <a:ext cx="59583" cy="52393"/>
            </a:xfrm>
            <a:custGeom>
              <a:avLst/>
              <a:gdLst>
                <a:gd name="T0" fmla="*/ 12 w 25"/>
                <a:gd name="T1" fmla="*/ 0 h 25"/>
                <a:gd name="T2" fmla="*/ 11 w 25"/>
                <a:gd name="T3" fmla="*/ 0 h 25"/>
                <a:gd name="T4" fmla="*/ 0 w 25"/>
                <a:gd name="T5" fmla="*/ 13 h 25"/>
                <a:gd name="T6" fmla="*/ 12 w 25"/>
                <a:gd name="T7" fmla="*/ 25 h 25"/>
                <a:gd name="T8" fmla="*/ 25 w 25"/>
                <a:gd name="T9" fmla="*/ 13 h 25"/>
                <a:gd name="T10" fmla="*/ 16 w 25"/>
                <a:gd name="T11" fmla="*/ 0 h 25"/>
                <a:gd name="T12" fmla="*/ 14 w 25"/>
                <a:gd name="T13" fmla="*/ 0 h 25"/>
                <a:gd name="T14" fmla="*/ 13 w 25"/>
                <a:gd name="T15" fmla="*/ 0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12" y="0"/>
                    <a:pt x="11" y="0"/>
                    <a:pt x="11" y="0"/>
                  </a:cubicBezTo>
                  <a:cubicBezTo>
                    <a:pt x="5" y="1"/>
                    <a:pt x="0" y="6"/>
                    <a:pt x="0" y="13"/>
                  </a:cubicBezTo>
                  <a:cubicBezTo>
                    <a:pt x="0" y="20"/>
                    <a:pt x="5" y="25"/>
                    <a:pt x="12" y="25"/>
                  </a:cubicBezTo>
                  <a:cubicBezTo>
                    <a:pt x="19" y="25"/>
                    <a:pt x="25" y="20"/>
                    <a:pt x="25" y="13"/>
                  </a:cubicBezTo>
                  <a:cubicBezTo>
                    <a:pt x="25" y="7"/>
                    <a:pt x="21" y="2"/>
                    <a:pt x="16" y="0"/>
                  </a:cubicBezTo>
                  <a:cubicBezTo>
                    <a:pt x="15" y="0"/>
                    <a:pt x="15" y="0"/>
                    <a:pt x="14" y="0"/>
                  </a:cubicBezTo>
                  <a:cubicBezTo>
                    <a:pt x="14" y="0"/>
                    <a:pt x="13" y="0"/>
                    <a:pt x="13" y="0"/>
                  </a:cubicBezTo>
                  <a:cubicBezTo>
                    <a:pt x="13" y="0"/>
                    <a:pt x="12"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6" name="Freeform 108"/>
            <p:cNvSpPr>
              <a:spLocks/>
            </p:cNvSpPr>
            <p:nvPr/>
          </p:nvSpPr>
          <p:spPr bwMode="auto">
            <a:xfrm>
              <a:off x="9956815" y="4074822"/>
              <a:ext cx="59583" cy="54141"/>
            </a:xfrm>
            <a:custGeom>
              <a:avLst/>
              <a:gdLst>
                <a:gd name="T0" fmla="*/ 13 w 25"/>
                <a:gd name="T1" fmla="*/ 0 h 26"/>
                <a:gd name="T2" fmla="*/ 0 w 25"/>
                <a:gd name="T3" fmla="*/ 11 h 26"/>
                <a:gd name="T4" fmla="*/ 0 w 25"/>
                <a:gd name="T5" fmla="*/ 13 h 26"/>
                <a:gd name="T6" fmla="*/ 0 w 25"/>
                <a:gd name="T7" fmla="*/ 13 h 26"/>
                <a:gd name="T8" fmla="*/ 13 w 25"/>
                <a:gd name="T9" fmla="*/ 26 h 26"/>
                <a:gd name="T10" fmla="*/ 25 w 25"/>
                <a:gd name="T11" fmla="*/ 13 h 26"/>
                <a:gd name="T12" fmla="*/ 17 w 25"/>
                <a:gd name="T13" fmla="*/ 1 h 26"/>
                <a:gd name="T14" fmla="*/ 15 w 25"/>
                <a:gd name="T15" fmla="*/ 1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6" y="0"/>
                    <a:pt x="1" y="5"/>
                    <a:pt x="0" y="11"/>
                  </a:cubicBezTo>
                  <a:cubicBezTo>
                    <a:pt x="0" y="12"/>
                    <a:pt x="0" y="12"/>
                    <a:pt x="0" y="13"/>
                  </a:cubicBezTo>
                  <a:cubicBezTo>
                    <a:pt x="0" y="13"/>
                    <a:pt x="0" y="13"/>
                    <a:pt x="0" y="13"/>
                  </a:cubicBezTo>
                  <a:cubicBezTo>
                    <a:pt x="0" y="20"/>
                    <a:pt x="6" y="26"/>
                    <a:pt x="13" y="26"/>
                  </a:cubicBezTo>
                  <a:cubicBezTo>
                    <a:pt x="20" y="26"/>
                    <a:pt x="25" y="20"/>
                    <a:pt x="25" y="13"/>
                  </a:cubicBezTo>
                  <a:cubicBezTo>
                    <a:pt x="25" y="8"/>
                    <a:pt x="22" y="3"/>
                    <a:pt x="17" y="1"/>
                  </a:cubicBezTo>
                  <a:cubicBezTo>
                    <a:pt x="16" y="1"/>
                    <a:pt x="16" y="1"/>
                    <a:pt x="15" y="1"/>
                  </a:cubicBezTo>
                  <a:cubicBezTo>
                    <a:pt x="14" y="1"/>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7" name="Freeform 109"/>
            <p:cNvSpPr>
              <a:spLocks/>
            </p:cNvSpPr>
            <p:nvPr/>
          </p:nvSpPr>
          <p:spPr bwMode="auto">
            <a:xfrm>
              <a:off x="9452297" y="4220775"/>
              <a:ext cx="59583" cy="51520"/>
            </a:xfrm>
            <a:custGeom>
              <a:avLst/>
              <a:gdLst>
                <a:gd name="T0" fmla="*/ 13 w 25"/>
                <a:gd name="T1" fmla="*/ 0 h 25"/>
                <a:gd name="T2" fmla="*/ 10 w 25"/>
                <a:gd name="T3" fmla="*/ 0 h 25"/>
                <a:gd name="T4" fmla="*/ 9 w 25"/>
                <a:gd name="T5" fmla="*/ 1 h 25"/>
                <a:gd name="T6" fmla="*/ 5 w 25"/>
                <a:gd name="T7" fmla="*/ 3 h 25"/>
                <a:gd name="T8" fmla="*/ 4 w 25"/>
                <a:gd name="T9" fmla="*/ 4 h 25"/>
                <a:gd name="T10" fmla="*/ 0 w 25"/>
                <a:gd name="T11" fmla="*/ 13 h 25"/>
                <a:gd name="T12" fmla="*/ 13 w 25"/>
                <a:gd name="T13" fmla="*/ 25 h 25"/>
                <a:gd name="T14" fmla="*/ 25 w 25"/>
                <a:gd name="T15" fmla="*/ 13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12" y="0"/>
                    <a:pt x="11" y="0"/>
                    <a:pt x="10" y="0"/>
                  </a:cubicBezTo>
                  <a:cubicBezTo>
                    <a:pt x="10" y="0"/>
                    <a:pt x="9" y="1"/>
                    <a:pt x="9" y="1"/>
                  </a:cubicBezTo>
                  <a:cubicBezTo>
                    <a:pt x="7" y="1"/>
                    <a:pt x="6" y="2"/>
                    <a:pt x="5" y="3"/>
                  </a:cubicBezTo>
                  <a:cubicBezTo>
                    <a:pt x="5" y="3"/>
                    <a:pt x="4" y="3"/>
                    <a:pt x="4" y="4"/>
                  </a:cubicBezTo>
                  <a:cubicBezTo>
                    <a:pt x="1" y="6"/>
                    <a:pt x="0" y="9"/>
                    <a:pt x="0" y="13"/>
                  </a:cubicBezTo>
                  <a:cubicBezTo>
                    <a:pt x="0" y="20"/>
                    <a:pt x="6" y="25"/>
                    <a:pt x="13" y="25"/>
                  </a:cubicBezTo>
                  <a:cubicBezTo>
                    <a:pt x="20" y="25"/>
                    <a:pt x="25" y="20"/>
                    <a:pt x="25" y="13"/>
                  </a:cubicBezTo>
                  <a:cubicBezTo>
                    <a:pt x="25"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8" name="Freeform 110"/>
            <p:cNvSpPr>
              <a:spLocks/>
            </p:cNvSpPr>
            <p:nvPr/>
          </p:nvSpPr>
          <p:spPr bwMode="auto">
            <a:xfrm>
              <a:off x="9109961" y="4062985"/>
              <a:ext cx="62614" cy="51520"/>
            </a:xfrm>
            <a:custGeom>
              <a:avLst/>
              <a:gdLst>
                <a:gd name="T0" fmla="*/ 13 w 26"/>
                <a:gd name="T1" fmla="*/ 0 h 25"/>
                <a:gd name="T2" fmla="*/ 7 w 26"/>
                <a:gd name="T3" fmla="*/ 2 h 25"/>
                <a:gd name="T4" fmla="*/ 6 w 26"/>
                <a:gd name="T5" fmla="*/ 3 h 25"/>
                <a:gd name="T6" fmla="*/ 0 w 26"/>
                <a:gd name="T7" fmla="*/ 13 h 25"/>
                <a:gd name="T8" fmla="*/ 0 w 26"/>
                <a:gd name="T9" fmla="*/ 13 h 25"/>
                <a:gd name="T10" fmla="*/ 1 w 26"/>
                <a:gd name="T11" fmla="*/ 15 h 25"/>
                <a:gd name="T12" fmla="*/ 13 w 26"/>
                <a:gd name="T13" fmla="*/ 25 h 25"/>
                <a:gd name="T14" fmla="*/ 26 w 26"/>
                <a:gd name="T15" fmla="*/ 13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11" y="0"/>
                    <a:pt x="9" y="1"/>
                    <a:pt x="7" y="2"/>
                  </a:cubicBezTo>
                  <a:cubicBezTo>
                    <a:pt x="7" y="2"/>
                    <a:pt x="6" y="2"/>
                    <a:pt x="6" y="3"/>
                  </a:cubicBezTo>
                  <a:cubicBezTo>
                    <a:pt x="2" y="5"/>
                    <a:pt x="0" y="9"/>
                    <a:pt x="0" y="13"/>
                  </a:cubicBezTo>
                  <a:cubicBezTo>
                    <a:pt x="0" y="13"/>
                    <a:pt x="0" y="13"/>
                    <a:pt x="0" y="13"/>
                  </a:cubicBezTo>
                  <a:cubicBezTo>
                    <a:pt x="0" y="14"/>
                    <a:pt x="0" y="14"/>
                    <a:pt x="1" y="15"/>
                  </a:cubicBezTo>
                  <a:cubicBezTo>
                    <a:pt x="2" y="21"/>
                    <a:pt x="7" y="25"/>
                    <a:pt x="13" y="25"/>
                  </a:cubicBezTo>
                  <a:cubicBezTo>
                    <a:pt x="20" y="25"/>
                    <a:pt x="26" y="20"/>
                    <a:pt x="26" y="13"/>
                  </a:cubicBezTo>
                  <a:cubicBezTo>
                    <a:pt x="26" y="6"/>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9" name="Freeform 111"/>
            <p:cNvSpPr>
              <a:spLocks/>
            </p:cNvSpPr>
            <p:nvPr/>
          </p:nvSpPr>
          <p:spPr bwMode="auto">
            <a:xfrm>
              <a:off x="8657324" y="3975816"/>
              <a:ext cx="62614" cy="54141"/>
            </a:xfrm>
            <a:custGeom>
              <a:avLst/>
              <a:gdLst>
                <a:gd name="T0" fmla="*/ 13 w 26"/>
                <a:gd name="T1" fmla="*/ 0 h 26"/>
                <a:gd name="T2" fmla="*/ 0 w 26"/>
                <a:gd name="T3" fmla="*/ 13 h 26"/>
                <a:gd name="T4" fmla="*/ 13 w 26"/>
                <a:gd name="T5" fmla="*/ 26 h 26"/>
                <a:gd name="T6" fmla="*/ 26 w 26"/>
                <a:gd name="T7" fmla="*/ 13 h 26"/>
                <a:gd name="T8" fmla="*/ 23 w 26"/>
                <a:gd name="T9" fmla="*/ 6 h 26"/>
                <a:gd name="T10" fmla="*/ 22 w 26"/>
                <a:gd name="T11" fmla="*/ 5 h 26"/>
                <a:gd name="T12" fmla="*/ 18 w 26"/>
                <a:gd name="T13" fmla="*/ 1 h 26"/>
                <a:gd name="T14" fmla="*/ 16 w 26"/>
                <a:gd name="T15" fmla="*/ 1 h 26"/>
                <a:gd name="T16" fmla="*/ 13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3" y="0"/>
                  </a:moveTo>
                  <a:cubicBezTo>
                    <a:pt x="6" y="0"/>
                    <a:pt x="0" y="6"/>
                    <a:pt x="0" y="13"/>
                  </a:cubicBezTo>
                  <a:cubicBezTo>
                    <a:pt x="0" y="20"/>
                    <a:pt x="6" y="26"/>
                    <a:pt x="13" y="26"/>
                  </a:cubicBezTo>
                  <a:cubicBezTo>
                    <a:pt x="20" y="26"/>
                    <a:pt x="26" y="20"/>
                    <a:pt x="26" y="13"/>
                  </a:cubicBezTo>
                  <a:cubicBezTo>
                    <a:pt x="26" y="10"/>
                    <a:pt x="25" y="8"/>
                    <a:pt x="23" y="6"/>
                  </a:cubicBezTo>
                  <a:cubicBezTo>
                    <a:pt x="23" y="5"/>
                    <a:pt x="23" y="5"/>
                    <a:pt x="22" y="5"/>
                  </a:cubicBezTo>
                  <a:cubicBezTo>
                    <a:pt x="21" y="3"/>
                    <a:pt x="20" y="2"/>
                    <a:pt x="18" y="1"/>
                  </a:cubicBezTo>
                  <a:cubicBezTo>
                    <a:pt x="17" y="1"/>
                    <a:pt x="17" y="1"/>
                    <a:pt x="16" y="1"/>
                  </a:cubicBezTo>
                  <a:cubicBezTo>
                    <a:pt x="15" y="1"/>
                    <a:pt x="14"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0" name="Freeform 112"/>
            <p:cNvSpPr>
              <a:spLocks/>
            </p:cNvSpPr>
            <p:nvPr/>
          </p:nvSpPr>
          <p:spPr bwMode="auto">
            <a:xfrm>
              <a:off x="9482710" y="3801884"/>
              <a:ext cx="59583" cy="52393"/>
            </a:xfrm>
            <a:custGeom>
              <a:avLst/>
              <a:gdLst>
                <a:gd name="T0" fmla="*/ 13 w 25"/>
                <a:gd name="T1" fmla="*/ 0 h 25"/>
                <a:gd name="T2" fmla="*/ 0 w 25"/>
                <a:gd name="T3" fmla="*/ 12 h 25"/>
                <a:gd name="T4" fmla="*/ 13 w 25"/>
                <a:gd name="T5" fmla="*/ 25 h 25"/>
                <a:gd name="T6" fmla="*/ 25 w 25"/>
                <a:gd name="T7" fmla="*/ 12 h 25"/>
                <a:gd name="T8" fmla="*/ 25 w 25"/>
                <a:gd name="T9" fmla="*/ 9 h 25"/>
                <a:gd name="T10" fmla="*/ 24 w 25"/>
                <a:gd name="T11" fmla="*/ 7 h 25"/>
                <a:gd name="T12" fmla="*/ 15 w 25"/>
                <a:gd name="T13" fmla="*/ 0 h 25"/>
                <a:gd name="T14" fmla="*/ 14 w 25"/>
                <a:gd name="T15" fmla="*/ 0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6" y="0"/>
                    <a:pt x="0" y="5"/>
                    <a:pt x="0" y="12"/>
                  </a:cubicBezTo>
                  <a:cubicBezTo>
                    <a:pt x="0" y="19"/>
                    <a:pt x="6" y="25"/>
                    <a:pt x="13" y="25"/>
                  </a:cubicBezTo>
                  <a:cubicBezTo>
                    <a:pt x="20" y="25"/>
                    <a:pt x="25" y="19"/>
                    <a:pt x="25" y="12"/>
                  </a:cubicBezTo>
                  <a:cubicBezTo>
                    <a:pt x="25" y="11"/>
                    <a:pt x="25" y="10"/>
                    <a:pt x="25" y="9"/>
                  </a:cubicBezTo>
                  <a:cubicBezTo>
                    <a:pt x="25" y="8"/>
                    <a:pt x="25" y="8"/>
                    <a:pt x="24" y="7"/>
                  </a:cubicBezTo>
                  <a:cubicBezTo>
                    <a:pt x="23" y="4"/>
                    <a:pt x="19" y="1"/>
                    <a:pt x="15" y="0"/>
                  </a:cubicBezTo>
                  <a:cubicBezTo>
                    <a:pt x="15" y="0"/>
                    <a:pt x="14" y="0"/>
                    <a:pt x="14" y="0"/>
                  </a:cubicBezTo>
                  <a:cubicBezTo>
                    <a:pt x="13"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1" name="Freeform 113"/>
            <p:cNvSpPr>
              <a:spLocks/>
            </p:cNvSpPr>
            <p:nvPr/>
          </p:nvSpPr>
          <p:spPr bwMode="auto">
            <a:xfrm>
              <a:off x="9084914" y="4595140"/>
              <a:ext cx="62614" cy="51520"/>
            </a:xfrm>
            <a:custGeom>
              <a:avLst/>
              <a:gdLst>
                <a:gd name="T0" fmla="*/ 13 w 26"/>
                <a:gd name="T1" fmla="*/ 0 h 25"/>
                <a:gd name="T2" fmla="*/ 8 w 26"/>
                <a:gd name="T3" fmla="*/ 1 h 25"/>
                <a:gd name="T4" fmla="*/ 7 w 26"/>
                <a:gd name="T5" fmla="*/ 2 h 25"/>
                <a:gd name="T6" fmla="*/ 0 w 26"/>
                <a:gd name="T7" fmla="*/ 13 h 25"/>
                <a:gd name="T8" fmla="*/ 13 w 26"/>
                <a:gd name="T9" fmla="*/ 25 h 25"/>
                <a:gd name="T10" fmla="*/ 26 w 26"/>
                <a:gd name="T11" fmla="*/ 13 h 25"/>
                <a:gd name="T12" fmla="*/ 16 w 26"/>
                <a:gd name="T13" fmla="*/ 0 h 25"/>
                <a:gd name="T14" fmla="*/ 14 w 26"/>
                <a:gd name="T15" fmla="*/ 0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11" y="0"/>
                    <a:pt x="10" y="0"/>
                    <a:pt x="8" y="1"/>
                  </a:cubicBezTo>
                  <a:cubicBezTo>
                    <a:pt x="8" y="1"/>
                    <a:pt x="7" y="1"/>
                    <a:pt x="7" y="2"/>
                  </a:cubicBezTo>
                  <a:cubicBezTo>
                    <a:pt x="3" y="4"/>
                    <a:pt x="0" y="8"/>
                    <a:pt x="0" y="13"/>
                  </a:cubicBezTo>
                  <a:cubicBezTo>
                    <a:pt x="0" y="20"/>
                    <a:pt x="6" y="25"/>
                    <a:pt x="13" y="25"/>
                  </a:cubicBezTo>
                  <a:cubicBezTo>
                    <a:pt x="20" y="25"/>
                    <a:pt x="26" y="20"/>
                    <a:pt x="26" y="13"/>
                  </a:cubicBezTo>
                  <a:cubicBezTo>
                    <a:pt x="26" y="7"/>
                    <a:pt x="21" y="2"/>
                    <a:pt x="16" y="0"/>
                  </a:cubicBezTo>
                  <a:cubicBezTo>
                    <a:pt x="15" y="0"/>
                    <a:pt x="15" y="0"/>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2" name="Freeform 114"/>
            <p:cNvSpPr>
              <a:spLocks/>
            </p:cNvSpPr>
            <p:nvPr/>
          </p:nvSpPr>
          <p:spPr bwMode="auto">
            <a:xfrm>
              <a:off x="8360338" y="4356908"/>
              <a:ext cx="62614" cy="51520"/>
            </a:xfrm>
            <a:custGeom>
              <a:avLst/>
              <a:gdLst>
                <a:gd name="T0" fmla="*/ 13 w 26"/>
                <a:gd name="T1" fmla="*/ 0 h 25"/>
                <a:gd name="T2" fmla="*/ 12 w 26"/>
                <a:gd name="T3" fmla="*/ 0 h 25"/>
                <a:gd name="T4" fmla="*/ 2 w 26"/>
                <a:gd name="T5" fmla="*/ 6 h 25"/>
                <a:gd name="T6" fmla="*/ 1 w 26"/>
                <a:gd name="T7" fmla="*/ 7 h 25"/>
                <a:gd name="T8" fmla="*/ 0 w 26"/>
                <a:gd name="T9" fmla="*/ 13 h 25"/>
                <a:gd name="T10" fmla="*/ 13 w 26"/>
                <a:gd name="T11" fmla="*/ 25 h 25"/>
                <a:gd name="T12" fmla="*/ 26 w 26"/>
                <a:gd name="T13" fmla="*/ 13 h 25"/>
                <a:gd name="T14" fmla="*/ 14 w 26"/>
                <a:gd name="T15" fmla="*/ 0 h 25"/>
                <a:gd name="T16" fmla="*/ 13 w 26"/>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13" y="0"/>
                  </a:moveTo>
                  <a:cubicBezTo>
                    <a:pt x="13" y="0"/>
                    <a:pt x="12" y="0"/>
                    <a:pt x="12" y="0"/>
                  </a:cubicBezTo>
                  <a:cubicBezTo>
                    <a:pt x="8" y="0"/>
                    <a:pt x="4" y="3"/>
                    <a:pt x="2" y="6"/>
                  </a:cubicBezTo>
                  <a:cubicBezTo>
                    <a:pt x="2" y="6"/>
                    <a:pt x="2" y="7"/>
                    <a:pt x="1" y="7"/>
                  </a:cubicBezTo>
                  <a:cubicBezTo>
                    <a:pt x="1" y="9"/>
                    <a:pt x="0" y="11"/>
                    <a:pt x="0" y="13"/>
                  </a:cubicBezTo>
                  <a:cubicBezTo>
                    <a:pt x="0" y="20"/>
                    <a:pt x="6" y="25"/>
                    <a:pt x="13" y="25"/>
                  </a:cubicBezTo>
                  <a:cubicBezTo>
                    <a:pt x="20" y="25"/>
                    <a:pt x="26" y="20"/>
                    <a:pt x="26" y="13"/>
                  </a:cubicBezTo>
                  <a:cubicBezTo>
                    <a:pt x="26" y="6"/>
                    <a:pt x="21" y="0"/>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3" name="Freeform 115"/>
            <p:cNvSpPr>
              <a:spLocks/>
            </p:cNvSpPr>
            <p:nvPr/>
          </p:nvSpPr>
          <p:spPr bwMode="auto">
            <a:xfrm>
              <a:off x="7788457" y="4293818"/>
              <a:ext cx="59583" cy="52393"/>
            </a:xfrm>
            <a:custGeom>
              <a:avLst/>
              <a:gdLst>
                <a:gd name="T0" fmla="*/ 12 w 25"/>
                <a:gd name="T1" fmla="*/ 0 h 25"/>
                <a:gd name="T2" fmla="*/ 11 w 25"/>
                <a:gd name="T3" fmla="*/ 0 h 25"/>
                <a:gd name="T4" fmla="*/ 0 w 25"/>
                <a:gd name="T5" fmla="*/ 13 h 25"/>
                <a:gd name="T6" fmla="*/ 12 w 25"/>
                <a:gd name="T7" fmla="*/ 25 h 25"/>
                <a:gd name="T8" fmla="*/ 25 w 25"/>
                <a:gd name="T9" fmla="*/ 13 h 25"/>
                <a:gd name="T10" fmla="*/ 24 w 25"/>
                <a:gd name="T11" fmla="*/ 7 h 25"/>
                <a:gd name="T12" fmla="*/ 23 w 25"/>
                <a:gd name="T13" fmla="*/ 6 h 25"/>
                <a:gd name="T14" fmla="*/ 13 w 25"/>
                <a:gd name="T15" fmla="*/ 0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12" y="0"/>
                    <a:pt x="12" y="0"/>
                    <a:pt x="11" y="0"/>
                  </a:cubicBezTo>
                  <a:cubicBezTo>
                    <a:pt x="5" y="1"/>
                    <a:pt x="0" y="6"/>
                    <a:pt x="0" y="13"/>
                  </a:cubicBezTo>
                  <a:cubicBezTo>
                    <a:pt x="0" y="20"/>
                    <a:pt x="5" y="25"/>
                    <a:pt x="12" y="25"/>
                  </a:cubicBezTo>
                  <a:cubicBezTo>
                    <a:pt x="19" y="25"/>
                    <a:pt x="25" y="20"/>
                    <a:pt x="25" y="13"/>
                  </a:cubicBezTo>
                  <a:cubicBezTo>
                    <a:pt x="25" y="11"/>
                    <a:pt x="25" y="9"/>
                    <a:pt x="24" y="7"/>
                  </a:cubicBezTo>
                  <a:cubicBezTo>
                    <a:pt x="24" y="7"/>
                    <a:pt x="23" y="6"/>
                    <a:pt x="23" y="6"/>
                  </a:cubicBezTo>
                  <a:cubicBezTo>
                    <a:pt x="21" y="3"/>
                    <a:pt x="17" y="0"/>
                    <a:pt x="13" y="0"/>
                  </a:cubicBezTo>
                  <a:cubicBezTo>
                    <a:pt x="13" y="0"/>
                    <a:pt x="13"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7" name="Freeform 116"/>
            <p:cNvSpPr>
              <a:spLocks/>
            </p:cNvSpPr>
            <p:nvPr/>
          </p:nvSpPr>
          <p:spPr bwMode="auto">
            <a:xfrm>
              <a:off x="7983466" y="4085651"/>
              <a:ext cx="59583" cy="54141"/>
            </a:xfrm>
            <a:custGeom>
              <a:avLst/>
              <a:gdLst>
                <a:gd name="T0" fmla="*/ 12 w 25"/>
                <a:gd name="T1" fmla="*/ 0 h 26"/>
                <a:gd name="T2" fmla="*/ 0 w 25"/>
                <a:gd name="T3" fmla="*/ 13 h 26"/>
                <a:gd name="T4" fmla="*/ 0 w 25"/>
                <a:gd name="T5" fmla="*/ 13 h 26"/>
                <a:gd name="T6" fmla="*/ 0 w 25"/>
                <a:gd name="T7" fmla="*/ 15 h 26"/>
                <a:gd name="T8" fmla="*/ 12 w 25"/>
                <a:gd name="T9" fmla="*/ 26 h 26"/>
                <a:gd name="T10" fmla="*/ 14 w 25"/>
                <a:gd name="T11" fmla="*/ 26 h 26"/>
                <a:gd name="T12" fmla="*/ 16 w 25"/>
                <a:gd name="T13" fmla="*/ 25 h 26"/>
                <a:gd name="T14" fmla="*/ 25 w 25"/>
                <a:gd name="T15" fmla="*/ 16 h 26"/>
                <a:gd name="T16" fmla="*/ 25 w 25"/>
                <a:gd name="T17" fmla="*/ 14 h 26"/>
                <a:gd name="T18" fmla="*/ 25 w 25"/>
                <a:gd name="T19" fmla="*/ 13 h 26"/>
                <a:gd name="T20" fmla="*/ 21 w 25"/>
                <a:gd name="T21" fmla="*/ 3 h 26"/>
                <a:gd name="T22" fmla="*/ 19 w 25"/>
                <a:gd name="T23" fmla="*/ 2 h 26"/>
                <a:gd name="T24" fmla="*/ 12 w 25"/>
                <a:gd name="T25"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6">
                  <a:moveTo>
                    <a:pt x="12" y="0"/>
                  </a:moveTo>
                  <a:cubicBezTo>
                    <a:pt x="5" y="0"/>
                    <a:pt x="0" y="6"/>
                    <a:pt x="0" y="13"/>
                  </a:cubicBezTo>
                  <a:cubicBezTo>
                    <a:pt x="0" y="13"/>
                    <a:pt x="0" y="13"/>
                    <a:pt x="0" y="13"/>
                  </a:cubicBezTo>
                  <a:cubicBezTo>
                    <a:pt x="0" y="14"/>
                    <a:pt x="0" y="14"/>
                    <a:pt x="0" y="15"/>
                  </a:cubicBezTo>
                  <a:cubicBezTo>
                    <a:pt x="1" y="21"/>
                    <a:pt x="6" y="26"/>
                    <a:pt x="12" y="26"/>
                  </a:cubicBezTo>
                  <a:cubicBezTo>
                    <a:pt x="13" y="26"/>
                    <a:pt x="13" y="26"/>
                    <a:pt x="14" y="26"/>
                  </a:cubicBezTo>
                  <a:cubicBezTo>
                    <a:pt x="15" y="25"/>
                    <a:pt x="16" y="25"/>
                    <a:pt x="16" y="25"/>
                  </a:cubicBezTo>
                  <a:cubicBezTo>
                    <a:pt x="20" y="24"/>
                    <a:pt x="24" y="20"/>
                    <a:pt x="25" y="16"/>
                  </a:cubicBezTo>
                  <a:cubicBezTo>
                    <a:pt x="25" y="16"/>
                    <a:pt x="25" y="15"/>
                    <a:pt x="25" y="14"/>
                  </a:cubicBezTo>
                  <a:cubicBezTo>
                    <a:pt x="25" y="14"/>
                    <a:pt x="25" y="13"/>
                    <a:pt x="25" y="13"/>
                  </a:cubicBezTo>
                  <a:cubicBezTo>
                    <a:pt x="25" y="9"/>
                    <a:pt x="23" y="6"/>
                    <a:pt x="21" y="3"/>
                  </a:cubicBezTo>
                  <a:cubicBezTo>
                    <a:pt x="20" y="3"/>
                    <a:pt x="20" y="3"/>
                    <a:pt x="19" y="2"/>
                  </a:cubicBezTo>
                  <a:cubicBezTo>
                    <a:pt x="17" y="1"/>
                    <a:pt x="15"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9" name="Freeform 117"/>
            <p:cNvSpPr>
              <a:spLocks/>
            </p:cNvSpPr>
            <p:nvPr/>
          </p:nvSpPr>
          <p:spPr bwMode="auto">
            <a:xfrm>
              <a:off x="7580925" y="4499564"/>
              <a:ext cx="59583" cy="52393"/>
            </a:xfrm>
            <a:custGeom>
              <a:avLst/>
              <a:gdLst>
                <a:gd name="T0" fmla="*/ 13 w 25"/>
                <a:gd name="T1" fmla="*/ 0 h 25"/>
                <a:gd name="T2" fmla="*/ 12 w 25"/>
                <a:gd name="T3" fmla="*/ 0 h 25"/>
                <a:gd name="T4" fmla="*/ 10 w 25"/>
                <a:gd name="T5" fmla="*/ 0 h 25"/>
                <a:gd name="T6" fmla="*/ 4 w 25"/>
                <a:gd name="T7" fmla="*/ 3 h 25"/>
                <a:gd name="T8" fmla="*/ 3 w 25"/>
                <a:gd name="T9" fmla="*/ 4 h 25"/>
                <a:gd name="T10" fmla="*/ 0 w 25"/>
                <a:gd name="T11" fmla="*/ 12 h 25"/>
                <a:gd name="T12" fmla="*/ 13 w 25"/>
                <a:gd name="T13" fmla="*/ 25 h 25"/>
                <a:gd name="T14" fmla="*/ 25 w 25"/>
                <a:gd name="T15" fmla="*/ 12 h 25"/>
                <a:gd name="T16" fmla="*/ 1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3" y="0"/>
                  </a:moveTo>
                  <a:cubicBezTo>
                    <a:pt x="12" y="0"/>
                    <a:pt x="12" y="0"/>
                    <a:pt x="12" y="0"/>
                  </a:cubicBezTo>
                  <a:cubicBezTo>
                    <a:pt x="11" y="0"/>
                    <a:pt x="11" y="0"/>
                    <a:pt x="10" y="0"/>
                  </a:cubicBezTo>
                  <a:cubicBezTo>
                    <a:pt x="8" y="0"/>
                    <a:pt x="6" y="1"/>
                    <a:pt x="4" y="3"/>
                  </a:cubicBezTo>
                  <a:cubicBezTo>
                    <a:pt x="4" y="3"/>
                    <a:pt x="4" y="3"/>
                    <a:pt x="3" y="4"/>
                  </a:cubicBezTo>
                  <a:cubicBezTo>
                    <a:pt x="1" y="6"/>
                    <a:pt x="0" y="9"/>
                    <a:pt x="0" y="12"/>
                  </a:cubicBezTo>
                  <a:cubicBezTo>
                    <a:pt x="0" y="19"/>
                    <a:pt x="6" y="25"/>
                    <a:pt x="13" y="25"/>
                  </a:cubicBezTo>
                  <a:cubicBezTo>
                    <a:pt x="20" y="25"/>
                    <a:pt x="25" y="19"/>
                    <a:pt x="25" y="12"/>
                  </a:cubicBezTo>
                  <a:cubicBezTo>
                    <a:pt x="25" y="5"/>
                    <a:pt x="20"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0" name="Freeform 118"/>
            <p:cNvSpPr>
              <a:spLocks/>
            </p:cNvSpPr>
            <p:nvPr/>
          </p:nvSpPr>
          <p:spPr bwMode="auto">
            <a:xfrm>
              <a:off x="6446651" y="4305858"/>
              <a:ext cx="59583" cy="51520"/>
            </a:xfrm>
            <a:custGeom>
              <a:avLst/>
              <a:gdLst>
                <a:gd name="T0" fmla="*/ 12 w 25"/>
                <a:gd name="T1" fmla="*/ 0 h 25"/>
                <a:gd name="T2" fmla="*/ 11 w 25"/>
                <a:gd name="T3" fmla="*/ 0 h 25"/>
                <a:gd name="T4" fmla="*/ 9 w 25"/>
                <a:gd name="T5" fmla="*/ 0 h 25"/>
                <a:gd name="T6" fmla="*/ 0 w 25"/>
                <a:gd name="T7" fmla="*/ 12 h 25"/>
                <a:gd name="T8" fmla="*/ 12 w 25"/>
                <a:gd name="T9" fmla="*/ 25 h 25"/>
                <a:gd name="T10" fmla="*/ 25 w 25"/>
                <a:gd name="T11" fmla="*/ 12 h 25"/>
                <a:gd name="T12" fmla="*/ 24 w 25"/>
                <a:gd name="T13" fmla="*/ 7 h 25"/>
                <a:gd name="T14" fmla="*/ 23 w 25"/>
                <a:gd name="T15" fmla="*/ 5 h 25"/>
                <a:gd name="T16" fmla="*/ 12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12" y="0"/>
                  </a:moveTo>
                  <a:cubicBezTo>
                    <a:pt x="12" y="0"/>
                    <a:pt x="12" y="0"/>
                    <a:pt x="11" y="0"/>
                  </a:cubicBezTo>
                  <a:cubicBezTo>
                    <a:pt x="11" y="0"/>
                    <a:pt x="10" y="0"/>
                    <a:pt x="9" y="0"/>
                  </a:cubicBezTo>
                  <a:cubicBezTo>
                    <a:pt x="4" y="1"/>
                    <a:pt x="0" y="6"/>
                    <a:pt x="0" y="12"/>
                  </a:cubicBezTo>
                  <a:cubicBezTo>
                    <a:pt x="0" y="19"/>
                    <a:pt x="5" y="25"/>
                    <a:pt x="12" y="25"/>
                  </a:cubicBezTo>
                  <a:cubicBezTo>
                    <a:pt x="19" y="25"/>
                    <a:pt x="25" y="19"/>
                    <a:pt x="25" y="12"/>
                  </a:cubicBezTo>
                  <a:cubicBezTo>
                    <a:pt x="25" y="10"/>
                    <a:pt x="24" y="9"/>
                    <a:pt x="24" y="7"/>
                  </a:cubicBezTo>
                  <a:cubicBezTo>
                    <a:pt x="23" y="6"/>
                    <a:pt x="23" y="6"/>
                    <a:pt x="23" y="5"/>
                  </a:cubicBezTo>
                  <a:cubicBezTo>
                    <a:pt x="21" y="2"/>
                    <a:pt x="17"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1" name="Freeform 119"/>
            <p:cNvSpPr>
              <a:spLocks/>
            </p:cNvSpPr>
            <p:nvPr/>
          </p:nvSpPr>
          <p:spPr bwMode="auto">
            <a:xfrm>
              <a:off x="6200926" y="3997474"/>
              <a:ext cx="62614" cy="54141"/>
            </a:xfrm>
            <a:custGeom>
              <a:avLst/>
              <a:gdLst>
                <a:gd name="T0" fmla="*/ 13 w 26"/>
                <a:gd name="T1" fmla="*/ 0 h 26"/>
                <a:gd name="T2" fmla="*/ 0 w 26"/>
                <a:gd name="T3" fmla="*/ 13 h 26"/>
                <a:gd name="T4" fmla="*/ 13 w 26"/>
                <a:gd name="T5" fmla="*/ 26 h 26"/>
                <a:gd name="T6" fmla="*/ 25 w 26"/>
                <a:gd name="T7" fmla="*/ 18 h 26"/>
                <a:gd name="T8" fmla="*/ 25 w 26"/>
                <a:gd name="T9" fmla="*/ 17 h 26"/>
                <a:gd name="T10" fmla="*/ 26 w 26"/>
                <a:gd name="T11" fmla="*/ 13 h 26"/>
                <a:gd name="T12" fmla="*/ 16 w 26"/>
                <a:gd name="T13" fmla="*/ 1 h 26"/>
                <a:gd name="T14" fmla="*/ 14 w 26"/>
                <a:gd name="T15" fmla="*/ 0 h 26"/>
                <a:gd name="T16" fmla="*/ 13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3" y="0"/>
                  </a:moveTo>
                  <a:cubicBezTo>
                    <a:pt x="6" y="0"/>
                    <a:pt x="0" y="6"/>
                    <a:pt x="0" y="13"/>
                  </a:cubicBezTo>
                  <a:cubicBezTo>
                    <a:pt x="0" y="20"/>
                    <a:pt x="6" y="26"/>
                    <a:pt x="13" y="26"/>
                  </a:cubicBezTo>
                  <a:cubicBezTo>
                    <a:pt x="18" y="26"/>
                    <a:pt x="23" y="23"/>
                    <a:pt x="25" y="18"/>
                  </a:cubicBezTo>
                  <a:cubicBezTo>
                    <a:pt x="25" y="18"/>
                    <a:pt x="25" y="17"/>
                    <a:pt x="25" y="17"/>
                  </a:cubicBezTo>
                  <a:cubicBezTo>
                    <a:pt x="26" y="15"/>
                    <a:pt x="26" y="14"/>
                    <a:pt x="26" y="13"/>
                  </a:cubicBezTo>
                  <a:cubicBezTo>
                    <a:pt x="26" y="7"/>
                    <a:pt x="22" y="2"/>
                    <a:pt x="16" y="1"/>
                  </a:cubicBezTo>
                  <a:cubicBezTo>
                    <a:pt x="15" y="0"/>
                    <a:pt x="15" y="0"/>
                    <a:pt x="14" y="0"/>
                  </a:cubicBezTo>
                  <a:cubicBezTo>
                    <a:pt x="14" y="0"/>
                    <a:pt x="13"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2" name="Freeform 120"/>
            <p:cNvSpPr>
              <a:spLocks/>
            </p:cNvSpPr>
            <p:nvPr/>
          </p:nvSpPr>
          <p:spPr bwMode="auto">
            <a:xfrm>
              <a:off x="7211595" y="3143413"/>
              <a:ext cx="57564" cy="49774"/>
            </a:xfrm>
            <a:custGeom>
              <a:avLst/>
              <a:gdLst>
                <a:gd name="T0" fmla="*/ 12 w 24"/>
                <a:gd name="T1" fmla="*/ 0 h 24"/>
                <a:gd name="T2" fmla="*/ 0 w 24"/>
                <a:gd name="T3" fmla="*/ 12 h 24"/>
                <a:gd name="T4" fmla="*/ 12 w 24"/>
                <a:gd name="T5" fmla="*/ 24 h 24"/>
                <a:gd name="T6" fmla="*/ 24 w 24"/>
                <a:gd name="T7" fmla="*/ 15 h 24"/>
                <a:gd name="T8" fmla="*/ 24 w 24"/>
                <a:gd name="T9" fmla="*/ 14 h 24"/>
                <a:gd name="T10" fmla="*/ 24 w 24"/>
                <a:gd name="T11" fmla="*/ 12 h 24"/>
                <a:gd name="T12" fmla="*/ 24 w 24"/>
                <a:gd name="T13" fmla="*/ 11 h 24"/>
                <a:gd name="T14" fmla="*/ 24 w 24"/>
                <a:gd name="T15" fmla="*/ 9 h 24"/>
                <a:gd name="T16" fmla="*/ 12 w 24"/>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12" y="0"/>
                  </a:moveTo>
                  <a:cubicBezTo>
                    <a:pt x="5" y="0"/>
                    <a:pt x="0" y="5"/>
                    <a:pt x="0" y="12"/>
                  </a:cubicBezTo>
                  <a:cubicBezTo>
                    <a:pt x="0" y="18"/>
                    <a:pt x="5" y="24"/>
                    <a:pt x="12" y="24"/>
                  </a:cubicBezTo>
                  <a:cubicBezTo>
                    <a:pt x="17" y="24"/>
                    <a:pt x="22" y="20"/>
                    <a:pt x="24" y="15"/>
                  </a:cubicBezTo>
                  <a:cubicBezTo>
                    <a:pt x="24" y="15"/>
                    <a:pt x="24" y="14"/>
                    <a:pt x="24" y="14"/>
                  </a:cubicBezTo>
                  <a:cubicBezTo>
                    <a:pt x="24" y="13"/>
                    <a:pt x="24" y="12"/>
                    <a:pt x="24" y="12"/>
                  </a:cubicBezTo>
                  <a:cubicBezTo>
                    <a:pt x="24" y="11"/>
                    <a:pt x="24" y="11"/>
                    <a:pt x="24" y="11"/>
                  </a:cubicBezTo>
                  <a:cubicBezTo>
                    <a:pt x="24" y="10"/>
                    <a:pt x="24" y="10"/>
                    <a:pt x="24" y="9"/>
                  </a:cubicBezTo>
                  <a:cubicBezTo>
                    <a:pt x="23" y="4"/>
                    <a:pt x="18" y="0"/>
                    <a:pt x="1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4" name="Freeform 121"/>
            <p:cNvSpPr>
              <a:spLocks/>
            </p:cNvSpPr>
            <p:nvPr/>
          </p:nvSpPr>
          <p:spPr bwMode="auto">
            <a:xfrm>
              <a:off x="8294200" y="3520385"/>
              <a:ext cx="30296" cy="24450"/>
            </a:xfrm>
            <a:custGeom>
              <a:avLst/>
              <a:gdLst>
                <a:gd name="T0" fmla="*/ 6 w 13"/>
                <a:gd name="T1" fmla="*/ 0 h 12"/>
                <a:gd name="T2" fmla="*/ 6 w 13"/>
                <a:gd name="T3" fmla="*/ 0 h 12"/>
                <a:gd name="T4" fmla="*/ 5 w 13"/>
                <a:gd name="T5" fmla="*/ 0 h 12"/>
                <a:gd name="T6" fmla="*/ 1 w 13"/>
                <a:gd name="T7" fmla="*/ 3 h 12"/>
                <a:gd name="T8" fmla="*/ 1 w 13"/>
                <a:gd name="T9" fmla="*/ 4 h 12"/>
                <a:gd name="T10" fmla="*/ 0 w 13"/>
                <a:gd name="T11" fmla="*/ 6 h 12"/>
                <a:gd name="T12" fmla="*/ 6 w 13"/>
                <a:gd name="T13" fmla="*/ 12 h 12"/>
                <a:gd name="T14" fmla="*/ 13 w 13"/>
                <a:gd name="T15" fmla="*/ 6 h 12"/>
                <a:gd name="T16" fmla="*/ 6 w 13"/>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2">
                  <a:moveTo>
                    <a:pt x="6" y="0"/>
                  </a:moveTo>
                  <a:cubicBezTo>
                    <a:pt x="6" y="0"/>
                    <a:pt x="6" y="0"/>
                    <a:pt x="6" y="0"/>
                  </a:cubicBezTo>
                  <a:cubicBezTo>
                    <a:pt x="6" y="0"/>
                    <a:pt x="5" y="0"/>
                    <a:pt x="5" y="0"/>
                  </a:cubicBezTo>
                  <a:cubicBezTo>
                    <a:pt x="3" y="1"/>
                    <a:pt x="2" y="1"/>
                    <a:pt x="1" y="3"/>
                  </a:cubicBezTo>
                  <a:cubicBezTo>
                    <a:pt x="1" y="3"/>
                    <a:pt x="1" y="4"/>
                    <a:pt x="1" y="4"/>
                  </a:cubicBezTo>
                  <a:cubicBezTo>
                    <a:pt x="0" y="5"/>
                    <a:pt x="0" y="5"/>
                    <a:pt x="0" y="6"/>
                  </a:cubicBezTo>
                  <a:cubicBezTo>
                    <a:pt x="0" y="9"/>
                    <a:pt x="3" y="12"/>
                    <a:pt x="6" y="12"/>
                  </a:cubicBezTo>
                  <a:cubicBezTo>
                    <a:pt x="10" y="12"/>
                    <a:pt x="13" y="9"/>
                    <a:pt x="13" y="6"/>
                  </a:cubicBezTo>
                  <a:cubicBezTo>
                    <a:pt x="13" y="3"/>
                    <a:pt x="10" y="0"/>
                    <a:pt x="6"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5" name="Freeform 5"/>
            <p:cNvSpPr>
              <a:spLocks noEditPoints="1"/>
            </p:cNvSpPr>
            <p:nvPr/>
          </p:nvSpPr>
          <p:spPr bwMode="auto">
            <a:xfrm>
              <a:off x="9593904" y="2916138"/>
              <a:ext cx="402543" cy="590394"/>
            </a:xfrm>
            <a:custGeom>
              <a:avLst/>
              <a:gdLst>
                <a:gd name="T0" fmla="*/ 1 w 95"/>
                <a:gd name="T1" fmla="*/ 149 h 153"/>
                <a:gd name="T2" fmla="*/ 5 w 95"/>
                <a:gd name="T3" fmla="*/ 148 h 153"/>
                <a:gd name="T4" fmla="*/ 4 w 95"/>
                <a:gd name="T5" fmla="*/ 146 h 153"/>
                <a:gd name="T6" fmla="*/ 4 w 95"/>
                <a:gd name="T7" fmla="*/ 146 h 153"/>
                <a:gd name="T8" fmla="*/ 11 w 95"/>
                <a:gd name="T9" fmla="*/ 140 h 153"/>
                <a:gd name="T10" fmla="*/ 8 w 95"/>
                <a:gd name="T11" fmla="*/ 145 h 153"/>
                <a:gd name="T12" fmla="*/ 11 w 95"/>
                <a:gd name="T13" fmla="*/ 140 h 153"/>
                <a:gd name="T14" fmla="*/ 3 w 95"/>
                <a:gd name="T15" fmla="*/ 144 h 153"/>
                <a:gd name="T16" fmla="*/ 7 w 95"/>
                <a:gd name="T17" fmla="*/ 139 h 153"/>
                <a:gd name="T18" fmla="*/ 8 w 95"/>
                <a:gd name="T19" fmla="*/ 137 h 153"/>
                <a:gd name="T20" fmla="*/ 8 w 95"/>
                <a:gd name="T21" fmla="*/ 137 h 153"/>
                <a:gd name="T22" fmla="*/ 16 w 95"/>
                <a:gd name="T23" fmla="*/ 137 h 153"/>
                <a:gd name="T24" fmla="*/ 12 w 95"/>
                <a:gd name="T25" fmla="*/ 138 h 153"/>
                <a:gd name="T26" fmla="*/ 16 w 95"/>
                <a:gd name="T27" fmla="*/ 137 h 153"/>
                <a:gd name="T28" fmla="*/ 15 w 95"/>
                <a:gd name="T29" fmla="*/ 135 h 153"/>
                <a:gd name="T30" fmla="*/ 21 w 95"/>
                <a:gd name="T31" fmla="*/ 132 h 153"/>
                <a:gd name="T32" fmla="*/ 9 w 95"/>
                <a:gd name="T33" fmla="*/ 130 h 153"/>
                <a:gd name="T34" fmla="*/ 9 w 95"/>
                <a:gd name="T35" fmla="*/ 135 h 153"/>
                <a:gd name="T36" fmla="*/ 9 w 95"/>
                <a:gd name="T37" fmla="*/ 130 h 153"/>
                <a:gd name="T38" fmla="*/ 20 w 95"/>
                <a:gd name="T39" fmla="*/ 130 h 153"/>
                <a:gd name="T40" fmla="*/ 28 w 95"/>
                <a:gd name="T41" fmla="*/ 124 h 153"/>
                <a:gd name="T42" fmla="*/ 28 w 95"/>
                <a:gd name="T43" fmla="*/ 122 h 153"/>
                <a:gd name="T44" fmla="*/ 30 w 95"/>
                <a:gd name="T45" fmla="*/ 123 h 153"/>
                <a:gd name="T46" fmla="*/ 14 w 95"/>
                <a:gd name="T47" fmla="*/ 119 h 153"/>
                <a:gd name="T48" fmla="*/ 12 w 95"/>
                <a:gd name="T49" fmla="*/ 128 h 153"/>
                <a:gd name="T50" fmla="*/ 14 w 95"/>
                <a:gd name="T51" fmla="*/ 119 h 153"/>
                <a:gd name="T52" fmla="*/ 14 w 95"/>
                <a:gd name="T53" fmla="*/ 118 h 153"/>
                <a:gd name="T54" fmla="*/ 17 w 95"/>
                <a:gd name="T55" fmla="*/ 117 h 153"/>
                <a:gd name="T56" fmla="*/ 20 w 95"/>
                <a:gd name="T57" fmla="*/ 109 h 153"/>
                <a:gd name="T58" fmla="*/ 16 w 95"/>
                <a:gd name="T59" fmla="*/ 114 h 153"/>
                <a:gd name="T60" fmla="*/ 20 w 95"/>
                <a:gd name="T61" fmla="*/ 109 h 153"/>
                <a:gd name="T62" fmla="*/ 19 w 95"/>
                <a:gd name="T63" fmla="*/ 106 h 153"/>
                <a:gd name="T64" fmla="*/ 21 w 95"/>
                <a:gd name="T65" fmla="*/ 105 h 153"/>
                <a:gd name="T66" fmla="*/ 32 w 95"/>
                <a:gd name="T67" fmla="*/ 80 h 153"/>
                <a:gd name="T68" fmla="*/ 21 w 95"/>
                <a:gd name="T69" fmla="*/ 102 h 153"/>
                <a:gd name="T70" fmla="*/ 32 w 95"/>
                <a:gd name="T71" fmla="*/ 80 h 153"/>
                <a:gd name="T72" fmla="*/ 31 w 95"/>
                <a:gd name="T73" fmla="*/ 76 h 153"/>
                <a:gd name="T74" fmla="*/ 33 w 95"/>
                <a:gd name="T75" fmla="*/ 77 h 153"/>
                <a:gd name="T76" fmla="*/ 33 w 95"/>
                <a:gd name="T77" fmla="*/ 71 h 153"/>
                <a:gd name="T78" fmla="*/ 32 w 95"/>
                <a:gd name="T79" fmla="*/ 74 h 153"/>
                <a:gd name="T80" fmla="*/ 34 w 95"/>
                <a:gd name="T81" fmla="*/ 74 h 153"/>
                <a:gd name="T82" fmla="*/ 35 w 95"/>
                <a:gd name="T83" fmla="*/ 71 h 153"/>
                <a:gd name="T84" fmla="*/ 35 w 95"/>
                <a:gd name="T85" fmla="*/ 71 h 153"/>
                <a:gd name="T86" fmla="*/ 81 w 95"/>
                <a:gd name="T87" fmla="*/ 69 h 153"/>
                <a:gd name="T88" fmla="*/ 29 w 95"/>
                <a:gd name="T89" fmla="*/ 121 h 153"/>
                <a:gd name="T90" fmla="*/ 81 w 95"/>
                <a:gd name="T91" fmla="*/ 69 h 153"/>
                <a:gd name="T92" fmla="*/ 91 w 95"/>
                <a:gd name="T93" fmla="*/ 52 h 153"/>
                <a:gd name="T94" fmla="*/ 81 w 95"/>
                <a:gd name="T95" fmla="*/ 67 h 153"/>
                <a:gd name="T96" fmla="*/ 94 w 95"/>
                <a:gd name="T97" fmla="*/ 56 h 153"/>
                <a:gd name="T98" fmla="*/ 94 w 95"/>
                <a:gd name="T99" fmla="*/ 54 h 153"/>
                <a:gd name="T100" fmla="*/ 92 w 95"/>
                <a:gd name="T101" fmla="*/ 48 h 153"/>
                <a:gd name="T102" fmla="*/ 91 w 95"/>
                <a:gd name="T103" fmla="*/ 50 h 153"/>
                <a:gd name="T104" fmla="*/ 92 w 95"/>
                <a:gd name="T105" fmla="*/ 48 h 153"/>
                <a:gd name="T106" fmla="*/ 74 w 95"/>
                <a:gd name="T107" fmla="*/ 1 h 153"/>
                <a:gd name="T108" fmla="*/ 91 w 95"/>
                <a:gd name="T109" fmla="*/ 46 h 153"/>
                <a:gd name="T110" fmla="*/ 63 w 95"/>
                <a:gd name="T111" fmla="*/ 0 h 153"/>
                <a:gd name="T112" fmla="*/ 35 w 95"/>
                <a:gd name="T113" fmla="*/ 70 h 153"/>
                <a:gd name="T114" fmla="*/ 65 w 95"/>
                <a:gd name="T115" fmla="*/ 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5" h="153">
                  <a:moveTo>
                    <a:pt x="2" y="146"/>
                  </a:moveTo>
                  <a:cubicBezTo>
                    <a:pt x="1" y="149"/>
                    <a:pt x="1" y="149"/>
                    <a:pt x="1" y="149"/>
                  </a:cubicBezTo>
                  <a:cubicBezTo>
                    <a:pt x="0" y="153"/>
                    <a:pt x="0" y="153"/>
                    <a:pt x="0" y="153"/>
                  </a:cubicBezTo>
                  <a:cubicBezTo>
                    <a:pt x="5" y="148"/>
                    <a:pt x="5" y="148"/>
                    <a:pt x="5" y="148"/>
                  </a:cubicBezTo>
                  <a:cubicBezTo>
                    <a:pt x="7" y="146"/>
                    <a:pt x="7" y="146"/>
                    <a:pt x="7" y="146"/>
                  </a:cubicBezTo>
                  <a:cubicBezTo>
                    <a:pt x="4" y="146"/>
                    <a:pt x="4" y="146"/>
                    <a:pt x="4" y="146"/>
                  </a:cubicBezTo>
                  <a:cubicBezTo>
                    <a:pt x="4" y="147"/>
                    <a:pt x="4" y="147"/>
                    <a:pt x="4" y="147"/>
                  </a:cubicBezTo>
                  <a:cubicBezTo>
                    <a:pt x="4" y="146"/>
                    <a:pt x="4" y="146"/>
                    <a:pt x="4" y="146"/>
                  </a:cubicBezTo>
                  <a:cubicBezTo>
                    <a:pt x="2" y="146"/>
                    <a:pt x="2" y="146"/>
                    <a:pt x="2" y="146"/>
                  </a:cubicBezTo>
                  <a:moveTo>
                    <a:pt x="11" y="140"/>
                  </a:moveTo>
                  <a:cubicBezTo>
                    <a:pt x="6" y="145"/>
                    <a:pt x="6" y="145"/>
                    <a:pt x="6" y="145"/>
                  </a:cubicBezTo>
                  <a:cubicBezTo>
                    <a:pt x="8" y="145"/>
                    <a:pt x="8" y="145"/>
                    <a:pt x="8" y="145"/>
                  </a:cubicBezTo>
                  <a:cubicBezTo>
                    <a:pt x="13" y="140"/>
                    <a:pt x="13" y="140"/>
                    <a:pt x="13" y="140"/>
                  </a:cubicBezTo>
                  <a:cubicBezTo>
                    <a:pt x="11" y="140"/>
                    <a:pt x="11" y="140"/>
                    <a:pt x="11" y="140"/>
                  </a:cubicBezTo>
                  <a:moveTo>
                    <a:pt x="5" y="139"/>
                  </a:moveTo>
                  <a:cubicBezTo>
                    <a:pt x="3" y="144"/>
                    <a:pt x="3" y="144"/>
                    <a:pt x="3" y="144"/>
                  </a:cubicBezTo>
                  <a:cubicBezTo>
                    <a:pt x="5" y="145"/>
                    <a:pt x="5" y="145"/>
                    <a:pt x="5" y="145"/>
                  </a:cubicBezTo>
                  <a:cubicBezTo>
                    <a:pt x="7" y="139"/>
                    <a:pt x="7" y="139"/>
                    <a:pt x="7" y="139"/>
                  </a:cubicBezTo>
                  <a:cubicBezTo>
                    <a:pt x="5" y="139"/>
                    <a:pt x="5" y="139"/>
                    <a:pt x="5" y="139"/>
                  </a:cubicBezTo>
                  <a:moveTo>
                    <a:pt x="8" y="137"/>
                  </a:moveTo>
                  <a:cubicBezTo>
                    <a:pt x="8" y="137"/>
                    <a:pt x="8" y="137"/>
                    <a:pt x="8" y="137"/>
                  </a:cubicBezTo>
                  <a:cubicBezTo>
                    <a:pt x="8" y="137"/>
                    <a:pt x="8" y="137"/>
                    <a:pt x="8" y="137"/>
                  </a:cubicBezTo>
                  <a:cubicBezTo>
                    <a:pt x="8" y="137"/>
                    <a:pt x="8" y="137"/>
                    <a:pt x="8" y="137"/>
                  </a:cubicBezTo>
                  <a:moveTo>
                    <a:pt x="16" y="137"/>
                  </a:moveTo>
                  <a:cubicBezTo>
                    <a:pt x="14" y="137"/>
                    <a:pt x="14" y="137"/>
                    <a:pt x="14" y="137"/>
                  </a:cubicBezTo>
                  <a:cubicBezTo>
                    <a:pt x="12" y="138"/>
                    <a:pt x="12" y="138"/>
                    <a:pt x="12" y="138"/>
                  </a:cubicBezTo>
                  <a:cubicBezTo>
                    <a:pt x="14" y="139"/>
                    <a:pt x="14" y="139"/>
                    <a:pt x="14" y="139"/>
                  </a:cubicBezTo>
                  <a:cubicBezTo>
                    <a:pt x="16" y="137"/>
                    <a:pt x="16" y="137"/>
                    <a:pt x="16" y="137"/>
                  </a:cubicBezTo>
                  <a:moveTo>
                    <a:pt x="19" y="131"/>
                  </a:moveTo>
                  <a:cubicBezTo>
                    <a:pt x="15" y="135"/>
                    <a:pt x="15" y="135"/>
                    <a:pt x="15" y="135"/>
                  </a:cubicBezTo>
                  <a:cubicBezTo>
                    <a:pt x="18" y="135"/>
                    <a:pt x="18" y="135"/>
                    <a:pt x="18" y="135"/>
                  </a:cubicBezTo>
                  <a:cubicBezTo>
                    <a:pt x="21" y="132"/>
                    <a:pt x="21" y="132"/>
                    <a:pt x="21" y="132"/>
                  </a:cubicBezTo>
                  <a:cubicBezTo>
                    <a:pt x="19" y="131"/>
                    <a:pt x="19" y="131"/>
                    <a:pt x="19" y="131"/>
                  </a:cubicBezTo>
                  <a:moveTo>
                    <a:pt x="9" y="130"/>
                  </a:moveTo>
                  <a:cubicBezTo>
                    <a:pt x="7" y="135"/>
                    <a:pt x="7" y="135"/>
                    <a:pt x="7" y="135"/>
                  </a:cubicBezTo>
                  <a:cubicBezTo>
                    <a:pt x="9" y="135"/>
                    <a:pt x="9" y="135"/>
                    <a:pt x="9" y="135"/>
                  </a:cubicBezTo>
                  <a:cubicBezTo>
                    <a:pt x="11" y="130"/>
                    <a:pt x="11" y="130"/>
                    <a:pt x="11" y="130"/>
                  </a:cubicBezTo>
                  <a:cubicBezTo>
                    <a:pt x="9" y="130"/>
                    <a:pt x="9" y="130"/>
                    <a:pt x="9" y="130"/>
                  </a:cubicBezTo>
                  <a:moveTo>
                    <a:pt x="27" y="123"/>
                  </a:moveTo>
                  <a:cubicBezTo>
                    <a:pt x="20" y="130"/>
                    <a:pt x="20" y="130"/>
                    <a:pt x="20" y="130"/>
                  </a:cubicBezTo>
                  <a:cubicBezTo>
                    <a:pt x="23" y="130"/>
                    <a:pt x="23" y="130"/>
                    <a:pt x="23" y="130"/>
                  </a:cubicBezTo>
                  <a:cubicBezTo>
                    <a:pt x="28" y="124"/>
                    <a:pt x="28" y="124"/>
                    <a:pt x="28" y="124"/>
                  </a:cubicBezTo>
                  <a:cubicBezTo>
                    <a:pt x="27" y="123"/>
                    <a:pt x="27" y="123"/>
                    <a:pt x="27" y="123"/>
                  </a:cubicBezTo>
                  <a:moveTo>
                    <a:pt x="28" y="122"/>
                  </a:moveTo>
                  <a:cubicBezTo>
                    <a:pt x="29" y="123"/>
                    <a:pt x="29" y="123"/>
                    <a:pt x="29" y="123"/>
                  </a:cubicBezTo>
                  <a:cubicBezTo>
                    <a:pt x="30" y="123"/>
                    <a:pt x="30" y="123"/>
                    <a:pt x="30" y="123"/>
                  </a:cubicBezTo>
                  <a:cubicBezTo>
                    <a:pt x="28" y="122"/>
                    <a:pt x="28" y="122"/>
                    <a:pt x="28" y="122"/>
                  </a:cubicBezTo>
                  <a:moveTo>
                    <a:pt x="14" y="119"/>
                  </a:moveTo>
                  <a:cubicBezTo>
                    <a:pt x="10" y="128"/>
                    <a:pt x="10" y="128"/>
                    <a:pt x="10" y="128"/>
                  </a:cubicBezTo>
                  <a:cubicBezTo>
                    <a:pt x="12" y="128"/>
                    <a:pt x="12" y="128"/>
                    <a:pt x="12" y="128"/>
                  </a:cubicBezTo>
                  <a:cubicBezTo>
                    <a:pt x="15" y="120"/>
                    <a:pt x="15" y="120"/>
                    <a:pt x="15" y="120"/>
                  </a:cubicBezTo>
                  <a:cubicBezTo>
                    <a:pt x="14" y="119"/>
                    <a:pt x="14" y="119"/>
                    <a:pt x="14" y="119"/>
                  </a:cubicBezTo>
                  <a:moveTo>
                    <a:pt x="15" y="116"/>
                  </a:moveTo>
                  <a:cubicBezTo>
                    <a:pt x="14" y="118"/>
                    <a:pt x="14" y="118"/>
                    <a:pt x="14" y="118"/>
                  </a:cubicBezTo>
                  <a:cubicBezTo>
                    <a:pt x="16" y="118"/>
                    <a:pt x="16" y="118"/>
                    <a:pt x="16" y="118"/>
                  </a:cubicBezTo>
                  <a:cubicBezTo>
                    <a:pt x="17" y="117"/>
                    <a:pt x="17" y="117"/>
                    <a:pt x="17" y="117"/>
                  </a:cubicBezTo>
                  <a:cubicBezTo>
                    <a:pt x="15" y="116"/>
                    <a:pt x="15" y="116"/>
                    <a:pt x="15" y="116"/>
                  </a:cubicBezTo>
                  <a:moveTo>
                    <a:pt x="20" y="109"/>
                  </a:moveTo>
                  <a:cubicBezTo>
                    <a:pt x="17" y="111"/>
                    <a:pt x="17" y="111"/>
                    <a:pt x="17" y="111"/>
                  </a:cubicBezTo>
                  <a:cubicBezTo>
                    <a:pt x="16" y="114"/>
                    <a:pt x="16" y="114"/>
                    <a:pt x="16" y="114"/>
                  </a:cubicBezTo>
                  <a:cubicBezTo>
                    <a:pt x="17" y="115"/>
                    <a:pt x="17" y="115"/>
                    <a:pt x="17" y="115"/>
                  </a:cubicBezTo>
                  <a:cubicBezTo>
                    <a:pt x="20" y="109"/>
                    <a:pt x="20" y="109"/>
                    <a:pt x="20" y="109"/>
                  </a:cubicBezTo>
                  <a:moveTo>
                    <a:pt x="22" y="103"/>
                  </a:moveTo>
                  <a:cubicBezTo>
                    <a:pt x="19" y="106"/>
                    <a:pt x="19" y="106"/>
                    <a:pt x="19" y="106"/>
                  </a:cubicBezTo>
                  <a:cubicBezTo>
                    <a:pt x="18" y="108"/>
                    <a:pt x="18" y="108"/>
                    <a:pt x="18" y="108"/>
                  </a:cubicBezTo>
                  <a:cubicBezTo>
                    <a:pt x="21" y="105"/>
                    <a:pt x="21" y="105"/>
                    <a:pt x="21" y="105"/>
                  </a:cubicBezTo>
                  <a:cubicBezTo>
                    <a:pt x="22" y="103"/>
                    <a:pt x="22" y="103"/>
                    <a:pt x="22" y="103"/>
                  </a:cubicBezTo>
                  <a:moveTo>
                    <a:pt x="32" y="80"/>
                  </a:moveTo>
                  <a:cubicBezTo>
                    <a:pt x="30" y="81"/>
                    <a:pt x="30" y="81"/>
                    <a:pt x="30" y="81"/>
                  </a:cubicBezTo>
                  <a:cubicBezTo>
                    <a:pt x="21" y="102"/>
                    <a:pt x="21" y="102"/>
                    <a:pt x="21" y="102"/>
                  </a:cubicBezTo>
                  <a:cubicBezTo>
                    <a:pt x="24" y="100"/>
                    <a:pt x="24" y="100"/>
                    <a:pt x="24" y="100"/>
                  </a:cubicBezTo>
                  <a:cubicBezTo>
                    <a:pt x="32" y="80"/>
                    <a:pt x="32" y="80"/>
                    <a:pt x="32" y="80"/>
                  </a:cubicBezTo>
                  <a:moveTo>
                    <a:pt x="33" y="76"/>
                  </a:moveTo>
                  <a:cubicBezTo>
                    <a:pt x="31" y="76"/>
                    <a:pt x="31" y="76"/>
                    <a:pt x="31" y="76"/>
                  </a:cubicBezTo>
                  <a:cubicBezTo>
                    <a:pt x="31" y="78"/>
                    <a:pt x="31" y="78"/>
                    <a:pt x="31" y="78"/>
                  </a:cubicBezTo>
                  <a:cubicBezTo>
                    <a:pt x="33" y="77"/>
                    <a:pt x="33" y="77"/>
                    <a:pt x="33" y="77"/>
                  </a:cubicBezTo>
                  <a:cubicBezTo>
                    <a:pt x="33" y="76"/>
                    <a:pt x="33" y="76"/>
                    <a:pt x="33" y="76"/>
                  </a:cubicBezTo>
                  <a:moveTo>
                    <a:pt x="33" y="71"/>
                  </a:moveTo>
                  <a:cubicBezTo>
                    <a:pt x="33" y="71"/>
                    <a:pt x="33" y="71"/>
                    <a:pt x="33" y="71"/>
                  </a:cubicBezTo>
                  <a:cubicBezTo>
                    <a:pt x="32" y="74"/>
                    <a:pt x="32" y="74"/>
                    <a:pt x="32" y="74"/>
                  </a:cubicBezTo>
                  <a:cubicBezTo>
                    <a:pt x="34" y="74"/>
                    <a:pt x="34" y="74"/>
                    <a:pt x="34" y="74"/>
                  </a:cubicBezTo>
                  <a:cubicBezTo>
                    <a:pt x="34" y="74"/>
                    <a:pt x="34" y="74"/>
                    <a:pt x="34" y="74"/>
                  </a:cubicBezTo>
                  <a:cubicBezTo>
                    <a:pt x="33" y="71"/>
                    <a:pt x="33" y="71"/>
                    <a:pt x="33" y="71"/>
                  </a:cubicBezTo>
                  <a:moveTo>
                    <a:pt x="35" y="71"/>
                  </a:moveTo>
                  <a:cubicBezTo>
                    <a:pt x="35" y="71"/>
                    <a:pt x="35" y="71"/>
                    <a:pt x="35" y="71"/>
                  </a:cubicBezTo>
                  <a:cubicBezTo>
                    <a:pt x="35" y="71"/>
                    <a:pt x="35" y="71"/>
                    <a:pt x="35" y="71"/>
                  </a:cubicBezTo>
                  <a:cubicBezTo>
                    <a:pt x="35" y="71"/>
                    <a:pt x="35" y="71"/>
                    <a:pt x="35" y="71"/>
                  </a:cubicBezTo>
                  <a:moveTo>
                    <a:pt x="81" y="69"/>
                  </a:moveTo>
                  <a:cubicBezTo>
                    <a:pt x="78" y="70"/>
                    <a:pt x="78" y="70"/>
                    <a:pt x="78" y="70"/>
                  </a:cubicBezTo>
                  <a:cubicBezTo>
                    <a:pt x="29" y="121"/>
                    <a:pt x="29" y="121"/>
                    <a:pt x="29" y="121"/>
                  </a:cubicBezTo>
                  <a:cubicBezTo>
                    <a:pt x="31" y="121"/>
                    <a:pt x="31" y="121"/>
                    <a:pt x="31" y="121"/>
                  </a:cubicBezTo>
                  <a:cubicBezTo>
                    <a:pt x="81" y="69"/>
                    <a:pt x="81" y="69"/>
                    <a:pt x="81" y="69"/>
                  </a:cubicBezTo>
                  <a:moveTo>
                    <a:pt x="93" y="50"/>
                  </a:moveTo>
                  <a:cubicBezTo>
                    <a:pt x="91" y="52"/>
                    <a:pt x="91" y="52"/>
                    <a:pt x="91" y="52"/>
                  </a:cubicBezTo>
                  <a:cubicBezTo>
                    <a:pt x="93" y="55"/>
                    <a:pt x="93" y="55"/>
                    <a:pt x="93" y="55"/>
                  </a:cubicBezTo>
                  <a:cubicBezTo>
                    <a:pt x="81" y="67"/>
                    <a:pt x="81" y="67"/>
                    <a:pt x="81" y="67"/>
                  </a:cubicBezTo>
                  <a:cubicBezTo>
                    <a:pt x="84" y="67"/>
                    <a:pt x="84" y="67"/>
                    <a:pt x="84" y="67"/>
                  </a:cubicBezTo>
                  <a:cubicBezTo>
                    <a:pt x="94" y="56"/>
                    <a:pt x="94" y="56"/>
                    <a:pt x="94" y="56"/>
                  </a:cubicBezTo>
                  <a:cubicBezTo>
                    <a:pt x="95" y="55"/>
                    <a:pt x="95" y="55"/>
                    <a:pt x="95" y="55"/>
                  </a:cubicBezTo>
                  <a:cubicBezTo>
                    <a:pt x="94" y="54"/>
                    <a:pt x="94" y="54"/>
                    <a:pt x="94" y="54"/>
                  </a:cubicBezTo>
                  <a:cubicBezTo>
                    <a:pt x="93" y="50"/>
                    <a:pt x="93" y="50"/>
                    <a:pt x="93" y="50"/>
                  </a:cubicBezTo>
                  <a:moveTo>
                    <a:pt x="92" y="48"/>
                  </a:moveTo>
                  <a:cubicBezTo>
                    <a:pt x="90" y="49"/>
                    <a:pt x="90" y="49"/>
                    <a:pt x="90" y="49"/>
                  </a:cubicBezTo>
                  <a:cubicBezTo>
                    <a:pt x="91" y="50"/>
                    <a:pt x="91" y="50"/>
                    <a:pt x="91" y="50"/>
                  </a:cubicBezTo>
                  <a:cubicBezTo>
                    <a:pt x="92" y="49"/>
                    <a:pt x="92" y="49"/>
                    <a:pt x="92" y="49"/>
                  </a:cubicBezTo>
                  <a:cubicBezTo>
                    <a:pt x="92" y="48"/>
                    <a:pt x="92" y="48"/>
                    <a:pt x="92" y="48"/>
                  </a:cubicBezTo>
                  <a:moveTo>
                    <a:pt x="75" y="0"/>
                  </a:moveTo>
                  <a:cubicBezTo>
                    <a:pt x="75" y="1"/>
                    <a:pt x="74" y="1"/>
                    <a:pt x="74" y="1"/>
                  </a:cubicBezTo>
                  <a:cubicBezTo>
                    <a:pt x="90" y="47"/>
                    <a:pt x="90" y="47"/>
                    <a:pt x="90" y="47"/>
                  </a:cubicBezTo>
                  <a:cubicBezTo>
                    <a:pt x="91" y="46"/>
                    <a:pt x="91" y="46"/>
                    <a:pt x="91" y="46"/>
                  </a:cubicBezTo>
                  <a:cubicBezTo>
                    <a:pt x="75" y="0"/>
                    <a:pt x="75" y="0"/>
                    <a:pt x="75" y="0"/>
                  </a:cubicBezTo>
                  <a:moveTo>
                    <a:pt x="63" y="0"/>
                  </a:moveTo>
                  <a:cubicBezTo>
                    <a:pt x="34" y="69"/>
                    <a:pt x="34" y="69"/>
                    <a:pt x="34" y="69"/>
                  </a:cubicBezTo>
                  <a:cubicBezTo>
                    <a:pt x="35" y="70"/>
                    <a:pt x="35" y="70"/>
                    <a:pt x="35" y="70"/>
                  </a:cubicBezTo>
                  <a:cubicBezTo>
                    <a:pt x="36" y="69"/>
                    <a:pt x="36" y="69"/>
                    <a:pt x="36" y="69"/>
                  </a:cubicBezTo>
                  <a:cubicBezTo>
                    <a:pt x="65" y="1"/>
                    <a:pt x="65" y="1"/>
                    <a:pt x="65" y="1"/>
                  </a:cubicBezTo>
                  <a:cubicBezTo>
                    <a:pt x="64" y="1"/>
                    <a:pt x="64" y="0"/>
                    <a:pt x="6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6" name="Freeform 6"/>
            <p:cNvSpPr>
              <a:spLocks noEditPoints="1"/>
            </p:cNvSpPr>
            <p:nvPr/>
          </p:nvSpPr>
          <p:spPr bwMode="auto">
            <a:xfrm>
              <a:off x="8951626" y="2881983"/>
              <a:ext cx="799717" cy="683101"/>
            </a:xfrm>
            <a:custGeom>
              <a:avLst/>
              <a:gdLst>
                <a:gd name="T0" fmla="*/ 5 w 189"/>
                <a:gd name="T1" fmla="*/ 174 h 177"/>
                <a:gd name="T2" fmla="*/ 26 w 189"/>
                <a:gd name="T3" fmla="*/ 162 h 177"/>
                <a:gd name="T4" fmla="*/ 26 w 189"/>
                <a:gd name="T5" fmla="*/ 162 h 177"/>
                <a:gd name="T6" fmla="*/ 29 w 189"/>
                <a:gd name="T7" fmla="*/ 163 h 177"/>
                <a:gd name="T8" fmla="*/ 21 w 189"/>
                <a:gd name="T9" fmla="*/ 154 h 177"/>
                <a:gd name="T10" fmla="*/ 4 w 189"/>
                <a:gd name="T11" fmla="*/ 171 h 177"/>
                <a:gd name="T12" fmla="*/ 24 w 189"/>
                <a:gd name="T13" fmla="*/ 165 h 177"/>
                <a:gd name="T14" fmla="*/ 21 w 189"/>
                <a:gd name="T15" fmla="*/ 154 h 177"/>
                <a:gd name="T16" fmla="*/ 46 w 189"/>
                <a:gd name="T17" fmla="*/ 153 h 177"/>
                <a:gd name="T18" fmla="*/ 47 w 189"/>
                <a:gd name="T19" fmla="*/ 154 h 177"/>
                <a:gd name="T20" fmla="*/ 48 w 189"/>
                <a:gd name="T21" fmla="*/ 152 h 177"/>
                <a:gd name="T22" fmla="*/ 23 w 189"/>
                <a:gd name="T23" fmla="*/ 148 h 177"/>
                <a:gd name="T24" fmla="*/ 22 w 189"/>
                <a:gd name="T25" fmla="*/ 152 h 177"/>
                <a:gd name="T26" fmla="*/ 61 w 189"/>
                <a:gd name="T27" fmla="*/ 147 h 177"/>
                <a:gd name="T28" fmla="*/ 61 w 189"/>
                <a:gd name="T29" fmla="*/ 147 h 177"/>
                <a:gd name="T30" fmla="*/ 55 w 189"/>
                <a:gd name="T31" fmla="*/ 150 h 177"/>
                <a:gd name="T32" fmla="*/ 27 w 189"/>
                <a:gd name="T33" fmla="*/ 144 h 177"/>
                <a:gd name="T34" fmla="*/ 29 w 189"/>
                <a:gd name="T35" fmla="*/ 144 h 177"/>
                <a:gd name="T36" fmla="*/ 62 w 189"/>
                <a:gd name="T37" fmla="*/ 145 h 177"/>
                <a:gd name="T38" fmla="*/ 86 w 189"/>
                <a:gd name="T39" fmla="*/ 133 h 177"/>
                <a:gd name="T40" fmla="*/ 31 w 189"/>
                <a:gd name="T41" fmla="*/ 142 h 177"/>
                <a:gd name="T42" fmla="*/ 95 w 189"/>
                <a:gd name="T43" fmla="*/ 129 h 177"/>
                <a:gd name="T44" fmla="*/ 98 w 189"/>
                <a:gd name="T45" fmla="*/ 130 h 177"/>
                <a:gd name="T46" fmla="*/ 39 w 189"/>
                <a:gd name="T47" fmla="*/ 129 h 177"/>
                <a:gd name="T48" fmla="*/ 43 w 189"/>
                <a:gd name="T49" fmla="*/ 124 h 177"/>
                <a:gd name="T50" fmla="*/ 46 w 189"/>
                <a:gd name="T51" fmla="*/ 123 h 177"/>
                <a:gd name="T52" fmla="*/ 112 w 189"/>
                <a:gd name="T53" fmla="*/ 121 h 177"/>
                <a:gd name="T54" fmla="*/ 113 w 189"/>
                <a:gd name="T55" fmla="*/ 123 h 177"/>
                <a:gd name="T56" fmla="*/ 113 w 189"/>
                <a:gd name="T57" fmla="*/ 120 h 177"/>
                <a:gd name="T58" fmla="*/ 117 w 189"/>
                <a:gd name="T59" fmla="*/ 119 h 177"/>
                <a:gd name="T60" fmla="*/ 123 w 189"/>
                <a:gd name="T61" fmla="*/ 118 h 177"/>
                <a:gd name="T62" fmla="*/ 58 w 189"/>
                <a:gd name="T63" fmla="*/ 106 h 177"/>
                <a:gd name="T64" fmla="*/ 60 w 189"/>
                <a:gd name="T65" fmla="*/ 107 h 177"/>
                <a:gd name="T66" fmla="*/ 61 w 189"/>
                <a:gd name="T67" fmla="*/ 102 h 177"/>
                <a:gd name="T68" fmla="*/ 64 w 189"/>
                <a:gd name="T69" fmla="*/ 102 h 177"/>
                <a:gd name="T70" fmla="*/ 145 w 189"/>
                <a:gd name="T71" fmla="*/ 107 h 177"/>
                <a:gd name="T72" fmla="*/ 75 w 189"/>
                <a:gd name="T73" fmla="*/ 89 h 177"/>
                <a:gd name="T74" fmla="*/ 65 w 189"/>
                <a:gd name="T75" fmla="*/ 100 h 177"/>
                <a:gd name="T76" fmla="*/ 187 w 189"/>
                <a:gd name="T77" fmla="*/ 85 h 177"/>
                <a:gd name="T78" fmla="*/ 183 w 189"/>
                <a:gd name="T79" fmla="*/ 87 h 177"/>
                <a:gd name="T80" fmla="*/ 182 w 189"/>
                <a:gd name="T81" fmla="*/ 90 h 177"/>
                <a:gd name="T82" fmla="*/ 189 w 189"/>
                <a:gd name="T83" fmla="*/ 86 h 177"/>
                <a:gd name="T84" fmla="*/ 187 w 189"/>
                <a:gd name="T85" fmla="*/ 80 h 177"/>
                <a:gd name="T86" fmla="*/ 186 w 189"/>
                <a:gd name="T87" fmla="*/ 83 h 177"/>
                <a:gd name="T88" fmla="*/ 187 w 189"/>
                <a:gd name="T89" fmla="*/ 80 h 177"/>
                <a:gd name="T90" fmla="*/ 185 w 189"/>
                <a:gd name="T91" fmla="*/ 79 h 177"/>
                <a:gd name="T92" fmla="*/ 180 w 189"/>
                <a:gd name="T93" fmla="*/ 58 h 177"/>
                <a:gd name="T94" fmla="*/ 178 w 189"/>
                <a:gd name="T95" fmla="*/ 58 h 177"/>
                <a:gd name="T96" fmla="*/ 117 w 189"/>
                <a:gd name="T97" fmla="*/ 35 h 177"/>
                <a:gd name="T98" fmla="*/ 113 w 189"/>
                <a:gd name="T99" fmla="*/ 42 h 177"/>
                <a:gd name="T100" fmla="*/ 128 w 189"/>
                <a:gd name="T101" fmla="*/ 20 h 177"/>
                <a:gd name="T102" fmla="*/ 131 w 189"/>
                <a:gd name="T103" fmla="*/ 20 h 177"/>
                <a:gd name="T104" fmla="*/ 175 w 189"/>
                <a:gd name="T105" fmla="*/ 50 h 177"/>
                <a:gd name="T106" fmla="*/ 160 w 189"/>
                <a:gd name="T107" fmla="*/ 1 h 177"/>
                <a:gd name="T108" fmla="*/ 165 w 189"/>
                <a:gd name="T109" fmla="*/ 16 h 177"/>
                <a:gd name="T110" fmla="*/ 130 w 189"/>
                <a:gd name="T111" fmla="*/ 18 h 177"/>
                <a:gd name="T112" fmla="*/ 145 w 189"/>
                <a:gd name="T11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9" h="177">
                  <a:moveTo>
                    <a:pt x="3" y="173"/>
                  </a:moveTo>
                  <a:cubicBezTo>
                    <a:pt x="0" y="177"/>
                    <a:pt x="0" y="177"/>
                    <a:pt x="0" y="177"/>
                  </a:cubicBezTo>
                  <a:cubicBezTo>
                    <a:pt x="5" y="174"/>
                    <a:pt x="5" y="174"/>
                    <a:pt x="5" y="174"/>
                  </a:cubicBezTo>
                  <a:cubicBezTo>
                    <a:pt x="3" y="173"/>
                    <a:pt x="3" y="173"/>
                    <a:pt x="3" y="173"/>
                  </a:cubicBezTo>
                  <a:moveTo>
                    <a:pt x="26" y="162"/>
                  </a:moveTo>
                  <a:cubicBezTo>
                    <a:pt x="26" y="162"/>
                    <a:pt x="26" y="162"/>
                    <a:pt x="26" y="162"/>
                  </a:cubicBezTo>
                  <a:cubicBezTo>
                    <a:pt x="26" y="164"/>
                    <a:pt x="26" y="164"/>
                    <a:pt x="26" y="164"/>
                  </a:cubicBezTo>
                  <a:cubicBezTo>
                    <a:pt x="27" y="163"/>
                    <a:pt x="27" y="163"/>
                    <a:pt x="27" y="163"/>
                  </a:cubicBezTo>
                  <a:cubicBezTo>
                    <a:pt x="26" y="162"/>
                    <a:pt x="26" y="162"/>
                    <a:pt x="26" y="162"/>
                  </a:cubicBezTo>
                  <a:moveTo>
                    <a:pt x="41" y="155"/>
                  </a:moveTo>
                  <a:cubicBezTo>
                    <a:pt x="28" y="161"/>
                    <a:pt x="28" y="161"/>
                    <a:pt x="28" y="161"/>
                  </a:cubicBezTo>
                  <a:cubicBezTo>
                    <a:pt x="29" y="163"/>
                    <a:pt x="29" y="163"/>
                    <a:pt x="29" y="163"/>
                  </a:cubicBezTo>
                  <a:cubicBezTo>
                    <a:pt x="41" y="157"/>
                    <a:pt x="41" y="157"/>
                    <a:pt x="41" y="157"/>
                  </a:cubicBezTo>
                  <a:cubicBezTo>
                    <a:pt x="41" y="155"/>
                    <a:pt x="41" y="155"/>
                    <a:pt x="41" y="155"/>
                  </a:cubicBezTo>
                  <a:moveTo>
                    <a:pt x="21" y="154"/>
                  </a:moveTo>
                  <a:cubicBezTo>
                    <a:pt x="18" y="154"/>
                    <a:pt x="18" y="154"/>
                    <a:pt x="18" y="154"/>
                  </a:cubicBezTo>
                  <a:cubicBezTo>
                    <a:pt x="5" y="170"/>
                    <a:pt x="5" y="170"/>
                    <a:pt x="5" y="170"/>
                  </a:cubicBezTo>
                  <a:cubicBezTo>
                    <a:pt x="4" y="171"/>
                    <a:pt x="4" y="171"/>
                    <a:pt x="4" y="171"/>
                  </a:cubicBezTo>
                  <a:cubicBezTo>
                    <a:pt x="7" y="173"/>
                    <a:pt x="7" y="173"/>
                    <a:pt x="7" y="173"/>
                  </a:cubicBezTo>
                  <a:cubicBezTo>
                    <a:pt x="7" y="173"/>
                    <a:pt x="7" y="173"/>
                    <a:pt x="7" y="173"/>
                  </a:cubicBezTo>
                  <a:cubicBezTo>
                    <a:pt x="24" y="165"/>
                    <a:pt x="24" y="165"/>
                    <a:pt x="24" y="165"/>
                  </a:cubicBezTo>
                  <a:cubicBezTo>
                    <a:pt x="24" y="163"/>
                    <a:pt x="24" y="163"/>
                    <a:pt x="24" y="163"/>
                  </a:cubicBezTo>
                  <a:cubicBezTo>
                    <a:pt x="7" y="171"/>
                    <a:pt x="7" y="171"/>
                    <a:pt x="7" y="171"/>
                  </a:cubicBezTo>
                  <a:cubicBezTo>
                    <a:pt x="21" y="154"/>
                    <a:pt x="21" y="154"/>
                    <a:pt x="21" y="154"/>
                  </a:cubicBezTo>
                  <a:cubicBezTo>
                    <a:pt x="21" y="154"/>
                    <a:pt x="21" y="154"/>
                    <a:pt x="21" y="154"/>
                  </a:cubicBezTo>
                  <a:moveTo>
                    <a:pt x="46" y="153"/>
                  </a:moveTo>
                  <a:cubicBezTo>
                    <a:pt x="46" y="153"/>
                    <a:pt x="46" y="153"/>
                    <a:pt x="46" y="153"/>
                  </a:cubicBezTo>
                  <a:cubicBezTo>
                    <a:pt x="42" y="154"/>
                    <a:pt x="42" y="154"/>
                    <a:pt x="42" y="154"/>
                  </a:cubicBezTo>
                  <a:cubicBezTo>
                    <a:pt x="43" y="156"/>
                    <a:pt x="43" y="156"/>
                    <a:pt x="43" y="156"/>
                  </a:cubicBezTo>
                  <a:cubicBezTo>
                    <a:pt x="47" y="154"/>
                    <a:pt x="47" y="154"/>
                    <a:pt x="47" y="154"/>
                  </a:cubicBezTo>
                  <a:cubicBezTo>
                    <a:pt x="46" y="153"/>
                    <a:pt x="46" y="153"/>
                    <a:pt x="46" y="153"/>
                  </a:cubicBezTo>
                  <a:moveTo>
                    <a:pt x="51" y="152"/>
                  </a:moveTo>
                  <a:cubicBezTo>
                    <a:pt x="48" y="152"/>
                    <a:pt x="48" y="152"/>
                    <a:pt x="48" y="152"/>
                  </a:cubicBezTo>
                  <a:cubicBezTo>
                    <a:pt x="48" y="153"/>
                    <a:pt x="48" y="153"/>
                    <a:pt x="48" y="153"/>
                  </a:cubicBezTo>
                  <a:cubicBezTo>
                    <a:pt x="51" y="152"/>
                    <a:pt x="51" y="152"/>
                    <a:pt x="51" y="152"/>
                  </a:cubicBezTo>
                  <a:moveTo>
                    <a:pt x="23" y="148"/>
                  </a:moveTo>
                  <a:cubicBezTo>
                    <a:pt x="21" y="151"/>
                    <a:pt x="21" y="151"/>
                    <a:pt x="21" y="151"/>
                  </a:cubicBezTo>
                  <a:cubicBezTo>
                    <a:pt x="22" y="152"/>
                    <a:pt x="22" y="152"/>
                    <a:pt x="22" y="152"/>
                  </a:cubicBezTo>
                  <a:cubicBezTo>
                    <a:pt x="22" y="152"/>
                    <a:pt x="22" y="152"/>
                    <a:pt x="22" y="152"/>
                  </a:cubicBezTo>
                  <a:cubicBezTo>
                    <a:pt x="23" y="151"/>
                    <a:pt x="23" y="151"/>
                    <a:pt x="23" y="151"/>
                  </a:cubicBezTo>
                  <a:cubicBezTo>
                    <a:pt x="23" y="148"/>
                    <a:pt x="23" y="148"/>
                    <a:pt x="23" y="148"/>
                  </a:cubicBezTo>
                  <a:moveTo>
                    <a:pt x="61" y="147"/>
                  </a:moveTo>
                  <a:cubicBezTo>
                    <a:pt x="60" y="148"/>
                    <a:pt x="60" y="148"/>
                    <a:pt x="60" y="148"/>
                  </a:cubicBezTo>
                  <a:cubicBezTo>
                    <a:pt x="62" y="147"/>
                    <a:pt x="62" y="147"/>
                    <a:pt x="62" y="147"/>
                  </a:cubicBezTo>
                  <a:cubicBezTo>
                    <a:pt x="61" y="147"/>
                    <a:pt x="61" y="147"/>
                    <a:pt x="61" y="147"/>
                  </a:cubicBezTo>
                  <a:moveTo>
                    <a:pt x="59" y="146"/>
                  </a:moveTo>
                  <a:cubicBezTo>
                    <a:pt x="50" y="151"/>
                    <a:pt x="50" y="151"/>
                    <a:pt x="50" y="151"/>
                  </a:cubicBezTo>
                  <a:cubicBezTo>
                    <a:pt x="55" y="150"/>
                    <a:pt x="55" y="150"/>
                    <a:pt x="55" y="150"/>
                  </a:cubicBezTo>
                  <a:cubicBezTo>
                    <a:pt x="57" y="149"/>
                    <a:pt x="57" y="149"/>
                    <a:pt x="57" y="149"/>
                  </a:cubicBezTo>
                  <a:cubicBezTo>
                    <a:pt x="59" y="146"/>
                    <a:pt x="59" y="146"/>
                    <a:pt x="59" y="146"/>
                  </a:cubicBezTo>
                  <a:moveTo>
                    <a:pt x="27" y="144"/>
                  </a:moveTo>
                  <a:cubicBezTo>
                    <a:pt x="25" y="146"/>
                    <a:pt x="25" y="146"/>
                    <a:pt x="25" y="146"/>
                  </a:cubicBezTo>
                  <a:cubicBezTo>
                    <a:pt x="25" y="149"/>
                    <a:pt x="25" y="149"/>
                    <a:pt x="25" y="149"/>
                  </a:cubicBezTo>
                  <a:cubicBezTo>
                    <a:pt x="29" y="144"/>
                    <a:pt x="29" y="144"/>
                    <a:pt x="29" y="144"/>
                  </a:cubicBezTo>
                  <a:cubicBezTo>
                    <a:pt x="27" y="144"/>
                    <a:pt x="27" y="144"/>
                    <a:pt x="27" y="144"/>
                  </a:cubicBezTo>
                  <a:moveTo>
                    <a:pt x="86" y="133"/>
                  </a:moveTo>
                  <a:cubicBezTo>
                    <a:pt x="62" y="145"/>
                    <a:pt x="62" y="145"/>
                    <a:pt x="62" y="145"/>
                  </a:cubicBezTo>
                  <a:cubicBezTo>
                    <a:pt x="66" y="145"/>
                    <a:pt x="66" y="145"/>
                    <a:pt x="66" y="145"/>
                  </a:cubicBezTo>
                  <a:cubicBezTo>
                    <a:pt x="89" y="134"/>
                    <a:pt x="89" y="134"/>
                    <a:pt x="89" y="134"/>
                  </a:cubicBezTo>
                  <a:cubicBezTo>
                    <a:pt x="86" y="133"/>
                    <a:pt x="86" y="133"/>
                    <a:pt x="86" y="133"/>
                  </a:cubicBezTo>
                  <a:moveTo>
                    <a:pt x="37" y="131"/>
                  </a:moveTo>
                  <a:cubicBezTo>
                    <a:pt x="29" y="142"/>
                    <a:pt x="29" y="142"/>
                    <a:pt x="29" y="142"/>
                  </a:cubicBezTo>
                  <a:cubicBezTo>
                    <a:pt x="31" y="142"/>
                    <a:pt x="31" y="142"/>
                    <a:pt x="31" y="142"/>
                  </a:cubicBezTo>
                  <a:cubicBezTo>
                    <a:pt x="38" y="134"/>
                    <a:pt x="38" y="134"/>
                    <a:pt x="38" y="134"/>
                  </a:cubicBezTo>
                  <a:cubicBezTo>
                    <a:pt x="37" y="131"/>
                    <a:pt x="37" y="131"/>
                    <a:pt x="37" y="131"/>
                  </a:cubicBezTo>
                  <a:moveTo>
                    <a:pt x="95" y="129"/>
                  </a:moveTo>
                  <a:cubicBezTo>
                    <a:pt x="89" y="132"/>
                    <a:pt x="89" y="132"/>
                    <a:pt x="89" y="132"/>
                  </a:cubicBezTo>
                  <a:cubicBezTo>
                    <a:pt x="92" y="133"/>
                    <a:pt x="92" y="133"/>
                    <a:pt x="92" y="133"/>
                  </a:cubicBezTo>
                  <a:cubicBezTo>
                    <a:pt x="98" y="130"/>
                    <a:pt x="98" y="130"/>
                    <a:pt x="98" y="130"/>
                  </a:cubicBezTo>
                  <a:cubicBezTo>
                    <a:pt x="95" y="129"/>
                    <a:pt x="95" y="129"/>
                    <a:pt x="95" y="129"/>
                  </a:cubicBezTo>
                  <a:moveTo>
                    <a:pt x="43" y="124"/>
                  </a:moveTo>
                  <a:cubicBezTo>
                    <a:pt x="39" y="129"/>
                    <a:pt x="39" y="129"/>
                    <a:pt x="39" y="129"/>
                  </a:cubicBezTo>
                  <a:cubicBezTo>
                    <a:pt x="40" y="131"/>
                    <a:pt x="40" y="131"/>
                    <a:pt x="40" y="131"/>
                  </a:cubicBezTo>
                  <a:cubicBezTo>
                    <a:pt x="45" y="125"/>
                    <a:pt x="45" y="125"/>
                    <a:pt x="45" y="125"/>
                  </a:cubicBezTo>
                  <a:cubicBezTo>
                    <a:pt x="43" y="124"/>
                    <a:pt x="43" y="124"/>
                    <a:pt x="43" y="124"/>
                  </a:cubicBezTo>
                  <a:moveTo>
                    <a:pt x="45" y="122"/>
                  </a:moveTo>
                  <a:cubicBezTo>
                    <a:pt x="44" y="123"/>
                    <a:pt x="44" y="123"/>
                    <a:pt x="44" y="123"/>
                  </a:cubicBezTo>
                  <a:cubicBezTo>
                    <a:pt x="46" y="123"/>
                    <a:pt x="46" y="123"/>
                    <a:pt x="46" y="123"/>
                  </a:cubicBezTo>
                  <a:cubicBezTo>
                    <a:pt x="47" y="123"/>
                    <a:pt x="47" y="123"/>
                    <a:pt x="47" y="123"/>
                  </a:cubicBezTo>
                  <a:cubicBezTo>
                    <a:pt x="45" y="122"/>
                    <a:pt x="45" y="122"/>
                    <a:pt x="45" y="122"/>
                  </a:cubicBezTo>
                  <a:moveTo>
                    <a:pt x="112" y="121"/>
                  </a:moveTo>
                  <a:cubicBezTo>
                    <a:pt x="97" y="128"/>
                    <a:pt x="97" y="128"/>
                    <a:pt x="97" y="128"/>
                  </a:cubicBezTo>
                  <a:cubicBezTo>
                    <a:pt x="101" y="128"/>
                    <a:pt x="101" y="128"/>
                    <a:pt x="101" y="128"/>
                  </a:cubicBezTo>
                  <a:cubicBezTo>
                    <a:pt x="113" y="123"/>
                    <a:pt x="113" y="123"/>
                    <a:pt x="113" y="123"/>
                  </a:cubicBezTo>
                  <a:cubicBezTo>
                    <a:pt x="112" y="121"/>
                    <a:pt x="112" y="121"/>
                    <a:pt x="112" y="121"/>
                  </a:cubicBezTo>
                  <a:moveTo>
                    <a:pt x="117" y="119"/>
                  </a:moveTo>
                  <a:cubicBezTo>
                    <a:pt x="113" y="120"/>
                    <a:pt x="113" y="120"/>
                    <a:pt x="113" y="120"/>
                  </a:cubicBezTo>
                  <a:cubicBezTo>
                    <a:pt x="114" y="122"/>
                    <a:pt x="114" y="122"/>
                    <a:pt x="114" y="122"/>
                  </a:cubicBezTo>
                  <a:cubicBezTo>
                    <a:pt x="120" y="119"/>
                    <a:pt x="120" y="119"/>
                    <a:pt x="120" y="119"/>
                  </a:cubicBezTo>
                  <a:cubicBezTo>
                    <a:pt x="117" y="119"/>
                    <a:pt x="117" y="119"/>
                    <a:pt x="117" y="119"/>
                  </a:cubicBezTo>
                  <a:moveTo>
                    <a:pt x="141" y="107"/>
                  </a:moveTo>
                  <a:cubicBezTo>
                    <a:pt x="120" y="117"/>
                    <a:pt x="120" y="117"/>
                    <a:pt x="120" y="117"/>
                  </a:cubicBezTo>
                  <a:cubicBezTo>
                    <a:pt x="123" y="118"/>
                    <a:pt x="123" y="118"/>
                    <a:pt x="123" y="118"/>
                  </a:cubicBezTo>
                  <a:cubicBezTo>
                    <a:pt x="143" y="108"/>
                    <a:pt x="143" y="108"/>
                    <a:pt x="143" y="108"/>
                  </a:cubicBezTo>
                  <a:cubicBezTo>
                    <a:pt x="141" y="107"/>
                    <a:pt x="141" y="107"/>
                    <a:pt x="141" y="107"/>
                  </a:cubicBezTo>
                  <a:moveTo>
                    <a:pt x="58" y="106"/>
                  </a:moveTo>
                  <a:cubicBezTo>
                    <a:pt x="46" y="121"/>
                    <a:pt x="46" y="121"/>
                    <a:pt x="46" y="121"/>
                  </a:cubicBezTo>
                  <a:cubicBezTo>
                    <a:pt x="48" y="121"/>
                    <a:pt x="48" y="121"/>
                    <a:pt x="48" y="121"/>
                  </a:cubicBezTo>
                  <a:cubicBezTo>
                    <a:pt x="60" y="107"/>
                    <a:pt x="60" y="107"/>
                    <a:pt x="60" y="107"/>
                  </a:cubicBezTo>
                  <a:cubicBezTo>
                    <a:pt x="58" y="106"/>
                    <a:pt x="58" y="106"/>
                    <a:pt x="58" y="106"/>
                  </a:cubicBezTo>
                  <a:moveTo>
                    <a:pt x="64" y="102"/>
                  </a:moveTo>
                  <a:cubicBezTo>
                    <a:pt x="61" y="102"/>
                    <a:pt x="61" y="102"/>
                    <a:pt x="61" y="102"/>
                  </a:cubicBezTo>
                  <a:cubicBezTo>
                    <a:pt x="59" y="105"/>
                    <a:pt x="59" y="105"/>
                    <a:pt x="59" y="105"/>
                  </a:cubicBezTo>
                  <a:cubicBezTo>
                    <a:pt x="61" y="105"/>
                    <a:pt x="61" y="105"/>
                    <a:pt x="61" y="105"/>
                  </a:cubicBezTo>
                  <a:cubicBezTo>
                    <a:pt x="64" y="102"/>
                    <a:pt x="64" y="102"/>
                    <a:pt x="64" y="102"/>
                  </a:cubicBezTo>
                  <a:moveTo>
                    <a:pt x="165" y="96"/>
                  </a:moveTo>
                  <a:cubicBezTo>
                    <a:pt x="143" y="106"/>
                    <a:pt x="143" y="106"/>
                    <a:pt x="143" y="106"/>
                  </a:cubicBezTo>
                  <a:cubicBezTo>
                    <a:pt x="145" y="107"/>
                    <a:pt x="145" y="107"/>
                    <a:pt x="145" y="107"/>
                  </a:cubicBezTo>
                  <a:cubicBezTo>
                    <a:pt x="164" y="98"/>
                    <a:pt x="164" y="98"/>
                    <a:pt x="164" y="98"/>
                  </a:cubicBezTo>
                  <a:cubicBezTo>
                    <a:pt x="165" y="96"/>
                    <a:pt x="165" y="96"/>
                    <a:pt x="165" y="96"/>
                  </a:cubicBezTo>
                  <a:moveTo>
                    <a:pt x="75" y="89"/>
                  </a:moveTo>
                  <a:cubicBezTo>
                    <a:pt x="72" y="89"/>
                    <a:pt x="72" y="89"/>
                    <a:pt x="72" y="89"/>
                  </a:cubicBezTo>
                  <a:cubicBezTo>
                    <a:pt x="63" y="100"/>
                    <a:pt x="63" y="100"/>
                    <a:pt x="63" y="100"/>
                  </a:cubicBezTo>
                  <a:cubicBezTo>
                    <a:pt x="65" y="100"/>
                    <a:pt x="65" y="100"/>
                    <a:pt x="65" y="100"/>
                  </a:cubicBezTo>
                  <a:cubicBezTo>
                    <a:pt x="75" y="89"/>
                    <a:pt x="75" y="89"/>
                    <a:pt x="75" y="89"/>
                  </a:cubicBezTo>
                  <a:moveTo>
                    <a:pt x="189" y="84"/>
                  </a:moveTo>
                  <a:cubicBezTo>
                    <a:pt x="187" y="85"/>
                    <a:pt x="187" y="85"/>
                    <a:pt x="187" y="85"/>
                  </a:cubicBezTo>
                  <a:cubicBezTo>
                    <a:pt x="187" y="85"/>
                    <a:pt x="187" y="85"/>
                    <a:pt x="187" y="85"/>
                  </a:cubicBezTo>
                  <a:cubicBezTo>
                    <a:pt x="185" y="86"/>
                    <a:pt x="185" y="86"/>
                    <a:pt x="185" y="86"/>
                  </a:cubicBezTo>
                  <a:cubicBezTo>
                    <a:pt x="183" y="87"/>
                    <a:pt x="183" y="87"/>
                    <a:pt x="183" y="87"/>
                  </a:cubicBezTo>
                  <a:cubicBezTo>
                    <a:pt x="167" y="95"/>
                    <a:pt x="167" y="95"/>
                    <a:pt x="167" y="95"/>
                  </a:cubicBezTo>
                  <a:cubicBezTo>
                    <a:pt x="167" y="97"/>
                    <a:pt x="167" y="97"/>
                    <a:pt x="167" y="97"/>
                  </a:cubicBezTo>
                  <a:cubicBezTo>
                    <a:pt x="182" y="90"/>
                    <a:pt x="182" y="90"/>
                    <a:pt x="182" y="90"/>
                  </a:cubicBezTo>
                  <a:cubicBezTo>
                    <a:pt x="184" y="89"/>
                    <a:pt x="184" y="89"/>
                    <a:pt x="184" y="89"/>
                  </a:cubicBezTo>
                  <a:cubicBezTo>
                    <a:pt x="188" y="87"/>
                    <a:pt x="188" y="87"/>
                    <a:pt x="188" y="87"/>
                  </a:cubicBezTo>
                  <a:cubicBezTo>
                    <a:pt x="189" y="86"/>
                    <a:pt x="189" y="86"/>
                    <a:pt x="189" y="86"/>
                  </a:cubicBezTo>
                  <a:cubicBezTo>
                    <a:pt x="189" y="85"/>
                    <a:pt x="189" y="85"/>
                    <a:pt x="189" y="85"/>
                  </a:cubicBezTo>
                  <a:cubicBezTo>
                    <a:pt x="189" y="84"/>
                    <a:pt x="189" y="84"/>
                    <a:pt x="189" y="84"/>
                  </a:cubicBezTo>
                  <a:moveTo>
                    <a:pt x="187" y="80"/>
                  </a:moveTo>
                  <a:cubicBezTo>
                    <a:pt x="185" y="80"/>
                    <a:pt x="185" y="80"/>
                    <a:pt x="185" y="80"/>
                  </a:cubicBezTo>
                  <a:cubicBezTo>
                    <a:pt x="186" y="83"/>
                    <a:pt x="186" y="83"/>
                    <a:pt x="186" y="83"/>
                  </a:cubicBezTo>
                  <a:cubicBezTo>
                    <a:pt x="186" y="83"/>
                    <a:pt x="186" y="83"/>
                    <a:pt x="186" y="83"/>
                  </a:cubicBezTo>
                  <a:cubicBezTo>
                    <a:pt x="188" y="83"/>
                    <a:pt x="188" y="83"/>
                    <a:pt x="188" y="83"/>
                  </a:cubicBezTo>
                  <a:cubicBezTo>
                    <a:pt x="187" y="80"/>
                    <a:pt x="187" y="80"/>
                    <a:pt x="187" y="80"/>
                  </a:cubicBezTo>
                  <a:cubicBezTo>
                    <a:pt x="187" y="80"/>
                    <a:pt x="187" y="80"/>
                    <a:pt x="187" y="80"/>
                  </a:cubicBezTo>
                  <a:moveTo>
                    <a:pt x="180" y="58"/>
                  </a:moveTo>
                  <a:cubicBezTo>
                    <a:pt x="179" y="61"/>
                    <a:pt x="179" y="61"/>
                    <a:pt x="179" y="61"/>
                  </a:cubicBezTo>
                  <a:cubicBezTo>
                    <a:pt x="185" y="79"/>
                    <a:pt x="185" y="79"/>
                    <a:pt x="185" y="79"/>
                  </a:cubicBezTo>
                  <a:cubicBezTo>
                    <a:pt x="187" y="79"/>
                    <a:pt x="187" y="79"/>
                    <a:pt x="187" y="79"/>
                  </a:cubicBezTo>
                  <a:cubicBezTo>
                    <a:pt x="186" y="78"/>
                    <a:pt x="186" y="78"/>
                    <a:pt x="186" y="78"/>
                  </a:cubicBezTo>
                  <a:cubicBezTo>
                    <a:pt x="180" y="58"/>
                    <a:pt x="180" y="58"/>
                    <a:pt x="180" y="58"/>
                  </a:cubicBezTo>
                  <a:moveTo>
                    <a:pt x="177" y="50"/>
                  </a:moveTo>
                  <a:cubicBezTo>
                    <a:pt x="176" y="54"/>
                    <a:pt x="176" y="54"/>
                    <a:pt x="176" y="54"/>
                  </a:cubicBezTo>
                  <a:cubicBezTo>
                    <a:pt x="178" y="58"/>
                    <a:pt x="178" y="58"/>
                    <a:pt x="178" y="58"/>
                  </a:cubicBezTo>
                  <a:cubicBezTo>
                    <a:pt x="179" y="55"/>
                    <a:pt x="179" y="55"/>
                    <a:pt x="179" y="55"/>
                  </a:cubicBezTo>
                  <a:cubicBezTo>
                    <a:pt x="177" y="50"/>
                    <a:pt x="177" y="50"/>
                    <a:pt x="177" y="50"/>
                  </a:cubicBezTo>
                  <a:moveTo>
                    <a:pt x="117" y="35"/>
                  </a:moveTo>
                  <a:cubicBezTo>
                    <a:pt x="74" y="87"/>
                    <a:pt x="74" y="87"/>
                    <a:pt x="74" y="87"/>
                  </a:cubicBezTo>
                  <a:cubicBezTo>
                    <a:pt x="76" y="87"/>
                    <a:pt x="76" y="87"/>
                    <a:pt x="76" y="87"/>
                  </a:cubicBezTo>
                  <a:cubicBezTo>
                    <a:pt x="113" y="42"/>
                    <a:pt x="113" y="42"/>
                    <a:pt x="113" y="42"/>
                  </a:cubicBezTo>
                  <a:cubicBezTo>
                    <a:pt x="117" y="35"/>
                    <a:pt x="117" y="35"/>
                    <a:pt x="117" y="35"/>
                  </a:cubicBezTo>
                  <a:moveTo>
                    <a:pt x="131" y="20"/>
                  </a:moveTo>
                  <a:cubicBezTo>
                    <a:pt x="128" y="20"/>
                    <a:pt x="128" y="20"/>
                    <a:pt x="128" y="20"/>
                  </a:cubicBezTo>
                  <a:cubicBezTo>
                    <a:pt x="122" y="28"/>
                    <a:pt x="122" y="28"/>
                    <a:pt x="122" y="28"/>
                  </a:cubicBezTo>
                  <a:cubicBezTo>
                    <a:pt x="118" y="36"/>
                    <a:pt x="118" y="36"/>
                    <a:pt x="118" y="36"/>
                  </a:cubicBezTo>
                  <a:cubicBezTo>
                    <a:pt x="131" y="20"/>
                    <a:pt x="131" y="20"/>
                    <a:pt x="131" y="20"/>
                  </a:cubicBezTo>
                  <a:moveTo>
                    <a:pt x="166" y="18"/>
                  </a:moveTo>
                  <a:cubicBezTo>
                    <a:pt x="164" y="18"/>
                    <a:pt x="164" y="18"/>
                    <a:pt x="164" y="18"/>
                  </a:cubicBezTo>
                  <a:cubicBezTo>
                    <a:pt x="175" y="50"/>
                    <a:pt x="175" y="50"/>
                    <a:pt x="175" y="50"/>
                  </a:cubicBezTo>
                  <a:cubicBezTo>
                    <a:pt x="176" y="47"/>
                    <a:pt x="176" y="47"/>
                    <a:pt x="176" y="47"/>
                  </a:cubicBezTo>
                  <a:cubicBezTo>
                    <a:pt x="166" y="18"/>
                    <a:pt x="166" y="18"/>
                    <a:pt x="166" y="18"/>
                  </a:cubicBezTo>
                  <a:moveTo>
                    <a:pt x="160" y="1"/>
                  </a:moveTo>
                  <a:cubicBezTo>
                    <a:pt x="160" y="1"/>
                    <a:pt x="159" y="1"/>
                    <a:pt x="158" y="1"/>
                  </a:cubicBezTo>
                  <a:cubicBezTo>
                    <a:pt x="164" y="16"/>
                    <a:pt x="164" y="16"/>
                    <a:pt x="164" y="16"/>
                  </a:cubicBezTo>
                  <a:cubicBezTo>
                    <a:pt x="165" y="16"/>
                    <a:pt x="165" y="16"/>
                    <a:pt x="165" y="16"/>
                  </a:cubicBezTo>
                  <a:cubicBezTo>
                    <a:pt x="160" y="1"/>
                    <a:pt x="160" y="1"/>
                    <a:pt x="160" y="1"/>
                  </a:cubicBezTo>
                  <a:moveTo>
                    <a:pt x="145" y="0"/>
                  </a:moveTo>
                  <a:cubicBezTo>
                    <a:pt x="130" y="18"/>
                    <a:pt x="130" y="18"/>
                    <a:pt x="130" y="18"/>
                  </a:cubicBezTo>
                  <a:cubicBezTo>
                    <a:pt x="132" y="18"/>
                    <a:pt x="132" y="18"/>
                    <a:pt x="132" y="18"/>
                  </a:cubicBezTo>
                  <a:cubicBezTo>
                    <a:pt x="147" y="1"/>
                    <a:pt x="147" y="1"/>
                    <a:pt x="147" y="1"/>
                  </a:cubicBezTo>
                  <a:cubicBezTo>
                    <a:pt x="146" y="0"/>
                    <a:pt x="146" y="0"/>
                    <a:pt x="14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7" name="Freeform 7"/>
            <p:cNvSpPr>
              <a:spLocks noEditPoints="1"/>
            </p:cNvSpPr>
            <p:nvPr/>
          </p:nvSpPr>
          <p:spPr bwMode="auto">
            <a:xfrm>
              <a:off x="9518763" y="2618502"/>
              <a:ext cx="1100281" cy="1221450"/>
            </a:xfrm>
            <a:custGeom>
              <a:avLst/>
              <a:gdLst>
                <a:gd name="T0" fmla="*/ 103 w 260"/>
                <a:gd name="T1" fmla="*/ 311 h 316"/>
                <a:gd name="T2" fmla="*/ 105 w 260"/>
                <a:gd name="T3" fmla="*/ 311 h 316"/>
                <a:gd name="T4" fmla="*/ 132 w 260"/>
                <a:gd name="T5" fmla="*/ 307 h 316"/>
                <a:gd name="T6" fmla="*/ 208 w 260"/>
                <a:gd name="T7" fmla="*/ 303 h 316"/>
                <a:gd name="T8" fmla="*/ 208 w 260"/>
                <a:gd name="T9" fmla="*/ 304 h 316"/>
                <a:gd name="T10" fmla="*/ 209 w 260"/>
                <a:gd name="T11" fmla="*/ 304 h 316"/>
                <a:gd name="T12" fmla="*/ 212 w 260"/>
                <a:gd name="T13" fmla="*/ 304 h 316"/>
                <a:gd name="T14" fmla="*/ 222 w 260"/>
                <a:gd name="T15" fmla="*/ 302 h 316"/>
                <a:gd name="T16" fmla="*/ 249 w 260"/>
                <a:gd name="T17" fmla="*/ 284 h 316"/>
                <a:gd name="T18" fmla="*/ 227 w 260"/>
                <a:gd name="T19" fmla="*/ 303 h 316"/>
                <a:gd name="T20" fmla="*/ 249 w 260"/>
                <a:gd name="T21" fmla="*/ 284 h 316"/>
                <a:gd name="T22" fmla="*/ 248 w 260"/>
                <a:gd name="T23" fmla="*/ 282 h 316"/>
                <a:gd name="T24" fmla="*/ 234 w 260"/>
                <a:gd name="T25" fmla="*/ 261 h 316"/>
                <a:gd name="T26" fmla="*/ 235 w 260"/>
                <a:gd name="T27" fmla="*/ 264 h 316"/>
                <a:gd name="T28" fmla="*/ 13 w 260"/>
                <a:gd name="T29" fmla="*/ 256 h 316"/>
                <a:gd name="T30" fmla="*/ 13 w 260"/>
                <a:gd name="T31" fmla="*/ 256 h 316"/>
                <a:gd name="T32" fmla="*/ 234 w 260"/>
                <a:gd name="T33" fmla="*/ 259 h 316"/>
                <a:gd name="T34" fmla="*/ 11 w 260"/>
                <a:gd name="T35" fmla="*/ 254 h 316"/>
                <a:gd name="T36" fmla="*/ 18 w 260"/>
                <a:gd name="T37" fmla="*/ 223 h 316"/>
                <a:gd name="T38" fmla="*/ 19 w 260"/>
                <a:gd name="T39" fmla="*/ 226 h 316"/>
                <a:gd name="T40" fmla="*/ 18 w 260"/>
                <a:gd name="T41" fmla="*/ 221 h 316"/>
                <a:gd name="T42" fmla="*/ 203 w 260"/>
                <a:gd name="T43" fmla="*/ 207 h 316"/>
                <a:gd name="T44" fmla="*/ 203 w 260"/>
                <a:gd name="T45" fmla="*/ 207 h 316"/>
                <a:gd name="T46" fmla="*/ 24 w 260"/>
                <a:gd name="T47" fmla="*/ 206 h 316"/>
                <a:gd name="T48" fmla="*/ 202 w 260"/>
                <a:gd name="T49" fmla="*/ 205 h 316"/>
                <a:gd name="T50" fmla="*/ 22 w 260"/>
                <a:gd name="T51" fmla="*/ 204 h 316"/>
                <a:gd name="T52" fmla="*/ 27 w 260"/>
                <a:gd name="T53" fmla="*/ 191 h 316"/>
                <a:gd name="T54" fmla="*/ 27 w 260"/>
                <a:gd name="T55" fmla="*/ 192 h 316"/>
                <a:gd name="T56" fmla="*/ 27 w 260"/>
                <a:gd name="T57" fmla="*/ 188 h 316"/>
                <a:gd name="T58" fmla="*/ 200 w 260"/>
                <a:gd name="T59" fmla="*/ 205 h 316"/>
                <a:gd name="T60" fmla="*/ 176 w 260"/>
                <a:gd name="T61" fmla="*/ 166 h 316"/>
                <a:gd name="T62" fmla="*/ 34 w 260"/>
                <a:gd name="T63" fmla="*/ 160 h 316"/>
                <a:gd name="T64" fmla="*/ 33 w 260"/>
                <a:gd name="T65" fmla="*/ 165 h 316"/>
                <a:gd name="T66" fmla="*/ 33 w 260"/>
                <a:gd name="T67" fmla="*/ 156 h 316"/>
                <a:gd name="T68" fmla="*/ 169 w 260"/>
                <a:gd name="T69" fmla="*/ 155 h 316"/>
                <a:gd name="T70" fmla="*/ 36 w 260"/>
                <a:gd name="T71" fmla="*/ 149 h 316"/>
                <a:gd name="T72" fmla="*/ 36 w 260"/>
                <a:gd name="T73" fmla="*/ 149 h 316"/>
                <a:gd name="T74" fmla="*/ 170 w 260"/>
                <a:gd name="T75" fmla="*/ 152 h 316"/>
                <a:gd name="T76" fmla="*/ 165 w 260"/>
                <a:gd name="T77" fmla="*/ 147 h 316"/>
                <a:gd name="T78" fmla="*/ 144 w 260"/>
                <a:gd name="T79" fmla="*/ 112 h 316"/>
                <a:gd name="T80" fmla="*/ 141 w 260"/>
                <a:gd name="T81" fmla="*/ 104 h 316"/>
                <a:gd name="T82" fmla="*/ 141 w 260"/>
                <a:gd name="T83" fmla="*/ 104 h 316"/>
                <a:gd name="T84" fmla="*/ 140 w 260"/>
                <a:gd name="T85" fmla="*/ 102 h 316"/>
                <a:gd name="T86" fmla="*/ 42 w 260"/>
                <a:gd name="T87" fmla="*/ 115 h 316"/>
                <a:gd name="T88" fmla="*/ 37 w 260"/>
                <a:gd name="T89" fmla="*/ 145 h 316"/>
                <a:gd name="T90" fmla="*/ 90 w 260"/>
                <a:gd name="T91" fmla="*/ 23 h 316"/>
                <a:gd name="T92" fmla="*/ 90 w 260"/>
                <a:gd name="T93" fmla="*/ 23 h 316"/>
                <a:gd name="T94" fmla="*/ 68 w 260"/>
                <a:gd name="T95" fmla="*/ 5 h 316"/>
                <a:gd name="T96" fmla="*/ 68 w 260"/>
                <a:gd name="T97" fmla="*/ 3 h 316"/>
                <a:gd name="T98" fmla="*/ 76 w 260"/>
                <a:gd name="T99" fmla="*/ 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0" h="316">
                  <a:moveTo>
                    <a:pt x="104" y="309"/>
                  </a:moveTo>
                  <a:cubicBezTo>
                    <a:pt x="10" y="314"/>
                    <a:pt x="10" y="314"/>
                    <a:pt x="10" y="314"/>
                  </a:cubicBezTo>
                  <a:cubicBezTo>
                    <a:pt x="11" y="315"/>
                    <a:pt x="11" y="315"/>
                    <a:pt x="11" y="316"/>
                  </a:cubicBezTo>
                  <a:cubicBezTo>
                    <a:pt x="103" y="311"/>
                    <a:pt x="103" y="311"/>
                    <a:pt x="103" y="311"/>
                  </a:cubicBezTo>
                  <a:cubicBezTo>
                    <a:pt x="104" y="309"/>
                    <a:pt x="104" y="309"/>
                    <a:pt x="104" y="309"/>
                  </a:cubicBezTo>
                  <a:moveTo>
                    <a:pt x="130" y="307"/>
                  </a:moveTo>
                  <a:cubicBezTo>
                    <a:pt x="106" y="309"/>
                    <a:pt x="106" y="309"/>
                    <a:pt x="106" y="309"/>
                  </a:cubicBezTo>
                  <a:cubicBezTo>
                    <a:pt x="105" y="311"/>
                    <a:pt x="105" y="311"/>
                    <a:pt x="105" y="311"/>
                  </a:cubicBezTo>
                  <a:cubicBezTo>
                    <a:pt x="129" y="309"/>
                    <a:pt x="129" y="309"/>
                    <a:pt x="129" y="309"/>
                  </a:cubicBezTo>
                  <a:cubicBezTo>
                    <a:pt x="130" y="307"/>
                    <a:pt x="130" y="307"/>
                    <a:pt x="130" y="307"/>
                  </a:cubicBezTo>
                  <a:moveTo>
                    <a:pt x="197" y="303"/>
                  </a:moveTo>
                  <a:cubicBezTo>
                    <a:pt x="132" y="307"/>
                    <a:pt x="132" y="307"/>
                    <a:pt x="132" y="307"/>
                  </a:cubicBezTo>
                  <a:cubicBezTo>
                    <a:pt x="131" y="309"/>
                    <a:pt x="131" y="309"/>
                    <a:pt x="131" y="309"/>
                  </a:cubicBezTo>
                  <a:cubicBezTo>
                    <a:pt x="196" y="305"/>
                    <a:pt x="196" y="305"/>
                    <a:pt x="196" y="305"/>
                  </a:cubicBezTo>
                  <a:cubicBezTo>
                    <a:pt x="197" y="303"/>
                    <a:pt x="197" y="303"/>
                    <a:pt x="197" y="303"/>
                  </a:cubicBezTo>
                  <a:moveTo>
                    <a:pt x="208" y="303"/>
                  </a:moveTo>
                  <a:cubicBezTo>
                    <a:pt x="199" y="303"/>
                    <a:pt x="199" y="303"/>
                    <a:pt x="199" y="303"/>
                  </a:cubicBezTo>
                  <a:cubicBezTo>
                    <a:pt x="198" y="305"/>
                    <a:pt x="198" y="305"/>
                    <a:pt x="198" y="305"/>
                  </a:cubicBezTo>
                  <a:cubicBezTo>
                    <a:pt x="207" y="305"/>
                    <a:pt x="207" y="305"/>
                    <a:pt x="207" y="305"/>
                  </a:cubicBezTo>
                  <a:cubicBezTo>
                    <a:pt x="208" y="304"/>
                    <a:pt x="208" y="304"/>
                    <a:pt x="208" y="304"/>
                  </a:cubicBezTo>
                  <a:cubicBezTo>
                    <a:pt x="208" y="303"/>
                    <a:pt x="208" y="303"/>
                    <a:pt x="208" y="303"/>
                  </a:cubicBezTo>
                  <a:moveTo>
                    <a:pt x="211" y="303"/>
                  </a:moveTo>
                  <a:cubicBezTo>
                    <a:pt x="209" y="303"/>
                    <a:pt x="209" y="303"/>
                    <a:pt x="209" y="303"/>
                  </a:cubicBezTo>
                  <a:cubicBezTo>
                    <a:pt x="209" y="304"/>
                    <a:pt x="209" y="304"/>
                    <a:pt x="209" y="304"/>
                  </a:cubicBezTo>
                  <a:cubicBezTo>
                    <a:pt x="211" y="303"/>
                    <a:pt x="211" y="303"/>
                    <a:pt x="211" y="303"/>
                  </a:cubicBezTo>
                  <a:moveTo>
                    <a:pt x="219" y="302"/>
                  </a:moveTo>
                  <a:cubicBezTo>
                    <a:pt x="215" y="302"/>
                    <a:pt x="215" y="302"/>
                    <a:pt x="215" y="302"/>
                  </a:cubicBezTo>
                  <a:cubicBezTo>
                    <a:pt x="212" y="304"/>
                    <a:pt x="212" y="304"/>
                    <a:pt x="212" y="304"/>
                  </a:cubicBezTo>
                  <a:cubicBezTo>
                    <a:pt x="221" y="304"/>
                    <a:pt x="221" y="304"/>
                    <a:pt x="221" y="304"/>
                  </a:cubicBezTo>
                  <a:cubicBezTo>
                    <a:pt x="219" y="302"/>
                    <a:pt x="219" y="302"/>
                    <a:pt x="219" y="302"/>
                  </a:cubicBezTo>
                  <a:moveTo>
                    <a:pt x="226" y="302"/>
                  </a:moveTo>
                  <a:cubicBezTo>
                    <a:pt x="222" y="302"/>
                    <a:pt x="222" y="302"/>
                    <a:pt x="222" y="302"/>
                  </a:cubicBezTo>
                  <a:cubicBezTo>
                    <a:pt x="223" y="304"/>
                    <a:pt x="223" y="304"/>
                    <a:pt x="223" y="304"/>
                  </a:cubicBezTo>
                  <a:cubicBezTo>
                    <a:pt x="226" y="304"/>
                    <a:pt x="226" y="304"/>
                    <a:pt x="226" y="304"/>
                  </a:cubicBezTo>
                  <a:cubicBezTo>
                    <a:pt x="226" y="302"/>
                    <a:pt x="226" y="302"/>
                    <a:pt x="226" y="302"/>
                  </a:cubicBezTo>
                  <a:moveTo>
                    <a:pt x="249" y="284"/>
                  </a:moveTo>
                  <a:cubicBezTo>
                    <a:pt x="248" y="285"/>
                    <a:pt x="248" y="285"/>
                    <a:pt x="248" y="285"/>
                  </a:cubicBezTo>
                  <a:cubicBezTo>
                    <a:pt x="257" y="300"/>
                    <a:pt x="257" y="300"/>
                    <a:pt x="257" y="300"/>
                  </a:cubicBezTo>
                  <a:cubicBezTo>
                    <a:pt x="228" y="302"/>
                    <a:pt x="228" y="302"/>
                    <a:pt x="228" y="302"/>
                  </a:cubicBezTo>
                  <a:cubicBezTo>
                    <a:pt x="227" y="303"/>
                    <a:pt x="227" y="303"/>
                    <a:pt x="227" y="303"/>
                  </a:cubicBezTo>
                  <a:cubicBezTo>
                    <a:pt x="257" y="302"/>
                    <a:pt x="257" y="302"/>
                    <a:pt x="257" y="302"/>
                  </a:cubicBezTo>
                  <a:cubicBezTo>
                    <a:pt x="260" y="302"/>
                    <a:pt x="260" y="302"/>
                    <a:pt x="260" y="302"/>
                  </a:cubicBezTo>
                  <a:cubicBezTo>
                    <a:pt x="259" y="299"/>
                    <a:pt x="259" y="299"/>
                    <a:pt x="259" y="299"/>
                  </a:cubicBezTo>
                  <a:cubicBezTo>
                    <a:pt x="249" y="284"/>
                    <a:pt x="249" y="284"/>
                    <a:pt x="249" y="284"/>
                  </a:cubicBezTo>
                  <a:moveTo>
                    <a:pt x="245" y="280"/>
                  </a:moveTo>
                  <a:cubicBezTo>
                    <a:pt x="247" y="283"/>
                    <a:pt x="247" y="283"/>
                    <a:pt x="247" y="283"/>
                  </a:cubicBezTo>
                  <a:cubicBezTo>
                    <a:pt x="249" y="282"/>
                    <a:pt x="249" y="282"/>
                    <a:pt x="249" y="282"/>
                  </a:cubicBezTo>
                  <a:cubicBezTo>
                    <a:pt x="248" y="282"/>
                    <a:pt x="248" y="282"/>
                    <a:pt x="248" y="282"/>
                  </a:cubicBezTo>
                  <a:cubicBezTo>
                    <a:pt x="245" y="280"/>
                    <a:pt x="245" y="280"/>
                    <a:pt x="245" y="280"/>
                  </a:cubicBezTo>
                  <a:moveTo>
                    <a:pt x="234" y="261"/>
                  </a:moveTo>
                  <a:cubicBezTo>
                    <a:pt x="234" y="261"/>
                    <a:pt x="234" y="261"/>
                    <a:pt x="234" y="261"/>
                  </a:cubicBezTo>
                  <a:cubicBezTo>
                    <a:pt x="234" y="261"/>
                    <a:pt x="234" y="261"/>
                    <a:pt x="234" y="261"/>
                  </a:cubicBezTo>
                  <a:cubicBezTo>
                    <a:pt x="234" y="261"/>
                    <a:pt x="234" y="261"/>
                    <a:pt x="234" y="261"/>
                  </a:cubicBezTo>
                  <a:moveTo>
                    <a:pt x="236" y="261"/>
                  </a:moveTo>
                  <a:cubicBezTo>
                    <a:pt x="236" y="261"/>
                    <a:pt x="236" y="261"/>
                    <a:pt x="236" y="261"/>
                  </a:cubicBezTo>
                  <a:cubicBezTo>
                    <a:pt x="235" y="264"/>
                    <a:pt x="235" y="264"/>
                    <a:pt x="235" y="264"/>
                  </a:cubicBezTo>
                  <a:cubicBezTo>
                    <a:pt x="244" y="278"/>
                    <a:pt x="244" y="278"/>
                    <a:pt x="244" y="278"/>
                  </a:cubicBezTo>
                  <a:cubicBezTo>
                    <a:pt x="247" y="279"/>
                    <a:pt x="247" y="279"/>
                    <a:pt x="247" y="279"/>
                  </a:cubicBezTo>
                  <a:cubicBezTo>
                    <a:pt x="236" y="261"/>
                    <a:pt x="236" y="261"/>
                    <a:pt x="236" y="261"/>
                  </a:cubicBezTo>
                  <a:moveTo>
                    <a:pt x="13" y="256"/>
                  </a:moveTo>
                  <a:cubicBezTo>
                    <a:pt x="11" y="256"/>
                    <a:pt x="11" y="256"/>
                    <a:pt x="11" y="256"/>
                  </a:cubicBezTo>
                  <a:cubicBezTo>
                    <a:pt x="0" y="307"/>
                    <a:pt x="0" y="307"/>
                    <a:pt x="0" y="307"/>
                  </a:cubicBezTo>
                  <a:cubicBezTo>
                    <a:pt x="0" y="307"/>
                    <a:pt x="1" y="307"/>
                    <a:pt x="1" y="307"/>
                  </a:cubicBezTo>
                  <a:cubicBezTo>
                    <a:pt x="13" y="256"/>
                    <a:pt x="13" y="256"/>
                    <a:pt x="13" y="256"/>
                  </a:cubicBezTo>
                  <a:moveTo>
                    <a:pt x="229" y="250"/>
                  </a:moveTo>
                  <a:cubicBezTo>
                    <a:pt x="228" y="251"/>
                    <a:pt x="228" y="251"/>
                    <a:pt x="228" y="251"/>
                  </a:cubicBezTo>
                  <a:cubicBezTo>
                    <a:pt x="233" y="259"/>
                    <a:pt x="233" y="259"/>
                    <a:pt x="233" y="259"/>
                  </a:cubicBezTo>
                  <a:cubicBezTo>
                    <a:pt x="234" y="259"/>
                    <a:pt x="234" y="259"/>
                    <a:pt x="234" y="259"/>
                  </a:cubicBezTo>
                  <a:cubicBezTo>
                    <a:pt x="234" y="259"/>
                    <a:pt x="234" y="259"/>
                    <a:pt x="234" y="259"/>
                  </a:cubicBezTo>
                  <a:cubicBezTo>
                    <a:pt x="229" y="250"/>
                    <a:pt x="229" y="250"/>
                    <a:pt x="229" y="250"/>
                  </a:cubicBezTo>
                  <a:moveTo>
                    <a:pt x="13" y="247"/>
                  </a:moveTo>
                  <a:cubicBezTo>
                    <a:pt x="11" y="254"/>
                    <a:pt x="11" y="254"/>
                    <a:pt x="11" y="254"/>
                  </a:cubicBezTo>
                  <a:cubicBezTo>
                    <a:pt x="13" y="254"/>
                    <a:pt x="13" y="254"/>
                    <a:pt x="13" y="254"/>
                  </a:cubicBezTo>
                  <a:cubicBezTo>
                    <a:pt x="14" y="249"/>
                    <a:pt x="14" y="249"/>
                    <a:pt x="14" y="249"/>
                  </a:cubicBezTo>
                  <a:cubicBezTo>
                    <a:pt x="13" y="247"/>
                    <a:pt x="13" y="247"/>
                    <a:pt x="13" y="247"/>
                  </a:cubicBezTo>
                  <a:moveTo>
                    <a:pt x="18" y="223"/>
                  </a:moveTo>
                  <a:cubicBezTo>
                    <a:pt x="13" y="244"/>
                    <a:pt x="13" y="244"/>
                    <a:pt x="13" y="244"/>
                  </a:cubicBezTo>
                  <a:cubicBezTo>
                    <a:pt x="15" y="247"/>
                    <a:pt x="15" y="247"/>
                    <a:pt x="15" y="247"/>
                  </a:cubicBezTo>
                  <a:cubicBezTo>
                    <a:pt x="18" y="230"/>
                    <a:pt x="18" y="230"/>
                    <a:pt x="18" y="230"/>
                  </a:cubicBezTo>
                  <a:cubicBezTo>
                    <a:pt x="19" y="226"/>
                    <a:pt x="19" y="226"/>
                    <a:pt x="19" y="226"/>
                  </a:cubicBezTo>
                  <a:cubicBezTo>
                    <a:pt x="20" y="223"/>
                    <a:pt x="20" y="223"/>
                    <a:pt x="20" y="223"/>
                  </a:cubicBezTo>
                  <a:cubicBezTo>
                    <a:pt x="18" y="223"/>
                    <a:pt x="18" y="223"/>
                    <a:pt x="18" y="223"/>
                  </a:cubicBezTo>
                  <a:moveTo>
                    <a:pt x="20" y="215"/>
                  </a:moveTo>
                  <a:cubicBezTo>
                    <a:pt x="18" y="221"/>
                    <a:pt x="18" y="221"/>
                    <a:pt x="18" y="221"/>
                  </a:cubicBezTo>
                  <a:cubicBezTo>
                    <a:pt x="20" y="221"/>
                    <a:pt x="20" y="221"/>
                    <a:pt x="20" y="221"/>
                  </a:cubicBezTo>
                  <a:cubicBezTo>
                    <a:pt x="22" y="215"/>
                    <a:pt x="22" y="215"/>
                    <a:pt x="22" y="215"/>
                  </a:cubicBezTo>
                  <a:cubicBezTo>
                    <a:pt x="20" y="215"/>
                    <a:pt x="20" y="215"/>
                    <a:pt x="20" y="215"/>
                  </a:cubicBezTo>
                  <a:moveTo>
                    <a:pt x="203" y="207"/>
                  </a:moveTo>
                  <a:cubicBezTo>
                    <a:pt x="202" y="209"/>
                    <a:pt x="202" y="209"/>
                    <a:pt x="202" y="209"/>
                  </a:cubicBezTo>
                  <a:cubicBezTo>
                    <a:pt x="227" y="250"/>
                    <a:pt x="227" y="250"/>
                    <a:pt x="227" y="250"/>
                  </a:cubicBezTo>
                  <a:cubicBezTo>
                    <a:pt x="228" y="248"/>
                    <a:pt x="228" y="248"/>
                    <a:pt x="228" y="248"/>
                  </a:cubicBezTo>
                  <a:cubicBezTo>
                    <a:pt x="203" y="207"/>
                    <a:pt x="203" y="207"/>
                    <a:pt x="203" y="207"/>
                  </a:cubicBezTo>
                  <a:moveTo>
                    <a:pt x="22" y="206"/>
                  </a:moveTo>
                  <a:cubicBezTo>
                    <a:pt x="20" y="213"/>
                    <a:pt x="20" y="213"/>
                    <a:pt x="20" y="213"/>
                  </a:cubicBezTo>
                  <a:cubicBezTo>
                    <a:pt x="22" y="213"/>
                    <a:pt x="22" y="213"/>
                    <a:pt x="22" y="213"/>
                  </a:cubicBezTo>
                  <a:cubicBezTo>
                    <a:pt x="24" y="206"/>
                    <a:pt x="24" y="206"/>
                    <a:pt x="24" y="206"/>
                  </a:cubicBezTo>
                  <a:cubicBezTo>
                    <a:pt x="22" y="206"/>
                    <a:pt x="22" y="206"/>
                    <a:pt x="22" y="206"/>
                  </a:cubicBezTo>
                  <a:moveTo>
                    <a:pt x="202" y="205"/>
                  </a:moveTo>
                  <a:cubicBezTo>
                    <a:pt x="202" y="206"/>
                    <a:pt x="202" y="206"/>
                    <a:pt x="202" y="206"/>
                  </a:cubicBezTo>
                  <a:cubicBezTo>
                    <a:pt x="202" y="205"/>
                    <a:pt x="202" y="205"/>
                    <a:pt x="202" y="205"/>
                  </a:cubicBezTo>
                  <a:cubicBezTo>
                    <a:pt x="202" y="205"/>
                    <a:pt x="202" y="205"/>
                    <a:pt x="202" y="205"/>
                  </a:cubicBezTo>
                  <a:moveTo>
                    <a:pt x="26" y="195"/>
                  </a:moveTo>
                  <a:cubicBezTo>
                    <a:pt x="24" y="197"/>
                    <a:pt x="24" y="197"/>
                    <a:pt x="24" y="197"/>
                  </a:cubicBezTo>
                  <a:cubicBezTo>
                    <a:pt x="22" y="204"/>
                    <a:pt x="22" y="204"/>
                    <a:pt x="22" y="204"/>
                  </a:cubicBezTo>
                  <a:cubicBezTo>
                    <a:pt x="24" y="205"/>
                    <a:pt x="24" y="205"/>
                    <a:pt x="24" y="205"/>
                  </a:cubicBezTo>
                  <a:cubicBezTo>
                    <a:pt x="26" y="195"/>
                    <a:pt x="26" y="195"/>
                    <a:pt x="26" y="195"/>
                  </a:cubicBezTo>
                  <a:cubicBezTo>
                    <a:pt x="26" y="195"/>
                    <a:pt x="26" y="195"/>
                    <a:pt x="26" y="195"/>
                  </a:cubicBezTo>
                  <a:moveTo>
                    <a:pt x="27" y="191"/>
                  </a:moveTo>
                  <a:cubicBezTo>
                    <a:pt x="25" y="192"/>
                    <a:pt x="25" y="192"/>
                    <a:pt x="25" y="192"/>
                  </a:cubicBezTo>
                  <a:cubicBezTo>
                    <a:pt x="25" y="193"/>
                    <a:pt x="25" y="193"/>
                    <a:pt x="25" y="193"/>
                  </a:cubicBezTo>
                  <a:cubicBezTo>
                    <a:pt x="26" y="193"/>
                    <a:pt x="26" y="193"/>
                    <a:pt x="26" y="193"/>
                  </a:cubicBezTo>
                  <a:cubicBezTo>
                    <a:pt x="27" y="192"/>
                    <a:pt x="27" y="192"/>
                    <a:pt x="27" y="192"/>
                  </a:cubicBezTo>
                  <a:cubicBezTo>
                    <a:pt x="27" y="191"/>
                    <a:pt x="27" y="191"/>
                    <a:pt x="27" y="191"/>
                  </a:cubicBezTo>
                  <a:moveTo>
                    <a:pt x="26" y="188"/>
                  </a:moveTo>
                  <a:cubicBezTo>
                    <a:pt x="25" y="190"/>
                    <a:pt x="25" y="190"/>
                    <a:pt x="25" y="190"/>
                  </a:cubicBezTo>
                  <a:cubicBezTo>
                    <a:pt x="27" y="188"/>
                    <a:pt x="27" y="188"/>
                    <a:pt x="27" y="188"/>
                  </a:cubicBezTo>
                  <a:cubicBezTo>
                    <a:pt x="26" y="188"/>
                    <a:pt x="26" y="188"/>
                    <a:pt x="26" y="188"/>
                  </a:cubicBezTo>
                  <a:moveTo>
                    <a:pt x="182" y="172"/>
                  </a:moveTo>
                  <a:cubicBezTo>
                    <a:pt x="180" y="173"/>
                    <a:pt x="180" y="173"/>
                    <a:pt x="180" y="173"/>
                  </a:cubicBezTo>
                  <a:cubicBezTo>
                    <a:pt x="200" y="205"/>
                    <a:pt x="200" y="205"/>
                    <a:pt x="200" y="205"/>
                  </a:cubicBezTo>
                  <a:cubicBezTo>
                    <a:pt x="200" y="201"/>
                    <a:pt x="200" y="201"/>
                    <a:pt x="200" y="201"/>
                  </a:cubicBezTo>
                  <a:cubicBezTo>
                    <a:pt x="182" y="172"/>
                    <a:pt x="182" y="172"/>
                    <a:pt x="182" y="172"/>
                  </a:cubicBezTo>
                  <a:moveTo>
                    <a:pt x="178" y="165"/>
                  </a:moveTo>
                  <a:cubicBezTo>
                    <a:pt x="176" y="166"/>
                    <a:pt x="176" y="166"/>
                    <a:pt x="176" y="166"/>
                  </a:cubicBezTo>
                  <a:cubicBezTo>
                    <a:pt x="179" y="171"/>
                    <a:pt x="179" y="171"/>
                    <a:pt x="179" y="171"/>
                  </a:cubicBezTo>
                  <a:cubicBezTo>
                    <a:pt x="181" y="170"/>
                    <a:pt x="181" y="170"/>
                    <a:pt x="181" y="170"/>
                  </a:cubicBezTo>
                  <a:cubicBezTo>
                    <a:pt x="178" y="165"/>
                    <a:pt x="178" y="165"/>
                    <a:pt x="178" y="165"/>
                  </a:cubicBezTo>
                  <a:moveTo>
                    <a:pt x="34" y="160"/>
                  </a:moveTo>
                  <a:cubicBezTo>
                    <a:pt x="29" y="175"/>
                    <a:pt x="29" y="175"/>
                    <a:pt x="29" y="175"/>
                  </a:cubicBezTo>
                  <a:cubicBezTo>
                    <a:pt x="26" y="186"/>
                    <a:pt x="26" y="186"/>
                    <a:pt x="26" y="186"/>
                  </a:cubicBezTo>
                  <a:cubicBezTo>
                    <a:pt x="28" y="187"/>
                    <a:pt x="28" y="187"/>
                    <a:pt x="28" y="187"/>
                  </a:cubicBezTo>
                  <a:cubicBezTo>
                    <a:pt x="33" y="165"/>
                    <a:pt x="33" y="165"/>
                    <a:pt x="33" y="165"/>
                  </a:cubicBezTo>
                  <a:cubicBezTo>
                    <a:pt x="33" y="163"/>
                    <a:pt x="33" y="163"/>
                    <a:pt x="33" y="163"/>
                  </a:cubicBezTo>
                  <a:cubicBezTo>
                    <a:pt x="34" y="160"/>
                    <a:pt x="34" y="160"/>
                    <a:pt x="34" y="160"/>
                  </a:cubicBezTo>
                  <a:moveTo>
                    <a:pt x="33" y="155"/>
                  </a:moveTo>
                  <a:cubicBezTo>
                    <a:pt x="33" y="156"/>
                    <a:pt x="33" y="156"/>
                    <a:pt x="33" y="156"/>
                  </a:cubicBezTo>
                  <a:cubicBezTo>
                    <a:pt x="32" y="160"/>
                    <a:pt x="32" y="160"/>
                    <a:pt x="32" y="160"/>
                  </a:cubicBezTo>
                  <a:cubicBezTo>
                    <a:pt x="33" y="155"/>
                    <a:pt x="33" y="155"/>
                    <a:pt x="33" y="155"/>
                  </a:cubicBezTo>
                  <a:moveTo>
                    <a:pt x="171" y="154"/>
                  </a:moveTo>
                  <a:cubicBezTo>
                    <a:pt x="169" y="155"/>
                    <a:pt x="169" y="155"/>
                    <a:pt x="169" y="155"/>
                  </a:cubicBezTo>
                  <a:cubicBezTo>
                    <a:pt x="175" y="164"/>
                    <a:pt x="175" y="164"/>
                    <a:pt x="175" y="164"/>
                  </a:cubicBezTo>
                  <a:cubicBezTo>
                    <a:pt x="177" y="163"/>
                    <a:pt x="177" y="163"/>
                    <a:pt x="177" y="163"/>
                  </a:cubicBezTo>
                  <a:cubicBezTo>
                    <a:pt x="171" y="154"/>
                    <a:pt x="171" y="154"/>
                    <a:pt x="171" y="154"/>
                  </a:cubicBezTo>
                  <a:moveTo>
                    <a:pt x="36" y="149"/>
                  </a:moveTo>
                  <a:cubicBezTo>
                    <a:pt x="34" y="149"/>
                    <a:pt x="34" y="149"/>
                    <a:pt x="34" y="149"/>
                  </a:cubicBezTo>
                  <a:cubicBezTo>
                    <a:pt x="33" y="154"/>
                    <a:pt x="33" y="154"/>
                    <a:pt x="33" y="154"/>
                  </a:cubicBezTo>
                  <a:cubicBezTo>
                    <a:pt x="34" y="154"/>
                    <a:pt x="34" y="154"/>
                    <a:pt x="34" y="154"/>
                  </a:cubicBezTo>
                  <a:cubicBezTo>
                    <a:pt x="36" y="149"/>
                    <a:pt x="36" y="149"/>
                    <a:pt x="36" y="149"/>
                  </a:cubicBezTo>
                  <a:moveTo>
                    <a:pt x="167" y="147"/>
                  </a:moveTo>
                  <a:cubicBezTo>
                    <a:pt x="166" y="150"/>
                    <a:pt x="166" y="150"/>
                    <a:pt x="166" y="150"/>
                  </a:cubicBezTo>
                  <a:cubicBezTo>
                    <a:pt x="168" y="153"/>
                    <a:pt x="168" y="153"/>
                    <a:pt x="168" y="153"/>
                  </a:cubicBezTo>
                  <a:cubicBezTo>
                    <a:pt x="170" y="152"/>
                    <a:pt x="170" y="152"/>
                    <a:pt x="170" y="152"/>
                  </a:cubicBezTo>
                  <a:cubicBezTo>
                    <a:pt x="167" y="147"/>
                    <a:pt x="167" y="147"/>
                    <a:pt x="167" y="147"/>
                  </a:cubicBezTo>
                  <a:moveTo>
                    <a:pt x="164" y="142"/>
                  </a:moveTo>
                  <a:cubicBezTo>
                    <a:pt x="162" y="142"/>
                    <a:pt x="162" y="142"/>
                    <a:pt x="162" y="142"/>
                  </a:cubicBezTo>
                  <a:cubicBezTo>
                    <a:pt x="165" y="147"/>
                    <a:pt x="165" y="147"/>
                    <a:pt x="165" y="147"/>
                  </a:cubicBezTo>
                  <a:cubicBezTo>
                    <a:pt x="166" y="145"/>
                    <a:pt x="166" y="145"/>
                    <a:pt x="166" y="145"/>
                  </a:cubicBezTo>
                  <a:cubicBezTo>
                    <a:pt x="164" y="142"/>
                    <a:pt x="164" y="142"/>
                    <a:pt x="164" y="142"/>
                  </a:cubicBezTo>
                  <a:moveTo>
                    <a:pt x="144" y="109"/>
                  </a:moveTo>
                  <a:cubicBezTo>
                    <a:pt x="144" y="112"/>
                    <a:pt x="144" y="112"/>
                    <a:pt x="144" y="112"/>
                  </a:cubicBezTo>
                  <a:cubicBezTo>
                    <a:pt x="161" y="140"/>
                    <a:pt x="161" y="140"/>
                    <a:pt x="161" y="140"/>
                  </a:cubicBezTo>
                  <a:cubicBezTo>
                    <a:pt x="163" y="140"/>
                    <a:pt x="163" y="140"/>
                    <a:pt x="163" y="140"/>
                  </a:cubicBezTo>
                  <a:cubicBezTo>
                    <a:pt x="144" y="109"/>
                    <a:pt x="144" y="109"/>
                    <a:pt x="144" y="109"/>
                  </a:cubicBezTo>
                  <a:moveTo>
                    <a:pt x="141" y="104"/>
                  </a:moveTo>
                  <a:cubicBezTo>
                    <a:pt x="139" y="105"/>
                    <a:pt x="139" y="105"/>
                    <a:pt x="139" y="105"/>
                  </a:cubicBezTo>
                  <a:cubicBezTo>
                    <a:pt x="142" y="110"/>
                    <a:pt x="142" y="110"/>
                    <a:pt x="142" y="110"/>
                  </a:cubicBezTo>
                  <a:cubicBezTo>
                    <a:pt x="143" y="107"/>
                    <a:pt x="143" y="107"/>
                    <a:pt x="143" y="107"/>
                  </a:cubicBezTo>
                  <a:cubicBezTo>
                    <a:pt x="141" y="104"/>
                    <a:pt x="141" y="104"/>
                    <a:pt x="141" y="104"/>
                  </a:cubicBezTo>
                  <a:moveTo>
                    <a:pt x="139" y="101"/>
                  </a:moveTo>
                  <a:cubicBezTo>
                    <a:pt x="138" y="102"/>
                    <a:pt x="138" y="102"/>
                    <a:pt x="138" y="102"/>
                  </a:cubicBezTo>
                  <a:cubicBezTo>
                    <a:pt x="138" y="103"/>
                    <a:pt x="138" y="103"/>
                    <a:pt x="138" y="103"/>
                  </a:cubicBezTo>
                  <a:cubicBezTo>
                    <a:pt x="140" y="102"/>
                    <a:pt x="140" y="102"/>
                    <a:pt x="140" y="102"/>
                  </a:cubicBezTo>
                  <a:cubicBezTo>
                    <a:pt x="139" y="101"/>
                    <a:pt x="139" y="101"/>
                    <a:pt x="139" y="101"/>
                  </a:cubicBezTo>
                  <a:moveTo>
                    <a:pt x="50" y="85"/>
                  </a:moveTo>
                  <a:cubicBezTo>
                    <a:pt x="49" y="85"/>
                    <a:pt x="49" y="85"/>
                    <a:pt x="49" y="85"/>
                  </a:cubicBezTo>
                  <a:cubicBezTo>
                    <a:pt x="42" y="115"/>
                    <a:pt x="42" y="115"/>
                    <a:pt x="42" y="115"/>
                  </a:cubicBezTo>
                  <a:cubicBezTo>
                    <a:pt x="41" y="118"/>
                    <a:pt x="41" y="118"/>
                    <a:pt x="41" y="118"/>
                  </a:cubicBezTo>
                  <a:cubicBezTo>
                    <a:pt x="35" y="148"/>
                    <a:pt x="35" y="148"/>
                    <a:pt x="35" y="148"/>
                  </a:cubicBezTo>
                  <a:cubicBezTo>
                    <a:pt x="36" y="147"/>
                    <a:pt x="36" y="147"/>
                    <a:pt x="36" y="147"/>
                  </a:cubicBezTo>
                  <a:cubicBezTo>
                    <a:pt x="37" y="145"/>
                    <a:pt x="37" y="145"/>
                    <a:pt x="37" y="145"/>
                  </a:cubicBezTo>
                  <a:cubicBezTo>
                    <a:pt x="42" y="122"/>
                    <a:pt x="42" y="122"/>
                    <a:pt x="42" y="122"/>
                  </a:cubicBezTo>
                  <a:cubicBezTo>
                    <a:pt x="43" y="118"/>
                    <a:pt x="43" y="118"/>
                    <a:pt x="43" y="118"/>
                  </a:cubicBezTo>
                  <a:cubicBezTo>
                    <a:pt x="50" y="85"/>
                    <a:pt x="50" y="85"/>
                    <a:pt x="50" y="85"/>
                  </a:cubicBezTo>
                  <a:moveTo>
                    <a:pt x="90" y="23"/>
                  </a:moveTo>
                  <a:cubicBezTo>
                    <a:pt x="137" y="101"/>
                    <a:pt x="137" y="101"/>
                    <a:pt x="137" y="101"/>
                  </a:cubicBezTo>
                  <a:cubicBezTo>
                    <a:pt x="138" y="100"/>
                    <a:pt x="138" y="100"/>
                    <a:pt x="138" y="100"/>
                  </a:cubicBezTo>
                  <a:cubicBezTo>
                    <a:pt x="94" y="26"/>
                    <a:pt x="94" y="26"/>
                    <a:pt x="94" y="26"/>
                  </a:cubicBezTo>
                  <a:cubicBezTo>
                    <a:pt x="90" y="23"/>
                    <a:pt x="90" y="23"/>
                    <a:pt x="90" y="23"/>
                  </a:cubicBezTo>
                  <a:moveTo>
                    <a:pt x="66" y="4"/>
                  </a:moveTo>
                  <a:cubicBezTo>
                    <a:pt x="49" y="83"/>
                    <a:pt x="49" y="83"/>
                    <a:pt x="49" y="83"/>
                  </a:cubicBezTo>
                  <a:cubicBezTo>
                    <a:pt x="51" y="83"/>
                    <a:pt x="51" y="83"/>
                    <a:pt x="51" y="83"/>
                  </a:cubicBezTo>
                  <a:cubicBezTo>
                    <a:pt x="68" y="5"/>
                    <a:pt x="68" y="5"/>
                    <a:pt x="68" y="5"/>
                  </a:cubicBezTo>
                  <a:cubicBezTo>
                    <a:pt x="66" y="4"/>
                    <a:pt x="66" y="4"/>
                    <a:pt x="66" y="4"/>
                  </a:cubicBezTo>
                  <a:moveTo>
                    <a:pt x="67" y="1"/>
                  </a:moveTo>
                  <a:cubicBezTo>
                    <a:pt x="67" y="2"/>
                    <a:pt x="67" y="2"/>
                    <a:pt x="67" y="2"/>
                  </a:cubicBezTo>
                  <a:cubicBezTo>
                    <a:pt x="68" y="3"/>
                    <a:pt x="68" y="3"/>
                    <a:pt x="68" y="3"/>
                  </a:cubicBezTo>
                  <a:cubicBezTo>
                    <a:pt x="69" y="2"/>
                    <a:pt x="69" y="2"/>
                    <a:pt x="69" y="2"/>
                  </a:cubicBezTo>
                  <a:cubicBezTo>
                    <a:pt x="68" y="1"/>
                    <a:pt x="68" y="1"/>
                    <a:pt x="67" y="1"/>
                  </a:cubicBezTo>
                  <a:moveTo>
                    <a:pt x="78" y="0"/>
                  </a:moveTo>
                  <a:cubicBezTo>
                    <a:pt x="78" y="1"/>
                    <a:pt x="77" y="1"/>
                    <a:pt x="76" y="1"/>
                  </a:cubicBezTo>
                  <a:cubicBezTo>
                    <a:pt x="87" y="18"/>
                    <a:pt x="87" y="18"/>
                    <a:pt x="87" y="18"/>
                  </a:cubicBezTo>
                  <a:cubicBezTo>
                    <a:pt x="91" y="22"/>
                    <a:pt x="91" y="22"/>
                    <a:pt x="91" y="22"/>
                  </a:cubicBezTo>
                  <a:cubicBezTo>
                    <a:pt x="78" y="0"/>
                    <a:pt x="78" y="0"/>
                    <a:pt x="78"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8" name="Freeform 8"/>
            <p:cNvSpPr>
              <a:spLocks noEditPoints="1"/>
            </p:cNvSpPr>
            <p:nvPr/>
          </p:nvSpPr>
          <p:spPr bwMode="auto">
            <a:xfrm>
              <a:off x="7319990" y="2989328"/>
              <a:ext cx="754990" cy="483051"/>
            </a:xfrm>
            <a:custGeom>
              <a:avLst/>
              <a:gdLst>
                <a:gd name="T0" fmla="*/ 169 w 178"/>
                <a:gd name="T1" fmla="*/ 125 h 125"/>
                <a:gd name="T2" fmla="*/ 170 w 178"/>
                <a:gd name="T3" fmla="*/ 125 h 125"/>
                <a:gd name="T4" fmla="*/ 170 w 178"/>
                <a:gd name="T5" fmla="*/ 124 h 125"/>
                <a:gd name="T6" fmla="*/ 165 w 178"/>
                <a:gd name="T7" fmla="*/ 124 h 125"/>
                <a:gd name="T8" fmla="*/ 167 w 178"/>
                <a:gd name="T9" fmla="*/ 125 h 125"/>
                <a:gd name="T10" fmla="*/ 167 w 178"/>
                <a:gd name="T11" fmla="*/ 124 h 125"/>
                <a:gd name="T12" fmla="*/ 150 w 178"/>
                <a:gd name="T13" fmla="*/ 123 h 125"/>
                <a:gd name="T14" fmla="*/ 149 w 178"/>
                <a:gd name="T15" fmla="*/ 125 h 125"/>
                <a:gd name="T16" fmla="*/ 163 w 178"/>
                <a:gd name="T17" fmla="*/ 125 h 125"/>
                <a:gd name="T18" fmla="*/ 150 w 178"/>
                <a:gd name="T19" fmla="*/ 123 h 125"/>
                <a:gd name="T20" fmla="*/ 130 w 178"/>
                <a:gd name="T21" fmla="*/ 125 h 125"/>
                <a:gd name="T22" fmla="*/ 146 w 178"/>
                <a:gd name="T23" fmla="*/ 124 h 125"/>
                <a:gd name="T24" fmla="*/ 130 w 178"/>
                <a:gd name="T25" fmla="*/ 123 h 125"/>
                <a:gd name="T26" fmla="*/ 59 w 178"/>
                <a:gd name="T27" fmla="*/ 125 h 125"/>
                <a:gd name="T28" fmla="*/ 129 w 178"/>
                <a:gd name="T29" fmla="*/ 123 h 125"/>
                <a:gd name="T30" fmla="*/ 14 w 178"/>
                <a:gd name="T31" fmla="*/ 123 h 125"/>
                <a:gd name="T32" fmla="*/ 57 w 178"/>
                <a:gd name="T33" fmla="*/ 125 h 125"/>
                <a:gd name="T34" fmla="*/ 14 w 178"/>
                <a:gd name="T35" fmla="*/ 123 h 125"/>
                <a:gd name="T36" fmla="*/ 175 w 178"/>
                <a:gd name="T37" fmla="*/ 121 h 125"/>
                <a:gd name="T38" fmla="*/ 174 w 178"/>
                <a:gd name="T39" fmla="*/ 124 h 125"/>
                <a:gd name="T40" fmla="*/ 176 w 178"/>
                <a:gd name="T41" fmla="*/ 125 h 125"/>
                <a:gd name="T42" fmla="*/ 177 w 178"/>
                <a:gd name="T43" fmla="*/ 123 h 125"/>
                <a:gd name="T44" fmla="*/ 176 w 178"/>
                <a:gd name="T45" fmla="*/ 121 h 125"/>
                <a:gd name="T46" fmla="*/ 177 w 178"/>
                <a:gd name="T47" fmla="*/ 119 h 125"/>
                <a:gd name="T48" fmla="*/ 177 w 178"/>
                <a:gd name="T49" fmla="*/ 119 h 125"/>
                <a:gd name="T50" fmla="*/ 175 w 178"/>
                <a:gd name="T51" fmla="*/ 114 h 125"/>
                <a:gd name="T52" fmla="*/ 175 w 178"/>
                <a:gd name="T53" fmla="*/ 118 h 125"/>
                <a:gd name="T54" fmla="*/ 177 w 178"/>
                <a:gd name="T55" fmla="*/ 113 h 125"/>
                <a:gd name="T56" fmla="*/ 173 w 178"/>
                <a:gd name="T57" fmla="*/ 77 h 125"/>
                <a:gd name="T58" fmla="*/ 175 w 178"/>
                <a:gd name="T59" fmla="*/ 92 h 125"/>
                <a:gd name="T60" fmla="*/ 175 w 178"/>
                <a:gd name="T61" fmla="*/ 77 h 125"/>
                <a:gd name="T62" fmla="*/ 0 w 178"/>
                <a:gd name="T63" fmla="*/ 123 h 125"/>
                <a:gd name="T64" fmla="*/ 2 w 178"/>
                <a:gd name="T65" fmla="*/ 124 h 125"/>
                <a:gd name="T66" fmla="*/ 12 w 178"/>
                <a:gd name="T67" fmla="*/ 123 h 125"/>
                <a:gd name="T68" fmla="*/ 2 w 178"/>
                <a:gd name="T69" fmla="*/ 71 h 125"/>
                <a:gd name="T70" fmla="*/ 0 w 178"/>
                <a:gd name="T71" fmla="*/ 50 h 125"/>
                <a:gd name="T72" fmla="*/ 2 w 178"/>
                <a:gd name="T73" fmla="*/ 61 h 125"/>
                <a:gd name="T74" fmla="*/ 0 w 178"/>
                <a:gd name="T75" fmla="*/ 50 h 125"/>
                <a:gd name="T76" fmla="*/ 0 w 178"/>
                <a:gd name="T77" fmla="*/ 42 h 125"/>
                <a:gd name="T78" fmla="*/ 2 w 178"/>
                <a:gd name="T79" fmla="*/ 49 h 125"/>
                <a:gd name="T80" fmla="*/ 0 w 178"/>
                <a:gd name="T81" fmla="*/ 38 h 125"/>
                <a:gd name="T82" fmla="*/ 2 w 178"/>
                <a:gd name="T83" fmla="*/ 40 h 125"/>
                <a:gd name="T84" fmla="*/ 1 w 178"/>
                <a:gd name="T85" fmla="*/ 38 h 125"/>
                <a:gd name="T86" fmla="*/ 172 w 178"/>
                <a:gd name="T87" fmla="*/ 28 h 125"/>
                <a:gd name="T88" fmla="*/ 173 w 178"/>
                <a:gd name="T89" fmla="*/ 75 h 125"/>
                <a:gd name="T90" fmla="*/ 172 w 178"/>
                <a:gd name="T91" fmla="*/ 28 h 125"/>
                <a:gd name="T92" fmla="*/ 5 w 178"/>
                <a:gd name="T93" fmla="*/ 31 h 125"/>
                <a:gd name="T94" fmla="*/ 38 w 178"/>
                <a:gd name="T95" fmla="*/ 27 h 125"/>
                <a:gd name="T96" fmla="*/ 171 w 178"/>
                <a:gd name="T97" fmla="*/ 10 h 125"/>
                <a:gd name="T98" fmla="*/ 170 w 178"/>
                <a:gd name="T99" fmla="*/ 26 h 125"/>
                <a:gd name="T100" fmla="*/ 171 w 178"/>
                <a:gd name="T101" fmla="*/ 10 h 125"/>
                <a:gd name="T102" fmla="*/ 39 w 178"/>
                <a:gd name="T103" fmla="*/ 24 h 125"/>
                <a:gd name="T104" fmla="*/ 135 w 178"/>
                <a:gd name="T105" fmla="*/ 6 h 125"/>
                <a:gd name="T106" fmla="*/ 156 w 178"/>
                <a:gd name="T107" fmla="*/ 0 h 125"/>
                <a:gd name="T108" fmla="*/ 137 w 178"/>
                <a:gd name="T109" fmla="*/ 6 h 125"/>
                <a:gd name="T110" fmla="*/ 156 w 178"/>
                <a:gd name="T111"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25">
                  <a:moveTo>
                    <a:pt x="170" y="124"/>
                  </a:moveTo>
                  <a:cubicBezTo>
                    <a:pt x="169" y="125"/>
                    <a:pt x="169" y="125"/>
                    <a:pt x="169" y="125"/>
                  </a:cubicBezTo>
                  <a:cubicBezTo>
                    <a:pt x="169" y="125"/>
                    <a:pt x="169" y="125"/>
                    <a:pt x="169" y="125"/>
                  </a:cubicBezTo>
                  <a:cubicBezTo>
                    <a:pt x="170" y="125"/>
                    <a:pt x="170" y="125"/>
                    <a:pt x="170" y="125"/>
                  </a:cubicBezTo>
                  <a:cubicBezTo>
                    <a:pt x="171" y="124"/>
                    <a:pt x="171" y="124"/>
                    <a:pt x="171" y="124"/>
                  </a:cubicBezTo>
                  <a:cubicBezTo>
                    <a:pt x="170" y="124"/>
                    <a:pt x="170" y="124"/>
                    <a:pt x="170" y="124"/>
                  </a:cubicBezTo>
                  <a:moveTo>
                    <a:pt x="165" y="124"/>
                  </a:moveTo>
                  <a:cubicBezTo>
                    <a:pt x="165" y="124"/>
                    <a:pt x="165" y="124"/>
                    <a:pt x="165" y="124"/>
                  </a:cubicBezTo>
                  <a:cubicBezTo>
                    <a:pt x="166" y="125"/>
                    <a:pt x="166" y="125"/>
                    <a:pt x="166" y="125"/>
                  </a:cubicBezTo>
                  <a:cubicBezTo>
                    <a:pt x="167" y="125"/>
                    <a:pt x="167" y="125"/>
                    <a:pt x="167" y="125"/>
                  </a:cubicBezTo>
                  <a:cubicBezTo>
                    <a:pt x="167" y="125"/>
                    <a:pt x="167" y="125"/>
                    <a:pt x="167" y="125"/>
                  </a:cubicBezTo>
                  <a:cubicBezTo>
                    <a:pt x="167" y="124"/>
                    <a:pt x="167" y="124"/>
                    <a:pt x="167" y="124"/>
                  </a:cubicBezTo>
                  <a:cubicBezTo>
                    <a:pt x="165" y="124"/>
                    <a:pt x="165" y="124"/>
                    <a:pt x="165" y="124"/>
                  </a:cubicBezTo>
                  <a:moveTo>
                    <a:pt x="150" y="123"/>
                  </a:moveTo>
                  <a:cubicBezTo>
                    <a:pt x="148" y="125"/>
                    <a:pt x="148" y="125"/>
                    <a:pt x="148" y="125"/>
                  </a:cubicBezTo>
                  <a:cubicBezTo>
                    <a:pt x="149" y="125"/>
                    <a:pt x="149" y="125"/>
                    <a:pt x="149" y="125"/>
                  </a:cubicBezTo>
                  <a:cubicBezTo>
                    <a:pt x="163" y="125"/>
                    <a:pt x="163" y="125"/>
                    <a:pt x="163" y="125"/>
                  </a:cubicBezTo>
                  <a:cubicBezTo>
                    <a:pt x="163" y="125"/>
                    <a:pt x="163" y="125"/>
                    <a:pt x="163" y="125"/>
                  </a:cubicBezTo>
                  <a:cubicBezTo>
                    <a:pt x="161" y="123"/>
                    <a:pt x="161" y="123"/>
                    <a:pt x="161" y="123"/>
                  </a:cubicBezTo>
                  <a:cubicBezTo>
                    <a:pt x="150" y="123"/>
                    <a:pt x="150" y="123"/>
                    <a:pt x="150" y="123"/>
                  </a:cubicBezTo>
                  <a:moveTo>
                    <a:pt x="130" y="123"/>
                  </a:moveTo>
                  <a:cubicBezTo>
                    <a:pt x="130" y="125"/>
                    <a:pt x="130" y="125"/>
                    <a:pt x="130" y="125"/>
                  </a:cubicBezTo>
                  <a:cubicBezTo>
                    <a:pt x="144" y="125"/>
                    <a:pt x="144" y="125"/>
                    <a:pt x="144" y="125"/>
                  </a:cubicBezTo>
                  <a:cubicBezTo>
                    <a:pt x="146" y="124"/>
                    <a:pt x="146" y="124"/>
                    <a:pt x="146" y="124"/>
                  </a:cubicBezTo>
                  <a:cubicBezTo>
                    <a:pt x="146" y="123"/>
                    <a:pt x="146" y="123"/>
                    <a:pt x="146" y="123"/>
                  </a:cubicBezTo>
                  <a:cubicBezTo>
                    <a:pt x="130" y="123"/>
                    <a:pt x="130" y="123"/>
                    <a:pt x="130" y="123"/>
                  </a:cubicBezTo>
                  <a:moveTo>
                    <a:pt x="58" y="123"/>
                  </a:moveTo>
                  <a:cubicBezTo>
                    <a:pt x="59" y="125"/>
                    <a:pt x="59" y="125"/>
                    <a:pt x="59" y="125"/>
                  </a:cubicBezTo>
                  <a:cubicBezTo>
                    <a:pt x="128" y="125"/>
                    <a:pt x="128" y="125"/>
                    <a:pt x="128" y="125"/>
                  </a:cubicBezTo>
                  <a:cubicBezTo>
                    <a:pt x="129" y="123"/>
                    <a:pt x="129" y="123"/>
                    <a:pt x="129" y="123"/>
                  </a:cubicBezTo>
                  <a:cubicBezTo>
                    <a:pt x="58" y="123"/>
                    <a:pt x="58" y="123"/>
                    <a:pt x="58" y="123"/>
                  </a:cubicBezTo>
                  <a:moveTo>
                    <a:pt x="14" y="123"/>
                  </a:moveTo>
                  <a:cubicBezTo>
                    <a:pt x="14" y="124"/>
                    <a:pt x="14" y="124"/>
                    <a:pt x="14" y="124"/>
                  </a:cubicBezTo>
                  <a:cubicBezTo>
                    <a:pt x="57" y="125"/>
                    <a:pt x="57" y="125"/>
                    <a:pt x="57" y="125"/>
                  </a:cubicBezTo>
                  <a:cubicBezTo>
                    <a:pt x="56" y="123"/>
                    <a:pt x="56" y="123"/>
                    <a:pt x="56" y="123"/>
                  </a:cubicBezTo>
                  <a:cubicBezTo>
                    <a:pt x="14" y="123"/>
                    <a:pt x="14" y="123"/>
                    <a:pt x="14" y="123"/>
                  </a:cubicBezTo>
                  <a:moveTo>
                    <a:pt x="176" y="121"/>
                  </a:moveTo>
                  <a:cubicBezTo>
                    <a:pt x="175" y="121"/>
                    <a:pt x="175" y="121"/>
                    <a:pt x="175" y="121"/>
                  </a:cubicBezTo>
                  <a:cubicBezTo>
                    <a:pt x="176" y="124"/>
                    <a:pt x="176" y="124"/>
                    <a:pt x="176" y="124"/>
                  </a:cubicBezTo>
                  <a:cubicBezTo>
                    <a:pt x="174" y="124"/>
                    <a:pt x="174" y="124"/>
                    <a:pt x="174" y="124"/>
                  </a:cubicBezTo>
                  <a:cubicBezTo>
                    <a:pt x="172" y="125"/>
                    <a:pt x="172" y="125"/>
                    <a:pt x="172" y="125"/>
                  </a:cubicBezTo>
                  <a:cubicBezTo>
                    <a:pt x="176" y="125"/>
                    <a:pt x="176" y="125"/>
                    <a:pt x="176" y="125"/>
                  </a:cubicBezTo>
                  <a:cubicBezTo>
                    <a:pt x="178" y="125"/>
                    <a:pt x="178" y="125"/>
                    <a:pt x="178" y="125"/>
                  </a:cubicBezTo>
                  <a:cubicBezTo>
                    <a:pt x="177" y="123"/>
                    <a:pt x="177" y="123"/>
                    <a:pt x="177" y="123"/>
                  </a:cubicBezTo>
                  <a:cubicBezTo>
                    <a:pt x="177" y="121"/>
                    <a:pt x="177" y="121"/>
                    <a:pt x="177" y="121"/>
                  </a:cubicBezTo>
                  <a:cubicBezTo>
                    <a:pt x="176" y="121"/>
                    <a:pt x="176" y="121"/>
                    <a:pt x="176" y="121"/>
                  </a:cubicBezTo>
                  <a:moveTo>
                    <a:pt x="177" y="119"/>
                  </a:moveTo>
                  <a:cubicBezTo>
                    <a:pt x="177" y="119"/>
                    <a:pt x="177" y="119"/>
                    <a:pt x="177" y="119"/>
                  </a:cubicBezTo>
                  <a:cubicBezTo>
                    <a:pt x="177" y="119"/>
                    <a:pt x="177" y="119"/>
                    <a:pt x="177" y="119"/>
                  </a:cubicBezTo>
                  <a:cubicBezTo>
                    <a:pt x="177" y="119"/>
                    <a:pt x="177" y="119"/>
                    <a:pt x="177" y="119"/>
                  </a:cubicBezTo>
                  <a:moveTo>
                    <a:pt x="177" y="113"/>
                  </a:moveTo>
                  <a:cubicBezTo>
                    <a:pt x="176" y="114"/>
                    <a:pt x="176" y="114"/>
                    <a:pt x="175" y="114"/>
                  </a:cubicBezTo>
                  <a:cubicBezTo>
                    <a:pt x="175" y="118"/>
                    <a:pt x="175" y="118"/>
                    <a:pt x="175" y="118"/>
                  </a:cubicBezTo>
                  <a:cubicBezTo>
                    <a:pt x="175" y="118"/>
                    <a:pt x="175" y="118"/>
                    <a:pt x="175" y="118"/>
                  </a:cubicBezTo>
                  <a:cubicBezTo>
                    <a:pt x="177" y="117"/>
                    <a:pt x="177" y="117"/>
                    <a:pt x="177" y="117"/>
                  </a:cubicBezTo>
                  <a:cubicBezTo>
                    <a:pt x="177" y="113"/>
                    <a:pt x="177" y="113"/>
                    <a:pt x="177" y="113"/>
                  </a:cubicBezTo>
                  <a:moveTo>
                    <a:pt x="175" y="77"/>
                  </a:moveTo>
                  <a:cubicBezTo>
                    <a:pt x="173" y="77"/>
                    <a:pt x="173" y="77"/>
                    <a:pt x="173" y="77"/>
                  </a:cubicBezTo>
                  <a:cubicBezTo>
                    <a:pt x="174" y="92"/>
                    <a:pt x="174" y="92"/>
                    <a:pt x="174" y="92"/>
                  </a:cubicBezTo>
                  <a:cubicBezTo>
                    <a:pt x="174" y="92"/>
                    <a:pt x="175" y="92"/>
                    <a:pt x="175" y="92"/>
                  </a:cubicBezTo>
                  <a:cubicBezTo>
                    <a:pt x="176" y="92"/>
                    <a:pt x="176" y="92"/>
                    <a:pt x="176" y="92"/>
                  </a:cubicBezTo>
                  <a:cubicBezTo>
                    <a:pt x="175" y="77"/>
                    <a:pt x="175" y="77"/>
                    <a:pt x="175" y="77"/>
                  </a:cubicBezTo>
                  <a:moveTo>
                    <a:pt x="0" y="62"/>
                  </a:moveTo>
                  <a:cubicBezTo>
                    <a:pt x="0" y="123"/>
                    <a:pt x="0" y="123"/>
                    <a:pt x="0" y="123"/>
                  </a:cubicBezTo>
                  <a:cubicBezTo>
                    <a:pt x="0" y="124"/>
                    <a:pt x="0" y="124"/>
                    <a:pt x="0" y="124"/>
                  </a:cubicBezTo>
                  <a:cubicBezTo>
                    <a:pt x="2" y="124"/>
                    <a:pt x="2" y="124"/>
                    <a:pt x="2" y="124"/>
                  </a:cubicBezTo>
                  <a:cubicBezTo>
                    <a:pt x="12" y="124"/>
                    <a:pt x="12" y="124"/>
                    <a:pt x="12" y="124"/>
                  </a:cubicBezTo>
                  <a:cubicBezTo>
                    <a:pt x="12" y="123"/>
                    <a:pt x="12" y="123"/>
                    <a:pt x="12" y="123"/>
                  </a:cubicBezTo>
                  <a:cubicBezTo>
                    <a:pt x="2" y="123"/>
                    <a:pt x="2" y="123"/>
                    <a:pt x="2" y="123"/>
                  </a:cubicBezTo>
                  <a:cubicBezTo>
                    <a:pt x="2" y="71"/>
                    <a:pt x="2" y="71"/>
                    <a:pt x="2" y="71"/>
                  </a:cubicBezTo>
                  <a:cubicBezTo>
                    <a:pt x="0" y="62"/>
                    <a:pt x="0" y="62"/>
                    <a:pt x="0" y="62"/>
                  </a:cubicBezTo>
                  <a:moveTo>
                    <a:pt x="0" y="50"/>
                  </a:moveTo>
                  <a:cubicBezTo>
                    <a:pt x="0" y="52"/>
                    <a:pt x="0" y="52"/>
                    <a:pt x="0" y="52"/>
                  </a:cubicBezTo>
                  <a:cubicBezTo>
                    <a:pt x="2" y="61"/>
                    <a:pt x="2" y="61"/>
                    <a:pt x="2" y="61"/>
                  </a:cubicBezTo>
                  <a:cubicBezTo>
                    <a:pt x="2" y="51"/>
                    <a:pt x="2" y="51"/>
                    <a:pt x="2" y="51"/>
                  </a:cubicBezTo>
                  <a:cubicBezTo>
                    <a:pt x="0" y="50"/>
                    <a:pt x="0" y="50"/>
                    <a:pt x="0" y="50"/>
                  </a:cubicBezTo>
                  <a:moveTo>
                    <a:pt x="2" y="42"/>
                  </a:moveTo>
                  <a:cubicBezTo>
                    <a:pt x="0" y="42"/>
                    <a:pt x="0" y="42"/>
                    <a:pt x="0" y="42"/>
                  </a:cubicBezTo>
                  <a:cubicBezTo>
                    <a:pt x="0" y="48"/>
                    <a:pt x="0" y="48"/>
                    <a:pt x="0" y="48"/>
                  </a:cubicBezTo>
                  <a:cubicBezTo>
                    <a:pt x="2" y="49"/>
                    <a:pt x="2" y="49"/>
                    <a:pt x="2" y="49"/>
                  </a:cubicBezTo>
                  <a:cubicBezTo>
                    <a:pt x="2" y="42"/>
                    <a:pt x="2" y="42"/>
                    <a:pt x="2" y="42"/>
                  </a:cubicBezTo>
                  <a:moveTo>
                    <a:pt x="0" y="38"/>
                  </a:moveTo>
                  <a:cubicBezTo>
                    <a:pt x="0" y="40"/>
                    <a:pt x="0" y="40"/>
                    <a:pt x="0" y="40"/>
                  </a:cubicBezTo>
                  <a:cubicBezTo>
                    <a:pt x="2" y="40"/>
                    <a:pt x="2" y="40"/>
                    <a:pt x="2" y="40"/>
                  </a:cubicBezTo>
                  <a:cubicBezTo>
                    <a:pt x="2" y="38"/>
                    <a:pt x="2" y="38"/>
                    <a:pt x="2" y="38"/>
                  </a:cubicBezTo>
                  <a:cubicBezTo>
                    <a:pt x="2" y="38"/>
                    <a:pt x="1" y="38"/>
                    <a:pt x="1" y="38"/>
                  </a:cubicBezTo>
                  <a:cubicBezTo>
                    <a:pt x="1" y="38"/>
                    <a:pt x="0" y="38"/>
                    <a:pt x="0" y="38"/>
                  </a:cubicBezTo>
                  <a:moveTo>
                    <a:pt x="172" y="28"/>
                  </a:moveTo>
                  <a:cubicBezTo>
                    <a:pt x="170" y="28"/>
                    <a:pt x="170" y="28"/>
                    <a:pt x="170" y="28"/>
                  </a:cubicBezTo>
                  <a:cubicBezTo>
                    <a:pt x="173" y="75"/>
                    <a:pt x="173" y="75"/>
                    <a:pt x="173" y="75"/>
                  </a:cubicBezTo>
                  <a:cubicBezTo>
                    <a:pt x="175" y="75"/>
                    <a:pt x="175" y="75"/>
                    <a:pt x="175" y="75"/>
                  </a:cubicBezTo>
                  <a:cubicBezTo>
                    <a:pt x="172" y="28"/>
                    <a:pt x="172" y="28"/>
                    <a:pt x="172" y="28"/>
                  </a:cubicBezTo>
                  <a:moveTo>
                    <a:pt x="37" y="25"/>
                  </a:moveTo>
                  <a:cubicBezTo>
                    <a:pt x="5" y="31"/>
                    <a:pt x="5" y="31"/>
                    <a:pt x="5" y="31"/>
                  </a:cubicBezTo>
                  <a:cubicBezTo>
                    <a:pt x="6" y="32"/>
                    <a:pt x="6" y="33"/>
                    <a:pt x="6" y="33"/>
                  </a:cubicBezTo>
                  <a:cubicBezTo>
                    <a:pt x="38" y="27"/>
                    <a:pt x="38" y="27"/>
                    <a:pt x="38" y="27"/>
                  </a:cubicBezTo>
                  <a:cubicBezTo>
                    <a:pt x="37" y="25"/>
                    <a:pt x="37" y="25"/>
                    <a:pt x="37" y="25"/>
                  </a:cubicBezTo>
                  <a:moveTo>
                    <a:pt x="171" y="10"/>
                  </a:moveTo>
                  <a:cubicBezTo>
                    <a:pt x="171" y="10"/>
                    <a:pt x="170" y="10"/>
                    <a:pt x="169" y="10"/>
                  </a:cubicBezTo>
                  <a:cubicBezTo>
                    <a:pt x="170" y="26"/>
                    <a:pt x="170" y="26"/>
                    <a:pt x="170" y="26"/>
                  </a:cubicBezTo>
                  <a:cubicBezTo>
                    <a:pt x="172" y="26"/>
                    <a:pt x="172" y="26"/>
                    <a:pt x="172" y="26"/>
                  </a:cubicBezTo>
                  <a:cubicBezTo>
                    <a:pt x="171" y="10"/>
                    <a:pt x="171" y="10"/>
                    <a:pt x="171" y="10"/>
                  </a:cubicBezTo>
                  <a:moveTo>
                    <a:pt x="135" y="5"/>
                  </a:moveTo>
                  <a:cubicBezTo>
                    <a:pt x="39" y="24"/>
                    <a:pt x="39" y="24"/>
                    <a:pt x="39" y="24"/>
                  </a:cubicBezTo>
                  <a:cubicBezTo>
                    <a:pt x="39" y="26"/>
                    <a:pt x="39" y="26"/>
                    <a:pt x="39" y="26"/>
                  </a:cubicBezTo>
                  <a:cubicBezTo>
                    <a:pt x="135" y="6"/>
                    <a:pt x="135" y="6"/>
                    <a:pt x="135" y="6"/>
                  </a:cubicBezTo>
                  <a:cubicBezTo>
                    <a:pt x="135" y="5"/>
                    <a:pt x="135" y="5"/>
                    <a:pt x="135" y="5"/>
                  </a:cubicBezTo>
                  <a:moveTo>
                    <a:pt x="156" y="0"/>
                  </a:moveTo>
                  <a:cubicBezTo>
                    <a:pt x="137" y="4"/>
                    <a:pt x="137" y="4"/>
                    <a:pt x="137" y="4"/>
                  </a:cubicBezTo>
                  <a:cubicBezTo>
                    <a:pt x="137" y="6"/>
                    <a:pt x="137" y="6"/>
                    <a:pt x="137" y="6"/>
                  </a:cubicBezTo>
                  <a:cubicBezTo>
                    <a:pt x="156" y="2"/>
                    <a:pt x="156" y="2"/>
                    <a:pt x="156" y="2"/>
                  </a:cubicBezTo>
                  <a:cubicBezTo>
                    <a:pt x="156" y="1"/>
                    <a:pt x="156" y="1"/>
                    <a:pt x="15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9" name="Freeform 9"/>
            <p:cNvSpPr>
              <a:spLocks noEditPoints="1"/>
            </p:cNvSpPr>
            <p:nvPr/>
          </p:nvSpPr>
          <p:spPr bwMode="auto">
            <a:xfrm>
              <a:off x="8565186" y="2963305"/>
              <a:ext cx="186064" cy="528591"/>
            </a:xfrm>
            <a:custGeom>
              <a:avLst/>
              <a:gdLst>
                <a:gd name="T0" fmla="*/ 19 w 104"/>
                <a:gd name="T1" fmla="*/ 320 h 325"/>
                <a:gd name="T2" fmla="*/ 24 w 104"/>
                <a:gd name="T3" fmla="*/ 325 h 325"/>
                <a:gd name="T4" fmla="*/ 26 w 104"/>
                <a:gd name="T5" fmla="*/ 323 h 325"/>
                <a:gd name="T6" fmla="*/ 24 w 104"/>
                <a:gd name="T7" fmla="*/ 320 h 325"/>
                <a:gd name="T8" fmla="*/ 17 w 104"/>
                <a:gd name="T9" fmla="*/ 296 h 325"/>
                <a:gd name="T10" fmla="*/ 29 w 104"/>
                <a:gd name="T11" fmla="*/ 313 h 325"/>
                <a:gd name="T12" fmla="*/ 62 w 104"/>
                <a:gd name="T13" fmla="*/ 287 h 325"/>
                <a:gd name="T14" fmla="*/ 22 w 104"/>
                <a:gd name="T15" fmla="*/ 275 h 325"/>
                <a:gd name="T16" fmla="*/ 17 w 104"/>
                <a:gd name="T17" fmla="*/ 282 h 325"/>
                <a:gd name="T18" fmla="*/ 22 w 104"/>
                <a:gd name="T19" fmla="*/ 275 h 325"/>
                <a:gd name="T20" fmla="*/ 62 w 104"/>
                <a:gd name="T21" fmla="*/ 280 h 325"/>
                <a:gd name="T22" fmla="*/ 76 w 104"/>
                <a:gd name="T23" fmla="*/ 273 h 325"/>
                <a:gd name="T24" fmla="*/ 17 w 104"/>
                <a:gd name="T25" fmla="*/ 266 h 325"/>
                <a:gd name="T26" fmla="*/ 19 w 104"/>
                <a:gd name="T27" fmla="*/ 270 h 325"/>
                <a:gd name="T28" fmla="*/ 17 w 104"/>
                <a:gd name="T29" fmla="*/ 266 h 325"/>
                <a:gd name="T30" fmla="*/ 74 w 104"/>
                <a:gd name="T31" fmla="*/ 268 h 325"/>
                <a:gd name="T32" fmla="*/ 83 w 104"/>
                <a:gd name="T33" fmla="*/ 266 h 325"/>
                <a:gd name="T34" fmla="*/ 95 w 104"/>
                <a:gd name="T35" fmla="*/ 247 h 325"/>
                <a:gd name="T36" fmla="*/ 85 w 104"/>
                <a:gd name="T37" fmla="*/ 261 h 325"/>
                <a:gd name="T38" fmla="*/ 95 w 104"/>
                <a:gd name="T39" fmla="*/ 247 h 325"/>
                <a:gd name="T40" fmla="*/ 14 w 104"/>
                <a:gd name="T41" fmla="*/ 263 h 325"/>
                <a:gd name="T42" fmla="*/ 19 w 104"/>
                <a:gd name="T43" fmla="*/ 244 h 325"/>
                <a:gd name="T44" fmla="*/ 97 w 104"/>
                <a:gd name="T45" fmla="*/ 225 h 325"/>
                <a:gd name="T46" fmla="*/ 100 w 104"/>
                <a:gd name="T47" fmla="*/ 244 h 325"/>
                <a:gd name="T48" fmla="*/ 102 w 104"/>
                <a:gd name="T49" fmla="*/ 247 h 325"/>
                <a:gd name="T50" fmla="*/ 104 w 104"/>
                <a:gd name="T51" fmla="*/ 244 h 325"/>
                <a:gd name="T52" fmla="*/ 97 w 104"/>
                <a:gd name="T53" fmla="*/ 225 h 325"/>
                <a:gd name="T54" fmla="*/ 14 w 104"/>
                <a:gd name="T55" fmla="*/ 235 h 325"/>
                <a:gd name="T56" fmla="*/ 17 w 104"/>
                <a:gd name="T57" fmla="*/ 199 h 325"/>
                <a:gd name="T58" fmla="*/ 14 w 104"/>
                <a:gd name="T59" fmla="*/ 183 h 325"/>
                <a:gd name="T60" fmla="*/ 12 w 104"/>
                <a:gd name="T61" fmla="*/ 190 h 325"/>
                <a:gd name="T62" fmla="*/ 14 w 104"/>
                <a:gd name="T63" fmla="*/ 183 h 325"/>
                <a:gd name="T64" fmla="*/ 71 w 104"/>
                <a:gd name="T65" fmla="*/ 178 h 325"/>
                <a:gd name="T66" fmla="*/ 95 w 104"/>
                <a:gd name="T67" fmla="*/ 223 h 325"/>
                <a:gd name="T68" fmla="*/ 10 w 104"/>
                <a:gd name="T69" fmla="*/ 173 h 325"/>
                <a:gd name="T70" fmla="*/ 14 w 104"/>
                <a:gd name="T71" fmla="*/ 178 h 325"/>
                <a:gd name="T72" fmla="*/ 10 w 104"/>
                <a:gd name="T73" fmla="*/ 173 h 325"/>
                <a:gd name="T74" fmla="*/ 71 w 104"/>
                <a:gd name="T75" fmla="*/ 175 h 325"/>
                <a:gd name="T76" fmla="*/ 62 w 104"/>
                <a:gd name="T77" fmla="*/ 145 h 325"/>
                <a:gd name="T78" fmla="*/ 7 w 104"/>
                <a:gd name="T79" fmla="*/ 133 h 325"/>
                <a:gd name="T80" fmla="*/ 14 w 104"/>
                <a:gd name="T81" fmla="*/ 171 h 325"/>
                <a:gd name="T82" fmla="*/ 7 w 104"/>
                <a:gd name="T83" fmla="*/ 133 h 325"/>
                <a:gd name="T84" fmla="*/ 3 w 104"/>
                <a:gd name="T85" fmla="*/ 45 h 325"/>
                <a:gd name="T86" fmla="*/ 12 w 104"/>
                <a:gd name="T87" fmla="*/ 130 h 325"/>
                <a:gd name="T88" fmla="*/ 5 w 104"/>
                <a:gd name="T89" fmla="*/ 33 h 325"/>
                <a:gd name="T90" fmla="*/ 3 w 104"/>
                <a:gd name="T91" fmla="*/ 35 h 325"/>
                <a:gd name="T92" fmla="*/ 14 w 104"/>
                <a:gd name="T93" fmla="*/ 31 h 325"/>
                <a:gd name="T94" fmla="*/ 10 w 104"/>
                <a:gd name="T95" fmla="*/ 31 h 325"/>
                <a:gd name="T96" fmla="*/ 59 w 104"/>
                <a:gd name="T97" fmla="*/ 140 h 325"/>
                <a:gd name="T98" fmla="*/ 12 w 104"/>
                <a:gd name="T99" fmla="*/ 26 h 325"/>
                <a:gd name="T100" fmla="*/ 12 w 104"/>
                <a:gd name="T101" fmla="*/ 28 h 325"/>
                <a:gd name="T102" fmla="*/ 0 w 104"/>
                <a:gd name="T103" fmla="*/ 0 h 325"/>
                <a:gd name="T104" fmla="*/ 3 w 104"/>
                <a:gd name="T105" fmla="*/ 28 h 325"/>
                <a:gd name="T106" fmla="*/ 7 w 104"/>
                <a:gd name="T107" fmla="*/ 26 h 325"/>
                <a:gd name="T108" fmla="*/ 10 w 104"/>
                <a:gd name="T109" fmla="*/ 21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 h="325">
                  <a:moveTo>
                    <a:pt x="17" y="296"/>
                  </a:moveTo>
                  <a:lnTo>
                    <a:pt x="19" y="320"/>
                  </a:lnTo>
                  <a:lnTo>
                    <a:pt x="19" y="325"/>
                  </a:lnTo>
                  <a:lnTo>
                    <a:pt x="24" y="325"/>
                  </a:lnTo>
                  <a:lnTo>
                    <a:pt x="26" y="323"/>
                  </a:lnTo>
                  <a:lnTo>
                    <a:pt x="26" y="323"/>
                  </a:lnTo>
                  <a:lnTo>
                    <a:pt x="26" y="318"/>
                  </a:lnTo>
                  <a:lnTo>
                    <a:pt x="24" y="320"/>
                  </a:lnTo>
                  <a:lnTo>
                    <a:pt x="22" y="311"/>
                  </a:lnTo>
                  <a:lnTo>
                    <a:pt x="17" y="296"/>
                  </a:lnTo>
                  <a:close/>
                  <a:moveTo>
                    <a:pt x="59" y="282"/>
                  </a:moveTo>
                  <a:lnTo>
                    <a:pt x="29" y="313"/>
                  </a:lnTo>
                  <a:lnTo>
                    <a:pt x="31" y="318"/>
                  </a:lnTo>
                  <a:lnTo>
                    <a:pt x="62" y="287"/>
                  </a:lnTo>
                  <a:lnTo>
                    <a:pt x="59" y="282"/>
                  </a:lnTo>
                  <a:close/>
                  <a:moveTo>
                    <a:pt x="22" y="275"/>
                  </a:moveTo>
                  <a:lnTo>
                    <a:pt x="17" y="277"/>
                  </a:lnTo>
                  <a:lnTo>
                    <a:pt x="17" y="282"/>
                  </a:lnTo>
                  <a:lnTo>
                    <a:pt x="22" y="296"/>
                  </a:lnTo>
                  <a:lnTo>
                    <a:pt x="22" y="275"/>
                  </a:lnTo>
                  <a:close/>
                  <a:moveTo>
                    <a:pt x="71" y="273"/>
                  </a:moveTo>
                  <a:lnTo>
                    <a:pt x="62" y="280"/>
                  </a:lnTo>
                  <a:lnTo>
                    <a:pt x="67" y="282"/>
                  </a:lnTo>
                  <a:lnTo>
                    <a:pt x="76" y="273"/>
                  </a:lnTo>
                  <a:lnTo>
                    <a:pt x="71" y="273"/>
                  </a:lnTo>
                  <a:close/>
                  <a:moveTo>
                    <a:pt x="17" y="266"/>
                  </a:moveTo>
                  <a:lnTo>
                    <a:pt x="17" y="273"/>
                  </a:lnTo>
                  <a:lnTo>
                    <a:pt x="19" y="270"/>
                  </a:lnTo>
                  <a:lnTo>
                    <a:pt x="19" y="268"/>
                  </a:lnTo>
                  <a:lnTo>
                    <a:pt x="17" y="266"/>
                  </a:lnTo>
                  <a:close/>
                  <a:moveTo>
                    <a:pt x="81" y="261"/>
                  </a:moveTo>
                  <a:lnTo>
                    <a:pt x="74" y="268"/>
                  </a:lnTo>
                  <a:lnTo>
                    <a:pt x="81" y="268"/>
                  </a:lnTo>
                  <a:lnTo>
                    <a:pt x="83" y="266"/>
                  </a:lnTo>
                  <a:lnTo>
                    <a:pt x="81" y="261"/>
                  </a:lnTo>
                  <a:close/>
                  <a:moveTo>
                    <a:pt x="95" y="247"/>
                  </a:moveTo>
                  <a:lnTo>
                    <a:pt x="83" y="259"/>
                  </a:lnTo>
                  <a:lnTo>
                    <a:pt x="85" y="261"/>
                  </a:lnTo>
                  <a:lnTo>
                    <a:pt x="100" y="249"/>
                  </a:lnTo>
                  <a:lnTo>
                    <a:pt x="95" y="247"/>
                  </a:lnTo>
                  <a:close/>
                  <a:moveTo>
                    <a:pt x="14" y="240"/>
                  </a:moveTo>
                  <a:lnTo>
                    <a:pt x="14" y="263"/>
                  </a:lnTo>
                  <a:lnTo>
                    <a:pt x="19" y="263"/>
                  </a:lnTo>
                  <a:lnTo>
                    <a:pt x="19" y="244"/>
                  </a:lnTo>
                  <a:lnTo>
                    <a:pt x="14" y="240"/>
                  </a:lnTo>
                  <a:close/>
                  <a:moveTo>
                    <a:pt x="97" y="225"/>
                  </a:moveTo>
                  <a:lnTo>
                    <a:pt x="93" y="228"/>
                  </a:lnTo>
                  <a:lnTo>
                    <a:pt x="100" y="244"/>
                  </a:lnTo>
                  <a:lnTo>
                    <a:pt x="97" y="244"/>
                  </a:lnTo>
                  <a:lnTo>
                    <a:pt x="102" y="247"/>
                  </a:lnTo>
                  <a:lnTo>
                    <a:pt x="102" y="247"/>
                  </a:lnTo>
                  <a:lnTo>
                    <a:pt x="104" y="244"/>
                  </a:lnTo>
                  <a:lnTo>
                    <a:pt x="102" y="242"/>
                  </a:lnTo>
                  <a:lnTo>
                    <a:pt x="97" y="225"/>
                  </a:lnTo>
                  <a:close/>
                  <a:moveTo>
                    <a:pt x="12" y="197"/>
                  </a:moveTo>
                  <a:lnTo>
                    <a:pt x="14" y="235"/>
                  </a:lnTo>
                  <a:lnTo>
                    <a:pt x="19" y="237"/>
                  </a:lnTo>
                  <a:lnTo>
                    <a:pt x="17" y="199"/>
                  </a:lnTo>
                  <a:lnTo>
                    <a:pt x="12" y="197"/>
                  </a:lnTo>
                  <a:close/>
                  <a:moveTo>
                    <a:pt x="14" y="183"/>
                  </a:moveTo>
                  <a:lnTo>
                    <a:pt x="12" y="183"/>
                  </a:lnTo>
                  <a:lnTo>
                    <a:pt x="12" y="190"/>
                  </a:lnTo>
                  <a:lnTo>
                    <a:pt x="17" y="194"/>
                  </a:lnTo>
                  <a:lnTo>
                    <a:pt x="14" y="183"/>
                  </a:lnTo>
                  <a:close/>
                  <a:moveTo>
                    <a:pt x="76" y="178"/>
                  </a:moveTo>
                  <a:lnTo>
                    <a:pt x="71" y="178"/>
                  </a:lnTo>
                  <a:lnTo>
                    <a:pt x="90" y="225"/>
                  </a:lnTo>
                  <a:lnTo>
                    <a:pt x="95" y="223"/>
                  </a:lnTo>
                  <a:lnTo>
                    <a:pt x="76" y="178"/>
                  </a:lnTo>
                  <a:close/>
                  <a:moveTo>
                    <a:pt x="10" y="173"/>
                  </a:moveTo>
                  <a:lnTo>
                    <a:pt x="12" y="178"/>
                  </a:lnTo>
                  <a:lnTo>
                    <a:pt x="14" y="178"/>
                  </a:lnTo>
                  <a:lnTo>
                    <a:pt x="14" y="178"/>
                  </a:lnTo>
                  <a:lnTo>
                    <a:pt x="10" y="173"/>
                  </a:lnTo>
                  <a:close/>
                  <a:moveTo>
                    <a:pt x="57" y="142"/>
                  </a:moveTo>
                  <a:lnTo>
                    <a:pt x="71" y="175"/>
                  </a:lnTo>
                  <a:lnTo>
                    <a:pt x="74" y="175"/>
                  </a:lnTo>
                  <a:lnTo>
                    <a:pt x="62" y="145"/>
                  </a:lnTo>
                  <a:lnTo>
                    <a:pt x="57" y="142"/>
                  </a:lnTo>
                  <a:close/>
                  <a:moveTo>
                    <a:pt x="7" y="133"/>
                  </a:moveTo>
                  <a:lnTo>
                    <a:pt x="10" y="168"/>
                  </a:lnTo>
                  <a:lnTo>
                    <a:pt x="14" y="171"/>
                  </a:lnTo>
                  <a:lnTo>
                    <a:pt x="12" y="135"/>
                  </a:lnTo>
                  <a:lnTo>
                    <a:pt x="7" y="133"/>
                  </a:lnTo>
                  <a:close/>
                  <a:moveTo>
                    <a:pt x="7" y="35"/>
                  </a:moveTo>
                  <a:lnTo>
                    <a:pt x="3" y="45"/>
                  </a:lnTo>
                  <a:lnTo>
                    <a:pt x="7" y="128"/>
                  </a:lnTo>
                  <a:lnTo>
                    <a:pt x="12" y="130"/>
                  </a:lnTo>
                  <a:lnTo>
                    <a:pt x="7" y="35"/>
                  </a:lnTo>
                  <a:close/>
                  <a:moveTo>
                    <a:pt x="5" y="33"/>
                  </a:moveTo>
                  <a:lnTo>
                    <a:pt x="3" y="33"/>
                  </a:lnTo>
                  <a:lnTo>
                    <a:pt x="3" y="35"/>
                  </a:lnTo>
                  <a:lnTo>
                    <a:pt x="5" y="33"/>
                  </a:lnTo>
                  <a:close/>
                  <a:moveTo>
                    <a:pt x="14" y="31"/>
                  </a:moveTo>
                  <a:lnTo>
                    <a:pt x="10" y="31"/>
                  </a:lnTo>
                  <a:lnTo>
                    <a:pt x="10" y="31"/>
                  </a:lnTo>
                  <a:lnTo>
                    <a:pt x="55" y="137"/>
                  </a:lnTo>
                  <a:lnTo>
                    <a:pt x="59" y="140"/>
                  </a:lnTo>
                  <a:lnTo>
                    <a:pt x="14" y="31"/>
                  </a:lnTo>
                  <a:close/>
                  <a:moveTo>
                    <a:pt x="12" y="26"/>
                  </a:moveTo>
                  <a:lnTo>
                    <a:pt x="12" y="28"/>
                  </a:lnTo>
                  <a:lnTo>
                    <a:pt x="12" y="28"/>
                  </a:lnTo>
                  <a:lnTo>
                    <a:pt x="12" y="26"/>
                  </a:lnTo>
                  <a:close/>
                  <a:moveTo>
                    <a:pt x="0" y="0"/>
                  </a:moveTo>
                  <a:lnTo>
                    <a:pt x="3" y="26"/>
                  </a:lnTo>
                  <a:lnTo>
                    <a:pt x="3" y="28"/>
                  </a:lnTo>
                  <a:lnTo>
                    <a:pt x="7" y="28"/>
                  </a:lnTo>
                  <a:lnTo>
                    <a:pt x="7" y="26"/>
                  </a:lnTo>
                  <a:lnTo>
                    <a:pt x="7" y="26"/>
                  </a:lnTo>
                  <a:lnTo>
                    <a:pt x="10" y="21"/>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0" name="Freeform 10"/>
            <p:cNvSpPr>
              <a:spLocks noEditPoints="1"/>
            </p:cNvSpPr>
            <p:nvPr/>
          </p:nvSpPr>
          <p:spPr bwMode="auto">
            <a:xfrm>
              <a:off x="8565186" y="2963305"/>
              <a:ext cx="186064" cy="528591"/>
            </a:xfrm>
            <a:custGeom>
              <a:avLst/>
              <a:gdLst>
                <a:gd name="T0" fmla="*/ 19 w 104"/>
                <a:gd name="T1" fmla="*/ 320 h 325"/>
                <a:gd name="T2" fmla="*/ 24 w 104"/>
                <a:gd name="T3" fmla="*/ 325 h 325"/>
                <a:gd name="T4" fmla="*/ 26 w 104"/>
                <a:gd name="T5" fmla="*/ 323 h 325"/>
                <a:gd name="T6" fmla="*/ 24 w 104"/>
                <a:gd name="T7" fmla="*/ 320 h 325"/>
                <a:gd name="T8" fmla="*/ 17 w 104"/>
                <a:gd name="T9" fmla="*/ 296 h 325"/>
                <a:gd name="T10" fmla="*/ 29 w 104"/>
                <a:gd name="T11" fmla="*/ 313 h 325"/>
                <a:gd name="T12" fmla="*/ 62 w 104"/>
                <a:gd name="T13" fmla="*/ 287 h 325"/>
                <a:gd name="T14" fmla="*/ 22 w 104"/>
                <a:gd name="T15" fmla="*/ 275 h 325"/>
                <a:gd name="T16" fmla="*/ 17 w 104"/>
                <a:gd name="T17" fmla="*/ 282 h 325"/>
                <a:gd name="T18" fmla="*/ 22 w 104"/>
                <a:gd name="T19" fmla="*/ 275 h 325"/>
                <a:gd name="T20" fmla="*/ 62 w 104"/>
                <a:gd name="T21" fmla="*/ 280 h 325"/>
                <a:gd name="T22" fmla="*/ 76 w 104"/>
                <a:gd name="T23" fmla="*/ 273 h 325"/>
                <a:gd name="T24" fmla="*/ 17 w 104"/>
                <a:gd name="T25" fmla="*/ 266 h 325"/>
                <a:gd name="T26" fmla="*/ 19 w 104"/>
                <a:gd name="T27" fmla="*/ 270 h 325"/>
                <a:gd name="T28" fmla="*/ 17 w 104"/>
                <a:gd name="T29" fmla="*/ 266 h 325"/>
                <a:gd name="T30" fmla="*/ 74 w 104"/>
                <a:gd name="T31" fmla="*/ 268 h 325"/>
                <a:gd name="T32" fmla="*/ 83 w 104"/>
                <a:gd name="T33" fmla="*/ 266 h 325"/>
                <a:gd name="T34" fmla="*/ 95 w 104"/>
                <a:gd name="T35" fmla="*/ 247 h 325"/>
                <a:gd name="T36" fmla="*/ 85 w 104"/>
                <a:gd name="T37" fmla="*/ 261 h 325"/>
                <a:gd name="T38" fmla="*/ 95 w 104"/>
                <a:gd name="T39" fmla="*/ 247 h 325"/>
                <a:gd name="T40" fmla="*/ 14 w 104"/>
                <a:gd name="T41" fmla="*/ 263 h 325"/>
                <a:gd name="T42" fmla="*/ 19 w 104"/>
                <a:gd name="T43" fmla="*/ 244 h 325"/>
                <a:gd name="T44" fmla="*/ 97 w 104"/>
                <a:gd name="T45" fmla="*/ 225 h 325"/>
                <a:gd name="T46" fmla="*/ 100 w 104"/>
                <a:gd name="T47" fmla="*/ 244 h 325"/>
                <a:gd name="T48" fmla="*/ 102 w 104"/>
                <a:gd name="T49" fmla="*/ 247 h 325"/>
                <a:gd name="T50" fmla="*/ 104 w 104"/>
                <a:gd name="T51" fmla="*/ 244 h 325"/>
                <a:gd name="T52" fmla="*/ 97 w 104"/>
                <a:gd name="T53" fmla="*/ 225 h 325"/>
                <a:gd name="T54" fmla="*/ 14 w 104"/>
                <a:gd name="T55" fmla="*/ 235 h 325"/>
                <a:gd name="T56" fmla="*/ 17 w 104"/>
                <a:gd name="T57" fmla="*/ 199 h 325"/>
                <a:gd name="T58" fmla="*/ 14 w 104"/>
                <a:gd name="T59" fmla="*/ 183 h 325"/>
                <a:gd name="T60" fmla="*/ 12 w 104"/>
                <a:gd name="T61" fmla="*/ 190 h 325"/>
                <a:gd name="T62" fmla="*/ 14 w 104"/>
                <a:gd name="T63" fmla="*/ 183 h 325"/>
                <a:gd name="T64" fmla="*/ 71 w 104"/>
                <a:gd name="T65" fmla="*/ 178 h 325"/>
                <a:gd name="T66" fmla="*/ 95 w 104"/>
                <a:gd name="T67" fmla="*/ 223 h 325"/>
                <a:gd name="T68" fmla="*/ 10 w 104"/>
                <a:gd name="T69" fmla="*/ 173 h 325"/>
                <a:gd name="T70" fmla="*/ 14 w 104"/>
                <a:gd name="T71" fmla="*/ 178 h 325"/>
                <a:gd name="T72" fmla="*/ 10 w 104"/>
                <a:gd name="T73" fmla="*/ 173 h 325"/>
                <a:gd name="T74" fmla="*/ 71 w 104"/>
                <a:gd name="T75" fmla="*/ 175 h 325"/>
                <a:gd name="T76" fmla="*/ 62 w 104"/>
                <a:gd name="T77" fmla="*/ 145 h 325"/>
                <a:gd name="T78" fmla="*/ 7 w 104"/>
                <a:gd name="T79" fmla="*/ 133 h 325"/>
                <a:gd name="T80" fmla="*/ 14 w 104"/>
                <a:gd name="T81" fmla="*/ 171 h 325"/>
                <a:gd name="T82" fmla="*/ 7 w 104"/>
                <a:gd name="T83" fmla="*/ 133 h 325"/>
                <a:gd name="T84" fmla="*/ 3 w 104"/>
                <a:gd name="T85" fmla="*/ 45 h 325"/>
                <a:gd name="T86" fmla="*/ 12 w 104"/>
                <a:gd name="T87" fmla="*/ 130 h 325"/>
                <a:gd name="T88" fmla="*/ 5 w 104"/>
                <a:gd name="T89" fmla="*/ 33 h 325"/>
                <a:gd name="T90" fmla="*/ 3 w 104"/>
                <a:gd name="T91" fmla="*/ 35 h 325"/>
                <a:gd name="T92" fmla="*/ 14 w 104"/>
                <a:gd name="T93" fmla="*/ 31 h 325"/>
                <a:gd name="T94" fmla="*/ 10 w 104"/>
                <a:gd name="T95" fmla="*/ 31 h 325"/>
                <a:gd name="T96" fmla="*/ 59 w 104"/>
                <a:gd name="T97" fmla="*/ 140 h 325"/>
                <a:gd name="T98" fmla="*/ 12 w 104"/>
                <a:gd name="T99" fmla="*/ 26 h 325"/>
                <a:gd name="T100" fmla="*/ 12 w 104"/>
                <a:gd name="T101" fmla="*/ 28 h 325"/>
                <a:gd name="T102" fmla="*/ 0 w 104"/>
                <a:gd name="T103" fmla="*/ 0 h 325"/>
                <a:gd name="T104" fmla="*/ 3 w 104"/>
                <a:gd name="T105" fmla="*/ 28 h 325"/>
                <a:gd name="T106" fmla="*/ 7 w 104"/>
                <a:gd name="T107" fmla="*/ 26 h 325"/>
                <a:gd name="T108" fmla="*/ 10 w 104"/>
                <a:gd name="T109" fmla="*/ 21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 h="325">
                  <a:moveTo>
                    <a:pt x="17" y="296"/>
                  </a:moveTo>
                  <a:lnTo>
                    <a:pt x="19" y="320"/>
                  </a:lnTo>
                  <a:lnTo>
                    <a:pt x="19" y="325"/>
                  </a:lnTo>
                  <a:lnTo>
                    <a:pt x="24" y="325"/>
                  </a:lnTo>
                  <a:lnTo>
                    <a:pt x="26" y="323"/>
                  </a:lnTo>
                  <a:lnTo>
                    <a:pt x="26" y="323"/>
                  </a:lnTo>
                  <a:lnTo>
                    <a:pt x="26" y="318"/>
                  </a:lnTo>
                  <a:lnTo>
                    <a:pt x="24" y="320"/>
                  </a:lnTo>
                  <a:lnTo>
                    <a:pt x="22" y="311"/>
                  </a:lnTo>
                  <a:lnTo>
                    <a:pt x="17" y="296"/>
                  </a:lnTo>
                  <a:moveTo>
                    <a:pt x="59" y="282"/>
                  </a:moveTo>
                  <a:lnTo>
                    <a:pt x="29" y="313"/>
                  </a:lnTo>
                  <a:lnTo>
                    <a:pt x="31" y="318"/>
                  </a:lnTo>
                  <a:lnTo>
                    <a:pt x="62" y="287"/>
                  </a:lnTo>
                  <a:lnTo>
                    <a:pt x="59" y="282"/>
                  </a:lnTo>
                  <a:moveTo>
                    <a:pt x="22" y="275"/>
                  </a:moveTo>
                  <a:lnTo>
                    <a:pt x="17" y="277"/>
                  </a:lnTo>
                  <a:lnTo>
                    <a:pt x="17" y="282"/>
                  </a:lnTo>
                  <a:lnTo>
                    <a:pt x="22" y="296"/>
                  </a:lnTo>
                  <a:lnTo>
                    <a:pt x="22" y="275"/>
                  </a:lnTo>
                  <a:moveTo>
                    <a:pt x="71" y="273"/>
                  </a:moveTo>
                  <a:lnTo>
                    <a:pt x="62" y="280"/>
                  </a:lnTo>
                  <a:lnTo>
                    <a:pt x="67" y="282"/>
                  </a:lnTo>
                  <a:lnTo>
                    <a:pt x="76" y="273"/>
                  </a:lnTo>
                  <a:lnTo>
                    <a:pt x="71" y="273"/>
                  </a:lnTo>
                  <a:moveTo>
                    <a:pt x="17" y="266"/>
                  </a:moveTo>
                  <a:lnTo>
                    <a:pt x="17" y="273"/>
                  </a:lnTo>
                  <a:lnTo>
                    <a:pt x="19" y="270"/>
                  </a:lnTo>
                  <a:lnTo>
                    <a:pt x="19" y="268"/>
                  </a:lnTo>
                  <a:lnTo>
                    <a:pt x="17" y="266"/>
                  </a:lnTo>
                  <a:moveTo>
                    <a:pt x="81" y="261"/>
                  </a:moveTo>
                  <a:lnTo>
                    <a:pt x="74" y="268"/>
                  </a:lnTo>
                  <a:lnTo>
                    <a:pt x="81" y="268"/>
                  </a:lnTo>
                  <a:lnTo>
                    <a:pt x="83" y="266"/>
                  </a:lnTo>
                  <a:lnTo>
                    <a:pt x="81" y="261"/>
                  </a:lnTo>
                  <a:moveTo>
                    <a:pt x="95" y="247"/>
                  </a:moveTo>
                  <a:lnTo>
                    <a:pt x="83" y="259"/>
                  </a:lnTo>
                  <a:lnTo>
                    <a:pt x="85" y="261"/>
                  </a:lnTo>
                  <a:lnTo>
                    <a:pt x="100" y="249"/>
                  </a:lnTo>
                  <a:lnTo>
                    <a:pt x="95" y="247"/>
                  </a:lnTo>
                  <a:moveTo>
                    <a:pt x="14" y="240"/>
                  </a:moveTo>
                  <a:lnTo>
                    <a:pt x="14" y="263"/>
                  </a:lnTo>
                  <a:lnTo>
                    <a:pt x="19" y="263"/>
                  </a:lnTo>
                  <a:lnTo>
                    <a:pt x="19" y="244"/>
                  </a:lnTo>
                  <a:lnTo>
                    <a:pt x="14" y="240"/>
                  </a:lnTo>
                  <a:moveTo>
                    <a:pt x="97" y="225"/>
                  </a:moveTo>
                  <a:lnTo>
                    <a:pt x="93" y="228"/>
                  </a:lnTo>
                  <a:lnTo>
                    <a:pt x="100" y="244"/>
                  </a:lnTo>
                  <a:lnTo>
                    <a:pt x="97" y="244"/>
                  </a:lnTo>
                  <a:lnTo>
                    <a:pt x="102" y="247"/>
                  </a:lnTo>
                  <a:lnTo>
                    <a:pt x="102" y="247"/>
                  </a:lnTo>
                  <a:lnTo>
                    <a:pt x="104" y="244"/>
                  </a:lnTo>
                  <a:lnTo>
                    <a:pt x="102" y="242"/>
                  </a:lnTo>
                  <a:lnTo>
                    <a:pt x="97" y="225"/>
                  </a:lnTo>
                  <a:moveTo>
                    <a:pt x="12" y="197"/>
                  </a:moveTo>
                  <a:lnTo>
                    <a:pt x="14" y="235"/>
                  </a:lnTo>
                  <a:lnTo>
                    <a:pt x="19" y="237"/>
                  </a:lnTo>
                  <a:lnTo>
                    <a:pt x="17" y="199"/>
                  </a:lnTo>
                  <a:lnTo>
                    <a:pt x="12" y="197"/>
                  </a:lnTo>
                  <a:moveTo>
                    <a:pt x="14" y="183"/>
                  </a:moveTo>
                  <a:lnTo>
                    <a:pt x="12" y="183"/>
                  </a:lnTo>
                  <a:lnTo>
                    <a:pt x="12" y="190"/>
                  </a:lnTo>
                  <a:lnTo>
                    <a:pt x="17" y="194"/>
                  </a:lnTo>
                  <a:lnTo>
                    <a:pt x="14" y="183"/>
                  </a:lnTo>
                  <a:moveTo>
                    <a:pt x="76" y="178"/>
                  </a:moveTo>
                  <a:lnTo>
                    <a:pt x="71" y="178"/>
                  </a:lnTo>
                  <a:lnTo>
                    <a:pt x="90" y="225"/>
                  </a:lnTo>
                  <a:lnTo>
                    <a:pt x="95" y="223"/>
                  </a:lnTo>
                  <a:lnTo>
                    <a:pt x="76" y="178"/>
                  </a:lnTo>
                  <a:moveTo>
                    <a:pt x="10" y="173"/>
                  </a:moveTo>
                  <a:lnTo>
                    <a:pt x="12" y="178"/>
                  </a:lnTo>
                  <a:lnTo>
                    <a:pt x="14" y="178"/>
                  </a:lnTo>
                  <a:lnTo>
                    <a:pt x="14" y="178"/>
                  </a:lnTo>
                  <a:lnTo>
                    <a:pt x="10" y="173"/>
                  </a:lnTo>
                  <a:moveTo>
                    <a:pt x="57" y="142"/>
                  </a:moveTo>
                  <a:lnTo>
                    <a:pt x="71" y="175"/>
                  </a:lnTo>
                  <a:lnTo>
                    <a:pt x="74" y="175"/>
                  </a:lnTo>
                  <a:lnTo>
                    <a:pt x="62" y="145"/>
                  </a:lnTo>
                  <a:lnTo>
                    <a:pt x="57" y="142"/>
                  </a:lnTo>
                  <a:moveTo>
                    <a:pt x="7" y="133"/>
                  </a:moveTo>
                  <a:lnTo>
                    <a:pt x="10" y="168"/>
                  </a:lnTo>
                  <a:lnTo>
                    <a:pt x="14" y="171"/>
                  </a:lnTo>
                  <a:lnTo>
                    <a:pt x="12" y="135"/>
                  </a:lnTo>
                  <a:lnTo>
                    <a:pt x="7" y="133"/>
                  </a:lnTo>
                  <a:moveTo>
                    <a:pt x="7" y="35"/>
                  </a:moveTo>
                  <a:lnTo>
                    <a:pt x="3" y="45"/>
                  </a:lnTo>
                  <a:lnTo>
                    <a:pt x="7" y="128"/>
                  </a:lnTo>
                  <a:lnTo>
                    <a:pt x="12" y="130"/>
                  </a:lnTo>
                  <a:lnTo>
                    <a:pt x="7" y="35"/>
                  </a:lnTo>
                  <a:moveTo>
                    <a:pt x="5" y="33"/>
                  </a:moveTo>
                  <a:lnTo>
                    <a:pt x="3" y="33"/>
                  </a:lnTo>
                  <a:lnTo>
                    <a:pt x="3" y="35"/>
                  </a:lnTo>
                  <a:lnTo>
                    <a:pt x="5" y="33"/>
                  </a:lnTo>
                  <a:moveTo>
                    <a:pt x="14" y="31"/>
                  </a:moveTo>
                  <a:lnTo>
                    <a:pt x="10" y="31"/>
                  </a:lnTo>
                  <a:lnTo>
                    <a:pt x="10" y="31"/>
                  </a:lnTo>
                  <a:lnTo>
                    <a:pt x="55" y="137"/>
                  </a:lnTo>
                  <a:lnTo>
                    <a:pt x="59" y="140"/>
                  </a:lnTo>
                  <a:lnTo>
                    <a:pt x="14" y="31"/>
                  </a:lnTo>
                  <a:moveTo>
                    <a:pt x="12" y="26"/>
                  </a:moveTo>
                  <a:lnTo>
                    <a:pt x="12" y="28"/>
                  </a:lnTo>
                  <a:lnTo>
                    <a:pt x="12" y="28"/>
                  </a:lnTo>
                  <a:lnTo>
                    <a:pt x="12" y="26"/>
                  </a:lnTo>
                  <a:moveTo>
                    <a:pt x="0" y="0"/>
                  </a:moveTo>
                  <a:lnTo>
                    <a:pt x="3" y="26"/>
                  </a:lnTo>
                  <a:lnTo>
                    <a:pt x="3" y="28"/>
                  </a:lnTo>
                  <a:lnTo>
                    <a:pt x="7" y="28"/>
                  </a:lnTo>
                  <a:lnTo>
                    <a:pt x="7" y="26"/>
                  </a:lnTo>
                  <a:lnTo>
                    <a:pt x="7" y="26"/>
                  </a:lnTo>
                  <a:lnTo>
                    <a:pt x="10" y="21"/>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1" name="Freeform 11"/>
            <p:cNvSpPr>
              <a:spLocks noEditPoints="1"/>
            </p:cNvSpPr>
            <p:nvPr/>
          </p:nvSpPr>
          <p:spPr bwMode="auto">
            <a:xfrm>
              <a:off x="7353983" y="2468869"/>
              <a:ext cx="1046609" cy="1543482"/>
            </a:xfrm>
            <a:custGeom>
              <a:avLst/>
              <a:gdLst>
                <a:gd name="T0" fmla="*/ 87 w 247"/>
                <a:gd name="T1" fmla="*/ 400 h 400"/>
                <a:gd name="T2" fmla="*/ 72 w 247"/>
                <a:gd name="T3" fmla="*/ 379 h 400"/>
                <a:gd name="T4" fmla="*/ 75 w 247"/>
                <a:gd name="T5" fmla="*/ 382 h 400"/>
                <a:gd name="T6" fmla="*/ 98 w 247"/>
                <a:gd name="T7" fmla="*/ 377 h 400"/>
                <a:gd name="T8" fmla="*/ 100 w 247"/>
                <a:gd name="T9" fmla="*/ 377 h 400"/>
                <a:gd name="T10" fmla="*/ 71 w 247"/>
                <a:gd name="T11" fmla="*/ 376 h 400"/>
                <a:gd name="T12" fmla="*/ 72 w 247"/>
                <a:gd name="T13" fmla="*/ 371 h 400"/>
                <a:gd name="T14" fmla="*/ 72 w 247"/>
                <a:gd name="T15" fmla="*/ 371 h 400"/>
                <a:gd name="T16" fmla="*/ 99 w 247"/>
                <a:gd name="T17" fmla="*/ 375 h 400"/>
                <a:gd name="T18" fmla="*/ 116 w 247"/>
                <a:gd name="T19" fmla="*/ 342 h 400"/>
                <a:gd name="T20" fmla="*/ 108 w 247"/>
                <a:gd name="T21" fmla="*/ 362 h 400"/>
                <a:gd name="T22" fmla="*/ 61 w 247"/>
                <a:gd name="T23" fmla="*/ 321 h 400"/>
                <a:gd name="T24" fmla="*/ 63 w 247"/>
                <a:gd name="T25" fmla="*/ 324 h 400"/>
                <a:gd name="T26" fmla="*/ 61 w 247"/>
                <a:gd name="T27" fmla="*/ 319 h 400"/>
                <a:gd name="T28" fmla="*/ 61 w 247"/>
                <a:gd name="T29" fmla="*/ 312 h 400"/>
                <a:gd name="T30" fmla="*/ 62 w 247"/>
                <a:gd name="T31" fmla="*/ 317 h 400"/>
                <a:gd name="T32" fmla="*/ 118 w 247"/>
                <a:gd name="T33" fmla="*/ 338 h 400"/>
                <a:gd name="T34" fmla="*/ 133 w 247"/>
                <a:gd name="T35" fmla="*/ 311 h 400"/>
                <a:gd name="T36" fmla="*/ 60 w 247"/>
                <a:gd name="T37" fmla="*/ 310 h 400"/>
                <a:gd name="T38" fmla="*/ 138 w 247"/>
                <a:gd name="T39" fmla="*/ 299 h 400"/>
                <a:gd name="T40" fmla="*/ 140 w 247"/>
                <a:gd name="T41" fmla="*/ 300 h 400"/>
                <a:gd name="T42" fmla="*/ 58 w 247"/>
                <a:gd name="T43" fmla="*/ 306 h 400"/>
                <a:gd name="T44" fmla="*/ 55 w 247"/>
                <a:gd name="T45" fmla="*/ 292 h 400"/>
                <a:gd name="T46" fmla="*/ 57 w 247"/>
                <a:gd name="T47" fmla="*/ 290 h 400"/>
                <a:gd name="T48" fmla="*/ 148 w 247"/>
                <a:gd name="T49" fmla="*/ 282 h 400"/>
                <a:gd name="T50" fmla="*/ 149 w 247"/>
                <a:gd name="T51" fmla="*/ 284 h 400"/>
                <a:gd name="T52" fmla="*/ 150 w 247"/>
                <a:gd name="T53" fmla="*/ 277 h 400"/>
                <a:gd name="T54" fmla="*/ 155 w 247"/>
                <a:gd name="T55" fmla="*/ 271 h 400"/>
                <a:gd name="T56" fmla="*/ 154 w 247"/>
                <a:gd name="T57" fmla="*/ 270 h 400"/>
                <a:gd name="T58" fmla="*/ 158 w 247"/>
                <a:gd name="T59" fmla="*/ 262 h 400"/>
                <a:gd name="T60" fmla="*/ 159 w 247"/>
                <a:gd name="T61" fmla="*/ 263 h 400"/>
                <a:gd name="T62" fmla="*/ 159 w 247"/>
                <a:gd name="T63" fmla="*/ 260 h 400"/>
                <a:gd name="T64" fmla="*/ 159 w 247"/>
                <a:gd name="T65" fmla="*/ 260 h 400"/>
                <a:gd name="T66" fmla="*/ 161 w 247"/>
                <a:gd name="T67" fmla="*/ 260 h 400"/>
                <a:gd name="T68" fmla="*/ 162 w 247"/>
                <a:gd name="T69" fmla="*/ 253 h 400"/>
                <a:gd name="T70" fmla="*/ 163 w 247"/>
                <a:gd name="T71" fmla="*/ 252 h 400"/>
                <a:gd name="T72" fmla="*/ 175 w 247"/>
                <a:gd name="T73" fmla="*/ 230 h 400"/>
                <a:gd name="T74" fmla="*/ 174 w 247"/>
                <a:gd name="T75" fmla="*/ 235 h 400"/>
                <a:gd name="T76" fmla="*/ 187 w 247"/>
                <a:gd name="T77" fmla="*/ 211 h 400"/>
                <a:gd name="T78" fmla="*/ 178 w 247"/>
                <a:gd name="T79" fmla="*/ 228 h 400"/>
                <a:gd name="T80" fmla="*/ 48 w 247"/>
                <a:gd name="T81" fmla="*/ 258 h 400"/>
                <a:gd name="T82" fmla="*/ 56 w 247"/>
                <a:gd name="T83" fmla="*/ 286 h 400"/>
                <a:gd name="T84" fmla="*/ 40 w 247"/>
                <a:gd name="T85" fmla="*/ 205 h 400"/>
                <a:gd name="T86" fmla="*/ 32 w 247"/>
                <a:gd name="T87" fmla="*/ 174 h 400"/>
                <a:gd name="T88" fmla="*/ 34 w 247"/>
                <a:gd name="T89" fmla="*/ 174 h 400"/>
                <a:gd name="T90" fmla="*/ 186 w 247"/>
                <a:gd name="T91" fmla="*/ 209 h 400"/>
                <a:gd name="T92" fmla="*/ 214 w 247"/>
                <a:gd name="T93" fmla="*/ 154 h 400"/>
                <a:gd name="T94" fmla="*/ 216 w 247"/>
                <a:gd name="T95" fmla="*/ 156 h 400"/>
                <a:gd name="T96" fmla="*/ 215 w 247"/>
                <a:gd name="T97" fmla="*/ 153 h 400"/>
                <a:gd name="T98" fmla="*/ 220 w 247"/>
                <a:gd name="T99" fmla="*/ 143 h 400"/>
                <a:gd name="T100" fmla="*/ 223 w 247"/>
                <a:gd name="T101" fmla="*/ 142 h 400"/>
                <a:gd name="T102" fmla="*/ 2 w 247"/>
                <a:gd name="T103" fmla="*/ 10 h 400"/>
                <a:gd name="T104" fmla="*/ 30 w 247"/>
                <a:gd name="T105" fmla="*/ 162 h 400"/>
                <a:gd name="T106" fmla="*/ 31 w 247"/>
                <a:gd name="T107" fmla="*/ 161 h 400"/>
                <a:gd name="T108" fmla="*/ 8 w 247"/>
                <a:gd name="T109" fmla="*/ 0 h 400"/>
                <a:gd name="T110" fmla="*/ 222 w 247"/>
                <a:gd name="T111" fmla="*/ 139 h 400"/>
                <a:gd name="T112" fmla="*/ 247 w 247"/>
                <a:gd name="T113" fmla="*/ 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7" h="400">
                  <a:moveTo>
                    <a:pt x="87" y="397"/>
                  </a:moveTo>
                  <a:cubicBezTo>
                    <a:pt x="86" y="400"/>
                    <a:pt x="86" y="400"/>
                    <a:pt x="86" y="400"/>
                  </a:cubicBezTo>
                  <a:cubicBezTo>
                    <a:pt x="86" y="400"/>
                    <a:pt x="87" y="400"/>
                    <a:pt x="87" y="400"/>
                  </a:cubicBezTo>
                  <a:cubicBezTo>
                    <a:pt x="88" y="398"/>
                    <a:pt x="88" y="398"/>
                    <a:pt x="88" y="398"/>
                  </a:cubicBezTo>
                  <a:cubicBezTo>
                    <a:pt x="87" y="397"/>
                    <a:pt x="87" y="397"/>
                    <a:pt x="87" y="397"/>
                  </a:cubicBezTo>
                  <a:moveTo>
                    <a:pt x="72" y="379"/>
                  </a:moveTo>
                  <a:cubicBezTo>
                    <a:pt x="76" y="399"/>
                    <a:pt x="76" y="399"/>
                    <a:pt x="76" y="399"/>
                  </a:cubicBezTo>
                  <a:cubicBezTo>
                    <a:pt x="77" y="399"/>
                    <a:pt x="77" y="399"/>
                    <a:pt x="78" y="399"/>
                  </a:cubicBezTo>
                  <a:cubicBezTo>
                    <a:pt x="75" y="382"/>
                    <a:pt x="75" y="382"/>
                    <a:pt x="75" y="382"/>
                  </a:cubicBezTo>
                  <a:cubicBezTo>
                    <a:pt x="72" y="379"/>
                    <a:pt x="72" y="379"/>
                    <a:pt x="72" y="379"/>
                  </a:cubicBezTo>
                  <a:moveTo>
                    <a:pt x="100" y="377"/>
                  </a:moveTo>
                  <a:cubicBezTo>
                    <a:pt x="98" y="377"/>
                    <a:pt x="98" y="377"/>
                    <a:pt x="98" y="377"/>
                  </a:cubicBezTo>
                  <a:cubicBezTo>
                    <a:pt x="88" y="395"/>
                    <a:pt x="88" y="395"/>
                    <a:pt x="88" y="395"/>
                  </a:cubicBezTo>
                  <a:cubicBezTo>
                    <a:pt x="89" y="397"/>
                    <a:pt x="89" y="397"/>
                    <a:pt x="89" y="397"/>
                  </a:cubicBezTo>
                  <a:cubicBezTo>
                    <a:pt x="100" y="377"/>
                    <a:pt x="100" y="377"/>
                    <a:pt x="100" y="377"/>
                  </a:cubicBezTo>
                  <a:moveTo>
                    <a:pt x="73" y="374"/>
                  </a:moveTo>
                  <a:cubicBezTo>
                    <a:pt x="71" y="374"/>
                    <a:pt x="71" y="374"/>
                    <a:pt x="71" y="374"/>
                  </a:cubicBezTo>
                  <a:cubicBezTo>
                    <a:pt x="71" y="376"/>
                    <a:pt x="71" y="376"/>
                    <a:pt x="71" y="376"/>
                  </a:cubicBezTo>
                  <a:cubicBezTo>
                    <a:pt x="74" y="379"/>
                    <a:pt x="74" y="379"/>
                    <a:pt x="74" y="379"/>
                  </a:cubicBezTo>
                  <a:cubicBezTo>
                    <a:pt x="73" y="374"/>
                    <a:pt x="73" y="374"/>
                    <a:pt x="73" y="374"/>
                  </a:cubicBezTo>
                  <a:moveTo>
                    <a:pt x="72" y="371"/>
                  </a:moveTo>
                  <a:cubicBezTo>
                    <a:pt x="71" y="372"/>
                    <a:pt x="71" y="372"/>
                    <a:pt x="71" y="372"/>
                  </a:cubicBezTo>
                  <a:cubicBezTo>
                    <a:pt x="72" y="372"/>
                    <a:pt x="72" y="372"/>
                    <a:pt x="72" y="372"/>
                  </a:cubicBezTo>
                  <a:cubicBezTo>
                    <a:pt x="72" y="371"/>
                    <a:pt x="72" y="371"/>
                    <a:pt x="72" y="371"/>
                  </a:cubicBezTo>
                  <a:moveTo>
                    <a:pt x="106" y="365"/>
                  </a:moveTo>
                  <a:cubicBezTo>
                    <a:pt x="103" y="367"/>
                    <a:pt x="103" y="367"/>
                    <a:pt x="103" y="367"/>
                  </a:cubicBezTo>
                  <a:cubicBezTo>
                    <a:pt x="99" y="375"/>
                    <a:pt x="99" y="375"/>
                    <a:pt x="99" y="375"/>
                  </a:cubicBezTo>
                  <a:cubicBezTo>
                    <a:pt x="101" y="375"/>
                    <a:pt x="101" y="375"/>
                    <a:pt x="101" y="375"/>
                  </a:cubicBezTo>
                  <a:cubicBezTo>
                    <a:pt x="106" y="365"/>
                    <a:pt x="106" y="365"/>
                    <a:pt x="106" y="365"/>
                  </a:cubicBezTo>
                  <a:moveTo>
                    <a:pt x="116" y="342"/>
                  </a:moveTo>
                  <a:cubicBezTo>
                    <a:pt x="105" y="363"/>
                    <a:pt x="105" y="363"/>
                    <a:pt x="105" y="363"/>
                  </a:cubicBezTo>
                  <a:cubicBezTo>
                    <a:pt x="105" y="363"/>
                    <a:pt x="105" y="363"/>
                    <a:pt x="105" y="363"/>
                  </a:cubicBezTo>
                  <a:cubicBezTo>
                    <a:pt x="108" y="362"/>
                    <a:pt x="108" y="362"/>
                    <a:pt x="108" y="362"/>
                  </a:cubicBezTo>
                  <a:cubicBezTo>
                    <a:pt x="116" y="347"/>
                    <a:pt x="116" y="347"/>
                    <a:pt x="116" y="347"/>
                  </a:cubicBezTo>
                  <a:cubicBezTo>
                    <a:pt x="116" y="342"/>
                    <a:pt x="116" y="342"/>
                    <a:pt x="116" y="342"/>
                  </a:cubicBezTo>
                  <a:moveTo>
                    <a:pt x="61" y="321"/>
                  </a:moveTo>
                  <a:cubicBezTo>
                    <a:pt x="70" y="370"/>
                    <a:pt x="70" y="370"/>
                    <a:pt x="70" y="370"/>
                  </a:cubicBezTo>
                  <a:cubicBezTo>
                    <a:pt x="72" y="368"/>
                    <a:pt x="72" y="368"/>
                    <a:pt x="72" y="368"/>
                  </a:cubicBezTo>
                  <a:cubicBezTo>
                    <a:pt x="63" y="324"/>
                    <a:pt x="63" y="324"/>
                    <a:pt x="63" y="324"/>
                  </a:cubicBezTo>
                  <a:cubicBezTo>
                    <a:pt x="61" y="321"/>
                    <a:pt x="61" y="321"/>
                    <a:pt x="61" y="321"/>
                  </a:cubicBezTo>
                  <a:moveTo>
                    <a:pt x="62" y="319"/>
                  </a:moveTo>
                  <a:cubicBezTo>
                    <a:pt x="61" y="319"/>
                    <a:pt x="61" y="319"/>
                    <a:pt x="61" y="319"/>
                  </a:cubicBezTo>
                  <a:cubicBezTo>
                    <a:pt x="62" y="320"/>
                    <a:pt x="62" y="320"/>
                    <a:pt x="62" y="320"/>
                  </a:cubicBezTo>
                  <a:cubicBezTo>
                    <a:pt x="62" y="319"/>
                    <a:pt x="62" y="319"/>
                    <a:pt x="62" y="319"/>
                  </a:cubicBezTo>
                  <a:moveTo>
                    <a:pt x="61" y="312"/>
                  </a:moveTo>
                  <a:cubicBezTo>
                    <a:pt x="59" y="313"/>
                    <a:pt x="59" y="313"/>
                    <a:pt x="59" y="313"/>
                  </a:cubicBezTo>
                  <a:cubicBezTo>
                    <a:pt x="60" y="318"/>
                    <a:pt x="60" y="318"/>
                    <a:pt x="60" y="318"/>
                  </a:cubicBezTo>
                  <a:cubicBezTo>
                    <a:pt x="62" y="317"/>
                    <a:pt x="62" y="317"/>
                    <a:pt x="62" y="317"/>
                  </a:cubicBezTo>
                  <a:cubicBezTo>
                    <a:pt x="61" y="312"/>
                    <a:pt x="61" y="312"/>
                    <a:pt x="61" y="312"/>
                  </a:cubicBezTo>
                  <a:moveTo>
                    <a:pt x="133" y="311"/>
                  </a:moveTo>
                  <a:cubicBezTo>
                    <a:pt x="118" y="338"/>
                    <a:pt x="118" y="338"/>
                    <a:pt x="118" y="338"/>
                  </a:cubicBezTo>
                  <a:cubicBezTo>
                    <a:pt x="118" y="343"/>
                    <a:pt x="118" y="343"/>
                    <a:pt x="118" y="343"/>
                  </a:cubicBezTo>
                  <a:cubicBezTo>
                    <a:pt x="134" y="311"/>
                    <a:pt x="134" y="311"/>
                    <a:pt x="134" y="311"/>
                  </a:cubicBezTo>
                  <a:cubicBezTo>
                    <a:pt x="133" y="311"/>
                    <a:pt x="133" y="311"/>
                    <a:pt x="133" y="311"/>
                  </a:cubicBezTo>
                  <a:moveTo>
                    <a:pt x="58" y="308"/>
                  </a:moveTo>
                  <a:cubicBezTo>
                    <a:pt x="59" y="311"/>
                    <a:pt x="59" y="311"/>
                    <a:pt x="59" y="311"/>
                  </a:cubicBezTo>
                  <a:cubicBezTo>
                    <a:pt x="60" y="310"/>
                    <a:pt x="60" y="310"/>
                    <a:pt x="60" y="310"/>
                  </a:cubicBezTo>
                  <a:cubicBezTo>
                    <a:pt x="60" y="308"/>
                    <a:pt x="60" y="308"/>
                    <a:pt x="60" y="308"/>
                  </a:cubicBezTo>
                  <a:cubicBezTo>
                    <a:pt x="58" y="308"/>
                    <a:pt x="58" y="308"/>
                    <a:pt x="58" y="308"/>
                  </a:cubicBezTo>
                  <a:moveTo>
                    <a:pt x="138" y="299"/>
                  </a:moveTo>
                  <a:cubicBezTo>
                    <a:pt x="133" y="309"/>
                    <a:pt x="133" y="309"/>
                    <a:pt x="133" y="309"/>
                  </a:cubicBezTo>
                  <a:cubicBezTo>
                    <a:pt x="135" y="309"/>
                    <a:pt x="135" y="309"/>
                    <a:pt x="135" y="309"/>
                  </a:cubicBezTo>
                  <a:cubicBezTo>
                    <a:pt x="140" y="300"/>
                    <a:pt x="140" y="300"/>
                    <a:pt x="140" y="300"/>
                  </a:cubicBezTo>
                  <a:cubicBezTo>
                    <a:pt x="138" y="299"/>
                    <a:pt x="138" y="299"/>
                    <a:pt x="138" y="299"/>
                  </a:cubicBezTo>
                  <a:moveTo>
                    <a:pt x="55" y="292"/>
                  </a:moveTo>
                  <a:cubicBezTo>
                    <a:pt x="58" y="306"/>
                    <a:pt x="58" y="306"/>
                    <a:pt x="58" y="306"/>
                  </a:cubicBezTo>
                  <a:cubicBezTo>
                    <a:pt x="60" y="306"/>
                    <a:pt x="60" y="306"/>
                    <a:pt x="60" y="306"/>
                  </a:cubicBezTo>
                  <a:cubicBezTo>
                    <a:pt x="57" y="292"/>
                    <a:pt x="57" y="292"/>
                    <a:pt x="57" y="292"/>
                  </a:cubicBezTo>
                  <a:cubicBezTo>
                    <a:pt x="55" y="292"/>
                    <a:pt x="55" y="292"/>
                    <a:pt x="55" y="292"/>
                  </a:cubicBezTo>
                  <a:moveTo>
                    <a:pt x="54" y="288"/>
                  </a:moveTo>
                  <a:cubicBezTo>
                    <a:pt x="55" y="290"/>
                    <a:pt x="55" y="290"/>
                    <a:pt x="55" y="290"/>
                  </a:cubicBezTo>
                  <a:cubicBezTo>
                    <a:pt x="57" y="290"/>
                    <a:pt x="57" y="290"/>
                    <a:pt x="57" y="290"/>
                  </a:cubicBezTo>
                  <a:cubicBezTo>
                    <a:pt x="56" y="288"/>
                    <a:pt x="56" y="288"/>
                    <a:pt x="56" y="288"/>
                  </a:cubicBezTo>
                  <a:cubicBezTo>
                    <a:pt x="54" y="288"/>
                    <a:pt x="54" y="288"/>
                    <a:pt x="54" y="288"/>
                  </a:cubicBezTo>
                  <a:moveTo>
                    <a:pt x="148" y="282"/>
                  </a:moveTo>
                  <a:cubicBezTo>
                    <a:pt x="139" y="298"/>
                    <a:pt x="139" y="298"/>
                    <a:pt x="139" y="298"/>
                  </a:cubicBezTo>
                  <a:cubicBezTo>
                    <a:pt x="141" y="298"/>
                    <a:pt x="141" y="298"/>
                    <a:pt x="141" y="298"/>
                  </a:cubicBezTo>
                  <a:cubicBezTo>
                    <a:pt x="149" y="284"/>
                    <a:pt x="149" y="284"/>
                    <a:pt x="149" y="284"/>
                  </a:cubicBezTo>
                  <a:cubicBezTo>
                    <a:pt x="148" y="282"/>
                    <a:pt x="148" y="282"/>
                    <a:pt x="148" y="282"/>
                  </a:cubicBezTo>
                  <a:moveTo>
                    <a:pt x="155" y="271"/>
                  </a:moveTo>
                  <a:cubicBezTo>
                    <a:pt x="150" y="277"/>
                    <a:pt x="150" y="277"/>
                    <a:pt x="150" y="277"/>
                  </a:cubicBezTo>
                  <a:cubicBezTo>
                    <a:pt x="149" y="279"/>
                    <a:pt x="149" y="279"/>
                    <a:pt x="149" y="279"/>
                  </a:cubicBezTo>
                  <a:cubicBezTo>
                    <a:pt x="150" y="282"/>
                    <a:pt x="150" y="282"/>
                    <a:pt x="150" y="282"/>
                  </a:cubicBezTo>
                  <a:cubicBezTo>
                    <a:pt x="155" y="271"/>
                    <a:pt x="155" y="271"/>
                    <a:pt x="155" y="271"/>
                  </a:cubicBezTo>
                  <a:cubicBezTo>
                    <a:pt x="155" y="271"/>
                    <a:pt x="155" y="271"/>
                    <a:pt x="155" y="271"/>
                  </a:cubicBezTo>
                  <a:moveTo>
                    <a:pt x="155" y="267"/>
                  </a:moveTo>
                  <a:cubicBezTo>
                    <a:pt x="154" y="270"/>
                    <a:pt x="154" y="270"/>
                    <a:pt x="154" y="270"/>
                  </a:cubicBezTo>
                  <a:cubicBezTo>
                    <a:pt x="155" y="268"/>
                    <a:pt x="155" y="268"/>
                    <a:pt x="155" y="268"/>
                  </a:cubicBezTo>
                  <a:cubicBezTo>
                    <a:pt x="155" y="267"/>
                    <a:pt x="155" y="267"/>
                    <a:pt x="155" y="267"/>
                  </a:cubicBezTo>
                  <a:moveTo>
                    <a:pt x="158" y="262"/>
                  </a:moveTo>
                  <a:cubicBezTo>
                    <a:pt x="157" y="264"/>
                    <a:pt x="157" y="264"/>
                    <a:pt x="157" y="264"/>
                  </a:cubicBezTo>
                  <a:cubicBezTo>
                    <a:pt x="157" y="266"/>
                    <a:pt x="157" y="266"/>
                    <a:pt x="157" y="266"/>
                  </a:cubicBezTo>
                  <a:cubicBezTo>
                    <a:pt x="159" y="263"/>
                    <a:pt x="159" y="263"/>
                    <a:pt x="159" y="263"/>
                  </a:cubicBezTo>
                  <a:cubicBezTo>
                    <a:pt x="158" y="262"/>
                    <a:pt x="158" y="262"/>
                    <a:pt x="158" y="262"/>
                  </a:cubicBezTo>
                  <a:moveTo>
                    <a:pt x="159" y="260"/>
                  </a:moveTo>
                  <a:cubicBezTo>
                    <a:pt x="159" y="260"/>
                    <a:pt x="159" y="260"/>
                    <a:pt x="159" y="260"/>
                  </a:cubicBezTo>
                  <a:cubicBezTo>
                    <a:pt x="159" y="261"/>
                    <a:pt x="159" y="261"/>
                    <a:pt x="159" y="261"/>
                  </a:cubicBezTo>
                  <a:cubicBezTo>
                    <a:pt x="159" y="261"/>
                    <a:pt x="159" y="261"/>
                    <a:pt x="159" y="261"/>
                  </a:cubicBezTo>
                  <a:cubicBezTo>
                    <a:pt x="159" y="260"/>
                    <a:pt x="159" y="260"/>
                    <a:pt x="159" y="260"/>
                  </a:cubicBezTo>
                  <a:moveTo>
                    <a:pt x="162" y="253"/>
                  </a:moveTo>
                  <a:cubicBezTo>
                    <a:pt x="161" y="257"/>
                    <a:pt x="161" y="257"/>
                    <a:pt x="161" y="257"/>
                  </a:cubicBezTo>
                  <a:cubicBezTo>
                    <a:pt x="161" y="260"/>
                    <a:pt x="161" y="260"/>
                    <a:pt x="161" y="260"/>
                  </a:cubicBezTo>
                  <a:cubicBezTo>
                    <a:pt x="162" y="259"/>
                    <a:pt x="162" y="259"/>
                    <a:pt x="162" y="259"/>
                  </a:cubicBezTo>
                  <a:cubicBezTo>
                    <a:pt x="164" y="254"/>
                    <a:pt x="164" y="254"/>
                    <a:pt x="164" y="254"/>
                  </a:cubicBezTo>
                  <a:cubicBezTo>
                    <a:pt x="162" y="253"/>
                    <a:pt x="162" y="253"/>
                    <a:pt x="162" y="253"/>
                  </a:cubicBezTo>
                  <a:moveTo>
                    <a:pt x="166" y="250"/>
                  </a:moveTo>
                  <a:cubicBezTo>
                    <a:pt x="166" y="250"/>
                    <a:pt x="165" y="251"/>
                    <a:pt x="164" y="251"/>
                  </a:cubicBezTo>
                  <a:cubicBezTo>
                    <a:pt x="163" y="252"/>
                    <a:pt x="163" y="252"/>
                    <a:pt x="163" y="252"/>
                  </a:cubicBezTo>
                  <a:cubicBezTo>
                    <a:pt x="165" y="253"/>
                    <a:pt x="165" y="253"/>
                    <a:pt x="165" y="253"/>
                  </a:cubicBezTo>
                  <a:cubicBezTo>
                    <a:pt x="166" y="250"/>
                    <a:pt x="166" y="250"/>
                    <a:pt x="166" y="250"/>
                  </a:cubicBezTo>
                  <a:moveTo>
                    <a:pt x="175" y="230"/>
                  </a:moveTo>
                  <a:cubicBezTo>
                    <a:pt x="173" y="234"/>
                    <a:pt x="173" y="234"/>
                    <a:pt x="173" y="234"/>
                  </a:cubicBezTo>
                  <a:cubicBezTo>
                    <a:pt x="173" y="234"/>
                    <a:pt x="173" y="235"/>
                    <a:pt x="173" y="236"/>
                  </a:cubicBezTo>
                  <a:cubicBezTo>
                    <a:pt x="174" y="235"/>
                    <a:pt x="174" y="235"/>
                    <a:pt x="174" y="235"/>
                  </a:cubicBezTo>
                  <a:cubicBezTo>
                    <a:pt x="177" y="230"/>
                    <a:pt x="177" y="230"/>
                    <a:pt x="177" y="230"/>
                  </a:cubicBezTo>
                  <a:cubicBezTo>
                    <a:pt x="175" y="230"/>
                    <a:pt x="175" y="230"/>
                    <a:pt x="175" y="230"/>
                  </a:cubicBezTo>
                  <a:moveTo>
                    <a:pt x="187" y="211"/>
                  </a:moveTo>
                  <a:cubicBezTo>
                    <a:pt x="185" y="211"/>
                    <a:pt x="185" y="211"/>
                    <a:pt x="185" y="211"/>
                  </a:cubicBezTo>
                  <a:cubicBezTo>
                    <a:pt x="176" y="228"/>
                    <a:pt x="176" y="228"/>
                    <a:pt x="176" y="228"/>
                  </a:cubicBezTo>
                  <a:cubicBezTo>
                    <a:pt x="178" y="228"/>
                    <a:pt x="178" y="228"/>
                    <a:pt x="178" y="228"/>
                  </a:cubicBezTo>
                  <a:cubicBezTo>
                    <a:pt x="187" y="211"/>
                    <a:pt x="187" y="211"/>
                    <a:pt x="187" y="211"/>
                  </a:cubicBezTo>
                  <a:moveTo>
                    <a:pt x="38" y="204"/>
                  </a:moveTo>
                  <a:cubicBezTo>
                    <a:pt x="48" y="258"/>
                    <a:pt x="48" y="258"/>
                    <a:pt x="48" y="258"/>
                  </a:cubicBezTo>
                  <a:cubicBezTo>
                    <a:pt x="49" y="260"/>
                    <a:pt x="49" y="260"/>
                    <a:pt x="49" y="260"/>
                  </a:cubicBezTo>
                  <a:cubicBezTo>
                    <a:pt x="54" y="286"/>
                    <a:pt x="54" y="286"/>
                    <a:pt x="54" y="286"/>
                  </a:cubicBezTo>
                  <a:cubicBezTo>
                    <a:pt x="56" y="286"/>
                    <a:pt x="56" y="286"/>
                    <a:pt x="56" y="286"/>
                  </a:cubicBezTo>
                  <a:cubicBezTo>
                    <a:pt x="51" y="260"/>
                    <a:pt x="51" y="260"/>
                    <a:pt x="51" y="260"/>
                  </a:cubicBezTo>
                  <a:cubicBezTo>
                    <a:pt x="50" y="258"/>
                    <a:pt x="50" y="258"/>
                    <a:pt x="50" y="258"/>
                  </a:cubicBezTo>
                  <a:cubicBezTo>
                    <a:pt x="40" y="205"/>
                    <a:pt x="40" y="205"/>
                    <a:pt x="40" y="205"/>
                  </a:cubicBezTo>
                  <a:cubicBezTo>
                    <a:pt x="38" y="204"/>
                    <a:pt x="38" y="204"/>
                    <a:pt x="38" y="204"/>
                  </a:cubicBezTo>
                  <a:moveTo>
                    <a:pt x="34" y="174"/>
                  </a:moveTo>
                  <a:cubicBezTo>
                    <a:pt x="32" y="174"/>
                    <a:pt x="32" y="174"/>
                    <a:pt x="32" y="174"/>
                  </a:cubicBezTo>
                  <a:cubicBezTo>
                    <a:pt x="37" y="202"/>
                    <a:pt x="37" y="202"/>
                    <a:pt x="37" y="202"/>
                  </a:cubicBezTo>
                  <a:cubicBezTo>
                    <a:pt x="39" y="202"/>
                    <a:pt x="39" y="202"/>
                    <a:pt x="39" y="202"/>
                  </a:cubicBezTo>
                  <a:cubicBezTo>
                    <a:pt x="34" y="174"/>
                    <a:pt x="34" y="174"/>
                    <a:pt x="34" y="174"/>
                  </a:cubicBezTo>
                  <a:moveTo>
                    <a:pt x="214" y="159"/>
                  </a:moveTo>
                  <a:cubicBezTo>
                    <a:pt x="212" y="159"/>
                    <a:pt x="212" y="159"/>
                    <a:pt x="212" y="159"/>
                  </a:cubicBezTo>
                  <a:cubicBezTo>
                    <a:pt x="186" y="209"/>
                    <a:pt x="186" y="209"/>
                    <a:pt x="186" y="209"/>
                  </a:cubicBezTo>
                  <a:cubicBezTo>
                    <a:pt x="188" y="209"/>
                    <a:pt x="188" y="209"/>
                    <a:pt x="188" y="209"/>
                  </a:cubicBezTo>
                  <a:cubicBezTo>
                    <a:pt x="214" y="159"/>
                    <a:pt x="214" y="159"/>
                    <a:pt x="214" y="159"/>
                  </a:cubicBezTo>
                  <a:moveTo>
                    <a:pt x="214" y="154"/>
                  </a:moveTo>
                  <a:cubicBezTo>
                    <a:pt x="213" y="157"/>
                    <a:pt x="213" y="157"/>
                    <a:pt x="213" y="157"/>
                  </a:cubicBezTo>
                  <a:cubicBezTo>
                    <a:pt x="215" y="157"/>
                    <a:pt x="215" y="157"/>
                    <a:pt x="215" y="157"/>
                  </a:cubicBezTo>
                  <a:cubicBezTo>
                    <a:pt x="216" y="156"/>
                    <a:pt x="216" y="156"/>
                    <a:pt x="216" y="156"/>
                  </a:cubicBezTo>
                  <a:cubicBezTo>
                    <a:pt x="214" y="154"/>
                    <a:pt x="214" y="154"/>
                    <a:pt x="214" y="154"/>
                  </a:cubicBezTo>
                  <a:moveTo>
                    <a:pt x="220" y="143"/>
                  </a:moveTo>
                  <a:cubicBezTo>
                    <a:pt x="215" y="153"/>
                    <a:pt x="215" y="153"/>
                    <a:pt x="215" y="153"/>
                  </a:cubicBezTo>
                  <a:cubicBezTo>
                    <a:pt x="217" y="154"/>
                    <a:pt x="217" y="154"/>
                    <a:pt x="217" y="154"/>
                  </a:cubicBezTo>
                  <a:cubicBezTo>
                    <a:pt x="222" y="144"/>
                    <a:pt x="222" y="144"/>
                    <a:pt x="222" y="144"/>
                  </a:cubicBezTo>
                  <a:cubicBezTo>
                    <a:pt x="220" y="143"/>
                    <a:pt x="220" y="143"/>
                    <a:pt x="220" y="143"/>
                  </a:cubicBezTo>
                  <a:moveTo>
                    <a:pt x="221" y="141"/>
                  </a:moveTo>
                  <a:cubicBezTo>
                    <a:pt x="221" y="141"/>
                    <a:pt x="221" y="141"/>
                    <a:pt x="221" y="141"/>
                  </a:cubicBezTo>
                  <a:cubicBezTo>
                    <a:pt x="223" y="142"/>
                    <a:pt x="223" y="142"/>
                    <a:pt x="223" y="142"/>
                  </a:cubicBezTo>
                  <a:cubicBezTo>
                    <a:pt x="223" y="142"/>
                    <a:pt x="223" y="142"/>
                    <a:pt x="223" y="142"/>
                  </a:cubicBezTo>
                  <a:cubicBezTo>
                    <a:pt x="221" y="141"/>
                    <a:pt x="221" y="141"/>
                    <a:pt x="221" y="141"/>
                  </a:cubicBezTo>
                  <a:moveTo>
                    <a:pt x="2" y="10"/>
                  </a:moveTo>
                  <a:cubicBezTo>
                    <a:pt x="1" y="11"/>
                    <a:pt x="1" y="11"/>
                    <a:pt x="0" y="11"/>
                  </a:cubicBezTo>
                  <a:cubicBezTo>
                    <a:pt x="29" y="160"/>
                    <a:pt x="29" y="160"/>
                    <a:pt x="29" y="160"/>
                  </a:cubicBezTo>
                  <a:cubicBezTo>
                    <a:pt x="30" y="162"/>
                    <a:pt x="30" y="162"/>
                    <a:pt x="30" y="162"/>
                  </a:cubicBezTo>
                  <a:cubicBezTo>
                    <a:pt x="32" y="172"/>
                    <a:pt x="32" y="172"/>
                    <a:pt x="32" y="172"/>
                  </a:cubicBezTo>
                  <a:cubicBezTo>
                    <a:pt x="33" y="172"/>
                    <a:pt x="33" y="172"/>
                    <a:pt x="33" y="172"/>
                  </a:cubicBezTo>
                  <a:cubicBezTo>
                    <a:pt x="31" y="161"/>
                    <a:pt x="31" y="161"/>
                    <a:pt x="31" y="161"/>
                  </a:cubicBezTo>
                  <a:cubicBezTo>
                    <a:pt x="31" y="159"/>
                    <a:pt x="31" y="159"/>
                    <a:pt x="31" y="159"/>
                  </a:cubicBezTo>
                  <a:cubicBezTo>
                    <a:pt x="2" y="10"/>
                    <a:pt x="2" y="10"/>
                    <a:pt x="2" y="10"/>
                  </a:cubicBezTo>
                  <a:moveTo>
                    <a:pt x="8" y="0"/>
                  </a:moveTo>
                  <a:cubicBezTo>
                    <a:pt x="8" y="1"/>
                    <a:pt x="7" y="2"/>
                    <a:pt x="7" y="2"/>
                  </a:cubicBezTo>
                  <a:cubicBezTo>
                    <a:pt x="244" y="97"/>
                    <a:pt x="244" y="97"/>
                    <a:pt x="244" y="97"/>
                  </a:cubicBezTo>
                  <a:cubicBezTo>
                    <a:pt x="222" y="139"/>
                    <a:pt x="222" y="139"/>
                    <a:pt x="222" y="139"/>
                  </a:cubicBezTo>
                  <a:cubicBezTo>
                    <a:pt x="224" y="140"/>
                    <a:pt x="224" y="140"/>
                    <a:pt x="224" y="140"/>
                  </a:cubicBezTo>
                  <a:cubicBezTo>
                    <a:pt x="246" y="98"/>
                    <a:pt x="246" y="98"/>
                    <a:pt x="246" y="98"/>
                  </a:cubicBezTo>
                  <a:cubicBezTo>
                    <a:pt x="247" y="96"/>
                    <a:pt x="247" y="96"/>
                    <a:pt x="247" y="96"/>
                  </a:cubicBezTo>
                  <a:cubicBezTo>
                    <a:pt x="245" y="95"/>
                    <a:pt x="245" y="95"/>
                    <a:pt x="245" y="95"/>
                  </a:cubicBezTo>
                  <a:cubicBezTo>
                    <a:pt x="8" y="0"/>
                    <a:pt x="8" y="0"/>
                    <a:pt x="8"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2" name="Freeform 12"/>
            <p:cNvSpPr>
              <a:spLocks noEditPoints="1"/>
            </p:cNvSpPr>
            <p:nvPr/>
          </p:nvSpPr>
          <p:spPr bwMode="auto">
            <a:xfrm>
              <a:off x="9915938" y="2668920"/>
              <a:ext cx="814030" cy="1236087"/>
            </a:xfrm>
            <a:custGeom>
              <a:avLst/>
              <a:gdLst>
                <a:gd name="T0" fmla="*/ 192 w 192"/>
                <a:gd name="T1" fmla="*/ 319 h 320"/>
                <a:gd name="T2" fmla="*/ 188 w 192"/>
                <a:gd name="T3" fmla="*/ 299 h 320"/>
                <a:gd name="T4" fmla="*/ 183 w 192"/>
                <a:gd name="T5" fmla="*/ 304 h 320"/>
                <a:gd name="T6" fmla="*/ 190 w 192"/>
                <a:gd name="T7" fmla="*/ 299 h 320"/>
                <a:gd name="T8" fmla="*/ 178 w 192"/>
                <a:gd name="T9" fmla="*/ 298 h 320"/>
                <a:gd name="T10" fmla="*/ 180 w 192"/>
                <a:gd name="T11" fmla="*/ 296 h 320"/>
                <a:gd name="T12" fmla="*/ 177 w 192"/>
                <a:gd name="T13" fmla="*/ 296 h 320"/>
                <a:gd name="T14" fmla="*/ 188 w 192"/>
                <a:gd name="T15" fmla="*/ 285 h 320"/>
                <a:gd name="T16" fmla="*/ 190 w 192"/>
                <a:gd name="T17" fmla="*/ 295 h 320"/>
                <a:gd name="T18" fmla="*/ 188 w 192"/>
                <a:gd name="T19" fmla="*/ 285 h 320"/>
                <a:gd name="T20" fmla="*/ 177 w 192"/>
                <a:gd name="T21" fmla="*/ 291 h 320"/>
                <a:gd name="T22" fmla="*/ 188 w 192"/>
                <a:gd name="T23" fmla="*/ 270 h 320"/>
                <a:gd name="T24" fmla="*/ 188 w 192"/>
                <a:gd name="T25" fmla="*/ 283 h 320"/>
                <a:gd name="T26" fmla="*/ 162 w 192"/>
                <a:gd name="T27" fmla="*/ 267 h 320"/>
                <a:gd name="T28" fmla="*/ 165 w 192"/>
                <a:gd name="T29" fmla="*/ 272 h 320"/>
                <a:gd name="T30" fmla="*/ 185 w 192"/>
                <a:gd name="T31" fmla="*/ 254 h 320"/>
                <a:gd name="T32" fmla="*/ 187 w 192"/>
                <a:gd name="T33" fmla="*/ 254 h 320"/>
                <a:gd name="T34" fmla="*/ 148 w 192"/>
                <a:gd name="T35" fmla="*/ 248 h 320"/>
                <a:gd name="T36" fmla="*/ 150 w 192"/>
                <a:gd name="T37" fmla="*/ 248 h 320"/>
                <a:gd name="T38" fmla="*/ 147 w 192"/>
                <a:gd name="T39" fmla="*/ 246 h 320"/>
                <a:gd name="T40" fmla="*/ 144 w 192"/>
                <a:gd name="T41" fmla="*/ 238 h 320"/>
                <a:gd name="T42" fmla="*/ 142 w 192"/>
                <a:gd name="T43" fmla="*/ 236 h 320"/>
                <a:gd name="T44" fmla="*/ 112 w 192"/>
                <a:gd name="T45" fmla="*/ 188 h 320"/>
                <a:gd name="T46" fmla="*/ 139 w 192"/>
                <a:gd name="T47" fmla="*/ 230 h 320"/>
                <a:gd name="T48" fmla="*/ 106 w 192"/>
                <a:gd name="T49" fmla="*/ 175 h 320"/>
                <a:gd name="T50" fmla="*/ 112 w 192"/>
                <a:gd name="T51" fmla="*/ 184 h 320"/>
                <a:gd name="T52" fmla="*/ 185 w 192"/>
                <a:gd name="T53" fmla="*/ 253 h 320"/>
                <a:gd name="T54" fmla="*/ 178 w 192"/>
                <a:gd name="T55" fmla="*/ 168 h 320"/>
                <a:gd name="T56" fmla="*/ 105 w 192"/>
                <a:gd name="T57" fmla="*/ 176 h 320"/>
                <a:gd name="T58" fmla="*/ 90 w 192"/>
                <a:gd name="T59" fmla="*/ 148 h 320"/>
                <a:gd name="T60" fmla="*/ 92 w 192"/>
                <a:gd name="T61" fmla="*/ 152 h 320"/>
                <a:gd name="T62" fmla="*/ 82 w 192"/>
                <a:gd name="T63" fmla="*/ 138 h 320"/>
                <a:gd name="T64" fmla="*/ 83 w 192"/>
                <a:gd name="T65" fmla="*/ 137 h 320"/>
                <a:gd name="T66" fmla="*/ 81 w 192"/>
                <a:gd name="T67" fmla="*/ 136 h 320"/>
                <a:gd name="T68" fmla="*/ 75 w 192"/>
                <a:gd name="T69" fmla="*/ 124 h 320"/>
                <a:gd name="T70" fmla="*/ 77 w 192"/>
                <a:gd name="T71" fmla="*/ 127 h 320"/>
                <a:gd name="T72" fmla="*/ 52 w 192"/>
                <a:gd name="T73" fmla="*/ 87 h 320"/>
                <a:gd name="T74" fmla="*/ 74 w 192"/>
                <a:gd name="T75" fmla="*/ 121 h 320"/>
                <a:gd name="T76" fmla="*/ 50 w 192"/>
                <a:gd name="T77" fmla="*/ 85 h 320"/>
                <a:gd name="T78" fmla="*/ 51 w 192"/>
                <a:gd name="T79" fmla="*/ 84 h 320"/>
                <a:gd name="T80" fmla="*/ 178 w 192"/>
                <a:gd name="T81" fmla="*/ 165 h 320"/>
                <a:gd name="T82" fmla="*/ 168 w 192"/>
                <a:gd name="T83" fmla="*/ 41 h 320"/>
                <a:gd name="T84" fmla="*/ 170 w 192"/>
                <a:gd name="T85" fmla="*/ 41 h 320"/>
                <a:gd name="T86" fmla="*/ 49 w 192"/>
                <a:gd name="T87" fmla="*/ 83 h 320"/>
                <a:gd name="T88" fmla="*/ 13 w 192"/>
                <a:gd name="T89" fmla="*/ 24 h 320"/>
                <a:gd name="T90" fmla="*/ 168 w 192"/>
                <a:gd name="T91" fmla="*/ 39 h 320"/>
                <a:gd name="T92" fmla="*/ 153 w 192"/>
                <a:gd name="T93" fmla="*/ 0 h 320"/>
                <a:gd name="T94" fmla="*/ 2 w 192"/>
                <a:gd name="T95" fmla="*/ 6 h 320"/>
                <a:gd name="T96" fmla="*/ 3 w 192"/>
                <a:gd name="T97" fmla="*/ 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2" h="320">
                  <a:moveTo>
                    <a:pt x="190" y="317"/>
                  </a:moveTo>
                  <a:cubicBezTo>
                    <a:pt x="192" y="320"/>
                    <a:pt x="192" y="320"/>
                    <a:pt x="192" y="320"/>
                  </a:cubicBezTo>
                  <a:cubicBezTo>
                    <a:pt x="192" y="319"/>
                    <a:pt x="192" y="319"/>
                    <a:pt x="192" y="319"/>
                  </a:cubicBezTo>
                  <a:cubicBezTo>
                    <a:pt x="190" y="317"/>
                    <a:pt x="190" y="317"/>
                    <a:pt x="190" y="317"/>
                  </a:cubicBezTo>
                  <a:moveTo>
                    <a:pt x="189" y="298"/>
                  </a:moveTo>
                  <a:cubicBezTo>
                    <a:pt x="188" y="299"/>
                    <a:pt x="188" y="299"/>
                    <a:pt x="188" y="299"/>
                  </a:cubicBezTo>
                  <a:cubicBezTo>
                    <a:pt x="190" y="313"/>
                    <a:pt x="190" y="313"/>
                    <a:pt x="190" y="313"/>
                  </a:cubicBezTo>
                  <a:cubicBezTo>
                    <a:pt x="184" y="303"/>
                    <a:pt x="184" y="303"/>
                    <a:pt x="184" y="303"/>
                  </a:cubicBezTo>
                  <a:cubicBezTo>
                    <a:pt x="183" y="304"/>
                    <a:pt x="183" y="304"/>
                    <a:pt x="183" y="304"/>
                  </a:cubicBezTo>
                  <a:cubicBezTo>
                    <a:pt x="192" y="316"/>
                    <a:pt x="192" y="316"/>
                    <a:pt x="192" y="316"/>
                  </a:cubicBezTo>
                  <a:cubicBezTo>
                    <a:pt x="191" y="313"/>
                    <a:pt x="191" y="313"/>
                    <a:pt x="191" y="313"/>
                  </a:cubicBezTo>
                  <a:cubicBezTo>
                    <a:pt x="190" y="299"/>
                    <a:pt x="190" y="299"/>
                    <a:pt x="190" y="299"/>
                  </a:cubicBezTo>
                  <a:cubicBezTo>
                    <a:pt x="189" y="298"/>
                    <a:pt x="189" y="298"/>
                    <a:pt x="189" y="298"/>
                  </a:cubicBezTo>
                  <a:moveTo>
                    <a:pt x="180" y="296"/>
                  </a:moveTo>
                  <a:cubicBezTo>
                    <a:pt x="178" y="298"/>
                    <a:pt x="178" y="298"/>
                    <a:pt x="178" y="298"/>
                  </a:cubicBezTo>
                  <a:cubicBezTo>
                    <a:pt x="182" y="303"/>
                    <a:pt x="182" y="303"/>
                    <a:pt x="182" y="303"/>
                  </a:cubicBezTo>
                  <a:cubicBezTo>
                    <a:pt x="183" y="302"/>
                    <a:pt x="183" y="302"/>
                    <a:pt x="183" y="302"/>
                  </a:cubicBezTo>
                  <a:cubicBezTo>
                    <a:pt x="180" y="296"/>
                    <a:pt x="180" y="296"/>
                    <a:pt x="180" y="296"/>
                  </a:cubicBezTo>
                  <a:moveTo>
                    <a:pt x="178" y="293"/>
                  </a:moveTo>
                  <a:cubicBezTo>
                    <a:pt x="177" y="295"/>
                    <a:pt x="177" y="295"/>
                    <a:pt x="177" y="295"/>
                  </a:cubicBezTo>
                  <a:cubicBezTo>
                    <a:pt x="177" y="296"/>
                    <a:pt x="177" y="296"/>
                    <a:pt x="177" y="296"/>
                  </a:cubicBezTo>
                  <a:cubicBezTo>
                    <a:pt x="179" y="295"/>
                    <a:pt x="179" y="295"/>
                    <a:pt x="179" y="295"/>
                  </a:cubicBezTo>
                  <a:cubicBezTo>
                    <a:pt x="178" y="293"/>
                    <a:pt x="178" y="293"/>
                    <a:pt x="178" y="293"/>
                  </a:cubicBezTo>
                  <a:moveTo>
                    <a:pt x="188" y="285"/>
                  </a:moveTo>
                  <a:cubicBezTo>
                    <a:pt x="187" y="286"/>
                    <a:pt x="187" y="286"/>
                    <a:pt x="187" y="286"/>
                  </a:cubicBezTo>
                  <a:cubicBezTo>
                    <a:pt x="188" y="293"/>
                    <a:pt x="188" y="293"/>
                    <a:pt x="188" y="293"/>
                  </a:cubicBezTo>
                  <a:cubicBezTo>
                    <a:pt x="190" y="295"/>
                    <a:pt x="190" y="295"/>
                    <a:pt x="190" y="295"/>
                  </a:cubicBezTo>
                  <a:cubicBezTo>
                    <a:pt x="190" y="295"/>
                    <a:pt x="190" y="295"/>
                    <a:pt x="190" y="295"/>
                  </a:cubicBezTo>
                  <a:cubicBezTo>
                    <a:pt x="189" y="285"/>
                    <a:pt x="189" y="285"/>
                    <a:pt x="189" y="285"/>
                  </a:cubicBezTo>
                  <a:cubicBezTo>
                    <a:pt x="188" y="285"/>
                    <a:pt x="188" y="285"/>
                    <a:pt x="188" y="285"/>
                  </a:cubicBezTo>
                  <a:moveTo>
                    <a:pt x="164" y="273"/>
                  </a:moveTo>
                  <a:cubicBezTo>
                    <a:pt x="176" y="293"/>
                    <a:pt x="176" y="293"/>
                    <a:pt x="176" y="293"/>
                  </a:cubicBezTo>
                  <a:cubicBezTo>
                    <a:pt x="177" y="291"/>
                    <a:pt x="177" y="291"/>
                    <a:pt x="177" y="291"/>
                  </a:cubicBezTo>
                  <a:cubicBezTo>
                    <a:pt x="166" y="275"/>
                    <a:pt x="166" y="275"/>
                    <a:pt x="166" y="275"/>
                  </a:cubicBezTo>
                  <a:cubicBezTo>
                    <a:pt x="164" y="273"/>
                    <a:pt x="164" y="273"/>
                    <a:pt x="164" y="273"/>
                  </a:cubicBezTo>
                  <a:moveTo>
                    <a:pt x="188" y="270"/>
                  </a:moveTo>
                  <a:cubicBezTo>
                    <a:pt x="186" y="273"/>
                    <a:pt x="186" y="273"/>
                    <a:pt x="186" y="273"/>
                  </a:cubicBezTo>
                  <a:cubicBezTo>
                    <a:pt x="187" y="282"/>
                    <a:pt x="187" y="282"/>
                    <a:pt x="187" y="282"/>
                  </a:cubicBezTo>
                  <a:cubicBezTo>
                    <a:pt x="188" y="283"/>
                    <a:pt x="188" y="283"/>
                    <a:pt x="188" y="283"/>
                  </a:cubicBezTo>
                  <a:cubicBezTo>
                    <a:pt x="189" y="281"/>
                    <a:pt x="189" y="281"/>
                    <a:pt x="189" y="281"/>
                  </a:cubicBezTo>
                  <a:cubicBezTo>
                    <a:pt x="188" y="270"/>
                    <a:pt x="188" y="270"/>
                    <a:pt x="188" y="270"/>
                  </a:cubicBezTo>
                  <a:moveTo>
                    <a:pt x="162" y="267"/>
                  </a:moveTo>
                  <a:cubicBezTo>
                    <a:pt x="160" y="268"/>
                    <a:pt x="160" y="268"/>
                    <a:pt x="160" y="268"/>
                  </a:cubicBezTo>
                  <a:cubicBezTo>
                    <a:pt x="162" y="270"/>
                    <a:pt x="162" y="270"/>
                    <a:pt x="162" y="270"/>
                  </a:cubicBezTo>
                  <a:cubicBezTo>
                    <a:pt x="165" y="272"/>
                    <a:pt x="165" y="272"/>
                    <a:pt x="165" y="272"/>
                  </a:cubicBezTo>
                  <a:cubicBezTo>
                    <a:pt x="162" y="267"/>
                    <a:pt x="162" y="267"/>
                    <a:pt x="162" y="267"/>
                  </a:cubicBezTo>
                  <a:moveTo>
                    <a:pt x="187" y="254"/>
                  </a:moveTo>
                  <a:cubicBezTo>
                    <a:pt x="185" y="254"/>
                    <a:pt x="185" y="254"/>
                    <a:pt x="185" y="254"/>
                  </a:cubicBezTo>
                  <a:cubicBezTo>
                    <a:pt x="186" y="269"/>
                    <a:pt x="186" y="269"/>
                    <a:pt x="186" y="269"/>
                  </a:cubicBezTo>
                  <a:cubicBezTo>
                    <a:pt x="188" y="266"/>
                    <a:pt x="188" y="266"/>
                    <a:pt x="188" y="266"/>
                  </a:cubicBezTo>
                  <a:cubicBezTo>
                    <a:pt x="187" y="254"/>
                    <a:pt x="187" y="254"/>
                    <a:pt x="187" y="254"/>
                  </a:cubicBezTo>
                  <a:moveTo>
                    <a:pt x="150" y="248"/>
                  </a:moveTo>
                  <a:cubicBezTo>
                    <a:pt x="150" y="248"/>
                    <a:pt x="150" y="248"/>
                    <a:pt x="150" y="248"/>
                  </a:cubicBezTo>
                  <a:cubicBezTo>
                    <a:pt x="148" y="248"/>
                    <a:pt x="148" y="248"/>
                    <a:pt x="148" y="248"/>
                  </a:cubicBezTo>
                  <a:cubicBezTo>
                    <a:pt x="159" y="266"/>
                    <a:pt x="159" y="266"/>
                    <a:pt x="159" y="266"/>
                  </a:cubicBezTo>
                  <a:cubicBezTo>
                    <a:pt x="161" y="266"/>
                    <a:pt x="161" y="266"/>
                    <a:pt x="161" y="266"/>
                  </a:cubicBezTo>
                  <a:cubicBezTo>
                    <a:pt x="150" y="248"/>
                    <a:pt x="150" y="248"/>
                    <a:pt x="150" y="248"/>
                  </a:cubicBezTo>
                  <a:moveTo>
                    <a:pt x="144" y="238"/>
                  </a:moveTo>
                  <a:cubicBezTo>
                    <a:pt x="143" y="240"/>
                    <a:pt x="143" y="240"/>
                    <a:pt x="143" y="240"/>
                  </a:cubicBezTo>
                  <a:cubicBezTo>
                    <a:pt x="147" y="246"/>
                    <a:pt x="147" y="246"/>
                    <a:pt x="147" y="246"/>
                  </a:cubicBezTo>
                  <a:cubicBezTo>
                    <a:pt x="149" y="246"/>
                    <a:pt x="149" y="246"/>
                    <a:pt x="149" y="246"/>
                  </a:cubicBezTo>
                  <a:cubicBezTo>
                    <a:pt x="148" y="245"/>
                    <a:pt x="148" y="245"/>
                    <a:pt x="148" y="245"/>
                  </a:cubicBezTo>
                  <a:cubicBezTo>
                    <a:pt x="144" y="238"/>
                    <a:pt x="144" y="238"/>
                    <a:pt x="144" y="238"/>
                  </a:cubicBezTo>
                  <a:moveTo>
                    <a:pt x="139" y="232"/>
                  </a:moveTo>
                  <a:cubicBezTo>
                    <a:pt x="142" y="237"/>
                    <a:pt x="142" y="237"/>
                    <a:pt x="142" y="237"/>
                  </a:cubicBezTo>
                  <a:cubicBezTo>
                    <a:pt x="142" y="236"/>
                    <a:pt x="142" y="236"/>
                    <a:pt x="142" y="236"/>
                  </a:cubicBezTo>
                  <a:cubicBezTo>
                    <a:pt x="139" y="232"/>
                    <a:pt x="139" y="232"/>
                    <a:pt x="139" y="232"/>
                  </a:cubicBezTo>
                  <a:moveTo>
                    <a:pt x="113" y="186"/>
                  </a:moveTo>
                  <a:cubicBezTo>
                    <a:pt x="112" y="188"/>
                    <a:pt x="112" y="188"/>
                    <a:pt x="112" y="188"/>
                  </a:cubicBezTo>
                  <a:cubicBezTo>
                    <a:pt x="137" y="229"/>
                    <a:pt x="137" y="229"/>
                    <a:pt x="137" y="229"/>
                  </a:cubicBezTo>
                  <a:cubicBezTo>
                    <a:pt x="138" y="228"/>
                    <a:pt x="138" y="228"/>
                    <a:pt x="138" y="228"/>
                  </a:cubicBezTo>
                  <a:cubicBezTo>
                    <a:pt x="139" y="230"/>
                    <a:pt x="139" y="230"/>
                    <a:pt x="139" y="230"/>
                  </a:cubicBezTo>
                  <a:cubicBezTo>
                    <a:pt x="140" y="231"/>
                    <a:pt x="140" y="231"/>
                    <a:pt x="140" y="231"/>
                  </a:cubicBezTo>
                  <a:cubicBezTo>
                    <a:pt x="113" y="186"/>
                    <a:pt x="113" y="186"/>
                    <a:pt x="113" y="186"/>
                  </a:cubicBezTo>
                  <a:moveTo>
                    <a:pt x="106" y="175"/>
                  </a:moveTo>
                  <a:cubicBezTo>
                    <a:pt x="107" y="179"/>
                    <a:pt x="107" y="179"/>
                    <a:pt x="107" y="179"/>
                  </a:cubicBezTo>
                  <a:cubicBezTo>
                    <a:pt x="111" y="186"/>
                    <a:pt x="111" y="186"/>
                    <a:pt x="111" y="186"/>
                  </a:cubicBezTo>
                  <a:cubicBezTo>
                    <a:pt x="112" y="184"/>
                    <a:pt x="112" y="184"/>
                    <a:pt x="112" y="184"/>
                  </a:cubicBezTo>
                  <a:cubicBezTo>
                    <a:pt x="106" y="175"/>
                    <a:pt x="106" y="175"/>
                    <a:pt x="106" y="175"/>
                  </a:cubicBezTo>
                  <a:moveTo>
                    <a:pt x="178" y="168"/>
                  </a:moveTo>
                  <a:cubicBezTo>
                    <a:pt x="185" y="253"/>
                    <a:pt x="185" y="253"/>
                    <a:pt x="185" y="253"/>
                  </a:cubicBezTo>
                  <a:cubicBezTo>
                    <a:pt x="187" y="252"/>
                    <a:pt x="187" y="252"/>
                    <a:pt x="187" y="252"/>
                  </a:cubicBezTo>
                  <a:cubicBezTo>
                    <a:pt x="180" y="170"/>
                    <a:pt x="180" y="170"/>
                    <a:pt x="180" y="170"/>
                  </a:cubicBezTo>
                  <a:cubicBezTo>
                    <a:pt x="178" y="168"/>
                    <a:pt x="178" y="168"/>
                    <a:pt x="178" y="168"/>
                  </a:cubicBezTo>
                  <a:moveTo>
                    <a:pt x="93" y="154"/>
                  </a:moveTo>
                  <a:cubicBezTo>
                    <a:pt x="92" y="155"/>
                    <a:pt x="92" y="155"/>
                    <a:pt x="92" y="155"/>
                  </a:cubicBezTo>
                  <a:cubicBezTo>
                    <a:pt x="105" y="176"/>
                    <a:pt x="105" y="176"/>
                    <a:pt x="105" y="176"/>
                  </a:cubicBezTo>
                  <a:cubicBezTo>
                    <a:pt x="104" y="172"/>
                    <a:pt x="104" y="172"/>
                    <a:pt x="104" y="172"/>
                  </a:cubicBezTo>
                  <a:cubicBezTo>
                    <a:pt x="93" y="154"/>
                    <a:pt x="93" y="154"/>
                    <a:pt x="93" y="154"/>
                  </a:cubicBezTo>
                  <a:moveTo>
                    <a:pt x="90" y="148"/>
                  </a:moveTo>
                  <a:cubicBezTo>
                    <a:pt x="88" y="149"/>
                    <a:pt x="88" y="149"/>
                    <a:pt x="88" y="149"/>
                  </a:cubicBezTo>
                  <a:cubicBezTo>
                    <a:pt x="91" y="153"/>
                    <a:pt x="91" y="153"/>
                    <a:pt x="91" y="153"/>
                  </a:cubicBezTo>
                  <a:cubicBezTo>
                    <a:pt x="92" y="152"/>
                    <a:pt x="92" y="152"/>
                    <a:pt x="92" y="152"/>
                  </a:cubicBezTo>
                  <a:cubicBezTo>
                    <a:pt x="90" y="148"/>
                    <a:pt x="90" y="148"/>
                    <a:pt x="90" y="148"/>
                  </a:cubicBezTo>
                  <a:moveTo>
                    <a:pt x="83" y="137"/>
                  </a:moveTo>
                  <a:cubicBezTo>
                    <a:pt x="82" y="138"/>
                    <a:pt x="82" y="138"/>
                    <a:pt x="82" y="138"/>
                  </a:cubicBezTo>
                  <a:cubicBezTo>
                    <a:pt x="87" y="147"/>
                    <a:pt x="87" y="147"/>
                    <a:pt x="87" y="147"/>
                  </a:cubicBezTo>
                  <a:cubicBezTo>
                    <a:pt x="89" y="146"/>
                    <a:pt x="89" y="146"/>
                    <a:pt x="89" y="146"/>
                  </a:cubicBezTo>
                  <a:cubicBezTo>
                    <a:pt x="83" y="137"/>
                    <a:pt x="83" y="137"/>
                    <a:pt x="83" y="137"/>
                  </a:cubicBezTo>
                  <a:moveTo>
                    <a:pt x="78" y="128"/>
                  </a:moveTo>
                  <a:cubicBezTo>
                    <a:pt x="76" y="129"/>
                    <a:pt x="76" y="129"/>
                    <a:pt x="76" y="129"/>
                  </a:cubicBezTo>
                  <a:cubicBezTo>
                    <a:pt x="81" y="136"/>
                    <a:pt x="81" y="136"/>
                    <a:pt x="81" y="136"/>
                  </a:cubicBezTo>
                  <a:cubicBezTo>
                    <a:pt x="82" y="135"/>
                    <a:pt x="82" y="135"/>
                    <a:pt x="82" y="135"/>
                  </a:cubicBezTo>
                  <a:cubicBezTo>
                    <a:pt x="78" y="128"/>
                    <a:pt x="78" y="128"/>
                    <a:pt x="78" y="128"/>
                  </a:cubicBezTo>
                  <a:moveTo>
                    <a:pt x="75" y="124"/>
                  </a:moveTo>
                  <a:cubicBezTo>
                    <a:pt x="75" y="126"/>
                    <a:pt x="75" y="126"/>
                    <a:pt x="75" y="126"/>
                  </a:cubicBezTo>
                  <a:cubicBezTo>
                    <a:pt x="75" y="127"/>
                    <a:pt x="75" y="127"/>
                    <a:pt x="75" y="127"/>
                  </a:cubicBezTo>
                  <a:cubicBezTo>
                    <a:pt x="77" y="127"/>
                    <a:pt x="77" y="127"/>
                    <a:pt x="77" y="127"/>
                  </a:cubicBezTo>
                  <a:cubicBezTo>
                    <a:pt x="75" y="124"/>
                    <a:pt x="75" y="124"/>
                    <a:pt x="75" y="124"/>
                  </a:cubicBezTo>
                  <a:moveTo>
                    <a:pt x="53" y="86"/>
                  </a:moveTo>
                  <a:cubicBezTo>
                    <a:pt x="52" y="87"/>
                    <a:pt x="52" y="87"/>
                    <a:pt x="52" y="87"/>
                  </a:cubicBezTo>
                  <a:cubicBezTo>
                    <a:pt x="52" y="88"/>
                    <a:pt x="52" y="88"/>
                    <a:pt x="52" y="88"/>
                  </a:cubicBezTo>
                  <a:cubicBezTo>
                    <a:pt x="73" y="124"/>
                    <a:pt x="73" y="124"/>
                    <a:pt x="73" y="124"/>
                  </a:cubicBezTo>
                  <a:cubicBezTo>
                    <a:pt x="74" y="121"/>
                    <a:pt x="74" y="121"/>
                    <a:pt x="74" y="121"/>
                  </a:cubicBezTo>
                  <a:cubicBezTo>
                    <a:pt x="53" y="86"/>
                    <a:pt x="53" y="86"/>
                    <a:pt x="53" y="86"/>
                  </a:cubicBezTo>
                  <a:moveTo>
                    <a:pt x="51" y="84"/>
                  </a:moveTo>
                  <a:cubicBezTo>
                    <a:pt x="50" y="85"/>
                    <a:pt x="50" y="85"/>
                    <a:pt x="50" y="85"/>
                  </a:cubicBezTo>
                  <a:cubicBezTo>
                    <a:pt x="50" y="86"/>
                    <a:pt x="50" y="86"/>
                    <a:pt x="50" y="86"/>
                  </a:cubicBezTo>
                  <a:cubicBezTo>
                    <a:pt x="50" y="86"/>
                    <a:pt x="50" y="86"/>
                    <a:pt x="50" y="86"/>
                  </a:cubicBezTo>
                  <a:cubicBezTo>
                    <a:pt x="51" y="84"/>
                    <a:pt x="51" y="84"/>
                    <a:pt x="51" y="84"/>
                  </a:cubicBezTo>
                  <a:moveTo>
                    <a:pt x="174" y="83"/>
                  </a:moveTo>
                  <a:cubicBezTo>
                    <a:pt x="172" y="90"/>
                    <a:pt x="172" y="90"/>
                    <a:pt x="172" y="90"/>
                  </a:cubicBezTo>
                  <a:cubicBezTo>
                    <a:pt x="178" y="165"/>
                    <a:pt x="178" y="165"/>
                    <a:pt x="178" y="165"/>
                  </a:cubicBezTo>
                  <a:cubicBezTo>
                    <a:pt x="180" y="167"/>
                    <a:pt x="180" y="167"/>
                    <a:pt x="180" y="167"/>
                  </a:cubicBezTo>
                  <a:cubicBezTo>
                    <a:pt x="174" y="83"/>
                    <a:pt x="174" y="83"/>
                    <a:pt x="174" y="83"/>
                  </a:cubicBezTo>
                  <a:moveTo>
                    <a:pt x="168" y="41"/>
                  </a:moveTo>
                  <a:cubicBezTo>
                    <a:pt x="172" y="83"/>
                    <a:pt x="172" y="83"/>
                    <a:pt x="172" y="83"/>
                  </a:cubicBezTo>
                  <a:cubicBezTo>
                    <a:pt x="173" y="76"/>
                    <a:pt x="173" y="76"/>
                    <a:pt x="173" y="76"/>
                  </a:cubicBezTo>
                  <a:cubicBezTo>
                    <a:pt x="170" y="41"/>
                    <a:pt x="170" y="41"/>
                    <a:pt x="170" y="41"/>
                  </a:cubicBezTo>
                  <a:cubicBezTo>
                    <a:pt x="168" y="41"/>
                    <a:pt x="168" y="41"/>
                    <a:pt x="168" y="41"/>
                  </a:cubicBezTo>
                  <a:moveTo>
                    <a:pt x="13" y="24"/>
                  </a:moveTo>
                  <a:cubicBezTo>
                    <a:pt x="49" y="83"/>
                    <a:pt x="49" y="83"/>
                    <a:pt x="49" y="83"/>
                  </a:cubicBezTo>
                  <a:cubicBezTo>
                    <a:pt x="50" y="82"/>
                    <a:pt x="50" y="82"/>
                    <a:pt x="50" y="82"/>
                  </a:cubicBezTo>
                  <a:cubicBezTo>
                    <a:pt x="17" y="28"/>
                    <a:pt x="17" y="28"/>
                    <a:pt x="17" y="28"/>
                  </a:cubicBezTo>
                  <a:cubicBezTo>
                    <a:pt x="13" y="24"/>
                    <a:pt x="13" y="24"/>
                    <a:pt x="13" y="24"/>
                  </a:cubicBezTo>
                  <a:moveTo>
                    <a:pt x="168" y="15"/>
                  </a:moveTo>
                  <a:cubicBezTo>
                    <a:pt x="168" y="15"/>
                    <a:pt x="167" y="15"/>
                    <a:pt x="166" y="15"/>
                  </a:cubicBezTo>
                  <a:cubicBezTo>
                    <a:pt x="168" y="39"/>
                    <a:pt x="168" y="39"/>
                    <a:pt x="168" y="39"/>
                  </a:cubicBezTo>
                  <a:cubicBezTo>
                    <a:pt x="170" y="39"/>
                    <a:pt x="170" y="39"/>
                    <a:pt x="170" y="39"/>
                  </a:cubicBezTo>
                  <a:cubicBezTo>
                    <a:pt x="168" y="15"/>
                    <a:pt x="168" y="15"/>
                    <a:pt x="168" y="15"/>
                  </a:cubicBezTo>
                  <a:moveTo>
                    <a:pt x="153" y="0"/>
                  </a:moveTo>
                  <a:cubicBezTo>
                    <a:pt x="3" y="3"/>
                    <a:pt x="3" y="3"/>
                    <a:pt x="3" y="3"/>
                  </a:cubicBezTo>
                  <a:cubicBezTo>
                    <a:pt x="0" y="3"/>
                    <a:pt x="0" y="3"/>
                    <a:pt x="0" y="3"/>
                  </a:cubicBezTo>
                  <a:cubicBezTo>
                    <a:pt x="2" y="6"/>
                    <a:pt x="2" y="6"/>
                    <a:pt x="2" y="6"/>
                  </a:cubicBezTo>
                  <a:cubicBezTo>
                    <a:pt x="10" y="19"/>
                    <a:pt x="10" y="19"/>
                    <a:pt x="10" y="19"/>
                  </a:cubicBezTo>
                  <a:cubicBezTo>
                    <a:pt x="14" y="23"/>
                    <a:pt x="14" y="23"/>
                    <a:pt x="14" y="23"/>
                  </a:cubicBezTo>
                  <a:cubicBezTo>
                    <a:pt x="3" y="5"/>
                    <a:pt x="3" y="5"/>
                    <a:pt x="3" y="5"/>
                  </a:cubicBezTo>
                  <a:cubicBezTo>
                    <a:pt x="153" y="2"/>
                    <a:pt x="153" y="2"/>
                    <a:pt x="153" y="2"/>
                  </a:cubicBezTo>
                  <a:cubicBezTo>
                    <a:pt x="153" y="1"/>
                    <a:pt x="153" y="0"/>
                    <a:pt x="15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3" name="Freeform 13"/>
            <p:cNvSpPr>
              <a:spLocks noEditPoints="1"/>
            </p:cNvSpPr>
            <p:nvPr/>
          </p:nvSpPr>
          <p:spPr bwMode="auto">
            <a:xfrm>
              <a:off x="9035713" y="2885236"/>
              <a:ext cx="491996" cy="811589"/>
            </a:xfrm>
            <a:custGeom>
              <a:avLst/>
              <a:gdLst>
                <a:gd name="T0" fmla="*/ 17 w 275"/>
                <a:gd name="T1" fmla="*/ 496 h 499"/>
                <a:gd name="T2" fmla="*/ 33 w 275"/>
                <a:gd name="T3" fmla="*/ 470 h 499"/>
                <a:gd name="T4" fmla="*/ 19 w 275"/>
                <a:gd name="T5" fmla="*/ 458 h 499"/>
                <a:gd name="T6" fmla="*/ 31 w 275"/>
                <a:gd name="T7" fmla="*/ 463 h 499"/>
                <a:gd name="T8" fmla="*/ 47 w 275"/>
                <a:gd name="T9" fmla="*/ 430 h 499"/>
                <a:gd name="T10" fmla="*/ 52 w 275"/>
                <a:gd name="T11" fmla="*/ 430 h 499"/>
                <a:gd name="T12" fmla="*/ 71 w 275"/>
                <a:gd name="T13" fmla="*/ 385 h 499"/>
                <a:gd name="T14" fmla="*/ 73 w 275"/>
                <a:gd name="T15" fmla="*/ 390 h 499"/>
                <a:gd name="T16" fmla="*/ 9 w 275"/>
                <a:gd name="T17" fmla="*/ 385 h 499"/>
                <a:gd name="T18" fmla="*/ 19 w 275"/>
                <a:gd name="T19" fmla="*/ 451 h 499"/>
                <a:gd name="T20" fmla="*/ 14 w 275"/>
                <a:gd name="T21" fmla="*/ 380 h 499"/>
                <a:gd name="T22" fmla="*/ 9 w 275"/>
                <a:gd name="T23" fmla="*/ 363 h 499"/>
                <a:gd name="T24" fmla="*/ 12 w 275"/>
                <a:gd name="T25" fmla="*/ 363 h 499"/>
                <a:gd name="T26" fmla="*/ 73 w 275"/>
                <a:gd name="T27" fmla="*/ 380 h 499"/>
                <a:gd name="T28" fmla="*/ 92 w 275"/>
                <a:gd name="T29" fmla="*/ 344 h 499"/>
                <a:gd name="T30" fmla="*/ 88 w 275"/>
                <a:gd name="T31" fmla="*/ 354 h 499"/>
                <a:gd name="T32" fmla="*/ 97 w 275"/>
                <a:gd name="T33" fmla="*/ 347 h 499"/>
                <a:gd name="T34" fmla="*/ 7 w 275"/>
                <a:gd name="T35" fmla="*/ 349 h 499"/>
                <a:gd name="T36" fmla="*/ 12 w 275"/>
                <a:gd name="T37" fmla="*/ 359 h 499"/>
                <a:gd name="T38" fmla="*/ 12 w 275"/>
                <a:gd name="T39" fmla="*/ 337 h 499"/>
                <a:gd name="T40" fmla="*/ 95 w 275"/>
                <a:gd name="T41" fmla="*/ 342 h 499"/>
                <a:gd name="T42" fmla="*/ 114 w 275"/>
                <a:gd name="T43" fmla="*/ 304 h 499"/>
                <a:gd name="T44" fmla="*/ 118 w 275"/>
                <a:gd name="T45" fmla="*/ 302 h 499"/>
                <a:gd name="T46" fmla="*/ 5 w 275"/>
                <a:gd name="T47" fmla="*/ 283 h 499"/>
                <a:gd name="T48" fmla="*/ 7 w 275"/>
                <a:gd name="T49" fmla="*/ 285 h 499"/>
                <a:gd name="T50" fmla="*/ 118 w 275"/>
                <a:gd name="T51" fmla="*/ 292 h 499"/>
                <a:gd name="T52" fmla="*/ 135 w 275"/>
                <a:gd name="T53" fmla="*/ 259 h 499"/>
                <a:gd name="T54" fmla="*/ 5 w 275"/>
                <a:gd name="T55" fmla="*/ 278 h 499"/>
                <a:gd name="T56" fmla="*/ 0 w 275"/>
                <a:gd name="T57" fmla="*/ 233 h 499"/>
                <a:gd name="T58" fmla="*/ 5 w 275"/>
                <a:gd name="T59" fmla="*/ 233 h 499"/>
                <a:gd name="T60" fmla="*/ 149 w 275"/>
                <a:gd name="T61" fmla="*/ 233 h 499"/>
                <a:gd name="T62" fmla="*/ 154 w 275"/>
                <a:gd name="T63" fmla="*/ 233 h 499"/>
                <a:gd name="T64" fmla="*/ 0 w 275"/>
                <a:gd name="T65" fmla="*/ 228 h 499"/>
                <a:gd name="T66" fmla="*/ 168 w 275"/>
                <a:gd name="T67" fmla="*/ 207 h 499"/>
                <a:gd name="T68" fmla="*/ 156 w 275"/>
                <a:gd name="T69" fmla="*/ 228 h 499"/>
                <a:gd name="T70" fmla="*/ 166 w 275"/>
                <a:gd name="T71" fmla="*/ 202 h 499"/>
                <a:gd name="T72" fmla="*/ 2 w 275"/>
                <a:gd name="T73" fmla="*/ 202 h 499"/>
                <a:gd name="T74" fmla="*/ 0 w 275"/>
                <a:gd name="T75" fmla="*/ 207 h 499"/>
                <a:gd name="T76" fmla="*/ 5 w 275"/>
                <a:gd name="T77" fmla="*/ 207 h 499"/>
                <a:gd name="T78" fmla="*/ 218 w 275"/>
                <a:gd name="T79" fmla="*/ 48 h 499"/>
                <a:gd name="T80" fmla="*/ 7 w 275"/>
                <a:gd name="T81" fmla="*/ 202 h 499"/>
                <a:gd name="T82" fmla="*/ 246 w 275"/>
                <a:gd name="T83" fmla="*/ 48 h 499"/>
                <a:gd name="T84" fmla="*/ 168 w 275"/>
                <a:gd name="T85" fmla="*/ 197 h 499"/>
                <a:gd name="T86" fmla="*/ 232 w 275"/>
                <a:gd name="T87" fmla="*/ 83 h 499"/>
                <a:gd name="T88" fmla="*/ 263 w 275"/>
                <a:gd name="T89" fmla="*/ 14 h 499"/>
                <a:gd name="T90" fmla="*/ 275 w 275"/>
                <a:gd name="T91" fmla="*/ 0 h 499"/>
                <a:gd name="T92" fmla="*/ 222 w 275"/>
                <a:gd name="T93" fmla="*/ 43 h 499"/>
                <a:gd name="T94" fmla="*/ 253 w 275"/>
                <a:gd name="T95" fmla="*/ 43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 h="499">
                  <a:moveTo>
                    <a:pt x="14" y="454"/>
                  </a:moveTo>
                  <a:lnTo>
                    <a:pt x="17" y="485"/>
                  </a:lnTo>
                  <a:lnTo>
                    <a:pt x="17" y="496"/>
                  </a:lnTo>
                  <a:lnTo>
                    <a:pt x="19" y="499"/>
                  </a:lnTo>
                  <a:lnTo>
                    <a:pt x="24" y="487"/>
                  </a:lnTo>
                  <a:lnTo>
                    <a:pt x="33" y="470"/>
                  </a:lnTo>
                  <a:lnTo>
                    <a:pt x="28" y="468"/>
                  </a:lnTo>
                  <a:lnTo>
                    <a:pt x="19" y="485"/>
                  </a:lnTo>
                  <a:lnTo>
                    <a:pt x="19" y="458"/>
                  </a:lnTo>
                  <a:lnTo>
                    <a:pt x="14" y="454"/>
                  </a:lnTo>
                  <a:close/>
                  <a:moveTo>
                    <a:pt x="47" y="430"/>
                  </a:moveTo>
                  <a:lnTo>
                    <a:pt x="31" y="463"/>
                  </a:lnTo>
                  <a:lnTo>
                    <a:pt x="33" y="466"/>
                  </a:lnTo>
                  <a:lnTo>
                    <a:pt x="52" y="435"/>
                  </a:lnTo>
                  <a:lnTo>
                    <a:pt x="47" y="430"/>
                  </a:lnTo>
                  <a:close/>
                  <a:moveTo>
                    <a:pt x="57" y="413"/>
                  </a:moveTo>
                  <a:lnTo>
                    <a:pt x="50" y="425"/>
                  </a:lnTo>
                  <a:lnTo>
                    <a:pt x="52" y="430"/>
                  </a:lnTo>
                  <a:lnTo>
                    <a:pt x="57" y="420"/>
                  </a:lnTo>
                  <a:lnTo>
                    <a:pt x="57" y="413"/>
                  </a:lnTo>
                  <a:close/>
                  <a:moveTo>
                    <a:pt x="71" y="385"/>
                  </a:moveTo>
                  <a:lnTo>
                    <a:pt x="59" y="409"/>
                  </a:lnTo>
                  <a:lnTo>
                    <a:pt x="62" y="416"/>
                  </a:lnTo>
                  <a:lnTo>
                    <a:pt x="73" y="390"/>
                  </a:lnTo>
                  <a:lnTo>
                    <a:pt x="71" y="385"/>
                  </a:lnTo>
                  <a:close/>
                  <a:moveTo>
                    <a:pt x="9" y="375"/>
                  </a:moveTo>
                  <a:lnTo>
                    <a:pt x="9" y="385"/>
                  </a:lnTo>
                  <a:lnTo>
                    <a:pt x="9" y="390"/>
                  </a:lnTo>
                  <a:lnTo>
                    <a:pt x="14" y="449"/>
                  </a:lnTo>
                  <a:lnTo>
                    <a:pt x="19" y="451"/>
                  </a:lnTo>
                  <a:lnTo>
                    <a:pt x="14" y="387"/>
                  </a:lnTo>
                  <a:lnTo>
                    <a:pt x="14" y="382"/>
                  </a:lnTo>
                  <a:lnTo>
                    <a:pt x="14" y="380"/>
                  </a:lnTo>
                  <a:lnTo>
                    <a:pt x="9" y="375"/>
                  </a:lnTo>
                  <a:close/>
                  <a:moveTo>
                    <a:pt x="12" y="363"/>
                  </a:moveTo>
                  <a:lnTo>
                    <a:pt x="9" y="363"/>
                  </a:lnTo>
                  <a:lnTo>
                    <a:pt x="9" y="366"/>
                  </a:lnTo>
                  <a:lnTo>
                    <a:pt x="14" y="373"/>
                  </a:lnTo>
                  <a:lnTo>
                    <a:pt x="12" y="363"/>
                  </a:lnTo>
                  <a:close/>
                  <a:moveTo>
                    <a:pt x="90" y="359"/>
                  </a:moveTo>
                  <a:lnTo>
                    <a:pt x="85" y="359"/>
                  </a:lnTo>
                  <a:lnTo>
                    <a:pt x="73" y="380"/>
                  </a:lnTo>
                  <a:lnTo>
                    <a:pt x="76" y="385"/>
                  </a:lnTo>
                  <a:lnTo>
                    <a:pt x="90" y="359"/>
                  </a:lnTo>
                  <a:close/>
                  <a:moveTo>
                    <a:pt x="92" y="344"/>
                  </a:moveTo>
                  <a:lnTo>
                    <a:pt x="92" y="344"/>
                  </a:lnTo>
                  <a:lnTo>
                    <a:pt x="88" y="352"/>
                  </a:lnTo>
                  <a:lnTo>
                    <a:pt x="88" y="354"/>
                  </a:lnTo>
                  <a:lnTo>
                    <a:pt x="92" y="354"/>
                  </a:lnTo>
                  <a:lnTo>
                    <a:pt x="95" y="349"/>
                  </a:lnTo>
                  <a:lnTo>
                    <a:pt x="97" y="347"/>
                  </a:lnTo>
                  <a:lnTo>
                    <a:pt x="92" y="344"/>
                  </a:lnTo>
                  <a:close/>
                  <a:moveTo>
                    <a:pt x="7" y="337"/>
                  </a:moveTo>
                  <a:lnTo>
                    <a:pt x="7" y="349"/>
                  </a:lnTo>
                  <a:lnTo>
                    <a:pt x="7" y="356"/>
                  </a:lnTo>
                  <a:lnTo>
                    <a:pt x="9" y="359"/>
                  </a:lnTo>
                  <a:lnTo>
                    <a:pt x="12" y="359"/>
                  </a:lnTo>
                  <a:lnTo>
                    <a:pt x="12" y="352"/>
                  </a:lnTo>
                  <a:lnTo>
                    <a:pt x="12" y="344"/>
                  </a:lnTo>
                  <a:lnTo>
                    <a:pt x="12" y="337"/>
                  </a:lnTo>
                  <a:lnTo>
                    <a:pt x="7" y="337"/>
                  </a:lnTo>
                  <a:close/>
                  <a:moveTo>
                    <a:pt x="114" y="304"/>
                  </a:moveTo>
                  <a:lnTo>
                    <a:pt x="95" y="342"/>
                  </a:lnTo>
                  <a:lnTo>
                    <a:pt x="99" y="342"/>
                  </a:lnTo>
                  <a:lnTo>
                    <a:pt x="116" y="307"/>
                  </a:lnTo>
                  <a:lnTo>
                    <a:pt x="114" y="304"/>
                  </a:lnTo>
                  <a:close/>
                  <a:moveTo>
                    <a:pt x="116" y="297"/>
                  </a:moveTo>
                  <a:lnTo>
                    <a:pt x="114" y="302"/>
                  </a:lnTo>
                  <a:lnTo>
                    <a:pt x="118" y="302"/>
                  </a:lnTo>
                  <a:lnTo>
                    <a:pt x="121" y="297"/>
                  </a:lnTo>
                  <a:lnTo>
                    <a:pt x="116" y="297"/>
                  </a:lnTo>
                  <a:close/>
                  <a:moveTo>
                    <a:pt x="5" y="283"/>
                  </a:moveTo>
                  <a:lnTo>
                    <a:pt x="7" y="333"/>
                  </a:lnTo>
                  <a:lnTo>
                    <a:pt x="12" y="335"/>
                  </a:lnTo>
                  <a:lnTo>
                    <a:pt x="7" y="285"/>
                  </a:lnTo>
                  <a:lnTo>
                    <a:pt x="5" y="283"/>
                  </a:lnTo>
                  <a:close/>
                  <a:moveTo>
                    <a:pt x="135" y="259"/>
                  </a:moveTo>
                  <a:lnTo>
                    <a:pt x="118" y="292"/>
                  </a:lnTo>
                  <a:lnTo>
                    <a:pt x="123" y="292"/>
                  </a:lnTo>
                  <a:lnTo>
                    <a:pt x="140" y="261"/>
                  </a:lnTo>
                  <a:lnTo>
                    <a:pt x="135" y="259"/>
                  </a:lnTo>
                  <a:close/>
                  <a:moveTo>
                    <a:pt x="7" y="254"/>
                  </a:moveTo>
                  <a:lnTo>
                    <a:pt x="2" y="254"/>
                  </a:lnTo>
                  <a:lnTo>
                    <a:pt x="5" y="278"/>
                  </a:lnTo>
                  <a:lnTo>
                    <a:pt x="7" y="280"/>
                  </a:lnTo>
                  <a:lnTo>
                    <a:pt x="7" y="254"/>
                  </a:lnTo>
                  <a:close/>
                  <a:moveTo>
                    <a:pt x="0" y="233"/>
                  </a:moveTo>
                  <a:lnTo>
                    <a:pt x="2" y="250"/>
                  </a:lnTo>
                  <a:lnTo>
                    <a:pt x="7" y="250"/>
                  </a:lnTo>
                  <a:lnTo>
                    <a:pt x="5" y="233"/>
                  </a:lnTo>
                  <a:lnTo>
                    <a:pt x="0" y="233"/>
                  </a:lnTo>
                  <a:close/>
                  <a:moveTo>
                    <a:pt x="154" y="233"/>
                  </a:moveTo>
                  <a:lnTo>
                    <a:pt x="149" y="233"/>
                  </a:lnTo>
                  <a:lnTo>
                    <a:pt x="137" y="257"/>
                  </a:lnTo>
                  <a:lnTo>
                    <a:pt x="142" y="257"/>
                  </a:lnTo>
                  <a:lnTo>
                    <a:pt x="154" y="233"/>
                  </a:lnTo>
                  <a:close/>
                  <a:moveTo>
                    <a:pt x="5" y="216"/>
                  </a:moveTo>
                  <a:lnTo>
                    <a:pt x="0" y="216"/>
                  </a:lnTo>
                  <a:lnTo>
                    <a:pt x="0" y="228"/>
                  </a:lnTo>
                  <a:lnTo>
                    <a:pt x="5" y="228"/>
                  </a:lnTo>
                  <a:lnTo>
                    <a:pt x="5" y="216"/>
                  </a:lnTo>
                  <a:close/>
                  <a:moveTo>
                    <a:pt x="168" y="207"/>
                  </a:moveTo>
                  <a:lnTo>
                    <a:pt x="163" y="207"/>
                  </a:lnTo>
                  <a:lnTo>
                    <a:pt x="151" y="228"/>
                  </a:lnTo>
                  <a:lnTo>
                    <a:pt x="156" y="228"/>
                  </a:lnTo>
                  <a:lnTo>
                    <a:pt x="168" y="207"/>
                  </a:lnTo>
                  <a:close/>
                  <a:moveTo>
                    <a:pt x="166" y="202"/>
                  </a:moveTo>
                  <a:lnTo>
                    <a:pt x="166" y="202"/>
                  </a:lnTo>
                  <a:lnTo>
                    <a:pt x="166" y="202"/>
                  </a:lnTo>
                  <a:lnTo>
                    <a:pt x="166" y="202"/>
                  </a:lnTo>
                  <a:close/>
                  <a:moveTo>
                    <a:pt x="2" y="202"/>
                  </a:moveTo>
                  <a:lnTo>
                    <a:pt x="0" y="202"/>
                  </a:lnTo>
                  <a:lnTo>
                    <a:pt x="0" y="204"/>
                  </a:lnTo>
                  <a:lnTo>
                    <a:pt x="0" y="207"/>
                  </a:lnTo>
                  <a:lnTo>
                    <a:pt x="0" y="212"/>
                  </a:lnTo>
                  <a:lnTo>
                    <a:pt x="5" y="212"/>
                  </a:lnTo>
                  <a:lnTo>
                    <a:pt x="5" y="207"/>
                  </a:lnTo>
                  <a:lnTo>
                    <a:pt x="5" y="207"/>
                  </a:lnTo>
                  <a:lnTo>
                    <a:pt x="2" y="202"/>
                  </a:lnTo>
                  <a:close/>
                  <a:moveTo>
                    <a:pt x="218" y="48"/>
                  </a:moveTo>
                  <a:lnTo>
                    <a:pt x="208" y="50"/>
                  </a:lnTo>
                  <a:lnTo>
                    <a:pt x="7" y="200"/>
                  </a:lnTo>
                  <a:lnTo>
                    <a:pt x="7" y="202"/>
                  </a:lnTo>
                  <a:lnTo>
                    <a:pt x="218" y="48"/>
                  </a:lnTo>
                  <a:close/>
                  <a:moveTo>
                    <a:pt x="251" y="45"/>
                  </a:moveTo>
                  <a:lnTo>
                    <a:pt x="246" y="48"/>
                  </a:lnTo>
                  <a:lnTo>
                    <a:pt x="230" y="81"/>
                  </a:lnTo>
                  <a:lnTo>
                    <a:pt x="220" y="98"/>
                  </a:lnTo>
                  <a:lnTo>
                    <a:pt x="168" y="197"/>
                  </a:lnTo>
                  <a:lnTo>
                    <a:pt x="170" y="197"/>
                  </a:lnTo>
                  <a:lnTo>
                    <a:pt x="173" y="197"/>
                  </a:lnTo>
                  <a:lnTo>
                    <a:pt x="232" y="83"/>
                  </a:lnTo>
                  <a:lnTo>
                    <a:pt x="241" y="64"/>
                  </a:lnTo>
                  <a:lnTo>
                    <a:pt x="251" y="45"/>
                  </a:lnTo>
                  <a:close/>
                  <a:moveTo>
                    <a:pt x="263" y="14"/>
                  </a:moveTo>
                  <a:lnTo>
                    <a:pt x="263" y="14"/>
                  </a:lnTo>
                  <a:lnTo>
                    <a:pt x="263" y="14"/>
                  </a:lnTo>
                  <a:close/>
                  <a:moveTo>
                    <a:pt x="275" y="0"/>
                  </a:moveTo>
                  <a:lnTo>
                    <a:pt x="260" y="12"/>
                  </a:lnTo>
                  <a:lnTo>
                    <a:pt x="215" y="45"/>
                  </a:lnTo>
                  <a:lnTo>
                    <a:pt x="222" y="43"/>
                  </a:lnTo>
                  <a:lnTo>
                    <a:pt x="263" y="14"/>
                  </a:lnTo>
                  <a:lnTo>
                    <a:pt x="249" y="43"/>
                  </a:lnTo>
                  <a:lnTo>
                    <a:pt x="253" y="43"/>
                  </a:lnTo>
                  <a:lnTo>
                    <a:pt x="265" y="17"/>
                  </a:lnTo>
                  <a:lnTo>
                    <a:pt x="275"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4" name="Freeform 14"/>
            <p:cNvSpPr>
              <a:spLocks noEditPoints="1"/>
            </p:cNvSpPr>
            <p:nvPr/>
          </p:nvSpPr>
          <p:spPr bwMode="auto">
            <a:xfrm>
              <a:off x="9035713" y="2885236"/>
              <a:ext cx="491996" cy="811589"/>
            </a:xfrm>
            <a:custGeom>
              <a:avLst/>
              <a:gdLst>
                <a:gd name="T0" fmla="*/ 17 w 275"/>
                <a:gd name="T1" fmla="*/ 496 h 499"/>
                <a:gd name="T2" fmla="*/ 33 w 275"/>
                <a:gd name="T3" fmla="*/ 470 h 499"/>
                <a:gd name="T4" fmla="*/ 19 w 275"/>
                <a:gd name="T5" fmla="*/ 458 h 499"/>
                <a:gd name="T6" fmla="*/ 31 w 275"/>
                <a:gd name="T7" fmla="*/ 463 h 499"/>
                <a:gd name="T8" fmla="*/ 47 w 275"/>
                <a:gd name="T9" fmla="*/ 430 h 499"/>
                <a:gd name="T10" fmla="*/ 52 w 275"/>
                <a:gd name="T11" fmla="*/ 430 h 499"/>
                <a:gd name="T12" fmla="*/ 71 w 275"/>
                <a:gd name="T13" fmla="*/ 385 h 499"/>
                <a:gd name="T14" fmla="*/ 73 w 275"/>
                <a:gd name="T15" fmla="*/ 390 h 499"/>
                <a:gd name="T16" fmla="*/ 9 w 275"/>
                <a:gd name="T17" fmla="*/ 385 h 499"/>
                <a:gd name="T18" fmla="*/ 19 w 275"/>
                <a:gd name="T19" fmla="*/ 451 h 499"/>
                <a:gd name="T20" fmla="*/ 14 w 275"/>
                <a:gd name="T21" fmla="*/ 380 h 499"/>
                <a:gd name="T22" fmla="*/ 9 w 275"/>
                <a:gd name="T23" fmla="*/ 363 h 499"/>
                <a:gd name="T24" fmla="*/ 12 w 275"/>
                <a:gd name="T25" fmla="*/ 363 h 499"/>
                <a:gd name="T26" fmla="*/ 73 w 275"/>
                <a:gd name="T27" fmla="*/ 380 h 499"/>
                <a:gd name="T28" fmla="*/ 92 w 275"/>
                <a:gd name="T29" fmla="*/ 344 h 499"/>
                <a:gd name="T30" fmla="*/ 88 w 275"/>
                <a:gd name="T31" fmla="*/ 354 h 499"/>
                <a:gd name="T32" fmla="*/ 97 w 275"/>
                <a:gd name="T33" fmla="*/ 347 h 499"/>
                <a:gd name="T34" fmla="*/ 7 w 275"/>
                <a:gd name="T35" fmla="*/ 349 h 499"/>
                <a:gd name="T36" fmla="*/ 12 w 275"/>
                <a:gd name="T37" fmla="*/ 359 h 499"/>
                <a:gd name="T38" fmla="*/ 12 w 275"/>
                <a:gd name="T39" fmla="*/ 337 h 499"/>
                <a:gd name="T40" fmla="*/ 95 w 275"/>
                <a:gd name="T41" fmla="*/ 342 h 499"/>
                <a:gd name="T42" fmla="*/ 114 w 275"/>
                <a:gd name="T43" fmla="*/ 304 h 499"/>
                <a:gd name="T44" fmla="*/ 118 w 275"/>
                <a:gd name="T45" fmla="*/ 302 h 499"/>
                <a:gd name="T46" fmla="*/ 5 w 275"/>
                <a:gd name="T47" fmla="*/ 283 h 499"/>
                <a:gd name="T48" fmla="*/ 7 w 275"/>
                <a:gd name="T49" fmla="*/ 285 h 499"/>
                <a:gd name="T50" fmla="*/ 118 w 275"/>
                <a:gd name="T51" fmla="*/ 292 h 499"/>
                <a:gd name="T52" fmla="*/ 135 w 275"/>
                <a:gd name="T53" fmla="*/ 259 h 499"/>
                <a:gd name="T54" fmla="*/ 5 w 275"/>
                <a:gd name="T55" fmla="*/ 278 h 499"/>
                <a:gd name="T56" fmla="*/ 0 w 275"/>
                <a:gd name="T57" fmla="*/ 233 h 499"/>
                <a:gd name="T58" fmla="*/ 5 w 275"/>
                <a:gd name="T59" fmla="*/ 233 h 499"/>
                <a:gd name="T60" fmla="*/ 149 w 275"/>
                <a:gd name="T61" fmla="*/ 233 h 499"/>
                <a:gd name="T62" fmla="*/ 154 w 275"/>
                <a:gd name="T63" fmla="*/ 233 h 499"/>
                <a:gd name="T64" fmla="*/ 0 w 275"/>
                <a:gd name="T65" fmla="*/ 228 h 499"/>
                <a:gd name="T66" fmla="*/ 168 w 275"/>
                <a:gd name="T67" fmla="*/ 207 h 499"/>
                <a:gd name="T68" fmla="*/ 156 w 275"/>
                <a:gd name="T69" fmla="*/ 228 h 499"/>
                <a:gd name="T70" fmla="*/ 166 w 275"/>
                <a:gd name="T71" fmla="*/ 202 h 499"/>
                <a:gd name="T72" fmla="*/ 2 w 275"/>
                <a:gd name="T73" fmla="*/ 202 h 499"/>
                <a:gd name="T74" fmla="*/ 0 w 275"/>
                <a:gd name="T75" fmla="*/ 207 h 499"/>
                <a:gd name="T76" fmla="*/ 5 w 275"/>
                <a:gd name="T77" fmla="*/ 207 h 499"/>
                <a:gd name="T78" fmla="*/ 218 w 275"/>
                <a:gd name="T79" fmla="*/ 48 h 499"/>
                <a:gd name="T80" fmla="*/ 7 w 275"/>
                <a:gd name="T81" fmla="*/ 202 h 499"/>
                <a:gd name="T82" fmla="*/ 246 w 275"/>
                <a:gd name="T83" fmla="*/ 48 h 499"/>
                <a:gd name="T84" fmla="*/ 168 w 275"/>
                <a:gd name="T85" fmla="*/ 197 h 499"/>
                <a:gd name="T86" fmla="*/ 232 w 275"/>
                <a:gd name="T87" fmla="*/ 83 h 499"/>
                <a:gd name="T88" fmla="*/ 263 w 275"/>
                <a:gd name="T89" fmla="*/ 14 h 499"/>
                <a:gd name="T90" fmla="*/ 275 w 275"/>
                <a:gd name="T91" fmla="*/ 0 h 499"/>
                <a:gd name="T92" fmla="*/ 222 w 275"/>
                <a:gd name="T93" fmla="*/ 43 h 499"/>
                <a:gd name="T94" fmla="*/ 253 w 275"/>
                <a:gd name="T95" fmla="*/ 43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 h="499">
                  <a:moveTo>
                    <a:pt x="14" y="454"/>
                  </a:moveTo>
                  <a:lnTo>
                    <a:pt x="17" y="485"/>
                  </a:lnTo>
                  <a:lnTo>
                    <a:pt x="17" y="496"/>
                  </a:lnTo>
                  <a:lnTo>
                    <a:pt x="19" y="499"/>
                  </a:lnTo>
                  <a:lnTo>
                    <a:pt x="24" y="487"/>
                  </a:lnTo>
                  <a:lnTo>
                    <a:pt x="33" y="470"/>
                  </a:lnTo>
                  <a:lnTo>
                    <a:pt x="28" y="468"/>
                  </a:lnTo>
                  <a:lnTo>
                    <a:pt x="19" y="485"/>
                  </a:lnTo>
                  <a:lnTo>
                    <a:pt x="19" y="458"/>
                  </a:lnTo>
                  <a:lnTo>
                    <a:pt x="14" y="454"/>
                  </a:lnTo>
                  <a:moveTo>
                    <a:pt x="47" y="430"/>
                  </a:moveTo>
                  <a:lnTo>
                    <a:pt x="31" y="463"/>
                  </a:lnTo>
                  <a:lnTo>
                    <a:pt x="33" y="466"/>
                  </a:lnTo>
                  <a:lnTo>
                    <a:pt x="52" y="435"/>
                  </a:lnTo>
                  <a:lnTo>
                    <a:pt x="47" y="430"/>
                  </a:lnTo>
                  <a:moveTo>
                    <a:pt x="57" y="413"/>
                  </a:moveTo>
                  <a:lnTo>
                    <a:pt x="50" y="425"/>
                  </a:lnTo>
                  <a:lnTo>
                    <a:pt x="52" y="430"/>
                  </a:lnTo>
                  <a:lnTo>
                    <a:pt x="57" y="420"/>
                  </a:lnTo>
                  <a:lnTo>
                    <a:pt x="57" y="413"/>
                  </a:lnTo>
                  <a:moveTo>
                    <a:pt x="71" y="385"/>
                  </a:moveTo>
                  <a:lnTo>
                    <a:pt x="59" y="409"/>
                  </a:lnTo>
                  <a:lnTo>
                    <a:pt x="62" y="416"/>
                  </a:lnTo>
                  <a:lnTo>
                    <a:pt x="73" y="390"/>
                  </a:lnTo>
                  <a:lnTo>
                    <a:pt x="71" y="385"/>
                  </a:lnTo>
                  <a:moveTo>
                    <a:pt x="9" y="375"/>
                  </a:moveTo>
                  <a:lnTo>
                    <a:pt x="9" y="385"/>
                  </a:lnTo>
                  <a:lnTo>
                    <a:pt x="9" y="390"/>
                  </a:lnTo>
                  <a:lnTo>
                    <a:pt x="14" y="449"/>
                  </a:lnTo>
                  <a:lnTo>
                    <a:pt x="19" y="451"/>
                  </a:lnTo>
                  <a:lnTo>
                    <a:pt x="14" y="387"/>
                  </a:lnTo>
                  <a:lnTo>
                    <a:pt x="14" y="382"/>
                  </a:lnTo>
                  <a:lnTo>
                    <a:pt x="14" y="380"/>
                  </a:lnTo>
                  <a:lnTo>
                    <a:pt x="9" y="375"/>
                  </a:lnTo>
                  <a:moveTo>
                    <a:pt x="12" y="363"/>
                  </a:moveTo>
                  <a:lnTo>
                    <a:pt x="9" y="363"/>
                  </a:lnTo>
                  <a:lnTo>
                    <a:pt x="9" y="366"/>
                  </a:lnTo>
                  <a:lnTo>
                    <a:pt x="14" y="373"/>
                  </a:lnTo>
                  <a:lnTo>
                    <a:pt x="12" y="363"/>
                  </a:lnTo>
                  <a:moveTo>
                    <a:pt x="90" y="359"/>
                  </a:moveTo>
                  <a:lnTo>
                    <a:pt x="85" y="359"/>
                  </a:lnTo>
                  <a:lnTo>
                    <a:pt x="73" y="380"/>
                  </a:lnTo>
                  <a:lnTo>
                    <a:pt x="76" y="385"/>
                  </a:lnTo>
                  <a:lnTo>
                    <a:pt x="90" y="359"/>
                  </a:lnTo>
                  <a:moveTo>
                    <a:pt x="92" y="344"/>
                  </a:moveTo>
                  <a:lnTo>
                    <a:pt x="92" y="344"/>
                  </a:lnTo>
                  <a:lnTo>
                    <a:pt x="88" y="352"/>
                  </a:lnTo>
                  <a:lnTo>
                    <a:pt x="88" y="354"/>
                  </a:lnTo>
                  <a:lnTo>
                    <a:pt x="92" y="354"/>
                  </a:lnTo>
                  <a:lnTo>
                    <a:pt x="95" y="349"/>
                  </a:lnTo>
                  <a:lnTo>
                    <a:pt x="97" y="347"/>
                  </a:lnTo>
                  <a:lnTo>
                    <a:pt x="92" y="344"/>
                  </a:lnTo>
                  <a:moveTo>
                    <a:pt x="7" y="337"/>
                  </a:moveTo>
                  <a:lnTo>
                    <a:pt x="7" y="349"/>
                  </a:lnTo>
                  <a:lnTo>
                    <a:pt x="7" y="356"/>
                  </a:lnTo>
                  <a:lnTo>
                    <a:pt x="9" y="359"/>
                  </a:lnTo>
                  <a:lnTo>
                    <a:pt x="12" y="359"/>
                  </a:lnTo>
                  <a:lnTo>
                    <a:pt x="12" y="352"/>
                  </a:lnTo>
                  <a:lnTo>
                    <a:pt x="12" y="344"/>
                  </a:lnTo>
                  <a:lnTo>
                    <a:pt x="12" y="337"/>
                  </a:lnTo>
                  <a:lnTo>
                    <a:pt x="7" y="337"/>
                  </a:lnTo>
                  <a:moveTo>
                    <a:pt x="114" y="304"/>
                  </a:moveTo>
                  <a:lnTo>
                    <a:pt x="95" y="342"/>
                  </a:lnTo>
                  <a:lnTo>
                    <a:pt x="99" y="342"/>
                  </a:lnTo>
                  <a:lnTo>
                    <a:pt x="116" y="307"/>
                  </a:lnTo>
                  <a:lnTo>
                    <a:pt x="114" y="304"/>
                  </a:lnTo>
                  <a:moveTo>
                    <a:pt x="116" y="297"/>
                  </a:moveTo>
                  <a:lnTo>
                    <a:pt x="114" y="302"/>
                  </a:lnTo>
                  <a:lnTo>
                    <a:pt x="118" y="302"/>
                  </a:lnTo>
                  <a:lnTo>
                    <a:pt x="121" y="297"/>
                  </a:lnTo>
                  <a:lnTo>
                    <a:pt x="116" y="297"/>
                  </a:lnTo>
                  <a:moveTo>
                    <a:pt x="5" y="283"/>
                  </a:moveTo>
                  <a:lnTo>
                    <a:pt x="7" y="333"/>
                  </a:lnTo>
                  <a:lnTo>
                    <a:pt x="12" y="335"/>
                  </a:lnTo>
                  <a:lnTo>
                    <a:pt x="7" y="285"/>
                  </a:lnTo>
                  <a:lnTo>
                    <a:pt x="5" y="283"/>
                  </a:lnTo>
                  <a:moveTo>
                    <a:pt x="135" y="259"/>
                  </a:moveTo>
                  <a:lnTo>
                    <a:pt x="118" y="292"/>
                  </a:lnTo>
                  <a:lnTo>
                    <a:pt x="123" y="292"/>
                  </a:lnTo>
                  <a:lnTo>
                    <a:pt x="140" y="261"/>
                  </a:lnTo>
                  <a:lnTo>
                    <a:pt x="135" y="259"/>
                  </a:lnTo>
                  <a:moveTo>
                    <a:pt x="7" y="254"/>
                  </a:moveTo>
                  <a:lnTo>
                    <a:pt x="2" y="254"/>
                  </a:lnTo>
                  <a:lnTo>
                    <a:pt x="5" y="278"/>
                  </a:lnTo>
                  <a:lnTo>
                    <a:pt x="7" y="280"/>
                  </a:lnTo>
                  <a:lnTo>
                    <a:pt x="7" y="254"/>
                  </a:lnTo>
                  <a:moveTo>
                    <a:pt x="0" y="233"/>
                  </a:moveTo>
                  <a:lnTo>
                    <a:pt x="2" y="250"/>
                  </a:lnTo>
                  <a:lnTo>
                    <a:pt x="7" y="250"/>
                  </a:lnTo>
                  <a:lnTo>
                    <a:pt x="5" y="233"/>
                  </a:lnTo>
                  <a:lnTo>
                    <a:pt x="0" y="233"/>
                  </a:lnTo>
                  <a:moveTo>
                    <a:pt x="154" y="233"/>
                  </a:moveTo>
                  <a:lnTo>
                    <a:pt x="149" y="233"/>
                  </a:lnTo>
                  <a:lnTo>
                    <a:pt x="137" y="257"/>
                  </a:lnTo>
                  <a:lnTo>
                    <a:pt x="142" y="257"/>
                  </a:lnTo>
                  <a:lnTo>
                    <a:pt x="154" y="233"/>
                  </a:lnTo>
                  <a:moveTo>
                    <a:pt x="5" y="216"/>
                  </a:moveTo>
                  <a:lnTo>
                    <a:pt x="0" y="216"/>
                  </a:lnTo>
                  <a:lnTo>
                    <a:pt x="0" y="228"/>
                  </a:lnTo>
                  <a:lnTo>
                    <a:pt x="5" y="228"/>
                  </a:lnTo>
                  <a:lnTo>
                    <a:pt x="5" y="216"/>
                  </a:lnTo>
                  <a:moveTo>
                    <a:pt x="168" y="207"/>
                  </a:moveTo>
                  <a:lnTo>
                    <a:pt x="163" y="207"/>
                  </a:lnTo>
                  <a:lnTo>
                    <a:pt x="151" y="228"/>
                  </a:lnTo>
                  <a:lnTo>
                    <a:pt x="156" y="228"/>
                  </a:lnTo>
                  <a:lnTo>
                    <a:pt x="168" y="207"/>
                  </a:lnTo>
                  <a:moveTo>
                    <a:pt x="166" y="202"/>
                  </a:moveTo>
                  <a:lnTo>
                    <a:pt x="166" y="202"/>
                  </a:lnTo>
                  <a:lnTo>
                    <a:pt x="166" y="202"/>
                  </a:lnTo>
                  <a:lnTo>
                    <a:pt x="166" y="202"/>
                  </a:lnTo>
                  <a:moveTo>
                    <a:pt x="2" y="202"/>
                  </a:moveTo>
                  <a:lnTo>
                    <a:pt x="0" y="202"/>
                  </a:lnTo>
                  <a:lnTo>
                    <a:pt x="0" y="204"/>
                  </a:lnTo>
                  <a:lnTo>
                    <a:pt x="0" y="207"/>
                  </a:lnTo>
                  <a:lnTo>
                    <a:pt x="0" y="212"/>
                  </a:lnTo>
                  <a:lnTo>
                    <a:pt x="5" y="212"/>
                  </a:lnTo>
                  <a:lnTo>
                    <a:pt x="5" y="207"/>
                  </a:lnTo>
                  <a:lnTo>
                    <a:pt x="5" y="207"/>
                  </a:lnTo>
                  <a:lnTo>
                    <a:pt x="2" y="202"/>
                  </a:lnTo>
                  <a:moveTo>
                    <a:pt x="218" y="48"/>
                  </a:moveTo>
                  <a:lnTo>
                    <a:pt x="208" y="50"/>
                  </a:lnTo>
                  <a:lnTo>
                    <a:pt x="7" y="200"/>
                  </a:lnTo>
                  <a:lnTo>
                    <a:pt x="7" y="202"/>
                  </a:lnTo>
                  <a:lnTo>
                    <a:pt x="218" y="48"/>
                  </a:lnTo>
                  <a:moveTo>
                    <a:pt x="251" y="45"/>
                  </a:moveTo>
                  <a:lnTo>
                    <a:pt x="246" y="48"/>
                  </a:lnTo>
                  <a:lnTo>
                    <a:pt x="230" y="81"/>
                  </a:lnTo>
                  <a:lnTo>
                    <a:pt x="220" y="98"/>
                  </a:lnTo>
                  <a:lnTo>
                    <a:pt x="168" y="197"/>
                  </a:lnTo>
                  <a:lnTo>
                    <a:pt x="170" y="197"/>
                  </a:lnTo>
                  <a:lnTo>
                    <a:pt x="173" y="197"/>
                  </a:lnTo>
                  <a:lnTo>
                    <a:pt x="232" y="83"/>
                  </a:lnTo>
                  <a:lnTo>
                    <a:pt x="241" y="64"/>
                  </a:lnTo>
                  <a:lnTo>
                    <a:pt x="251" y="45"/>
                  </a:lnTo>
                  <a:moveTo>
                    <a:pt x="263" y="14"/>
                  </a:moveTo>
                  <a:lnTo>
                    <a:pt x="263" y="14"/>
                  </a:lnTo>
                  <a:lnTo>
                    <a:pt x="263" y="14"/>
                  </a:lnTo>
                  <a:moveTo>
                    <a:pt x="275" y="0"/>
                  </a:moveTo>
                  <a:lnTo>
                    <a:pt x="260" y="12"/>
                  </a:lnTo>
                  <a:lnTo>
                    <a:pt x="215" y="45"/>
                  </a:lnTo>
                  <a:lnTo>
                    <a:pt x="222" y="43"/>
                  </a:lnTo>
                  <a:lnTo>
                    <a:pt x="263" y="14"/>
                  </a:lnTo>
                  <a:lnTo>
                    <a:pt x="249" y="43"/>
                  </a:lnTo>
                  <a:lnTo>
                    <a:pt x="253" y="43"/>
                  </a:lnTo>
                  <a:lnTo>
                    <a:pt x="265" y="17"/>
                  </a:lnTo>
                  <a:lnTo>
                    <a:pt x="275"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5" name="Freeform 15"/>
            <p:cNvSpPr>
              <a:spLocks noEditPoints="1"/>
            </p:cNvSpPr>
            <p:nvPr/>
          </p:nvSpPr>
          <p:spPr bwMode="auto">
            <a:xfrm>
              <a:off x="7291365" y="3075528"/>
              <a:ext cx="1016194" cy="458654"/>
            </a:xfrm>
            <a:custGeom>
              <a:avLst/>
              <a:gdLst>
                <a:gd name="T0" fmla="*/ 235 w 240"/>
                <a:gd name="T1" fmla="*/ 119 h 119"/>
                <a:gd name="T2" fmla="*/ 240 w 240"/>
                <a:gd name="T3" fmla="*/ 114 h 119"/>
                <a:gd name="T4" fmla="*/ 240 w 240"/>
                <a:gd name="T5" fmla="*/ 115 h 119"/>
                <a:gd name="T6" fmla="*/ 202 w 240"/>
                <a:gd name="T7" fmla="*/ 106 h 119"/>
                <a:gd name="T8" fmla="*/ 203 w 240"/>
                <a:gd name="T9" fmla="*/ 105 h 119"/>
                <a:gd name="T10" fmla="*/ 200 w 240"/>
                <a:gd name="T11" fmla="*/ 105 h 119"/>
                <a:gd name="T12" fmla="*/ 184 w 240"/>
                <a:gd name="T13" fmla="*/ 97 h 119"/>
                <a:gd name="T14" fmla="*/ 192 w 240"/>
                <a:gd name="T15" fmla="*/ 102 h 119"/>
                <a:gd name="T16" fmla="*/ 184 w 240"/>
                <a:gd name="T17" fmla="*/ 97 h 119"/>
                <a:gd name="T18" fmla="*/ 177 w 240"/>
                <a:gd name="T19" fmla="*/ 96 h 119"/>
                <a:gd name="T20" fmla="*/ 182 w 240"/>
                <a:gd name="T21" fmla="*/ 96 h 119"/>
                <a:gd name="T22" fmla="*/ 178 w 240"/>
                <a:gd name="T23" fmla="*/ 95 h 119"/>
                <a:gd name="T24" fmla="*/ 175 w 240"/>
                <a:gd name="T25" fmla="*/ 94 h 119"/>
                <a:gd name="T26" fmla="*/ 173 w 240"/>
                <a:gd name="T27" fmla="*/ 95 h 119"/>
                <a:gd name="T28" fmla="*/ 170 w 240"/>
                <a:gd name="T29" fmla="*/ 93 h 119"/>
                <a:gd name="T30" fmla="*/ 170 w 240"/>
                <a:gd name="T31" fmla="*/ 93 h 119"/>
                <a:gd name="T32" fmla="*/ 145 w 240"/>
                <a:gd name="T33" fmla="*/ 84 h 119"/>
                <a:gd name="T34" fmla="*/ 167 w 240"/>
                <a:gd name="T35" fmla="*/ 92 h 119"/>
                <a:gd name="T36" fmla="*/ 139 w 240"/>
                <a:gd name="T37" fmla="*/ 79 h 119"/>
                <a:gd name="T38" fmla="*/ 240 w 240"/>
                <a:gd name="T39" fmla="*/ 112 h 119"/>
                <a:gd name="T40" fmla="*/ 238 w 240"/>
                <a:gd name="T41" fmla="*/ 69 h 119"/>
                <a:gd name="T42" fmla="*/ 238 w 240"/>
                <a:gd name="T43" fmla="*/ 75 h 119"/>
                <a:gd name="T44" fmla="*/ 137 w 240"/>
                <a:gd name="T45" fmla="*/ 80 h 119"/>
                <a:gd name="T46" fmla="*/ 97 w 240"/>
                <a:gd name="T47" fmla="*/ 64 h 119"/>
                <a:gd name="T48" fmla="*/ 90 w 240"/>
                <a:gd name="T49" fmla="*/ 61 h 119"/>
                <a:gd name="T50" fmla="*/ 91 w 240"/>
                <a:gd name="T51" fmla="*/ 60 h 119"/>
                <a:gd name="T52" fmla="*/ 236 w 240"/>
                <a:gd name="T53" fmla="*/ 68 h 119"/>
                <a:gd name="T54" fmla="*/ 6 w 240"/>
                <a:gd name="T55" fmla="*/ 26 h 119"/>
                <a:gd name="T56" fmla="*/ 9 w 240"/>
                <a:gd name="T57" fmla="*/ 29 h 119"/>
                <a:gd name="T58" fmla="*/ 69 w 240"/>
                <a:gd name="T59" fmla="*/ 53 h 119"/>
                <a:gd name="T60" fmla="*/ 52 w 240"/>
                <a:gd name="T61" fmla="*/ 45 h 119"/>
                <a:gd name="T62" fmla="*/ 6 w 240"/>
                <a:gd name="T63" fmla="*/ 26 h 119"/>
                <a:gd name="T64" fmla="*/ 5 w 240"/>
                <a:gd name="T65" fmla="*/ 27 h 119"/>
                <a:gd name="T66" fmla="*/ 235 w 240"/>
                <a:gd name="T67" fmla="*/ 24 h 119"/>
                <a:gd name="T68" fmla="*/ 237 w 240"/>
                <a:gd name="T69" fmla="*/ 50 h 119"/>
                <a:gd name="T70" fmla="*/ 0 w 240"/>
                <a:gd name="T71" fmla="*/ 19 h 119"/>
                <a:gd name="T72" fmla="*/ 3 w 240"/>
                <a:gd name="T73" fmla="*/ 19 h 119"/>
                <a:gd name="T74" fmla="*/ 47 w 240"/>
                <a:gd name="T75" fmla="*/ 15 h 119"/>
                <a:gd name="T76" fmla="*/ 5 w 240"/>
                <a:gd name="T77" fmla="*/ 19 h 119"/>
                <a:gd name="T78" fmla="*/ 9 w 240"/>
                <a:gd name="T79" fmla="*/ 20 h 119"/>
                <a:gd name="T80" fmla="*/ 141 w 240"/>
                <a:gd name="T81" fmla="*/ 9 h 119"/>
                <a:gd name="T82" fmla="*/ 232 w 240"/>
                <a:gd name="T83" fmla="*/ 0 h 119"/>
                <a:gd name="T84" fmla="*/ 179 w 240"/>
                <a:gd name="T85" fmla="*/ 4 h 119"/>
                <a:gd name="T86" fmla="*/ 142 w 240"/>
                <a:gd name="T87" fmla="*/ 9 h 119"/>
                <a:gd name="T88" fmla="*/ 227 w 240"/>
                <a:gd name="T89" fmla="*/ 2 h 119"/>
                <a:gd name="T90" fmla="*/ 233 w 240"/>
                <a:gd name="T91" fmla="*/ 23 h 119"/>
                <a:gd name="T92" fmla="*/ 234 w 240"/>
                <a:gd name="T93"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0" h="119">
                  <a:moveTo>
                    <a:pt x="228" y="115"/>
                  </a:moveTo>
                  <a:cubicBezTo>
                    <a:pt x="223" y="115"/>
                    <a:pt x="223" y="115"/>
                    <a:pt x="223" y="115"/>
                  </a:cubicBezTo>
                  <a:cubicBezTo>
                    <a:pt x="235" y="119"/>
                    <a:pt x="235" y="119"/>
                    <a:pt x="235" y="119"/>
                  </a:cubicBezTo>
                  <a:cubicBezTo>
                    <a:pt x="235" y="119"/>
                    <a:pt x="235" y="118"/>
                    <a:pt x="235" y="118"/>
                  </a:cubicBezTo>
                  <a:cubicBezTo>
                    <a:pt x="228" y="115"/>
                    <a:pt x="228" y="115"/>
                    <a:pt x="228" y="115"/>
                  </a:cubicBezTo>
                  <a:moveTo>
                    <a:pt x="240" y="114"/>
                  </a:moveTo>
                  <a:cubicBezTo>
                    <a:pt x="238" y="114"/>
                    <a:pt x="238" y="114"/>
                    <a:pt x="238" y="114"/>
                  </a:cubicBezTo>
                  <a:cubicBezTo>
                    <a:pt x="239" y="115"/>
                    <a:pt x="239" y="115"/>
                    <a:pt x="239" y="115"/>
                  </a:cubicBezTo>
                  <a:cubicBezTo>
                    <a:pt x="239" y="115"/>
                    <a:pt x="240" y="115"/>
                    <a:pt x="240" y="115"/>
                  </a:cubicBezTo>
                  <a:cubicBezTo>
                    <a:pt x="240" y="114"/>
                    <a:pt x="240" y="114"/>
                    <a:pt x="240" y="114"/>
                  </a:cubicBezTo>
                  <a:moveTo>
                    <a:pt x="203" y="105"/>
                  </a:moveTo>
                  <a:cubicBezTo>
                    <a:pt x="202" y="106"/>
                    <a:pt x="202" y="106"/>
                    <a:pt x="202" y="106"/>
                  </a:cubicBezTo>
                  <a:cubicBezTo>
                    <a:pt x="219" y="113"/>
                    <a:pt x="219" y="113"/>
                    <a:pt x="219" y="113"/>
                  </a:cubicBezTo>
                  <a:cubicBezTo>
                    <a:pt x="224" y="113"/>
                    <a:pt x="224" y="113"/>
                    <a:pt x="224" y="113"/>
                  </a:cubicBezTo>
                  <a:cubicBezTo>
                    <a:pt x="203" y="105"/>
                    <a:pt x="203" y="105"/>
                    <a:pt x="203" y="105"/>
                  </a:cubicBezTo>
                  <a:moveTo>
                    <a:pt x="194" y="101"/>
                  </a:moveTo>
                  <a:cubicBezTo>
                    <a:pt x="193" y="103"/>
                    <a:pt x="193" y="103"/>
                    <a:pt x="193" y="103"/>
                  </a:cubicBezTo>
                  <a:cubicBezTo>
                    <a:pt x="200" y="105"/>
                    <a:pt x="200" y="105"/>
                    <a:pt x="200" y="105"/>
                  </a:cubicBezTo>
                  <a:cubicBezTo>
                    <a:pt x="201" y="104"/>
                    <a:pt x="201" y="104"/>
                    <a:pt x="201" y="104"/>
                  </a:cubicBezTo>
                  <a:cubicBezTo>
                    <a:pt x="194" y="101"/>
                    <a:pt x="194" y="101"/>
                    <a:pt x="194" y="101"/>
                  </a:cubicBezTo>
                  <a:moveTo>
                    <a:pt x="184" y="97"/>
                  </a:moveTo>
                  <a:cubicBezTo>
                    <a:pt x="183" y="99"/>
                    <a:pt x="183" y="99"/>
                    <a:pt x="183" y="99"/>
                  </a:cubicBezTo>
                  <a:cubicBezTo>
                    <a:pt x="184" y="99"/>
                    <a:pt x="184" y="99"/>
                    <a:pt x="184" y="99"/>
                  </a:cubicBezTo>
                  <a:cubicBezTo>
                    <a:pt x="192" y="102"/>
                    <a:pt x="192" y="102"/>
                    <a:pt x="192" y="102"/>
                  </a:cubicBezTo>
                  <a:cubicBezTo>
                    <a:pt x="193" y="101"/>
                    <a:pt x="193" y="101"/>
                    <a:pt x="193" y="101"/>
                  </a:cubicBezTo>
                  <a:cubicBezTo>
                    <a:pt x="184" y="97"/>
                    <a:pt x="184" y="97"/>
                    <a:pt x="184" y="97"/>
                  </a:cubicBezTo>
                  <a:cubicBezTo>
                    <a:pt x="184" y="97"/>
                    <a:pt x="184" y="97"/>
                    <a:pt x="184" y="97"/>
                  </a:cubicBezTo>
                  <a:moveTo>
                    <a:pt x="175" y="94"/>
                  </a:moveTo>
                  <a:cubicBezTo>
                    <a:pt x="175" y="96"/>
                    <a:pt x="175" y="96"/>
                    <a:pt x="175" y="96"/>
                  </a:cubicBezTo>
                  <a:cubicBezTo>
                    <a:pt x="177" y="96"/>
                    <a:pt x="177" y="96"/>
                    <a:pt x="177" y="96"/>
                  </a:cubicBezTo>
                  <a:cubicBezTo>
                    <a:pt x="179" y="97"/>
                    <a:pt x="179" y="97"/>
                    <a:pt x="179" y="97"/>
                  </a:cubicBezTo>
                  <a:cubicBezTo>
                    <a:pt x="181" y="98"/>
                    <a:pt x="181" y="98"/>
                    <a:pt x="181" y="98"/>
                  </a:cubicBezTo>
                  <a:cubicBezTo>
                    <a:pt x="182" y="96"/>
                    <a:pt x="182" y="96"/>
                    <a:pt x="182" y="96"/>
                  </a:cubicBezTo>
                  <a:cubicBezTo>
                    <a:pt x="182" y="96"/>
                    <a:pt x="182" y="96"/>
                    <a:pt x="182" y="96"/>
                  </a:cubicBezTo>
                  <a:cubicBezTo>
                    <a:pt x="180" y="96"/>
                    <a:pt x="180" y="96"/>
                    <a:pt x="180" y="96"/>
                  </a:cubicBezTo>
                  <a:cubicBezTo>
                    <a:pt x="178" y="95"/>
                    <a:pt x="178" y="95"/>
                    <a:pt x="178" y="95"/>
                  </a:cubicBezTo>
                  <a:cubicBezTo>
                    <a:pt x="176" y="94"/>
                    <a:pt x="176" y="94"/>
                    <a:pt x="176" y="94"/>
                  </a:cubicBezTo>
                  <a:cubicBezTo>
                    <a:pt x="176" y="94"/>
                    <a:pt x="176" y="94"/>
                    <a:pt x="176" y="94"/>
                  </a:cubicBezTo>
                  <a:cubicBezTo>
                    <a:pt x="176" y="94"/>
                    <a:pt x="175" y="94"/>
                    <a:pt x="175" y="94"/>
                  </a:cubicBezTo>
                  <a:moveTo>
                    <a:pt x="172" y="93"/>
                  </a:moveTo>
                  <a:cubicBezTo>
                    <a:pt x="172" y="94"/>
                    <a:pt x="172" y="94"/>
                    <a:pt x="172" y="94"/>
                  </a:cubicBezTo>
                  <a:cubicBezTo>
                    <a:pt x="173" y="95"/>
                    <a:pt x="173" y="95"/>
                    <a:pt x="173" y="95"/>
                  </a:cubicBezTo>
                  <a:cubicBezTo>
                    <a:pt x="173" y="94"/>
                    <a:pt x="173" y="94"/>
                    <a:pt x="173" y="94"/>
                  </a:cubicBezTo>
                  <a:cubicBezTo>
                    <a:pt x="173" y="94"/>
                    <a:pt x="172" y="94"/>
                    <a:pt x="172" y="93"/>
                  </a:cubicBezTo>
                  <a:moveTo>
                    <a:pt x="170" y="93"/>
                  </a:moveTo>
                  <a:cubicBezTo>
                    <a:pt x="169" y="93"/>
                    <a:pt x="169" y="93"/>
                    <a:pt x="169" y="93"/>
                  </a:cubicBezTo>
                  <a:cubicBezTo>
                    <a:pt x="170" y="94"/>
                    <a:pt x="170" y="94"/>
                    <a:pt x="170" y="94"/>
                  </a:cubicBezTo>
                  <a:cubicBezTo>
                    <a:pt x="170" y="93"/>
                    <a:pt x="170" y="93"/>
                    <a:pt x="170" y="93"/>
                  </a:cubicBezTo>
                  <a:moveTo>
                    <a:pt x="139" y="79"/>
                  </a:moveTo>
                  <a:cubicBezTo>
                    <a:pt x="138" y="81"/>
                    <a:pt x="138" y="81"/>
                    <a:pt x="138" y="81"/>
                  </a:cubicBezTo>
                  <a:cubicBezTo>
                    <a:pt x="145" y="84"/>
                    <a:pt x="145" y="84"/>
                    <a:pt x="145" y="84"/>
                  </a:cubicBezTo>
                  <a:cubicBezTo>
                    <a:pt x="145" y="83"/>
                    <a:pt x="145" y="83"/>
                    <a:pt x="145" y="83"/>
                  </a:cubicBezTo>
                  <a:cubicBezTo>
                    <a:pt x="148" y="85"/>
                    <a:pt x="148" y="85"/>
                    <a:pt x="148" y="85"/>
                  </a:cubicBezTo>
                  <a:cubicBezTo>
                    <a:pt x="167" y="92"/>
                    <a:pt x="167" y="92"/>
                    <a:pt x="167" y="92"/>
                  </a:cubicBezTo>
                  <a:cubicBezTo>
                    <a:pt x="168" y="92"/>
                    <a:pt x="168" y="92"/>
                    <a:pt x="168" y="92"/>
                  </a:cubicBezTo>
                  <a:cubicBezTo>
                    <a:pt x="168" y="91"/>
                    <a:pt x="167" y="91"/>
                    <a:pt x="167" y="90"/>
                  </a:cubicBezTo>
                  <a:cubicBezTo>
                    <a:pt x="139" y="79"/>
                    <a:pt x="139" y="79"/>
                    <a:pt x="139" y="79"/>
                  </a:cubicBezTo>
                  <a:moveTo>
                    <a:pt x="236" y="77"/>
                  </a:moveTo>
                  <a:cubicBezTo>
                    <a:pt x="238" y="112"/>
                    <a:pt x="238" y="112"/>
                    <a:pt x="238" y="112"/>
                  </a:cubicBezTo>
                  <a:cubicBezTo>
                    <a:pt x="240" y="112"/>
                    <a:pt x="240" y="112"/>
                    <a:pt x="240" y="112"/>
                  </a:cubicBezTo>
                  <a:cubicBezTo>
                    <a:pt x="238" y="77"/>
                    <a:pt x="238" y="77"/>
                    <a:pt x="238" y="77"/>
                  </a:cubicBezTo>
                  <a:cubicBezTo>
                    <a:pt x="236" y="77"/>
                    <a:pt x="236" y="77"/>
                    <a:pt x="236" y="77"/>
                  </a:cubicBezTo>
                  <a:moveTo>
                    <a:pt x="238" y="69"/>
                  </a:moveTo>
                  <a:cubicBezTo>
                    <a:pt x="236" y="70"/>
                    <a:pt x="236" y="70"/>
                    <a:pt x="236" y="70"/>
                  </a:cubicBezTo>
                  <a:cubicBezTo>
                    <a:pt x="236" y="75"/>
                    <a:pt x="236" y="75"/>
                    <a:pt x="236" y="75"/>
                  </a:cubicBezTo>
                  <a:cubicBezTo>
                    <a:pt x="238" y="75"/>
                    <a:pt x="238" y="75"/>
                    <a:pt x="238" y="75"/>
                  </a:cubicBezTo>
                  <a:cubicBezTo>
                    <a:pt x="238" y="69"/>
                    <a:pt x="238" y="69"/>
                    <a:pt x="238" y="69"/>
                  </a:cubicBezTo>
                  <a:moveTo>
                    <a:pt x="97" y="64"/>
                  </a:moveTo>
                  <a:cubicBezTo>
                    <a:pt x="137" y="80"/>
                    <a:pt x="137" y="80"/>
                    <a:pt x="137" y="80"/>
                  </a:cubicBezTo>
                  <a:cubicBezTo>
                    <a:pt x="137" y="78"/>
                    <a:pt x="137" y="78"/>
                    <a:pt x="137" y="78"/>
                  </a:cubicBezTo>
                  <a:cubicBezTo>
                    <a:pt x="103" y="65"/>
                    <a:pt x="103" y="65"/>
                    <a:pt x="103" y="65"/>
                  </a:cubicBezTo>
                  <a:cubicBezTo>
                    <a:pt x="97" y="64"/>
                    <a:pt x="97" y="64"/>
                    <a:pt x="97" y="64"/>
                  </a:cubicBezTo>
                  <a:moveTo>
                    <a:pt x="91" y="60"/>
                  </a:moveTo>
                  <a:cubicBezTo>
                    <a:pt x="90" y="60"/>
                    <a:pt x="90" y="60"/>
                    <a:pt x="90" y="60"/>
                  </a:cubicBezTo>
                  <a:cubicBezTo>
                    <a:pt x="90" y="61"/>
                    <a:pt x="90" y="61"/>
                    <a:pt x="90" y="61"/>
                  </a:cubicBezTo>
                  <a:cubicBezTo>
                    <a:pt x="91" y="62"/>
                    <a:pt x="91" y="62"/>
                    <a:pt x="91" y="62"/>
                  </a:cubicBezTo>
                  <a:cubicBezTo>
                    <a:pt x="98" y="63"/>
                    <a:pt x="98" y="63"/>
                    <a:pt x="98" y="63"/>
                  </a:cubicBezTo>
                  <a:cubicBezTo>
                    <a:pt x="91" y="60"/>
                    <a:pt x="91" y="60"/>
                    <a:pt x="91" y="60"/>
                  </a:cubicBezTo>
                  <a:moveTo>
                    <a:pt x="237" y="52"/>
                  </a:moveTo>
                  <a:cubicBezTo>
                    <a:pt x="235" y="52"/>
                    <a:pt x="235" y="52"/>
                    <a:pt x="235" y="52"/>
                  </a:cubicBezTo>
                  <a:cubicBezTo>
                    <a:pt x="236" y="68"/>
                    <a:pt x="236" y="68"/>
                    <a:pt x="236" y="68"/>
                  </a:cubicBezTo>
                  <a:cubicBezTo>
                    <a:pt x="237" y="66"/>
                    <a:pt x="237" y="66"/>
                    <a:pt x="237" y="66"/>
                  </a:cubicBezTo>
                  <a:cubicBezTo>
                    <a:pt x="237" y="52"/>
                    <a:pt x="237" y="52"/>
                    <a:pt x="237" y="52"/>
                  </a:cubicBezTo>
                  <a:moveTo>
                    <a:pt x="6" y="26"/>
                  </a:moveTo>
                  <a:cubicBezTo>
                    <a:pt x="7" y="28"/>
                    <a:pt x="7" y="28"/>
                    <a:pt x="7" y="28"/>
                  </a:cubicBezTo>
                  <a:cubicBezTo>
                    <a:pt x="7" y="28"/>
                    <a:pt x="7" y="28"/>
                    <a:pt x="7" y="28"/>
                  </a:cubicBezTo>
                  <a:cubicBezTo>
                    <a:pt x="9" y="29"/>
                    <a:pt x="9" y="29"/>
                    <a:pt x="9" y="29"/>
                  </a:cubicBezTo>
                  <a:cubicBezTo>
                    <a:pt x="53" y="47"/>
                    <a:pt x="53" y="47"/>
                    <a:pt x="53" y="47"/>
                  </a:cubicBezTo>
                  <a:cubicBezTo>
                    <a:pt x="55" y="48"/>
                    <a:pt x="55" y="48"/>
                    <a:pt x="55" y="48"/>
                  </a:cubicBezTo>
                  <a:cubicBezTo>
                    <a:pt x="69" y="53"/>
                    <a:pt x="69" y="53"/>
                    <a:pt x="69" y="53"/>
                  </a:cubicBezTo>
                  <a:cubicBezTo>
                    <a:pt x="69" y="53"/>
                    <a:pt x="70" y="52"/>
                    <a:pt x="70" y="52"/>
                  </a:cubicBezTo>
                  <a:cubicBezTo>
                    <a:pt x="54" y="45"/>
                    <a:pt x="54" y="45"/>
                    <a:pt x="54" y="45"/>
                  </a:cubicBezTo>
                  <a:cubicBezTo>
                    <a:pt x="52" y="45"/>
                    <a:pt x="52" y="45"/>
                    <a:pt x="52" y="45"/>
                  </a:cubicBezTo>
                  <a:cubicBezTo>
                    <a:pt x="9" y="27"/>
                    <a:pt x="9" y="27"/>
                    <a:pt x="9" y="27"/>
                  </a:cubicBezTo>
                  <a:cubicBezTo>
                    <a:pt x="7" y="26"/>
                    <a:pt x="7" y="26"/>
                    <a:pt x="7" y="26"/>
                  </a:cubicBezTo>
                  <a:cubicBezTo>
                    <a:pt x="6" y="26"/>
                    <a:pt x="6" y="26"/>
                    <a:pt x="6" y="26"/>
                  </a:cubicBezTo>
                  <a:moveTo>
                    <a:pt x="0" y="24"/>
                  </a:moveTo>
                  <a:cubicBezTo>
                    <a:pt x="0" y="24"/>
                    <a:pt x="0" y="25"/>
                    <a:pt x="0" y="25"/>
                  </a:cubicBezTo>
                  <a:cubicBezTo>
                    <a:pt x="5" y="27"/>
                    <a:pt x="5" y="27"/>
                    <a:pt x="5" y="27"/>
                  </a:cubicBezTo>
                  <a:cubicBezTo>
                    <a:pt x="4" y="25"/>
                    <a:pt x="4" y="25"/>
                    <a:pt x="4" y="25"/>
                  </a:cubicBezTo>
                  <a:cubicBezTo>
                    <a:pt x="0" y="24"/>
                    <a:pt x="0" y="24"/>
                    <a:pt x="0" y="24"/>
                  </a:cubicBezTo>
                  <a:moveTo>
                    <a:pt x="235" y="24"/>
                  </a:moveTo>
                  <a:cubicBezTo>
                    <a:pt x="233" y="27"/>
                    <a:pt x="233" y="27"/>
                    <a:pt x="233" y="27"/>
                  </a:cubicBezTo>
                  <a:cubicBezTo>
                    <a:pt x="235" y="50"/>
                    <a:pt x="235" y="50"/>
                    <a:pt x="235" y="50"/>
                  </a:cubicBezTo>
                  <a:cubicBezTo>
                    <a:pt x="237" y="50"/>
                    <a:pt x="237" y="50"/>
                    <a:pt x="237" y="50"/>
                  </a:cubicBezTo>
                  <a:cubicBezTo>
                    <a:pt x="235" y="24"/>
                    <a:pt x="235" y="24"/>
                    <a:pt x="235" y="24"/>
                  </a:cubicBezTo>
                  <a:moveTo>
                    <a:pt x="3" y="19"/>
                  </a:moveTo>
                  <a:cubicBezTo>
                    <a:pt x="0" y="19"/>
                    <a:pt x="0" y="19"/>
                    <a:pt x="0" y="19"/>
                  </a:cubicBezTo>
                  <a:cubicBezTo>
                    <a:pt x="0" y="20"/>
                    <a:pt x="0" y="20"/>
                    <a:pt x="0" y="21"/>
                  </a:cubicBezTo>
                  <a:cubicBezTo>
                    <a:pt x="3" y="21"/>
                    <a:pt x="3" y="21"/>
                    <a:pt x="3" y="21"/>
                  </a:cubicBezTo>
                  <a:cubicBezTo>
                    <a:pt x="3" y="19"/>
                    <a:pt x="3" y="19"/>
                    <a:pt x="3" y="19"/>
                  </a:cubicBezTo>
                  <a:moveTo>
                    <a:pt x="141" y="7"/>
                  </a:moveTo>
                  <a:cubicBezTo>
                    <a:pt x="48" y="15"/>
                    <a:pt x="48" y="15"/>
                    <a:pt x="48" y="15"/>
                  </a:cubicBezTo>
                  <a:cubicBezTo>
                    <a:pt x="47" y="15"/>
                    <a:pt x="47" y="15"/>
                    <a:pt x="47" y="15"/>
                  </a:cubicBezTo>
                  <a:cubicBezTo>
                    <a:pt x="9" y="18"/>
                    <a:pt x="9" y="18"/>
                    <a:pt x="9" y="18"/>
                  </a:cubicBezTo>
                  <a:cubicBezTo>
                    <a:pt x="7" y="18"/>
                    <a:pt x="7" y="18"/>
                    <a:pt x="7" y="18"/>
                  </a:cubicBezTo>
                  <a:cubicBezTo>
                    <a:pt x="5" y="19"/>
                    <a:pt x="5" y="19"/>
                    <a:pt x="5" y="19"/>
                  </a:cubicBezTo>
                  <a:cubicBezTo>
                    <a:pt x="5" y="20"/>
                    <a:pt x="5" y="20"/>
                    <a:pt x="5" y="20"/>
                  </a:cubicBezTo>
                  <a:cubicBezTo>
                    <a:pt x="7" y="20"/>
                    <a:pt x="7" y="20"/>
                    <a:pt x="7" y="20"/>
                  </a:cubicBezTo>
                  <a:cubicBezTo>
                    <a:pt x="9" y="20"/>
                    <a:pt x="9" y="20"/>
                    <a:pt x="9" y="20"/>
                  </a:cubicBezTo>
                  <a:cubicBezTo>
                    <a:pt x="47" y="17"/>
                    <a:pt x="47" y="17"/>
                    <a:pt x="47" y="17"/>
                  </a:cubicBezTo>
                  <a:cubicBezTo>
                    <a:pt x="49" y="17"/>
                    <a:pt x="49" y="17"/>
                    <a:pt x="49" y="17"/>
                  </a:cubicBezTo>
                  <a:cubicBezTo>
                    <a:pt x="141" y="9"/>
                    <a:pt x="141" y="9"/>
                    <a:pt x="141" y="9"/>
                  </a:cubicBezTo>
                  <a:cubicBezTo>
                    <a:pt x="141" y="7"/>
                    <a:pt x="141" y="7"/>
                    <a:pt x="141" y="7"/>
                  </a:cubicBezTo>
                  <a:moveTo>
                    <a:pt x="232" y="0"/>
                  </a:moveTo>
                  <a:cubicBezTo>
                    <a:pt x="232" y="0"/>
                    <a:pt x="232" y="0"/>
                    <a:pt x="232" y="0"/>
                  </a:cubicBezTo>
                  <a:cubicBezTo>
                    <a:pt x="230" y="0"/>
                    <a:pt x="230" y="0"/>
                    <a:pt x="230" y="0"/>
                  </a:cubicBezTo>
                  <a:cubicBezTo>
                    <a:pt x="228" y="0"/>
                    <a:pt x="228" y="0"/>
                    <a:pt x="228" y="0"/>
                  </a:cubicBezTo>
                  <a:cubicBezTo>
                    <a:pt x="179" y="4"/>
                    <a:pt x="179" y="4"/>
                    <a:pt x="179" y="4"/>
                  </a:cubicBezTo>
                  <a:cubicBezTo>
                    <a:pt x="177" y="4"/>
                    <a:pt x="177" y="4"/>
                    <a:pt x="177" y="4"/>
                  </a:cubicBezTo>
                  <a:cubicBezTo>
                    <a:pt x="143" y="7"/>
                    <a:pt x="143" y="7"/>
                    <a:pt x="143" y="7"/>
                  </a:cubicBezTo>
                  <a:cubicBezTo>
                    <a:pt x="142" y="9"/>
                    <a:pt x="142" y="9"/>
                    <a:pt x="142" y="9"/>
                  </a:cubicBezTo>
                  <a:cubicBezTo>
                    <a:pt x="177" y="6"/>
                    <a:pt x="177" y="6"/>
                    <a:pt x="177" y="6"/>
                  </a:cubicBezTo>
                  <a:cubicBezTo>
                    <a:pt x="179" y="6"/>
                    <a:pt x="179" y="6"/>
                    <a:pt x="179" y="6"/>
                  </a:cubicBezTo>
                  <a:cubicBezTo>
                    <a:pt x="227" y="2"/>
                    <a:pt x="227" y="2"/>
                    <a:pt x="227" y="2"/>
                  </a:cubicBezTo>
                  <a:cubicBezTo>
                    <a:pt x="229" y="2"/>
                    <a:pt x="229" y="2"/>
                    <a:pt x="229" y="2"/>
                  </a:cubicBezTo>
                  <a:cubicBezTo>
                    <a:pt x="232" y="2"/>
                    <a:pt x="232" y="2"/>
                    <a:pt x="232" y="2"/>
                  </a:cubicBezTo>
                  <a:cubicBezTo>
                    <a:pt x="233" y="23"/>
                    <a:pt x="233" y="23"/>
                    <a:pt x="233" y="23"/>
                  </a:cubicBezTo>
                  <a:cubicBezTo>
                    <a:pt x="235" y="20"/>
                    <a:pt x="235" y="20"/>
                    <a:pt x="235" y="20"/>
                  </a:cubicBezTo>
                  <a:cubicBezTo>
                    <a:pt x="234" y="2"/>
                    <a:pt x="234" y="2"/>
                    <a:pt x="234" y="2"/>
                  </a:cubicBezTo>
                  <a:cubicBezTo>
                    <a:pt x="234" y="2"/>
                    <a:pt x="234" y="2"/>
                    <a:pt x="234" y="2"/>
                  </a:cubicBezTo>
                  <a:cubicBezTo>
                    <a:pt x="232" y="0"/>
                    <a:pt x="232" y="0"/>
                    <a:pt x="23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6" name="Freeform 16"/>
            <p:cNvSpPr>
              <a:spLocks noEditPoints="1"/>
            </p:cNvSpPr>
            <p:nvPr/>
          </p:nvSpPr>
          <p:spPr bwMode="auto">
            <a:xfrm>
              <a:off x="9844375" y="2997459"/>
              <a:ext cx="774670" cy="640814"/>
            </a:xfrm>
            <a:custGeom>
              <a:avLst/>
              <a:gdLst>
                <a:gd name="T0" fmla="*/ 69 w 433"/>
                <a:gd name="T1" fmla="*/ 394 h 394"/>
                <a:gd name="T2" fmla="*/ 95 w 433"/>
                <a:gd name="T3" fmla="*/ 389 h 394"/>
                <a:gd name="T4" fmla="*/ 95 w 433"/>
                <a:gd name="T5" fmla="*/ 392 h 394"/>
                <a:gd name="T6" fmla="*/ 99 w 433"/>
                <a:gd name="T7" fmla="*/ 389 h 394"/>
                <a:gd name="T8" fmla="*/ 149 w 433"/>
                <a:gd name="T9" fmla="*/ 387 h 394"/>
                <a:gd name="T10" fmla="*/ 102 w 433"/>
                <a:gd name="T11" fmla="*/ 392 h 394"/>
                <a:gd name="T12" fmla="*/ 244 w 433"/>
                <a:gd name="T13" fmla="*/ 387 h 394"/>
                <a:gd name="T14" fmla="*/ 244 w 433"/>
                <a:gd name="T15" fmla="*/ 387 h 394"/>
                <a:gd name="T16" fmla="*/ 152 w 433"/>
                <a:gd name="T17" fmla="*/ 392 h 394"/>
                <a:gd name="T18" fmla="*/ 296 w 433"/>
                <a:gd name="T19" fmla="*/ 385 h 394"/>
                <a:gd name="T20" fmla="*/ 301 w 433"/>
                <a:gd name="T21" fmla="*/ 389 h 394"/>
                <a:gd name="T22" fmla="*/ 341 w 433"/>
                <a:gd name="T23" fmla="*/ 382 h 394"/>
                <a:gd name="T24" fmla="*/ 339 w 433"/>
                <a:gd name="T25" fmla="*/ 387 h 394"/>
                <a:gd name="T26" fmla="*/ 369 w 433"/>
                <a:gd name="T27" fmla="*/ 382 h 394"/>
                <a:gd name="T28" fmla="*/ 372 w 433"/>
                <a:gd name="T29" fmla="*/ 387 h 394"/>
                <a:gd name="T30" fmla="*/ 393 w 433"/>
                <a:gd name="T31" fmla="*/ 382 h 394"/>
                <a:gd name="T32" fmla="*/ 376 w 433"/>
                <a:gd name="T33" fmla="*/ 382 h 394"/>
                <a:gd name="T34" fmla="*/ 391 w 433"/>
                <a:gd name="T35" fmla="*/ 387 h 394"/>
                <a:gd name="T36" fmla="*/ 398 w 433"/>
                <a:gd name="T37" fmla="*/ 387 h 394"/>
                <a:gd name="T38" fmla="*/ 10 w 433"/>
                <a:gd name="T39" fmla="*/ 387 h 394"/>
                <a:gd name="T40" fmla="*/ 62 w 433"/>
                <a:gd name="T41" fmla="*/ 394 h 394"/>
                <a:gd name="T42" fmla="*/ 31 w 433"/>
                <a:gd name="T43" fmla="*/ 373 h 394"/>
                <a:gd name="T44" fmla="*/ 55 w 433"/>
                <a:gd name="T45" fmla="*/ 347 h 394"/>
                <a:gd name="T46" fmla="*/ 62 w 433"/>
                <a:gd name="T47" fmla="*/ 344 h 394"/>
                <a:gd name="T48" fmla="*/ 66 w 433"/>
                <a:gd name="T49" fmla="*/ 340 h 394"/>
                <a:gd name="T50" fmla="*/ 81 w 433"/>
                <a:gd name="T51" fmla="*/ 321 h 394"/>
                <a:gd name="T52" fmla="*/ 85 w 433"/>
                <a:gd name="T53" fmla="*/ 323 h 394"/>
                <a:gd name="T54" fmla="*/ 85 w 433"/>
                <a:gd name="T55" fmla="*/ 318 h 394"/>
                <a:gd name="T56" fmla="*/ 102 w 433"/>
                <a:gd name="T57" fmla="*/ 302 h 394"/>
                <a:gd name="T58" fmla="*/ 99 w 433"/>
                <a:gd name="T59" fmla="*/ 309 h 394"/>
                <a:gd name="T60" fmla="*/ 107 w 433"/>
                <a:gd name="T61" fmla="*/ 297 h 394"/>
                <a:gd name="T62" fmla="*/ 114 w 433"/>
                <a:gd name="T63" fmla="*/ 292 h 394"/>
                <a:gd name="T64" fmla="*/ 123 w 433"/>
                <a:gd name="T65" fmla="*/ 287 h 394"/>
                <a:gd name="T66" fmla="*/ 192 w 433"/>
                <a:gd name="T67" fmla="*/ 219 h 394"/>
                <a:gd name="T68" fmla="*/ 194 w 433"/>
                <a:gd name="T69" fmla="*/ 223 h 394"/>
                <a:gd name="T70" fmla="*/ 412 w 433"/>
                <a:gd name="T71" fmla="*/ 204 h 394"/>
                <a:gd name="T72" fmla="*/ 419 w 433"/>
                <a:gd name="T73" fmla="*/ 164 h 394"/>
                <a:gd name="T74" fmla="*/ 417 w 433"/>
                <a:gd name="T75" fmla="*/ 150 h 394"/>
                <a:gd name="T76" fmla="*/ 258 w 433"/>
                <a:gd name="T77" fmla="*/ 159 h 394"/>
                <a:gd name="T78" fmla="*/ 242 w 433"/>
                <a:gd name="T79" fmla="*/ 173 h 394"/>
                <a:gd name="T80" fmla="*/ 244 w 433"/>
                <a:gd name="T81" fmla="*/ 178 h 394"/>
                <a:gd name="T82" fmla="*/ 260 w 433"/>
                <a:gd name="T83" fmla="*/ 164 h 394"/>
                <a:gd name="T84" fmla="*/ 327 w 433"/>
                <a:gd name="T85" fmla="*/ 102 h 394"/>
                <a:gd name="T86" fmla="*/ 286 w 433"/>
                <a:gd name="T87" fmla="*/ 140 h 394"/>
                <a:gd name="T88" fmla="*/ 327 w 433"/>
                <a:gd name="T89" fmla="*/ 97 h 394"/>
                <a:gd name="T90" fmla="*/ 348 w 433"/>
                <a:gd name="T91" fmla="*/ 76 h 394"/>
                <a:gd name="T92" fmla="*/ 353 w 433"/>
                <a:gd name="T93" fmla="*/ 81 h 394"/>
                <a:gd name="T94" fmla="*/ 353 w 433"/>
                <a:gd name="T95" fmla="*/ 74 h 394"/>
                <a:gd name="T96" fmla="*/ 391 w 433"/>
                <a:gd name="T97" fmla="*/ 38 h 394"/>
                <a:gd name="T98" fmla="*/ 428 w 433"/>
                <a:gd name="T99" fmla="*/ 12 h 394"/>
                <a:gd name="T100" fmla="*/ 400 w 433"/>
                <a:gd name="T101" fmla="*/ 31 h 394"/>
                <a:gd name="T102" fmla="*/ 417 w 433"/>
                <a:gd name="T103" fmla="*/ 143 h 394"/>
                <a:gd name="T104" fmla="*/ 433 w 433"/>
                <a:gd name="T105" fmla="*/ 12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3" h="394">
                  <a:moveTo>
                    <a:pt x="85" y="389"/>
                  </a:moveTo>
                  <a:lnTo>
                    <a:pt x="64" y="389"/>
                  </a:lnTo>
                  <a:lnTo>
                    <a:pt x="69" y="394"/>
                  </a:lnTo>
                  <a:lnTo>
                    <a:pt x="85" y="394"/>
                  </a:lnTo>
                  <a:lnTo>
                    <a:pt x="85" y="389"/>
                  </a:lnTo>
                  <a:close/>
                  <a:moveTo>
                    <a:pt x="95" y="389"/>
                  </a:moveTo>
                  <a:lnTo>
                    <a:pt x="90" y="389"/>
                  </a:lnTo>
                  <a:lnTo>
                    <a:pt x="88" y="394"/>
                  </a:lnTo>
                  <a:lnTo>
                    <a:pt x="95" y="392"/>
                  </a:lnTo>
                  <a:lnTo>
                    <a:pt x="95" y="389"/>
                  </a:lnTo>
                  <a:close/>
                  <a:moveTo>
                    <a:pt x="99" y="389"/>
                  </a:moveTo>
                  <a:lnTo>
                    <a:pt x="99" y="389"/>
                  </a:lnTo>
                  <a:lnTo>
                    <a:pt x="99" y="392"/>
                  </a:lnTo>
                  <a:lnTo>
                    <a:pt x="99" y="389"/>
                  </a:lnTo>
                  <a:close/>
                  <a:moveTo>
                    <a:pt x="149" y="387"/>
                  </a:moveTo>
                  <a:lnTo>
                    <a:pt x="104" y="389"/>
                  </a:lnTo>
                  <a:lnTo>
                    <a:pt x="104" y="392"/>
                  </a:lnTo>
                  <a:lnTo>
                    <a:pt x="102" y="392"/>
                  </a:lnTo>
                  <a:lnTo>
                    <a:pt x="147" y="392"/>
                  </a:lnTo>
                  <a:lnTo>
                    <a:pt x="149" y="387"/>
                  </a:lnTo>
                  <a:close/>
                  <a:moveTo>
                    <a:pt x="244" y="387"/>
                  </a:moveTo>
                  <a:lnTo>
                    <a:pt x="242" y="389"/>
                  </a:lnTo>
                  <a:lnTo>
                    <a:pt x="246" y="389"/>
                  </a:lnTo>
                  <a:lnTo>
                    <a:pt x="244" y="387"/>
                  </a:lnTo>
                  <a:close/>
                  <a:moveTo>
                    <a:pt x="239" y="385"/>
                  </a:moveTo>
                  <a:lnTo>
                    <a:pt x="154" y="387"/>
                  </a:lnTo>
                  <a:lnTo>
                    <a:pt x="152" y="392"/>
                  </a:lnTo>
                  <a:lnTo>
                    <a:pt x="237" y="389"/>
                  </a:lnTo>
                  <a:lnTo>
                    <a:pt x="239" y="385"/>
                  </a:lnTo>
                  <a:close/>
                  <a:moveTo>
                    <a:pt x="296" y="385"/>
                  </a:moveTo>
                  <a:lnTo>
                    <a:pt x="249" y="385"/>
                  </a:lnTo>
                  <a:lnTo>
                    <a:pt x="251" y="389"/>
                  </a:lnTo>
                  <a:lnTo>
                    <a:pt x="301" y="389"/>
                  </a:lnTo>
                  <a:lnTo>
                    <a:pt x="301" y="387"/>
                  </a:lnTo>
                  <a:lnTo>
                    <a:pt x="296" y="385"/>
                  </a:lnTo>
                  <a:close/>
                  <a:moveTo>
                    <a:pt x="341" y="382"/>
                  </a:moveTo>
                  <a:lnTo>
                    <a:pt x="305" y="385"/>
                  </a:lnTo>
                  <a:lnTo>
                    <a:pt x="315" y="389"/>
                  </a:lnTo>
                  <a:lnTo>
                    <a:pt x="339" y="387"/>
                  </a:lnTo>
                  <a:lnTo>
                    <a:pt x="341" y="382"/>
                  </a:lnTo>
                  <a:close/>
                  <a:moveTo>
                    <a:pt x="372" y="382"/>
                  </a:moveTo>
                  <a:lnTo>
                    <a:pt x="369" y="382"/>
                  </a:lnTo>
                  <a:lnTo>
                    <a:pt x="346" y="382"/>
                  </a:lnTo>
                  <a:lnTo>
                    <a:pt x="343" y="387"/>
                  </a:lnTo>
                  <a:lnTo>
                    <a:pt x="372" y="387"/>
                  </a:lnTo>
                  <a:lnTo>
                    <a:pt x="372" y="387"/>
                  </a:lnTo>
                  <a:lnTo>
                    <a:pt x="372" y="382"/>
                  </a:lnTo>
                  <a:close/>
                  <a:moveTo>
                    <a:pt x="393" y="382"/>
                  </a:moveTo>
                  <a:lnTo>
                    <a:pt x="393" y="382"/>
                  </a:lnTo>
                  <a:lnTo>
                    <a:pt x="388" y="382"/>
                  </a:lnTo>
                  <a:lnTo>
                    <a:pt x="376" y="382"/>
                  </a:lnTo>
                  <a:lnTo>
                    <a:pt x="376" y="387"/>
                  </a:lnTo>
                  <a:lnTo>
                    <a:pt x="376" y="387"/>
                  </a:lnTo>
                  <a:lnTo>
                    <a:pt x="391" y="387"/>
                  </a:lnTo>
                  <a:lnTo>
                    <a:pt x="395" y="387"/>
                  </a:lnTo>
                  <a:lnTo>
                    <a:pt x="395" y="387"/>
                  </a:lnTo>
                  <a:lnTo>
                    <a:pt x="398" y="387"/>
                  </a:lnTo>
                  <a:lnTo>
                    <a:pt x="393" y="382"/>
                  </a:lnTo>
                  <a:close/>
                  <a:moveTo>
                    <a:pt x="28" y="370"/>
                  </a:moveTo>
                  <a:lnTo>
                    <a:pt x="10" y="387"/>
                  </a:lnTo>
                  <a:lnTo>
                    <a:pt x="0" y="394"/>
                  </a:lnTo>
                  <a:lnTo>
                    <a:pt x="12" y="394"/>
                  </a:lnTo>
                  <a:lnTo>
                    <a:pt x="62" y="394"/>
                  </a:lnTo>
                  <a:lnTo>
                    <a:pt x="57" y="389"/>
                  </a:lnTo>
                  <a:lnTo>
                    <a:pt x="12" y="389"/>
                  </a:lnTo>
                  <a:lnTo>
                    <a:pt x="31" y="373"/>
                  </a:lnTo>
                  <a:lnTo>
                    <a:pt x="28" y="370"/>
                  </a:lnTo>
                  <a:close/>
                  <a:moveTo>
                    <a:pt x="62" y="344"/>
                  </a:moveTo>
                  <a:lnTo>
                    <a:pt x="55" y="347"/>
                  </a:lnTo>
                  <a:lnTo>
                    <a:pt x="31" y="368"/>
                  </a:lnTo>
                  <a:lnTo>
                    <a:pt x="33" y="370"/>
                  </a:lnTo>
                  <a:lnTo>
                    <a:pt x="62" y="344"/>
                  </a:lnTo>
                  <a:close/>
                  <a:moveTo>
                    <a:pt x="73" y="328"/>
                  </a:moveTo>
                  <a:lnTo>
                    <a:pt x="59" y="340"/>
                  </a:lnTo>
                  <a:lnTo>
                    <a:pt x="66" y="340"/>
                  </a:lnTo>
                  <a:lnTo>
                    <a:pt x="73" y="332"/>
                  </a:lnTo>
                  <a:lnTo>
                    <a:pt x="73" y="328"/>
                  </a:lnTo>
                  <a:close/>
                  <a:moveTo>
                    <a:pt x="81" y="321"/>
                  </a:moveTo>
                  <a:lnTo>
                    <a:pt x="76" y="325"/>
                  </a:lnTo>
                  <a:lnTo>
                    <a:pt x="78" y="330"/>
                  </a:lnTo>
                  <a:lnTo>
                    <a:pt x="85" y="323"/>
                  </a:lnTo>
                  <a:lnTo>
                    <a:pt x="81" y="321"/>
                  </a:lnTo>
                  <a:close/>
                  <a:moveTo>
                    <a:pt x="88" y="313"/>
                  </a:moveTo>
                  <a:lnTo>
                    <a:pt x="85" y="318"/>
                  </a:lnTo>
                  <a:lnTo>
                    <a:pt x="90" y="318"/>
                  </a:lnTo>
                  <a:lnTo>
                    <a:pt x="88" y="313"/>
                  </a:lnTo>
                  <a:close/>
                  <a:moveTo>
                    <a:pt x="102" y="302"/>
                  </a:moveTo>
                  <a:lnTo>
                    <a:pt x="92" y="311"/>
                  </a:lnTo>
                  <a:lnTo>
                    <a:pt x="92" y="316"/>
                  </a:lnTo>
                  <a:lnTo>
                    <a:pt x="99" y="309"/>
                  </a:lnTo>
                  <a:lnTo>
                    <a:pt x="102" y="302"/>
                  </a:lnTo>
                  <a:close/>
                  <a:moveTo>
                    <a:pt x="114" y="292"/>
                  </a:moveTo>
                  <a:lnTo>
                    <a:pt x="107" y="297"/>
                  </a:lnTo>
                  <a:lnTo>
                    <a:pt x="107" y="304"/>
                  </a:lnTo>
                  <a:lnTo>
                    <a:pt x="118" y="292"/>
                  </a:lnTo>
                  <a:lnTo>
                    <a:pt x="114" y="292"/>
                  </a:lnTo>
                  <a:close/>
                  <a:moveTo>
                    <a:pt x="185" y="228"/>
                  </a:moveTo>
                  <a:lnTo>
                    <a:pt x="118" y="287"/>
                  </a:lnTo>
                  <a:lnTo>
                    <a:pt x="123" y="287"/>
                  </a:lnTo>
                  <a:lnTo>
                    <a:pt x="182" y="235"/>
                  </a:lnTo>
                  <a:lnTo>
                    <a:pt x="185" y="228"/>
                  </a:lnTo>
                  <a:close/>
                  <a:moveTo>
                    <a:pt x="192" y="219"/>
                  </a:moveTo>
                  <a:lnTo>
                    <a:pt x="189" y="223"/>
                  </a:lnTo>
                  <a:lnTo>
                    <a:pt x="187" y="230"/>
                  </a:lnTo>
                  <a:lnTo>
                    <a:pt x="194" y="223"/>
                  </a:lnTo>
                  <a:lnTo>
                    <a:pt x="192" y="219"/>
                  </a:lnTo>
                  <a:close/>
                  <a:moveTo>
                    <a:pt x="419" y="164"/>
                  </a:moveTo>
                  <a:lnTo>
                    <a:pt x="412" y="204"/>
                  </a:lnTo>
                  <a:lnTo>
                    <a:pt x="395" y="378"/>
                  </a:lnTo>
                  <a:lnTo>
                    <a:pt x="400" y="382"/>
                  </a:lnTo>
                  <a:lnTo>
                    <a:pt x="419" y="164"/>
                  </a:lnTo>
                  <a:close/>
                  <a:moveTo>
                    <a:pt x="417" y="147"/>
                  </a:moveTo>
                  <a:lnTo>
                    <a:pt x="414" y="164"/>
                  </a:lnTo>
                  <a:lnTo>
                    <a:pt x="417" y="150"/>
                  </a:lnTo>
                  <a:lnTo>
                    <a:pt x="417" y="147"/>
                  </a:lnTo>
                  <a:close/>
                  <a:moveTo>
                    <a:pt x="282" y="138"/>
                  </a:moveTo>
                  <a:lnTo>
                    <a:pt x="258" y="159"/>
                  </a:lnTo>
                  <a:lnTo>
                    <a:pt x="256" y="162"/>
                  </a:lnTo>
                  <a:lnTo>
                    <a:pt x="246" y="171"/>
                  </a:lnTo>
                  <a:lnTo>
                    <a:pt x="242" y="173"/>
                  </a:lnTo>
                  <a:lnTo>
                    <a:pt x="197" y="216"/>
                  </a:lnTo>
                  <a:lnTo>
                    <a:pt x="199" y="221"/>
                  </a:lnTo>
                  <a:lnTo>
                    <a:pt x="244" y="178"/>
                  </a:lnTo>
                  <a:lnTo>
                    <a:pt x="249" y="176"/>
                  </a:lnTo>
                  <a:lnTo>
                    <a:pt x="258" y="166"/>
                  </a:lnTo>
                  <a:lnTo>
                    <a:pt x="260" y="164"/>
                  </a:lnTo>
                  <a:lnTo>
                    <a:pt x="282" y="143"/>
                  </a:lnTo>
                  <a:lnTo>
                    <a:pt x="282" y="138"/>
                  </a:lnTo>
                  <a:close/>
                  <a:moveTo>
                    <a:pt x="327" y="102"/>
                  </a:moveTo>
                  <a:lnTo>
                    <a:pt x="305" y="116"/>
                  </a:lnTo>
                  <a:lnTo>
                    <a:pt x="286" y="135"/>
                  </a:lnTo>
                  <a:lnTo>
                    <a:pt x="286" y="140"/>
                  </a:lnTo>
                  <a:lnTo>
                    <a:pt x="327" y="102"/>
                  </a:lnTo>
                  <a:close/>
                  <a:moveTo>
                    <a:pt x="329" y="97"/>
                  </a:moveTo>
                  <a:lnTo>
                    <a:pt x="327" y="97"/>
                  </a:lnTo>
                  <a:lnTo>
                    <a:pt x="324" y="100"/>
                  </a:lnTo>
                  <a:lnTo>
                    <a:pt x="329" y="97"/>
                  </a:lnTo>
                  <a:close/>
                  <a:moveTo>
                    <a:pt x="348" y="76"/>
                  </a:moveTo>
                  <a:lnTo>
                    <a:pt x="331" y="93"/>
                  </a:lnTo>
                  <a:lnTo>
                    <a:pt x="339" y="93"/>
                  </a:lnTo>
                  <a:lnTo>
                    <a:pt x="353" y="81"/>
                  </a:lnTo>
                  <a:lnTo>
                    <a:pt x="348" y="76"/>
                  </a:lnTo>
                  <a:close/>
                  <a:moveTo>
                    <a:pt x="391" y="38"/>
                  </a:moveTo>
                  <a:lnTo>
                    <a:pt x="353" y="74"/>
                  </a:lnTo>
                  <a:lnTo>
                    <a:pt x="355" y="78"/>
                  </a:lnTo>
                  <a:lnTo>
                    <a:pt x="388" y="48"/>
                  </a:lnTo>
                  <a:lnTo>
                    <a:pt x="391" y="38"/>
                  </a:lnTo>
                  <a:close/>
                  <a:moveTo>
                    <a:pt x="428" y="12"/>
                  </a:moveTo>
                  <a:lnTo>
                    <a:pt x="428" y="12"/>
                  </a:lnTo>
                  <a:lnTo>
                    <a:pt x="428" y="12"/>
                  </a:lnTo>
                  <a:close/>
                  <a:moveTo>
                    <a:pt x="433" y="0"/>
                  </a:moveTo>
                  <a:lnTo>
                    <a:pt x="424" y="7"/>
                  </a:lnTo>
                  <a:lnTo>
                    <a:pt x="400" y="31"/>
                  </a:lnTo>
                  <a:lnTo>
                    <a:pt x="395" y="40"/>
                  </a:lnTo>
                  <a:lnTo>
                    <a:pt x="428" y="12"/>
                  </a:lnTo>
                  <a:lnTo>
                    <a:pt x="417" y="143"/>
                  </a:lnTo>
                  <a:lnTo>
                    <a:pt x="419" y="143"/>
                  </a:lnTo>
                  <a:lnTo>
                    <a:pt x="421" y="121"/>
                  </a:lnTo>
                  <a:lnTo>
                    <a:pt x="433" y="12"/>
                  </a:lnTo>
                  <a:lnTo>
                    <a:pt x="433"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7" name="Freeform 17"/>
            <p:cNvSpPr>
              <a:spLocks noEditPoints="1"/>
            </p:cNvSpPr>
            <p:nvPr/>
          </p:nvSpPr>
          <p:spPr bwMode="auto">
            <a:xfrm>
              <a:off x="9844375" y="2997459"/>
              <a:ext cx="774670" cy="640814"/>
            </a:xfrm>
            <a:custGeom>
              <a:avLst/>
              <a:gdLst>
                <a:gd name="T0" fmla="*/ 69 w 433"/>
                <a:gd name="T1" fmla="*/ 394 h 394"/>
                <a:gd name="T2" fmla="*/ 95 w 433"/>
                <a:gd name="T3" fmla="*/ 389 h 394"/>
                <a:gd name="T4" fmla="*/ 95 w 433"/>
                <a:gd name="T5" fmla="*/ 392 h 394"/>
                <a:gd name="T6" fmla="*/ 99 w 433"/>
                <a:gd name="T7" fmla="*/ 389 h 394"/>
                <a:gd name="T8" fmla="*/ 149 w 433"/>
                <a:gd name="T9" fmla="*/ 387 h 394"/>
                <a:gd name="T10" fmla="*/ 102 w 433"/>
                <a:gd name="T11" fmla="*/ 392 h 394"/>
                <a:gd name="T12" fmla="*/ 244 w 433"/>
                <a:gd name="T13" fmla="*/ 387 h 394"/>
                <a:gd name="T14" fmla="*/ 244 w 433"/>
                <a:gd name="T15" fmla="*/ 387 h 394"/>
                <a:gd name="T16" fmla="*/ 152 w 433"/>
                <a:gd name="T17" fmla="*/ 392 h 394"/>
                <a:gd name="T18" fmla="*/ 296 w 433"/>
                <a:gd name="T19" fmla="*/ 385 h 394"/>
                <a:gd name="T20" fmla="*/ 301 w 433"/>
                <a:gd name="T21" fmla="*/ 389 h 394"/>
                <a:gd name="T22" fmla="*/ 341 w 433"/>
                <a:gd name="T23" fmla="*/ 382 h 394"/>
                <a:gd name="T24" fmla="*/ 339 w 433"/>
                <a:gd name="T25" fmla="*/ 387 h 394"/>
                <a:gd name="T26" fmla="*/ 369 w 433"/>
                <a:gd name="T27" fmla="*/ 382 h 394"/>
                <a:gd name="T28" fmla="*/ 372 w 433"/>
                <a:gd name="T29" fmla="*/ 387 h 394"/>
                <a:gd name="T30" fmla="*/ 393 w 433"/>
                <a:gd name="T31" fmla="*/ 382 h 394"/>
                <a:gd name="T32" fmla="*/ 376 w 433"/>
                <a:gd name="T33" fmla="*/ 382 h 394"/>
                <a:gd name="T34" fmla="*/ 391 w 433"/>
                <a:gd name="T35" fmla="*/ 387 h 394"/>
                <a:gd name="T36" fmla="*/ 398 w 433"/>
                <a:gd name="T37" fmla="*/ 387 h 394"/>
                <a:gd name="T38" fmla="*/ 10 w 433"/>
                <a:gd name="T39" fmla="*/ 387 h 394"/>
                <a:gd name="T40" fmla="*/ 62 w 433"/>
                <a:gd name="T41" fmla="*/ 394 h 394"/>
                <a:gd name="T42" fmla="*/ 31 w 433"/>
                <a:gd name="T43" fmla="*/ 373 h 394"/>
                <a:gd name="T44" fmla="*/ 55 w 433"/>
                <a:gd name="T45" fmla="*/ 347 h 394"/>
                <a:gd name="T46" fmla="*/ 62 w 433"/>
                <a:gd name="T47" fmla="*/ 344 h 394"/>
                <a:gd name="T48" fmla="*/ 66 w 433"/>
                <a:gd name="T49" fmla="*/ 340 h 394"/>
                <a:gd name="T50" fmla="*/ 81 w 433"/>
                <a:gd name="T51" fmla="*/ 321 h 394"/>
                <a:gd name="T52" fmla="*/ 85 w 433"/>
                <a:gd name="T53" fmla="*/ 323 h 394"/>
                <a:gd name="T54" fmla="*/ 85 w 433"/>
                <a:gd name="T55" fmla="*/ 318 h 394"/>
                <a:gd name="T56" fmla="*/ 102 w 433"/>
                <a:gd name="T57" fmla="*/ 302 h 394"/>
                <a:gd name="T58" fmla="*/ 99 w 433"/>
                <a:gd name="T59" fmla="*/ 309 h 394"/>
                <a:gd name="T60" fmla="*/ 107 w 433"/>
                <a:gd name="T61" fmla="*/ 297 h 394"/>
                <a:gd name="T62" fmla="*/ 114 w 433"/>
                <a:gd name="T63" fmla="*/ 292 h 394"/>
                <a:gd name="T64" fmla="*/ 123 w 433"/>
                <a:gd name="T65" fmla="*/ 287 h 394"/>
                <a:gd name="T66" fmla="*/ 192 w 433"/>
                <a:gd name="T67" fmla="*/ 219 h 394"/>
                <a:gd name="T68" fmla="*/ 194 w 433"/>
                <a:gd name="T69" fmla="*/ 223 h 394"/>
                <a:gd name="T70" fmla="*/ 412 w 433"/>
                <a:gd name="T71" fmla="*/ 204 h 394"/>
                <a:gd name="T72" fmla="*/ 419 w 433"/>
                <a:gd name="T73" fmla="*/ 164 h 394"/>
                <a:gd name="T74" fmla="*/ 417 w 433"/>
                <a:gd name="T75" fmla="*/ 150 h 394"/>
                <a:gd name="T76" fmla="*/ 258 w 433"/>
                <a:gd name="T77" fmla="*/ 159 h 394"/>
                <a:gd name="T78" fmla="*/ 242 w 433"/>
                <a:gd name="T79" fmla="*/ 173 h 394"/>
                <a:gd name="T80" fmla="*/ 244 w 433"/>
                <a:gd name="T81" fmla="*/ 178 h 394"/>
                <a:gd name="T82" fmla="*/ 260 w 433"/>
                <a:gd name="T83" fmla="*/ 164 h 394"/>
                <a:gd name="T84" fmla="*/ 327 w 433"/>
                <a:gd name="T85" fmla="*/ 102 h 394"/>
                <a:gd name="T86" fmla="*/ 286 w 433"/>
                <a:gd name="T87" fmla="*/ 140 h 394"/>
                <a:gd name="T88" fmla="*/ 327 w 433"/>
                <a:gd name="T89" fmla="*/ 97 h 394"/>
                <a:gd name="T90" fmla="*/ 348 w 433"/>
                <a:gd name="T91" fmla="*/ 76 h 394"/>
                <a:gd name="T92" fmla="*/ 353 w 433"/>
                <a:gd name="T93" fmla="*/ 81 h 394"/>
                <a:gd name="T94" fmla="*/ 353 w 433"/>
                <a:gd name="T95" fmla="*/ 74 h 394"/>
                <a:gd name="T96" fmla="*/ 391 w 433"/>
                <a:gd name="T97" fmla="*/ 38 h 394"/>
                <a:gd name="T98" fmla="*/ 428 w 433"/>
                <a:gd name="T99" fmla="*/ 12 h 394"/>
                <a:gd name="T100" fmla="*/ 400 w 433"/>
                <a:gd name="T101" fmla="*/ 31 h 394"/>
                <a:gd name="T102" fmla="*/ 417 w 433"/>
                <a:gd name="T103" fmla="*/ 143 h 394"/>
                <a:gd name="T104" fmla="*/ 433 w 433"/>
                <a:gd name="T105" fmla="*/ 12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3" h="394">
                  <a:moveTo>
                    <a:pt x="85" y="389"/>
                  </a:moveTo>
                  <a:lnTo>
                    <a:pt x="64" y="389"/>
                  </a:lnTo>
                  <a:lnTo>
                    <a:pt x="69" y="394"/>
                  </a:lnTo>
                  <a:lnTo>
                    <a:pt x="85" y="394"/>
                  </a:lnTo>
                  <a:lnTo>
                    <a:pt x="85" y="389"/>
                  </a:lnTo>
                  <a:moveTo>
                    <a:pt x="95" y="389"/>
                  </a:moveTo>
                  <a:lnTo>
                    <a:pt x="90" y="389"/>
                  </a:lnTo>
                  <a:lnTo>
                    <a:pt x="88" y="394"/>
                  </a:lnTo>
                  <a:lnTo>
                    <a:pt x="95" y="392"/>
                  </a:lnTo>
                  <a:lnTo>
                    <a:pt x="95" y="389"/>
                  </a:lnTo>
                  <a:moveTo>
                    <a:pt x="99" y="389"/>
                  </a:moveTo>
                  <a:lnTo>
                    <a:pt x="99" y="389"/>
                  </a:lnTo>
                  <a:lnTo>
                    <a:pt x="99" y="392"/>
                  </a:lnTo>
                  <a:lnTo>
                    <a:pt x="99" y="389"/>
                  </a:lnTo>
                  <a:moveTo>
                    <a:pt x="149" y="387"/>
                  </a:moveTo>
                  <a:lnTo>
                    <a:pt x="104" y="389"/>
                  </a:lnTo>
                  <a:lnTo>
                    <a:pt x="104" y="392"/>
                  </a:lnTo>
                  <a:lnTo>
                    <a:pt x="102" y="392"/>
                  </a:lnTo>
                  <a:lnTo>
                    <a:pt x="147" y="392"/>
                  </a:lnTo>
                  <a:lnTo>
                    <a:pt x="149" y="387"/>
                  </a:lnTo>
                  <a:moveTo>
                    <a:pt x="244" y="387"/>
                  </a:moveTo>
                  <a:lnTo>
                    <a:pt x="242" y="389"/>
                  </a:lnTo>
                  <a:lnTo>
                    <a:pt x="246" y="389"/>
                  </a:lnTo>
                  <a:lnTo>
                    <a:pt x="244" y="387"/>
                  </a:lnTo>
                  <a:moveTo>
                    <a:pt x="239" y="385"/>
                  </a:moveTo>
                  <a:lnTo>
                    <a:pt x="154" y="387"/>
                  </a:lnTo>
                  <a:lnTo>
                    <a:pt x="152" y="392"/>
                  </a:lnTo>
                  <a:lnTo>
                    <a:pt x="237" y="389"/>
                  </a:lnTo>
                  <a:lnTo>
                    <a:pt x="239" y="385"/>
                  </a:lnTo>
                  <a:moveTo>
                    <a:pt x="296" y="385"/>
                  </a:moveTo>
                  <a:lnTo>
                    <a:pt x="249" y="385"/>
                  </a:lnTo>
                  <a:lnTo>
                    <a:pt x="251" y="389"/>
                  </a:lnTo>
                  <a:lnTo>
                    <a:pt x="301" y="389"/>
                  </a:lnTo>
                  <a:lnTo>
                    <a:pt x="301" y="387"/>
                  </a:lnTo>
                  <a:lnTo>
                    <a:pt x="296" y="385"/>
                  </a:lnTo>
                  <a:moveTo>
                    <a:pt x="341" y="382"/>
                  </a:moveTo>
                  <a:lnTo>
                    <a:pt x="305" y="385"/>
                  </a:lnTo>
                  <a:lnTo>
                    <a:pt x="315" y="389"/>
                  </a:lnTo>
                  <a:lnTo>
                    <a:pt x="339" y="387"/>
                  </a:lnTo>
                  <a:lnTo>
                    <a:pt x="341" y="382"/>
                  </a:lnTo>
                  <a:moveTo>
                    <a:pt x="372" y="382"/>
                  </a:moveTo>
                  <a:lnTo>
                    <a:pt x="369" y="382"/>
                  </a:lnTo>
                  <a:lnTo>
                    <a:pt x="346" y="382"/>
                  </a:lnTo>
                  <a:lnTo>
                    <a:pt x="343" y="387"/>
                  </a:lnTo>
                  <a:lnTo>
                    <a:pt x="372" y="387"/>
                  </a:lnTo>
                  <a:lnTo>
                    <a:pt x="372" y="387"/>
                  </a:lnTo>
                  <a:lnTo>
                    <a:pt x="372" y="382"/>
                  </a:lnTo>
                  <a:moveTo>
                    <a:pt x="393" y="382"/>
                  </a:moveTo>
                  <a:lnTo>
                    <a:pt x="393" y="382"/>
                  </a:lnTo>
                  <a:lnTo>
                    <a:pt x="388" y="382"/>
                  </a:lnTo>
                  <a:lnTo>
                    <a:pt x="376" y="382"/>
                  </a:lnTo>
                  <a:lnTo>
                    <a:pt x="376" y="387"/>
                  </a:lnTo>
                  <a:lnTo>
                    <a:pt x="376" y="387"/>
                  </a:lnTo>
                  <a:lnTo>
                    <a:pt x="391" y="387"/>
                  </a:lnTo>
                  <a:lnTo>
                    <a:pt x="395" y="387"/>
                  </a:lnTo>
                  <a:lnTo>
                    <a:pt x="395" y="387"/>
                  </a:lnTo>
                  <a:lnTo>
                    <a:pt x="398" y="387"/>
                  </a:lnTo>
                  <a:lnTo>
                    <a:pt x="393" y="382"/>
                  </a:lnTo>
                  <a:moveTo>
                    <a:pt x="28" y="370"/>
                  </a:moveTo>
                  <a:lnTo>
                    <a:pt x="10" y="387"/>
                  </a:lnTo>
                  <a:lnTo>
                    <a:pt x="0" y="394"/>
                  </a:lnTo>
                  <a:lnTo>
                    <a:pt x="12" y="394"/>
                  </a:lnTo>
                  <a:lnTo>
                    <a:pt x="62" y="394"/>
                  </a:lnTo>
                  <a:lnTo>
                    <a:pt x="57" y="389"/>
                  </a:lnTo>
                  <a:lnTo>
                    <a:pt x="12" y="389"/>
                  </a:lnTo>
                  <a:lnTo>
                    <a:pt x="31" y="373"/>
                  </a:lnTo>
                  <a:lnTo>
                    <a:pt x="28" y="370"/>
                  </a:lnTo>
                  <a:moveTo>
                    <a:pt x="62" y="344"/>
                  </a:moveTo>
                  <a:lnTo>
                    <a:pt x="55" y="347"/>
                  </a:lnTo>
                  <a:lnTo>
                    <a:pt x="31" y="368"/>
                  </a:lnTo>
                  <a:lnTo>
                    <a:pt x="33" y="370"/>
                  </a:lnTo>
                  <a:lnTo>
                    <a:pt x="62" y="344"/>
                  </a:lnTo>
                  <a:moveTo>
                    <a:pt x="73" y="328"/>
                  </a:moveTo>
                  <a:lnTo>
                    <a:pt x="59" y="340"/>
                  </a:lnTo>
                  <a:lnTo>
                    <a:pt x="66" y="340"/>
                  </a:lnTo>
                  <a:lnTo>
                    <a:pt x="73" y="332"/>
                  </a:lnTo>
                  <a:lnTo>
                    <a:pt x="73" y="328"/>
                  </a:lnTo>
                  <a:moveTo>
                    <a:pt x="81" y="321"/>
                  </a:moveTo>
                  <a:lnTo>
                    <a:pt x="76" y="325"/>
                  </a:lnTo>
                  <a:lnTo>
                    <a:pt x="78" y="330"/>
                  </a:lnTo>
                  <a:lnTo>
                    <a:pt x="85" y="323"/>
                  </a:lnTo>
                  <a:lnTo>
                    <a:pt x="81" y="321"/>
                  </a:lnTo>
                  <a:moveTo>
                    <a:pt x="88" y="313"/>
                  </a:moveTo>
                  <a:lnTo>
                    <a:pt x="85" y="318"/>
                  </a:lnTo>
                  <a:lnTo>
                    <a:pt x="90" y="318"/>
                  </a:lnTo>
                  <a:lnTo>
                    <a:pt x="88" y="313"/>
                  </a:lnTo>
                  <a:moveTo>
                    <a:pt x="102" y="302"/>
                  </a:moveTo>
                  <a:lnTo>
                    <a:pt x="92" y="311"/>
                  </a:lnTo>
                  <a:lnTo>
                    <a:pt x="92" y="316"/>
                  </a:lnTo>
                  <a:lnTo>
                    <a:pt x="99" y="309"/>
                  </a:lnTo>
                  <a:lnTo>
                    <a:pt x="102" y="302"/>
                  </a:lnTo>
                  <a:moveTo>
                    <a:pt x="114" y="292"/>
                  </a:moveTo>
                  <a:lnTo>
                    <a:pt x="107" y="297"/>
                  </a:lnTo>
                  <a:lnTo>
                    <a:pt x="107" y="304"/>
                  </a:lnTo>
                  <a:lnTo>
                    <a:pt x="118" y="292"/>
                  </a:lnTo>
                  <a:lnTo>
                    <a:pt x="114" y="292"/>
                  </a:lnTo>
                  <a:moveTo>
                    <a:pt x="185" y="228"/>
                  </a:moveTo>
                  <a:lnTo>
                    <a:pt x="118" y="287"/>
                  </a:lnTo>
                  <a:lnTo>
                    <a:pt x="123" y="287"/>
                  </a:lnTo>
                  <a:lnTo>
                    <a:pt x="182" y="235"/>
                  </a:lnTo>
                  <a:lnTo>
                    <a:pt x="185" y="228"/>
                  </a:lnTo>
                  <a:moveTo>
                    <a:pt x="192" y="219"/>
                  </a:moveTo>
                  <a:lnTo>
                    <a:pt x="189" y="223"/>
                  </a:lnTo>
                  <a:lnTo>
                    <a:pt x="187" y="230"/>
                  </a:lnTo>
                  <a:lnTo>
                    <a:pt x="194" y="223"/>
                  </a:lnTo>
                  <a:lnTo>
                    <a:pt x="192" y="219"/>
                  </a:lnTo>
                  <a:moveTo>
                    <a:pt x="419" y="164"/>
                  </a:moveTo>
                  <a:lnTo>
                    <a:pt x="412" y="204"/>
                  </a:lnTo>
                  <a:lnTo>
                    <a:pt x="395" y="378"/>
                  </a:lnTo>
                  <a:lnTo>
                    <a:pt x="400" y="382"/>
                  </a:lnTo>
                  <a:lnTo>
                    <a:pt x="419" y="164"/>
                  </a:lnTo>
                  <a:moveTo>
                    <a:pt x="417" y="147"/>
                  </a:moveTo>
                  <a:lnTo>
                    <a:pt x="414" y="164"/>
                  </a:lnTo>
                  <a:lnTo>
                    <a:pt x="417" y="150"/>
                  </a:lnTo>
                  <a:lnTo>
                    <a:pt x="417" y="147"/>
                  </a:lnTo>
                  <a:moveTo>
                    <a:pt x="282" y="138"/>
                  </a:moveTo>
                  <a:lnTo>
                    <a:pt x="258" y="159"/>
                  </a:lnTo>
                  <a:lnTo>
                    <a:pt x="256" y="162"/>
                  </a:lnTo>
                  <a:lnTo>
                    <a:pt x="246" y="171"/>
                  </a:lnTo>
                  <a:lnTo>
                    <a:pt x="242" y="173"/>
                  </a:lnTo>
                  <a:lnTo>
                    <a:pt x="197" y="216"/>
                  </a:lnTo>
                  <a:lnTo>
                    <a:pt x="199" y="221"/>
                  </a:lnTo>
                  <a:lnTo>
                    <a:pt x="244" y="178"/>
                  </a:lnTo>
                  <a:lnTo>
                    <a:pt x="249" y="176"/>
                  </a:lnTo>
                  <a:lnTo>
                    <a:pt x="258" y="166"/>
                  </a:lnTo>
                  <a:lnTo>
                    <a:pt x="260" y="164"/>
                  </a:lnTo>
                  <a:lnTo>
                    <a:pt x="282" y="143"/>
                  </a:lnTo>
                  <a:lnTo>
                    <a:pt x="282" y="138"/>
                  </a:lnTo>
                  <a:moveTo>
                    <a:pt x="327" y="102"/>
                  </a:moveTo>
                  <a:lnTo>
                    <a:pt x="305" y="116"/>
                  </a:lnTo>
                  <a:lnTo>
                    <a:pt x="286" y="135"/>
                  </a:lnTo>
                  <a:lnTo>
                    <a:pt x="286" y="140"/>
                  </a:lnTo>
                  <a:lnTo>
                    <a:pt x="327" y="102"/>
                  </a:lnTo>
                  <a:moveTo>
                    <a:pt x="329" y="97"/>
                  </a:moveTo>
                  <a:lnTo>
                    <a:pt x="327" y="97"/>
                  </a:lnTo>
                  <a:lnTo>
                    <a:pt x="324" y="100"/>
                  </a:lnTo>
                  <a:lnTo>
                    <a:pt x="329" y="97"/>
                  </a:lnTo>
                  <a:moveTo>
                    <a:pt x="348" y="76"/>
                  </a:moveTo>
                  <a:lnTo>
                    <a:pt x="331" y="93"/>
                  </a:lnTo>
                  <a:lnTo>
                    <a:pt x="339" y="93"/>
                  </a:lnTo>
                  <a:lnTo>
                    <a:pt x="353" y="81"/>
                  </a:lnTo>
                  <a:lnTo>
                    <a:pt x="348" y="76"/>
                  </a:lnTo>
                  <a:moveTo>
                    <a:pt x="391" y="38"/>
                  </a:moveTo>
                  <a:lnTo>
                    <a:pt x="353" y="74"/>
                  </a:lnTo>
                  <a:lnTo>
                    <a:pt x="355" y="78"/>
                  </a:lnTo>
                  <a:lnTo>
                    <a:pt x="388" y="48"/>
                  </a:lnTo>
                  <a:lnTo>
                    <a:pt x="391" y="38"/>
                  </a:lnTo>
                  <a:moveTo>
                    <a:pt x="428" y="12"/>
                  </a:moveTo>
                  <a:lnTo>
                    <a:pt x="428" y="12"/>
                  </a:lnTo>
                  <a:lnTo>
                    <a:pt x="428" y="12"/>
                  </a:lnTo>
                  <a:moveTo>
                    <a:pt x="433" y="0"/>
                  </a:moveTo>
                  <a:lnTo>
                    <a:pt x="424" y="7"/>
                  </a:lnTo>
                  <a:lnTo>
                    <a:pt x="400" y="31"/>
                  </a:lnTo>
                  <a:lnTo>
                    <a:pt x="395" y="40"/>
                  </a:lnTo>
                  <a:lnTo>
                    <a:pt x="428" y="12"/>
                  </a:lnTo>
                  <a:lnTo>
                    <a:pt x="417" y="143"/>
                  </a:lnTo>
                  <a:lnTo>
                    <a:pt x="419" y="143"/>
                  </a:lnTo>
                  <a:lnTo>
                    <a:pt x="421" y="121"/>
                  </a:lnTo>
                  <a:lnTo>
                    <a:pt x="433" y="12"/>
                  </a:lnTo>
                  <a:lnTo>
                    <a:pt x="433"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8" name="Freeform 18"/>
            <p:cNvSpPr>
              <a:spLocks noEditPoints="1"/>
            </p:cNvSpPr>
            <p:nvPr/>
          </p:nvSpPr>
          <p:spPr bwMode="auto">
            <a:xfrm>
              <a:off x="8096449" y="3155224"/>
              <a:ext cx="1874950" cy="370826"/>
            </a:xfrm>
            <a:custGeom>
              <a:avLst/>
              <a:gdLst>
                <a:gd name="T0" fmla="*/ 220 w 1048"/>
                <a:gd name="T1" fmla="*/ 212 h 228"/>
                <a:gd name="T2" fmla="*/ 291 w 1048"/>
                <a:gd name="T3" fmla="*/ 207 h 228"/>
                <a:gd name="T4" fmla="*/ 291 w 1048"/>
                <a:gd name="T5" fmla="*/ 212 h 228"/>
                <a:gd name="T6" fmla="*/ 364 w 1048"/>
                <a:gd name="T7" fmla="*/ 207 h 228"/>
                <a:gd name="T8" fmla="*/ 381 w 1048"/>
                <a:gd name="T9" fmla="*/ 207 h 228"/>
                <a:gd name="T10" fmla="*/ 404 w 1048"/>
                <a:gd name="T11" fmla="*/ 205 h 228"/>
                <a:gd name="T12" fmla="*/ 442 w 1048"/>
                <a:gd name="T13" fmla="*/ 202 h 228"/>
                <a:gd name="T14" fmla="*/ 447 w 1048"/>
                <a:gd name="T15" fmla="*/ 197 h 228"/>
                <a:gd name="T16" fmla="*/ 466 w 1048"/>
                <a:gd name="T17" fmla="*/ 197 h 228"/>
                <a:gd name="T18" fmla="*/ 527 w 1048"/>
                <a:gd name="T19" fmla="*/ 197 h 228"/>
                <a:gd name="T20" fmla="*/ 530 w 1048"/>
                <a:gd name="T21" fmla="*/ 193 h 228"/>
                <a:gd name="T22" fmla="*/ 572 w 1048"/>
                <a:gd name="T23" fmla="*/ 195 h 228"/>
                <a:gd name="T24" fmla="*/ 587 w 1048"/>
                <a:gd name="T25" fmla="*/ 195 h 228"/>
                <a:gd name="T26" fmla="*/ 613 w 1048"/>
                <a:gd name="T27" fmla="*/ 188 h 228"/>
                <a:gd name="T28" fmla="*/ 598 w 1048"/>
                <a:gd name="T29" fmla="*/ 193 h 228"/>
                <a:gd name="T30" fmla="*/ 778 w 1048"/>
                <a:gd name="T31" fmla="*/ 178 h 228"/>
                <a:gd name="T32" fmla="*/ 778 w 1048"/>
                <a:gd name="T33" fmla="*/ 178 h 228"/>
                <a:gd name="T34" fmla="*/ 795 w 1048"/>
                <a:gd name="T35" fmla="*/ 178 h 228"/>
                <a:gd name="T36" fmla="*/ 795 w 1048"/>
                <a:gd name="T37" fmla="*/ 178 h 228"/>
                <a:gd name="T38" fmla="*/ 826 w 1048"/>
                <a:gd name="T39" fmla="*/ 178 h 228"/>
                <a:gd name="T40" fmla="*/ 859 w 1048"/>
                <a:gd name="T41" fmla="*/ 174 h 228"/>
                <a:gd name="T42" fmla="*/ 856 w 1048"/>
                <a:gd name="T43" fmla="*/ 178 h 228"/>
                <a:gd name="T44" fmla="*/ 942 w 1048"/>
                <a:gd name="T45" fmla="*/ 174 h 228"/>
                <a:gd name="T46" fmla="*/ 1046 w 1048"/>
                <a:gd name="T47" fmla="*/ 167 h 228"/>
                <a:gd name="T48" fmla="*/ 979 w 1048"/>
                <a:gd name="T49" fmla="*/ 167 h 228"/>
                <a:gd name="T50" fmla="*/ 1032 w 1048"/>
                <a:gd name="T51" fmla="*/ 164 h 228"/>
                <a:gd name="T52" fmla="*/ 982 w 1048"/>
                <a:gd name="T53" fmla="*/ 171 h 228"/>
                <a:gd name="T54" fmla="*/ 1003 w 1048"/>
                <a:gd name="T55" fmla="*/ 159 h 228"/>
                <a:gd name="T56" fmla="*/ 996 w 1048"/>
                <a:gd name="T57" fmla="*/ 157 h 228"/>
                <a:gd name="T58" fmla="*/ 26 w 1048"/>
                <a:gd name="T59" fmla="*/ 197 h 228"/>
                <a:gd name="T60" fmla="*/ 7 w 1048"/>
                <a:gd name="T61" fmla="*/ 226 h 228"/>
                <a:gd name="T62" fmla="*/ 182 w 1048"/>
                <a:gd name="T63" fmla="*/ 216 h 228"/>
                <a:gd name="T64" fmla="*/ 68 w 1048"/>
                <a:gd name="T65" fmla="*/ 219 h 228"/>
                <a:gd name="T66" fmla="*/ 89 w 1048"/>
                <a:gd name="T67" fmla="*/ 131 h 228"/>
                <a:gd name="T68" fmla="*/ 873 w 1048"/>
                <a:gd name="T69" fmla="*/ 138 h 228"/>
                <a:gd name="T70" fmla="*/ 861 w 1048"/>
                <a:gd name="T71" fmla="*/ 131 h 228"/>
                <a:gd name="T72" fmla="*/ 854 w 1048"/>
                <a:gd name="T73" fmla="*/ 129 h 228"/>
                <a:gd name="T74" fmla="*/ 762 w 1048"/>
                <a:gd name="T75" fmla="*/ 114 h 228"/>
                <a:gd name="T76" fmla="*/ 762 w 1048"/>
                <a:gd name="T77" fmla="*/ 110 h 228"/>
                <a:gd name="T78" fmla="*/ 620 w 1048"/>
                <a:gd name="T79" fmla="*/ 86 h 228"/>
                <a:gd name="T80" fmla="*/ 667 w 1048"/>
                <a:gd name="T81" fmla="*/ 91 h 228"/>
                <a:gd name="T82" fmla="*/ 153 w 1048"/>
                <a:gd name="T83" fmla="*/ 72 h 228"/>
                <a:gd name="T84" fmla="*/ 99 w 1048"/>
                <a:gd name="T85" fmla="*/ 129 h 228"/>
                <a:gd name="T86" fmla="*/ 546 w 1048"/>
                <a:gd name="T87" fmla="*/ 72 h 228"/>
                <a:gd name="T88" fmla="*/ 499 w 1048"/>
                <a:gd name="T89" fmla="*/ 62 h 228"/>
                <a:gd name="T90" fmla="*/ 530 w 1048"/>
                <a:gd name="T91" fmla="*/ 62 h 228"/>
                <a:gd name="T92" fmla="*/ 494 w 1048"/>
                <a:gd name="T93" fmla="*/ 60 h 228"/>
                <a:gd name="T94" fmla="*/ 461 w 1048"/>
                <a:gd name="T95" fmla="*/ 50 h 228"/>
                <a:gd name="T96" fmla="*/ 187 w 1048"/>
                <a:gd name="T97" fmla="*/ 36 h 228"/>
                <a:gd name="T98" fmla="*/ 203 w 1048"/>
                <a:gd name="T99" fmla="*/ 19 h 228"/>
                <a:gd name="T100" fmla="*/ 210 w 1048"/>
                <a:gd name="T101" fmla="*/ 10 h 228"/>
                <a:gd name="T102" fmla="*/ 224 w 1048"/>
                <a:gd name="T103" fmla="*/ 5 h 228"/>
                <a:gd name="T104" fmla="*/ 440 w 1048"/>
                <a:gd name="T105" fmla="*/ 50 h 228"/>
                <a:gd name="T106" fmla="*/ 269 w 1048"/>
                <a:gd name="T107" fmla="*/ 10 h 228"/>
                <a:gd name="T108" fmla="*/ 222 w 1048"/>
                <a:gd name="T10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8" h="228">
                  <a:moveTo>
                    <a:pt x="194" y="214"/>
                  </a:moveTo>
                  <a:lnTo>
                    <a:pt x="189" y="216"/>
                  </a:lnTo>
                  <a:lnTo>
                    <a:pt x="194" y="216"/>
                  </a:lnTo>
                  <a:lnTo>
                    <a:pt x="194" y="214"/>
                  </a:lnTo>
                  <a:close/>
                  <a:moveTo>
                    <a:pt x="220" y="212"/>
                  </a:moveTo>
                  <a:lnTo>
                    <a:pt x="196" y="212"/>
                  </a:lnTo>
                  <a:lnTo>
                    <a:pt x="196" y="216"/>
                  </a:lnTo>
                  <a:lnTo>
                    <a:pt x="224" y="214"/>
                  </a:lnTo>
                  <a:lnTo>
                    <a:pt x="220" y="212"/>
                  </a:lnTo>
                  <a:close/>
                  <a:moveTo>
                    <a:pt x="291" y="207"/>
                  </a:moveTo>
                  <a:lnTo>
                    <a:pt x="286" y="207"/>
                  </a:lnTo>
                  <a:lnTo>
                    <a:pt x="281" y="207"/>
                  </a:lnTo>
                  <a:lnTo>
                    <a:pt x="224" y="209"/>
                  </a:lnTo>
                  <a:lnTo>
                    <a:pt x="229" y="214"/>
                  </a:lnTo>
                  <a:lnTo>
                    <a:pt x="291" y="212"/>
                  </a:lnTo>
                  <a:lnTo>
                    <a:pt x="291" y="207"/>
                  </a:lnTo>
                  <a:close/>
                  <a:moveTo>
                    <a:pt x="359" y="202"/>
                  </a:moveTo>
                  <a:lnTo>
                    <a:pt x="295" y="207"/>
                  </a:lnTo>
                  <a:lnTo>
                    <a:pt x="295" y="212"/>
                  </a:lnTo>
                  <a:lnTo>
                    <a:pt x="364" y="207"/>
                  </a:lnTo>
                  <a:lnTo>
                    <a:pt x="359" y="202"/>
                  </a:lnTo>
                  <a:close/>
                  <a:moveTo>
                    <a:pt x="381" y="202"/>
                  </a:moveTo>
                  <a:lnTo>
                    <a:pt x="366" y="202"/>
                  </a:lnTo>
                  <a:lnTo>
                    <a:pt x="371" y="207"/>
                  </a:lnTo>
                  <a:lnTo>
                    <a:pt x="381" y="207"/>
                  </a:lnTo>
                  <a:lnTo>
                    <a:pt x="381" y="202"/>
                  </a:lnTo>
                  <a:close/>
                  <a:moveTo>
                    <a:pt x="402" y="200"/>
                  </a:moveTo>
                  <a:lnTo>
                    <a:pt x="385" y="202"/>
                  </a:lnTo>
                  <a:lnTo>
                    <a:pt x="385" y="205"/>
                  </a:lnTo>
                  <a:lnTo>
                    <a:pt x="404" y="205"/>
                  </a:lnTo>
                  <a:lnTo>
                    <a:pt x="402" y="200"/>
                  </a:lnTo>
                  <a:close/>
                  <a:moveTo>
                    <a:pt x="437" y="197"/>
                  </a:moveTo>
                  <a:lnTo>
                    <a:pt x="407" y="200"/>
                  </a:lnTo>
                  <a:lnTo>
                    <a:pt x="411" y="205"/>
                  </a:lnTo>
                  <a:lnTo>
                    <a:pt x="442" y="202"/>
                  </a:lnTo>
                  <a:lnTo>
                    <a:pt x="437" y="197"/>
                  </a:lnTo>
                  <a:close/>
                  <a:moveTo>
                    <a:pt x="447" y="197"/>
                  </a:moveTo>
                  <a:lnTo>
                    <a:pt x="442" y="197"/>
                  </a:lnTo>
                  <a:lnTo>
                    <a:pt x="447" y="202"/>
                  </a:lnTo>
                  <a:lnTo>
                    <a:pt x="447" y="197"/>
                  </a:lnTo>
                  <a:close/>
                  <a:moveTo>
                    <a:pt x="466" y="197"/>
                  </a:moveTo>
                  <a:lnTo>
                    <a:pt x="452" y="197"/>
                  </a:lnTo>
                  <a:lnTo>
                    <a:pt x="452" y="202"/>
                  </a:lnTo>
                  <a:lnTo>
                    <a:pt x="466" y="202"/>
                  </a:lnTo>
                  <a:lnTo>
                    <a:pt x="466" y="197"/>
                  </a:lnTo>
                  <a:close/>
                  <a:moveTo>
                    <a:pt x="525" y="193"/>
                  </a:moveTo>
                  <a:lnTo>
                    <a:pt x="471" y="197"/>
                  </a:lnTo>
                  <a:lnTo>
                    <a:pt x="471" y="200"/>
                  </a:lnTo>
                  <a:lnTo>
                    <a:pt x="520" y="197"/>
                  </a:lnTo>
                  <a:lnTo>
                    <a:pt x="527" y="197"/>
                  </a:lnTo>
                  <a:lnTo>
                    <a:pt x="525" y="193"/>
                  </a:lnTo>
                  <a:close/>
                  <a:moveTo>
                    <a:pt x="572" y="190"/>
                  </a:moveTo>
                  <a:lnTo>
                    <a:pt x="537" y="193"/>
                  </a:lnTo>
                  <a:lnTo>
                    <a:pt x="534" y="193"/>
                  </a:lnTo>
                  <a:lnTo>
                    <a:pt x="530" y="193"/>
                  </a:lnTo>
                  <a:lnTo>
                    <a:pt x="530" y="193"/>
                  </a:lnTo>
                  <a:lnTo>
                    <a:pt x="532" y="197"/>
                  </a:lnTo>
                  <a:lnTo>
                    <a:pt x="534" y="197"/>
                  </a:lnTo>
                  <a:lnTo>
                    <a:pt x="537" y="197"/>
                  </a:lnTo>
                  <a:lnTo>
                    <a:pt x="572" y="195"/>
                  </a:lnTo>
                  <a:lnTo>
                    <a:pt x="572" y="190"/>
                  </a:lnTo>
                  <a:close/>
                  <a:moveTo>
                    <a:pt x="587" y="190"/>
                  </a:moveTo>
                  <a:lnTo>
                    <a:pt x="577" y="190"/>
                  </a:lnTo>
                  <a:lnTo>
                    <a:pt x="577" y="195"/>
                  </a:lnTo>
                  <a:lnTo>
                    <a:pt x="587" y="195"/>
                  </a:lnTo>
                  <a:lnTo>
                    <a:pt x="587" y="195"/>
                  </a:lnTo>
                  <a:lnTo>
                    <a:pt x="587" y="190"/>
                  </a:lnTo>
                  <a:close/>
                  <a:moveTo>
                    <a:pt x="676" y="186"/>
                  </a:moveTo>
                  <a:lnTo>
                    <a:pt x="617" y="188"/>
                  </a:lnTo>
                  <a:lnTo>
                    <a:pt x="613" y="188"/>
                  </a:lnTo>
                  <a:lnTo>
                    <a:pt x="608" y="188"/>
                  </a:lnTo>
                  <a:lnTo>
                    <a:pt x="596" y="190"/>
                  </a:lnTo>
                  <a:lnTo>
                    <a:pt x="589" y="190"/>
                  </a:lnTo>
                  <a:lnTo>
                    <a:pt x="591" y="193"/>
                  </a:lnTo>
                  <a:lnTo>
                    <a:pt x="598" y="193"/>
                  </a:lnTo>
                  <a:lnTo>
                    <a:pt x="610" y="193"/>
                  </a:lnTo>
                  <a:lnTo>
                    <a:pt x="615" y="193"/>
                  </a:lnTo>
                  <a:lnTo>
                    <a:pt x="705" y="188"/>
                  </a:lnTo>
                  <a:lnTo>
                    <a:pt x="676" y="186"/>
                  </a:lnTo>
                  <a:close/>
                  <a:moveTo>
                    <a:pt x="778" y="178"/>
                  </a:moveTo>
                  <a:lnTo>
                    <a:pt x="705" y="183"/>
                  </a:lnTo>
                  <a:lnTo>
                    <a:pt x="733" y="186"/>
                  </a:lnTo>
                  <a:lnTo>
                    <a:pt x="776" y="183"/>
                  </a:lnTo>
                  <a:lnTo>
                    <a:pt x="778" y="181"/>
                  </a:lnTo>
                  <a:lnTo>
                    <a:pt x="778" y="178"/>
                  </a:lnTo>
                  <a:close/>
                  <a:moveTo>
                    <a:pt x="830" y="178"/>
                  </a:moveTo>
                  <a:lnTo>
                    <a:pt x="830" y="181"/>
                  </a:lnTo>
                  <a:lnTo>
                    <a:pt x="840" y="181"/>
                  </a:lnTo>
                  <a:lnTo>
                    <a:pt x="830" y="178"/>
                  </a:lnTo>
                  <a:close/>
                  <a:moveTo>
                    <a:pt x="795" y="178"/>
                  </a:moveTo>
                  <a:lnTo>
                    <a:pt x="790" y="178"/>
                  </a:lnTo>
                  <a:lnTo>
                    <a:pt x="785" y="183"/>
                  </a:lnTo>
                  <a:lnTo>
                    <a:pt x="785" y="183"/>
                  </a:lnTo>
                  <a:lnTo>
                    <a:pt x="788" y="183"/>
                  </a:lnTo>
                  <a:lnTo>
                    <a:pt x="795" y="178"/>
                  </a:lnTo>
                  <a:close/>
                  <a:moveTo>
                    <a:pt x="821" y="176"/>
                  </a:moveTo>
                  <a:lnTo>
                    <a:pt x="802" y="178"/>
                  </a:lnTo>
                  <a:lnTo>
                    <a:pt x="795" y="183"/>
                  </a:lnTo>
                  <a:lnTo>
                    <a:pt x="826" y="181"/>
                  </a:lnTo>
                  <a:lnTo>
                    <a:pt x="826" y="178"/>
                  </a:lnTo>
                  <a:lnTo>
                    <a:pt x="821" y="176"/>
                  </a:lnTo>
                  <a:close/>
                  <a:moveTo>
                    <a:pt x="925" y="171"/>
                  </a:moveTo>
                  <a:lnTo>
                    <a:pt x="880" y="174"/>
                  </a:lnTo>
                  <a:lnTo>
                    <a:pt x="873" y="174"/>
                  </a:lnTo>
                  <a:lnTo>
                    <a:pt x="859" y="174"/>
                  </a:lnTo>
                  <a:lnTo>
                    <a:pt x="854" y="174"/>
                  </a:lnTo>
                  <a:lnTo>
                    <a:pt x="847" y="176"/>
                  </a:lnTo>
                  <a:lnTo>
                    <a:pt x="842" y="176"/>
                  </a:lnTo>
                  <a:lnTo>
                    <a:pt x="840" y="176"/>
                  </a:lnTo>
                  <a:lnTo>
                    <a:pt x="856" y="178"/>
                  </a:lnTo>
                  <a:lnTo>
                    <a:pt x="856" y="178"/>
                  </a:lnTo>
                  <a:lnTo>
                    <a:pt x="871" y="178"/>
                  </a:lnTo>
                  <a:lnTo>
                    <a:pt x="875" y="178"/>
                  </a:lnTo>
                  <a:lnTo>
                    <a:pt x="942" y="174"/>
                  </a:lnTo>
                  <a:lnTo>
                    <a:pt x="942" y="174"/>
                  </a:lnTo>
                  <a:lnTo>
                    <a:pt x="925" y="171"/>
                  </a:lnTo>
                  <a:close/>
                  <a:moveTo>
                    <a:pt x="1046" y="167"/>
                  </a:moveTo>
                  <a:lnTo>
                    <a:pt x="1046" y="169"/>
                  </a:lnTo>
                  <a:lnTo>
                    <a:pt x="1048" y="169"/>
                  </a:lnTo>
                  <a:lnTo>
                    <a:pt x="1046" y="167"/>
                  </a:lnTo>
                  <a:close/>
                  <a:moveTo>
                    <a:pt x="979" y="167"/>
                  </a:moveTo>
                  <a:lnTo>
                    <a:pt x="946" y="169"/>
                  </a:lnTo>
                  <a:lnTo>
                    <a:pt x="968" y="171"/>
                  </a:lnTo>
                  <a:lnTo>
                    <a:pt x="972" y="171"/>
                  </a:lnTo>
                  <a:lnTo>
                    <a:pt x="979" y="167"/>
                  </a:lnTo>
                  <a:close/>
                  <a:moveTo>
                    <a:pt x="1032" y="164"/>
                  </a:moveTo>
                  <a:lnTo>
                    <a:pt x="1032" y="169"/>
                  </a:lnTo>
                  <a:lnTo>
                    <a:pt x="1036" y="169"/>
                  </a:lnTo>
                  <a:lnTo>
                    <a:pt x="1041" y="167"/>
                  </a:lnTo>
                  <a:lnTo>
                    <a:pt x="1032" y="164"/>
                  </a:lnTo>
                  <a:close/>
                  <a:moveTo>
                    <a:pt x="1003" y="159"/>
                  </a:moveTo>
                  <a:lnTo>
                    <a:pt x="996" y="162"/>
                  </a:lnTo>
                  <a:lnTo>
                    <a:pt x="1015" y="167"/>
                  </a:lnTo>
                  <a:lnTo>
                    <a:pt x="989" y="167"/>
                  </a:lnTo>
                  <a:lnTo>
                    <a:pt x="982" y="171"/>
                  </a:lnTo>
                  <a:lnTo>
                    <a:pt x="1015" y="169"/>
                  </a:lnTo>
                  <a:lnTo>
                    <a:pt x="1029" y="169"/>
                  </a:lnTo>
                  <a:lnTo>
                    <a:pt x="1027" y="164"/>
                  </a:lnTo>
                  <a:lnTo>
                    <a:pt x="1015" y="162"/>
                  </a:lnTo>
                  <a:lnTo>
                    <a:pt x="1003" y="159"/>
                  </a:lnTo>
                  <a:close/>
                  <a:moveTo>
                    <a:pt x="894" y="138"/>
                  </a:moveTo>
                  <a:lnTo>
                    <a:pt x="904" y="143"/>
                  </a:lnTo>
                  <a:lnTo>
                    <a:pt x="908" y="145"/>
                  </a:lnTo>
                  <a:lnTo>
                    <a:pt x="991" y="162"/>
                  </a:lnTo>
                  <a:lnTo>
                    <a:pt x="996" y="157"/>
                  </a:lnTo>
                  <a:lnTo>
                    <a:pt x="911" y="141"/>
                  </a:lnTo>
                  <a:lnTo>
                    <a:pt x="906" y="141"/>
                  </a:lnTo>
                  <a:lnTo>
                    <a:pt x="894" y="138"/>
                  </a:lnTo>
                  <a:close/>
                  <a:moveTo>
                    <a:pt x="89" y="131"/>
                  </a:moveTo>
                  <a:lnTo>
                    <a:pt x="26" y="197"/>
                  </a:lnTo>
                  <a:lnTo>
                    <a:pt x="23" y="200"/>
                  </a:lnTo>
                  <a:lnTo>
                    <a:pt x="4" y="219"/>
                  </a:lnTo>
                  <a:lnTo>
                    <a:pt x="0" y="226"/>
                  </a:lnTo>
                  <a:lnTo>
                    <a:pt x="2" y="228"/>
                  </a:lnTo>
                  <a:lnTo>
                    <a:pt x="7" y="226"/>
                  </a:lnTo>
                  <a:lnTo>
                    <a:pt x="78" y="224"/>
                  </a:lnTo>
                  <a:lnTo>
                    <a:pt x="89" y="224"/>
                  </a:lnTo>
                  <a:lnTo>
                    <a:pt x="113" y="221"/>
                  </a:lnTo>
                  <a:lnTo>
                    <a:pt x="118" y="221"/>
                  </a:lnTo>
                  <a:lnTo>
                    <a:pt x="182" y="216"/>
                  </a:lnTo>
                  <a:lnTo>
                    <a:pt x="189" y="212"/>
                  </a:lnTo>
                  <a:lnTo>
                    <a:pt x="118" y="216"/>
                  </a:lnTo>
                  <a:lnTo>
                    <a:pt x="113" y="216"/>
                  </a:lnTo>
                  <a:lnTo>
                    <a:pt x="80" y="219"/>
                  </a:lnTo>
                  <a:lnTo>
                    <a:pt x="68" y="219"/>
                  </a:lnTo>
                  <a:lnTo>
                    <a:pt x="7" y="224"/>
                  </a:lnTo>
                  <a:lnTo>
                    <a:pt x="28" y="202"/>
                  </a:lnTo>
                  <a:lnTo>
                    <a:pt x="30" y="200"/>
                  </a:lnTo>
                  <a:lnTo>
                    <a:pt x="94" y="131"/>
                  </a:lnTo>
                  <a:lnTo>
                    <a:pt x="89" y="131"/>
                  </a:lnTo>
                  <a:close/>
                  <a:moveTo>
                    <a:pt x="861" y="131"/>
                  </a:moveTo>
                  <a:lnTo>
                    <a:pt x="856" y="133"/>
                  </a:lnTo>
                  <a:lnTo>
                    <a:pt x="856" y="133"/>
                  </a:lnTo>
                  <a:lnTo>
                    <a:pt x="871" y="136"/>
                  </a:lnTo>
                  <a:lnTo>
                    <a:pt x="873" y="138"/>
                  </a:lnTo>
                  <a:lnTo>
                    <a:pt x="894" y="141"/>
                  </a:lnTo>
                  <a:lnTo>
                    <a:pt x="885" y="136"/>
                  </a:lnTo>
                  <a:lnTo>
                    <a:pt x="875" y="133"/>
                  </a:lnTo>
                  <a:lnTo>
                    <a:pt x="871" y="133"/>
                  </a:lnTo>
                  <a:lnTo>
                    <a:pt x="861" y="131"/>
                  </a:lnTo>
                  <a:close/>
                  <a:moveTo>
                    <a:pt x="852" y="129"/>
                  </a:moveTo>
                  <a:lnTo>
                    <a:pt x="847" y="131"/>
                  </a:lnTo>
                  <a:lnTo>
                    <a:pt x="852" y="133"/>
                  </a:lnTo>
                  <a:lnTo>
                    <a:pt x="856" y="129"/>
                  </a:lnTo>
                  <a:lnTo>
                    <a:pt x="854" y="129"/>
                  </a:lnTo>
                  <a:lnTo>
                    <a:pt x="852" y="129"/>
                  </a:lnTo>
                  <a:close/>
                  <a:moveTo>
                    <a:pt x="738" y="105"/>
                  </a:moveTo>
                  <a:lnTo>
                    <a:pt x="740" y="110"/>
                  </a:lnTo>
                  <a:lnTo>
                    <a:pt x="755" y="114"/>
                  </a:lnTo>
                  <a:lnTo>
                    <a:pt x="762" y="114"/>
                  </a:lnTo>
                  <a:lnTo>
                    <a:pt x="842" y="131"/>
                  </a:lnTo>
                  <a:lnTo>
                    <a:pt x="842" y="131"/>
                  </a:lnTo>
                  <a:lnTo>
                    <a:pt x="845" y="126"/>
                  </a:lnTo>
                  <a:lnTo>
                    <a:pt x="769" y="112"/>
                  </a:lnTo>
                  <a:lnTo>
                    <a:pt x="762" y="110"/>
                  </a:lnTo>
                  <a:lnTo>
                    <a:pt x="738" y="105"/>
                  </a:lnTo>
                  <a:close/>
                  <a:moveTo>
                    <a:pt x="601" y="79"/>
                  </a:moveTo>
                  <a:lnTo>
                    <a:pt x="589" y="79"/>
                  </a:lnTo>
                  <a:lnTo>
                    <a:pt x="615" y="84"/>
                  </a:lnTo>
                  <a:lnTo>
                    <a:pt x="620" y="86"/>
                  </a:lnTo>
                  <a:lnTo>
                    <a:pt x="660" y="93"/>
                  </a:lnTo>
                  <a:lnTo>
                    <a:pt x="665" y="95"/>
                  </a:lnTo>
                  <a:lnTo>
                    <a:pt x="736" y="110"/>
                  </a:lnTo>
                  <a:lnTo>
                    <a:pt x="733" y="105"/>
                  </a:lnTo>
                  <a:lnTo>
                    <a:pt x="667" y="91"/>
                  </a:lnTo>
                  <a:lnTo>
                    <a:pt x="662" y="91"/>
                  </a:lnTo>
                  <a:lnTo>
                    <a:pt x="622" y="81"/>
                  </a:lnTo>
                  <a:lnTo>
                    <a:pt x="617" y="81"/>
                  </a:lnTo>
                  <a:lnTo>
                    <a:pt x="601" y="79"/>
                  </a:lnTo>
                  <a:close/>
                  <a:moveTo>
                    <a:pt x="153" y="72"/>
                  </a:moveTo>
                  <a:lnTo>
                    <a:pt x="146" y="72"/>
                  </a:lnTo>
                  <a:lnTo>
                    <a:pt x="111" y="107"/>
                  </a:lnTo>
                  <a:lnTo>
                    <a:pt x="108" y="112"/>
                  </a:lnTo>
                  <a:lnTo>
                    <a:pt x="92" y="129"/>
                  </a:lnTo>
                  <a:lnTo>
                    <a:pt x="99" y="129"/>
                  </a:lnTo>
                  <a:lnTo>
                    <a:pt x="108" y="117"/>
                  </a:lnTo>
                  <a:lnTo>
                    <a:pt x="113" y="114"/>
                  </a:lnTo>
                  <a:lnTo>
                    <a:pt x="153" y="72"/>
                  </a:lnTo>
                  <a:close/>
                  <a:moveTo>
                    <a:pt x="544" y="67"/>
                  </a:moveTo>
                  <a:lnTo>
                    <a:pt x="546" y="72"/>
                  </a:lnTo>
                  <a:lnTo>
                    <a:pt x="575" y="76"/>
                  </a:lnTo>
                  <a:lnTo>
                    <a:pt x="589" y="74"/>
                  </a:lnTo>
                  <a:lnTo>
                    <a:pt x="544" y="67"/>
                  </a:lnTo>
                  <a:close/>
                  <a:moveTo>
                    <a:pt x="501" y="57"/>
                  </a:moveTo>
                  <a:lnTo>
                    <a:pt x="499" y="62"/>
                  </a:lnTo>
                  <a:lnTo>
                    <a:pt x="525" y="67"/>
                  </a:lnTo>
                  <a:lnTo>
                    <a:pt x="530" y="67"/>
                  </a:lnTo>
                  <a:lnTo>
                    <a:pt x="542" y="69"/>
                  </a:lnTo>
                  <a:lnTo>
                    <a:pt x="539" y="65"/>
                  </a:lnTo>
                  <a:lnTo>
                    <a:pt x="530" y="62"/>
                  </a:lnTo>
                  <a:lnTo>
                    <a:pt x="525" y="62"/>
                  </a:lnTo>
                  <a:lnTo>
                    <a:pt x="501" y="57"/>
                  </a:lnTo>
                  <a:close/>
                  <a:moveTo>
                    <a:pt x="478" y="53"/>
                  </a:moveTo>
                  <a:lnTo>
                    <a:pt x="459" y="53"/>
                  </a:lnTo>
                  <a:lnTo>
                    <a:pt x="494" y="60"/>
                  </a:lnTo>
                  <a:lnTo>
                    <a:pt x="497" y="57"/>
                  </a:lnTo>
                  <a:lnTo>
                    <a:pt x="478" y="53"/>
                  </a:lnTo>
                  <a:close/>
                  <a:moveTo>
                    <a:pt x="449" y="48"/>
                  </a:moveTo>
                  <a:lnTo>
                    <a:pt x="449" y="50"/>
                  </a:lnTo>
                  <a:lnTo>
                    <a:pt x="461" y="50"/>
                  </a:lnTo>
                  <a:lnTo>
                    <a:pt x="449" y="48"/>
                  </a:lnTo>
                  <a:close/>
                  <a:moveTo>
                    <a:pt x="184" y="34"/>
                  </a:moveTo>
                  <a:lnTo>
                    <a:pt x="151" y="67"/>
                  </a:lnTo>
                  <a:lnTo>
                    <a:pt x="158" y="67"/>
                  </a:lnTo>
                  <a:lnTo>
                    <a:pt x="187" y="36"/>
                  </a:lnTo>
                  <a:lnTo>
                    <a:pt x="184" y="34"/>
                  </a:lnTo>
                  <a:close/>
                  <a:moveTo>
                    <a:pt x="203" y="12"/>
                  </a:moveTo>
                  <a:lnTo>
                    <a:pt x="187" y="29"/>
                  </a:lnTo>
                  <a:lnTo>
                    <a:pt x="191" y="34"/>
                  </a:lnTo>
                  <a:lnTo>
                    <a:pt x="203" y="19"/>
                  </a:lnTo>
                  <a:lnTo>
                    <a:pt x="203" y="12"/>
                  </a:lnTo>
                  <a:close/>
                  <a:moveTo>
                    <a:pt x="213" y="3"/>
                  </a:moveTo>
                  <a:lnTo>
                    <a:pt x="208" y="8"/>
                  </a:lnTo>
                  <a:lnTo>
                    <a:pt x="208" y="8"/>
                  </a:lnTo>
                  <a:lnTo>
                    <a:pt x="210" y="10"/>
                  </a:lnTo>
                  <a:lnTo>
                    <a:pt x="215" y="8"/>
                  </a:lnTo>
                  <a:lnTo>
                    <a:pt x="215" y="3"/>
                  </a:lnTo>
                  <a:lnTo>
                    <a:pt x="213" y="3"/>
                  </a:lnTo>
                  <a:close/>
                  <a:moveTo>
                    <a:pt x="227" y="3"/>
                  </a:moveTo>
                  <a:lnTo>
                    <a:pt x="224" y="5"/>
                  </a:lnTo>
                  <a:lnTo>
                    <a:pt x="269" y="15"/>
                  </a:lnTo>
                  <a:lnTo>
                    <a:pt x="274" y="17"/>
                  </a:lnTo>
                  <a:lnTo>
                    <a:pt x="319" y="24"/>
                  </a:lnTo>
                  <a:lnTo>
                    <a:pt x="324" y="27"/>
                  </a:lnTo>
                  <a:lnTo>
                    <a:pt x="440" y="50"/>
                  </a:lnTo>
                  <a:lnTo>
                    <a:pt x="447" y="46"/>
                  </a:lnTo>
                  <a:lnTo>
                    <a:pt x="321" y="22"/>
                  </a:lnTo>
                  <a:lnTo>
                    <a:pt x="317" y="19"/>
                  </a:lnTo>
                  <a:lnTo>
                    <a:pt x="274" y="12"/>
                  </a:lnTo>
                  <a:lnTo>
                    <a:pt x="269" y="10"/>
                  </a:lnTo>
                  <a:lnTo>
                    <a:pt x="227" y="3"/>
                  </a:lnTo>
                  <a:close/>
                  <a:moveTo>
                    <a:pt x="217" y="0"/>
                  </a:moveTo>
                  <a:lnTo>
                    <a:pt x="217" y="0"/>
                  </a:lnTo>
                  <a:lnTo>
                    <a:pt x="220" y="3"/>
                  </a:lnTo>
                  <a:lnTo>
                    <a:pt x="222" y="0"/>
                  </a:lnTo>
                  <a:lnTo>
                    <a:pt x="217" y="0"/>
                  </a:lnTo>
                  <a:lnTo>
                    <a:pt x="217"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9" name="Freeform 19"/>
            <p:cNvSpPr>
              <a:spLocks noEditPoints="1"/>
            </p:cNvSpPr>
            <p:nvPr/>
          </p:nvSpPr>
          <p:spPr bwMode="auto">
            <a:xfrm>
              <a:off x="8096449" y="3155224"/>
              <a:ext cx="1874950" cy="370826"/>
            </a:xfrm>
            <a:custGeom>
              <a:avLst/>
              <a:gdLst>
                <a:gd name="T0" fmla="*/ 220 w 1048"/>
                <a:gd name="T1" fmla="*/ 212 h 228"/>
                <a:gd name="T2" fmla="*/ 291 w 1048"/>
                <a:gd name="T3" fmla="*/ 207 h 228"/>
                <a:gd name="T4" fmla="*/ 291 w 1048"/>
                <a:gd name="T5" fmla="*/ 212 h 228"/>
                <a:gd name="T6" fmla="*/ 364 w 1048"/>
                <a:gd name="T7" fmla="*/ 207 h 228"/>
                <a:gd name="T8" fmla="*/ 381 w 1048"/>
                <a:gd name="T9" fmla="*/ 207 h 228"/>
                <a:gd name="T10" fmla="*/ 404 w 1048"/>
                <a:gd name="T11" fmla="*/ 205 h 228"/>
                <a:gd name="T12" fmla="*/ 442 w 1048"/>
                <a:gd name="T13" fmla="*/ 202 h 228"/>
                <a:gd name="T14" fmla="*/ 447 w 1048"/>
                <a:gd name="T15" fmla="*/ 197 h 228"/>
                <a:gd name="T16" fmla="*/ 466 w 1048"/>
                <a:gd name="T17" fmla="*/ 197 h 228"/>
                <a:gd name="T18" fmla="*/ 527 w 1048"/>
                <a:gd name="T19" fmla="*/ 197 h 228"/>
                <a:gd name="T20" fmla="*/ 530 w 1048"/>
                <a:gd name="T21" fmla="*/ 193 h 228"/>
                <a:gd name="T22" fmla="*/ 572 w 1048"/>
                <a:gd name="T23" fmla="*/ 195 h 228"/>
                <a:gd name="T24" fmla="*/ 587 w 1048"/>
                <a:gd name="T25" fmla="*/ 195 h 228"/>
                <a:gd name="T26" fmla="*/ 613 w 1048"/>
                <a:gd name="T27" fmla="*/ 188 h 228"/>
                <a:gd name="T28" fmla="*/ 598 w 1048"/>
                <a:gd name="T29" fmla="*/ 193 h 228"/>
                <a:gd name="T30" fmla="*/ 778 w 1048"/>
                <a:gd name="T31" fmla="*/ 178 h 228"/>
                <a:gd name="T32" fmla="*/ 778 w 1048"/>
                <a:gd name="T33" fmla="*/ 178 h 228"/>
                <a:gd name="T34" fmla="*/ 795 w 1048"/>
                <a:gd name="T35" fmla="*/ 178 h 228"/>
                <a:gd name="T36" fmla="*/ 795 w 1048"/>
                <a:gd name="T37" fmla="*/ 178 h 228"/>
                <a:gd name="T38" fmla="*/ 826 w 1048"/>
                <a:gd name="T39" fmla="*/ 178 h 228"/>
                <a:gd name="T40" fmla="*/ 859 w 1048"/>
                <a:gd name="T41" fmla="*/ 174 h 228"/>
                <a:gd name="T42" fmla="*/ 856 w 1048"/>
                <a:gd name="T43" fmla="*/ 178 h 228"/>
                <a:gd name="T44" fmla="*/ 942 w 1048"/>
                <a:gd name="T45" fmla="*/ 174 h 228"/>
                <a:gd name="T46" fmla="*/ 1046 w 1048"/>
                <a:gd name="T47" fmla="*/ 167 h 228"/>
                <a:gd name="T48" fmla="*/ 979 w 1048"/>
                <a:gd name="T49" fmla="*/ 167 h 228"/>
                <a:gd name="T50" fmla="*/ 1032 w 1048"/>
                <a:gd name="T51" fmla="*/ 164 h 228"/>
                <a:gd name="T52" fmla="*/ 982 w 1048"/>
                <a:gd name="T53" fmla="*/ 171 h 228"/>
                <a:gd name="T54" fmla="*/ 1003 w 1048"/>
                <a:gd name="T55" fmla="*/ 159 h 228"/>
                <a:gd name="T56" fmla="*/ 996 w 1048"/>
                <a:gd name="T57" fmla="*/ 157 h 228"/>
                <a:gd name="T58" fmla="*/ 26 w 1048"/>
                <a:gd name="T59" fmla="*/ 197 h 228"/>
                <a:gd name="T60" fmla="*/ 7 w 1048"/>
                <a:gd name="T61" fmla="*/ 226 h 228"/>
                <a:gd name="T62" fmla="*/ 182 w 1048"/>
                <a:gd name="T63" fmla="*/ 216 h 228"/>
                <a:gd name="T64" fmla="*/ 68 w 1048"/>
                <a:gd name="T65" fmla="*/ 219 h 228"/>
                <a:gd name="T66" fmla="*/ 89 w 1048"/>
                <a:gd name="T67" fmla="*/ 131 h 228"/>
                <a:gd name="T68" fmla="*/ 873 w 1048"/>
                <a:gd name="T69" fmla="*/ 138 h 228"/>
                <a:gd name="T70" fmla="*/ 861 w 1048"/>
                <a:gd name="T71" fmla="*/ 131 h 228"/>
                <a:gd name="T72" fmla="*/ 854 w 1048"/>
                <a:gd name="T73" fmla="*/ 129 h 228"/>
                <a:gd name="T74" fmla="*/ 762 w 1048"/>
                <a:gd name="T75" fmla="*/ 114 h 228"/>
                <a:gd name="T76" fmla="*/ 762 w 1048"/>
                <a:gd name="T77" fmla="*/ 110 h 228"/>
                <a:gd name="T78" fmla="*/ 620 w 1048"/>
                <a:gd name="T79" fmla="*/ 86 h 228"/>
                <a:gd name="T80" fmla="*/ 667 w 1048"/>
                <a:gd name="T81" fmla="*/ 91 h 228"/>
                <a:gd name="T82" fmla="*/ 153 w 1048"/>
                <a:gd name="T83" fmla="*/ 72 h 228"/>
                <a:gd name="T84" fmla="*/ 99 w 1048"/>
                <a:gd name="T85" fmla="*/ 129 h 228"/>
                <a:gd name="T86" fmla="*/ 546 w 1048"/>
                <a:gd name="T87" fmla="*/ 72 h 228"/>
                <a:gd name="T88" fmla="*/ 499 w 1048"/>
                <a:gd name="T89" fmla="*/ 62 h 228"/>
                <a:gd name="T90" fmla="*/ 530 w 1048"/>
                <a:gd name="T91" fmla="*/ 62 h 228"/>
                <a:gd name="T92" fmla="*/ 494 w 1048"/>
                <a:gd name="T93" fmla="*/ 60 h 228"/>
                <a:gd name="T94" fmla="*/ 461 w 1048"/>
                <a:gd name="T95" fmla="*/ 50 h 228"/>
                <a:gd name="T96" fmla="*/ 187 w 1048"/>
                <a:gd name="T97" fmla="*/ 36 h 228"/>
                <a:gd name="T98" fmla="*/ 203 w 1048"/>
                <a:gd name="T99" fmla="*/ 19 h 228"/>
                <a:gd name="T100" fmla="*/ 210 w 1048"/>
                <a:gd name="T101" fmla="*/ 10 h 228"/>
                <a:gd name="T102" fmla="*/ 224 w 1048"/>
                <a:gd name="T103" fmla="*/ 5 h 228"/>
                <a:gd name="T104" fmla="*/ 440 w 1048"/>
                <a:gd name="T105" fmla="*/ 50 h 228"/>
                <a:gd name="T106" fmla="*/ 269 w 1048"/>
                <a:gd name="T107" fmla="*/ 10 h 228"/>
                <a:gd name="T108" fmla="*/ 222 w 1048"/>
                <a:gd name="T10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8" h="228">
                  <a:moveTo>
                    <a:pt x="194" y="214"/>
                  </a:moveTo>
                  <a:lnTo>
                    <a:pt x="189" y="216"/>
                  </a:lnTo>
                  <a:lnTo>
                    <a:pt x="194" y="216"/>
                  </a:lnTo>
                  <a:lnTo>
                    <a:pt x="194" y="214"/>
                  </a:lnTo>
                  <a:moveTo>
                    <a:pt x="220" y="212"/>
                  </a:moveTo>
                  <a:lnTo>
                    <a:pt x="196" y="212"/>
                  </a:lnTo>
                  <a:lnTo>
                    <a:pt x="196" y="216"/>
                  </a:lnTo>
                  <a:lnTo>
                    <a:pt x="224" y="214"/>
                  </a:lnTo>
                  <a:lnTo>
                    <a:pt x="220" y="212"/>
                  </a:lnTo>
                  <a:moveTo>
                    <a:pt x="291" y="207"/>
                  </a:moveTo>
                  <a:lnTo>
                    <a:pt x="286" y="207"/>
                  </a:lnTo>
                  <a:lnTo>
                    <a:pt x="281" y="207"/>
                  </a:lnTo>
                  <a:lnTo>
                    <a:pt x="224" y="209"/>
                  </a:lnTo>
                  <a:lnTo>
                    <a:pt x="229" y="214"/>
                  </a:lnTo>
                  <a:lnTo>
                    <a:pt x="291" y="212"/>
                  </a:lnTo>
                  <a:lnTo>
                    <a:pt x="291" y="207"/>
                  </a:lnTo>
                  <a:moveTo>
                    <a:pt x="359" y="202"/>
                  </a:moveTo>
                  <a:lnTo>
                    <a:pt x="295" y="207"/>
                  </a:lnTo>
                  <a:lnTo>
                    <a:pt x="295" y="212"/>
                  </a:lnTo>
                  <a:lnTo>
                    <a:pt x="364" y="207"/>
                  </a:lnTo>
                  <a:lnTo>
                    <a:pt x="359" y="202"/>
                  </a:lnTo>
                  <a:moveTo>
                    <a:pt x="381" y="202"/>
                  </a:moveTo>
                  <a:lnTo>
                    <a:pt x="366" y="202"/>
                  </a:lnTo>
                  <a:lnTo>
                    <a:pt x="371" y="207"/>
                  </a:lnTo>
                  <a:lnTo>
                    <a:pt x="381" y="207"/>
                  </a:lnTo>
                  <a:lnTo>
                    <a:pt x="381" y="202"/>
                  </a:lnTo>
                  <a:moveTo>
                    <a:pt x="402" y="200"/>
                  </a:moveTo>
                  <a:lnTo>
                    <a:pt x="385" y="202"/>
                  </a:lnTo>
                  <a:lnTo>
                    <a:pt x="385" y="205"/>
                  </a:lnTo>
                  <a:lnTo>
                    <a:pt x="404" y="205"/>
                  </a:lnTo>
                  <a:lnTo>
                    <a:pt x="402" y="200"/>
                  </a:lnTo>
                  <a:moveTo>
                    <a:pt x="437" y="197"/>
                  </a:moveTo>
                  <a:lnTo>
                    <a:pt x="407" y="200"/>
                  </a:lnTo>
                  <a:lnTo>
                    <a:pt x="411" y="205"/>
                  </a:lnTo>
                  <a:lnTo>
                    <a:pt x="442" y="202"/>
                  </a:lnTo>
                  <a:lnTo>
                    <a:pt x="437" y="197"/>
                  </a:lnTo>
                  <a:moveTo>
                    <a:pt x="447" y="197"/>
                  </a:moveTo>
                  <a:lnTo>
                    <a:pt x="442" y="197"/>
                  </a:lnTo>
                  <a:lnTo>
                    <a:pt x="447" y="202"/>
                  </a:lnTo>
                  <a:lnTo>
                    <a:pt x="447" y="197"/>
                  </a:lnTo>
                  <a:moveTo>
                    <a:pt x="466" y="197"/>
                  </a:moveTo>
                  <a:lnTo>
                    <a:pt x="452" y="197"/>
                  </a:lnTo>
                  <a:lnTo>
                    <a:pt x="452" y="202"/>
                  </a:lnTo>
                  <a:lnTo>
                    <a:pt x="466" y="202"/>
                  </a:lnTo>
                  <a:lnTo>
                    <a:pt x="466" y="197"/>
                  </a:lnTo>
                  <a:moveTo>
                    <a:pt x="525" y="193"/>
                  </a:moveTo>
                  <a:lnTo>
                    <a:pt x="471" y="197"/>
                  </a:lnTo>
                  <a:lnTo>
                    <a:pt x="471" y="200"/>
                  </a:lnTo>
                  <a:lnTo>
                    <a:pt x="520" y="197"/>
                  </a:lnTo>
                  <a:lnTo>
                    <a:pt x="527" y="197"/>
                  </a:lnTo>
                  <a:lnTo>
                    <a:pt x="525" y="193"/>
                  </a:lnTo>
                  <a:moveTo>
                    <a:pt x="572" y="190"/>
                  </a:moveTo>
                  <a:lnTo>
                    <a:pt x="537" y="193"/>
                  </a:lnTo>
                  <a:lnTo>
                    <a:pt x="534" y="193"/>
                  </a:lnTo>
                  <a:lnTo>
                    <a:pt x="530" y="193"/>
                  </a:lnTo>
                  <a:lnTo>
                    <a:pt x="530" y="193"/>
                  </a:lnTo>
                  <a:lnTo>
                    <a:pt x="532" y="197"/>
                  </a:lnTo>
                  <a:lnTo>
                    <a:pt x="534" y="197"/>
                  </a:lnTo>
                  <a:lnTo>
                    <a:pt x="537" y="197"/>
                  </a:lnTo>
                  <a:lnTo>
                    <a:pt x="572" y="195"/>
                  </a:lnTo>
                  <a:lnTo>
                    <a:pt x="572" y="190"/>
                  </a:lnTo>
                  <a:moveTo>
                    <a:pt x="587" y="190"/>
                  </a:moveTo>
                  <a:lnTo>
                    <a:pt x="577" y="190"/>
                  </a:lnTo>
                  <a:lnTo>
                    <a:pt x="577" y="195"/>
                  </a:lnTo>
                  <a:lnTo>
                    <a:pt x="587" y="195"/>
                  </a:lnTo>
                  <a:lnTo>
                    <a:pt x="587" y="195"/>
                  </a:lnTo>
                  <a:lnTo>
                    <a:pt x="587" y="190"/>
                  </a:lnTo>
                  <a:moveTo>
                    <a:pt x="676" y="186"/>
                  </a:moveTo>
                  <a:lnTo>
                    <a:pt x="617" y="188"/>
                  </a:lnTo>
                  <a:lnTo>
                    <a:pt x="613" y="188"/>
                  </a:lnTo>
                  <a:lnTo>
                    <a:pt x="608" y="188"/>
                  </a:lnTo>
                  <a:lnTo>
                    <a:pt x="596" y="190"/>
                  </a:lnTo>
                  <a:lnTo>
                    <a:pt x="589" y="190"/>
                  </a:lnTo>
                  <a:lnTo>
                    <a:pt x="591" y="193"/>
                  </a:lnTo>
                  <a:lnTo>
                    <a:pt x="598" y="193"/>
                  </a:lnTo>
                  <a:lnTo>
                    <a:pt x="610" y="193"/>
                  </a:lnTo>
                  <a:lnTo>
                    <a:pt x="615" y="193"/>
                  </a:lnTo>
                  <a:lnTo>
                    <a:pt x="705" y="188"/>
                  </a:lnTo>
                  <a:lnTo>
                    <a:pt x="676" y="186"/>
                  </a:lnTo>
                  <a:moveTo>
                    <a:pt x="778" y="178"/>
                  </a:moveTo>
                  <a:lnTo>
                    <a:pt x="705" y="183"/>
                  </a:lnTo>
                  <a:lnTo>
                    <a:pt x="733" y="186"/>
                  </a:lnTo>
                  <a:lnTo>
                    <a:pt x="776" y="183"/>
                  </a:lnTo>
                  <a:lnTo>
                    <a:pt x="778" y="181"/>
                  </a:lnTo>
                  <a:lnTo>
                    <a:pt x="778" y="178"/>
                  </a:lnTo>
                  <a:moveTo>
                    <a:pt x="830" y="178"/>
                  </a:moveTo>
                  <a:lnTo>
                    <a:pt x="830" y="181"/>
                  </a:lnTo>
                  <a:lnTo>
                    <a:pt x="840" y="181"/>
                  </a:lnTo>
                  <a:lnTo>
                    <a:pt x="830" y="178"/>
                  </a:lnTo>
                  <a:moveTo>
                    <a:pt x="795" y="178"/>
                  </a:moveTo>
                  <a:lnTo>
                    <a:pt x="790" y="178"/>
                  </a:lnTo>
                  <a:lnTo>
                    <a:pt x="785" y="183"/>
                  </a:lnTo>
                  <a:lnTo>
                    <a:pt x="785" y="183"/>
                  </a:lnTo>
                  <a:lnTo>
                    <a:pt x="788" y="183"/>
                  </a:lnTo>
                  <a:lnTo>
                    <a:pt x="795" y="178"/>
                  </a:lnTo>
                  <a:moveTo>
                    <a:pt x="821" y="176"/>
                  </a:moveTo>
                  <a:lnTo>
                    <a:pt x="802" y="178"/>
                  </a:lnTo>
                  <a:lnTo>
                    <a:pt x="795" y="183"/>
                  </a:lnTo>
                  <a:lnTo>
                    <a:pt x="826" y="181"/>
                  </a:lnTo>
                  <a:lnTo>
                    <a:pt x="826" y="178"/>
                  </a:lnTo>
                  <a:lnTo>
                    <a:pt x="821" y="176"/>
                  </a:lnTo>
                  <a:moveTo>
                    <a:pt x="925" y="171"/>
                  </a:moveTo>
                  <a:lnTo>
                    <a:pt x="880" y="174"/>
                  </a:lnTo>
                  <a:lnTo>
                    <a:pt x="873" y="174"/>
                  </a:lnTo>
                  <a:lnTo>
                    <a:pt x="859" y="174"/>
                  </a:lnTo>
                  <a:lnTo>
                    <a:pt x="854" y="174"/>
                  </a:lnTo>
                  <a:lnTo>
                    <a:pt x="847" y="176"/>
                  </a:lnTo>
                  <a:lnTo>
                    <a:pt x="842" y="176"/>
                  </a:lnTo>
                  <a:lnTo>
                    <a:pt x="840" y="176"/>
                  </a:lnTo>
                  <a:lnTo>
                    <a:pt x="856" y="178"/>
                  </a:lnTo>
                  <a:lnTo>
                    <a:pt x="856" y="178"/>
                  </a:lnTo>
                  <a:lnTo>
                    <a:pt x="871" y="178"/>
                  </a:lnTo>
                  <a:lnTo>
                    <a:pt x="875" y="178"/>
                  </a:lnTo>
                  <a:lnTo>
                    <a:pt x="942" y="174"/>
                  </a:lnTo>
                  <a:lnTo>
                    <a:pt x="942" y="174"/>
                  </a:lnTo>
                  <a:lnTo>
                    <a:pt x="925" y="171"/>
                  </a:lnTo>
                  <a:moveTo>
                    <a:pt x="1046" y="167"/>
                  </a:moveTo>
                  <a:lnTo>
                    <a:pt x="1046" y="169"/>
                  </a:lnTo>
                  <a:lnTo>
                    <a:pt x="1048" y="169"/>
                  </a:lnTo>
                  <a:lnTo>
                    <a:pt x="1046" y="167"/>
                  </a:lnTo>
                  <a:moveTo>
                    <a:pt x="979" y="167"/>
                  </a:moveTo>
                  <a:lnTo>
                    <a:pt x="946" y="169"/>
                  </a:lnTo>
                  <a:lnTo>
                    <a:pt x="968" y="171"/>
                  </a:lnTo>
                  <a:lnTo>
                    <a:pt x="972" y="171"/>
                  </a:lnTo>
                  <a:lnTo>
                    <a:pt x="979" y="167"/>
                  </a:lnTo>
                  <a:moveTo>
                    <a:pt x="1032" y="164"/>
                  </a:moveTo>
                  <a:lnTo>
                    <a:pt x="1032" y="169"/>
                  </a:lnTo>
                  <a:lnTo>
                    <a:pt x="1036" y="169"/>
                  </a:lnTo>
                  <a:lnTo>
                    <a:pt x="1041" y="167"/>
                  </a:lnTo>
                  <a:lnTo>
                    <a:pt x="1032" y="164"/>
                  </a:lnTo>
                  <a:moveTo>
                    <a:pt x="1003" y="159"/>
                  </a:moveTo>
                  <a:lnTo>
                    <a:pt x="996" y="162"/>
                  </a:lnTo>
                  <a:lnTo>
                    <a:pt x="1015" y="167"/>
                  </a:lnTo>
                  <a:lnTo>
                    <a:pt x="989" y="167"/>
                  </a:lnTo>
                  <a:lnTo>
                    <a:pt x="982" y="171"/>
                  </a:lnTo>
                  <a:lnTo>
                    <a:pt x="1015" y="169"/>
                  </a:lnTo>
                  <a:lnTo>
                    <a:pt x="1029" y="169"/>
                  </a:lnTo>
                  <a:lnTo>
                    <a:pt x="1027" y="164"/>
                  </a:lnTo>
                  <a:lnTo>
                    <a:pt x="1015" y="162"/>
                  </a:lnTo>
                  <a:lnTo>
                    <a:pt x="1003" y="159"/>
                  </a:lnTo>
                  <a:moveTo>
                    <a:pt x="894" y="138"/>
                  </a:moveTo>
                  <a:lnTo>
                    <a:pt x="904" y="143"/>
                  </a:lnTo>
                  <a:lnTo>
                    <a:pt x="908" y="145"/>
                  </a:lnTo>
                  <a:lnTo>
                    <a:pt x="991" y="162"/>
                  </a:lnTo>
                  <a:lnTo>
                    <a:pt x="996" y="157"/>
                  </a:lnTo>
                  <a:lnTo>
                    <a:pt x="911" y="141"/>
                  </a:lnTo>
                  <a:lnTo>
                    <a:pt x="906" y="141"/>
                  </a:lnTo>
                  <a:lnTo>
                    <a:pt x="894" y="138"/>
                  </a:lnTo>
                  <a:moveTo>
                    <a:pt x="89" y="131"/>
                  </a:moveTo>
                  <a:lnTo>
                    <a:pt x="26" y="197"/>
                  </a:lnTo>
                  <a:lnTo>
                    <a:pt x="23" y="200"/>
                  </a:lnTo>
                  <a:lnTo>
                    <a:pt x="4" y="219"/>
                  </a:lnTo>
                  <a:lnTo>
                    <a:pt x="0" y="226"/>
                  </a:lnTo>
                  <a:lnTo>
                    <a:pt x="2" y="228"/>
                  </a:lnTo>
                  <a:lnTo>
                    <a:pt x="7" y="226"/>
                  </a:lnTo>
                  <a:lnTo>
                    <a:pt x="78" y="224"/>
                  </a:lnTo>
                  <a:lnTo>
                    <a:pt x="89" y="224"/>
                  </a:lnTo>
                  <a:lnTo>
                    <a:pt x="113" y="221"/>
                  </a:lnTo>
                  <a:lnTo>
                    <a:pt x="118" y="221"/>
                  </a:lnTo>
                  <a:lnTo>
                    <a:pt x="182" y="216"/>
                  </a:lnTo>
                  <a:lnTo>
                    <a:pt x="189" y="212"/>
                  </a:lnTo>
                  <a:lnTo>
                    <a:pt x="118" y="216"/>
                  </a:lnTo>
                  <a:lnTo>
                    <a:pt x="113" y="216"/>
                  </a:lnTo>
                  <a:lnTo>
                    <a:pt x="80" y="219"/>
                  </a:lnTo>
                  <a:lnTo>
                    <a:pt x="68" y="219"/>
                  </a:lnTo>
                  <a:lnTo>
                    <a:pt x="7" y="224"/>
                  </a:lnTo>
                  <a:lnTo>
                    <a:pt x="28" y="202"/>
                  </a:lnTo>
                  <a:lnTo>
                    <a:pt x="30" y="200"/>
                  </a:lnTo>
                  <a:lnTo>
                    <a:pt x="94" y="131"/>
                  </a:lnTo>
                  <a:lnTo>
                    <a:pt x="89" y="131"/>
                  </a:lnTo>
                  <a:moveTo>
                    <a:pt x="861" y="131"/>
                  </a:moveTo>
                  <a:lnTo>
                    <a:pt x="856" y="133"/>
                  </a:lnTo>
                  <a:lnTo>
                    <a:pt x="856" y="133"/>
                  </a:lnTo>
                  <a:lnTo>
                    <a:pt x="871" y="136"/>
                  </a:lnTo>
                  <a:lnTo>
                    <a:pt x="873" y="138"/>
                  </a:lnTo>
                  <a:lnTo>
                    <a:pt x="894" y="141"/>
                  </a:lnTo>
                  <a:lnTo>
                    <a:pt x="885" y="136"/>
                  </a:lnTo>
                  <a:lnTo>
                    <a:pt x="875" y="133"/>
                  </a:lnTo>
                  <a:lnTo>
                    <a:pt x="871" y="133"/>
                  </a:lnTo>
                  <a:lnTo>
                    <a:pt x="861" y="131"/>
                  </a:lnTo>
                  <a:moveTo>
                    <a:pt x="852" y="129"/>
                  </a:moveTo>
                  <a:lnTo>
                    <a:pt x="847" y="131"/>
                  </a:lnTo>
                  <a:lnTo>
                    <a:pt x="852" y="133"/>
                  </a:lnTo>
                  <a:lnTo>
                    <a:pt x="856" y="129"/>
                  </a:lnTo>
                  <a:lnTo>
                    <a:pt x="854" y="129"/>
                  </a:lnTo>
                  <a:lnTo>
                    <a:pt x="852" y="129"/>
                  </a:lnTo>
                  <a:moveTo>
                    <a:pt x="738" y="105"/>
                  </a:moveTo>
                  <a:lnTo>
                    <a:pt x="740" y="110"/>
                  </a:lnTo>
                  <a:lnTo>
                    <a:pt x="755" y="114"/>
                  </a:lnTo>
                  <a:lnTo>
                    <a:pt x="762" y="114"/>
                  </a:lnTo>
                  <a:lnTo>
                    <a:pt x="842" y="131"/>
                  </a:lnTo>
                  <a:lnTo>
                    <a:pt x="842" y="131"/>
                  </a:lnTo>
                  <a:lnTo>
                    <a:pt x="845" y="126"/>
                  </a:lnTo>
                  <a:lnTo>
                    <a:pt x="769" y="112"/>
                  </a:lnTo>
                  <a:lnTo>
                    <a:pt x="762" y="110"/>
                  </a:lnTo>
                  <a:lnTo>
                    <a:pt x="738" y="105"/>
                  </a:lnTo>
                  <a:moveTo>
                    <a:pt x="601" y="79"/>
                  </a:moveTo>
                  <a:lnTo>
                    <a:pt x="589" y="79"/>
                  </a:lnTo>
                  <a:lnTo>
                    <a:pt x="615" y="84"/>
                  </a:lnTo>
                  <a:lnTo>
                    <a:pt x="620" y="86"/>
                  </a:lnTo>
                  <a:lnTo>
                    <a:pt x="660" y="93"/>
                  </a:lnTo>
                  <a:lnTo>
                    <a:pt x="665" y="95"/>
                  </a:lnTo>
                  <a:lnTo>
                    <a:pt x="736" y="110"/>
                  </a:lnTo>
                  <a:lnTo>
                    <a:pt x="733" y="105"/>
                  </a:lnTo>
                  <a:lnTo>
                    <a:pt x="667" y="91"/>
                  </a:lnTo>
                  <a:lnTo>
                    <a:pt x="662" y="91"/>
                  </a:lnTo>
                  <a:lnTo>
                    <a:pt x="622" y="81"/>
                  </a:lnTo>
                  <a:lnTo>
                    <a:pt x="617" y="81"/>
                  </a:lnTo>
                  <a:lnTo>
                    <a:pt x="601" y="79"/>
                  </a:lnTo>
                  <a:moveTo>
                    <a:pt x="153" y="72"/>
                  </a:moveTo>
                  <a:lnTo>
                    <a:pt x="146" y="72"/>
                  </a:lnTo>
                  <a:lnTo>
                    <a:pt x="111" y="107"/>
                  </a:lnTo>
                  <a:lnTo>
                    <a:pt x="108" y="112"/>
                  </a:lnTo>
                  <a:lnTo>
                    <a:pt x="92" y="129"/>
                  </a:lnTo>
                  <a:lnTo>
                    <a:pt x="99" y="129"/>
                  </a:lnTo>
                  <a:lnTo>
                    <a:pt x="108" y="117"/>
                  </a:lnTo>
                  <a:lnTo>
                    <a:pt x="113" y="114"/>
                  </a:lnTo>
                  <a:lnTo>
                    <a:pt x="153" y="72"/>
                  </a:lnTo>
                  <a:moveTo>
                    <a:pt x="544" y="67"/>
                  </a:moveTo>
                  <a:lnTo>
                    <a:pt x="546" y="72"/>
                  </a:lnTo>
                  <a:lnTo>
                    <a:pt x="575" y="76"/>
                  </a:lnTo>
                  <a:lnTo>
                    <a:pt x="589" y="74"/>
                  </a:lnTo>
                  <a:lnTo>
                    <a:pt x="544" y="67"/>
                  </a:lnTo>
                  <a:moveTo>
                    <a:pt x="501" y="57"/>
                  </a:moveTo>
                  <a:lnTo>
                    <a:pt x="499" y="62"/>
                  </a:lnTo>
                  <a:lnTo>
                    <a:pt x="525" y="67"/>
                  </a:lnTo>
                  <a:lnTo>
                    <a:pt x="530" y="67"/>
                  </a:lnTo>
                  <a:lnTo>
                    <a:pt x="542" y="69"/>
                  </a:lnTo>
                  <a:lnTo>
                    <a:pt x="539" y="65"/>
                  </a:lnTo>
                  <a:lnTo>
                    <a:pt x="530" y="62"/>
                  </a:lnTo>
                  <a:lnTo>
                    <a:pt x="525" y="62"/>
                  </a:lnTo>
                  <a:lnTo>
                    <a:pt x="501" y="57"/>
                  </a:lnTo>
                  <a:moveTo>
                    <a:pt x="478" y="53"/>
                  </a:moveTo>
                  <a:lnTo>
                    <a:pt x="459" y="53"/>
                  </a:lnTo>
                  <a:lnTo>
                    <a:pt x="494" y="60"/>
                  </a:lnTo>
                  <a:lnTo>
                    <a:pt x="497" y="57"/>
                  </a:lnTo>
                  <a:lnTo>
                    <a:pt x="478" y="53"/>
                  </a:lnTo>
                  <a:moveTo>
                    <a:pt x="449" y="48"/>
                  </a:moveTo>
                  <a:lnTo>
                    <a:pt x="449" y="50"/>
                  </a:lnTo>
                  <a:lnTo>
                    <a:pt x="461" y="50"/>
                  </a:lnTo>
                  <a:lnTo>
                    <a:pt x="449" y="48"/>
                  </a:lnTo>
                  <a:moveTo>
                    <a:pt x="184" y="34"/>
                  </a:moveTo>
                  <a:lnTo>
                    <a:pt x="151" y="67"/>
                  </a:lnTo>
                  <a:lnTo>
                    <a:pt x="158" y="67"/>
                  </a:lnTo>
                  <a:lnTo>
                    <a:pt x="187" y="36"/>
                  </a:lnTo>
                  <a:lnTo>
                    <a:pt x="184" y="34"/>
                  </a:lnTo>
                  <a:moveTo>
                    <a:pt x="203" y="12"/>
                  </a:moveTo>
                  <a:lnTo>
                    <a:pt x="187" y="29"/>
                  </a:lnTo>
                  <a:lnTo>
                    <a:pt x="191" y="34"/>
                  </a:lnTo>
                  <a:lnTo>
                    <a:pt x="203" y="19"/>
                  </a:lnTo>
                  <a:lnTo>
                    <a:pt x="203" y="12"/>
                  </a:lnTo>
                  <a:moveTo>
                    <a:pt x="213" y="3"/>
                  </a:moveTo>
                  <a:lnTo>
                    <a:pt x="208" y="8"/>
                  </a:lnTo>
                  <a:lnTo>
                    <a:pt x="208" y="8"/>
                  </a:lnTo>
                  <a:lnTo>
                    <a:pt x="210" y="10"/>
                  </a:lnTo>
                  <a:lnTo>
                    <a:pt x="215" y="8"/>
                  </a:lnTo>
                  <a:lnTo>
                    <a:pt x="215" y="3"/>
                  </a:lnTo>
                  <a:lnTo>
                    <a:pt x="213" y="3"/>
                  </a:lnTo>
                  <a:moveTo>
                    <a:pt x="227" y="3"/>
                  </a:moveTo>
                  <a:lnTo>
                    <a:pt x="224" y="5"/>
                  </a:lnTo>
                  <a:lnTo>
                    <a:pt x="269" y="15"/>
                  </a:lnTo>
                  <a:lnTo>
                    <a:pt x="274" y="17"/>
                  </a:lnTo>
                  <a:lnTo>
                    <a:pt x="319" y="24"/>
                  </a:lnTo>
                  <a:lnTo>
                    <a:pt x="324" y="27"/>
                  </a:lnTo>
                  <a:lnTo>
                    <a:pt x="440" y="50"/>
                  </a:lnTo>
                  <a:lnTo>
                    <a:pt x="447" y="46"/>
                  </a:lnTo>
                  <a:lnTo>
                    <a:pt x="321" y="22"/>
                  </a:lnTo>
                  <a:lnTo>
                    <a:pt x="317" y="19"/>
                  </a:lnTo>
                  <a:lnTo>
                    <a:pt x="274" y="12"/>
                  </a:lnTo>
                  <a:lnTo>
                    <a:pt x="269" y="10"/>
                  </a:lnTo>
                  <a:lnTo>
                    <a:pt x="227" y="3"/>
                  </a:lnTo>
                  <a:moveTo>
                    <a:pt x="217" y="0"/>
                  </a:moveTo>
                  <a:lnTo>
                    <a:pt x="217" y="0"/>
                  </a:lnTo>
                  <a:lnTo>
                    <a:pt x="220" y="3"/>
                  </a:lnTo>
                  <a:lnTo>
                    <a:pt x="222" y="0"/>
                  </a:lnTo>
                  <a:lnTo>
                    <a:pt x="217" y="0"/>
                  </a:lnTo>
                  <a:lnTo>
                    <a:pt x="217"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0" name="Freeform 20"/>
            <p:cNvSpPr>
              <a:spLocks noEditPoints="1"/>
            </p:cNvSpPr>
            <p:nvPr/>
          </p:nvSpPr>
          <p:spPr bwMode="auto">
            <a:xfrm>
              <a:off x="7667070" y="3210522"/>
              <a:ext cx="2241711" cy="296010"/>
            </a:xfrm>
            <a:custGeom>
              <a:avLst/>
              <a:gdLst>
                <a:gd name="T0" fmla="*/ 516 w 529"/>
                <a:gd name="T1" fmla="*/ 74 h 77"/>
                <a:gd name="T2" fmla="*/ 520 w 529"/>
                <a:gd name="T3" fmla="*/ 71 h 77"/>
                <a:gd name="T4" fmla="*/ 450 w 529"/>
                <a:gd name="T5" fmla="*/ 68 h 77"/>
                <a:gd name="T6" fmla="*/ 459 w 529"/>
                <a:gd name="T7" fmla="*/ 70 h 77"/>
                <a:gd name="T8" fmla="*/ 460 w 529"/>
                <a:gd name="T9" fmla="*/ 69 h 77"/>
                <a:gd name="T10" fmla="*/ 436 w 529"/>
                <a:gd name="T11" fmla="*/ 68 h 77"/>
                <a:gd name="T12" fmla="*/ 434 w 529"/>
                <a:gd name="T13" fmla="*/ 68 h 77"/>
                <a:gd name="T14" fmla="*/ 429 w 529"/>
                <a:gd name="T15" fmla="*/ 66 h 77"/>
                <a:gd name="T16" fmla="*/ 499 w 529"/>
                <a:gd name="T17" fmla="*/ 59 h 77"/>
                <a:gd name="T18" fmla="*/ 348 w 529"/>
                <a:gd name="T19" fmla="*/ 58 h 77"/>
                <a:gd name="T20" fmla="*/ 399 w 529"/>
                <a:gd name="T21" fmla="*/ 65 h 77"/>
                <a:gd name="T22" fmla="*/ 365 w 529"/>
                <a:gd name="T23" fmla="*/ 60 h 77"/>
                <a:gd name="T24" fmla="*/ 346 w 529"/>
                <a:gd name="T25" fmla="*/ 60 h 77"/>
                <a:gd name="T26" fmla="*/ 328 w 529"/>
                <a:gd name="T27" fmla="*/ 58 h 77"/>
                <a:gd name="T28" fmla="*/ 332 w 529"/>
                <a:gd name="T29" fmla="*/ 57 h 77"/>
                <a:gd name="T30" fmla="*/ 297 w 529"/>
                <a:gd name="T31" fmla="*/ 56 h 77"/>
                <a:gd name="T32" fmla="*/ 299 w 529"/>
                <a:gd name="T33" fmla="*/ 54 h 77"/>
                <a:gd name="T34" fmla="*/ 267 w 529"/>
                <a:gd name="T35" fmla="*/ 51 h 77"/>
                <a:gd name="T36" fmla="*/ 254 w 529"/>
                <a:gd name="T37" fmla="*/ 52 h 77"/>
                <a:gd name="T38" fmla="*/ 242 w 529"/>
                <a:gd name="T39" fmla="*/ 51 h 77"/>
                <a:gd name="T40" fmla="*/ 232 w 529"/>
                <a:gd name="T41" fmla="*/ 48 h 77"/>
                <a:gd name="T42" fmla="*/ 216 w 529"/>
                <a:gd name="T43" fmla="*/ 46 h 77"/>
                <a:gd name="T44" fmla="*/ 220 w 529"/>
                <a:gd name="T45" fmla="*/ 47 h 77"/>
                <a:gd name="T46" fmla="*/ 214 w 529"/>
                <a:gd name="T47" fmla="*/ 46 h 77"/>
                <a:gd name="T48" fmla="*/ 168 w 529"/>
                <a:gd name="T49" fmla="*/ 42 h 77"/>
                <a:gd name="T50" fmla="*/ 149 w 529"/>
                <a:gd name="T51" fmla="*/ 42 h 77"/>
                <a:gd name="T52" fmla="*/ 140 w 529"/>
                <a:gd name="T53" fmla="*/ 40 h 77"/>
                <a:gd name="T54" fmla="*/ 116 w 529"/>
                <a:gd name="T55" fmla="*/ 37 h 77"/>
                <a:gd name="T56" fmla="*/ 470 w 529"/>
                <a:gd name="T57" fmla="*/ 37 h 77"/>
                <a:gd name="T58" fmla="*/ 482 w 529"/>
                <a:gd name="T59" fmla="*/ 47 h 77"/>
                <a:gd name="T60" fmla="*/ 479 w 529"/>
                <a:gd name="T61" fmla="*/ 44 h 77"/>
                <a:gd name="T62" fmla="*/ 466 w 529"/>
                <a:gd name="T63" fmla="*/ 37 h 77"/>
                <a:gd name="T64" fmla="*/ 103 w 529"/>
                <a:gd name="T65" fmla="*/ 38 h 77"/>
                <a:gd name="T66" fmla="*/ 93 w 529"/>
                <a:gd name="T67" fmla="*/ 35 h 77"/>
                <a:gd name="T68" fmla="*/ 465 w 529"/>
                <a:gd name="T69" fmla="*/ 34 h 77"/>
                <a:gd name="T70" fmla="*/ 83 w 529"/>
                <a:gd name="T71" fmla="*/ 34 h 77"/>
                <a:gd name="T72" fmla="*/ 14 w 529"/>
                <a:gd name="T73" fmla="*/ 30 h 77"/>
                <a:gd name="T74" fmla="*/ 49 w 529"/>
                <a:gd name="T75" fmla="*/ 21 h 77"/>
                <a:gd name="T76" fmla="*/ 130 w 529"/>
                <a:gd name="T77" fmla="*/ 16 h 77"/>
                <a:gd name="T78" fmla="*/ 51 w 529"/>
                <a:gd name="T79" fmla="*/ 22 h 77"/>
                <a:gd name="T80" fmla="*/ 130 w 529"/>
                <a:gd name="T81" fmla="*/ 16 h 77"/>
                <a:gd name="T82" fmla="*/ 132 w 529"/>
                <a:gd name="T83" fmla="*/ 16 h 77"/>
                <a:gd name="T84" fmla="*/ 180 w 529"/>
                <a:gd name="T85" fmla="*/ 15 h 77"/>
                <a:gd name="T86" fmla="*/ 186 w 529"/>
                <a:gd name="T87" fmla="*/ 13 h 77"/>
                <a:gd name="T88" fmla="*/ 201 w 529"/>
                <a:gd name="T89" fmla="*/ 12 h 77"/>
                <a:gd name="T90" fmla="*/ 203 w 529"/>
                <a:gd name="T91" fmla="*/ 12 h 77"/>
                <a:gd name="T92" fmla="*/ 217 w 529"/>
                <a:gd name="T93" fmla="*/ 11 h 77"/>
                <a:gd name="T94" fmla="*/ 219 w 529"/>
                <a:gd name="T95" fmla="*/ 11 h 77"/>
                <a:gd name="T96" fmla="*/ 461 w 529"/>
                <a:gd name="T97" fmla="*/ 31 h 77"/>
                <a:gd name="T98" fmla="*/ 288 w 529"/>
                <a:gd name="T99" fmla="*/ 9 h 77"/>
                <a:gd name="T100" fmla="*/ 223 w 529"/>
                <a:gd name="T101" fmla="*/ 12 h 77"/>
                <a:gd name="T102" fmla="*/ 296 w 529"/>
                <a:gd name="T103" fmla="*/ 7 h 77"/>
                <a:gd name="T104" fmla="*/ 312 w 529"/>
                <a:gd name="T105" fmla="*/ 6 h 77"/>
                <a:gd name="T106" fmla="*/ 323 w 529"/>
                <a:gd name="T107" fmla="*/ 7 h 77"/>
                <a:gd name="T108" fmla="*/ 379 w 529"/>
                <a:gd name="T109" fmla="*/ 2 h 77"/>
                <a:gd name="T110" fmla="*/ 392 w 529"/>
                <a:gd name="T111" fmla="*/ 3 h 77"/>
                <a:gd name="T112" fmla="*/ 414 w 529"/>
                <a:gd name="T113" fmla="*/ 0 h 77"/>
                <a:gd name="T114" fmla="*/ 415 w 529"/>
                <a:gd name="T115"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29" h="77">
                  <a:moveTo>
                    <a:pt x="516" y="74"/>
                  </a:moveTo>
                  <a:cubicBezTo>
                    <a:pt x="513" y="75"/>
                    <a:pt x="513" y="75"/>
                    <a:pt x="513" y="75"/>
                  </a:cubicBezTo>
                  <a:cubicBezTo>
                    <a:pt x="522" y="76"/>
                    <a:pt x="522" y="76"/>
                    <a:pt x="522" y="76"/>
                  </a:cubicBezTo>
                  <a:cubicBezTo>
                    <a:pt x="529" y="77"/>
                    <a:pt x="529" y="77"/>
                    <a:pt x="529" y="77"/>
                  </a:cubicBezTo>
                  <a:cubicBezTo>
                    <a:pt x="528" y="76"/>
                    <a:pt x="528" y="76"/>
                    <a:pt x="528" y="76"/>
                  </a:cubicBezTo>
                  <a:cubicBezTo>
                    <a:pt x="516" y="74"/>
                    <a:pt x="516" y="74"/>
                    <a:pt x="516" y="74"/>
                  </a:cubicBezTo>
                  <a:moveTo>
                    <a:pt x="494" y="72"/>
                  </a:moveTo>
                  <a:cubicBezTo>
                    <a:pt x="492" y="73"/>
                    <a:pt x="492" y="73"/>
                    <a:pt x="492" y="73"/>
                  </a:cubicBezTo>
                  <a:cubicBezTo>
                    <a:pt x="510" y="75"/>
                    <a:pt x="510" y="75"/>
                    <a:pt x="510" y="75"/>
                  </a:cubicBezTo>
                  <a:cubicBezTo>
                    <a:pt x="513" y="73"/>
                    <a:pt x="513" y="73"/>
                    <a:pt x="513" y="73"/>
                  </a:cubicBezTo>
                  <a:cubicBezTo>
                    <a:pt x="494" y="72"/>
                    <a:pt x="494" y="72"/>
                    <a:pt x="494" y="72"/>
                  </a:cubicBezTo>
                  <a:moveTo>
                    <a:pt x="520" y="71"/>
                  </a:moveTo>
                  <a:cubicBezTo>
                    <a:pt x="518" y="72"/>
                    <a:pt x="518" y="72"/>
                    <a:pt x="518" y="72"/>
                  </a:cubicBezTo>
                  <a:cubicBezTo>
                    <a:pt x="519" y="73"/>
                    <a:pt x="519" y="73"/>
                    <a:pt x="519" y="73"/>
                  </a:cubicBezTo>
                  <a:cubicBezTo>
                    <a:pt x="524" y="74"/>
                    <a:pt x="524" y="74"/>
                    <a:pt x="524" y="74"/>
                  </a:cubicBezTo>
                  <a:cubicBezTo>
                    <a:pt x="523" y="73"/>
                    <a:pt x="523" y="73"/>
                    <a:pt x="523" y="73"/>
                  </a:cubicBezTo>
                  <a:cubicBezTo>
                    <a:pt x="520" y="71"/>
                    <a:pt x="520" y="71"/>
                    <a:pt x="520" y="71"/>
                  </a:cubicBezTo>
                  <a:moveTo>
                    <a:pt x="450" y="68"/>
                  </a:moveTo>
                  <a:cubicBezTo>
                    <a:pt x="449" y="69"/>
                    <a:pt x="449" y="69"/>
                    <a:pt x="449" y="69"/>
                  </a:cubicBezTo>
                  <a:cubicBezTo>
                    <a:pt x="455" y="70"/>
                    <a:pt x="455" y="70"/>
                    <a:pt x="455" y="70"/>
                  </a:cubicBezTo>
                  <a:cubicBezTo>
                    <a:pt x="457" y="70"/>
                    <a:pt x="457" y="70"/>
                    <a:pt x="457" y="70"/>
                  </a:cubicBezTo>
                  <a:cubicBezTo>
                    <a:pt x="457" y="70"/>
                    <a:pt x="457" y="70"/>
                    <a:pt x="457" y="70"/>
                  </a:cubicBezTo>
                  <a:cubicBezTo>
                    <a:pt x="459" y="70"/>
                    <a:pt x="459" y="70"/>
                    <a:pt x="459" y="70"/>
                  </a:cubicBezTo>
                  <a:cubicBezTo>
                    <a:pt x="459" y="70"/>
                    <a:pt x="459" y="70"/>
                    <a:pt x="459" y="70"/>
                  </a:cubicBezTo>
                  <a:cubicBezTo>
                    <a:pt x="462" y="70"/>
                    <a:pt x="462" y="70"/>
                    <a:pt x="462" y="70"/>
                  </a:cubicBezTo>
                  <a:cubicBezTo>
                    <a:pt x="489" y="73"/>
                    <a:pt x="489" y="73"/>
                    <a:pt x="489" y="73"/>
                  </a:cubicBezTo>
                  <a:cubicBezTo>
                    <a:pt x="491" y="71"/>
                    <a:pt x="491" y="71"/>
                    <a:pt x="491" y="71"/>
                  </a:cubicBezTo>
                  <a:cubicBezTo>
                    <a:pt x="463" y="69"/>
                    <a:pt x="463" y="69"/>
                    <a:pt x="463" y="69"/>
                  </a:cubicBezTo>
                  <a:cubicBezTo>
                    <a:pt x="461" y="69"/>
                    <a:pt x="461" y="69"/>
                    <a:pt x="461" y="69"/>
                  </a:cubicBezTo>
                  <a:cubicBezTo>
                    <a:pt x="460" y="69"/>
                    <a:pt x="460" y="69"/>
                    <a:pt x="460" y="69"/>
                  </a:cubicBezTo>
                  <a:cubicBezTo>
                    <a:pt x="458" y="68"/>
                    <a:pt x="458" y="68"/>
                    <a:pt x="458" y="68"/>
                  </a:cubicBezTo>
                  <a:cubicBezTo>
                    <a:pt x="457" y="68"/>
                    <a:pt x="457" y="68"/>
                    <a:pt x="457" y="68"/>
                  </a:cubicBezTo>
                  <a:cubicBezTo>
                    <a:pt x="455" y="68"/>
                    <a:pt x="455" y="68"/>
                    <a:pt x="455" y="68"/>
                  </a:cubicBezTo>
                  <a:cubicBezTo>
                    <a:pt x="450" y="68"/>
                    <a:pt x="450" y="68"/>
                    <a:pt x="450" y="68"/>
                  </a:cubicBezTo>
                  <a:moveTo>
                    <a:pt x="435" y="66"/>
                  </a:moveTo>
                  <a:cubicBezTo>
                    <a:pt x="436" y="68"/>
                    <a:pt x="436" y="68"/>
                    <a:pt x="436" y="68"/>
                  </a:cubicBezTo>
                  <a:cubicBezTo>
                    <a:pt x="447" y="69"/>
                    <a:pt x="447" y="69"/>
                    <a:pt x="447" y="69"/>
                  </a:cubicBezTo>
                  <a:cubicBezTo>
                    <a:pt x="448" y="67"/>
                    <a:pt x="448" y="67"/>
                    <a:pt x="448" y="67"/>
                  </a:cubicBezTo>
                  <a:cubicBezTo>
                    <a:pt x="435" y="66"/>
                    <a:pt x="435" y="66"/>
                    <a:pt x="435" y="66"/>
                  </a:cubicBezTo>
                  <a:moveTo>
                    <a:pt x="433" y="66"/>
                  </a:moveTo>
                  <a:cubicBezTo>
                    <a:pt x="431" y="68"/>
                    <a:pt x="431" y="68"/>
                    <a:pt x="431" y="68"/>
                  </a:cubicBezTo>
                  <a:cubicBezTo>
                    <a:pt x="434" y="68"/>
                    <a:pt x="434" y="68"/>
                    <a:pt x="434" y="68"/>
                  </a:cubicBezTo>
                  <a:cubicBezTo>
                    <a:pt x="433" y="66"/>
                    <a:pt x="433" y="66"/>
                    <a:pt x="433" y="66"/>
                  </a:cubicBezTo>
                  <a:moveTo>
                    <a:pt x="429" y="66"/>
                  </a:moveTo>
                  <a:cubicBezTo>
                    <a:pt x="427" y="67"/>
                    <a:pt x="427" y="67"/>
                    <a:pt x="427" y="67"/>
                  </a:cubicBezTo>
                  <a:cubicBezTo>
                    <a:pt x="428" y="67"/>
                    <a:pt x="428" y="67"/>
                    <a:pt x="428" y="67"/>
                  </a:cubicBezTo>
                  <a:cubicBezTo>
                    <a:pt x="430" y="66"/>
                    <a:pt x="430" y="66"/>
                    <a:pt x="430" y="66"/>
                  </a:cubicBezTo>
                  <a:cubicBezTo>
                    <a:pt x="429" y="66"/>
                    <a:pt x="429" y="66"/>
                    <a:pt x="429" y="66"/>
                  </a:cubicBezTo>
                  <a:moveTo>
                    <a:pt x="508" y="63"/>
                  </a:moveTo>
                  <a:cubicBezTo>
                    <a:pt x="506" y="64"/>
                    <a:pt x="506" y="64"/>
                    <a:pt x="506" y="64"/>
                  </a:cubicBezTo>
                  <a:cubicBezTo>
                    <a:pt x="517" y="71"/>
                    <a:pt x="517" y="71"/>
                    <a:pt x="517" y="71"/>
                  </a:cubicBezTo>
                  <a:cubicBezTo>
                    <a:pt x="518" y="70"/>
                    <a:pt x="518" y="70"/>
                    <a:pt x="518" y="70"/>
                  </a:cubicBezTo>
                  <a:cubicBezTo>
                    <a:pt x="508" y="63"/>
                    <a:pt x="508" y="63"/>
                    <a:pt x="508" y="63"/>
                  </a:cubicBezTo>
                  <a:moveTo>
                    <a:pt x="499" y="59"/>
                  </a:moveTo>
                  <a:cubicBezTo>
                    <a:pt x="499" y="59"/>
                    <a:pt x="499" y="59"/>
                    <a:pt x="499" y="59"/>
                  </a:cubicBezTo>
                  <a:cubicBezTo>
                    <a:pt x="505" y="63"/>
                    <a:pt x="505" y="63"/>
                    <a:pt x="505" y="63"/>
                  </a:cubicBezTo>
                  <a:cubicBezTo>
                    <a:pt x="507" y="62"/>
                    <a:pt x="507" y="62"/>
                    <a:pt x="507" y="62"/>
                  </a:cubicBezTo>
                  <a:cubicBezTo>
                    <a:pt x="503" y="59"/>
                    <a:pt x="503" y="59"/>
                    <a:pt x="503" y="59"/>
                  </a:cubicBezTo>
                  <a:cubicBezTo>
                    <a:pt x="499" y="59"/>
                    <a:pt x="499" y="59"/>
                    <a:pt x="499" y="59"/>
                  </a:cubicBezTo>
                  <a:moveTo>
                    <a:pt x="348" y="58"/>
                  </a:moveTo>
                  <a:cubicBezTo>
                    <a:pt x="348" y="60"/>
                    <a:pt x="348" y="60"/>
                    <a:pt x="348" y="60"/>
                  </a:cubicBezTo>
                  <a:cubicBezTo>
                    <a:pt x="362" y="61"/>
                    <a:pt x="362" y="61"/>
                    <a:pt x="362" y="61"/>
                  </a:cubicBezTo>
                  <a:cubicBezTo>
                    <a:pt x="364" y="62"/>
                    <a:pt x="364" y="62"/>
                    <a:pt x="364" y="62"/>
                  </a:cubicBezTo>
                  <a:cubicBezTo>
                    <a:pt x="365" y="62"/>
                    <a:pt x="365" y="62"/>
                    <a:pt x="365" y="62"/>
                  </a:cubicBezTo>
                  <a:cubicBezTo>
                    <a:pt x="387" y="64"/>
                    <a:pt x="387" y="64"/>
                    <a:pt x="387" y="64"/>
                  </a:cubicBezTo>
                  <a:cubicBezTo>
                    <a:pt x="399" y="65"/>
                    <a:pt x="399" y="65"/>
                    <a:pt x="399" y="65"/>
                  </a:cubicBezTo>
                  <a:cubicBezTo>
                    <a:pt x="424" y="67"/>
                    <a:pt x="424" y="67"/>
                    <a:pt x="424" y="67"/>
                  </a:cubicBezTo>
                  <a:cubicBezTo>
                    <a:pt x="426" y="65"/>
                    <a:pt x="426" y="65"/>
                    <a:pt x="426" y="65"/>
                  </a:cubicBezTo>
                  <a:cubicBezTo>
                    <a:pt x="411" y="64"/>
                    <a:pt x="411" y="64"/>
                    <a:pt x="411" y="64"/>
                  </a:cubicBezTo>
                  <a:cubicBezTo>
                    <a:pt x="399" y="63"/>
                    <a:pt x="399" y="63"/>
                    <a:pt x="399" y="63"/>
                  </a:cubicBezTo>
                  <a:cubicBezTo>
                    <a:pt x="369" y="60"/>
                    <a:pt x="369" y="60"/>
                    <a:pt x="369" y="60"/>
                  </a:cubicBezTo>
                  <a:cubicBezTo>
                    <a:pt x="365" y="60"/>
                    <a:pt x="365" y="60"/>
                    <a:pt x="365" y="60"/>
                  </a:cubicBezTo>
                  <a:cubicBezTo>
                    <a:pt x="365" y="60"/>
                    <a:pt x="365" y="60"/>
                    <a:pt x="365" y="60"/>
                  </a:cubicBezTo>
                  <a:cubicBezTo>
                    <a:pt x="363" y="60"/>
                    <a:pt x="363" y="60"/>
                    <a:pt x="363" y="60"/>
                  </a:cubicBezTo>
                  <a:cubicBezTo>
                    <a:pt x="348" y="58"/>
                    <a:pt x="348" y="58"/>
                    <a:pt x="348" y="58"/>
                  </a:cubicBezTo>
                  <a:moveTo>
                    <a:pt x="344" y="58"/>
                  </a:moveTo>
                  <a:cubicBezTo>
                    <a:pt x="344" y="60"/>
                    <a:pt x="344" y="60"/>
                    <a:pt x="344" y="60"/>
                  </a:cubicBezTo>
                  <a:cubicBezTo>
                    <a:pt x="346" y="60"/>
                    <a:pt x="346" y="60"/>
                    <a:pt x="346" y="60"/>
                  </a:cubicBezTo>
                  <a:cubicBezTo>
                    <a:pt x="346" y="58"/>
                    <a:pt x="346" y="58"/>
                    <a:pt x="346" y="58"/>
                  </a:cubicBezTo>
                  <a:cubicBezTo>
                    <a:pt x="344" y="58"/>
                    <a:pt x="344" y="58"/>
                    <a:pt x="344" y="58"/>
                  </a:cubicBezTo>
                  <a:moveTo>
                    <a:pt x="316" y="56"/>
                  </a:moveTo>
                  <a:cubicBezTo>
                    <a:pt x="318" y="57"/>
                    <a:pt x="318" y="57"/>
                    <a:pt x="318" y="57"/>
                  </a:cubicBezTo>
                  <a:cubicBezTo>
                    <a:pt x="326" y="58"/>
                    <a:pt x="326" y="58"/>
                    <a:pt x="326" y="58"/>
                  </a:cubicBezTo>
                  <a:cubicBezTo>
                    <a:pt x="328" y="58"/>
                    <a:pt x="328" y="58"/>
                    <a:pt x="328" y="58"/>
                  </a:cubicBezTo>
                  <a:cubicBezTo>
                    <a:pt x="330" y="59"/>
                    <a:pt x="330" y="59"/>
                    <a:pt x="330" y="59"/>
                  </a:cubicBezTo>
                  <a:cubicBezTo>
                    <a:pt x="332" y="59"/>
                    <a:pt x="332" y="59"/>
                    <a:pt x="332" y="59"/>
                  </a:cubicBezTo>
                  <a:cubicBezTo>
                    <a:pt x="342" y="60"/>
                    <a:pt x="342" y="60"/>
                    <a:pt x="342" y="60"/>
                  </a:cubicBezTo>
                  <a:cubicBezTo>
                    <a:pt x="342" y="58"/>
                    <a:pt x="342" y="58"/>
                    <a:pt x="342" y="58"/>
                  </a:cubicBezTo>
                  <a:cubicBezTo>
                    <a:pt x="334" y="57"/>
                    <a:pt x="334" y="57"/>
                    <a:pt x="334" y="57"/>
                  </a:cubicBezTo>
                  <a:cubicBezTo>
                    <a:pt x="332" y="57"/>
                    <a:pt x="332" y="57"/>
                    <a:pt x="332" y="57"/>
                  </a:cubicBezTo>
                  <a:cubicBezTo>
                    <a:pt x="328" y="57"/>
                    <a:pt x="328" y="57"/>
                    <a:pt x="328" y="57"/>
                  </a:cubicBezTo>
                  <a:cubicBezTo>
                    <a:pt x="326" y="56"/>
                    <a:pt x="326" y="56"/>
                    <a:pt x="326" y="56"/>
                  </a:cubicBezTo>
                  <a:cubicBezTo>
                    <a:pt x="316" y="56"/>
                    <a:pt x="316" y="56"/>
                    <a:pt x="316" y="56"/>
                  </a:cubicBezTo>
                  <a:moveTo>
                    <a:pt x="297" y="55"/>
                  </a:moveTo>
                  <a:cubicBezTo>
                    <a:pt x="297" y="56"/>
                    <a:pt x="297" y="56"/>
                    <a:pt x="297" y="56"/>
                  </a:cubicBezTo>
                  <a:cubicBezTo>
                    <a:pt x="297" y="56"/>
                    <a:pt x="297" y="56"/>
                    <a:pt x="297" y="56"/>
                  </a:cubicBezTo>
                  <a:cubicBezTo>
                    <a:pt x="297" y="55"/>
                    <a:pt x="297" y="55"/>
                    <a:pt x="297" y="55"/>
                  </a:cubicBezTo>
                  <a:moveTo>
                    <a:pt x="299" y="54"/>
                  </a:moveTo>
                  <a:cubicBezTo>
                    <a:pt x="299" y="56"/>
                    <a:pt x="299" y="56"/>
                    <a:pt x="299" y="56"/>
                  </a:cubicBezTo>
                  <a:cubicBezTo>
                    <a:pt x="315" y="57"/>
                    <a:pt x="315" y="57"/>
                    <a:pt x="315" y="57"/>
                  </a:cubicBezTo>
                  <a:cubicBezTo>
                    <a:pt x="314" y="55"/>
                    <a:pt x="314" y="55"/>
                    <a:pt x="314" y="55"/>
                  </a:cubicBezTo>
                  <a:cubicBezTo>
                    <a:pt x="299" y="54"/>
                    <a:pt x="299" y="54"/>
                    <a:pt x="299" y="54"/>
                  </a:cubicBezTo>
                  <a:moveTo>
                    <a:pt x="272" y="52"/>
                  </a:moveTo>
                  <a:cubicBezTo>
                    <a:pt x="272" y="53"/>
                    <a:pt x="272" y="53"/>
                    <a:pt x="272" y="53"/>
                  </a:cubicBezTo>
                  <a:cubicBezTo>
                    <a:pt x="295" y="55"/>
                    <a:pt x="295" y="55"/>
                    <a:pt x="295" y="55"/>
                  </a:cubicBezTo>
                  <a:cubicBezTo>
                    <a:pt x="296" y="54"/>
                    <a:pt x="296" y="54"/>
                    <a:pt x="296" y="54"/>
                  </a:cubicBezTo>
                  <a:cubicBezTo>
                    <a:pt x="272" y="52"/>
                    <a:pt x="272" y="52"/>
                    <a:pt x="272" y="52"/>
                  </a:cubicBezTo>
                  <a:moveTo>
                    <a:pt x="267" y="51"/>
                  </a:moveTo>
                  <a:cubicBezTo>
                    <a:pt x="270" y="53"/>
                    <a:pt x="270" y="53"/>
                    <a:pt x="270" y="53"/>
                  </a:cubicBezTo>
                  <a:cubicBezTo>
                    <a:pt x="270" y="53"/>
                    <a:pt x="270" y="53"/>
                    <a:pt x="270" y="53"/>
                  </a:cubicBezTo>
                  <a:cubicBezTo>
                    <a:pt x="270" y="51"/>
                    <a:pt x="270" y="51"/>
                    <a:pt x="270" y="51"/>
                  </a:cubicBezTo>
                  <a:cubicBezTo>
                    <a:pt x="267" y="51"/>
                    <a:pt x="267" y="51"/>
                    <a:pt x="267" y="51"/>
                  </a:cubicBezTo>
                  <a:moveTo>
                    <a:pt x="252" y="50"/>
                  </a:moveTo>
                  <a:cubicBezTo>
                    <a:pt x="254" y="52"/>
                    <a:pt x="254" y="52"/>
                    <a:pt x="254" y="52"/>
                  </a:cubicBezTo>
                  <a:cubicBezTo>
                    <a:pt x="267" y="53"/>
                    <a:pt x="267" y="53"/>
                    <a:pt x="267" y="53"/>
                  </a:cubicBezTo>
                  <a:cubicBezTo>
                    <a:pt x="264" y="51"/>
                    <a:pt x="264" y="51"/>
                    <a:pt x="264" y="51"/>
                  </a:cubicBezTo>
                  <a:cubicBezTo>
                    <a:pt x="252" y="50"/>
                    <a:pt x="252" y="50"/>
                    <a:pt x="252" y="50"/>
                  </a:cubicBezTo>
                  <a:moveTo>
                    <a:pt x="232" y="48"/>
                  </a:moveTo>
                  <a:cubicBezTo>
                    <a:pt x="234" y="50"/>
                    <a:pt x="234" y="50"/>
                    <a:pt x="234" y="50"/>
                  </a:cubicBezTo>
                  <a:cubicBezTo>
                    <a:pt x="242" y="51"/>
                    <a:pt x="242" y="51"/>
                    <a:pt x="242" y="51"/>
                  </a:cubicBezTo>
                  <a:cubicBezTo>
                    <a:pt x="244" y="51"/>
                    <a:pt x="244" y="51"/>
                    <a:pt x="244" y="51"/>
                  </a:cubicBezTo>
                  <a:cubicBezTo>
                    <a:pt x="251" y="51"/>
                    <a:pt x="251" y="51"/>
                    <a:pt x="251" y="51"/>
                  </a:cubicBezTo>
                  <a:cubicBezTo>
                    <a:pt x="249" y="49"/>
                    <a:pt x="249" y="49"/>
                    <a:pt x="249" y="49"/>
                  </a:cubicBezTo>
                  <a:cubicBezTo>
                    <a:pt x="246" y="49"/>
                    <a:pt x="246" y="49"/>
                    <a:pt x="246" y="49"/>
                  </a:cubicBezTo>
                  <a:cubicBezTo>
                    <a:pt x="243" y="49"/>
                    <a:pt x="243" y="49"/>
                    <a:pt x="243" y="49"/>
                  </a:cubicBezTo>
                  <a:cubicBezTo>
                    <a:pt x="232" y="48"/>
                    <a:pt x="232" y="48"/>
                    <a:pt x="232" y="48"/>
                  </a:cubicBezTo>
                  <a:moveTo>
                    <a:pt x="227" y="47"/>
                  </a:moveTo>
                  <a:cubicBezTo>
                    <a:pt x="225" y="49"/>
                    <a:pt x="225" y="49"/>
                    <a:pt x="225" y="49"/>
                  </a:cubicBezTo>
                  <a:cubicBezTo>
                    <a:pt x="231" y="50"/>
                    <a:pt x="231" y="50"/>
                    <a:pt x="231" y="50"/>
                  </a:cubicBezTo>
                  <a:cubicBezTo>
                    <a:pt x="229" y="48"/>
                    <a:pt x="229" y="48"/>
                    <a:pt x="229" y="48"/>
                  </a:cubicBezTo>
                  <a:cubicBezTo>
                    <a:pt x="227" y="47"/>
                    <a:pt x="227" y="47"/>
                    <a:pt x="227" y="47"/>
                  </a:cubicBezTo>
                  <a:moveTo>
                    <a:pt x="216" y="46"/>
                  </a:moveTo>
                  <a:cubicBezTo>
                    <a:pt x="216" y="48"/>
                    <a:pt x="216" y="48"/>
                    <a:pt x="216" y="48"/>
                  </a:cubicBezTo>
                  <a:cubicBezTo>
                    <a:pt x="219" y="48"/>
                    <a:pt x="219" y="48"/>
                    <a:pt x="219" y="48"/>
                  </a:cubicBezTo>
                  <a:cubicBezTo>
                    <a:pt x="220" y="49"/>
                    <a:pt x="220" y="49"/>
                    <a:pt x="220" y="49"/>
                  </a:cubicBezTo>
                  <a:cubicBezTo>
                    <a:pt x="222" y="49"/>
                    <a:pt x="222" y="49"/>
                    <a:pt x="222" y="49"/>
                  </a:cubicBezTo>
                  <a:cubicBezTo>
                    <a:pt x="225" y="47"/>
                    <a:pt x="225" y="47"/>
                    <a:pt x="225" y="47"/>
                  </a:cubicBezTo>
                  <a:cubicBezTo>
                    <a:pt x="220" y="47"/>
                    <a:pt x="220" y="47"/>
                    <a:pt x="220" y="47"/>
                  </a:cubicBezTo>
                  <a:cubicBezTo>
                    <a:pt x="218" y="47"/>
                    <a:pt x="218" y="47"/>
                    <a:pt x="218" y="47"/>
                  </a:cubicBezTo>
                  <a:cubicBezTo>
                    <a:pt x="216" y="46"/>
                    <a:pt x="216" y="46"/>
                    <a:pt x="216" y="46"/>
                  </a:cubicBezTo>
                  <a:moveTo>
                    <a:pt x="186" y="44"/>
                  </a:moveTo>
                  <a:cubicBezTo>
                    <a:pt x="186" y="46"/>
                    <a:pt x="186" y="46"/>
                    <a:pt x="186" y="46"/>
                  </a:cubicBezTo>
                  <a:cubicBezTo>
                    <a:pt x="214" y="48"/>
                    <a:pt x="214" y="48"/>
                    <a:pt x="214" y="48"/>
                  </a:cubicBezTo>
                  <a:cubicBezTo>
                    <a:pt x="214" y="46"/>
                    <a:pt x="214" y="46"/>
                    <a:pt x="214" y="46"/>
                  </a:cubicBezTo>
                  <a:cubicBezTo>
                    <a:pt x="186" y="44"/>
                    <a:pt x="186" y="44"/>
                    <a:pt x="186" y="44"/>
                  </a:cubicBezTo>
                  <a:moveTo>
                    <a:pt x="168" y="42"/>
                  </a:moveTo>
                  <a:cubicBezTo>
                    <a:pt x="167" y="44"/>
                    <a:pt x="167" y="44"/>
                    <a:pt x="167" y="44"/>
                  </a:cubicBezTo>
                  <a:cubicBezTo>
                    <a:pt x="184" y="45"/>
                    <a:pt x="184" y="45"/>
                    <a:pt x="184" y="45"/>
                  </a:cubicBezTo>
                  <a:cubicBezTo>
                    <a:pt x="184" y="44"/>
                    <a:pt x="184" y="44"/>
                    <a:pt x="184" y="44"/>
                  </a:cubicBezTo>
                  <a:cubicBezTo>
                    <a:pt x="168" y="42"/>
                    <a:pt x="168" y="42"/>
                    <a:pt x="168" y="42"/>
                  </a:cubicBezTo>
                  <a:moveTo>
                    <a:pt x="120" y="38"/>
                  </a:moveTo>
                  <a:cubicBezTo>
                    <a:pt x="119" y="39"/>
                    <a:pt x="119" y="39"/>
                    <a:pt x="119" y="39"/>
                  </a:cubicBezTo>
                  <a:cubicBezTo>
                    <a:pt x="139" y="41"/>
                    <a:pt x="139" y="41"/>
                    <a:pt x="139" y="41"/>
                  </a:cubicBezTo>
                  <a:cubicBezTo>
                    <a:pt x="141" y="41"/>
                    <a:pt x="141" y="41"/>
                    <a:pt x="141" y="41"/>
                  </a:cubicBezTo>
                  <a:cubicBezTo>
                    <a:pt x="147" y="42"/>
                    <a:pt x="147" y="42"/>
                    <a:pt x="147" y="42"/>
                  </a:cubicBezTo>
                  <a:cubicBezTo>
                    <a:pt x="149" y="42"/>
                    <a:pt x="149" y="42"/>
                    <a:pt x="149" y="42"/>
                  </a:cubicBezTo>
                  <a:cubicBezTo>
                    <a:pt x="165" y="44"/>
                    <a:pt x="165" y="44"/>
                    <a:pt x="165" y="44"/>
                  </a:cubicBezTo>
                  <a:cubicBezTo>
                    <a:pt x="166" y="42"/>
                    <a:pt x="166" y="42"/>
                    <a:pt x="166" y="42"/>
                  </a:cubicBezTo>
                  <a:cubicBezTo>
                    <a:pt x="149" y="40"/>
                    <a:pt x="149" y="40"/>
                    <a:pt x="149" y="40"/>
                  </a:cubicBezTo>
                  <a:cubicBezTo>
                    <a:pt x="147" y="40"/>
                    <a:pt x="147" y="40"/>
                    <a:pt x="147" y="40"/>
                  </a:cubicBezTo>
                  <a:cubicBezTo>
                    <a:pt x="143" y="40"/>
                    <a:pt x="143" y="40"/>
                    <a:pt x="143" y="40"/>
                  </a:cubicBezTo>
                  <a:cubicBezTo>
                    <a:pt x="140" y="40"/>
                    <a:pt x="140" y="40"/>
                    <a:pt x="140" y="40"/>
                  </a:cubicBezTo>
                  <a:cubicBezTo>
                    <a:pt x="120" y="38"/>
                    <a:pt x="120" y="38"/>
                    <a:pt x="120" y="38"/>
                  </a:cubicBezTo>
                  <a:moveTo>
                    <a:pt x="116" y="37"/>
                  </a:moveTo>
                  <a:cubicBezTo>
                    <a:pt x="114" y="39"/>
                    <a:pt x="114" y="39"/>
                    <a:pt x="114" y="39"/>
                  </a:cubicBezTo>
                  <a:cubicBezTo>
                    <a:pt x="117" y="39"/>
                    <a:pt x="117" y="39"/>
                    <a:pt x="117" y="39"/>
                  </a:cubicBezTo>
                  <a:cubicBezTo>
                    <a:pt x="118" y="38"/>
                    <a:pt x="118" y="38"/>
                    <a:pt x="118" y="38"/>
                  </a:cubicBezTo>
                  <a:cubicBezTo>
                    <a:pt x="116" y="37"/>
                    <a:pt x="116" y="37"/>
                    <a:pt x="116" y="37"/>
                  </a:cubicBezTo>
                  <a:moveTo>
                    <a:pt x="112" y="37"/>
                  </a:moveTo>
                  <a:cubicBezTo>
                    <a:pt x="110" y="39"/>
                    <a:pt x="110" y="39"/>
                    <a:pt x="110" y="39"/>
                  </a:cubicBezTo>
                  <a:cubicBezTo>
                    <a:pt x="112" y="39"/>
                    <a:pt x="112" y="39"/>
                    <a:pt x="112" y="39"/>
                  </a:cubicBezTo>
                  <a:cubicBezTo>
                    <a:pt x="114" y="37"/>
                    <a:pt x="114" y="37"/>
                    <a:pt x="114" y="37"/>
                  </a:cubicBezTo>
                  <a:cubicBezTo>
                    <a:pt x="112" y="37"/>
                    <a:pt x="112" y="37"/>
                    <a:pt x="112" y="37"/>
                  </a:cubicBezTo>
                  <a:moveTo>
                    <a:pt x="470" y="37"/>
                  </a:moveTo>
                  <a:cubicBezTo>
                    <a:pt x="468" y="38"/>
                    <a:pt x="468" y="38"/>
                    <a:pt x="468" y="38"/>
                  </a:cubicBezTo>
                  <a:cubicBezTo>
                    <a:pt x="470" y="40"/>
                    <a:pt x="470" y="40"/>
                    <a:pt x="470" y="40"/>
                  </a:cubicBezTo>
                  <a:cubicBezTo>
                    <a:pt x="472" y="41"/>
                    <a:pt x="472" y="41"/>
                    <a:pt x="472" y="41"/>
                  </a:cubicBezTo>
                  <a:cubicBezTo>
                    <a:pt x="475" y="43"/>
                    <a:pt x="475" y="43"/>
                    <a:pt x="475" y="43"/>
                  </a:cubicBezTo>
                  <a:cubicBezTo>
                    <a:pt x="479" y="45"/>
                    <a:pt x="479" y="45"/>
                    <a:pt x="479" y="45"/>
                  </a:cubicBezTo>
                  <a:cubicBezTo>
                    <a:pt x="482" y="47"/>
                    <a:pt x="482" y="47"/>
                    <a:pt x="482" y="47"/>
                  </a:cubicBezTo>
                  <a:cubicBezTo>
                    <a:pt x="483" y="48"/>
                    <a:pt x="483" y="48"/>
                    <a:pt x="483" y="48"/>
                  </a:cubicBezTo>
                  <a:cubicBezTo>
                    <a:pt x="495" y="56"/>
                    <a:pt x="495" y="56"/>
                    <a:pt x="495" y="56"/>
                  </a:cubicBezTo>
                  <a:cubicBezTo>
                    <a:pt x="499" y="57"/>
                    <a:pt x="499" y="57"/>
                    <a:pt x="499" y="57"/>
                  </a:cubicBezTo>
                  <a:cubicBezTo>
                    <a:pt x="484" y="47"/>
                    <a:pt x="484" y="47"/>
                    <a:pt x="484" y="47"/>
                  </a:cubicBezTo>
                  <a:cubicBezTo>
                    <a:pt x="483" y="46"/>
                    <a:pt x="483" y="46"/>
                    <a:pt x="483" y="46"/>
                  </a:cubicBezTo>
                  <a:cubicBezTo>
                    <a:pt x="479" y="44"/>
                    <a:pt x="479" y="44"/>
                    <a:pt x="479" y="44"/>
                  </a:cubicBezTo>
                  <a:cubicBezTo>
                    <a:pt x="472" y="39"/>
                    <a:pt x="472" y="39"/>
                    <a:pt x="472" y="39"/>
                  </a:cubicBezTo>
                  <a:cubicBezTo>
                    <a:pt x="471" y="38"/>
                    <a:pt x="471" y="38"/>
                    <a:pt x="471" y="38"/>
                  </a:cubicBezTo>
                  <a:cubicBezTo>
                    <a:pt x="470" y="37"/>
                    <a:pt x="470" y="37"/>
                    <a:pt x="470" y="37"/>
                  </a:cubicBezTo>
                  <a:moveTo>
                    <a:pt x="467" y="35"/>
                  </a:moveTo>
                  <a:cubicBezTo>
                    <a:pt x="466" y="36"/>
                    <a:pt x="466" y="36"/>
                    <a:pt x="466" y="36"/>
                  </a:cubicBezTo>
                  <a:cubicBezTo>
                    <a:pt x="466" y="37"/>
                    <a:pt x="466" y="37"/>
                    <a:pt x="466" y="37"/>
                  </a:cubicBezTo>
                  <a:cubicBezTo>
                    <a:pt x="468" y="36"/>
                    <a:pt x="468" y="36"/>
                    <a:pt x="468" y="36"/>
                  </a:cubicBezTo>
                  <a:cubicBezTo>
                    <a:pt x="467" y="35"/>
                    <a:pt x="467" y="35"/>
                    <a:pt x="467" y="35"/>
                  </a:cubicBezTo>
                  <a:moveTo>
                    <a:pt x="93" y="35"/>
                  </a:moveTo>
                  <a:cubicBezTo>
                    <a:pt x="94" y="36"/>
                    <a:pt x="95" y="37"/>
                    <a:pt x="96" y="37"/>
                  </a:cubicBezTo>
                  <a:cubicBezTo>
                    <a:pt x="101" y="38"/>
                    <a:pt x="101" y="38"/>
                    <a:pt x="101" y="38"/>
                  </a:cubicBezTo>
                  <a:cubicBezTo>
                    <a:pt x="103" y="38"/>
                    <a:pt x="103" y="38"/>
                    <a:pt x="103" y="38"/>
                  </a:cubicBezTo>
                  <a:cubicBezTo>
                    <a:pt x="107" y="38"/>
                    <a:pt x="107" y="38"/>
                    <a:pt x="107" y="38"/>
                  </a:cubicBezTo>
                  <a:cubicBezTo>
                    <a:pt x="110" y="37"/>
                    <a:pt x="110" y="37"/>
                    <a:pt x="110" y="37"/>
                  </a:cubicBezTo>
                  <a:cubicBezTo>
                    <a:pt x="104" y="36"/>
                    <a:pt x="104" y="36"/>
                    <a:pt x="104" y="36"/>
                  </a:cubicBezTo>
                  <a:cubicBezTo>
                    <a:pt x="102" y="36"/>
                    <a:pt x="102" y="36"/>
                    <a:pt x="102" y="36"/>
                  </a:cubicBezTo>
                  <a:cubicBezTo>
                    <a:pt x="94" y="35"/>
                    <a:pt x="94" y="35"/>
                    <a:pt x="94" y="35"/>
                  </a:cubicBezTo>
                  <a:cubicBezTo>
                    <a:pt x="93" y="35"/>
                    <a:pt x="93" y="35"/>
                    <a:pt x="93" y="35"/>
                  </a:cubicBezTo>
                  <a:moveTo>
                    <a:pt x="462" y="32"/>
                  </a:moveTo>
                  <a:cubicBezTo>
                    <a:pt x="462" y="34"/>
                    <a:pt x="462" y="34"/>
                    <a:pt x="462" y="34"/>
                  </a:cubicBezTo>
                  <a:cubicBezTo>
                    <a:pt x="463" y="35"/>
                    <a:pt x="463" y="35"/>
                    <a:pt x="463" y="35"/>
                  </a:cubicBezTo>
                  <a:cubicBezTo>
                    <a:pt x="464" y="35"/>
                    <a:pt x="464" y="35"/>
                    <a:pt x="464" y="35"/>
                  </a:cubicBezTo>
                  <a:cubicBezTo>
                    <a:pt x="465" y="34"/>
                    <a:pt x="465" y="34"/>
                    <a:pt x="465" y="34"/>
                  </a:cubicBezTo>
                  <a:cubicBezTo>
                    <a:pt x="465" y="34"/>
                    <a:pt x="465" y="34"/>
                    <a:pt x="465" y="34"/>
                  </a:cubicBezTo>
                  <a:cubicBezTo>
                    <a:pt x="463" y="33"/>
                    <a:pt x="463" y="33"/>
                    <a:pt x="463" y="33"/>
                  </a:cubicBezTo>
                  <a:cubicBezTo>
                    <a:pt x="462" y="32"/>
                    <a:pt x="462" y="32"/>
                    <a:pt x="462" y="32"/>
                  </a:cubicBezTo>
                  <a:moveTo>
                    <a:pt x="50" y="31"/>
                  </a:moveTo>
                  <a:cubicBezTo>
                    <a:pt x="50" y="33"/>
                    <a:pt x="50" y="33"/>
                    <a:pt x="50" y="33"/>
                  </a:cubicBezTo>
                  <a:cubicBezTo>
                    <a:pt x="80" y="36"/>
                    <a:pt x="80" y="36"/>
                    <a:pt x="80" y="36"/>
                  </a:cubicBezTo>
                  <a:cubicBezTo>
                    <a:pt x="81" y="35"/>
                    <a:pt x="82" y="35"/>
                    <a:pt x="83" y="34"/>
                  </a:cubicBezTo>
                  <a:cubicBezTo>
                    <a:pt x="50" y="31"/>
                    <a:pt x="50" y="31"/>
                    <a:pt x="50" y="31"/>
                  </a:cubicBezTo>
                  <a:moveTo>
                    <a:pt x="1" y="27"/>
                  </a:moveTo>
                  <a:cubicBezTo>
                    <a:pt x="1" y="27"/>
                    <a:pt x="1" y="27"/>
                    <a:pt x="1" y="28"/>
                  </a:cubicBezTo>
                  <a:cubicBezTo>
                    <a:pt x="1" y="28"/>
                    <a:pt x="1" y="28"/>
                    <a:pt x="1" y="29"/>
                  </a:cubicBezTo>
                  <a:cubicBezTo>
                    <a:pt x="8" y="29"/>
                    <a:pt x="8" y="29"/>
                    <a:pt x="8" y="29"/>
                  </a:cubicBezTo>
                  <a:cubicBezTo>
                    <a:pt x="14" y="30"/>
                    <a:pt x="14" y="30"/>
                    <a:pt x="14" y="30"/>
                  </a:cubicBezTo>
                  <a:cubicBezTo>
                    <a:pt x="48" y="33"/>
                    <a:pt x="48" y="33"/>
                    <a:pt x="48" y="33"/>
                  </a:cubicBezTo>
                  <a:cubicBezTo>
                    <a:pt x="48" y="31"/>
                    <a:pt x="48" y="31"/>
                    <a:pt x="48" y="31"/>
                  </a:cubicBezTo>
                  <a:cubicBezTo>
                    <a:pt x="9" y="28"/>
                    <a:pt x="9" y="28"/>
                    <a:pt x="9" y="28"/>
                  </a:cubicBezTo>
                  <a:cubicBezTo>
                    <a:pt x="2" y="27"/>
                    <a:pt x="2" y="27"/>
                    <a:pt x="2" y="27"/>
                  </a:cubicBezTo>
                  <a:cubicBezTo>
                    <a:pt x="1" y="27"/>
                    <a:pt x="1" y="27"/>
                    <a:pt x="1" y="27"/>
                  </a:cubicBezTo>
                  <a:moveTo>
                    <a:pt x="49" y="21"/>
                  </a:moveTo>
                  <a:cubicBezTo>
                    <a:pt x="0" y="23"/>
                    <a:pt x="0" y="23"/>
                    <a:pt x="0" y="23"/>
                  </a:cubicBezTo>
                  <a:cubicBezTo>
                    <a:pt x="0" y="24"/>
                    <a:pt x="0" y="24"/>
                    <a:pt x="1" y="25"/>
                  </a:cubicBezTo>
                  <a:cubicBezTo>
                    <a:pt x="2" y="25"/>
                    <a:pt x="2" y="25"/>
                    <a:pt x="2" y="25"/>
                  </a:cubicBezTo>
                  <a:cubicBezTo>
                    <a:pt x="49" y="22"/>
                    <a:pt x="49" y="22"/>
                    <a:pt x="49" y="22"/>
                  </a:cubicBezTo>
                  <a:cubicBezTo>
                    <a:pt x="49" y="21"/>
                    <a:pt x="49" y="21"/>
                    <a:pt x="49" y="21"/>
                  </a:cubicBezTo>
                  <a:moveTo>
                    <a:pt x="130" y="16"/>
                  </a:moveTo>
                  <a:cubicBezTo>
                    <a:pt x="114" y="17"/>
                    <a:pt x="114" y="17"/>
                    <a:pt x="114" y="17"/>
                  </a:cubicBezTo>
                  <a:cubicBezTo>
                    <a:pt x="112" y="17"/>
                    <a:pt x="112" y="17"/>
                    <a:pt x="112" y="17"/>
                  </a:cubicBezTo>
                  <a:cubicBezTo>
                    <a:pt x="93" y="18"/>
                    <a:pt x="93" y="18"/>
                    <a:pt x="93" y="18"/>
                  </a:cubicBezTo>
                  <a:cubicBezTo>
                    <a:pt x="91" y="18"/>
                    <a:pt x="91" y="18"/>
                    <a:pt x="91" y="18"/>
                  </a:cubicBezTo>
                  <a:cubicBezTo>
                    <a:pt x="51" y="20"/>
                    <a:pt x="51" y="20"/>
                    <a:pt x="51" y="20"/>
                  </a:cubicBezTo>
                  <a:cubicBezTo>
                    <a:pt x="51" y="22"/>
                    <a:pt x="51" y="22"/>
                    <a:pt x="51" y="22"/>
                  </a:cubicBezTo>
                  <a:cubicBezTo>
                    <a:pt x="91" y="20"/>
                    <a:pt x="91" y="20"/>
                    <a:pt x="91" y="20"/>
                  </a:cubicBezTo>
                  <a:cubicBezTo>
                    <a:pt x="93" y="20"/>
                    <a:pt x="93" y="20"/>
                    <a:pt x="93" y="20"/>
                  </a:cubicBezTo>
                  <a:cubicBezTo>
                    <a:pt x="111" y="19"/>
                    <a:pt x="111" y="19"/>
                    <a:pt x="111" y="19"/>
                  </a:cubicBezTo>
                  <a:cubicBezTo>
                    <a:pt x="113" y="19"/>
                    <a:pt x="113" y="19"/>
                    <a:pt x="113" y="19"/>
                  </a:cubicBezTo>
                  <a:cubicBezTo>
                    <a:pt x="129" y="18"/>
                    <a:pt x="129" y="18"/>
                    <a:pt x="129" y="18"/>
                  </a:cubicBezTo>
                  <a:cubicBezTo>
                    <a:pt x="130" y="16"/>
                    <a:pt x="130" y="16"/>
                    <a:pt x="130" y="16"/>
                  </a:cubicBezTo>
                  <a:moveTo>
                    <a:pt x="181" y="13"/>
                  </a:moveTo>
                  <a:cubicBezTo>
                    <a:pt x="168" y="14"/>
                    <a:pt x="168" y="14"/>
                    <a:pt x="168" y="14"/>
                  </a:cubicBezTo>
                  <a:cubicBezTo>
                    <a:pt x="165" y="14"/>
                    <a:pt x="165" y="14"/>
                    <a:pt x="165" y="14"/>
                  </a:cubicBezTo>
                  <a:cubicBezTo>
                    <a:pt x="148" y="15"/>
                    <a:pt x="148" y="15"/>
                    <a:pt x="148" y="15"/>
                  </a:cubicBezTo>
                  <a:cubicBezTo>
                    <a:pt x="146" y="15"/>
                    <a:pt x="146" y="15"/>
                    <a:pt x="146" y="15"/>
                  </a:cubicBezTo>
                  <a:cubicBezTo>
                    <a:pt x="132" y="16"/>
                    <a:pt x="132" y="16"/>
                    <a:pt x="132" y="16"/>
                  </a:cubicBezTo>
                  <a:cubicBezTo>
                    <a:pt x="131" y="18"/>
                    <a:pt x="131" y="18"/>
                    <a:pt x="131" y="18"/>
                  </a:cubicBezTo>
                  <a:cubicBezTo>
                    <a:pt x="146" y="17"/>
                    <a:pt x="146" y="17"/>
                    <a:pt x="146" y="17"/>
                  </a:cubicBezTo>
                  <a:cubicBezTo>
                    <a:pt x="148" y="17"/>
                    <a:pt x="148" y="17"/>
                    <a:pt x="148" y="17"/>
                  </a:cubicBezTo>
                  <a:cubicBezTo>
                    <a:pt x="163" y="16"/>
                    <a:pt x="163" y="16"/>
                    <a:pt x="163" y="16"/>
                  </a:cubicBezTo>
                  <a:cubicBezTo>
                    <a:pt x="166" y="16"/>
                    <a:pt x="166" y="16"/>
                    <a:pt x="166" y="16"/>
                  </a:cubicBezTo>
                  <a:cubicBezTo>
                    <a:pt x="180" y="15"/>
                    <a:pt x="180" y="15"/>
                    <a:pt x="180" y="15"/>
                  </a:cubicBezTo>
                  <a:cubicBezTo>
                    <a:pt x="181" y="13"/>
                    <a:pt x="181" y="13"/>
                    <a:pt x="181" y="13"/>
                  </a:cubicBezTo>
                  <a:moveTo>
                    <a:pt x="186" y="13"/>
                  </a:moveTo>
                  <a:cubicBezTo>
                    <a:pt x="183" y="13"/>
                    <a:pt x="183" y="13"/>
                    <a:pt x="183" y="13"/>
                  </a:cubicBezTo>
                  <a:cubicBezTo>
                    <a:pt x="182" y="15"/>
                    <a:pt x="182" y="15"/>
                    <a:pt x="182" y="15"/>
                  </a:cubicBezTo>
                  <a:cubicBezTo>
                    <a:pt x="186" y="15"/>
                    <a:pt x="186" y="15"/>
                    <a:pt x="186" y="15"/>
                  </a:cubicBezTo>
                  <a:cubicBezTo>
                    <a:pt x="186" y="13"/>
                    <a:pt x="186" y="13"/>
                    <a:pt x="186" y="13"/>
                  </a:cubicBezTo>
                  <a:moveTo>
                    <a:pt x="192" y="12"/>
                  </a:moveTo>
                  <a:cubicBezTo>
                    <a:pt x="188" y="13"/>
                    <a:pt x="188" y="13"/>
                    <a:pt x="188" y="13"/>
                  </a:cubicBezTo>
                  <a:cubicBezTo>
                    <a:pt x="188" y="14"/>
                    <a:pt x="188" y="14"/>
                    <a:pt x="188" y="14"/>
                  </a:cubicBezTo>
                  <a:cubicBezTo>
                    <a:pt x="194" y="14"/>
                    <a:pt x="194" y="14"/>
                    <a:pt x="194" y="14"/>
                  </a:cubicBezTo>
                  <a:cubicBezTo>
                    <a:pt x="192" y="12"/>
                    <a:pt x="192" y="12"/>
                    <a:pt x="192" y="12"/>
                  </a:cubicBezTo>
                  <a:moveTo>
                    <a:pt x="201" y="12"/>
                  </a:moveTo>
                  <a:cubicBezTo>
                    <a:pt x="195" y="12"/>
                    <a:pt x="195" y="12"/>
                    <a:pt x="195" y="12"/>
                  </a:cubicBezTo>
                  <a:cubicBezTo>
                    <a:pt x="196" y="14"/>
                    <a:pt x="196" y="14"/>
                    <a:pt x="196" y="14"/>
                  </a:cubicBezTo>
                  <a:cubicBezTo>
                    <a:pt x="202" y="14"/>
                    <a:pt x="202" y="14"/>
                    <a:pt x="202" y="14"/>
                  </a:cubicBezTo>
                  <a:cubicBezTo>
                    <a:pt x="201" y="12"/>
                    <a:pt x="201" y="12"/>
                    <a:pt x="201" y="12"/>
                  </a:cubicBezTo>
                  <a:moveTo>
                    <a:pt x="210" y="11"/>
                  </a:moveTo>
                  <a:cubicBezTo>
                    <a:pt x="203" y="12"/>
                    <a:pt x="203" y="12"/>
                    <a:pt x="203" y="12"/>
                  </a:cubicBezTo>
                  <a:cubicBezTo>
                    <a:pt x="203" y="14"/>
                    <a:pt x="203" y="14"/>
                    <a:pt x="203" y="14"/>
                  </a:cubicBezTo>
                  <a:cubicBezTo>
                    <a:pt x="211" y="13"/>
                    <a:pt x="211" y="13"/>
                    <a:pt x="211" y="13"/>
                  </a:cubicBezTo>
                  <a:cubicBezTo>
                    <a:pt x="210" y="11"/>
                    <a:pt x="210" y="11"/>
                    <a:pt x="210" y="11"/>
                  </a:cubicBezTo>
                  <a:moveTo>
                    <a:pt x="219" y="11"/>
                  </a:moveTo>
                  <a:cubicBezTo>
                    <a:pt x="218" y="11"/>
                    <a:pt x="218" y="11"/>
                    <a:pt x="218" y="11"/>
                  </a:cubicBezTo>
                  <a:cubicBezTo>
                    <a:pt x="217" y="11"/>
                    <a:pt x="217" y="11"/>
                    <a:pt x="217" y="11"/>
                  </a:cubicBezTo>
                  <a:cubicBezTo>
                    <a:pt x="212" y="11"/>
                    <a:pt x="212" y="11"/>
                    <a:pt x="212" y="11"/>
                  </a:cubicBezTo>
                  <a:cubicBezTo>
                    <a:pt x="214" y="13"/>
                    <a:pt x="214" y="13"/>
                    <a:pt x="214" y="13"/>
                  </a:cubicBezTo>
                  <a:cubicBezTo>
                    <a:pt x="217" y="13"/>
                    <a:pt x="217" y="13"/>
                    <a:pt x="217" y="13"/>
                  </a:cubicBezTo>
                  <a:cubicBezTo>
                    <a:pt x="218" y="13"/>
                    <a:pt x="218" y="13"/>
                    <a:pt x="218" y="13"/>
                  </a:cubicBezTo>
                  <a:cubicBezTo>
                    <a:pt x="221" y="13"/>
                    <a:pt x="221" y="13"/>
                    <a:pt x="221" y="13"/>
                  </a:cubicBezTo>
                  <a:cubicBezTo>
                    <a:pt x="219" y="11"/>
                    <a:pt x="219" y="11"/>
                    <a:pt x="219" y="11"/>
                  </a:cubicBezTo>
                  <a:moveTo>
                    <a:pt x="427" y="9"/>
                  </a:moveTo>
                  <a:cubicBezTo>
                    <a:pt x="424" y="9"/>
                    <a:pt x="424" y="9"/>
                    <a:pt x="424" y="9"/>
                  </a:cubicBezTo>
                  <a:cubicBezTo>
                    <a:pt x="444" y="22"/>
                    <a:pt x="444" y="22"/>
                    <a:pt x="444" y="22"/>
                  </a:cubicBezTo>
                  <a:cubicBezTo>
                    <a:pt x="446" y="23"/>
                    <a:pt x="446" y="23"/>
                    <a:pt x="446" y="23"/>
                  </a:cubicBezTo>
                  <a:cubicBezTo>
                    <a:pt x="460" y="33"/>
                    <a:pt x="460" y="33"/>
                    <a:pt x="460" y="33"/>
                  </a:cubicBezTo>
                  <a:cubicBezTo>
                    <a:pt x="461" y="31"/>
                    <a:pt x="461" y="31"/>
                    <a:pt x="461" y="31"/>
                  </a:cubicBezTo>
                  <a:cubicBezTo>
                    <a:pt x="448" y="22"/>
                    <a:pt x="448" y="22"/>
                    <a:pt x="448" y="22"/>
                  </a:cubicBezTo>
                  <a:cubicBezTo>
                    <a:pt x="446" y="21"/>
                    <a:pt x="446" y="21"/>
                    <a:pt x="446" y="21"/>
                  </a:cubicBezTo>
                  <a:cubicBezTo>
                    <a:pt x="427" y="9"/>
                    <a:pt x="427" y="9"/>
                    <a:pt x="427" y="9"/>
                  </a:cubicBezTo>
                  <a:moveTo>
                    <a:pt x="288" y="8"/>
                  </a:moveTo>
                  <a:cubicBezTo>
                    <a:pt x="288" y="9"/>
                    <a:pt x="288" y="9"/>
                    <a:pt x="288" y="9"/>
                  </a:cubicBezTo>
                  <a:cubicBezTo>
                    <a:pt x="288" y="9"/>
                    <a:pt x="288" y="9"/>
                    <a:pt x="288" y="9"/>
                  </a:cubicBezTo>
                  <a:cubicBezTo>
                    <a:pt x="288" y="8"/>
                    <a:pt x="288" y="8"/>
                    <a:pt x="288" y="8"/>
                  </a:cubicBezTo>
                  <a:moveTo>
                    <a:pt x="287" y="7"/>
                  </a:moveTo>
                  <a:cubicBezTo>
                    <a:pt x="243" y="10"/>
                    <a:pt x="243" y="10"/>
                    <a:pt x="243" y="10"/>
                  </a:cubicBezTo>
                  <a:cubicBezTo>
                    <a:pt x="242" y="10"/>
                    <a:pt x="242" y="10"/>
                    <a:pt x="242" y="10"/>
                  </a:cubicBezTo>
                  <a:cubicBezTo>
                    <a:pt x="221" y="11"/>
                    <a:pt x="221" y="11"/>
                    <a:pt x="221" y="11"/>
                  </a:cubicBezTo>
                  <a:cubicBezTo>
                    <a:pt x="223" y="12"/>
                    <a:pt x="223" y="12"/>
                    <a:pt x="223" y="12"/>
                  </a:cubicBezTo>
                  <a:cubicBezTo>
                    <a:pt x="242" y="11"/>
                    <a:pt x="242" y="11"/>
                    <a:pt x="242" y="11"/>
                  </a:cubicBezTo>
                  <a:cubicBezTo>
                    <a:pt x="244" y="11"/>
                    <a:pt x="244" y="11"/>
                    <a:pt x="244" y="11"/>
                  </a:cubicBezTo>
                  <a:cubicBezTo>
                    <a:pt x="284" y="9"/>
                    <a:pt x="284" y="9"/>
                    <a:pt x="284" y="9"/>
                  </a:cubicBezTo>
                  <a:cubicBezTo>
                    <a:pt x="287" y="7"/>
                    <a:pt x="287" y="7"/>
                    <a:pt x="287" y="7"/>
                  </a:cubicBezTo>
                  <a:moveTo>
                    <a:pt x="312" y="6"/>
                  </a:moveTo>
                  <a:cubicBezTo>
                    <a:pt x="296" y="7"/>
                    <a:pt x="296" y="7"/>
                    <a:pt x="296" y="7"/>
                  </a:cubicBezTo>
                  <a:cubicBezTo>
                    <a:pt x="291" y="7"/>
                    <a:pt x="291" y="7"/>
                    <a:pt x="291" y="7"/>
                  </a:cubicBezTo>
                  <a:cubicBezTo>
                    <a:pt x="290" y="9"/>
                    <a:pt x="290" y="9"/>
                    <a:pt x="290" y="9"/>
                  </a:cubicBezTo>
                  <a:cubicBezTo>
                    <a:pt x="295" y="8"/>
                    <a:pt x="295" y="8"/>
                    <a:pt x="295" y="8"/>
                  </a:cubicBezTo>
                  <a:cubicBezTo>
                    <a:pt x="303" y="8"/>
                    <a:pt x="303" y="8"/>
                    <a:pt x="303" y="8"/>
                  </a:cubicBezTo>
                  <a:cubicBezTo>
                    <a:pt x="312" y="7"/>
                    <a:pt x="312" y="7"/>
                    <a:pt x="312" y="7"/>
                  </a:cubicBezTo>
                  <a:cubicBezTo>
                    <a:pt x="312" y="6"/>
                    <a:pt x="312" y="6"/>
                    <a:pt x="312" y="6"/>
                  </a:cubicBezTo>
                  <a:moveTo>
                    <a:pt x="326" y="5"/>
                  </a:moveTo>
                  <a:cubicBezTo>
                    <a:pt x="325" y="5"/>
                    <a:pt x="325" y="5"/>
                    <a:pt x="325" y="5"/>
                  </a:cubicBezTo>
                  <a:cubicBezTo>
                    <a:pt x="323" y="5"/>
                    <a:pt x="323" y="5"/>
                    <a:pt x="323" y="5"/>
                  </a:cubicBezTo>
                  <a:cubicBezTo>
                    <a:pt x="314" y="5"/>
                    <a:pt x="314" y="5"/>
                    <a:pt x="314" y="5"/>
                  </a:cubicBezTo>
                  <a:cubicBezTo>
                    <a:pt x="314" y="7"/>
                    <a:pt x="314" y="7"/>
                    <a:pt x="314" y="7"/>
                  </a:cubicBezTo>
                  <a:cubicBezTo>
                    <a:pt x="323" y="7"/>
                    <a:pt x="323" y="7"/>
                    <a:pt x="323" y="7"/>
                  </a:cubicBezTo>
                  <a:cubicBezTo>
                    <a:pt x="325" y="7"/>
                    <a:pt x="325" y="7"/>
                    <a:pt x="325" y="7"/>
                  </a:cubicBezTo>
                  <a:cubicBezTo>
                    <a:pt x="326" y="7"/>
                    <a:pt x="326" y="7"/>
                    <a:pt x="326" y="7"/>
                  </a:cubicBezTo>
                  <a:cubicBezTo>
                    <a:pt x="326" y="5"/>
                    <a:pt x="326" y="5"/>
                    <a:pt x="326" y="5"/>
                  </a:cubicBezTo>
                  <a:moveTo>
                    <a:pt x="393" y="1"/>
                  </a:moveTo>
                  <a:cubicBezTo>
                    <a:pt x="393" y="1"/>
                    <a:pt x="393" y="1"/>
                    <a:pt x="393" y="1"/>
                  </a:cubicBezTo>
                  <a:cubicBezTo>
                    <a:pt x="379" y="2"/>
                    <a:pt x="379" y="2"/>
                    <a:pt x="379" y="2"/>
                  </a:cubicBezTo>
                  <a:cubicBezTo>
                    <a:pt x="377" y="2"/>
                    <a:pt x="377" y="2"/>
                    <a:pt x="377" y="2"/>
                  </a:cubicBezTo>
                  <a:cubicBezTo>
                    <a:pt x="328" y="5"/>
                    <a:pt x="328" y="5"/>
                    <a:pt x="328" y="5"/>
                  </a:cubicBezTo>
                  <a:cubicBezTo>
                    <a:pt x="328" y="7"/>
                    <a:pt x="328" y="7"/>
                    <a:pt x="328" y="7"/>
                  </a:cubicBezTo>
                  <a:cubicBezTo>
                    <a:pt x="375" y="4"/>
                    <a:pt x="375" y="4"/>
                    <a:pt x="375" y="4"/>
                  </a:cubicBezTo>
                  <a:cubicBezTo>
                    <a:pt x="378" y="4"/>
                    <a:pt x="378" y="4"/>
                    <a:pt x="378" y="4"/>
                  </a:cubicBezTo>
                  <a:cubicBezTo>
                    <a:pt x="392" y="3"/>
                    <a:pt x="392" y="3"/>
                    <a:pt x="392" y="3"/>
                  </a:cubicBezTo>
                  <a:cubicBezTo>
                    <a:pt x="394" y="3"/>
                    <a:pt x="394" y="3"/>
                    <a:pt x="394" y="3"/>
                  </a:cubicBezTo>
                  <a:cubicBezTo>
                    <a:pt x="394" y="3"/>
                    <a:pt x="394" y="3"/>
                    <a:pt x="394" y="3"/>
                  </a:cubicBezTo>
                  <a:cubicBezTo>
                    <a:pt x="394" y="2"/>
                    <a:pt x="394" y="2"/>
                    <a:pt x="394" y="2"/>
                  </a:cubicBezTo>
                  <a:cubicBezTo>
                    <a:pt x="393" y="1"/>
                    <a:pt x="393" y="1"/>
                    <a:pt x="393" y="1"/>
                  </a:cubicBezTo>
                  <a:moveTo>
                    <a:pt x="414" y="0"/>
                  </a:moveTo>
                  <a:cubicBezTo>
                    <a:pt x="414" y="0"/>
                    <a:pt x="414" y="0"/>
                    <a:pt x="414" y="0"/>
                  </a:cubicBezTo>
                  <a:cubicBezTo>
                    <a:pt x="395" y="1"/>
                    <a:pt x="395" y="1"/>
                    <a:pt x="395" y="1"/>
                  </a:cubicBezTo>
                  <a:cubicBezTo>
                    <a:pt x="396" y="3"/>
                    <a:pt x="396" y="3"/>
                    <a:pt x="396" y="3"/>
                  </a:cubicBezTo>
                  <a:cubicBezTo>
                    <a:pt x="414" y="2"/>
                    <a:pt x="414" y="2"/>
                    <a:pt x="414" y="2"/>
                  </a:cubicBezTo>
                  <a:cubicBezTo>
                    <a:pt x="422" y="7"/>
                    <a:pt x="422" y="7"/>
                    <a:pt x="422" y="7"/>
                  </a:cubicBezTo>
                  <a:cubicBezTo>
                    <a:pt x="425" y="7"/>
                    <a:pt x="425" y="7"/>
                    <a:pt x="425" y="7"/>
                  </a:cubicBezTo>
                  <a:cubicBezTo>
                    <a:pt x="415" y="0"/>
                    <a:pt x="415" y="0"/>
                    <a:pt x="415" y="0"/>
                  </a:cubicBezTo>
                  <a:cubicBezTo>
                    <a:pt x="414" y="0"/>
                    <a:pt x="414" y="0"/>
                    <a:pt x="414"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1" name="Freeform 21"/>
            <p:cNvSpPr>
              <a:spLocks noEditPoints="1"/>
            </p:cNvSpPr>
            <p:nvPr/>
          </p:nvSpPr>
          <p:spPr bwMode="auto">
            <a:xfrm>
              <a:off x="8865750" y="3160102"/>
              <a:ext cx="1486721" cy="427752"/>
            </a:xfrm>
            <a:custGeom>
              <a:avLst/>
              <a:gdLst>
                <a:gd name="T0" fmla="*/ 800 w 831"/>
                <a:gd name="T1" fmla="*/ 251 h 263"/>
                <a:gd name="T2" fmla="*/ 770 w 831"/>
                <a:gd name="T3" fmla="*/ 249 h 263"/>
                <a:gd name="T4" fmla="*/ 710 w 831"/>
                <a:gd name="T5" fmla="*/ 237 h 263"/>
                <a:gd name="T6" fmla="*/ 713 w 831"/>
                <a:gd name="T7" fmla="*/ 235 h 263"/>
                <a:gd name="T8" fmla="*/ 805 w 831"/>
                <a:gd name="T9" fmla="*/ 251 h 263"/>
                <a:gd name="T10" fmla="*/ 826 w 831"/>
                <a:gd name="T11" fmla="*/ 254 h 263"/>
                <a:gd name="T12" fmla="*/ 708 w 831"/>
                <a:gd name="T13" fmla="*/ 237 h 263"/>
                <a:gd name="T14" fmla="*/ 649 w 831"/>
                <a:gd name="T15" fmla="*/ 225 h 263"/>
                <a:gd name="T16" fmla="*/ 639 w 831"/>
                <a:gd name="T17" fmla="*/ 218 h 263"/>
                <a:gd name="T18" fmla="*/ 639 w 831"/>
                <a:gd name="T19" fmla="*/ 218 h 263"/>
                <a:gd name="T20" fmla="*/ 810 w 831"/>
                <a:gd name="T21" fmla="*/ 230 h 263"/>
                <a:gd name="T22" fmla="*/ 628 w 831"/>
                <a:gd name="T23" fmla="*/ 221 h 263"/>
                <a:gd name="T24" fmla="*/ 632 w 831"/>
                <a:gd name="T25" fmla="*/ 218 h 263"/>
                <a:gd name="T26" fmla="*/ 803 w 831"/>
                <a:gd name="T27" fmla="*/ 213 h 263"/>
                <a:gd name="T28" fmla="*/ 552 w 831"/>
                <a:gd name="T29" fmla="*/ 206 h 263"/>
                <a:gd name="T30" fmla="*/ 571 w 831"/>
                <a:gd name="T31" fmla="*/ 206 h 263"/>
                <a:gd name="T32" fmla="*/ 507 w 831"/>
                <a:gd name="T33" fmla="*/ 197 h 263"/>
                <a:gd name="T34" fmla="*/ 403 w 831"/>
                <a:gd name="T35" fmla="*/ 171 h 263"/>
                <a:gd name="T36" fmla="*/ 417 w 831"/>
                <a:gd name="T37" fmla="*/ 178 h 263"/>
                <a:gd name="T38" fmla="*/ 438 w 831"/>
                <a:gd name="T39" fmla="*/ 183 h 263"/>
                <a:gd name="T40" fmla="*/ 436 w 831"/>
                <a:gd name="T41" fmla="*/ 178 h 263"/>
                <a:gd name="T42" fmla="*/ 403 w 831"/>
                <a:gd name="T43" fmla="*/ 171 h 263"/>
                <a:gd name="T44" fmla="*/ 396 w 831"/>
                <a:gd name="T45" fmla="*/ 175 h 263"/>
                <a:gd name="T46" fmla="*/ 367 w 831"/>
                <a:gd name="T47" fmla="*/ 168 h 263"/>
                <a:gd name="T48" fmla="*/ 344 w 831"/>
                <a:gd name="T49" fmla="*/ 159 h 263"/>
                <a:gd name="T50" fmla="*/ 344 w 831"/>
                <a:gd name="T51" fmla="*/ 159 h 263"/>
                <a:gd name="T52" fmla="*/ 154 w 831"/>
                <a:gd name="T53" fmla="*/ 126 h 263"/>
                <a:gd name="T54" fmla="*/ 258 w 831"/>
                <a:gd name="T55" fmla="*/ 147 h 263"/>
                <a:gd name="T56" fmla="*/ 258 w 831"/>
                <a:gd name="T57" fmla="*/ 142 h 263"/>
                <a:gd name="T58" fmla="*/ 152 w 831"/>
                <a:gd name="T59" fmla="*/ 121 h 263"/>
                <a:gd name="T60" fmla="*/ 739 w 831"/>
                <a:gd name="T61" fmla="*/ 119 h 263"/>
                <a:gd name="T62" fmla="*/ 746 w 831"/>
                <a:gd name="T63" fmla="*/ 121 h 263"/>
                <a:gd name="T64" fmla="*/ 52 w 831"/>
                <a:gd name="T65" fmla="*/ 104 h 263"/>
                <a:gd name="T66" fmla="*/ 128 w 831"/>
                <a:gd name="T67" fmla="*/ 116 h 263"/>
                <a:gd name="T68" fmla="*/ 33 w 831"/>
                <a:gd name="T69" fmla="*/ 97 h 263"/>
                <a:gd name="T70" fmla="*/ 33 w 831"/>
                <a:gd name="T71" fmla="*/ 97 h 263"/>
                <a:gd name="T72" fmla="*/ 736 w 831"/>
                <a:gd name="T73" fmla="*/ 104 h 263"/>
                <a:gd name="T74" fmla="*/ 0 w 831"/>
                <a:gd name="T75" fmla="*/ 95 h 263"/>
                <a:gd name="T76" fmla="*/ 24 w 831"/>
                <a:gd name="T77" fmla="*/ 95 h 263"/>
                <a:gd name="T78" fmla="*/ 55 w 831"/>
                <a:gd name="T79" fmla="*/ 90 h 263"/>
                <a:gd name="T80" fmla="*/ 97 w 831"/>
                <a:gd name="T81" fmla="*/ 81 h 263"/>
                <a:gd name="T82" fmla="*/ 102 w 831"/>
                <a:gd name="T83" fmla="*/ 85 h 263"/>
                <a:gd name="T84" fmla="*/ 710 w 831"/>
                <a:gd name="T85" fmla="*/ 69 h 263"/>
                <a:gd name="T86" fmla="*/ 275 w 831"/>
                <a:gd name="T87" fmla="*/ 57 h 263"/>
                <a:gd name="T88" fmla="*/ 197 w 831"/>
                <a:gd name="T89" fmla="*/ 66 h 263"/>
                <a:gd name="T90" fmla="*/ 121 w 831"/>
                <a:gd name="T91" fmla="*/ 81 h 263"/>
                <a:gd name="T92" fmla="*/ 199 w 831"/>
                <a:gd name="T93" fmla="*/ 71 h 263"/>
                <a:gd name="T94" fmla="*/ 275 w 831"/>
                <a:gd name="T95" fmla="*/ 57 h 263"/>
                <a:gd name="T96" fmla="*/ 329 w 831"/>
                <a:gd name="T97" fmla="*/ 47 h 263"/>
                <a:gd name="T98" fmla="*/ 341 w 831"/>
                <a:gd name="T99" fmla="*/ 52 h 263"/>
                <a:gd name="T100" fmla="*/ 687 w 831"/>
                <a:gd name="T101" fmla="*/ 26 h 263"/>
                <a:gd name="T102" fmla="*/ 687 w 831"/>
                <a:gd name="T103" fmla="*/ 26 h 263"/>
                <a:gd name="T104" fmla="*/ 488 w 831"/>
                <a:gd name="T105" fmla="*/ 26 h 263"/>
                <a:gd name="T106" fmla="*/ 481 w 831"/>
                <a:gd name="T107" fmla="*/ 31 h 263"/>
                <a:gd name="T108" fmla="*/ 545 w 831"/>
                <a:gd name="T109" fmla="*/ 24 h 263"/>
                <a:gd name="T110" fmla="*/ 552 w 831"/>
                <a:gd name="T111" fmla="*/ 21 h 263"/>
                <a:gd name="T112" fmla="*/ 571 w 831"/>
                <a:gd name="T113" fmla="*/ 14 h 263"/>
                <a:gd name="T114" fmla="*/ 620 w 831"/>
                <a:gd name="T115" fmla="*/ 12 h 263"/>
                <a:gd name="T116" fmla="*/ 684 w 831"/>
                <a:gd name="T117" fmla="*/ 19 h 263"/>
                <a:gd name="T118" fmla="*/ 618 w 831"/>
                <a:gd name="T119" fmla="*/ 7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1" h="263">
                  <a:moveTo>
                    <a:pt x="772" y="247"/>
                  </a:moveTo>
                  <a:lnTo>
                    <a:pt x="789" y="254"/>
                  </a:lnTo>
                  <a:lnTo>
                    <a:pt x="800" y="256"/>
                  </a:lnTo>
                  <a:lnTo>
                    <a:pt x="800" y="251"/>
                  </a:lnTo>
                  <a:lnTo>
                    <a:pt x="772" y="247"/>
                  </a:lnTo>
                  <a:close/>
                  <a:moveTo>
                    <a:pt x="753" y="242"/>
                  </a:moveTo>
                  <a:lnTo>
                    <a:pt x="758" y="247"/>
                  </a:lnTo>
                  <a:lnTo>
                    <a:pt x="770" y="249"/>
                  </a:lnTo>
                  <a:lnTo>
                    <a:pt x="755" y="242"/>
                  </a:lnTo>
                  <a:lnTo>
                    <a:pt x="753" y="242"/>
                  </a:lnTo>
                  <a:close/>
                  <a:moveTo>
                    <a:pt x="713" y="235"/>
                  </a:moveTo>
                  <a:lnTo>
                    <a:pt x="710" y="237"/>
                  </a:lnTo>
                  <a:lnTo>
                    <a:pt x="751" y="247"/>
                  </a:lnTo>
                  <a:lnTo>
                    <a:pt x="751" y="244"/>
                  </a:lnTo>
                  <a:lnTo>
                    <a:pt x="746" y="240"/>
                  </a:lnTo>
                  <a:lnTo>
                    <a:pt x="713" y="235"/>
                  </a:lnTo>
                  <a:close/>
                  <a:moveTo>
                    <a:pt x="815" y="232"/>
                  </a:moveTo>
                  <a:lnTo>
                    <a:pt x="812" y="237"/>
                  </a:lnTo>
                  <a:lnTo>
                    <a:pt x="822" y="256"/>
                  </a:lnTo>
                  <a:lnTo>
                    <a:pt x="805" y="251"/>
                  </a:lnTo>
                  <a:lnTo>
                    <a:pt x="803" y="256"/>
                  </a:lnTo>
                  <a:lnTo>
                    <a:pt x="822" y="261"/>
                  </a:lnTo>
                  <a:lnTo>
                    <a:pt x="831" y="263"/>
                  </a:lnTo>
                  <a:lnTo>
                    <a:pt x="826" y="254"/>
                  </a:lnTo>
                  <a:lnTo>
                    <a:pt x="815" y="232"/>
                  </a:lnTo>
                  <a:close/>
                  <a:moveTo>
                    <a:pt x="701" y="232"/>
                  </a:moveTo>
                  <a:lnTo>
                    <a:pt x="689" y="232"/>
                  </a:lnTo>
                  <a:lnTo>
                    <a:pt x="708" y="237"/>
                  </a:lnTo>
                  <a:lnTo>
                    <a:pt x="708" y="232"/>
                  </a:lnTo>
                  <a:lnTo>
                    <a:pt x="701" y="232"/>
                  </a:lnTo>
                  <a:close/>
                  <a:moveTo>
                    <a:pt x="649" y="221"/>
                  </a:moveTo>
                  <a:lnTo>
                    <a:pt x="649" y="225"/>
                  </a:lnTo>
                  <a:lnTo>
                    <a:pt x="677" y="230"/>
                  </a:lnTo>
                  <a:lnTo>
                    <a:pt x="689" y="230"/>
                  </a:lnTo>
                  <a:lnTo>
                    <a:pt x="649" y="221"/>
                  </a:lnTo>
                  <a:close/>
                  <a:moveTo>
                    <a:pt x="639" y="218"/>
                  </a:moveTo>
                  <a:lnTo>
                    <a:pt x="642" y="223"/>
                  </a:lnTo>
                  <a:lnTo>
                    <a:pt x="644" y="225"/>
                  </a:lnTo>
                  <a:lnTo>
                    <a:pt x="644" y="221"/>
                  </a:lnTo>
                  <a:lnTo>
                    <a:pt x="639" y="218"/>
                  </a:lnTo>
                  <a:close/>
                  <a:moveTo>
                    <a:pt x="805" y="218"/>
                  </a:moveTo>
                  <a:lnTo>
                    <a:pt x="800" y="218"/>
                  </a:lnTo>
                  <a:lnTo>
                    <a:pt x="810" y="235"/>
                  </a:lnTo>
                  <a:lnTo>
                    <a:pt x="810" y="230"/>
                  </a:lnTo>
                  <a:lnTo>
                    <a:pt x="805" y="218"/>
                  </a:lnTo>
                  <a:close/>
                  <a:moveTo>
                    <a:pt x="620" y="216"/>
                  </a:moveTo>
                  <a:lnTo>
                    <a:pt x="620" y="221"/>
                  </a:lnTo>
                  <a:lnTo>
                    <a:pt x="628" y="221"/>
                  </a:lnTo>
                  <a:lnTo>
                    <a:pt x="632" y="223"/>
                  </a:lnTo>
                  <a:lnTo>
                    <a:pt x="637" y="223"/>
                  </a:lnTo>
                  <a:lnTo>
                    <a:pt x="637" y="218"/>
                  </a:lnTo>
                  <a:lnTo>
                    <a:pt x="632" y="218"/>
                  </a:lnTo>
                  <a:lnTo>
                    <a:pt x="620" y="216"/>
                  </a:lnTo>
                  <a:close/>
                  <a:moveTo>
                    <a:pt x="796" y="211"/>
                  </a:moveTo>
                  <a:lnTo>
                    <a:pt x="798" y="213"/>
                  </a:lnTo>
                  <a:lnTo>
                    <a:pt x="803" y="213"/>
                  </a:lnTo>
                  <a:lnTo>
                    <a:pt x="800" y="211"/>
                  </a:lnTo>
                  <a:lnTo>
                    <a:pt x="796" y="211"/>
                  </a:lnTo>
                  <a:close/>
                  <a:moveTo>
                    <a:pt x="557" y="202"/>
                  </a:moveTo>
                  <a:lnTo>
                    <a:pt x="552" y="206"/>
                  </a:lnTo>
                  <a:lnTo>
                    <a:pt x="580" y="211"/>
                  </a:lnTo>
                  <a:lnTo>
                    <a:pt x="616" y="218"/>
                  </a:lnTo>
                  <a:lnTo>
                    <a:pt x="616" y="213"/>
                  </a:lnTo>
                  <a:lnTo>
                    <a:pt x="571" y="206"/>
                  </a:lnTo>
                  <a:lnTo>
                    <a:pt x="559" y="204"/>
                  </a:lnTo>
                  <a:lnTo>
                    <a:pt x="557" y="202"/>
                  </a:lnTo>
                  <a:close/>
                  <a:moveTo>
                    <a:pt x="512" y="194"/>
                  </a:moveTo>
                  <a:lnTo>
                    <a:pt x="507" y="197"/>
                  </a:lnTo>
                  <a:lnTo>
                    <a:pt x="545" y="204"/>
                  </a:lnTo>
                  <a:lnTo>
                    <a:pt x="549" y="202"/>
                  </a:lnTo>
                  <a:lnTo>
                    <a:pt x="512" y="194"/>
                  </a:lnTo>
                  <a:close/>
                  <a:moveTo>
                    <a:pt x="403" y="171"/>
                  </a:moveTo>
                  <a:lnTo>
                    <a:pt x="400" y="175"/>
                  </a:lnTo>
                  <a:lnTo>
                    <a:pt x="410" y="178"/>
                  </a:lnTo>
                  <a:lnTo>
                    <a:pt x="412" y="178"/>
                  </a:lnTo>
                  <a:lnTo>
                    <a:pt x="417" y="178"/>
                  </a:lnTo>
                  <a:lnTo>
                    <a:pt x="419" y="180"/>
                  </a:lnTo>
                  <a:lnTo>
                    <a:pt x="424" y="180"/>
                  </a:lnTo>
                  <a:lnTo>
                    <a:pt x="433" y="183"/>
                  </a:lnTo>
                  <a:lnTo>
                    <a:pt x="438" y="183"/>
                  </a:lnTo>
                  <a:lnTo>
                    <a:pt x="500" y="194"/>
                  </a:lnTo>
                  <a:lnTo>
                    <a:pt x="507" y="192"/>
                  </a:lnTo>
                  <a:lnTo>
                    <a:pt x="441" y="180"/>
                  </a:lnTo>
                  <a:lnTo>
                    <a:pt x="436" y="178"/>
                  </a:lnTo>
                  <a:lnTo>
                    <a:pt x="426" y="175"/>
                  </a:lnTo>
                  <a:lnTo>
                    <a:pt x="426" y="175"/>
                  </a:lnTo>
                  <a:lnTo>
                    <a:pt x="410" y="173"/>
                  </a:lnTo>
                  <a:lnTo>
                    <a:pt x="403" y="171"/>
                  </a:lnTo>
                  <a:close/>
                  <a:moveTo>
                    <a:pt x="381" y="166"/>
                  </a:moveTo>
                  <a:lnTo>
                    <a:pt x="377" y="171"/>
                  </a:lnTo>
                  <a:lnTo>
                    <a:pt x="391" y="173"/>
                  </a:lnTo>
                  <a:lnTo>
                    <a:pt x="396" y="175"/>
                  </a:lnTo>
                  <a:lnTo>
                    <a:pt x="398" y="171"/>
                  </a:lnTo>
                  <a:lnTo>
                    <a:pt x="381" y="166"/>
                  </a:lnTo>
                  <a:close/>
                  <a:moveTo>
                    <a:pt x="372" y="166"/>
                  </a:moveTo>
                  <a:lnTo>
                    <a:pt x="367" y="168"/>
                  </a:lnTo>
                  <a:lnTo>
                    <a:pt x="372" y="168"/>
                  </a:lnTo>
                  <a:lnTo>
                    <a:pt x="377" y="166"/>
                  </a:lnTo>
                  <a:lnTo>
                    <a:pt x="372" y="166"/>
                  </a:lnTo>
                  <a:close/>
                  <a:moveTo>
                    <a:pt x="344" y="159"/>
                  </a:moveTo>
                  <a:lnTo>
                    <a:pt x="346" y="164"/>
                  </a:lnTo>
                  <a:lnTo>
                    <a:pt x="362" y="168"/>
                  </a:lnTo>
                  <a:lnTo>
                    <a:pt x="367" y="164"/>
                  </a:lnTo>
                  <a:lnTo>
                    <a:pt x="344" y="159"/>
                  </a:lnTo>
                  <a:close/>
                  <a:moveTo>
                    <a:pt x="138" y="119"/>
                  </a:moveTo>
                  <a:lnTo>
                    <a:pt x="138" y="121"/>
                  </a:lnTo>
                  <a:lnTo>
                    <a:pt x="149" y="123"/>
                  </a:lnTo>
                  <a:lnTo>
                    <a:pt x="154" y="126"/>
                  </a:lnTo>
                  <a:lnTo>
                    <a:pt x="209" y="135"/>
                  </a:lnTo>
                  <a:lnTo>
                    <a:pt x="211" y="138"/>
                  </a:lnTo>
                  <a:lnTo>
                    <a:pt x="251" y="145"/>
                  </a:lnTo>
                  <a:lnTo>
                    <a:pt x="258" y="147"/>
                  </a:lnTo>
                  <a:lnTo>
                    <a:pt x="341" y="164"/>
                  </a:lnTo>
                  <a:lnTo>
                    <a:pt x="336" y="159"/>
                  </a:lnTo>
                  <a:lnTo>
                    <a:pt x="265" y="145"/>
                  </a:lnTo>
                  <a:lnTo>
                    <a:pt x="258" y="142"/>
                  </a:lnTo>
                  <a:lnTo>
                    <a:pt x="213" y="133"/>
                  </a:lnTo>
                  <a:lnTo>
                    <a:pt x="209" y="133"/>
                  </a:lnTo>
                  <a:lnTo>
                    <a:pt x="157" y="121"/>
                  </a:lnTo>
                  <a:lnTo>
                    <a:pt x="152" y="121"/>
                  </a:lnTo>
                  <a:lnTo>
                    <a:pt x="138" y="119"/>
                  </a:lnTo>
                  <a:close/>
                  <a:moveTo>
                    <a:pt x="739" y="111"/>
                  </a:moveTo>
                  <a:lnTo>
                    <a:pt x="739" y="116"/>
                  </a:lnTo>
                  <a:lnTo>
                    <a:pt x="739" y="119"/>
                  </a:lnTo>
                  <a:lnTo>
                    <a:pt x="741" y="123"/>
                  </a:lnTo>
                  <a:lnTo>
                    <a:pt x="791" y="206"/>
                  </a:lnTo>
                  <a:lnTo>
                    <a:pt x="798" y="206"/>
                  </a:lnTo>
                  <a:lnTo>
                    <a:pt x="746" y="121"/>
                  </a:lnTo>
                  <a:lnTo>
                    <a:pt x="744" y="116"/>
                  </a:lnTo>
                  <a:lnTo>
                    <a:pt x="739" y="111"/>
                  </a:lnTo>
                  <a:close/>
                  <a:moveTo>
                    <a:pt x="55" y="102"/>
                  </a:moveTo>
                  <a:lnTo>
                    <a:pt x="52" y="104"/>
                  </a:lnTo>
                  <a:lnTo>
                    <a:pt x="100" y="114"/>
                  </a:lnTo>
                  <a:lnTo>
                    <a:pt x="102" y="116"/>
                  </a:lnTo>
                  <a:lnTo>
                    <a:pt x="130" y="121"/>
                  </a:lnTo>
                  <a:lnTo>
                    <a:pt x="128" y="116"/>
                  </a:lnTo>
                  <a:lnTo>
                    <a:pt x="102" y="111"/>
                  </a:lnTo>
                  <a:lnTo>
                    <a:pt x="100" y="109"/>
                  </a:lnTo>
                  <a:lnTo>
                    <a:pt x="55" y="102"/>
                  </a:lnTo>
                  <a:close/>
                  <a:moveTo>
                    <a:pt x="33" y="97"/>
                  </a:moveTo>
                  <a:lnTo>
                    <a:pt x="38" y="102"/>
                  </a:lnTo>
                  <a:lnTo>
                    <a:pt x="50" y="104"/>
                  </a:lnTo>
                  <a:lnTo>
                    <a:pt x="50" y="100"/>
                  </a:lnTo>
                  <a:lnTo>
                    <a:pt x="33" y="97"/>
                  </a:lnTo>
                  <a:close/>
                  <a:moveTo>
                    <a:pt x="729" y="95"/>
                  </a:moveTo>
                  <a:lnTo>
                    <a:pt x="725" y="97"/>
                  </a:lnTo>
                  <a:lnTo>
                    <a:pt x="734" y="111"/>
                  </a:lnTo>
                  <a:lnTo>
                    <a:pt x="736" y="104"/>
                  </a:lnTo>
                  <a:lnTo>
                    <a:pt x="729" y="95"/>
                  </a:lnTo>
                  <a:close/>
                  <a:moveTo>
                    <a:pt x="55" y="88"/>
                  </a:moveTo>
                  <a:lnTo>
                    <a:pt x="24" y="90"/>
                  </a:lnTo>
                  <a:lnTo>
                    <a:pt x="0" y="95"/>
                  </a:lnTo>
                  <a:lnTo>
                    <a:pt x="24" y="100"/>
                  </a:lnTo>
                  <a:lnTo>
                    <a:pt x="31" y="100"/>
                  </a:lnTo>
                  <a:lnTo>
                    <a:pt x="31" y="97"/>
                  </a:lnTo>
                  <a:lnTo>
                    <a:pt x="24" y="95"/>
                  </a:lnTo>
                  <a:lnTo>
                    <a:pt x="31" y="95"/>
                  </a:lnTo>
                  <a:lnTo>
                    <a:pt x="31" y="92"/>
                  </a:lnTo>
                  <a:lnTo>
                    <a:pt x="31" y="95"/>
                  </a:lnTo>
                  <a:lnTo>
                    <a:pt x="55" y="90"/>
                  </a:lnTo>
                  <a:lnTo>
                    <a:pt x="55" y="88"/>
                  </a:lnTo>
                  <a:close/>
                  <a:moveTo>
                    <a:pt x="114" y="78"/>
                  </a:moveTo>
                  <a:lnTo>
                    <a:pt x="102" y="81"/>
                  </a:lnTo>
                  <a:lnTo>
                    <a:pt x="97" y="81"/>
                  </a:lnTo>
                  <a:lnTo>
                    <a:pt x="59" y="85"/>
                  </a:lnTo>
                  <a:lnTo>
                    <a:pt x="59" y="90"/>
                  </a:lnTo>
                  <a:lnTo>
                    <a:pt x="97" y="85"/>
                  </a:lnTo>
                  <a:lnTo>
                    <a:pt x="102" y="85"/>
                  </a:lnTo>
                  <a:lnTo>
                    <a:pt x="116" y="83"/>
                  </a:lnTo>
                  <a:lnTo>
                    <a:pt x="114" y="78"/>
                  </a:lnTo>
                  <a:close/>
                  <a:moveTo>
                    <a:pt x="713" y="66"/>
                  </a:moveTo>
                  <a:lnTo>
                    <a:pt x="710" y="69"/>
                  </a:lnTo>
                  <a:lnTo>
                    <a:pt x="722" y="92"/>
                  </a:lnTo>
                  <a:lnTo>
                    <a:pt x="727" y="90"/>
                  </a:lnTo>
                  <a:lnTo>
                    <a:pt x="713" y="66"/>
                  </a:lnTo>
                  <a:close/>
                  <a:moveTo>
                    <a:pt x="275" y="57"/>
                  </a:moveTo>
                  <a:lnTo>
                    <a:pt x="251" y="59"/>
                  </a:lnTo>
                  <a:lnTo>
                    <a:pt x="246" y="59"/>
                  </a:lnTo>
                  <a:lnTo>
                    <a:pt x="201" y="66"/>
                  </a:lnTo>
                  <a:lnTo>
                    <a:pt x="197" y="66"/>
                  </a:lnTo>
                  <a:lnTo>
                    <a:pt x="159" y="71"/>
                  </a:lnTo>
                  <a:lnTo>
                    <a:pt x="145" y="73"/>
                  </a:lnTo>
                  <a:lnTo>
                    <a:pt x="119" y="78"/>
                  </a:lnTo>
                  <a:lnTo>
                    <a:pt x="121" y="81"/>
                  </a:lnTo>
                  <a:lnTo>
                    <a:pt x="159" y="76"/>
                  </a:lnTo>
                  <a:lnTo>
                    <a:pt x="171" y="76"/>
                  </a:lnTo>
                  <a:lnTo>
                    <a:pt x="192" y="71"/>
                  </a:lnTo>
                  <a:lnTo>
                    <a:pt x="199" y="71"/>
                  </a:lnTo>
                  <a:lnTo>
                    <a:pt x="244" y="64"/>
                  </a:lnTo>
                  <a:lnTo>
                    <a:pt x="249" y="64"/>
                  </a:lnTo>
                  <a:lnTo>
                    <a:pt x="277" y="59"/>
                  </a:lnTo>
                  <a:lnTo>
                    <a:pt x="275" y="57"/>
                  </a:lnTo>
                  <a:close/>
                  <a:moveTo>
                    <a:pt x="445" y="33"/>
                  </a:moveTo>
                  <a:lnTo>
                    <a:pt x="443" y="33"/>
                  </a:lnTo>
                  <a:lnTo>
                    <a:pt x="336" y="47"/>
                  </a:lnTo>
                  <a:lnTo>
                    <a:pt x="329" y="47"/>
                  </a:lnTo>
                  <a:lnTo>
                    <a:pt x="280" y="54"/>
                  </a:lnTo>
                  <a:lnTo>
                    <a:pt x="282" y="59"/>
                  </a:lnTo>
                  <a:lnTo>
                    <a:pt x="334" y="52"/>
                  </a:lnTo>
                  <a:lnTo>
                    <a:pt x="341" y="52"/>
                  </a:lnTo>
                  <a:lnTo>
                    <a:pt x="443" y="38"/>
                  </a:lnTo>
                  <a:lnTo>
                    <a:pt x="443" y="35"/>
                  </a:lnTo>
                  <a:lnTo>
                    <a:pt x="445" y="33"/>
                  </a:lnTo>
                  <a:close/>
                  <a:moveTo>
                    <a:pt x="687" y="26"/>
                  </a:moveTo>
                  <a:lnTo>
                    <a:pt x="687" y="31"/>
                  </a:lnTo>
                  <a:lnTo>
                    <a:pt x="708" y="66"/>
                  </a:lnTo>
                  <a:lnTo>
                    <a:pt x="710" y="64"/>
                  </a:lnTo>
                  <a:lnTo>
                    <a:pt x="687" y="26"/>
                  </a:lnTo>
                  <a:close/>
                  <a:moveTo>
                    <a:pt x="552" y="16"/>
                  </a:moveTo>
                  <a:lnTo>
                    <a:pt x="493" y="26"/>
                  </a:lnTo>
                  <a:lnTo>
                    <a:pt x="488" y="26"/>
                  </a:lnTo>
                  <a:lnTo>
                    <a:pt x="488" y="26"/>
                  </a:lnTo>
                  <a:lnTo>
                    <a:pt x="483" y="26"/>
                  </a:lnTo>
                  <a:lnTo>
                    <a:pt x="450" y="31"/>
                  </a:lnTo>
                  <a:lnTo>
                    <a:pt x="448" y="35"/>
                  </a:lnTo>
                  <a:lnTo>
                    <a:pt x="481" y="31"/>
                  </a:lnTo>
                  <a:lnTo>
                    <a:pt x="486" y="31"/>
                  </a:lnTo>
                  <a:lnTo>
                    <a:pt x="490" y="31"/>
                  </a:lnTo>
                  <a:lnTo>
                    <a:pt x="495" y="28"/>
                  </a:lnTo>
                  <a:lnTo>
                    <a:pt x="545" y="24"/>
                  </a:lnTo>
                  <a:lnTo>
                    <a:pt x="552" y="16"/>
                  </a:lnTo>
                  <a:close/>
                  <a:moveTo>
                    <a:pt x="564" y="16"/>
                  </a:moveTo>
                  <a:lnTo>
                    <a:pt x="559" y="16"/>
                  </a:lnTo>
                  <a:lnTo>
                    <a:pt x="552" y="21"/>
                  </a:lnTo>
                  <a:lnTo>
                    <a:pt x="557" y="21"/>
                  </a:lnTo>
                  <a:lnTo>
                    <a:pt x="564" y="16"/>
                  </a:lnTo>
                  <a:close/>
                  <a:moveTo>
                    <a:pt x="620" y="12"/>
                  </a:moveTo>
                  <a:lnTo>
                    <a:pt x="571" y="14"/>
                  </a:lnTo>
                  <a:lnTo>
                    <a:pt x="566" y="19"/>
                  </a:lnTo>
                  <a:lnTo>
                    <a:pt x="592" y="16"/>
                  </a:lnTo>
                  <a:lnTo>
                    <a:pt x="599" y="14"/>
                  </a:lnTo>
                  <a:lnTo>
                    <a:pt x="620" y="12"/>
                  </a:lnTo>
                  <a:close/>
                  <a:moveTo>
                    <a:pt x="677" y="9"/>
                  </a:moveTo>
                  <a:lnTo>
                    <a:pt x="673" y="9"/>
                  </a:lnTo>
                  <a:lnTo>
                    <a:pt x="682" y="26"/>
                  </a:lnTo>
                  <a:lnTo>
                    <a:pt x="684" y="19"/>
                  </a:lnTo>
                  <a:lnTo>
                    <a:pt x="677" y="9"/>
                  </a:lnTo>
                  <a:close/>
                  <a:moveTo>
                    <a:pt x="673" y="0"/>
                  </a:moveTo>
                  <a:lnTo>
                    <a:pt x="670" y="0"/>
                  </a:lnTo>
                  <a:lnTo>
                    <a:pt x="618" y="7"/>
                  </a:lnTo>
                  <a:lnTo>
                    <a:pt x="675" y="5"/>
                  </a:lnTo>
                  <a:lnTo>
                    <a:pt x="673" y="2"/>
                  </a:lnTo>
                  <a:lnTo>
                    <a:pt x="673"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2" name="Freeform 22"/>
            <p:cNvSpPr>
              <a:spLocks noEditPoints="1"/>
            </p:cNvSpPr>
            <p:nvPr/>
          </p:nvSpPr>
          <p:spPr bwMode="auto">
            <a:xfrm>
              <a:off x="8865750" y="3160102"/>
              <a:ext cx="1486721" cy="427752"/>
            </a:xfrm>
            <a:custGeom>
              <a:avLst/>
              <a:gdLst>
                <a:gd name="T0" fmla="*/ 800 w 831"/>
                <a:gd name="T1" fmla="*/ 251 h 263"/>
                <a:gd name="T2" fmla="*/ 770 w 831"/>
                <a:gd name="T3" fmla="*/ 249 h 263"/>
                <a:gd name="T4" fmla="*/ 710 w 831"/>
                <a:gd name="T5" fmla="*/ 237 h 263"/>
                <a:gd name="T6" fmla="*/ 713 w 831"/>
                <a:gd name="T7" fmla="*/ 235 h 263"/>
                <a:gd name="T8" fmla="*/ 805 w 831"/>
                <a:gd name="T9" fmla="*/ 251 h 263"/>
                <a:gd name="T10" fmla="*/ 826 w 831"/>
                <a:gd name="T11" fmla="*/ 254 h 263"/>
                <a:gd name="T12" fmla="*/ 708 w 831"/>
                <a:gd name="T13" fmla="*/ 237 h 263"/>
                <a:gd name="T14" fmla="*/ 649 w 831"/>
                <a:gd name="T15" fmla="*/ 225 h 263"/>
                <a:gd name="T16" fmla="*/ 639 w 831"/>
                <a:gd name="T17" fmla="*/ 218 h 263"/>
                <a:gd name="T18" fmla="*/ 639 w 831"/>
                <a:gd name="T19" fmla="*/ 218 h 263"/>
                <a:gd name="T20" fmla="*/ 810 w 831"/>
                <a:gd name="T21" fmla="*/ 230 h 263"/>
                <a:gd name="T22" fmla="*/ 628 w 831"/>
                <a:gd name="T23" fmla="*/ 221 h 263"/>
                <a:gd name="T24" fmla="*/ 632 w 831"/>
                <a:gd name="T25" fmla="*/ 218 h 263"/>
                <a:gd name="T26" fmla="*/ 803 w 831"/>
                <a:gd name="T27" fmla="*/ 213 h 263"/>
                <a:gd name="T28" fmla="*/ 552 w 831"/>
                <a:gd name="T29" fmla="*/ 206 h 263"/>
                <a:gd name="T30" fmla="*/ 571 w 831"/>
                <a:gd name="T31" fmla="*/ 206 h 263"/>
                <a:gd name="T32" fmla="*/ 507 w 831"/>
                <a:gd name="T33" fmla="*/ 197 h 263"/>
                <a:gd name="T34" fmla="*/ 403 w 831"/>
                <a:gd name="T35" fmla="*/ 171 h 263"/>
                <a:gd name="T36" fmla="*/ 417 w 831"/>
                <a:gd name="T37" fmla="*/ 178 h 263"/>
                <a:gd name="T38" fmla="*/ 438 w 831"/>
                <a:gd name="T39" fmla="*/ 183 h 263"/>
                <a:gd name="T40" fmla="*/ 436 w 831"/>
                <a:gd name="T41" fmla="*/ 178 h 263"/>
                <a:gd name="T42" fmla="*/ 403 w 831"/>
                <a:gd name="T43" fmla="*/ 171 h 263"/>
                <a:gd name="T44" fmla="*/ 396 w 831"/>
                <a:gd name="T45" fmla="*/ 175 h 263"/>
                <a:gd name="T46" fmla="*/ 367 w 831"/>
                <a:gd name="T47" fmla="*/ 168 h 263"/>
                <a:gd name="T48" fmla="*/ 344 w 831"/>
                <a:gd name="T49" fmla="*/ 159 h 263"/>
                <a:gd name="T50" fmla="*/ 344 w 831"/>
                <a:gd name="T51" fmla="*/ 159 h 263"/>
                <a:gd name="T52" fmla="*/ 154 w 831"/>
                <a:gd name="T53" fmla="*/ 126 h 263"/>
                <a:gd name="T54" fmla="*/ 258 w 831"/>
                <a:gd name="T55" fmla="*/ 147 h 263"/>
                <a:gd name="T56" fmla="*/ 258 w 831"/>
                <a:gd name="T57" fmla="*/ 142 h 263"/>
                <a:gd name="T58" fmla="*/ 152 w 831"/>
                <a:gd name="T59" fmla="*/ 121 h 263"/>
                <a:gd name="T60" fmla="*/ 739 w 831"/>
                <a:gd name="T61" fmla="*/ 119 h 263"/>
                <a:gd name="T62" fmla="*/ 746 w 831"/>
                <a:gd name="T63" fmla="*/ 121 h 263"/>
                <a:gd name="T64" fmla="*/ 52 w 831"/>
                <a:gd name="T65" fmla="*/ 104 h 263"/>
                <a:gd name="T66" fmla="*/ 128 w 831"/>
                <a:gd name="T67" fmla="*/ 116 h 263"/>
                <a:gd name="T68" fmla="*/ 33 w 831"/>
                <a:gd name="T69" fmla="*/ 97 h 263"/>
                <a:gd name="T70" fmla="*/ 33 w 831"/>
                <a:gd name="T71" fmla="*/ 97 h 263"/>
                <a:gd name="T72" fmla="*/ 736 w 831"/>
                <a:gd name="T73" fmla="*/ 104 h 263"/>
                <a:gd name="T74" fmla="*/ 0 w 831"/>
                <a:gd name="T75" fmla="*/ 95 h 263"/>
                <a:gd name="T76" fmla="*/ 24 w 831"/>
                <a:gd name="T77" fmla="*/ 95 h 263"/>
                <a:gd name="T78" fmla="*/ 55 w 831"/>
                <a:gd name="T79" fmla="*/ 90 h 263"/>
                <a:gd name="T80" fmla="*/ 97 w 831"/>
                <a:gd name="T81" fmla="*/ 81 h 263"/>
                <a:gd name="T82" fmla="*/ 102 w 831"/>
                <a:gd name="T83" fmla="*/ 85 h 263"/>
                <a:gd name="T84" fmla="*/ 710 w 831"/>
                <a:gd name="T85" fmla="*/ 69 h 263"/>
                <a:gd name="T86" fmla="*/ 275 w 831"/>
                <a:gd name="T87" fmla="*/ 57 h 263"/>
                <a:gd name="T88" fmla="*/ 197 w 831"/>
                <a:gd name="T89" fmla="*/ 66 h 263"/>
                <a:gd name="T90" fmla="*/ 121 w 831"/>
                <a:gd name="T91" fmla="*/ 81 h 263"/>
                <a:gd name="T92" fmla="*/ 199 w 831"/>
                <a:gd name="T93" fmla="*/ 71 h 263"/>
                <a:gd name="T94" fmla="*/ 275 w 831"/>
                <a:gd name="T95" fmla="*/ 57 h 263"/>
                <a:gd name="T96" fmla="*/ 329 w 831"/>
                <a:gd name="T97" fmla="*/ 47 h 263"/>
                <a:gd name="T98" fmla="*/ 341 w 831"/>
                <a:gd name="T99" fmla="*/ 52 h 263"/>
                <a:gd name="T100" fmla="*/ 687 w 831"/>
                <a:gd name="T101" fmla="*/ 26 h 263"/>
                <a:gd name="T102" fmla="*/ 687 w 831"/>
                <a:gd name="T103" fmla="*/ 26 h 263"/>
                <a:gd name="T104" fmla="*/ 488 w 831"/>
                <a:gd name="T105" fmla="*/ 26 h 263"/>
                <a:gd name="T106" fmla="*/ 481 w 831"/>
                <a:gd name="T107" fmla="*/ 31 h 263"/>
                <a:gd name="T108" fmla="*/ 545 w 831"/>
                <a:gd name="T109" fmla="*/ 24 h 263"/>
                <a:gd name="T110" fmla="*/ 552 w 831"/>
                <a:gd name="T111" fmla="*/ 21 h 263"/>
                <a:gd name="T112" fmla="*/ 571 w 831"/>
                <a:gd name="T113" fmla="*/ 14 h 263"/>
                <a:gd name="T114" fmla="*/ 620 w 831"/>
                <a:gd name="T115" fmla="*/ 12 h 263"/>
                <a:gd name="T116" fmla="*/ 684 w 831"/>
                <a:gd name="T117" fmla="*/ 19 h 263"/>
                <a:gd name="T118" fmla="*/ 618 w 831"/>
                <a:gd name="T119" fmla="*/ 7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1" h="263">
                  <a:moveTo>
                    <a:pt x="772" y="247"/>
                  </a:moveTo>
                  <a:lnTo>
                    <a:pt x="789" y="254"/>
                  </a:lnTo>
                  <a:lnTo>
                    <a:pt x="800" y="256"/>
                  </a:lnTo>
                  <a:lnTo>
                    <a:pt x="800" y="251"/>
                  </a:lnTo>
                  <a:lnTo>
                    <a:pt x="772" y="247"/>
                  </a:lnTo>
                  <a:moveTo>
                    <a:pt x="753" y="242"/>
                  </a:moveTo>
                  <a:lnTo>
                    <a:pt x="758" y="247"/>
                  </a:lnTo>
                  <a:lnTo>
                    <a:pt x="770" y="249"/>
                  </a:lnTo>
                  <a:lnTo>
                    <a:pt x="755" y="242"/>
                  </a:lnTo>
                  <a:lnTo>
                    <a:pt x="753" y="242"/>
                  </a:lnTo>
                  <a:moveTo>
                    <a:pt x="713" y="235"/>
                  </a:moveTo>
                  <a:lnTo>
                    <a:pt x="710" y="237"/>
                  </a:lnTo>
                  <a:lnTo>
                    <a:pt x="751" y="247"/>
                  </a:lnTo>
                  <a:lnTo>
                    <a:pt x="751" y="244"/>
                  </a:lnTo>
                  <a:lnTo>
                    <a:pt x="746" y="240"/>
                  </a:lnTo>
                  <a:lnTo>
                    <a:pt x="713" y="235"/>
                  </a:lnTo>
                  <a:moveTo>
                    <a:pt x="815" y="232"/>
                  </a:moveTo>
                  <a:lnTo>
                    <a:pt x="812" y="237"/>
                  </a:lnTo>
                  <a:lnTo>
                    <a:pt x="822" y="256"/>
                  </a:lnTo>
                  <a:lnTo>
                    <a:pt x="805" y="251"/>
                  </a:lnTo>
                  <a:lnTo>
                    <a:pt x="803" y="256"/>
                  </a:lnTo>
                  <a:lnTo>
                    <a:pt x="822" y="261"/>
                  </a:lnTo>
                  <a:lnTo>
                    <a:pt x="831" y="263"/>
                  </a:lnTo>
                  <a:lnTo>
                    <a:pt x="826" y="254"/>
                  </a:lnTo>
                  <a:lnTo>
                    <a:pt x="815" y="232"/>
                  </a:lnTo>
                  <a:moveTo>
                    <a:pt x="701" y="232"/>
                  </a:moveTo>
                  <a:lnTo>
                    <a:pt x="689" y="232"/>
                  </a:lnTo>
                  <a:lnTo>
                    <a:pt x="708" y="237"/>
                  </a:lnTo>
                  <a:lnTo>
                    <a:pt x="708" y="232"/>
                  </a:lnTo>
                  <a:lnTo>
                    <a:pt x="701" y="232"/>
                  </a:lnTo>
                  <a:moveTo>
                    <a:pt x="649" y="221"/>
                  </a:moveTo>
                  <a:lnTo>
                    <a:pt x="649" y="225"/>
                  </a:lnTo>
                  <a:lnTo>
                    <a:pt x="677" y="230"/>
                  </a:lnTo>
                  <a:lnTo>
                    <a:pt x="689" y="230"/>
                  </a:lnTo>
                  <a:lnTo>
                    <a:pt x="649" y="221"/>
                  </a:lnTo>
                  <a:moveTo>
                    <a:pt x="639" y="218"/>
                  </a:moveTo>
                  <a:lnTo>
                    <a:pt x="642" y="223"/>
                  </a:lnTo>
                  <a:lnTo>
                    <a:pt x="644" y="225"/>
                  </a:lnTo>
                  <a:lnTo>
                    <a:pt x="644" y="221"/>
                  </a:lnTo>
                  <a:lnTo>
                    <a:pt x="639" y="218"/>
                  </a:lnTo>
                  <a:moveTo>
                    <a:pt x="805" y="218"/>
                  </a:moveTo>
                  <a:lnTo>
                    <a:pt x="800" y="218"/>
                  </a:lnTo>
                  <a:lnTo>
                    <a:pt x="810" y="235"/>
                  </a:lnTo>
                  <a:lnTo>
                    <a:pt x="810" y="230"/>
                  </a:lnTo>
                  <a:lnTo>
                    <a:pt x="805" y="218"/>
                  </a:lnTo>
                  <a:moveTo>
                    <a:pt x="620" y="216"/>
                  </a:moveTo>
                  <a:lnTo>
                    <a:pt x="620" y="221"/>
                  </a:lnTo>
                  <a:lnTo>
                    <a:pt x="628" y="221"/>
                  </a:lnTo>
                  <a:lnTo>
                    <a:pt x="632" y="223"/>
                  </a:lnTo>
                  <a:lnTo>
                    <a:pt x="637" y="223"/>
                  </a:lnTo>
                  <a:lnTo>
                    <a:pt x="637" y="218"/>
                  </a:lnTo>
                  <a:lnTo>
                    <a:pt x="632" y="218"/>
                  </a:lnTo>
                  <a:lnTo>
                    <a:pt x="620" y="216"/>
                  </a:lnTo>
                  <a:moveTo>
                    <a:pt x="796" y="211"/>
                  </a:moveTo>
                  <a:lnTo>
                    <a:pt x="798" y="213"/>
                  </a:lnTo>
                  <a:lnTo>
                    <a:pt x="803" y="213"/>
                  </a:lnTo>
                  <a:lnTo>
                    <a:pt x="800" y="211"/>
                  </a:lnTo>
                  <a:lnTo>
                    <a:pt x="796" y="211"/>
                  </a:lnTo>
                  <a:moveTo>
                    <a:pt x="557" y="202"/>
                  </a:moveTo>
                  <a:lnTo>
                    <a:pt x="552" y="206"/>
                  </a:lnTo>
                  <a:lnTo>
                    <a:pt x="580" y="211"/>
                  </a:lnTo>
                  <a:lnTo>
                    <a:pt x="616" y="218"/>
                  </a:lnTo>
                  <a:lnTo>
                    <a:pt x="616" y="213"/>
                  </a:lnTo>
                  <a:lnTo>
                    <a:pt x="571" y="206"/>
                  </a:lnTo>
                  <a:lnTo>
                    <a:pt x="559" y="204"/>
                  </a:lnTo>
                  <a:lnTo>
                    <a:pt x="557" y="202"/>
                  </a:lnTo>
                  <a:moveTo>
                    <a:pt x="512" y="194"/>
                  </a:moveTo>
                  <a:lnTo>
                    <a:pt x="507" y="197"/>
                  </a:lnTo>
                  <a:lnTo>
                    <a:pt x="545" y="204"/>
                  </a:lnTo>
                  <a:lnTo>
                    <a:pt x="549" y="202"/>
                  </a:lnTo>
                  <a:lnTo>
                    <a:pt x="512" y="194"/>
                  </a:lnTo>
                  <a:moveTo>
                    <a:pt x="403" y="171"/>
                  </a:moveTo>
                  <a:lnTo>
                    <a:pt x="400" y="175"/>
                  </a:lnTo>
                  <a:lnTo>
                    <a:pt x="410" y="178"/>
                  </a:lnTo>
                  <a:lnTo>
                    <a:pt x="412" y="178"/>
                  </a:lnTo>
                  <a:lnTo>
                    <a:pt x="417" y="178"/>
                  </a:lnTo>
                  <a:lnTo>
                    <a:pt x="419" y="180"/>
                  </a:lnTo>
                  <a:lnTo>
                    <a:pt x="424" y="180"/>
                  </a:lnTo>
                  <a:lnTo>
                    <a:pt x="433" y="183"/>
                  </a:lnTo>
                  <a:lnTo>
                    <a:pt x="438" y="183"/>
                  </a:lnTo>
                  <a:lnTo>
                    <a:pt x="500" y="194"/>
                  </a:lnTo>
                  <a:lnTo>
                    <a:pt x="507" y="192"/>
                  </a:lnTo>
                  <a:lnTo>
                    <a:pt x="441" y="180"/>
                  </a:lnTo>
                  <a:lnTo>
                    <a:pt x="436" y="178"/>
                  </a:lnTo>
                  <a:lnTo>
                    <a:pt x="426" y="175"/>
                  </a:lnTo>
                  <a:lnTo>
                    <a:pt x="426" y="175"/>
                  </a:lnTo>
                  <a:lnTo>
                    <a:pt x="410" y="173"/>
                  </a:lnTo>
                  <a:lnTo>
                    <a:pt x="403" y="171"/>
                  </a:lnTo>
                  <a:moveTo>
                    <a:pt x="381" y="166"/>
                  </a:moveTo>
                  <a:lnTo>
                    <a:pt x="377" y="171"/>
                  </a:lnTo>
                  <a:lnTo>
                    <a:pt x="391" y="173"/>
                  </a:lnTo>
                  <a:lnTo>
                    <a:pt x="396" y="175"/>
                  </a:lnTo>
                  <a:lnTo>
                    <a:pt x="398" y="171"/>
                  </a:lnTo>
                  <a:lnTo>
                    <a:pt x="381" y="166"/>
                  </a:lnTo>
                  <a:moveTo>
                    <a:pt x="372" y="166"/>
                  </a:moveTo>
                  <a:lnTo>
                    <a:pt x="367" y="168"/>
                  </a:lnTo>
                  <a:lnTo>
                    <a:pt x="372" y="168"/>
                  </a:lnTo>
                  <a:lnTo>
                    <a:pt x="377" y="166"/>
                  </a:lnTo>
                  <a:lnTo>
                    <a:pt x="372" y="166"/>
                  </a:lnTo>
                  <a:moveTo>
                    <a:pt x="344" y="159"/>
                  </a:moveTo>
                  <a:lnTo>
                    <a:pt x="346" y="164"/>
                  </a:lnTo>
                  <a:lnTo>
                    <a:pt x="362" y="168"/>
                  </a:lnTo>
                  <a:lnTo>
                    <a:pt x="367" y="164"/>
                  </a:lnTo>
                  <a:lnTo>
                    <a:pt x="344" y="159"/>
                  </a:lnTo>
                  <a:moveTo>
                    <a:pt x="138" y="119"/>
                  </a:moveTo>
                  <a:lnTo>
                    <a:pt x="138" y="121"/>
                  </a:lnTo>
                  <a:lnTo>
                    <a:pt x="149" y="123"/>
                  </a:lnTo>
                  <a:lnTo>
                    <a:pt x="154" y="126"/>
                  </a:lnTo>
                  <a:lnTo>
                    <a:pt x="209" y="135"/>
                  </a:lnTo>
                  <a:lnTo>
                    <a:pt x="211" y="138"/>
                  </a:lnTo>
                  <a:lnTo>
                    <a:pt x="251" y="145"/>
                  </a:lnTo>
                  <a:lnTo>
                    <a:pt x="258" y="147"/>
                  </a:lnTo>
                  <a:lnTo>
                    <a:pt x="341" y="164"/>
                  </a:lnTo>
                  <a:lnTo>
                    <a:pt x="336" y="159"/>
                  </a:lnTo>
                  <a:lnTo>
                    <a:pt x="265" y="145"/>
                  </a:lnTo>
                  <a:lnTo>
                    <a:pt x="258" y="142"/>
                  </a:lnTo>
                  <a:lnTo>
                    <a:pt x="213" y="133"/>
                  </a:lnTo>
                  <a:lnTo>
                    <a:pt x="209" y="133"/>
                  </a:lnTo>
                  <a:lnTo>
                    <a:pt x="157" y="121"/>
                  </a:lnTo>
                  <a:lnTo>
                    <a:pt x="152" y="121"/>
                  </a:lnTo>
                  <a:lnTo>
                    <a:pt x="138" y="119"/>
                  </a:lnTo>
                  <a:moveTo>
                    <a:pt x="739" y="111"/>
                  </a:moveTo>
                  <a:lnTo>
                    <a:pt x="739" y="116"/>
                  </a:lnTo>
                  <a:lnTo>
                    <a:pt x="739" y="119"/>
                  </a:lnTo>
                  <a:lnTo>
                    <a:pt x="741" y="123"/>
                  </a:lnTo>
                  <a:lnTo>
                    <a:pt x="791" y="206"/>
                  </a:lnTo>
                  <a:lnTo>
                    <a:pt x="798" y="206"/>
                  </a:lnTo>
                  <a:lnTo>
                    <a:pt x="746" y="121"/>
                  </a:lnTo>
                  <a:lnTo>
                    <a:pt x="744" y="116"/>
                  </a:lnTo>
                  <a:lnTo>
                    <a:pt x="739" y="111"/>
                  </a:lnTo>
                  <a:moveTo>
                    <a:pt x="55" y="102"/>
                  </a:moveTo>
                  <a:lnTo>
                    <a:pt x="52" y="104"/>
                  </a:lnTo>
                  <a:lnTo>
                    <a:pt x="100" y="114"/>
                  </a:lnTo>
                  <a:lnTo>
                    <a:pt x="102" y="116"/>
                  </a:lnTo>
                  <a:lnTo>
                    <a:pt x="130" y="121"/>
                  </a:lnTo>
                  <a:lnTo>
                    <a:pt x="128" y="116"/>
                  </a:lnTo>
                  <a:lnTo>
                    <a:pt x="102" y="111"/>
                  </a:lnTo>
                  <a:lnTo>
                    <a:pt x="100" y="109"/>
                  </a:lnTo>
                  <a:lnTo>
                    <a:pt x="55" y="102"/>
                  </a:lnTo>
                  <a:moveTo>
                    <a:pt x="33" y="97"/>
                  </a:moveTo>
                  <a:lnTo>
                    <a:pt x="38" y="102"/>
                  </a:lnTo>
                  <a:lnTo>
                    <a:pt x="50" y="104"/>
                  </a:lnTo>
                  <a:lnTo>
                    <a:pt x="50" y="100"/>
                  </a:lnTo>
                  <a:lnTo>
                    <a:pt x="33" y="97"/>
                  </a:lnTo>
                  <a:moveTo>
                    <a:pt x="729" y="95"/>
                  </a:moveTo>
                  <a:lnTo>
                    <a:pt x="725" y="97"/>
                  </a:lnTo>
                  <a:lnTo>
                    <a:pt x="734" y="111"/>
                  </a:lnTo>
                  <a:lnTo>
                    <a:pt x="736" y="104"/>
                  </a:lnTo>
                  <a:lnTo>
                    <a:pt x="729" y="95"/>
                  </a:lnTo>
                  <a:moveTo>
                    <a:pt x="55" y="88"/>
                  </a:moveTo>
                  <a:lnTo>
                    <a:pt x="24" y="90"/>
                  </a:lnTo>
                  <a:lnTo>
                    <a:pt x="0" y="95"/>
                  </a:lnTo>
                  <a:lnTo>
                    <a:pt x="24" y="100"/>
                  </a:lnTo>
                  <a:lnTo>
                    <a:pt x="31" y="100"/>
                  </a:lnTo>
                  <a:lnTo>
                    <a:pt x="31" y="97"/>
                  </a:lnTo>
                  <a:lnTo>
                    <a:pt x="24" y="95"/>
                  </a:lnTo>
                  <a:lnTo>
                    <a:pt x="31" y="95"/>
                  </a:lnTo>
                  <a:lnTo>
                    <a:pt x="31" y="92"/>
                  </a:lnTo>
                  <a:lnTo>
                    <a:pt x="31" y="95"/>
                  </a:lnTo>
                  <a:lnTo>
                    <a:pt x="55" y="90"/>
                  </a:lnTo>
                  <a:lnTo>
                    <a:pt x="55" y="88"/>
                  </a:lnTo>
                  <a:moveTo>
                    <a:pt x="114" y="78"/>
                  </a:moveTo>
                  <a:lnTo>
                    <a:pt x="102" y="81"/>
                  </a:lnTo>
                  <a:lnTo>
                    <a:pt x="97" y="81"/>
                  </a:lnTo>
                  <a:lnTo>
                    <a:pt x="59" y="85"/>
                  </a:lnTo>
                  <a:lnTo>
                    <a:pt x="59" y="90"/>
                  </a:lnTo>
                  <a:lnTo>
                    <a:pt x="97" y="85"/>
                  </a:lnTo>
                  <a:lnTo>
                    <a:pt x="102" y="85"/>
                  </a:lnTo>
                  <a:lnTo>
                    <a:pt x="116" y="83"/>
                  </a:lnTo>
                  <a:lnTo>
                    <a:pt x="114" y="78"/>
                  </a:lnTo>
                  <a:moveTo>
                    <a:pt x="713" y="66"/>
                  </a:moveTo>
                  <a:lnTo>
                    <a:pt x="710" y="69"/>
                  </a:lnTo>
                  <a:lnTo>
                    <a:pt x="722" y="92"/>
                  </a:lnTo>
                  <a:lnTo>
                    <a:pt x="727" y="90"/>
                  </a:lnTo>
                  <a:lnTo>
                    <a:pt x="713" y="66"/>
                  </a:lnTo>
                  <a:moveTo>
                    <a:pt x="275" y="57"/>
                  </a:moveTo>
                  <a:lnTo>
                    <a:pt x="251" y="59"/>
                  </a:lnTo>
                  <a:lnTo>
                    <a:pt x="246" y="59"/>
                  </a:lnTo>
                  <a:lnTo>
                    <a:pt x="201" y="66"/>
                  </a:lnTo>
                  <a:lnTo>
                    <a:pt x="197" y="66"/>
                  </a:lnTo>
                  <a:lnTo>
                    <a:pt x="159" y="71"/>
                  </a:lnTo>
                  <a:lnTo>
                    <a:pt x="145" y="73"/>
                  </a:lnTo>
                  <a:lnTo>
                    <a:pt x="119" y="78"/>
                  </a:lnTo>
                  <a:lnTo>
                    <a:pt x="121" y="81"/>
                  </a:lnTo>
                  <a:lnTo>
                    <a:pt x="159" y="76"/>
                  </a:lnTo>
                  <a:lnTo>
                    <a:pt x="171" y="76"/>
                  </a:lnTo>
                  <a:lnTo>
                    <a:pt x="192" y="71"/>
                  </a:lnTo>
                  <a:lnTo>
                    <a:pt x="199" y="71"/>
                  </a:lnTo>
                  <a:lnTo>
                    <a:pt x="244" y="64"/>
                  </a:lnTo>
                  <a:lnTo>
                    <a:pt x="249" y="64"/>
                  </a:lnTo>
                  <a:lnTo>
                    <a:pt x="277" y="59"/>
                  </a:lnTo>
                  <a:lnTo>
                    <a:pt x="275" y="57"/>
                  </a:lnTo>
                  <a:moveTo>
                    <a:pt x="445" y="33"/>
                  </a:moveTo>
                  <a:lnTo>
                    <a:pt x="443" y="33"/>
                  </a:lnTo>
                  <a:lnTo>
                    <a:pt x="336" y="47"/>
                  </a:lnTo>
                  <a:lnTo>
                    <a:pt x="329" y="47"/>
                  </a:lnTo>
                  <a:lnTo>
                    <a:pt x="280" y="54"/>
                  </a:lnTo>
                  <a:lnTo>
                    <a:pt x="282" y="59"/>
                  </a:lnTo>
                  <a:lnTo>
                    <a:pt x="334" y="52"/>
                  </a:lnTo>
                  <a:lnTo>
                    <a:pt x="341" y="52"/>
                  </a:lnTo>
                  <a:lnTo>
                    <a:pt x="443" y="38"/>
                  </a:lnTo>
                  <a:lnTo>
                    <a:pt x="443" y="35"/>
                  </a:lnTo>
                  <a:lnTo>
                    <a:pt x="445" y="33"/>
                  </a:lnTo>
                  <a:moveTo>
                    <a:pt x="687" y="26"/>
                  </a:moveTo>
                  <a:lnTo>
                    <a:pt x="687" y="31"/>
                  </a:lnTo>
                  <a:lnTo>
                    <a:pt x="708" y="66"/>
                  </a:lnTo>
                  <a:lnTo>
                    <a:pt x="710" y="64"/>
                  </a:lnTo>
                  <a:lnTo>
                    <a:pt x="687" y="26"/>
                  </a:lnTo>
                  <a:moveTo>
                    <a:pt x="552" y="16"/>
                  </a:moveTo>
                  <a:lnTo>
                    <a:pt x="493" y="26"/>
                  </a:lnTo>
                  <a:lnTo>
                    <a:pt x="488" y="26"/>
                  </a:lnTo>
                  <a:lnTo>
                    <a:pt x="488" y="26"/>
                  </a:lnTo>
                  <a:lnTo>
                    <a:pt x="483" y="26"/>
                  </a:lnTo>
                  <a:lnTo>
                    <a:pt x="450" y="31"/>
                  </a:lnTo>
                  <a:lnTo>
                    <a:pt x="448" y="35"/>
                  </a:lnTo>
                  <a:lnTo>
                    <a:pt x="481" y="31"/>
                  </a:lnTo>
                  <a:lnTo>
                    <a:pt x="486" y="31"/>
                  </a:lnTo>
                  <a:lnTo>
                    <a:pt x="490" y="31"/>
                  </a:lnTo>
                  <a:lnTo>
                    <a:pt x="495" y="28"/>
                  </a:lnTo>
                  <a:lnTo>
                    <a:pt x="545" y="24"/>
                  </a:lnTo>
                  <a:lnTo>
                    <a:pt x="552" y="16"/>
                  </a:lnTo>
                  <a:moveTo>
                    <a:pt x="564" y="16"/>
                  </a:moveTo>
                  <a:lnTo>
                    <a:pt x="559" y="16"/>
                  </a:lnTo>
                  <a:lnTo>
                    <a:pt x="552" y="21"/>
                  </a:lnTo>
                  <a:lnTo>
                    <a:pt x="557" y="21"/>
                  </a:lnTo>
                  <a:lnTo>
                    <a:pt x="564" y="16"/>
                  </a:lnTo>
                  <a:moveTo>
                    <a:pt x="620" y="12"/>
                  </a:moveTo>
                  <a:lnTo>
                    <a:pt x="571" y="14"/>
                  </a:lnTo>
                  <a:lnTo>
                    <a:pt x="566" y="19"/>
                  </a:lnTo>
                  <a:lnTo>
                    <a:pt x="592" y="16"/>
                  </a:lnTo>
                  <a:lnTo>
                    <a:pt x="599" y="14"/>
                  </a:lnTo>
                  <a:lnTo>
                    <a:pt x="620" y="12"/>
                  </a:lnTo>
                  <a:moveTo>
                    <a:pt x="677" y="9"/>
                  </a:moveTo>
                  <a:lnTo>
                    <a:pt x="673" y="9"/>
                  </a:lnTo>
                  <a:lnTo>
                    <a:pt x="682" y="26"/>
                  </a:lnTo>
                  <a:lnTo>
                    <a:pt x="684" y="19"/>
                  </a:lnTo>
                  <a:lnTo>
                    <a:pt x="677" y="9"/>
                  </a:lnTo>
                  <a:moveTo>
                    <a:pt x="673" y="0"/>
                  </a:moveTo>
                  <a:lnTo>
                    <a:pt x="670" y="0"/>
                  </a:lnTo>
                  <a:lnTo>
                    <a:pt x="618" y="7"/>
                  </a:lnTo>
                  <a:lnTo>
                    <a:pt x="675" y="5"/>
                  </a:lnTo>
                  <a:lnTo>
                    <a:pt x="673" y="2"/>
                  </a:lnTo>
                  <a:lnTo>
                    <a:pt x="673"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3" name="Freeform 23"/>
            <p:cNvSpPr>
              <a:spLocks noEditPoints="1"/>
            </p:cNvSpPr>
            <p:nvPr/>
          </p:nvSpPr>
          <p:spPr bwMode="auto">
            <a:xfrm>
              <a:off x="9327331" y="3148718"/>
              <a:ext cx="1136063" cy="481424"/>
            </a:xfrm>
            <a:custGeom>
              <a:avLst/>
              <a:gdLst>
                <a:gd name="T0" fmla="*/ 154 w 635"/>
                <a:gd name="T1" fmla="*/ 280 h 296"/>
                <a:gd name="T2" fmla="*/ 164 w 635"/>
                <a:gd name="T3" fmla="*/ 294 h 296"/>
                <a:gd name="T4" fmla="*/ 204 w 635"/>
                <a:gd name="T5" fmla="*/ 268 h 296"/>
                <a:gd name="T6" fmla="*/ 123 w 635"/>
                <a:gd name="T7" fmla="*/ 237 h 296"/>
                <a:gd name="T8" fmla="*/ 152 w 635"/>
                <a:gd name="T9" fmla="*/ 275 h 296"/>
                <a:gd name="T10" fmla="*/ 100 w 635"/>
                <a:gd name="T11" fmla="*/ 192 h 296"/>
                <a:gd name="T12" fmla="*/ 123 w 635"/>
                <a:gd name="T13" fmla="*/ 228 h 296"/>
                <a:gd name="T14" fmla="*/ 325 w 635"/>
                <a:gd name="T15" fmla="*/ 187 h 296"/>
                <a:gd name="T16" fmla="*/ 287 w 635"/>
                <a:gd name="T17" fmla="*/ 211 h 296"/>
                <a:gd name="T18" fmla="*/ 258 w 635"/>
                <a:gd name="T19" fmla="*/ 235 h 296"/>
                <a:gd name="T20" fmla="*/ 299 w 635"/>
                <a:gd name="T21" fmla="*/ 209 h 296"/>
                <a:gd name="T22" fmla="*/ 97 w 635"/>
                <a:gd name="T23" fmla="*/ 187 h 296"/>
                <a:gd name="T24" fmla="*/ 97 w 635"/>
                <a:gd name="T25" fmla="*/ 187 h 296"/>
                <a:gd name="T26" fmla="*/ 336 w 635"/>
                <a:gd name="T27" fmla="*/ 185 h 296"/>
                <a:gd name="T28" fmla="*/ 353 w 635"/>
                <a:gd name="T29" fmla="*/ 171 h 296"/>
                <a:gd name="T30" fmla="*/ 358 w 635"/>
                <a:gd name="T31" fmla="*/ 173 h 296"/>
                <a:gd name="T32" fmla="*/ 71 w 635"/>
                <a:gd name="T33" fmla="*/ 152 h 296"/>
                <a:gd name="T34" fmla="*/ 90 w 635"/>
                <a:gd name="T35" fmla="*/ 185 h 296"/>
                <a:gd name="T36" fmla="*/ 76 w 635"/>
                <a:gd name="T37" fmla="*/ 152 h 296"/>
                <a:gd name="T38" fmla="*/ 372 w 635"/>
                <a:gd name="T39" fmla="*/ 163 h 296"/>
                <a:gd name="T40" fmla="*/ 469 w 635"/>
                <a:gd name="T41" fmla="*/ 97 h 296"/>
                <a:gd name="T42" fmla="*/ 467 w 635"/>
                <a:gd name="T43" fmla="*/ 104 h 296"/>
                <a:gd name="T44" fmla="*/ 571 w 635"/>
                <a:gd name="T45" fmla="*/ 33 h 296"/>
                <a:gd name="T46" fmla="*/ 521 w 635"/>
                <a:gd name="T47" fmla="*/ 64 h 296"/>
                <a:gd name="T48" fmla="*/ 528 w 635"/>
                <a:gd name="T49" fmla="*/ 66 h 296"/>
                <a:gd name="T50" fmla="*/ 571 w 635"/>
                <a:gd name="T51" fmla="*/ 33 h 296"/>
                <a:gd name="T52" fmla="*/ 7 w 635"/>
                <a:gd name="T53" fmla="*/ 35 h 296"/>
                <a:gd name="T54" fmla="*/ 3 w 635"/>
                <a:gd name="T55" fmla="*/ 40 h 296"/>
                <a:gd name="T56" fmla="*/ 19 w 635"/>
                <a:gd name="T57" fmla="*/ 66 h 296"/>
                <a:gd name="T58" fmla="*/ 57 w 635"/>
                <a:gd name="T59" fmla="*/ 128 h 296"/>
                <a:gd name="T60" fmla="*/ 57 w 635"/>
                <a:gd name="T61" fmla="*/ 121 h 296"/>
                <a:gd name="T62" fmla="*/ 22 w 635"/>
                <a:gd name="T63" fmla="*/ 61 h 296"/>
                <a:gd name="T64" fmla="*/ 187 w 635"/>
                <a:gd name="T65" fmla="*/ 28 h 296"/>
                <a:gd name="T66" fmla="*/ 235 w 635"/>
                <a:gd name="T67" fmla="*/ 21 h 296"/>
                <a:gd name="T68" fmla="*/ 197 w 635"/>
                <a:gd name="T69" fmla="*/ 28 h 296"/>
                <a:gd name="T70" fmla="*/ 232 w 635"/>
                <a:gd name="T71" fmla="*/ 26 h 296"/>
                <a:gd name="T72" fmla="*/ 308 w 635"/>
                <a:gd name="T73" fmla="*/ 19 h 296"/>
                <a:gd name="T74" fmla="*/ 429 w 635"/>
                <a:gd name="T75" fmla="*/ 12 h 296"/>
                <a:gd name="T76" fmla="*/ 341 w 635"/>
                <a:gd name="T77" fmla="*/ 16 h 296"/>
                <a:gd name="T78" fmla="*/ 415 w 635"/>
                <a:gd name="T79" fmla="*/ 16 h 296"/>
                <a:gd name="T80" fmla="*/ 502 w 635"/>
                <a:gd name="T81" fmla="*/ 7 h 296"/>
                <a:gd name="T82" fmla="*/ 433 w 635"/>
                <a:gd name="T83" fmla="*/ 14 h 296"/>
                <a:gd name="T84" fmla="*/ 502 w 635"/>
                <a:gd name="T85" fmla="*/ 7 h 296"/>
                <a:gd name="T86" fmla="*/ 568 w 635"/>
                <a:gd name="T87" fmla="*/ 4 h 296"/>
                <a:gd name="T88" fmla="*/ 507 w 635"/>
                <a:gd name="T89" fmla="*/ 7 h 296"/>
                <a:gd name="T90" fmla="*/ 552 w 635"/>
                <a:gd name="T91" fmla="*/ 7 h 296"/>
                <a:gd name="T92" fmla="*/ 618 w 635"/>
                <a:gd name="T93" fmla="*/ 4 h 296"/>
                <a:gd name="T94" fmla="*/ 618 w 635"/>
                <a:gd name="T95" fmla="*/ 0 h 296"/>
                <a:gd name="T96" fmla="*/ 618 w 635"/>
                <a:gd name="T97" fmla="*/ 4 h 296"/>
                <a:gd name="T98" fmla="*/ 594 w 635"/>
                <a:gd name="T99" fmla="*/ 2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35" h="296">
                  <a:moveTo>
                    <a:pt x="197" y="273"/>
                  </a:moveTo>
                  <a:lnTo>
                    <a:pt x="185" y="275"/>
                  </a:lnTo>
                  <a:lnTo>
                    <a:pt x="161" y="292"/>
                  </a:lnTo>
                  <a:lnTo>
                    <a:pt x="154" y="280"/>
                  </a:lnTo>
                  <a:lnTo>
                    <a:pt x="149" y="280"/>
                  </a:lnTo>
                  <a:lnTo>
                    <a:pt x="157" y="294"/>
                  </a:lnTo>
                  <a:lnTo>
                    <a:pt x="159" y="296"/>
                  </a:lnTo>
                  <a:lnTo>
                    <a:pt x="164" y="294"/>
                  </a:lnTo>
                  <a:lnTo>
                    <a:pt x="197" y="273"/>
                  </a:lnTo>
                  <a:close/>
                  <a:moveTo>
                    <a:pt x="251" y="232"/>
                  </a:moveTo>
                  <a:lnTo>
                    <a:pt x="194" y="270"/>
                  </a:lnTo>
                  <a:lnTo>
                    <a:pt x="204" y="268"/>
                  </a:lnTo>
                  <a:lnTo>
                    <a:pt x="256" y="237"/>
                  </a:lnTo>
                  <a:lnTo>
                    <a:pt x="251" y="232"/>
                  </a:lnTo>
                  <a:close/>
                  <a:moveTo>
                    <a:pt x="126" y="232"/>
                  </a:moveTo>
                  <a:lnTo>
                    <a:pt x="123" y="237"/>
                  </a:lnTo>
                  <a:lnTo>
                    <a:pt x="138" y="261"/>
                  </a:lnTo>
                  <a:lnTo>
                    <a:pt x="140" y="266"/>
                  </a:lnTo>
                  <a:lnTo>
                    <a:pt x="147" y="275"/>
                  </a:lnTo>
                  <a:lnTo>
                    <a:pt x="152" y="275"/>
                  </a:lnTo>
                  <a:lnTo>
                    <a:pt x="142" y="261"/>
                  </a:lnTo>
                  <a:lnTo>
                    <a:pt x="138" y="254"/>
                  </a:lnTo>
                  <a:lnTo>
                    <a:pt x="126" y="232"/>
                  </a:lnTo>
                  <a:close/>
                  <a:moveTo>
                    <a:pt x="100" y="192"/>
                  </a:moveTo>
                  <a:lnTo>
                    <a:pt x="97" y="194"/>
                  </a:lnTo>
                  <a:lnTo>
                    <a:pt x="100" y="199"/>
                  </a:lnTo>
                  <a:lnTo>
                    <a:pt x="121" y="232"/>
                  </a:lnTo>
                  <a:lnTo>
                    <a:pt x="123" y="228"/>
                  </a:lnTo>
                  <a:lnTo>
                    <a:pt x="104" y="199"/>
                  </a:lnTo>
                  <a:lnTo>
                    <a:pt x="102" y="194"/>
                  </a:lnTo>
                  <a:lnTo>
                    <a:pt x="100" y="192"/>
                  </a:lnTo>
                  <a:close/>
                  <a:moveTo>
                    <a:pt x="325" y="187"/>
                  </a:moveTo>
                  <a:lnTo>
                    <a:pt x="299" y="204"/>
                  </a:lnTo>
                  <a:lnTo>
                    <a:pt x="296" y="206"/>
                  </a:lnTo>
                  <a:lnTo>
                    <a:pt x="291" y="209"/>
                  </a:lnTo>
                  <a:lnTo>
                    <a:pt x="287" y="211"/>
                  </a:lnTo>
                  <a:lnTo>
                    <a:pt x="287" y="211"/>
                  </a:lnTo>
                  <a:lnTo>
                    <a:pt x="280" y="216"/>
                  </a:lnTo>
                  <a:lnTo>
                    <a:pt x="256" y="230"/>
                  </a:lnTo>
                  <a:lnTo>
                    <a:pt x="258" y="235"/>
                  </a:lnTo>
                  <a:lnTo>
                    <a:pt x="287" y="216"/>
                  </a:lnTo>
                  <a:lnTo>
                    <a:pt x="294" y="213"/>
                  </a:lnTo>
                  <a:lnTo>
                    <a:pt x="299" y="209"/>
                  </a:lnTo>
                  <a:lnTo>
                    <a:pt x="299" y="209"/>
                  </a:lnTo>
                  <a:lnTo>
                    <a:pt x="303" y="206"/>
                  </a:lnTo>
                  <a:lnTo>
                    <a:pt x="332" y="187"/>
                  </a:lnTo>
                  <a:lnTo>
                    <a:pt x="325" y="187"/>
                  </a:lnTo>
                  <a:close/>
                  <a:moveTo>
                    <a:pt x="97" y="187"/>
                  </a:moveTo>
                  <a:lnTo>
                    <a:pt x="93" y="190"/>
                  </a:lnTo>
                  <a:lnTo>
                    <a:pt x="95" y="192"/>
                  </a:lnTo>
                  <a:lnTo>
                    <a:pt x="97" y="187"/>
                  </a:lnTo>
                  <a:lnTo>
                    <a:pt x="97" y="187"/>
                  </a:lnTo>
                  <a:lnTo>
                    <a:pt x="97" y="187"/>
                  </a:lnTo>
                  <a:close/>
                  <a:moveTo>
                    <a:pt x="341" y="178"/>
                  </a:moveTo>
                  <a:lnTo>
                    <a:pt x="332" y="185"/>
                  </a:lnTo>
                  <a:lnTo>
                    <a:pt x="336" y="185"/>
                  </a:lnTo>
                  <a:lnTo>
                    <a:pt x="344" y="180"/>
                  </a:lnTo>
                  <a:lnTo>
                    <a:pt x="341" y="178"/>
                  </a:lnTo>
                  <a:close/>
                  <a:moveTo>
                    <a:pt x="370" y="161"/>
                  </a:moveTo>
                  <a:lnTo>
                    <a:pt x="353" y="171"/>
                  </a:lnTo>
                  <a:lnTo>
                    <a:pt x="348" y="173"/>
                  </a:lnTo>
                  <a:lnTo>
                    <a:pt x="346" y="175"/>
                  </a:lnTo>
                  <a:lnTo>
                    <a:pt x="346" y="178"/>
                  </a:lnTo>
                  <a:lnTo>
                    <a:pt x="358" y="173"/>
                  </a:lnTo>
                  <a:lnTo>
                    <a:pt x="358" y="171"/>
                  </a:lnTo>
                  <a:lnTo>
                    <a:pt x="370" y="166"/>
                  </a:lnTo>
                  <a:lnTo>
                    <a:pt x="370" y="161"/>
                  </a:lnTo>
                  <a:close/>
                  <a:moveTo>
                    <a:pt x="71" y="152"/>
                  </a:moveTo>
                  <a:lnTo>
                    <a:pt x="78" y="166"/>
                  </a:lnTo>
                  <a:lnTo>
                    <a:pt x="83" y="171"/>
                  </a:lnTo>
                  <a:lnTo>
                    <a:pt x="90" y="182"/>
                  </a:lnTo>
                  <a:lnTo>
                    <a:pt x="90" y="185"/>
                  </a:lnTo>
                  <a:lnTo>
                    <a:pt x="95" y="182"/>
                  </a:lnTo>
                  <a:lnTo>
                    <a:pt x="88" y="171"/>
                  </a:lnTo>
                  <a:lnTo>
                    <a:pt x="86" y="166"/>
                  </a:lnTo>
                  <a:lnTo>
                    <a:pt x="76" y="152"/>
                  </a:lnTo>
                  <a:lnTo>
                    <a:pt x="71" y="152"/>
                  </a:lnTo>
                  <a:close/>
                  <a:moveTo>
                    <a:pt x="405" y="137"/>
                  </a:moveTo>
                  <a:lnTo>
                    <a:pt x="372" y="159"/>
                  </a:lnTo>
                  <a:lnTo>
                    <a:pt x="372" y="163"/>
                  </a:lnTo>
                  <a:lnTo>
                    <a:pt x="403" y="145"/>
                  </a:lnTo>
                  <a:lnTo>
                    <a:pt x="405" y="137"/>
                  </a:lnTo>
                  <a:close/>
                  <a:moveTo>
                    <a:pt x="483" y="88"/>
                  </a:moveTo>
                  <a:lnTo>
                    <a:pt x="469" y="97"/>
                  </a:lnTo>
                  <a:lnTo>
                    <a:pt x="464" y="99"/>
                  </a:lnTo>
                  <a:lnTo>
                    <a:pt x="410" y="135"/>
                  </a:lnTo>
                  <a:lnTo>
                    <a:pt x="407" y="140"/>
                  </a:lnTo>
                  <a:lnTo>
                    <a:pt x="467" y="104"/>
                  </a:lnTo>
                  <a:lnTo>
                    <a:pt x="471" y="102"/>
                  </a:lnTo>
                  <a:lnTo>
                    <a:pt x="483" y="95"/>
                  </a:lnTo>
                  <a:lnTo>
                    <a:pt x="483" y="88"/>
                  </a:lnTo>
                  <a:close/>
                  <a:moveTo>
                    <a:pt x="571" y="33"/>
                  </a:moveTo>
                  <a:lnTo>
                    <a:pt x="540" y="52"/>
                  </a:lnTo>
                  <a:lnTo>
                    <a:pt x="535" y="54"/>
                  </a:lnTo>
                  <a:lnTo>
                    <a:pt x="526" y="61"/>
                  </a:lnTo>
                  <a:lnTo>
                    <a:pt x="521" y="64"/>
                  </a:lnTo>
                  <a:lnTo>
                    <a:pt x="488" y="85"/>
                  </a:lnTo>
                  <a:lnTo>
                    <a:pt x="488" y="90"/>
                  </a:lnTo>
                  <a:lnTo>
                    <a:pt x="523" y="69"/>
                  </a:lnTo>
                  <a:lnTo>
                    <a:pt x="528" y="66"/>
                  </a:lnTo>
                  <a:lnTo>
                    <a:pt x="538" y="59"/>
                  </a:lnTo>
                  <a:lnTo>
                    <a:pt x="542" y="57"/>
                  </a:lnTo>
                  <a:lnTo>
                    <a:pt x="571" y="38"/>
                  </a:lnTo>
                  <a:lnTo>
                    <a:pt x="571" y="33"/>
                  </a:lnTo>
                  <a:close/>
                  <a:moveTo>
                    <a:pt x="192" y="23"/>
                  </a:moveTo>
                  <a:lnTo>
                    <a:pt x="190" y="26"/>
                  </a:lnTo>
                  <a:lnTo>
                    <a:pt x="10" y="35"/>
                  </a:lnTo>
                  <a:lnTo>
                    <a:pt x="7" y="35"/>
                  </a:lnTo>
                  <a:lnTo>
                    <a:pt x="5" y="35"/>
                  </a:lnTo>
                  <a:lnTo>
                    <a:pt x="0" y="35"/>
                  </a:lnTo>
                  <a:lnTo>
                    <a:pt x="3" y="40"/>
                  </a:lnTo>
                  <a:lnTo>
                    <a:pt x="3" y="40"/>
                  </a:lnTo>
                  <a:lnTo>
                    <a:pt x="5" y="42"/>
                  </a:lnTo>
                  <a:lnTo>
                    <a:pt x="5" y="45"/>
                  </a:lnTo>
                  <a:lnTo>
                    <a:pt x="17" y="64"/>
                  </a:lnTo>
                  <a:lnTo>
                    <a:pt x="19" y="66"/>
                  </a:lnTo>
                  <a:lnTo>
                    <a:pt x="45" y="109"/>
                  </a:lnTo>
                  <a:lnTo>
                    <a:pt x="48" y="114"/>
                  </a:lnTo>
                  <a:lnTo>
                    <a:pt x="55" y="123"/>
                  </a:lnTo>
                  <a:lnTo>
                    <a:pt x="57" y="128"/>
                  </a:lnTo>
                  <a:lnTo>
                    <a:pt x="69" y="147"/>
                  </a:lnTo>
                  <a:lnTo>
                    <a:pt x="74" y="147"/>
                  </a:lnTo>
                  <a:lnTo>
                    <a:pt x="59" y="126"/>
                  </a:lnTo>
                  <a:lnTo>
                    <a:pt x="57" y="121"/>
                  </a:lnTo>
                  <a:lnTo>
                    <a:pt x="52" y="114"/>
                  </a:lnTo>
                  <a:lnTo>
                    <a:pt x="50" y="109"/>
                  </a:lnTo>
                  <a:lnTo>
                    <a:pt x="24" y="66"/>
                  </a:lnTo>
                  <a:lnTo>
                    <a:pt x="22" y="61"/>
                  </a:lnTo>
                  <a:lnTo>
                    <a:pt x="10" y="45"/>
                  </a:lnTo>
                  <a:lnTo>
                    <a:pt x="7" y="40"/>
                  </a:lnTo>
                  <a:lnTo>
                    <a:pt x="7" y="40"/>
                  </a:lnTo>
                  <a:lnTo>
                    <a:pt x="187" y="28"/>
                  </a:lnTo>
                  <a:lnTo>
                    <a:pt x="192" y="28"/>
                  </a:lnTo>
                  <a:lnTo>
                    <a:pt x="192" y="23"/>
                  </a:lnTo>
                  <a:close/>
                  <a:moveTo>
                    <a:pt x="301" y="19"/>
                  </a:moveTo>
                  <a:lnTo>
                    <a:pt x="235" y="21"/>
                  </a:lnTo>
                  <a:lnTo>
                    <a:pt x="232" y="23"/>
                  </a:lnTo>
                  <a:lnTo>
                    <a:pt x="228" y="23"/>
                  </a:lnTo>
                  <a:lnTo>
                    <a:pt x="197" y="23"/>
                  </a:lnTo>
                  <a:lnTo>
                    <a:pt x="197" y="28"/>
                  </a:lnTo>
                  <a:lnTo>
                    <a:pt x="228" y="26"/>
                  </a:lnTo>
                  <a:lnTo>
                    <a:pt x="228" y="26"/>
                  </a:lnTo>
                  <a:lnTo>
                    <a:pt x="232" y="26"/>
                  </a:lnTo>
                  <a:lnTo>
                    <a:pt x="232" y="26"/>
                  </a:lnTo>
                  <a:lnTo>
                    <a:pt x="294" y="23"/>
                  </a:lnTo>
                  <a:lnTo>
                    <a:pt x="301" y="19"/>
                  </a:lnTo>
                  <a:close/>
                  <a:moveTo>
                    <a:pt x="313" y="19"/>
                  </a:moveTo>
                  <a:lnTo>
                    <a:pt x="308" y="19"/>
                  </a:lnTo>
                  <a:lnTo>
                    <a:pt x="301" y="23"/>
                  </a:lnTo>
                  <a:lnTo>
                    <a:pt x="306" y="21"/>
                  </a:lnTo>
                  <a:lnTo>
                    <a:pt x="313" y="19"/>
                  </a:lnTo>
                  <a:close/>
                  <a:moveTo>
                    <a:pt x="429" y="12"/>
                  </a:moveTo>
                  <a:lnTo>
                    <a:pt x="417" y="12"/>
                  </a:lnTo>
                  <a:lnTo>
                    <a:pt x="360" y="14"/>
                  </a:lnTo>
                  <a:lnTo>
                    <a:pt x="348" y="16"/>
                  </a:lnTo>
                  <a:lnTo>
                    <a:pt x="341" y="16"/>
                  </a:lnTo>
                  <a:lnTo>
                    <a:pt x="320" y="16"/>
                  </a:lnTo>
                  <a:lnTo>
                    <a:pt x="313" y="21"/>
                  </a:lnTo>
                  <a:lnTo>
                    <a:pt x="362" y="19"/>
                  </a:lnTo>
                  <a:lnTo>
                    <a:pt x="415" y="16"/>
                  </a:lnTo>
                  <a:lnTo>
                    <a:pt x="419" y="16"/>
                  </a:lnTo>
                  <a:lnTo>
                    <a:pt x="429" y="16"/>
                  </a:lnTo>
                  <a:lnTo>
                    <a:pt x="429" y="12"/>
                  </a:lnTo>
                  <a:close/>
                  <a:moveTo>
                    <a:pt x="502" y="7"/>
                  </a:moveTo>
                  <a:lnTo>
                    <a:pt x="493" y="7"/>
                  </a:lnTo>
                  <a:lnTo>
                    <a:pt x="488" y="7"/>
                  </a:lnTo>
                  <a:lnTo>
                    <a:pt x="433" y="12"/>
                  </a:lnTo>
                  <a:lnTo>
                    <a:pt x="433" y="14"/>
                  </a:lnTo>
                  <a:lnTo>
                    <a:pt x="490" y="12"/>
                  </a:lnTo>
                  <a:lnTo>
                    <a:pt x="495" y="12"/>
                  </a:lnTo>
                  <a:lnTo>
                    <a:pt x="500" y="12"/>
                  </a:lnTo>
                  <a:lnTo>
                    <a:pt x="502" y="7"/>
                  </a:lnTo>
                  <a:close/>
                  <a:moveTo>
                    <a:pt x="568" y="4"/>
                  </a:moveTo>
                  <a:lnTo>
                    <a:pt x="561" y="7"/>
                  </a:lnTo>
                  <a:lnTo>
                    <a:pt x="568" y="7"/>
                  </a:lnTo>
                  <a:lnTo>
                    <a:pt x="568" y="4"/>
                  </a:lnTo>
                  <a:close/>
                  <a:moveTo>
                    <a:pt x="561" y="2"/>
                  </a:moveTo>
                  <a:lnTo>
                    <a:pt x="512" y="7"/>
                  </a:lnTo>
                  <a:lnTo>
                    <a:pt x="507" y="7"/>
                  </a:lnTo>
                  <a:lnTo>
                    <a:pt x="507" y="7"/>
                  </a:lnTo>
                  <a:lnTo>
                    <a:pt x="504" y="12"/>
                  </a:lnTo>
                  <a:lnTo>
                    <a:pt x="509" y="12"/>
                  </a:lnTo>
                  <a:lnTo>
                    <a:pt x="514" y="9"/>
                  </a:lnTo>
                  <a:lnTo>
                    <a:pt x="552" y="7"/>
                  </a:lnTo>
                  <a:lnTo>
                    <a:pt x="561" y="2"/>
                  </a:lnTo>
                  <a:close/>
                  <a:moveTo>
                    <a:pt x="618" y="4"/>
                  </a:moveTo>
                  <a:lnTo>
                    <a:pt x="618" y="4"/>
                  </a:lnTo>
                  <a:lnTo>
                    <a:pt x="618" y="4"/>
                  </a:lnTo>
                  <a:close/>
                  <a:moveTo>
                    <a:pt x="635" y="0"/>
                  </a:moveTo>
                  <a:lnTo>
                    <a:pt x="628" y="0"/>
                  </a:lnTo>
                  <a:lnTo>
                    <a:pt x="620" y="0"/>
                  </a:lnTo>
                  <a:lnTo>
                    <a:pt x="618" y="0"/>
                  </a:lnTo>
                  <a:lnTo>
                    <a:pt x="573" y="2"/>
                  </a:lnTo>
                  <a:lnTo>
                    <a:pt x="573" y="7"/>
                  </a:lnTo>
                  <a:lnTo>
                    <a:pt x="616" y="4"/>
                  </a:lnTo>
                  <a:lnTo>
                    <a:pt x="618" y="4"/>
                  </a:lnTo>
                  <a:lnTo>
                    <a:pt x="613" y="7"/>
                  </a:lnTo>
                  <a:lnTo>
                    <a:pt x="575" y="31"/>
                  </a:lnTo>
                  <a:lnTo>
                    <a:pt x="575" y="35"/>
                  </a:lnTo>
                  <a:lnTo>
                    <a:pt x="594" y="23"/>
                  </a:lnTo>
                  <a:lnTo>
                    <a:pt x="616" y="9"/>
                  </a:lnTo>
                  <a:lnTo>
                    <a:pt x="620" y="7"/>
                  </a:lnTo>
                  <a:lnTo>
                    <a:pt x="635"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4" name="Freeform 24"/>
            <p:cNvSpPr>
              <a:spLocks noEditPoints="1"/>
            </p:cNvSpPr>
            <p:nvPr/>
          </p:nvSpPr>
          <p:spPr bwMode="auto">
            <a:xfrm>
              <a:off x="9327331" y="3148718"/>
              <a:ext cx="1136063" cy="481424"/>
            </a:xfrm>
            <a:custGeom>
              <a:avLst/>
              <a:gdLst>
                <a:gd name="T0" fmla="*/ 154 w 635"/>
                <a:gd name="T1" fmla="*/ 280 h 296"/>
                <a:gd name="T2" fmla="*/ 164 w 635"/>
                <a:gd name="T3" fmla="*/ 294 h 296"/>
                <a:gd name="T4" fmla="*/ 204 w 635"/>
                <a:gd name="T5" fmla="*/ 268 h 296"/>
                <a:gd name="T6" fmla="*/ 123 w 635"/>
                <a:gd name="T7" fmla="*/ 237 h 296"/>
                <a:gd name="T8" fmla="*/ 152 w 635"/>
                <a:gd name="T9" fmla="*/ 275 h 296"/>
                <a:gd name="T10" fmla="*/ 100 w 635"/>
                <a:gd name="T11" fmla="*/ 192 h 296"/>
                <a:gd name="T12" fmla="*/ 123 w 635"/>
                <a:gd name="T13" fmla="*/ 228 h 296"/>
                <a:gd name="T14" fmla="*/ 325 w 635"/>
                <a:gd name="T15" fmla="*/ 187 h 296"/>
                <a:gd name="T16" fmla="*/ 287 w 635"/>
                <a:gd name="T17" fmla="*/ 211 h 296"/>
                <a:gd name="T18" fmla="*/ 258 w 635"/>
                <a:gd name="T19" fmla="*/ 235 h 296"/>
                <a:gd name="T20" fmla="*/ 299 w 635"/>
                <a:gd name="T21" fmla="*/ 209 h 296"/>
                <a:gd name="T22" fmla="*/ 97 w 635"/>
                <a:gd name="T23" fmla="*/ 187 h 296"/>
                <a:gd name="T24" fmla="*/ 97 w 635"/>
                <a:gd name="T25" fmla="*/ 187 h 296"/>
                <a:gd name="T26" fmla="*/ 336 w 635"/>
                <a:gd name="T27" fmla="*/ 185 h 296"/>
                <a:gd name="T28" fmla="*/ 353 w 635"/>
                <a:gd name="T29" fmla="*/ 171 h 296"/>
                <a:gd name="T30" fmla="*/ 358 w 635"/>
                <a:gd name="T31" fmla="*/ 173 h 296"/>
                <a:gd name="T32" fmla="*/ 71 w 635"/>
                <a:gd name="T33" fmla="*/ 152 h 296"/>
                <a:gd name="T34" fmla="*/ 90 w 635"/>
                <a:gd name="T35" fmla="*/ 185 h 296"/>
                <a:gd name="T36" fmla="*/ 76 w 635"/>
                <a:gd name="T37" fmla="*/ 152 h 296"/>
                <a:gd name="T38" fmla="*/ 372 w 635"/>
                <a:gd name="T39" fmla="*/ 163 h 296"/>
                <a:gd name="T40" fmla="*/ 469 w 635"/>
                <a:gd name="T41" fmla="*/ 97 h 296"/>
                <a:gd name="T42" fmla="*/ 467 w 635"/>
                <a:gd name="T43" fmla="*/ 104 h 296"/>
                <a:gd name="T44" fmla="*/ 571 w 635"/>
                <a:gd name="T45" fmla="*/ 33 h 296"/>
                <a:gd name="T46" fmla="*/ 521 w 635"/>
                <a:gd name="T47" fmla="*/ 64 h 296"/>
                <a:gd name="T48" fmla="*/ 528 w 635"/>
                <a:gd name="T49" fmla="*/ 66 h 296"/>
                <a:gd name="T50" fmla="*/ 571 w 635"/>
                <a:gd name="T51" fmla="*/ 33 h 296"/>
                <a:gd name="T52" fmla="*/ 7 w 635"/>
                <a:gd name="T53" fmla="*/ 35 h 296"/>
                <a:gd name="T54" fmla="*/ 3 w 635"/>
                <a:gd name="T55" fmla="*/ 40 h 296"/>
                <a:gd name="T56" fmla="*/ 19 w 635"/>
                <a:gd name="T57" fmla="*/ 66 h 296"/>
                <a:gd name="T58" fmla="*/ 57 w 635"/>
                <a:gd name="T59" fmla="*/ 128 h 296"/>
                <a:gd name="T60" fmla="*/ 57 w 635"/>
                <a:gd name="T61" fmla="*/ 121 h 296"/>
                <a:gd name="T62" fmla="*/ 22 w 635"/>
                <a:gd name="T63" fmla="*/ 61 h 296"/>
                <a:gd name="T64" fmla="*/ 187 w 635"/>
                <a:gd name="T65" fmla="*/ 28 h 296"/>
                <a:gd name="T66" fmla="*/ 235 w 635"/>
                <a:gd name="T67" fmla="*/ 21 h 296"/>
                <a:gd name="T68" fmla="*/ 197 w 635"/>
                <a:gd name="T69" fmla="*/ 28 h 296"/>
                <a:gd name="T70" fmla="*/ 232 w 635"/>
                <a:gd name="T71" fmla="*/ 26 h 296"/>
                <a:gd name="T72" fmla="*/ 308 w 635"/>
                <a:gd name="T73" fmla="*/ 19 h 296"/>
                <a:gd name="T74" fmla="*/ 429 w 635"/>
                <a:gd name="T75" fmla="*/ 12 h 296"/>
                <a:gd name="T76" fmla="*/ 341 w 635"/>
                <a:gd name="T77" fmla="*/ 16 h 296"/>
                <a:gd name="T78" fmla="*/ 415 w 635"/>
                <a:gd name="T79" fmla="*/ 16 h 296"/>
                <a:gd name="T80" fmla="*/ 502 w 635"/>
                <a:gd name="T81" fmla="*/ 7 h 296"/>
                <a:gd name="T82" fmla="*/ 433 w 635"/>
                <a:gd name="T83" fmla="*/ 14 h 296"/>
                <a:gd name="T84" fmla="*/ 502 w 635"/>
                <a:gd name="T85" fmla="*/ 7 h 296"/>
                <a:gd name="T86" fmla="*/ 568 w 635"/>
                <a:gd name="T87" fmla="*/ 4 h 296"/>
                <a:gd name="T88" fmla="*/ 507 w 635"/>
                <a:gd name="T89" fmla="*/ 7 h 296"/>
                <a:gd name="T90" fmla="*/ 552 w 635"/>
                <a:gd name="T91" fmla="*/ 7 h 296"/>
                <a:gd name="T92" fmla="*/ 618 w 635"/>
                <a:gd name="T93" fmla="*/ 4 h 296"/>
                <a:gd name="T94" fmla="*/ 618 w 635"/>
                <a:gd name="T95" fmla="*/ 0 h 296"/>
                <a:gd name="T96" fmla="*/ 618 w 635"/>
                <a:gd name="T97" fmla="*/ 4 h 296"/>
                <a:gd name="T98" fmla="*/ 594 w 635"/>
                <a:gd name="T99" fmla="*/ 2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35" h="296">
                  <a:moveTo>
                    <a:pt x="197" y="273"/>
                  </a:moveTo>
                  <a:lnTo>
                    <a:pt x="185" y="275"/>
                  </a:lnTo>
                  <a:lnTo>
                    <a:pt x="161" y="292"/>
                  </a:lnTo>
                  <a:lnTo>
                    <a:pt x="154" y="280"/>
                  </a:lnTo>
                  <a:lnTo>
                    <a:pt x="149" y="280"/>
                  </a:lnTo>
                  <a:lnTo>
                    <a:pt x="157" y="294"/>
                  </a:lnTo>
                  <a:lnTo>
                    <a:pt x="159" y="296"/>
                  </a:lnTo>
                  <a:lnTo>
                    <a:pt x="164" y="294"/>
                  </a:lnTo>
                  <a:lnTo>
                    <a:pt x="197" y="273"/>
                  </a:lnTo>
                  <a:moveTo>
                    <a:pt x="251" y="232"/>
                  </a:moveTo>
                  <a:lnTo>
                    <a:pt x="194" y="270"/>
                  </a:lnTo>
                  <a:lnTo>
                    <a:pt x="204" y="268"/>
                  </a:lnTo>
                  <a:lnTo>
                    <a:pt x="256" y="237"/>
                  </a:lnTo>
                  <a:lnTo>
                    <a:pt x="251" y="232"/>
                  </a:lnTo>
                  <a:moveTo>
                    <a:pt x="126" y="232"/>
                  </a:moveTo>
                  <a:lnTo>
                    <a:pt x="123" y="237"/>
                  </a:lnTo>
                  <a:lnTo>
                    <a:pt x="138" y="261"/>
                  </a:lnTo>
                  <a:lnTo>
                    <a:pt x="140" y="266"/>
                  </a:lnTo>
                  <a:lnTo>
                    <a:pt x="147" y="275"/>
                  </a:lnTo>
                  <a:lnTo>
                    <a:pt x="152" y="275"/>
                  </a:lnTo>
                  <a:lnTo>
                    <a:pt x="142" y="261"/>
                  </a:lnTo>
                  <a:lnTo>
                    <a:pt x="138" y="254"/>
                  </a:lnTo>
                  <a:lnTo>
                    <a:pt x="126" y="232"/>
                  </a:lnTo>
                  <a:moveTo>
                    <a:pt x="100" y="192"/>
                  </a:moveTo>
                  <a:lnTo>
                    <a:pt x="97" y="194"/>
                  </a:lnTo>
                  <a:lnTo>
                    <a:pt x="100" y="199"/>
                  </a:lnTo>
                  <a:lnTo>
                    <a:pt x="121" y="232"/>
                  </a:lnTo>
                  <a:lnTo>
                    <a:pt x="123" y="228"/>
                  </a:lnTo>
                  <a:lnTo>
                    <a:pt x="104" y="199"/>
                  </a:lnTo>
                  <a:lnTo>
                    <a:pt x="102" y="194"/>
                  </a:lnTo>
                  <a:lnTo>
                    <a:pt x="100" y="192"/>
                  </a:lnTo>
                  <a:moveTo>
                    <a:pt x="325" y="187"/>
                  </a:moveTo>
                  <a:lnTo>
                    <a:pt x="299" y="204"/>
                  </a:lnTo>
                  <a:lnTo>
                    <a:pt x="296" y="206"/>
                  </a:lnTo>
                  <a:lnTo>
                    <a:pt x="291" y="209"/>
                  </a:lnTo>
                  <a:lnTo>
                    <a:pt x="287" y="211"/>
                  </a:lnTo>
                  <a:lnTo>
                    <a:pt x="287" y="211"/>
                  </a:lnTo>
                  <a:lnTo>
                    <a:pt x="280" y="216"/>
                  </a:lnTo>
                  <a:lnTo>
                    <a:pt x="256" y="230"/>
                  </a:lnTo>
                  <a:lnTo>
                    <a:pt x="258" y="235"/>
                  </a:lnTo>
                  <a:lnTo>
                    <a:pt x="287" y="216"/>
                  </a:lnTo>
                  <a:lnTo>
                    <a:pt x="294" y="213"/>
                  </a:lnTo>
                  <a:lnTo>
                    <a:pt x="299" y="209"/>
                  </a:lnTo>
                  <a:lnTo>
                    <a:pt x="299" y="209"/>
                  </a:lnTo>
                  <a:lnTo>
                    <a:pt x="303" y="206"/>
                  </a:lnTo>
                  <a:lnTo>
                    <a:pt x="332" y="187"/>
                  </a:lnTo>
                  <a:lnTo>
                    <a:pt x="325" y="187"/>
                  </a:lnTo>
                  <a:moveTo>
                    <a:pt x="97" y="187"/>
                  </a:moveTo>
                  <a:lnTo>
                    <a:pt x="93" y="190"/>
                  </a:lnTo>
                  <a:lnTo>
                    <a:pt x="95" y="192"/>
                  </a:lnTo>
                  <a:lnTo>
                    <a:pt x="97" y="187"/>
                  </a:lnTo>
                  <a:lnTo>
                    <a:pt x="97" y="187"/>
                  </a:lnTo>
                  <a:lnTo>
                    <a:pt x="97" y="187"/>
                  </a:lnTo>
                  <a:moveTo>
                    <a:pt x="341" y="178"/>
                  </a:moveTo>
                  <a:lnTo>
                    <a:pt x="332" y="185"/>
                  </a:lnTo>
                  <a:lnTo>
                    <a:pt x="336" y="185"/>
                  </a:lnTo>
                  <a:lnTo>
                    <a:pt x="344" y="180"/>
                  </a:lnTo>
                  <a:lnTo>
                    <a:pt x="341" y="178"/>
                  </a:lnTo>
                  <a:moveTo>
                    <a:pt x="370" y="161"/>
                  </a:moveTo>
                  <a:lnTo>
                    <a:pt x="353" y="171"/>
                  </a:lnTo>
                  <a:lnTo>
                    <a:pt x="348" y="173"/>
                  </a:lnTo>
                  <a:lnTo>
                    <a:pt x="346" y="175"/>
                  </a:lnTo>
                  <a:lnTo>
                    <a:pt x="346" y="178"/>
                  </a:lnTo>
                  <a:lnTo>
                    <a:pt x="358" y="173"/>
                  </a:lnTo>
                  <a:lnTo>
                    <a:pt x="358" y="171"/>
                  </a:lnTo>
                  <a:lnTo>
                    <a:pt x="370" y="166"/>
                  </a:lnTo>
                  <a:lnTo>
                    <a:pt x="370" y="161"/>
                  </a:lnTo>
                  <a:moveTo>
                    <a:pt x="71" y="152"/>
                  </a:moveTo>
                  <a:lnTo>
                    <a:pt x="78" y="166"/>
                  </a:lnTo>
                  <a:lnTo>
                    <a:pt x="83" y="171"/>
                  </a:lnTo>
                  <a:lnTo>
                    <a:pt x="90" y="182"/>
                  </a:lnTo>
                  <a:lnTo>
                    <a:pt x="90" y="185"/>
                  </a:lnTo>
                  <a:lnTo>
                    <a:pt x="95" y="182"/>
                  </a:lnTo>
                  <a:lnTo>
                    <a:pt x="88" y="171"/>
                  </a:lnTo>
                  <a:lnTo>
                    <a:pt x="86" y="166"/>
                  </a:lnTo>
                  <a:lnTo>
                    <a:pt x="76" y="152"/>
                  </a:lnTo>
                  <a:lnTo>
                    <a:pt x="71" y="152"/>
                  </a:lnTo>
                  <a:moveTo>
                    <a:pt x="405" y="137"/>
                  </a:moveTo>
                  <a:lnTo>
                    <a:pt x="372" y="159"/>
                  </a:lnTo>
                  <a:lnTo>
                    <a:pt x="372" y="163"/>
                  </a:lnTo>
                  <a:lnTo>
                    <a:pt x="403" y="145"/>
                  </a:lnTo>
                  <a:lnTo>
                    <a:pt x="405" y="137"/>
                  </a:lnTo>
                  <a:moveTo>
                    <a:pt x="483" y="88"/>
                  </a:moveTo>
                  <a:lnTo>
                    <a:pt x="469" y="97"/>
                  </a:lnTo>
                  <a:lnTo>
                    <a:pt x="464" y="99"/>
                  </a:lnTo>
                  <a:lnTo>
                    <a:pt x="410" y="135"/>
                  </a:lnTo>
                  <a:lnTo>
                    <a:pt x="407" y="140"/>
                  </a:lnTo>
                  <a:lnTo>
                    <a:pt x="467" y="104"/>
                  </a:lnTo>
                  <a:lnTo>
                    <a:pt x="471" y="102"/>
                  </a:lnTo>
                  <a:lnTo>
                    <a:pt x="483" y="95"/>
                  </a:lnTo>
                  <a:lnTo>
                    <a:pt x="483" y="88"/>
                  </a:lnTo>
                  <a:moveTo>
                    <a:pt x="571" y="33"/>
                  </a:moveTo>
                  <a:lnTo>
                    <a:pt x="540" y="52"/>
                  </a:lnTo>
                  <a:lnTo>
                    <a:pt x="535" y="54"/>
                  </a:lnTo>
                  <a:lnTo>
                    <a:pt x="526" y="61"/>
                  </a:lnTo>
                  <a:lnTo>
                    <a:pt x="521" y="64"/>
                  </a:lnTo>
                  <a:lnTo>
                    <a:pt x="488" y="85"/>
                  </a:lnTo>
                  <a:lnTo>
                    <a:pt x="488" y="90"/>
                  </a:lnTo>
                  <a:lnTo>
                    <a:pt x="523" y="69"/>
                  </a:lnTo>
                  <a:lnTo>
                    <a:pt x="528" y="66"/>
                  </a:lnTo>
                  <a:lnTo>
                    <a:pt x="538" y="59"/>
                  </a:lnTo>
                  <a:lnTo>
                    <a:pt x="542" y="57"/>
                  </a:lnTo>
                  <a:lnTo>
                    <a:pt x="571" y="38"/>
                  </a:lnTo>
                  <a:lnTo>
                    <a:pt x="571" y="33"/>
                  </a:lnTo>
                  <a:moveTo>
                    <a:pt x="192" y="23"/>
                  </a:moveTo>
                  <a:lnTo>
                    <a:pt x="190" y="26"/>
                  </a:lnTo>
                  <a:lnTo>
                    <a:pt x="10" y="35"/>
                  </a:lnTo>
                  <a:lnTo>
                    <a:pt x="7" y="35"/>
                  </a:lnTo>
                  <a:lnTo>
                    <a:pt x="5" y="35"/>
                  </a:lnTo>
                  <a:lnTo>
                    <a:pt x="0" y="35"/>
                  </a:lnTo>
                  <a:lnTo>
                    <a:pt x="3" y="40"/>
                  </a:lnTo>
                  <a:lnTo>
                    <a:pt x="3" y="40"/>
                  </a:lnTo>
                  <a:lnTo>
                    <a:pt x="5" y="42"/>
                  </a:lnTo>
                  <a:lnTo>
                    <a:pt x="5" y="45"/>
                  </a:lnTo>
                  <a:lnTo>
                    <a:pt x="17" y="64"/>
                  </a:lnTo>
                  <a:lnTo>
                    <a:pt x="19" y="66"/>
                  </a:lnTo>
                  <a:lnTo>
                    <a:pt x="45" y="109"/>
                  </a:lnTo>
                  <a:lnTo>
                    <a:pt x="48" y="114"/>
                  </a:lnTo>
                  <a:lnTo>
                    <a:pt x="55" y="123"/>
                  </a:lnTo>
                  <a:lnTo>
                    <a:pt x="57" y="128"/>
                  </a:lnTo>
                  <a:lnTo>
                    <a:pt x="69" y="147"/>
                  </a:lnTo>
                  <a:lnTo>
                    <a:pt x="74" y="147"/>
                  </a:lnTo>
                  <a:lnTo>
                    <a:pt x="59" y="126"/>
                  </a:lnTo>
                  <a:lnTo>
                    <a:pt x="57" y="121"/>
                  </a:lnTo>
                  <a:lnTo>
                    <a:pt x="52" y="114"/>
                  </a:lnTo>
                  <a:lnTo>
                    <a:pt x="50" y="109"/>
                  </a:lnTo>
                  <a:lnTo>
                    <a:pt x="24" y="66"/>
                  </a:lnTo>
                  <a:lnTo>
                    <a:pt x="22" y="61"/>
                  </a:lnTo>
                  <a:lnTo>
                    <a:pt x="10" y="45"/>
                  </a:lnTo>
                  <a:lnTo>
                    <a:pt x="7" y="40"/>
                  </a:lnTo>
                  <a:lnTo>
                    <a:pt x="7" y="40"/>
                  </a:lnTo>
                  <a:lnTo>
                    <a:pt x="187" y="28"/>
                  </a:lnTo>
                  <a:lnTo>
                    <a:pt x="192" y="28"/>
                  </a:lnTo>
                  <a:lnTo>
                    <a:pt x="192" y="23"/>
                  </a:lnTo>
                  <a:moveTo>
                    <a:pt x="301" y="19"/>
                  </a:moveTo>
                  <a:lnTo>
                    <a:pt x="235" y="21"/>
                  </a:lnTo>
                  <a:lnTo>
                    <a:pt x="232" y="23"/>
                  </a:lnTo>
                  <a:lnTo>
                    <a:pt x="228" y="23"/>
                  </a:lnTo>
                  <a:lnTo>
                    <a:pt x="197" y="23"/>
                  </a:lnTo>
                  <a:lnTo>
                    <a:pt x="197" y="28"/>
                  </a:lnTo>
                  <a:lnTo>
                    <a:pt x="228" y="26"/>
                  </a:lnTo>
                  <a:lnTo>
                    <a:pt x="228" y="26"/>
                  </a:lnTo>
                  <a:lnTo>
                    <a:pt x="232" y="26"/>
                  </a:lnTo>
                  <a:lnTo>
                    <a:pt x="232" y="26"/>
                  </a:lnTo>
                  <a:lnTo>
                    <a:pt x="294" y="23"/>
                  </a:lnTo>
                  <a:lnTo>
                    <a:pt x="301" y="19"/>
                  </a:lnTo>
                  <a:moveTo>
                    <a:pt x="313" y="19"/>
                  </a:moveTo>
                  <a:lnTo>
                    <a:pt x="308" y="19"/>
                  </a:lnTo>
                  <a:lnTo>
                    <a:pt x="301" y="23"/>
                  </a:lnTo>
                  <a:lnTo>
                    <a:pt x="306" y="21"/>
                  </a:lnTo>
                  <a:lnTo>
                    <a:pt x="313" y="19"/>
                  </a:lnTo>
                  <a:moveTo>
                    <a:pt x="429" y="12"/>
                  </a:moveTo>
                  <a:lnTo>
                    <a:pt x="417" y="12"/>
                  </a:lnTo>
                  <a:lnTo>
                    <a:pt x="360" y="14"/>
                  </a:lnTo>
                  <a:lnTo>
                    <a:pt x="348" y="16"/>
                  </a:lnTo>
                  <a:lnTo>
                    <a:pt x="341" y="16"/>
                  </a:lnTo>
                  <a:lnTo>
                    <a:pt x="320" y="16"/>
                  </a:lnTo>
                  <a:lnTo>
                    <a:pt x="313" y="21"/>
                  </a:lnTo>
                  <a:lnTo>
                    <a:pt x="362" y="19"/>
                  </a:lnTo>
                  <a:lnTo>
                    <a:pt x="415" y="16"/>
                  </a:lnTo>
                  <a:lnTo>
                    <a:pt x="419" y="16"/>
                  </a:lnTo>
                  <a:lnTo>
                    <a:pt x="429" y="16"/>
                  </a:lnTo>
                  <a:lnTo>
                    <a:pt x="429" y="12"/>
                  </a:lnTo>
                  <a:moveTo>
                    <a:pt x="502" y="7"/>
                  </a:moveTo>
                  <a:lnTo>
                    <a:pt x="493" y="7"/>
                  </a:lnTo>
                  <a:lnTo>
                    <a:pt x="488" y="7"/>
                  </a:lnTo>
                  <a:lnTo>
                    <a:pt x="433" y="12"/>
                  </a:lnTo>
                  <a:lnTo>
                    <a:pt x="433" y="14"/>
                  </a:lnTo>
                  <a:lnTo>
                    <a:pt x="490" y="12"/>
                  </a:lnTo>
                  <a:lnTo>
                    <a:pt x="495" y="12"/>
                  </a:lnTo>
                  <a:lnTo>
                    <a:pt x="500" y="12"/>
                  </a:lnTo>
                  <a:lnTo>
                    <a:pt x="502" y="7"/>
                  </a:lnTo>
                  <a:moveTo>
                    <a:pt x="568" y="4"/>
                  </a:moveTo>
                  <a:lnTo>
                    <a:pt x="561" y="7"/>
                  </a:lnTo>
                  <a:lnTo>
                    <a:pt x="568" y="7"/>
                  </a:lnTo>
                  <a:lnTo>
                    <a:pt x="568" y="4"/>
                  </a:lnTo>
                  <a:moveTo>
                    <a:pt x="561" y="2"/>
                  </a:moveTo>
                  <a:lnTo>
                    <a:pt x="512" y="7"/>
                  </a:lnTo>
                  <a:lnTo>
                    <a:pt x="507" y="7"/>
                  </a:lnTo>
                  <a:lnTo>
                    <a:pt x="507" y="7"/>
                  </a:lnTo>
                  <a:lnTo>
                    <a:pt x="504" y="12"/>
                  </a:lnTo>
                  <a:lnTo>
                    <a:pt x="509" y="12"/>
                  </a:lnTo>
                  <a:lnTo>
                    <a:pt x="514" y="9"/>
                  </a:lnTo>
                  <a:lnTo>
                    <a:pt x="552" y="7"/>
                  </a:lnTo>
                  <a:lnTo>
                    <a:pt x="561" y="2"/>
                  </a:lnTo>
                  <a:moveTo>
                    <a:pt x="618" y="4"/>
                  </a:moveTo>
                  <a:lnTo>
                    <a:pt x="618" y="4"/>
                  </a:lnTo>
                  <a:lnTo>
                    <a:pt x="618" y="4"/>
                  </a:lnTo>
                  <a:moveTo>
                    <a:pt x="635" y="0"/>
                  </a:moveTo>
                  <a:lnTo>
                    <a:pt x="628" y="0"/>
                  </a:lnTo>
                  <a:lnTo>
                    <a:pt x="620" y="0"/>
                  </a:lnTo>
                  <a:lnTo>
                    <a:pt x="618" y="0"/>
                  </a:lnTo>
                  <a:lnTo>
                    <a:pt x="573" y="2"/>
                  </a:lnTo>
                  <a:lnTo>
                    <a:pt x="573" y="7"/>
                  </a:lnTo>
                  <a:lnTo>
                    <a:pt x="616" y="4"/>
                  </a:lnTo>
                  <a:lnTo>
                    <a:pt x="618" y="4"/>
                  </a:lnTo>
                  <a:lnTo>
                    <a:pt x="613" y="7"/>
                  </a:lnTo>
                  <a:lnTo>
                    <a:pt x="575" y="31"/>
                  </a:lnTo>
                  <a:lnTo>
                    <a:pt x="575" y="35"/>
                  </a:lnTo>
                  <a:lnTo>
                    <a:pt x="594" y="23"/>
                  </a:lnTo>
                  <a:lnTo>
                    <a:pt x="616" y="9"/>
                  </a:lnTo>
                  <a:lnTo>
                    <a:pt x="620" y="7"/>
                  </a:lnTo>
                  <a:lnTo>
                    <a:pt x="635"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5" name="Freeform 25"/>
            <p:cNvSpPr>
              <a:spLocks noEditPoints="1"/>
            </p:cNvSpPr>
            <p:nvPr/>
          </p:nvSpPr>
          <p:spPr bwMode="auto">
            <a:xfrm>
              <a:off x="9726296" y="3013724"/>
              <a:ext cx="851600" cy="775808"/>
            </a:xfrm>
            <a:custGeom>
              <a:avLst/>
              <a:gdLst>
                <a:gd name="T0" fmla="*/ 203 w 476"/>
                <a:gd name="T1" fmla="*/ 434 h 477"/>
                <a:gd name="T2" fmla="*/ 305 w 476"/>
                <a:gd name="T3" fmla="*/ 372 h 477"/>
                <a:gd name="T4" fmla="*/ 265 w 476"/>
                <a:gd name="T5" fmla="*/ 470 h 477"/>
                <a:gd name="T6" fmla="*/ 263 w 476"/>
                <a:gd name="T7" fmla="*/ 472 h 477"/>
                <a:gd name="T8" fmla="*/ 308 w 476"/>
                <a:gd name="T9" fmla="*/ 379 h 477"/>
                <a:gd name="T10" fmla="*/ 315 w 476"/>
                <a:gd name="T11" fmla="*/ 353 h 477"/>
                <a:gd name="T12" fmla="*/ 319 w 476"/>
                <a:gd name="T13" fmla="*/ 353 h 477"/>
                <a:gd name="T14" fmla="*/ 68 w 476"/>
                <a:gd name="T15" fmla="*/ 344 h 477"/>
                <a:gd name="T16" fmla="*/ 123 w 476"/>
                <a:gd name="T17" fmla="*/ 379 h 477"/>
                <a:gd name="T18" fmla="*/ 149 w 476"/>
                <a:gd name="T19" fmla="*/ 391 h 477"/>
                <a:gd name="T20" fmla="*/ 99 w 476"/>
                <a:gd name="T21" fmla="*/ 360 h 477"/>
                <a:gd name="T22" fmla="*/ 341 w 476"/>
                <a:gd name="T23" fmla="*/ 306 h 477"/>
                <a:gd name="T24" fmla="*/ 329 w 476"/>
                <a:gd name="T25" fmla="*/ 325 h 477"/>
                <a:gd name="T26" fmla="*/ 317 w 476"/>
                <a:gd name="T27" fmla="*/ 349 h 477"/>
                <a:gd name="T28" fmla="*/ 324 w 476"/>
                <a:gd name="T29" fmla="*/ 341 h 477"/>
                <a:gd name="T30" fmla="*/ 341 w 476"/>
                <a:gd name="T31" fmla="*/ 306 h 477"/>
                <a:gd name="T32" fmla="*/ 45 w 476"/>
                <a:gd name="T33" fmla="*/ 270 h 477"/>
                <a:gd name="T34" fmla="*/ 12 w 476"/>
                <a:gd name="T35" fmla="*/ 289 h 477"/>
                <a:gd name="T36" fmla="*/ 0 w 476"/>
                <a:gd name="T37" fmla="*/ 296 h 477"/>
                <a:gd name="T38" fmla="*/ 33 w 476"/>
                <a:gd name="T39" fmla="*/ 320 h 477"/>
                <a:gd name="T40" fmla="*/ 35 w 476"/>
                <a:gd name="T41" fmla="*/ 318 h 477"/>
                <a:gd name="T42" fmla="*/ 14 w 476"/>
                <a:gd name="T43" fmla="*/ 294 h 477"/>
                <a:gd name="T44" fmla="*/ 31 w 476"/>
                <a:gd name="T45" fmla="*/ 284 h 477"/>
                <a:gd name="T46" fmla="*/ 61 w 476"/>
                <a:gd name="T47" fmla="*/ 265 h 477"/>
                <a:gd name="T48" fmla="*/ 338 w 476"/>
                <a:gd name="T49" fmla="*/ 299 h 477"/>
                <a:gd name="T50" fmla="*/ 357 w 476"/>
                <a:gd name="T51" fmla="*/ 256 h 477"/>
                <a:gd name="T52" fmla="*/ 80 w 476"/>
                <a:gd name="T53" fmla="*/ 249 h 477"/>
                <a:gd name="T54" fmla="*/ 59 w 476"/>
                <a:gd name="T55" fmla="*/ 261 h 477"/>
                <a:gd name="T56" fmla="*/ 78 w 476"/>
                <a:gd name="T57" fmla="*/ 254 h 477"/>
                <a:gd name="T58" fmla="*/ 109 w 476"/>
                <a:gd name="T59" fmla="*/ 235 h 477"/>
                <a:gd name="T60" fmla="*/ 111 w 476"/>
                <a:gd name="T61" fmla="*/ 228 h 477"/>
                <a:gd name="T62" fmla="*/ 139 w 476"/>
                <a:gd name="T63" fmla="*/ 209 h 477"/>
                <a:gd name="T64" fmla="*/ 144 w 476"/>
                <a:gd name="T65" fmla="*/ 211 h 477"/>
                <a:gd name="T66" fmla="*/ 270 w 476"/>
                <a:gd name="T67" fmla="*/ 128 h 477"/>
                <a:gd name="T68" fmla="*/ 194 w 476"/>
                <a:gd name="T69" fmla="*/ 175 h 477"/>
                <a:gd name="T70" fmla="*/ 232 w 476"/>
                <a:gd name="T71" fmla="*/ 156 h 477"/>
                <a:gd name="T72" fmla="*/ 433 w 476"/>
                <a:gd name="T73" fmla="*/ 85 h 477"/>
                <a:gd name="T74" fmla="*/ 362 w 476"/>
                <a:gd name="T75" fmla="*/ 244 h 477"/>
                <a:gd name="T76" fmla="*/ 362 w 476"/>
                <a:gd name="T77" fmla="*/ 254 h 477"/>
                <a:gd name="T78" fmla="*/ 374 w 476"/>
                <a:gd name="T79" fmla="*/ 230 h 477"/>
                <a:gd name="T80" fmla="*/ 345 w 476"/>
                <a:gd name="T81" fmla="*/ 83 h 477"/>
                <a:gd name="T82" fmla="*/ 300 w 476"/>
                <a:gd name="T83" fmla="*/ 109 h 477"/>
                <a:gd name="T84" fmla="*/ 281 w 476"/>
                <a:gd name="T85" fmla="*/ 121 h 477"/>
                <a:gd name="T86" fmla="*/ 284 w 476"/>
                <a:gd name="T87" fmla="*/ 125 h 477"/>
                <a:gd name="T88" fmla="*/ 303 w 476"/>
                <a:gd name="T89" fmla="*/ 114 h 477"/>
                <a:gd name="T90" fmla="*/ 345 w 476"/>
                <a:gd name="T91" fmla="*/ 83 h 477"/>
                <a:gd name="T92" fmla="*/ 350 w 476"/>
                <a:gd name="T93" fmla="*/ 85 h 477"/>
                <a:gd name="T94" fmla="*/ 466 w 476"/>
                <a:gd name="T95" fmla="*/ 11 h 477"/>
                <a:gd name="T96" fmla="*/ 476 w 476"/>
                <a:gd name="T97" fmla="*/ 0 h 477"/>
                <a:gd name="T98" fmla="*/ 405 w 476"/>
                <a:gd name="T99" fmla="*/ 49 h 477"/>
                <a:gd name="T100" fmla="*/ 454 w 476"/>
                <a:gd name="T101" fmla="*/ 38 h 477"/>
                <a:gd name="T102" fmla="*/ 461 w 476"/>
                <a:gd name="T103" fmla="*/ 30 h 477"/>
                <a:gd name="T104" fmla="*/ 476 w 476"/>
                <a:gd name="T105"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76" h="477">
                  <a:moveTo>
                    <a:pt x="151" y="394"/>
                  </a:moveTo>
                  <a:lnTo>
                    <a:pt x="151" y="398"/>
                  </a:lnTo>
                  <a:lnTo>
                    <a:pt x="203" y="434"/>
                  </a:lnTo>
                  <a:lnTo>
                    <a:pt x="203" y="429"/>
                  </a:lnTo>
                  <a:lnTo>
                    <a:pt x="151" y="394"/>
                  </a:lnTo>
                  <a:close/>
                  <a:moveTo>
                    <a:pt x="305" y="372"/>
                  </a:moveTo>
                  <a:lnTo>
                    <a:pt x="305" y="375"/>
                  </a:lnTo>
                  <a:lnTo>
                    <a:pt x="303" y="379"/>
                  </a:lnTo>
                  <a:lnTo>
                    <a:pt x="265" y="470"/>
                  </a:lnTo>
                  <a:lnTo>
                    <a:pt x="208" y="432"/>
                  </a:lnTo>
                  <a:lnTo>
                    <a:pt x="206" y="436"/>
                  </a:lnTo>
                  <a:lnTo>
                    <a:pt x="263" y="472"/>
                  </a:lnTo>
                  <a:lnTo>
                    <a:pt x="265" y="477"/>
                  </a:lnTo>
                  <a:lnTo>
                    <a:pt x="267" y="472"/>
                  </a:lnTo>
                  <a:lnTo>
                    <a:pt x="308" y="379"/>
                  </a:lnTo>
                  <a:lnTo>
                    <a:pt x="310" y="377"/>
                  </a:lnTo>
                  <a:lnTo>
                    <a:pt x="305" y="372"/>
                  </a:lnTo>
                  <a:close/>
                  <a:moveTo>
                    <a:pt x="315" y="353"/>
                  </a:moveTo>
                  <a:lnTo>
                    <a:pt x="308" y="370"/>
                  </a:lnTo>
                  <a:lnTo>
                    <a:pt x="312" y="372"/>
                  </a:lnTo>
                  <a:lnTo>
                    <a:pt x="319" y="353"/>
                  </a:lnTo>
                  <a:lnTo>
                    <a:pt x="315" y="353"/>
                  </a:lnTo>
                  <a:close/>
                  <a:moveTo>
                    <a:pt x="73" y="341"/>
                  </a:moveTo>
                  <a:lnTo>
                    <a:pt x="68" y="344"/>
                  </a:lnTo>
                  <a:lnTo>
                    <a:pt x="94" y="360"/>
                  </a:lnTo>
                  <a:lnTo>
                    <a:pt x="97" y="363"/>
                  </a:lnTo>
                  <a:lnTo>
                    <a:pt x="123" y="379"/>
                  </a:lnTo>
                  <a:lnTo>
                    <a:pt x="128" y="384"/>
                  </a:lnTo>
                  <a:lnTo>
                    <a:pt x="147" y="396"/>
                  </a:lnTo>
                  <a:lnTo>
                    <a:pt x="149" y="391"/>
                  </a:lnTo>
                  <a:lnTo>
                    <a:pt x="135" y="384"/>
                  </a:lnTo>
                  <a:lnTo>
                    <a:pt x="130" y="379"/>
                  </a:lnTo>
                  <a:lnTo>
                    <a:pt x="99" y="360"/>
                  </a:lnTo>
                  <a:lnTo>
                    <a:pt x="97" y="358"/>
                  </a:lnTo>
                  <a:lnTo>
                    <a:pt x="73" y="341"/>
                  </a:lnTo>
                  <a:close/>
                  <a:moveTo>
                    <a:pt x="341" y="306"/>
                  </a:moveTo>
                  <a:lnTo>
                    <a:pt x="336" y="306"/>
                  </a:lnTo>
                  <a:lnTo>
                    <a:pt x="329" y="320"/>
                  </a:lnTo>
                  <a:lnTo>
                    <a:pt x="329" y="325"/>
                  </a:lnTo>
                  <a:lnTo>
                    <a:pt x="319" y="341"/>
                  </a:lnTo>
                  <a:lnTo>
                    <a:pt x="319" y="346"/>
                  </a:lnTo>
                  <a:lnTo>
                    <a:pt x="317" y="349"/>
                  </a:lnTo>
                  <a:lnTo>
                    <a:pt x="322" y="351"/>
                  </a:lnTo>
                  <a:lnTo>
                    <a:pt x="322" y="346"/>
                  </a:lnTo>
                  <a:lnTo>
                    <a:pt x="324" y="341"/>
                  </a:lnTo>
                  <a:lnTo>
                    <a:pt x="331" y="327"/>
                  </a:lnTo>
                  <a:lnTo>
                    <a:pt x="334" y="322"/>
                  </a:lnTo>
                  <a:lnTo>
                    <a:pt x="341" y="306"/>
                  </a:lnTo>
                  <a:close/>
                  <a:moveTo>
                    <a:pt x="54" y="263"/>
                  </a:moveTo>
                  <a:lnTo>
                    <a:pt x="50" y="268"/>
                  </a:lnTo>
                  <a:lnTo>
                    <a:pt x="45" y="270"/>
                  </a:lnTo>
                  <a:lnTo>
                    <a:pt x="26" y="282"/>
                  </a:lnTo>
                  <a:lnTo>
                    <a:pt x="19" y="284"/>
                  </a:lnTo>
                  <a:lnTo>
                    <a:pt x="12" y="289"/>
                  </a:lnTo>
                  <a:lnTo>
                    <a:pt x="7" y="294"/>
                  </a:lnTo>
                  <a:lnTo>
                    <a:pt x="7" y="294"/>
                  </a:lnTo>
                  <a:lnTo>
                    <a:pt x="0" y="296"/>
                  </a:lnTo>
                  <a:lnTo>
                    <a:pt x="7" y="301"/>
                  </a:lnTo>
                  <a:lnTo>
                    <a:pt x="28" y="315"/>
                  </a:lnTo>
                  <a:lnTo>
                    <a:pt x="33" y="320"/>
                  </a:lnTo>
                  <a:lnTo>
                    <a:pt x="64" y="339"/>
                  </a:lnTo>
                  <a:lnTo>
                    <a:pt x="68" y="339"/>
                  </a:lnTo>
                  <a:lnTo>
                    <a:pt x="35" y="318"/>
                  </a:lnTo>
                  <a:lnTo>
                    <a:pt x="33" y="313"/>
                  </a:lnTo>
                  <a:lnTo>
                    <a:pt x="9" y="299"/>
                  </a:lnTo>
                  <a:lnTo>
                    <a:pt x="14" y="294"/>
                  </a:lnTo>
                  <a:lnTo>
                    <a:pt x="19" y="292"/>
                  </a:lnTo>
                  <a:lnTo>
                    <a:pt x="26" y="287"/>
                  </a:lnTo>
                  <a:lnTo>
                    <a:pt x="31" y="284"/>
                  </a:lnTo>
                  <a:lnTo>
                    <a:pt x="47" y="273"/>
                  </a:lnTo>
                  <a:lnTo>
                    <a:pt x="52" y="270"/>
                  </a:lnTo>
                  <a:lnTo>
                    <a:pt x="61" y="265"/>
                  </a:lnTo>
                  <a:lnTo>
                    <a:pt x="54" y="263"/>
                  </a:lnTo>
                  <a:close/>
                  <a:moveTo>
                    <a:pt x="357" y="256"/>
                  </a:moveTo>
                  <a:lnTo>
                    <a:pt x="338" y="299"/>
                  </a:lnTo>
                  <a:lnTo>
                    <a:pt x="343" y="301"/>
                  </a:lnTo>
                  <a:lnTo>
                    <a:pt x="360" y="263"/>
                  </a:lnTo>
                  <a:lnTo>
                    <a:pt x="357" y="256"/>
                  </a:lnTo>
                  <a:close/>
                  <a:moveTo>
                    <a:pt x="109" y="230"/>
                  </a:moveTo>
                  <a:lnTo>
                    <a:pt x="85" y="244"/>
                  </a:lnTo>
                  <a:lnTo>
                    <a:pt x="80" y="249"/>
                  </a:lnTo>
                  <a:lnTo>
                    <a:pt x="68" y="254"/>
                  </a:lnTo>
                  <a:lnTo>
                    <a:pt x="61" y="258"/>
                  </a:lnTo>
                  <a:lnTo>
                    <a:pt x="59" y="261"/>
                  </a:lnTo>
                  <a:lnTo>
                    <a:pt x="66" y="261"/>
                  </a:lnTo>
                  <a:lnTo>
                    <a:pt x="71" y="258"/>
                  </a:lnTo>
                  <a:lnTo>
                    <a:pt x="78" y="254"/>
                  </a:lnTo>
                  <a:lnTo>
                    <a:pt x="85" y="249"/>
                  </a:lnTo>
                  <a:lnTo>
                    <a:pt x="92" y="246"/>
                  </a:lnTo>
                  <a:lnTo>
                    <a:pt x="109" y="235"/>
                  </a:lnTo>
                  <a:lnTo>
                    <a:pt x="109" y="230"/>
                  </a:lnTo>
                  <a:close/>
                  <a:moveTo>
                    <a:pt x="139" y="209"/>
                  </a:moveTo>
                  <a:lnTo>
                    <a:pt x="111" y="228"/>
                  </a:lnTo>
                  <a:lnTo>
                    <a:pt x="113" y="232"/>
                  </a:lnTo>
                  <a:lnTo>
                    <a:pt x="142" y="213"/>
                  </a:lnTo>
                  <a:lnTo>
                    <a:pt x="139" y="209"/>
                  </a:lnTo>
                  <a:close/>
                  <a:moveTo>
                    <a:pt x="189" y="180"/>
                  </a:moveTo>
                  <a:lnTo>
                    <a:pt x="144" y="206"/>
                  </a:lnTo>
                  <a:lnTo>
                    <a:pt x="144" y="211"/>
                  </a:lnTo>
                  <a:lnTo>
                    <a:pt x="189" y="185"/>
                  </a:lnTo>
                  <a:lnTo>
                    <a:pt x="189" y="180"/>
                  </a:lnTo>
                  <a:close/>
                  <a:moveTo>
                    <a:pt x="270" y="128"/>
                  </a:moveTo>
                  <a:lnTo>
                    <a:pt x="229" y="154"/>
                  </a:lnTo>
                  <a:lnTo>
                    <a:pt x="227" y="156"/>
                  </a:lnTo>
                  <a:lnTo>
                    <a:pt x="194" y="175"/>
                  </a:lnTo>
                  <a:lnTo>
                    <a:pt x="194" y="182"/>
                  </a:lnTo>
                  <a:lnTo>
                    <a:pt x="229" y="159"/>
                  </a:lnTo>
                  <a:lnTo>
                    <a:pt x="232" y="156"/>
                  </a:lnTo>
                  <a:lnTo>
                    <a:pt x="267" y="135"/>
                  </a:lnTo>
                  <a:lnTo>
                    <a:pt x="270" y="128"/>
                  </a:lnTo>
                  <a:close/>
                  <a:moveTo>
                    <a:pt x="433" y="85"/>
                  </a:moveTo>
                  <a:lnTo>
                    <a:pt x="371" y="225"/>
                  </a:lnTo>
                  <a:lnTo>
                    <a:pt x="369" y="230"/>
                  </a:lnTo>
                  <a:lnTo>
                    <a:pt x="362" y="244"/>
                  </a:lnTo>
                  <a:lnTo>
                    <a:pt x="362" y="246"/>
                  </a:lnTo>
                  <a:lnTo>
                    <a:pt x="362" y="256"/>
                  </a:lnTo>
                  <a:lnTo>
                    <a:pt x="362" y="254"/>
                  </a:lnTo>
                  <a:lnTo>
                    <a:pt x="364" y="249"/>
                  </a:lnTo>
                  <a:lnTo>
                    <a:pt x="371" y="235"/>
                  </a:lnTo>
                  <a:lnTo>
                    <a:pt x="374" y="230"/>
                  </a:lnTo>
                  <a:lnTo>
                    <a:pt x="435" y="90"/>
                  </a:lnTo>
                  <a:lnTo>
                    <a:pt x="433" y="85"/>
                  </a:lnTo>
                  <a:close/>
                  <a:moveTo>
                    <a:pt x="345" y="83"/>
                  </a:moveTo>
                  <a:lnTo>
                    <a:pt x="338" y="85"/>
                  </a:lnTo>
                  <a:lnTo>
                    <a:pt x="329" y="90"/>
                  </a:lnTo>
                  <a:lnTo>
                    <a:pt x="300" y="109"/>
                  </a:lnTo>
                  <a:lnTo>
                    <a:pt x="298" y="111"/>
                  </a:lnTo>
                  <a:lnTo>
                    <a:pt x="286" y="118"/>
                  </a:lnTo>
                  <a:lnTo>
                    <a:pt x="281" y="121"/>
                  </a:lnTo>
                  <a:lnTo>
                    <a:pt x="274" y="125"/>
                  </a:lnTo>
                  <a:lnTo>
                    <a:pt x="274" y="130"/>
                  </a:lnTo>
                  <a:lnTo>
                    <a:pt x="284" y="125"/>
                  </a:lnTo>
                  <a:lnTo>
                    <a:pt x="289" y="123"/>
                  </a:lnTo>
                  <a:lnTo>
                    <a:pt x="300" y="116"/>
                  </a:lnTo>
                  <a:lnTo>
                    <a:pt x="303" y="114"/>
                  </a:lnTo>
                  <a:lnTo>
                    <a:pt x="338" y="90"/>
                  </a:lnTo>
                  <a:lnTo>
                    <a:pt x="345" y="87"/>
                  </a:lnTo>
                  <a:lnTo>
                    <a:pt x="345" y="83"/>
                  </a:lnTo>
                  <a:close/>
                  <a:moveTo>
                    <a:pt x="397" y="49"/>
                  </a:moveTo>
                  <a:lnTo>
                    <a:pt x="348" y="78"/>
                  </a:lnTo>
                  <a:lnTo>
                    <a:pt x="350" y="85"/>
                  </a:lnTo>
                  <a:lnTo>
                    <a:pt x="400" y="52"/>
                  </a:lnTo>
                  <a:lnTo>
                    <a:pt x="397" y="49"/>
                  </a:lnTo>
                  <a:close/>
                  <a:moveTo>
                    <a:pt x="466" y="11"/>
                  </a:moveTo>
                  <a:lnTo>
                    <a:pt x="466" y="11"/>
                  </a:lnTo>
                  <a:lnTo>
                    <a:pt x="466" y="11"/>
                  </a:lnTo>
                  <a:close/>
                  <a:moveTo>
                    <a:pt x="476" y="0"/>
                  </a:moveTo>
                  <a:lnTo>
                    <a:pt x="464" y="7"/>
                  </a:lnTo>
                  <a:lnTo>
                    <a:pt x="400" y="47"/>
                  </a:lnTo>
                  <a:lnTo>
                    <a:pt x="405" y="49"/>
                  </a:lnTo>
                  <a:lnTo>
                    <a:pt x="466" y="11"/>
                  </a:lnTo>
                  <a:lnTo>
                    <a:pt x="457" y="28"/>
                  </a:lnTo>
                  <a:lnTo>
                    <a:pt x="454" y="38"/>
                  </a:lnTo>
                  <a:lnTo>
                    <a:pt x="435" y="80"/>
                  </a:lnTo>
                  <a:lnTo>
                    <a:pt x="438" y="85"/>
                  </a:lnTo>
                  <a:lnTo>
                    <a:pt x="461" y="30"/>
                  </a:lnTo>
                  <a:lnTo>
                    <a:pt x="466" y="21"/>
                  </a:lnTo>
                  <a:lnTo>
                    <a:pt x="468" y="14"/>
                  </a:lnTo>
                  <a:lnTo>
                    <a:pt x="47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6" name="Freeform 26"/>
            <p:cNvSpPr>
              <a:spLocks noEditPoints="1"/>
            </p:cNvSpPr>
            <p:nvPr/>
          </p:nvSpPr>
          <p:spPr bwMode="auto">
            <a:xfrm>
              <a:off x="9726296" y="3013724"/>
              <a:ext cx="851600" cy="775808"/>
            </a:xfrm>
            <a:custGeom>
              <a:avLst/>
              <a:gdLst>
                <a:gd name="T0" fmla="*/ 203 w 476"/>
                <a:gd name="T1" fmla="*/ 434 h 477"/>
                <a:gd name="T2" fmla="*/ 305 w 476"/>
                <a:gd name="T3" fmla="*/ 372 h 477"/>
                <a:gd name="T4" fmla="*/ 265 w 476"/>
                <a:gd name="T5" fmla="*/ 470 h 477"/>
                <a:gd name="T6" fmla="*/ 263 w 476"/>
                <a:gd name="T7" fmla="*/ 472 h 477"/>
                <a:gd name="T8" fmla="*/ 308 w 476"/>
                <a:gd name="T9" fmla="*/ 379 h 477"/>
                <a:gd name="T10" fmla="*/ 315 w 476"/>
                <a:gd name="T11" fmla="*/ 353 h 477"/>
                <a:gd name="T12" fmla="*/ 319 w 476"/>
                <a:gd name="T13" fmla="*/ 353 h 477"/>
                <a:gd name="T14" fmla="*/ 68 w 476"/>
                <a:gd name="T15" fmla="*/ 344 h 477"/>
                <a:gd name="T16" fmla="*/ 123 w 476"/>
                <a:gd name="T17" fmla="*/ 379 h 477"/>
                <a:gd name="T18" fmla="*/ 149 w 476"/>
                <a:gd name="T19" fmla="*/ 391 h 477"/>
                <a:gd name="T20" fmla="*/ 99 w 476"/>
                <a:gd name="T21" fmla="*/ 360 h 477"/>
                <a:gd name="T22" fmla="*/ 341 w 476"/>
                <a:gd name="T23" fmla="*/ 306 h 477"/>
                <a:gd name="T24" fmla="*/ 329 w 476"/>
                <a:gd name="T25" fmla="*/ 325 h 477"/>
                <a:gd name="T26" fmla="*/ 317 w 476"/>
                <a:gd name="T27" fmla="*/ 349 h 477"/>
                <a:gd name="T28" fmla="*/ 324 w 476"/>
                <a:gd name="T29" fmla="*/ 341 h 477"/>
                <a:gd name="T30" fmla="*/ 341 w 476"/>
                <a:gd name="T31" fmla="*/ 306 h 477"/>
                <a:gd name="T32" fmla="*/ 45 w 476"/>
                <a:gd name="T33" fmla="*/ 270 h 477"/>
                <a:gd name="T34" fmla="*/ 12 w 476"/>
                <a:gd name="T35" fmla="*/ 289 h 477"/>
                <a:gd name="T36" fmla="*/ 0 w 476"/>
                <a:gd name="T37" fmla="*/ 296 h 477"/>
                <a:gd name="T38" fmla="*/ 33 w 476"/>
                <a:gd name="T39" fmla="*/ 320 h 477"/>
                <a:gd name="T40" fmla="*/ 35 w 476"/>
                <a:gd name="T41" fmla="*/ 318 h 477"/>
                <a:gd name="T42" fmla="*/ 14 w 476"/>
                <a:gd name="T43" fmla="*/ 294 h 477"/>
                <a:gd name="T44" fmla="*/ 31 w 476"/>
                <a:gd name="T45" fmla="*/ 284 h 477"/>
                <a:gd name="T46" fmla="*/ 61 w 476"/>
                <a:gd name="T47" fmla="*/ 265 h 477"/>
                <a:gd name="T48" fmla="*/ 338 w 476"/>
                <a:gd name="T49" fmla="*/ 299 h 477"/>
                <a:gd name="T50" fmla="*/ 357 w 476"/>
                <a:gd name="T51" fmla="*/ 256 h 477"/>
                <a:gd name="T52" fmla="*/ 80 w 476"/>
                <a:gd name="T53" fmla="*/ 249 h 477"/>
                <a:gd name="T54" fmla="*/ 59 w 476"/>
                <a:gd name="T55" fmla="*/ 261 h 477"/>
                <a:gd name="T56" fmla="*/ 78 w 476"/>
                <a:gd name="T57" fmla="*/ 254 h 477"/>
                <a:gd name="T58" fmla="*/ 109 w 476"/>
                <a:gd name="T59" fmla="*/ 235 h 477"/>
                <a:gd name="T60" fmla="*/ 111 w 476"/>
                <a:gd name="T61" fmla="*/ 228 h 477"/>
                <a:gd name="T62" fmla="*/ 139 w 476"/>
                <a:gd name="T63" fmla="*/ 209 h 477"/>
                <a:gd name="T64" fmla="*/ 144 w 476"/>
                <a:gd name="T65" fmla="*/ 211 h 477"/>
                <a:gd name="T66" fmla="*/ 270 w 476"/>
                <a:gd name="T67" fmla="*/ 128 h 477"/>
                <a:gd name="T68" fmla="*/ 194 w 476"/>
                <a:gd name="T69" fmla="*/ 175 h 477"/>
                <a:gd name="T70" fmla="*/ 232 w 476"/>
                <a:gd name="T71" fmla="*/ 156 h 477"/>
                <a:gd name="T72" fmla="*/ 433 w 476"/>
                <a:gd name="T73" fmla="*/ 85 h 477"/>
                <a:gd name="T74" fmla="*/ 362 w 476"/>
                <a:gd name="T75" fmla="*/ 244 h 477"/>
                <a:gd name="T76" fmla="*/ 362 w 476"/>
                <a:gd name="T77" fmla="*/ 254 h 477"/>
                <a:gd name="T78" fmla="*/ 374 w 476"/>
                <a:gd name="T79" fmla="*/ 230 h 477"/>
                <a:gd name="T80" fmla="*/ 345 w 476"/>
                <a:gd name="T81" fmla="*/ 83 h 477"/>
                <a:gd name="T82" fmla="*/ 300 w 476"/>
                <a:gd name="T83" fmla="*/ 109 h 477"/>
                <a:gd name="T84" fmla="*/ 281 w 476"/>
                <a:gd name="T85" fmla="*/ 121 h 477"/>
                <a:gd name="T86" fmla="*/ 284 w 476"/>
                <a:gd name="T87" fmla="*/ 125 h 477"/>
                <a:gd name="T88" fmla="*/ 303 w 476"/>
                <a:gd name="T89" fmla="*/ 114 h 477"/>
                <a:gd name="T90" fmla="*/ 345 w 476"/>
                <a:gd name="T91" fmla="*/ 83 h 477"/>
                <a:gd name="T92" fmla="*/ 350 w 476"/>
                <a:gd name="T93" fmla="*/ 85 h 477"/>
                <a:gd name="T94" fmla="*/ 466 w 476"/>
                <a:gd name="T95" fmla="*/ 11 h 477"/>
                <a:gd name="T96" fmla="*/ 476 w 476"/>
                <a:gd name="T97" fmla="*/ 0 h 477"/>
                <a:gd name="T98" fmla="*/ 405 w 476"/>
                <a:gd name="T99" fmla="*/ 49 h 477"/>
                <a:gd name="T100" fmla="*/ 454 w 476"/>
                <a:gd name="T101" fmla="*/ 38 h 477"/>
                <a:gd name="T102" fmla="*/ 461 w 476"/>
                <a:gd name="T103" fmla="*/ 30 h 477"/>
                <a:gd name="T104" fmla="*/ 476 w 476"/>
                <a:gd name="T105"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76" h="477">
                  <a:moveTo>
                    <a:pt x="151" y="394"/>
                  </a:moveTo>
                  <a:lnTo>
                    <a:pt x="151" y="398"/>
                  </a:lnTo>
                  <a:lnTo>
                    <a:pt x="203" y="434"/>
                  </a:lnTo>
                  <a:lnTo>
                    <a:pt x="203" y="429"/>
                  </a:lnTo>
                  <a:lnTo>
                    <a:pt x="151" y="394"/>
                  </a:lnTo>
                  <a:moveTo>
                    <a:pt x="305" y="372"/>
                  </a:moveTo>
                  <a:lnTo>
                    <a:pt x="305" y="375"/>
                  </a:lnTo>
                  <a:lnTo>
                    <a:pt x="303" y="379"/>
                  </a:lnTo>
                  <a:lnTo>
                    <a:pt x="265" y="470"/>
                  </a:lnTo>
                  <a:lnTo>
                    <a:pt x="208" y="432"/>
                  </a:lnTo>
                  <a:lnTo>
                    <a:pt x="206" y="436"/>
                  </a:lnTo>
                  <a:lnTo>
                    <a:pt x="263" y="472"/>
                  </a:lnTo>
                  <a:lnTo>
                    <a:pt x="265" y="477"/>
                  </a:lnTo>
                  <a:lnTo>
                    <a:pt x="267" y="472"/>
                  </a:lnTo>
                  <a:lnTo>
                    <a:pt x="308" y="379"/>
                  </a:lnTo>
                  <a:lnTo>
                    <a:pt x="310" y="377"/>
                  </a:lnTo>
                  <a:lnTo>
                    <a:pt x="305" y="372"/>
                  </a:lnTo>
                  <a:moveTo>
                    <a:pt x="315" y="353"/>
                  </a:moveTo>
                  <a:lnTo>
                    <a:pt x="308" y="370"/>
                  </a:lnTo>
                  <a:lnTo>
                    <a:pt x="312" y="372"/>
                  </a:lnTo>
                  <a:lnTo>
                    <a:pt x="319" y="353"/>
                  </a:lnTo>
                  <a:lnTo>
                    <a:pt x="315" y="353"/>
                  </a:lnTo>
                  <a:moveTo>
                    <a:pt x="73" y="341"/>
                  </a:moveTo>
                  <a:lnTo>
                    <a:pt x="68" y="344"/>
                  </a:lnTo>
                  <a:lnTo>
                    <a:pt x="94" y="360"/>
                  </a:lnTo>
                  <a:lnTo>
                    <a:pt x="97" y="363"/>
                  </a:lnTo>
                  <a:lnTo>
                    <a:pt x="123" y="379"/>
                  </a:lnTo>
                  <a:lnTo>
                    <a:pt x="128" y="384"/>
                  </a:lnTo>
                  <a:lnTo>
                    <a:pt x="147" y="396"/>
                  </a:lnTo>
                  <a:lnTo>
                    <a:pt x="149" y="391"/>
                  </a:lnTo>
                  <a:lnTo>
                    <a:pt x="135" y="384"/>
                  </a:lnTo>
                  <a:lnTo>
                    <a:pt x="130" y="379"/>
                  </a:lnTo>
                  <a:lnTo>
                    <a:pt x="99" y="360"/>
                  </a:lnTo>
                  <a:lnTo>
                    <a:pt x="97" y="358"/>
                  </a:lnTo>
                  <a:lnTo>
                    <a:pt x="73" y="341"/>
                  </a:lnTo>
                  <a:moveTo>
                    <a:pt x="341" y="306"/>
                  </a:moveTo>
                  <a:lnTo>
                    <a:pt x="336" y="306"/>
                  </a:lnTo>
                  <a:lnTo>
                    <a:pt x="329" y="320"/>
                  </a:lnTo>
                  <a:lnTo>
                    <a:pt x="329" y="325"/>
                  </a:lnTo>
                  <a:lnTo>
                    <a:pt x="319" y="341"/>
                  </a:lnTo>
                  <a:lnTo>
                    <a:pt x="319" y="346"/>
                  </a:lnTo>
                  <a:lnTo>
                    <a:pt x="317" y="349"/>
                  </a:lnTo>
                  <a:lnTo>
                    <a:pt x="322" y="351"/>
                  </a:lnTo>
                  <a:lnTo>
                    <a:pt x="322" y="346"/>
                  </a:lnTo>
                  <a:lnTo>
                    <a:pt x="324" y="341"/>
                  </a:lnTo>
                  <a:lnTo>
                    <a:pt x="331" y="327"/>
                  </a:lnTo>
                  <a:lnTo>
                    <a:pt x="334" y="322"/>
                  </a:lnTo>
                  <a:lnTo>
                    <a:pt x="341" y="306"/>
                  </a:lnTo>
                  <a:moveTo>
                    <a:pt x="54" y="263"/>
                  </a:moveTo>
                  <a:lnTo>
                    <a:pt x="50" y="268"/>
                  </a:lnTo>
                  <a:lnTo>
                    <a:pt x="45" y="270"/>
                  </a:lnTo>
                  <a:lnTo>
                    <a:pt x="26" y="282"/>
                  </a:lnTo>
                  <a:lnTo>
                    <a:pt x="19" y="284"/>
                  </a:lnTo>
                  <a:lnTo>
                    <a:pt x="12" y="289"/>
                  </a:lnTo>
                  <a:lnTo>
                    <a:pt x="7" y="294"/>
                  </a:lnTo>
                  <a:lnTo>
                    <a:pt x="7" y="294"/>
                  </a:lnTo>
                  <a:lnTo>
                    <a:pt x="0" y="296"/>
                  </a:lnTo>
                  <a:lnTo>
                    <a:pt x="7" y="301"/>
                  </a:lnTo>
                  <a:lnTo>
                    <a:pt x="28" y="315"/>
                  </a:lnTo>
                  <a:lnTo>
                    <a:pt x="33" y="320"/>
                  </a:lnTo>
                  <a:lnTo>
                    <a:pt x="64" y="339"/>
                  </a:lnTo>
                  <a:lnTo>
                    <a:pt x="68" y="339"/>
                  </a:lnTo>
                  <a:lnTo>
                    <a:pt x="35" y="318"/>
                  </a:lnTo>
                  <a:lnTo>
                    <a:pt x="33" y="313"/>
                  </a:lnTo>
                  <a:lnTo>
                    <a:pt x="9" y="299"/>
                  </a:lnTo>
                  <a:lnTo>
                    <a:pt x="14" y="294"/>
                  </a:lnTo>
                  <a:lnTo>
                    <a:pt x="19" y="292"/>
                  </a:lnTo>
                  <a:lnTo>
                    <a:pt x="26" y="287"/>
                  </a:lnTo>
                  <a:lnTo>
                    <a:pt x="31" y="284"/>
                  </a:lnTo>
                  <a:lnTo>
                    <a:pt x="47" y="273"/>
                  </a:lnTo>
                  <a:lnTo>
                    <a:pt x="52" y="270"/>
                  </a:lnTo>
                  <a:lnTo>
                    <a:pt x="61" y="265"/>
                  </a:lnTo>
                  <a:lnTo>
                    <a:pt x="54" y="263"/>
                  </a:lnTo>
                  <a:moveTo>
                    <a:pt x="357" y="256"/>
                  </a:moveTo>
                  <a:lnTo>
                    <a:pt x="338" y="299"/>
                  </a:lnTo>
                  <a:lnTo>
                    <a:pt x="343" y="301"/>
                  </a:lnTo>
                  <a:lnTo>
                    <a:pt x="360" y="263"/>
                  </a:lnTo>
                  <a:lnTo>
                    <a:pt x="357" y="256"/>
                  </a:lnTo>
                  <a:moveTo>
                    <a:pt x="109" y="230"/>
                  </a:moveTo>
                  <a:lnTo>
                    <a:pt x="85" y="244"/>
                  </a:lnTo>
                  <a:lnTo>
                    <a:pt x="80" y="249"/>
                  </a:lnTo>
                  <a:lnTo>
                    <a:pt x="68" y="254"/>
                  </a:lnTo>
                  <a:lnTo>
                    <a:pt x="61" y="258"/>
                  </a:lnTo>
                  <a:lnTo>
                    <a:pt x="59" y="261"/>
                  </a:lnTo>
                  <a:lnTo>
                    <a:pt x="66" y="261"/>
                  </a:lnTo>
                  <a:lnTo>
                    <a:pt x="71" y="258"/>
                  </a:lnTo>
                  <a:lnTo>
                    <a:pt x="78" y="254"/>
                  </a:lnTo>
                  <a:lnTo>
                    <a:pt x="85" y="249"/>
                  </a:lnTo>
                  <a:lnTo>
                    <a:pt x="92" y="246"/>
                  </a:lnTo>
                  <a:lnTo>
                    <a:pt x="109" y="235"/>
                  </a:lnTo>
                  <a:lnTo>
                    <a:pt x="109" y="230"/>
                  </a:lnTo>
                  <a:moveTo>
                    <a:pt x="139" y="209"/>
                  </a:moveTo>
                  <a:lnTo>
                    <a:pt x="111" y="228"/>
                  </a:lnTo>
                  <a:lnTo>
                    <a:pt x="113" y="232"/>
                  </a:lnTo>
                  <a:lnTo>
                    <a:pt x="142" y="213"/>
                  </a:lnTo>
                  <a:lnTo>
                    <a:pt x="139" y="209"/>
                  </a:lnTo>
                  <a:moveTo>
                    <a:pt x="189" y="180"/>
                  </a:moveTo>
                  <a:lnTo>
                    <a:pt x="144" y="206"/>
                  </a:lnTo>
                  <a:lnTo>
                    <a:pt x="144" y="211"/>
                  </a:lnTo>
                  <a:lnTo>
                    <a:pt x="189" y="185"/>
                  </a:lnTo>
                  <a:lnTo>
                    <a:pt x="189" y="180"/>
                  </a:lnTo>
                  <a:moveTo>
                    <a:pt x="270" y="128"/>
                  </a:moveTo>
                  <a:lnTo>
                    <a:pt x="229" y="154"/>
                  </a:lnTo>
                  <a:lnTo>
                    <a:pt x="227" y="156"/>
                  </a:lnTo>
                  <a:lnTo>
                    <a:pt x="194" y="175"/>
                  </a:lnTo>
                  <a:lnTo>
                    <a:pt x="194" y="182"/>
                  </a:lnTo>
                  <a:lnTo>
                    <a:pt x="229" y="159"/>
                  </a:lnTo>
                  <a:lnTo>
                    <a:pt x="232" y="156"/>
                  </a:lnTo>
                  <a:lnTo>
                    <a:pt x="267" y="135"/>
                  </a:lnTo>
                  <a:lnTo>
                    <a:pt x="270" y="128"/>
                  </a:lnTo>
                  <a:moveTo>
                    <a:pt x="433" y="85"/>
                  </a:moveTo>
                  <a:lnTo>
                    <a:pt x="371" y="225"/>
                  </a:lnTo>
                  <a:lnTo>
                    <a:pt x="369" y="230"/>
                  </a:lnTo>
                  <a:lnTo>
                    <a:pt x="362" y="244"/>
                  </a:lnTo>
                  <a:lnTo>
                    <a:pt x="362" y="246"/>
                  </a:lnTo>
                  <a:lnTo>
                    <a:pt x="362" y="256"/>
                  </a:lnTo>
                  <a:lnTo>
                    <a:pt x="362" y="254"/>
                  </a:lnTo>
                  <a:lnTo>
                    <a:pt x="364" y="249"/>
                  </a:lnTo>
                  <a:lnTo>
                    <a:pt x="371" y="235"/>
                  </a:lnTo>
                  <a:lnTo>
                    <a:pt x="374" y="230"/>
                  </a:lnTo>
                  <a:lnTo>
                    <a:pt x="435" y="90"/>
                  </a:lnTo>
                  <a:lnTo>
                    <a:pt x="433" y="85"/>
                  </a:lnTo>
                  <a:moveTo>
                    <a:pt x="345" y="83"/>
                  </a:moveTo>
                  <a:lnTo>
                    <a:pt x="338" y="85"/>
                  </a:lnTo>
                  <a:lnTo>
                    <a:pt x="329" y="90"/>
                  </a:lnTo>
                  <a:lnTo>
                    <a:pt x="300" y="109"/>
                  </a:lnTo>
                  <a:lnTo>
                    <a:pt x="298" y="111"/>
                  </a:lnTo>
                  <a:lnTo>
                    <a:pt x="286" y="118"/>
                  </a:lnTo>
                  <a:lnTo>
                    <a:pt x="281" y="121"/>
                  </a:lnTo>
                  <a:lnTo>
                    <a:pt x="274" y="125"/>
                  </a:lnTo>
                  <a:lnTo>
                    <a:pt x="274" y="130"/>
                  </a:lnTo>
                  <a:lnTo>
                    <a:pt x="284" y="125"/>
                  </a:lnTo>
                  <a:lnTo>
                    <a:pt x="289" y="123"/>
                  </a:lnTo>
                  <a:lnTo>
                    <a:pt x="300" y="116"/>
                  </a:lnTo>
                  <a:lnTo>
                    <a:pt x="303" y="114"/>
                  </a:lnTo>
                  <a:lnTo>
                    <a:pt x="338" y="90"/>
                  </a:lnTo>
                  <a:lnTo>
                    <a:pt x="345" y="87"/>
                  </a:lnTo>
                  <a:lnTo>
                    <a:pt x="345" y="83"/>
                  </a:lnTo>
                  <a:moveTo>
                    <a:pt x="397" y="49"/>
                  </a:moveTo>
                  <a:lnTo>
                    <a:pt x="348" y="78"/>
                  </a:lnTo>
                  <a:lnTo>
                    <a:pt x="350" y="85"/>
                  </a:lnTo>
                  <a:lnTo>
                    <a:pt x="400" y="52"/>
                  </a:lnTo>
                  <a:lnTo>
                    <a:pt x="397" y="49"/>
                  </a:lnTo>
                  <a:moveTo>
                    <a:pt x="466" y="11"/>
                  </a:moveTo>
                  <a:lnTo>
                    <a:pt x="466" y="11"/>
                  </a:lnTo>
                  <a:lnTo>
                    <a:pt x="466" y="11"/>
                  </a:lnTo>
                  <a:moveTo>
                    <a:pt x="476" y="0"/>
                  </a:moveTo>
                  <a:lnTo>
                    <a:pt x="464" y="7"/>
                  </a:lnTo>
                  <a:lnTo>
                    <a:pt x="400" y="47"/>
                  </a:lnTo>
                  <a:lnTo>
                    <a:pt x="405" y="49"/>
                  </a:lnTo>
                  <a:lnTo>
                    <a:pt x="466" y="11"/>
                  </a:lnTo>
                  <a:lnTo>
                    <a:pt x="457" y="28"/>
                  </a:lnTo>
                  <a:lnTo>
                    <a:pt x="454" y="38"/>
                  </a:lnTo>
                  <a:lnTo>
                    <a:pt x="435" y="80"/>
                  </a:lnTo>
                  <a:lnTo>
                    <a:pt x="438" y="85"/>
                  </a:lnTo>
                  <a:lnTo>
                    <a:pt x="461" y="30"/>
                  </a:lnTo>
                  <a:lnTo>
                    <a:pt x="466" y="21"/>
                  </a:lnTo>
                  <a:lnTo>
                    <a:pt x="468" y="14"/>
                  </a:lnTo>
                  <a:lnTo>
                    <a:pt x="47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7" name="Freeform 27"/>
            <p:cNvSpPr>
              <a:spLocks noEditPoints="1"/>
            </p:cNvSpPr>
            <p:nvPr/>
          </p:nvSpPr>
          <p:spPr bwMode="auto">
            <a:xfrm>
              <a:off x="10314901" y="2812046"/>
              <a:ext cx="372127" cy="1188922"/>
            </a:xfrm>
            <a:custGeom>
              <a:avLst/>
              <a:gdLst>
                <a:gd name="T0" fmla="*/ 29 w 88"/>
                <a:gd name="T1" fmla="*/ 308 h 308"/>
                <a:gd name="T2" fmla="*/ 23 w 88"/>
                <a:gd name="T3" fmla="*/ 293 h 308"/>
                <a:gd name="T4" fmla="*/ 26 w 88"/>
                <a:gd name="T5" fmla="*/ 308 h 308"/>
                <a:gd name="T6" fmla="*/ 37 w 88"/>
                <a:gd name="T7" fmla="*/ 258 h 308"/>
                <a:gd name="T8" fmla="*/ 38 w 88"/>
                <a:gd name="T9" fmla="*/ 260 h 308"/>
                <a:gd name="T10" fmla="*/ 20 w 88"/>
                <a:gd name="T11" fmla="*/ 256 h 308"/>
                <a:gd name="T12" fmla="*/ 22 w 88"/>
                <a:gd name="T13" fmla="*/ 255 h 308"/>
                <a:gd name="T14" fmla="*/ 38 w 88"/>
                <a:gd name="T15" fmla="*/ 252 h 308"/>
                <a:gd name="T16" fmla="*/ 39 w 88"/>
                <a:gd name="T17" fmla="*/ 257 h 308"/>
                <a:gd name="T18" fmla="*/ 41 w 88"/>
                <a:gd name="T19" fmla="*/ 245 h 308"/>
                <a:gd name="T20" fmla="*/ 20 w 88"/>
                <a:gd name="T21" fmla="*/ 253 h 308"/>
                <a:gd name="T22" fmla="*/ 21 w 88"/>
                <a:gd name="T23" fmla="*/ 253 h 308"/>
                <a:gd name="T24" fmla="*/ 20 w 88"/>
                <a:gd name="T25" fmla="*/ 237 h 308"/>
                <a:gd name="T26" fmla="*/ 20 w 88"/>
                <a:gd name="T27" fmla="*/ 237 h 308"/>
                <a:gd name="T28" fmla="*/ 42 w 88"/>
                <a:gd name="T29" fmla="*/ 242 h 308"/>
                <a:gd name="T30" fmla="*/ 16 w 88"/>
                <a:gd name="T31" fmla="*/ 211 h 308"/>
                <a:gd name="T32" fmla="*/ 18 w 88"/>
                <a:gd name="T33" fmla="*/ 236 h 308"/>
                <a:gd name="T34" fmla="*/ 16 w 88"/>
                <a:gd name="T35" fmla="*/ 211 h 308"/>
                <a:gd name="T36" fmla="*/ 46 w 88"/>
                <a:gd name="T37" fmla="*/ 209 h 308"/>
                <a:gd name="T38" fmla="*/ 46 w 88"/>
                <a:gd name="T39" fmla="*/ 211 h 308"/>
                <a:gd name="T40" fmla="*/ 47 w 88"/>
                <a:gd name="T41" fmla="*/ 214 h 308"/>
                <a:gd name="T42" fmla="*/ 49 w 88"/>
                <a:gd name="T43" fmla="*/ 203 h 308"/>
                <a:gd name="T44" fmla="*/ 65 w 88"/>
                <a:gd name="T45" fmla="*/ 111 h 308"/>
                <a:gd name="T46" fmla="*/ 50 w 88"/>
                <a:gd name="T47" fmla="*/ 199 h 308"/>
                <a:gd name="T48" fmla="*/ 67 w 88"/>
                <a:gd name="T49" fmla="*/ 112 h 308"/>
                <a:gd name="T50" fmla="*/ 7 w 88"/>
                <a:gd name="T51" fmla="*/ 87 h 308"/>
                <a:gd name="T52" fmla="*/ 8 w 88"/>
                <a:gd name="T53" fmla="*/ 101 h 308"/>
                <a:gd name="T54" fmla="*/ 8 w 88"/>
                <a:gd name="T55" fmla="*/ 108 h 308"/>
                <a:gd name="T56" fmla="*/ 12 w 88"/>
                <a:gd name="T57" fmla="*/ 151 h 308"/>
                <a:gd name="T58" fmla="*/ 13 w 88"/>
                <a:gd name="T59" fmla="*/ 163 h 308"/>
                <a:gd name="T60" fmla="*/ 14 w 88"/>
                <a:gd name="T61" fmla="*/ 160 h 308"/>
                <a:gd name="T62" fmla="*/ 13 w 88"/>
                <a:gd name="T63" fmla="*/ 142 h 308"/>
                <a:gd name="T64" fmla="*/ 10 w 88"/>
                <a:gd name="T65" fmla="*/ 105 h 308"/>
                <a:gd name="T66" fmla="*/ 9 w 88"/>
                <a:gd name="T67" fmla="*/ 90 h 308"/>
                <a:gd name="T68" fmla="*/ 8 w 88"/>
                <a:gd name="T69" fmla="*/ 85 h 308"/>
                <a:gd name="T70" fmla="*/ 0 w 88"/>
                <a:gd name="T71" fmla="*/ 0 h 308"/>
                <a:gd name="T72" fmla="*/ 5 w 88"/>
                <a:gd name="T73" fmla="*/ 45 h 308"/>
                <a:gd name="T74" fmla="*/ 76 w 88"/>
                <a:gd name="T75" fmla="*/ 4 h 308"/>
                <a:gd name="T76" fmla="*/ 78 w 88"/>
                <a:gd name="T77" fmla="*/ 46 h 308"/>
                <a:gd name="T78" fmla="*/ 67 w 88"/>
                <a:gd name="T79" fmla="*/ 110 h 308"/>
                <a:gd name="T80" fmla="*/ 88 w 88"/>
                <a:gd name="T81" fmla="*/ 4 h 308"/>
                <a:gd name="T82" fmla="*/ 76 w 88"/>
                <a:gd name="T83" fmla="*/ 2 h 308"/>
                <a:gd name="T84" fmla="*/ 0 w 88"/>
                <a:gd name="T8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308">
                  <a:moveTo>
                    <a:pt x="29" y="297"/>
                  </a:moveTo>
                  <a:cubicBezTo>
                    <a:pt x="27" y="308"/>
                    <a:pt x="27" y="308"/>
                    <a:pt x="27" y="308"/>
                  </a:cubicBezTo>
                  <a:cubicBezTo>
                    <a:pt x="28" y="308"/>
                    <a:pt x="28" y="308"/>
                    <a:pt x="29" y="308"/>
                  </a:cubicBezTo>
                  <a:cubicBezTo>
                    <a:pt x="31" y="297"/>
                    <a:pt x="31" y="297"/>
                    <a:pt x="31" y="297"/>
                  </a:cubicBezTo>
                  <a:cubicBezTo>
                    <a:pt x="29" y="297"/>
                    <a:pt x="29" y="297"/>
                    <a:pt x="29" y="297"/>
                  </a:cubicBezTo>
                  <a:moveTo>
                    <a:pt x="23" y="293"/>
                  </a:moveTo>
                  <a:cubicBezTo>
                    <a:pt x="24" y="308"/>
                    <a:pt x="24" y="308"/>
                    <a:pt x="24" y="308"/>
                  </a:cubicBezTo>
                  <a:cubicBezTo>
                    <a:pt x="24" y="308"/>
                    <a:pt x="25" y="308"/>
                    <a:pt x="25" y="308"/>
                  </a:cubicBezTo>
                  <a:cubicBezTo>
                    <a:pt x="25" y="308"/>
                    <a:pt x="26" y="308"/>
                    <a:pt x="26" y="308"/>
                  </a:cubicBezTo>
                  <a:cubicBezTo>
                    <a:pt x="25" y="294"/>
                    <a:pt x="25" y="294"/>
                    <a:pt x="25" y="294"/>
                  </a:cubicBezTo>
                  <a:cubicBezTo>
                    <a:pt x="23" y="293"/>
                    <a:pt x="23" y="293"/>
                    <a:pt x="23" y="293"/>
                  </a:cubicBezTo>
                  <a:moveTo>
                    <a:pt x="37" y="258"/>
                  </a:moveTo>
                  <a:cubicBezTo>
                    <a:pt x="30" y="295"/>
                    <a:pt x="30" y="295"/>
                    <a:pt x="30" y="295"/>
                  </a:cubicBezTo>
                  <a:cubicBezTo>
                    <a:pt x="31" y="296"/>
                    <a:pt x="31" y="296"/>
                    <a:pt x="31" y="296"/>
                  </a:cubicBezTo>
                  <a:cubicBezTo>
                    <a:pt x="38" y="260"/>
                    <a:pt x="38" y="260"/>
                    <a:pt x="38" y="260"/>
                  </a:cubicBezTo>
                  <a:cubicBezTo>
                    <a:pt x="37" y="258"/>
                    <a:pt x="37" y="258"/>
                    <a:pt x="37" y="258"/>
                  </a:cubicBezTo>
                  <a:moveTo>
                    <a:pt x="22" y="255"/>
                  </a:moveTo>
                  <a:cubicBezTo>
                    <a:pt x="20" y="256"/>
                    <a:pt x="20" y="256"/>
                    <a:pt x="20" y="256"/>
                  </a:cubicBezTo>
                  <a:cubicBezTo>
                    <a:pt x="23" y="291"/>
                    <a:pt x="23" y="291"/>
                    <a:pt x="23" y="291"/>
                  </a:cubicBezTo>
                  <a:cubicBezTo>
                    <a:pt x="24" y="292"/>
                    <a:pt x="24" y="292"/>
                    <a:pt x="24" y="292"/>
                  </a:cubicBezTo>
                  <a:cubicBezTo>
                    <a:pt x="22" y="255"/>
                    <a:pt x="22" y="255"/>
                    <a:pt x="22" y="255"/>
                  </a:cubicBezTo>
                  <a:moveTo>
                    <a:pt x="41" y="245"/>
                  </a:moveTo>
                  <a:cubicBezTo>
                    <a:pt x="39" y="246"/>
                    <a:pt x="39" y="246"/>
                    <a:pt x="39" y="246"/>
                  </a:cubicBezTo>
                  <a:cubicBezTo>
                    <a:pt x="38" y="252"/>
                    <a:pt x="38" y="252"/>
                    <a:pt x="38" y="252"/>
                  </a:cubicBezTo>
                  <a:cubicBezTo>
                    <a:pt x="38" y="254"/>
                    <a:pt x="38" y="254"/>
                    <a:pt x="38" y="254"/>
                  </a:cubicBezTo>
                  <a:cubicBezTo>
                    <a:pt x="37" y="256"/>
                    <a:pt x="37" y="256"/>
                    <a:pt x="37" y="256"/>
                  </a:cubicBezTo>
                  <a:cubicBezTo>
                    <a:pt x="39" y="257"/>
                    <a:pt x="39" y="257"/>
                    <a:pt x="39" y="257"/>
                  </a:cubicBezTo>
                  <a:cubicBezTo>
                    <a:pt x="39" y="253"/>
                    <a:pt x="39" y="253"/>
                    <a:pt x="39" y="253"/>
                  </a:cubicBezTo>
                  <a:cubicBezTo>
                    <a:pt x="40" y="252"/>
                    <a:pt x="40" y="252"/>
                    <a:pt x="40" y="252"/>
                  </a:cubicBezTo>
                  <a:cubicBezTo>
                    <a:pt x="41" y="245"/>
                    <a:pt x="41" y="245"/>
                    <a:pt x="41" y="245"/>
                  </a:cubicBezTo>
                  <a:moveTo>
                    <a:pt x="19" y="239"/>
                  </a:moveTo>
                  <a:cubicBezTo>
                    <a:pt x="19" y="240"/>
                    <a:pt x="19" y="240"/>
                    <a:pt x="19" y="240"/>
                  </a:cubicBezTo>
                  <a:cubicBezTo>
                    <a:pt x="20" y="253"/>
                    <a:pt x="20" y="253"/>
                    <a:pt x="20" y="253"/>
                  </a:cubicBezTo>
                  <a:cubicBezTo>
                    <a:pt x="20" y="254"/>
                    <a:pt x="20" y="254"/>
                    <a:pt x="20" y="254"/>
                  </a:cubicBezTo>
                  <a:cubicBezTo>
                    <a:pt x="21" y="254"/>
                    <a:pt x="21" y="254"/>
                    <a:pt x="21" y="254"/>
                  </a:cubicBezTo>
                  <a:cubicBezTo>
                    <a:pt x="21" y="253"/>
                    <a:pt x="21" y="253"/>
                    <a:pt x="21" y="253"/>
                  </a:cubicBezTo>
                  <a:cubicBezTo>
                    <a:pt x="20" y="241"/>
                    <a:pt x="20" y="241"/>
                    <a:pt x="20" y="241"/>
                  </a:cubicBezTo>
                  <a:cubicBezTo>
                    <a:pt x="19" y="239"/>
                    <a:pt x="19" y="239"/>
                    <a:pt x="19" y="239"/>
                  </a:cubicBezTo>
                  <a:moveTo>
                    <a:pt x="20" y="237"/>
                  </a:moveTo>
                  <a:cubicBezTo>
                    <a:pt x="20" y="238"/>
                    <a:pt x="20" y="238"/>
                    <a:pt x="20" y="238"/>
                  </a:cubicBezTo>
                  <a:cubicBezTo>
                    <a:pt x="20" y="238"/>
                    <a:pt x="20" y="238"/>
                    <a:pt x="20" y="238"/>
                  </a:cubicBezTo>
                  <a:cubicBezTo>
                    <a:pt x="20" y="237"/>
                    <a:pt x="20" y="237"/>
                    <a:pt x="20" y="237"/>
                  </a:cubicBezTo>
                  <a:moveTo>
                    <a:pt x="43" y="224"/>
                  </a:moveTo>
                  <a:cubicBezTo>
                    <a:pt x="40" y="244"/>
                    <a:pt x="40" y="244"/>
                    <a:pt x="40" y="244"/>
                  </a:cubicBezTo>
                  <a:cubicBezTo>
                    <a:pt x="42" y="242"/>
                    <a:pt x="42" y="242"/>
                    <a:pt x="42" y="242"/>
                  </a:cubicBezTo>
                  <a:cubicBezTo>
                    <a:pt x="45" y="225"/>
                    <a:pt x="45" y="225"/>
                    <a:pt x="45" y="225"/>
                  </a:cubicBezTo>
                  <a:cubicBezTo>
                    <a:pt x="43" y="224"/>
                    <a:pt x="43" y="224"/>
                    <a:pt x="43" y="224"/>
                  </a:cubicBezTo>
                  <a:moveTo>
                    <a:pt x="16" y="211"/>
                  </a:moveTo>
                  <a:cubicBezTo>
                    <a:pt x="16" y="212"/>
                    <a:pt x="16" y="212"/>
                    <a:pt x="16" y="212"/>
                  </a:cubicBezTo>
                  <a:cubicBezTo>
                    <a:pt x="18" y="236"/>
                    <a:pt x="18" y="236"/>
                    <a:pt x="18" y="236"/>
                  </a:cubicBezTo>
                  <a:cubicBezTo>
                    <a:pt x="18" y="236"/>
                    <a:pt x="18" y="236"/>
                    <a:pt x="18" y="236"/>
                  </a:cubicBezTo>
                  <a:cubicBezTo>
                    <a:pt x="20" y="234"/>
                    <a:pt x="20" y="234"/>
                    <a:pt x="20" y="234"/>
                  </a:cubicBezTo>
                  <a:cubicBezTo>
                    <a:pt x="18" y="212"/>
                    <a:pt x="18" y="212"/>
                    <a:pt x="18" y="212"/>
                  </a:cubicBezTo>
                  <a:cubicBezTo>
                    <a:pt x="16" y="211"/>
                    <a:pt x="16" y="211"/>
                    <a:pt x="16" y="211"/>
                  </a:cubicBezTo>
                  <a:moveTo>
                    <a:pt x="48" y="199"/>
                  </a:moveTo>
                  <a:cubicBezTo>
                    <a:pt x="48" y="200"/>
                    <a:pt x="48" y="200"/>
                    <a:pt x="48" y="200"/>
                  </a:cubicBezTo>
                  <a:cubicBezTo>
                    <a:pt x="46" y="209"/>
                    <a:pt x="46" y="209"/>
                    <a:pt x="46" y="209"/>
                  </a:cubicBezTo>
                  <a:cubicBezTo>
                    <a:pt x="46" y="209"/>
                    <a:pt x="46" y="209"/>
                    <a:pt x="46" y="209"/>
                  </a:cubicBezTo>
                  <a:cubicBezTo>
                    <a:pt x="46" y="211"/>
                    <a:pt x="46" y="211"/>
                    <a:pt x="46" y="211"/>
                  </a:cubicBezTo>
                  <a:cubicBezTo>
                    <a:pt x="46" y="211"/>
                    <a:pt x="46" y="211"/>
                    <a:pt x="46" y="211"/>
                  </a:cubicBezTo>
                  <a:cubicBezTo>
                    <a:pt x="44" y="222"/>
                    <a:pt x="44" y="222"/>
                    <a:pt x="44" y="222"/>
                  </a:cubicBezTo>
                  <a:cubicBezTo>
                    <a:pt x="45" y="223"/>
                    <a:pt x="45" y="223"/>
                    <a:pt x="45" y="223"/>
                  </a:cubicBezTo>
                  <a:cubicBezTo>
                    <a:pt x="47" y="214"/>
                    <a:pt x="47" y="214"/>
                    <a:pt x="47" y="214"/>
                  </a:cubicBezTo>
                  <a:cubicBezTo>
                    <a:pt x="48" y="211"/>
                    <a:pt x="48" y="211"/>
                    <a:pt x="48" y="211"/>
                  </a:cubicBezTo>
                  <a:cubicBezTo>
                    <a:pt x="48" y="209"/>
                    <a:pt x="48" y="209"/>
                    <a:pt x="48" y="209"/>
                  </a:cubicBezTo>
                  <a:cubicBezTo>
                    <a:pt x="49" y="203"/>
                    <a:pt x="49" y="203"/>
                    <a:pt x="49" y="203"/>
                  </a:cubicBezTo>
                  <a:cubicBezTo>
                    <a:pt x="50" y="201"/>
                    <a:pt x="50" y="201"/>
                    <a:pt x="50" y="201"/>
                  </a:cubicBezTo>
                  <a:cubicBezTo>
                    <a:pt x="48" y="199"/>
                    <a:pt x="48" y="199"/>
                    <a:pt x="48" y="199"/>
                  </a:cubicBezTo>
                  <a:moveTo>
                    <a:pt x="65" y="111"/>
                  </a:moveTo>
                  <a:cubicBezTo>
                    <a:pt x="64" y="117"/>
                    <a:pt x="64" y="117"/>
                    <a:pt x="64" y="117"/>
                  </a:cubicBezTo>
                  <a:cubicBezTo>
                    <a:pt x="49" y="197"/>
                    <a:pt x="49" y="197"/>
                    <a:pt x="49" y="197"/>
                  </a:cubicBezTo>
                  <a:cubicBezTo>
                    <a:pt x="50" y="199"/>
                    <a:pt x="50" y="199"/>
                    <a:pt x="50" y="199"/>
                  </a:cubicBezTo>
                  <a:cubicBezTo>
                    <a:pt x="63" y="134"/>
                    <a:pt x="63" y="134"/>
                    <a:pt x="63" y="134"/>
                  </a:cubicBezTo>
                  <a:cubicBezTo>
                    <a:pt x="66" y="117"/>
                    <a:pt x="66" y="117"/>
                    <a:pt x="66" y="117"/>
                  </a:cubicBezTo>
                  <a:cubicBezTo>
                    <a:pt x="67" y="112"/>
                    <a:pt x="67" y="112"/>
                    <a:pt x="67" y="112"/>
                  </a:cubicBezTo>
                  <a:cubicBezTo>
                    <a:pt x="65" y="111"/>
                    <a:pt x="65" y="111"/>
                    <a:pt x="65" y="111"/>
                  </a:cubicBezTo>
                  <a:moveTo>
                    <a:pt x="4" y="46"/>
                  </a:moveTo>
                  <a:cubicBezTo>
                    <a:pt x="7" y="87"/>
                    <a:pt x="7" y="87"/>
                    <a:pt x="7" y="87"/>
                  </a:cubicBezTo>
                  <a:cubicBezTo>
                    <a:pt x="7" y="89"/>
                    <a:pt x="7" y="89"/>
                    <a:pt x="7" y="89"/>
                  </a:cubicBezTo>
                  <a:cubicBezTo>
                    <a:pt x="7" y="90"/>
                    <a:pt x="7" y="90"/>
                    <a:pt x="7" y="90"/>
                  </a:cubicBezTo>
                  <a:cubicBezTo>
                    <a:pt x="8" y="101"/>
                    <a:pt x="8" y="101"/>
                    <a:pt x="8" y="101"/>
                  </a:cubicBezTo>
                  <a:cubicBezTo>
                    <a:pt x="8" y="103"/>
                    <a:pt x="8" y="103"/>
                    <a:pt x="8" y="103"/>
                  </a:cubicBezTo>
                  <a:cubicBezTo>
                    <a:pt x="8" y="106"/>
                    <a:pt x="8" y="106"/>
                    <a:pt x="8" y="106"/>
                  </a:cubicBezTo>
                  <a:cubicBezTo>
                    <a:pt x="8" y="108"/>
                    <a:pt x="8" y="108"/>
                    <a:pt x="8" y="108"/>
                  </a:cubicBezTo>
                  <a:cubicBezTo>
                    <a:pt x="10" y="135"/>
                    <a:pt x="10" y="135"/>
                    <a:pt x="10" y="135"/>
                  </a:cubicBezTo>
                  <a:cubicBezTo>
                    <a:pt x="11" y="139"/>
                    <a:pt x="11" y="139"/>
                    <a:pt x="11" y="139"/>
                  </a:cubicBezTo>
                  <a:cubicBezTo>
                    <a:pt x="12" y="151"/>
                    <a:pt x="12" y="151"/>
                    <a:pt x="12" y="151"/>
                  </a:cubicBezTo>
                  <a:cubicBezTo>
                    <a:pt x="12" y="155"/>
                    <a:pt x="12" y="155"/>
                    <a:pt x="12" y="155"/>
                  </a:cubicBezTo>
                  <a:cubicBezTo>
                    <a:pt x="12" y="160"/>
                    <a:pt x="12" y="160"/>
                    <a:pt x="12" y="160"/>
                  </a:cubicBezTo>
                  <a:cubicBezTo>
                    <a:pt x="13" y="163"/>
                    <a:pt x="13" y="163"/>
                    <a:pt x="13" y="163"/>
                  </a:cubicBezTo>
                  <a:cubicBezTo>
                    <a:pt x="16" y="209"/>
                    <a:pt x="16" y="209"/>
                    <a:pt x="16" y="209"/>
                  </a:cubicBezTo>
                  <a:cubicBezTo>
                    <a:pt x="18" y="210"/>
                    <a:pt x="18" y="210"/>
                    <a:pt x="18" y="210"/>
                  </a:cubicBezTo>
                  <a:cubicBezTo>
                    <a:pt x="14" y="160"/>
                    <a:pt x="14" y="160"/>
                    <a:pt x="14" y="160"/>
                  </a:cubicBezTo>
                  <a:cubicBezTo>
                    <a:pt x="14" y="156"/>
                    <a:pt x="14" y="156"/>
                    <a:pt x="14" y="156"/>
                  </a:cubicBezTo>
                  <a:cubicBezTo>
                    <a:pt x="14" y="155"/>
                    <a:pt x="14" y="155"/>
                    <a:pt x="14" y="155"/>
                  </a:cubicBezTo>
                  <a:cubicBezTo>
                    <a:pt x="13" y="142"/>
                    <a:pt x="13" y="142"/>
                    <a:pt x="13" y="142"/>
                  </a:cubicBezTo>
                  <a:cubicBezTo>
                    <a:pt x="12" y="138"/>
                    <a:pt x="12" y="138"/>
                    <a:pt x="12" y="138"/>
                  </a:cubicBezTo>
                  <a:cubicBezTo>
                    <a:pt x="10" y="107"/>
                    <a:pt x="10" y="107"/>
                    <a:pt x="10" y="107"/>
                  </a:cubicBezTo>
                  <a:cubicBezTo>
                    <a:pt x="10" y="105"/>
                    <a:pt x="10" y="105"/>
                    <a:pt x="10" y="105"/>
                  </a:cubicBezTo>
                  <a:cubicBezTo>
                    <a:pt x="10" y="102"/>
                    <a:pt x="10" y="102"/>
                    <a:pt x="10" y="102"/>
                  </a:cubicBezTo>
                  <a:cubicBezTo>
                    <a:pt x="10" y="100"/>
                    <a:pt x="10" y="100"/>
                    <a:pt x="10" y="100"/>
                  </a:cubicBezTo>
                  <a:cubicBezTo>
                    <a:pt x="9" y="90"/>
                    <a:pt x="9" y="90"/>
                    <a:pt x="9" y="90"/>
                  </a:cubicBezTo>
                  <a:cubicBezTo>
                    <a:pt x="9" y="88"/>
                    <a:pt x="9" y="88"/>
                    <a:pt x="9" y="88"/>
                  </a:cubicBezTo>
                  <a:cubicBezTo>
                    <a:pt x="9" y="88"/>
                    <a:pt x="9" y="88"/>
                    <a:pt x="9" y="88"/>
                  </a:cubicBezTo>
                  <a:cubicBezTo>
                    <a:pt x="8" y="85"/>
                    <a:pt x="8" y="85"/>
                    <a:pt x="8" y="85"/>
                  </a:cubicBezTo>
                  <a:cubicBezTo>
                    <a:pt x="5" y="48"/>
                    <a:pt x="5" y="48"/>
                    <a:pt x="5" y="48"/>
                  </a:cubicBezTo>
                  <a:cubicBezTo>
                    <a:pt x="4" y="46"/>
                    <a:pt x="4" y="46"/>
                    <a:pt x="4" y="46"/>
                  </a:cubicBezTo>
                  <a:moveTo>
                    <a:pt x="0" y="0"/>
                  </a:moveTo>
                  <a:cubicBezTo>
                    <a:pt x="0" y="2"/>
                    <a:pt x="0" y="2"/>
                    <a:pt x="0" y="2"/>
                  </a:cubicBezTo>
                  <a:cubicBezTo>
                    <a:pt x="3" y="43"/>
                    <a:pt x="3" y="43"/>
                    <a:pt x="3" y="43"/>
                  </a:cubicBezTo>
                  <a:cubicBezTo>
                    <a:pt x="5" y="45"/>
                    <a:pt x="5" y="45"/>
                    <a:pt x="5" y="45"/>
                  </a:cubicBezTo>
                  <a:cubicBezTo>
                    <a:pt x="2" y="2"/>
                    <a:pt x="2" y="2"/>
                    <a:pt x="2" y="2"/>
                  </a:cubicBezTo>
                  <a:cubicBezTo>
                    <a:pt x="74" y="4"/>
                    <a:pt x="74" y="4"/>
                    <a:pt x="74" y="4"/>
                  </a:cubicBezTo>
                  <a:cubicBezTo>
                    <a:pt x="76" y="4"/>
                    <a:pt x="76" y="4"/>
                    <a:pt x="76" y="4"/>
                  </a:cubicBezTo>
                  <a:cubicBezTo>
                    <a:pt x="86" y="4"/>
                    <a:pt x="86" y="4"/>
                    <a:pt x="86" y="4"/>
                  </a:cubicBezTo>
                  <a:cubicBezTo>
                    <a:pt x="79" y="39"/>
                    <a:pt x="79" y="39"/>
                    <a:pt x="79" y="39"/>
                  </a:cubicBezTo>
                  <a:cubicBezTo>
                    <a:pt x="78" y="46"/>
                    <a:pt x="78" y="46"/>
                    <a:pt x="78" y="46"/>
                  </a:cubicBezTo>
                  <a:cubicBezTo>
                    <a:pt x="67" y="99"/>
                    <a:pt x="67" y="99"/>
                    <a:pt x="67" y="99"/>
                  </a:cubicBezTo>
                  <a:cubicBezTo>
                    <a:pt x="66" y="108"/>
                    <a:pt x="66" y="108"/>
                    <a:pt x="66" y="108"/>
                  </a:cubicBezTo>
                  <a:cubicBezTo>
                    <a:pt x="67" y="110"/>
                    <a:pt x="67" y="110"/>
                    <a:pt x="67" y="110"/>
                  </a:cubicBezTo>
                  <a:cubicBezTo>
                    <a:pt x="78" y="53"/>
                    <a:pt x="78" y="53"/>
                    <a:pt x="78" y="53"/>
                  </a:cubicBezTo>
                  <a:cubicBezTo>
                    <a:pt x="80" y="46"/>
                    <a:pt x="80" y="46"/>
                    <a:pt x="80" y="46"/>
                  </a:cubicBezTo>
                  <a:cubicBezTo>
                    <a:pt x="88" y="4"/>
                    <a:pt x="88" y="4"/>
                    <a:pt x="88" y="4"/>
                  </a:cubicBezTo>
                  <a:cubicBezTo>
                    <a:pt x="88" y="2"/>
                    <a:pt x="88" y="2"/>
                    <a:pt x="88" y="2"/>
                  </a:cubicBezTo>
                  <a:cubicBezTo>
                    <a:pt x="86" y="2"/>
                    <a:pt x="86" y="2"/>
                    <a:pt x="86" y="2"/>
                  </a:cubicBezTo>
                  <a:cubicBezTo>
                    <a:pt x="76" y="2"/>
                    <a:pt x="76" y="2"/>
                    <a:pt x="76" y="2"/>
                  </a:cubicBezTo>
                  <a:cubicBezTo>
                    <a:pt x="74" y="2"/>
                    <a:pt x="74" y="2"/>
                    <a:pt x="74" y="2"/>
                  </a:cubicBezTo>
                  <a:cubicBezTo>
                    <a:pt x="2" y="0"/>
                    <a:pt x="2" y="0"/>
                    <a:pt x="2" y="0"/>
                  </a:cubicBezTo>
                  <a:cubicBezTo>
                    <a:pt x="0" y="0"/>
                    <a:pt x="0" y="0"/>
                    <a:pt x="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8" name="Freeform 28"/>
            <p:cNvSpPr>
              <a:spLocks noEditPoints="1"/>
            </p:cNvSpPr>
            <p:nvPr/>
          </p:nvSpPr>
          <p:spPr bwMode="auto">
            <a:xfrm>
              <a:off x="9908781" y="2862466"/>
              <a:ext cx="1010828" cy="1185668"/>
            </a:xfrm>
            <a:custGeom>
              <a:avLst/>
              <a:gdLst>
                <a:gd name="T0" fmla="*/ 98 w 239"/>
                <a:gd name="T1" fmla="*/ 253 h 307"/>
                <a:gd name="T2" fmla="*/ 117 w 239"/>
                <a:gd name="T3" fmla="*/ 241 h 307"/>
                <a:gd name="T4" fmla="*/ 101 w 239"/>
                <a:gd name="T5" fmla="*/ 252 h 307"/>
                <a:gd name="T6" fmla="*/ 123 w 239"/>
                <a:gd name="T7" fmla="*/ 239 h 307"/>
                <a:gd name="T8" fmla="*/ 157 w 239"/>
                <a:gd name="T9" fmla="*/ 219 h 307"/>
                <a:gd name="T10" fmla="*/ 126 w 239"/>
                <a:gd name="T11" fmla="*/ 236 h 307"/>
                <a:gd name="T12" fmla="*/ 156 w 239"/>
                <a:gd name="T13" fmla="*/ 222 h 307"/>
                <a:gd name="T14" fmla="*/ 165 w 239"/>
                <a:gd name="T15" fmla="*/ 214 h 307"/>
                <a:gd name="T16" fmla="*/ 161 w 239"/>
                <a:gd name="T17" fmla="*/ 219 h 307"/>
                <a:gd name="T18" fmla="*/ 165 w 239"/>
                <a:gd name="T19" fmla="*/ 214 h 307"/>
                <a:gd name="T20" fmla="*/ 167 w 239"/>
                <a:gd name="T21" fmla="*/ 213 h 307"/>
                <a:gd name="T22" fmla="*/ 197 w 239"/>
                <a:gd name="T23" fmla="*/ 199 h 307"/>
                <a:gd name="T24" fmla="*/ 200 w 239"/>
                <a:gd name="T25" fmla="*/ 198 h 307"/>
                <a:gd name="T26" fmla="*/ 21 w 239"/>
                <a:gd name="T27" fmla="*/ 199 h 307"/>
                <a:gd name="T28" fmla="*/ 12 w 239"/>
                <a:gd name="T29" fmla="*/ 246 h 307"/>
                <a:gd name="T30" fmla="*/ 3 w 239"/>
                <a:gd name="T31" fmla="*/ 305 h 307"/>
                <a:gd name="T32" fmla="*/ 13 w 239"/>
                <a:gd name="T33" fmla="*/ 248 h 307"/>
                <a:gd name="T34" fmla="*/ 22 w 239"/>
                <a:gd name="T35" fmla="*/ 201 h 307"/>
                <a:gd name="T36" fmla="*/ 24 w 239"/>
                <a:gd name="T37" fmla="*/ 181 h 307"/>
                <a:gd name="T38" fmla="*/ 24 w 239"/>
                <a:gd name="T39" fmla="*/ 181 h 307"/>
                <a:gd name="T40" fmla="*/ 227 w 239"/>
                <a:gd name="T41" fmla="*/ 182 h 307"/>
                <a:gd name="T42" fmla="*/ 26 w 239"/>
                <a:gd name="T43" fmla="*/ 181 h 307"/>
                <a:gd name="T44" fmla="*/ 234 w 239"/>
                <a:gd name="T45" fmla="*/ 179 h 307"/>
                <a:gd name="T46" fmla="*/ 236 w 239"/>
                <a:gd name="T47" fmla="*/ 176 h 307"/>
                <a:gd name="T48" fmla="*/ 239 w 239"/>
                <a:gd name="T49" fmla="*/ 176 h 307"/>
                <a:gd name="T50" fmla="*/ 28 w 239"/>
                <a:gd name="T51" fmla="*/ 162 h 307"/>
                <a:gd name="T52" fmla="*/ 25 w 239"/>
                <a:gd name="T53" fmla="*/ 176 h 307"/>
                <a:gd name="T54" fmla="*/ 28 w 239"/>
                <a:gd name="T55" fmla="*/ 170 h 307"/>
                <a:gd name="T56" fmla="*/ 29 w 239"/>
                <a:gd name="T57" fmla="*/ 157 h 307"/>
                <a:gd name="T58" fmla="*/ 235 w 239"/>
                <a:gd name="T59" fmla="*/ 172 h 307"/>
                <a:gd name="T60" fmla="*/ 51 w 239"/>
                <a:gd name="T61" fmla="*/ 44 h 307"/>
                <a:gd name="T62" fmla="*/ 43 w 239"/>
                <a:gd name="T63" fmla="*/ 85 h 307"/>
                <a:gd name="T64" fmla="*/ 34 w 239"/>
                <a:gd name="T65" fmla="*/ 132 h 307"/>
                <a:gd name="T66" fmla="*/ 35 w 239"/>
                <a:gd name="T67" fmla="*/ 133 h 307"/>
                <a:gd name="T68" fmla="*/ 44 w 239"/>
                <a:gd name="T69" fmla="*/ 90 h 307"/>
                <a:gd name="T70" fmla="*/ 52 w 239"/>
                <a:gd name="T71" fmla="*/ 49 h 307"/>
                <a:gd name="T72" fmla="*/ 55 w 239"/>
                <a:gd name="T73" fmla="*/ 32 h 307"/>
                <a:gd name="T74" fmla="*/ 55 w 239"/>
                <a:gd name="T75" fmla="*/ 32 h 307"/>
                <a:gd name="T76" fmla="*/ 101 w 239"/>
                <a:gd name="T77" fmla="*/ 35 h 307"/>
                <a:gd name="T78" fmla="*/ 134 w 239"/>
                <a:gd name="T79" fmla="*/ 69 h 307"/>
                <a:gd name="T80" fmla="*/ 161 w 239"/>
                <a:gd name="T81" fmla="*/ 98 h 307"/>
                <a:gd name="T82" fmla="*/ 216 w 239"/>
                <a:gd name="T83" fmla="*/ 155 h 307"/>
                <a:gd name="T84" fmla="*/ 163 w 239"/>
                <a:gd name="T85" fmla="*/ 97 h 307"/>
                <a:gd name="T86" fmla="*/ 141 w 239"/>
                <a:gd name="T87" fmla="*/ 73 h 307"/>
                <a:gd name="T88" fmla="*/ 126 w 239"/>
                <a:gd name="T89" fmla="*/ 59 h 307"/>
                <a:gd name="T90" fmla="*/ 83 w 239"/>
                <a:gd name="T91" fmla="*/ 13 h 307"/>
                <a:gd name="T92" fmla="*/ 83 w 239"/>
                <a:gd name="T93" fmla="*/ 13 h 307"/>
                <a:gd name="T94" fmla="*/ 59 w 239"/>
                <a:gd name="T95" fmla="*/ 10 h 307"/>
                <a:gd name="T96" fmla="*/ 60 w 239"/>
                <a:gd name="T97" fmla="*/ 8 h 307"/>
                <a:gd name="T98" fmla="*/ 69 w 239"/>
                <a:gd name="T99" fmla="*/ 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9" h="307">
                  <a:moveTo>
                    <a:pt x="100" y="250"/>
                  </a:moveTo>
                  <a:cubicBezTo>
                    <a:pt x="30" y="288"/>
                    <a:pt x="30" y="288"/>
                    <a:pt x="30" y="288"/>
                  </a:cubicBezTo>
                  <a:cubicBezTo>
                    <a:pt x="29" y="291"/>
                    <a:pt x="29" y="291"/>
                    <a:pt x="29" y="291"/>
                  </a:cubicBezTo>
                  <a:cubicBezTo>
                    <a:pt x="98" y="253"/>
                    <a:pt x="98" y="253"/>
                    <a:pt x="98" y="253"/>
                  </a:cubicBezTo>
                  <a:cubicBezTo>
                    <a:pt x="100" y="250"/>
                    <a:pt x="100" y="250"/>
                    <a:pt x="100" y="250"/>
                  </a:cubicBezTo>
                  <a:moveTo>
                    <a:pt x="125" y="237"/>
                  </a:moveTo>
                  <a:cubicBezTo>
                    <a:pt x="119" y="240"/>
                    <a:pt x="119" y="240"/>
                    <a:pt x="119" y="240"/>
                  </a:cubicBezTo>
                  <a:cubicBezTo>
                    <a:pt x="117" y="241"/>
                    <a:pt x="117" y="241"/>
                    <a:pt x="117" y="241"/>
                  </a:cubicBezTo>
                  <a:cubicBezTo>
                    <a:pt x="116" y="241"/>
                    <a:pt x="116" y="241"/>
                    <a:pt x="116" y="241"/>
                  </a:cubicBezTo>
                  <a:cubicBezTo>
                    <a:pt x="115" y="242"/>
                    <a:pt x="115" y="242"/>
                    <a:pt x="115" y="242"/>
                  </a:cubicBezTo>
                  <a:cubicBezTo>
                    <a:pt x="102" y="249"/>
                    <a:pt x="102" y="249"/>
                    <a:pt x="102" y="249"/>
                  </a:cubicBezTo>
                  <a:cubicBezTo>
                    <a:pt x="101" y="252"/>
                    <a:pt x="101" y="252"/>
                    <a:pt x="101" y="252"/>
                  </a:cubicBezTo>
                  <a:cubicBezTo>
                    <a:pt x="116" y="243"/>
                    <a:pt x="116" y="243"/>
                    <a:pt x="116" y="243"/>
                  </a:cubicBezTo>
                  <a:cubicBezTo>
                    <a:pt x="118" y="242"/>
                    <a:pt x="118" y="242"/>
                    <a:pt x="118" y="242"/>
                  </a:cubicBezTo>
                  <a:cubicBezTo>
                    <a:pt x="120" y="241"/>
                    <a:pt x="120" y="241"/>
                    <a:pt x="120" y="241"/>
                  </a:cubicBezTo>
                  <a:cubicBezTo>
                    <a:pt x="123" y="239"/>
                    <a:pt x="123" y="239"/>
                    <a:pt x="123" y="239"/>
                  </a:cubicBezTo>
                  <a:cubicBezTo>
                    <a:pt x="126" y="238"/>
                    <a:pt x="126" y="238"/>
                    <a:pt x="126" y="238"/>
                  </a:cubicBezTo>
                  <a:cubicBezTo>
                    <a:pt x="125" y="237"/>
                    <a:pt x="125" y="237"/>
                    <a:pt x="125" y="237"/>
                  </a:cubicBezTo>
                  <a:moveTo>
                    <a:pt x="157" y="219"/>
                  </a:moveTo>
                  <a:cubicBezTo>
                    <a:pt x="157" y="219"/>
                    <a:pt x="157" y="219"/>
                    <a:pt x="157" y="219"/>
                  </a:cubicBezTo>
                  <a:cubicBezTo>
                    <a:pt x="155" y="220"/>
                    <a:pt x="155" y="220"/>
                    <a:pt x="155" y="220"/>
                  </a:cubicBezTo>
                  <a:cubicBezTo>
                    <a:pt x="138" y="229"/>
                    <a:pt x="138" y="229"/>
                    <a:pt x="138" y="229"/>
                  </a:cubicBezTo>
                  <a:cubicBezTo>
                    <a:pt x="136" y="231"/>
                    <a:pt x="136" y="231"/>
                    <a:pt x="136" y="231"/>
                  </a:cubicBezTo>
                  <a:cubicBezTo>
                    <a:pt x="126" y="236"/>
                    <a:pt x="126" y="236"/>
                    <a:pt x="126" y="236"/>
                  </a:cubicBezTo>
                  <a:cubicBezTo>
                    <a:pt x="128" y="237"/>
                    <a:pt x="128" y="237"/>
                    <a:pt x="128" y="237"/>
                  </a:cubicBezTo>
                  <a:cubicBezTo>
                    <a:pt x="135" y="233"/>
                    <a:pt x="135" y="233"/>
                    <a:pt x="135" y="233"/>
                  </a:cubicBezTo>
                  <a:cubicBezTo>
                    <a:pt x="137" y="232"/>
                    <a:pt x="137" y="232"/>
                    <a:pt x="137" y="232"/>
                  </a:cubicBezTo>
                  <a:cubicBezTo>
                    <a:pt x="156" y="222"/>
                    <a:pt x="156" y="222"/>
                    <a:pt x="156" y="222"/>
                  </a:cubicBezTo>
                  <a:cubicBezTo>
                    <a:pt x="157" y="221"/>
                    <a:pt x="157" y="221"/>
                    <a:pt x="157" y="221"/>
                  </a:cubicBezTo>
                  <a:cubicBezTo>
                    <a:pt x="159" y="220"/>
                    <a:pt x="159" y="220"/>
                    <a:pt x="159" y="220"/>
                  </a:cubicBezTo>
                  <a:cubicBezTo>
                    <a:pt x="157" y="219"/>
                    <a:pt x="157" y="219"/>
                    <a:pt x="157" y="219"/>
                  </a:cubicBezTo>
                  <a:moveTo>
                    <a:pt x="165" y="214"/>
                  </a:moveTo>
                  <a:cubicBezTo>
                    <a:pt x="163" y="216"/>
                    <a:pt x="163" y="216"/>
                    <a:pt x="163" y="216"/>
                  </a:cubicBezTo>
                  <a:cubicBezTo>
                    <a:pt x="161" y="216"/>
                    <a:pt x="161" y="216"/>
                    <a:pt x="161" y="216"/>
                  </a:cubicBezTo>
                  <a:cubicBezTo>
                    <a:pt x="159" y="218"/>
                    <a:pt x="159" y="218"/>
                    <a:pt x="159" y="218"/>
                  </a:cubicBezTo>
                  <a:cubicBezTo>
                    <a:pt x="161" y="219"/>
                    <a:pt x="161" y="219"/>
                    <a:pt x="161" y="219"/>
                  </a:cubicBezTo>
                  <a:cubicBezTo>
                    <a:pt x="162" y="218"/>
                    <a:pt x="162" y="218"/>
                    <a:pt x="162" y="218"/>
                  </a:cubicBezTo>
                  <a:cubicBezTo>
                    <a:pt x="164" y="217"/>
                    <a:pt x="164" y="217"/>
                    <a:pt x="164" y="217"/>
                  </a:cubicBezTo>
                  <a:cubicBezTo>
                    <a:pt x="167" y="216"/>
                    <a:pt x="167" y="216"/>
                    <a:pt x="167" y="216"/>
                  </a:cubicBezTo>
                  <a:cubicBezTo>
                    <a:pt x="165" y="214"/>
                    <a:pt x="165" y="214"/>
                    <a:pt x="165" y="214"/>
                  </a:cubicBezTo>
                  <a:moveTo>
                    <a:pt x="198" y="196"/>
                  </a:moveTo>
                  <a:cubicBezTo>
                    <a:pt x="189" y="202"/>
                    <a:pt x="189" y="202"/>
                    <a:pt x="189" y="202"/>
                  </a:cubicBezTo>
                  <a:cubicBezTo>
                    <a:pt x="187" y="203"/>
                    <a:pt x="187" y="203"/>
                    <a:pt x="187" y="203"/>
                  </a:cubicBezTo>
                  <a:cubicBezTo>
                    <a:pt x="167" y="213"/>
                    <a:pt x="167" y="213"/>
                    <a:pt x="167" y="213"/>
                  </a:cubicBezTo>
                  <a:cubicBezTo>
                    <a:pt x="168" y="215"/>
                    <a:pt x="168" y="215"/>
                    <a:pt x="168" y="215"/>
                  </a:cubicBezTo>
                  <a:cubicBezTo>
                    <a:pt x="187" y="204"/>
                    <a:pt x="187" y="204"/>
                    <a:pt x="187" y="204"/>
                  </a:cubicBezTo>
                  <a:cubicBezTo>
                    <a:pt x="189" y="204"/>
                    <a:pt x="189" y="204"/>
                    <a:pt x="189" y="204"/>
                  </a:cubicBezTo>
                  <a:cubicBezTo>
                    <a:pt x="197" y="199"/>
                    <a:pt x="197" y="199"/>
                    <a:pt x="197" y="199"/>
                  </a:cubicBezTo>
                  <a:cubicBezTo>
                    <a:pt x="198" y="196"/>
                    <a:pt x="198" y="196"/>
                    <a:pt x="198" y="196"/>
                  </a:cubicBezTo>
                  <a:moveTo>
                    <a:pt x="204" y="193"/>
                  </a:moveTo>
                  <a:cubicBezTo>
                    <a:pt x="201" y="195"/>
                    <a:pt x="201" y="195"/>
                    <a:pt x="201" y="195"/>
                  </a:cubicBezTo>
                  <a:cubicBezTo>
                    <a:pt x="200" y="198"/>
                    <a:pt x="200" y="198"/>
                    <a:pt x="200" y="198"/>
                  </a:cubicBezTo>
                  <a:cubicBezTo>
                    <a:pt x="203" y="196"/>
                    <a:pt x="203" y="196"/>
                    <a:pt x="203" y="196"/>
                  </a:cubicBezTo>
                  <a:cubicBezTo>
                    <a:pt x="204" y="193"/>
                    <a:pt x="204" y="193"/>
                    <a:pt x="204" y="193"/>
                  </a:cubicBezTo>
                  <a:moveTo>
                    <a:pt x="22" y="192"/>
                  </a:moveTo>
                  <a:cubicBezTo>
                    <a:pt x="21" y="199"/>
                    <a:pt x="21" y="199"/>
                    <a:pt x="21" y="199"/>
                  </a:cubicBezTo>
                  <a:cubicBezTo>
                    <a:pt x="21" y="201"/>
                    <a:pt x="21" y="201"/>
                    <a:pt x="21" y="201"/>
                  </a:cubicBezTo>
                  <a:cubicBezTo>
                    <a:pt x="20" y="204"/>
                    <a:pt x="20" y="204"/>
                    <a:pt x="20" y="204"/>
                  </a:cubicBezTo>
                  <a:cubicBezTo>
                    <a:pt x="19" y="206"/>
                    <a:pt x="19" y="206"/>
                    <a:pt x="19" y="206"/>
                  </a:cubicBezTo>
                  <a:cubicBezTo>
                    <a:pt x="12" y="246"/>
                    <a:pt x="12" y="246"/>
                    <a:pt x="12" y="246"/>
                  </a:cubicBezTo>
                  <a:cubicBezTo>
                    <a:pt x="11" y="248"/>
                    <a:pt x="11" y="248"/>
                    <a:pt x="11" y="248"/>
                  </a:cubicBezTo>
                  <a:cubicBezTo>
                    <a:pt x="1" y="303"/>
                    <a:pt x="1" y="303"/>
                    <a:pt x="1" y="303"/>
                  </a:cubicBezTo>
                  <a:cubicBezTo>
                    <a:pt x="0" y="307"/>
                    <a:pt x="0" y="307"/>
                    <a:pt x="0" y="307"/>
                  </a:cubicBezTo>
                  <a:cubicBezTo>
                    <a:pt x="3" y="305"/>
                    <a:pt x="3" y="305"/>
                    <a:pt x="3" y="305"/>
                  </a:cubicBezTo>
                  <a:cubicBezTo>
                    <a:pt x="27" y="292"/>
                    <a:pt x="27" y="292"/>
                    <a:pt x="27" y="292"/>
                  </a:cubicBezTo>
                  <a:cubicBezTo>
                    <a:pt x="28" y="290"/>
                    <a:pt x="28" y="290"/>
                    <a:pt x="28" y="290"/>
                  </a:cubicBezTo>
                  <a:cubicBezTo>
                    <a:pt x="2" y="303"/>
                    <a:pt x="2" y="303"/>
                    <a:pt x="2" y="303"/>
                  </a:cubicBezTo>
                  <a:cubicBezTo>
                    <a:pt x="13" y="248"/>
                    <a:pt x="13" y="248"/>
                    <a:pt x="13" y="248"/>
                  </a:cubicBezTo>
                  <a:cubicBezTo>
                    <a:pt x="14" y="246"/>
                    <a:pt x="14" y="246"/>
                    <a:pt x="14" y="246"/>
                  </a:cubicBezTo>
                  <a:cubicBezTo>
                    <a:pt x="21" y="207"/>
                    <a:pt x="21" y="207"/>
                    <a:pt x="21" y="207"/>
                  </a:cubicBezTo>
                  <a:cubicBezTo>
                    <a:pt x="21" y="205"/>
                    <a:pt x="21" y="205"/>
                    <a:pt x="21" y="205"/>
                  </a:cubicBezTo>
                  <a:cubicBezTo>
                    <a:pt x="22" y="201"/>
                    <a:pt x="22" y="201"/>
                    <a:pt x="22" y="201"/>
                  </a:cubicBezTo>
                  <a:cubicBezTo>
                    <a:pt x="23" y="199"/>
                    <a:pt x="23" y="199"/>
                    <a:pt x="23" y="199"/>
                  </a:cubicBezTo>
                  <a:cubicBezTo>
                    <a:pt x="23" y="195"/>
                    <a:pt x="23" y="195"/>
                    <a:pt x="23" y="195"/>
                  </a:cubicBezTo>
                  <a:cubicBezTo>
                    <a:pt x="22" y="192"/>
                    <a:pt x="22" y="192"/>
                    <a:pt x="22" y="192"/>
                  </a:cubicBezTo>
                  <a:moveTo>
                    <a:pt x="24" y="181"/>
                  </a:moveTo>
                  <a:cubicBezTo>
                    <a:pt x="23" y="188"/>
                    <a:pt x="23" y="188"/>
                    <a:pt x="23" y="188"/>
                  </a:cubicBezTo>
                  <a:cubicBezTo>
                    <a:pt x="24" y="192"/>
                    <a:pt x="24" y="192"/>
                    <a:pt x="24" y="192"/>
                  </a:cubicBezTo>
                  <a:cubicBezTo>
                    <a:pt x="25" y="186"/>
                    <a:pt x="25" y="186"/>
                    <a:pt x="25" y="186"/>
                  </a:cubicBezTo>
                  <a:cubicBezTo>
                    <a:pt x="24" y="181"/>
                    <a:pt x="24" y="181"/>
                    <a:pt x="24" y="181"/>
                  </a:cubicBezTo>
                  <a:moveTo>
                    <a:pt x="230" y="179"/>
                  </a:moveTo>
                  <a:cubicBezTo>
                    <a:pt x="206" y="192"/>
                    <a:pt x="206" y="192"/>
                    <a:pt x="206" y="192"/>
                  </a:cubicBezTo>
                  <a:cubicBezTo>
                    <a:pt x="205" y="194"/>
                    <a:pt x="205" y="194"/>
                    <a:pt x="205" y="194"/>
                  </a:cubicBezTo>
                  <a:cubicBezTo>
                    <a:pt x="227" y="182"/>
                    <a:pt x="227" y="182"/>
                    <a:pt x="227" y="182"/>
                  </a:cubicBezTo>
                  <a:cubicBezTo>
                    <a:pt x="230" y="179"/>
                    <a:pt x="230" y="179"/>
                    <a:pt x="230" y="179"/>
                  </a:cubicBezTo>
                  <a:moveTo>
                    <a:pt x="27" y="178"/>
                  </a:moveTo>
                  <a:cubicBezTo>
                    <a:pt x="26" y="178"/>
                    <a:pt x="26" y="178"/>
                    <a:pt x="26" y="178"/>
                  </a:cubicBezTo>
                  <a:cubicBezTo>
                    <a:pt x="26" y="181"/>
                    <a:pt x="26" y="181"/>
                    <a:pt x="26" y="181"/>
                  </a:cubicBezTo>
                  <a:cubicBezTo>
                    <a:pt x="27" y="178"/>
                    <a:pt x="27" y="178"/>
                    <a:pt x="27" y="178"/>
                  </a:cubicBezTo>
                  <a:moveTo>
                    <a:pt x="233" y="178"/>
                  </a:moveTo>
                  <a:cubicBezTo>
                    <a:pt x="231" y="180"/>
                    <a:pt x="231" y="180"/>
                    <a:pt x="231" y="180"/>
                  </a:cubicBezTo>
                  <a:cubicBezTo>
                    <a:pt x="234" y="179"/>
                    <a:pt x="234" y="179"/>
                    <a:pt x="234" y="179"/>
                  </a:cubicBezTo>
                  <a:cubicBezTo>
                    <a:pt x="233" y="178"/>
                    <a:pt x="233" y="178"/>
                    <a:pt x="233" y="178"/>
                  </a:cubicBezTo>
                  <a:moveTo>
                    <a:pt x="236" y="174"/>
                  </a:moveTo>
                  <a:cubicBezTo>
                    <a:pt x="235" y="175"/>
                    <a:pt x="235" y="175"/>
                    <a:pt x="235" y="175"/>
                  </a:cubicBezTo>
                  <a:cubicBezTo>
                    <a:pt x="236" y="176"/>
                    <a:pt x="236" y="176"/>
                    <a:pt x="236" y="176"/>
                  </a:cubicBezTo>
                  <a:cubicBezTo>
                    <a:pt x="235" y="176"/>
                    <a:pt x="235" y="176"/>
                    <a:pt x="235" y="176"/>
                  </a:cubicBezTo>
                  <a:cubicBezTo>
                    <a:pt x="236" y="178"/>
                    <a:pt x="236" y="178"/>
                    <a:pt x="236" y="178"/>
                  </a:cubicBezTo>
                  <a:cubicBezTo>
                    <a:pt x="237" y="177"/>
                    <a:pt x="237" y="177"/>
                    <a:pt x="237" y="177"/>
                  </a:cubicBezTo>
                  <a:cubicBezTo>
                    <a:pt x="239" y="176"/>
                    <a:pt x="239" y="176"/>
                    <a:pt x="239" y="176"/>
                  </a:cubicBezTo>
                  <a:cubicBezTo>
                    <a:pt x="237" y="175"/>
                    <a:pt x="237" y="175"/>
                    <a:pt x="237" y="175"/>
                  </a:cubicBezTo>
                  <a:cubicBezTo>
                    <a:pt x="236" y="174"/>
                    <a:pt x="236" y="174"/>
                    <a:pt x="236" y="174"/>
                  </a:cubicBezTo>
                  <a:moveTo>
                    <a:pt x="29" y="157"/>
                  </a:moveTo>
                  <a:cubicBezTo>
                    <a:pt x="28" y="162"/>
                    <a:pt x="28" y="162"/>
                    <a:pt x="28" y="162"/>
                  </a:cubicBezTo>
                  <a:cubicBezTo>
                    <a:pt x="27" y="165"/>
                    <a:pt x="27" y="165"/>
                    <a:pt x="27" y="165"/>
                  </a:cubicBezTo>
                  <a:cubicBezTo>
                    <a:pt x="26" y="170"/>
                    <a:pt x="26" y="170"/>
                    <a:pt x="26" y="170"/>
                  </a:cubicBezTo>
                  <a:cubicBezTo>
                    <a:pt x="26" y="172"/>
                    <a:pt x="26" y="172"/>
                    <a:pt x="26" y="172"/>
                  </a:cubicBezTo>
                  <a:cubicBezTo>
                    <a:pt x="25" y="176"/>
                    <a:pt x="25" y="176"/>
                    <a:pt x="25" y="176"/>
                  </a:cubicBezTo>
                  <a:cubicBezTo>
                    <a:pt x="25" y="176"/>
                    <a:pt x="25" y="176"/>
                    <a:pt x="25" y="176"/>
                  </a:cubicBezTo>
                  <a:cubicBezTo>
                    <a:pt x="27" y="176"/>
                    <a:pt x="27" y="176"/>
                    <a:pt x="27" y="176"/>
                  </a:cubicBezTo>
                  <a:cubicBezTo>
                    <a:pt x="28" y="172"/>
                    <a:pt x="28" y="172"/>
                    <a:pt x="28" y="172"/>
                  </a:cubicBezTo>
                  <a:cubicBezTo>
                    <a:pt x="28" y="170"/>
                    <a:pt x="28" y="170"/>
                    <a:pt x="28" y="170"/>
                  </a:cubicBezTo>
                  <a:cubicBezTo>
                    <a:pt x="30" y="163"/>
                    <a:pt x="30" y="163"/>
                    <a:pt x="30" y="163"/>
                  </a:cubicBezTo>
                  <a:cubicBezTo>
                    <a:pt x="30" y="160"/>
                    <a:pt x="30" y="160"/>
                    <a:pt x="30" y="160"/>
                  </a:cubicBezTo>
                  <a:cubicBezTo>
                    <a:pt x="31" y="157"/>
                    <a:pt x="31" y="157"/>
                    <a:pt x="31" y="157"/>
                  </a:cubicBezTo>
                  <a:cubicBezTo>
                    <a:pt x="29" y="157"/>
                    <a:pt x="29" y="157"/>
                    <a:pt x="29" y="157"/>
                  </a:cubicBezTo>
                  <a:moveTo>
                    <a:pt x="218" y="155"/>
                  </a:moveTo>
                  <a:cubicBezTo>
                    <a:pt x="217" y="157"/>
                    <a:pt x="217" y="157"/>
                    <a:pt x="217" y="157"/>
                  </a:cubicBezTo>
                  <a:cubicBezTo>
                    <a:pt x="234" y="174"/>
                    <a:pt x="234" y="174"/>
                    <a:pt x="234" y="174"/>
                  </a:cubicBezTo>
                  <a:cubicBezTo>
                    <a:pt x="235" y="172"/>
                    <a:pt x="235" y="172"/>
                    <a:pt x="235" y="172"/>
                  </a:cubicBezTo>
                  <a:cubicBezTo>
                    <a:pt x="218" y="155"/>
                    <a:pt x="218" y="155"/>
                    <a:pt x="218" y="155"/>
                  </a:cubicBezTo>
                  <a:moveTo>
                    <a:pt x="54" y="37"/>
                  </a:moveTo>
                  <a:cubicBezTo>
                    <a:pt x="52" y="38"/>
                    <a:pt x="52" y="38"/>
                    <a:pt x="52" y="38"/>
                  </a:cubicBezTo>
                  <a:cubicBezTo>
                    <a:pt x="51" y="44"/>
                    <a:pt x="51" y="44"/>
                    <a:pt x="51" y="44"/>
                  </a:cubicBezTo>
                  <a:cubicBezTo>
                    <a:pt x="50" y="47"/>
                    <a:pt x="50" y="47"/>
                    <a:pt x="50" y="47"/>
                  </a:cubicBezTo>
                  <a:cubicBezTo>
                    <a:pt x="44" y="79"/>
                    <a:pt x="44" y="79"/>
                    <a:pt x="44" y="79"/>
                  </a:cubicBezTo>
                  <a:cubicBezTo>
                    <a:pt x="44" y="81"/>
                    <a:pt x="44" y="81"/>
                    <a:pt x="44" y="81"/>
                  </a:cubicBezTo>
                  <a:cubicBezTo>
                    <a:pt x="43" y="85"/>
                    <a:pt x="43" y="85"/>
                    <a:pt x="43" y="85"/>
                  </a:cubicBezTo>
                  <a:cubicBezTo>
                    <a:pt x="42" y="88"/>
                    <a:pt x="42" y="88"/>
                    <a:pt x="42" y="88"/>
                  </a:cubicBezTo>
                  <a:cubicBezTo>
                    <a:pt x="37" y="115"/>
                    <a:pt x="37" y="115"/>
                    <a:pt x="37" y="115"/>
                  </a:cubicBezTo>
                  <a:cubicBezTo>
                    <a:pt x="37" y="117"/>
                    <a:pt x="37" y="117"/>
                    <a:pt x="37" y="117"/>
                  </a:cubicBezTo>
                  <a:cubicBezTo>
                    <a:pt x="34" y="132"/>
                    <a:pt x="34" y="132"/>
                    <a:pt x="34" y="132"/>
                  </a:cubicBezTo>
                  <a:cubicBezTo>
                    <a:pt x="33" y="135"/>
                    <a:pt x="33" y="135"/>
                    <a:pt x="33" y="135"/>
                  </a:cubicBezTo>
                  <a:cubicBezTo>
                    <a:pt x="29" y="155"/>
                    <a:pt x="29" y="155"/>
                    <a:pt x="29" y="155"/>
                  </a:cubicBezTo>
                  <a:cubicBezTo>
                    <a:pt x="31" y="156"/>
                    <a:pt x="31" y="156"/>
                    <a:pt x="31" y="156"/>
                  </a:cubicBezTo>
                  <a:cubicBezTo>
                    <a:pt x="35" y="133"/>
                    <a:pt x="35" y="133"/>
                    <a:pt x="35" y="133"/>
                  </a:cubicBezTo>
                  <a:cubicBezTo>
                    <a:pt x="36" y="131"/>
                    <a:pt x="36" y="131"/>
                    <a:pt x="36" y="131"/>
                  </a:cubicBezTo>
                  <a:cubicBezTo>
                    <a:pt x="39" y="116"/>
                    <a:pt x="39" y="116"/>
                    <a:pt x="39" y="116"/>
                  </a:cubicBezTo>
                  <a:cubicBezTo>
                    <a:pt x="39" y="113"/>
                    <a:pt x="39" y="113"/>
                    <a:pt x="39" y="113"/>
                  </a:cubicBezTo>
                  <a:cubicBezTo>
                    <a:pt x="44" y="90"/>
                    <a:pt x="44" y="90"/>
                    <a:pt x="44" y="90"/>
                  </a:cubicBezTo>
                  <a:cubicBezTo>
                    <a:pt x="44" y="88"/>
                    <a:pt x="44" y="88"/>
                    <a:pt x="44" y="88"/>
                  </a:cubicBezTo>
                  <a:cubicBezTo>
                    <a:pt x="46" y="80"/>
                    <a:pt x="46" y="80"/>
                    <a:pt x="46" y="80"/>
                  </a:cubicBezTo>
                  <a:cubicBezTo>
                    <a:pt x="46" y="79"/>
                    <a:pt x="46" y="79"/>
                    <a:pt x="46" y="79"/>
                  </a:cubicBezTo>
                  <a:cubicBezTo>
                    <a:pt x="52" y="49"/>
                    <a:pt x="52" y="49"/>
                    <a:pt x="52" y="49"/>
                  </a:cubicBezTo>
                  <a:cubicBezTo>
                    <a:pt x="52" y="46"/>
                    <a:pt x="52" y="46"/>
                    <a:pt x="52" y="46"/>
                  </a:cubicBezTo>
                  <a:cubicBezTo>
                    <a:pt x="54" y="38"/>
                    <a:pt x="54" y="38"/>
                    <a:pt x="54" y="38"/>
                  </a:cubicBezTo>
                  <a:cubicBezTo>
                    <a:pt x="54" y="37"/>
                    <a:pt x="54" y="37"/>
                    <a:pt x="54" y="37"/>
                  </a:cubicBezTo>
                  <a:moveTo>
                    <a:pt x="55" y="32"/>
                  </a:moveTo>
                  <a:cubicBezTo>
                    <a:pt x="53" y="34"/>
                    <a:pt x="53" y="34"/>
                    <a:pt x="53" y="34"/>
                  </a:cubicBezTo>
                  <a:cubicBezTo>
                    <a:pt x="52" y="36"/>
                    <a:pt x="52" y="36"/>
                    <a:pt x="52" y="36"/>
                  </a:cubicBezTo>
                  <a:cubicBezTo>
                    <a:pt x="55" y="34"/>
                    <a:pt x="55" y="34"/>
                    <a:pt x="55" y="34"/>
                  </a:cubicBezTo>
                  <a:cubicBezTo>
                    <a:pt x="55" y="32"/>
                    <a:pt x="55" y="32"/>
                    <a:pt x="55" y="32"/>
                  </a:cubicBezTo>
                  <a:moveTo>
                    <a:pt x="89" y="20"/>
                  </a:moveTo>
                  <a:cubicBezTo>
                    <a:pt x="89" y="22"/>
                    <a:pt x="89" y="22"/>
                    <a:pt x="89" y="22"/>
                  </a:cubicBezTo>
                  <a:cubicBezTo>
                    <a:pt x="100" y="33"/>
                    <a:pt x="100" y="33"/>
                    <a:pt x="100" y="33"/>
                  </a:cubicBezTo>
                  <a:cubicBezTo>
                    <a:pt x="101" y="35"/>
                    <a:pt x="101" y="35"/>
                    <a:pt x="101" y="35"/>
                  </a:cubicBezTo>
                  <a:cubicBezTo>
                    <a:pt x="125" y="60"/>
                    <a:pt x="125" y="60"/>
                    <a:pt x="125" y="60"/>
                  </a:cubicBezTo>
                  <a:cubicBezTo>
                    <a:pt x="126" y="61"/>
                    <a:pt x="126" y="61"/>
                    <a:pt x="126" y="61"/>
                  </a:cubicBezTo>
                  <a:cubicBezTo>
                    <a:pt x="132" y="67"/>
                    <a:pt x="132" y="67"/>
                    <a:pt x="132" y="67"/>
                  </a:cubicBezTo>
                  <a:cubicBezTo>
                    <a:pt x="134" y="69"/>
                    <a:pt x="134" y="69"/>
                    <a:pt x="134" y="69"/>
                  </a:cubicBezTo>
                  <a:cubicBezTo>
                    <a:pt x="140" y="75"/>
                    <a:pt x="140" y="75"/>
                    <a:pt x="140" y="75"/>
                  </a:cubicBezTo>
                  <a:cubicBezTo>
                    <a:pt x="141" y="77"/>
                    <a:pt x="141" y="77"/>
                    <a:pt x="141" y="77"/>
                  </a:cubicBezTo>
                  <a:cubicBezTo>
                    <a:pt x="161" y="97"/>
                    <a:pt x="161" y="97"/>
                    <a:pt x="161" y="97"/>
                  </a:cubicBezTo>
                  <a:cubicBezTo>
                    <a:pt x="161" y="98"/>
                    <a:pt x="161" y="98"/>
                    <a:pt x="161" y="98"/>
                  </a:cubicBezTo>
                  <a:cubicBezTo>
                    <a:pt x="163" y="99"/>
                    <a:pt x="163" y="99"/>
                    <a:pt x="163" y="99"/>
                  </a:cubicBezTo>
                  <a:cubicBezTo>
                    <a:pt x="180" y="118"/>
                    <a:pt x="180" y="118"/>
                    <a:pt x="180" y="118"/>
                  </a:cubicBezTo>
                  <a:cubicBezTo>
                    <a:pt x="182" y="120"/>
                    <a:pt x="182" y="120"/>
                    <a:pt x="182" y="120"/>
                  </a:cubicBezTo>
                  <a:cubicBezTo>
                    <a:pt x="216" y="155"/>
                    <a:pt x="216" y="155"/>
                    <a:pt x="216" y="155"/>
                  </a:cubicBezTo>
                  <a:cubicBezTo>
                    <a:pt x="217" y="153"/>
                    <a:pt x="217" y="153"/>
                    <a:pt x="217" y="153"/>
                  </a:cubicBezTo>
                  <a:cubicBezTo>
                    <a:pt x="182" y="117"/>
                    <a:pt x="182" y="117"/>
                    <a:pt x="182" y="117"/>
                  </a:cubicBezTo>
                  <a:cubicBezTo>
                    <a:pt x="180" y="115"/>
                    <a:pt x="180" y="115"/>
                    <a:pt x="180" y="115"/>
                  </a:cubicBezTo>
                  <a:cubicBezTo>
                    <a:pt x="163" y="97"/>
                    <a:pt x="163" y="97"/>
                    <a:pt x="163" y="97"/>
                  </a:cubicBezTo>
                  <a:cubicBezTo>
                    <a:pt x="162" y="95"/>
                    <a:pt x="162" y="95"/>
                    <a:pt x="162" y="95"/>
                  </a:cubicBezTo>
                  <a:cubicBezTo>
                    <a:pt x="161" y="95"/>
                    <a:pt x="161" y="95"/>
                    <a:pt x="161" y="95"/>
                  </a:cubicBezTo>
                  <a:cubicBezTo>
                    <a:pt x="142" y="75"/>
                    <a:pt x="142" y="75"/>
                    <a:pt x="142" y="75"/>
                  </a:cubicBezTo>
                  <a:cubicBezTo>
                    <a:pt x="141" y="73"/>
                    <a:pt x="141" y="73"/>
                    <a:pt x="141" y="73"/>
                  </a:cubicBezTo>
                  <a:cubicBezTo>
                    <a:pt x="135" y="68"/>
                    <a:pt x="135" y="68"/>
                    <a:pt x="135" y="68"/>
                  </a:cubicBezTo>
                  <a:cubicBezTo>
                    <a:pt x="134" y="66"/>
                    <a:pt x="134" y="66"/>
                    <a:pt x="134" y="66"/>
                  </a:cubicBezTo>
                  <a:cubicBezTo>
                    <a:pt x="128" y="60"/>
                    <a:pt x="128" y="60"/>
                    <a:pt x="128" y="60"/>
                  </a:cubicBezTo>
                  <a:cubicBezTo>
                    <a:pt x="126" y="59"/>
                    <a:pt x="126" y="59"/>
                    <a:pt x="126" y="59"/>
                  </a:cubicBezTo>
                  <a:cubicBezTo>
                    <a:pt x="101" y="32"/>
                    <a:pt x="101" y="32"/>
                    <a:pt x="101" y="32"/>
                  </a:cubicBezTo>
                  <a:cubicBezTo>
                    <a:pt x="99" y="30"/>
                    <a:pt x="99" y="30"/>
                    <a:pt x="99" y="30"/>
                  </a:cubicBezTo>
                  <a:cubicBezTo>
                    <a:pt x="89" y="20"/>
                    <a:pt x="89" y="20"/>
                    <a:pt x="89" y="20"/>
                  </a:cubicBezTo>
                  <a:moveTo>
                    <a:pt x="83" y="13"/>
                  </a:moveTo>
                  <a:cubicBezTo>
                    <a:pt x="82" y="15"/>
                    <a:pt x="82" y="15"/>
                    <a:pt x="82" y="15"/>
                  </a:cubicBezTo>
                  <a:cubicBezTo>
                    <a:pt x="87" y="20"/>
                    <a:pt x="87" y="20"/>
                    <a:pt x="87" y="20"/>
                  </a:cubicBezTo>
                  <a:cubicBezTo>
                    <a:pt x="88" y="18"/>
                    <a:pt x="88" y="18"/>
                    <a:pt x="88" y="18"/>
                  </a:cubicBezTo>
                  <a:cubicBezTo>
                    <a:pt x="83" y="13"/>
                    <a:pt x="83" y="13"/>
                    <a:pt x="83" y="13"/>
                  </a:cubicBezTo>
                  <a:moveTo>
                    <a:pt x="58" y="9"/>
                  </a:moveTo>
                  <a:cubicBezTo>
                    <a:pt x="53" y="31"/>
                    <a:pt x="53" y="31"/>
                    <a:pt x="53" y="31"/>
                  </a:cubicBezTo>
                  <a:cubicBezTo>
                    <a:pt x="55" y="30"/>
                    <a:pt x="55" y="30"/>
                    <a:pt x="55" y="30"/>
                  </a:cubicBezTo>
                  <a:cubicBezTo>
                    <a:pt x="59" y="10"/>
                    <a:pt x="59" y="10"/>
                    <a:pt x="59" y="10"/>
                  </a:cubicBezTo>
                  <a:cubicBezTo>
                    <a:pt x="58" y="9"/>
                    <a:pt x="58" y="9"/>
                    <a:pt x="58" y="9"/>
                  </a:cubicBezTo>
                  <a:moveTo>
                    <a:pt x="59" y="3"/>
                  </a:moveTo>
                  <a:cubicBezTo>
                    <a:pt x="58" y="7"/>
                    <a:pt x="58" y="7"/>
                    <a:pt x="58" y="7"/>
                  </a:cubicBezTo>
                  <a:cubicBezTo>
                    <a:pt x="60" y="8"/>
                    <a:pt x="60" y="8"/>
                    <a:pt x="60" y="8"/>
                  </a:cubicBezTo>
                  <a:cubicBezTo>
                    <a:pt x="61" y="3"/>
                    <a:pt x="61" y="3"/>
                    <a:pt x="61" y="3"/>
                  </a:cubicBezTo>
                  <a:cubicBezTo>
                    <a:pt x="60" y="3"/>
                    <a:pt x="59" y="3"/>
                    <a:pt x="59" y="3"/>
                  </a:cubicBezTo>
                  <a:moveTo>
                    <a:pt x="70" y="0"/>
                  </a:moveTo>
                  <a:cubicBezTo>
                    <a:pt x="69" y="0"/>
                    <a:pt x="69" y="0"/>
                    <a:pt x="69" y="1"/>
                  </a:cubicBezTo>
                  <a:cubicBezTo>
                    <a:pt x="80" y="13"/>
                    <a:pt x="80" y="13"/>
                    <a:pt x="80" y="13"/>
                  </a:cubicBezTo>
                  <a:cubicBezTo>
                    <a:pt x="82" y="12"/>
                    <a:pt x="82" y="12"/>
                    <a:pt x="82" y="12"/>
                  </a:cubicBezTo>
                  <a:cubicBezTo>
                    <a:pt x="70" y="0"/>
                    <a:pt x="70" y="0"/>
                    <a:pt x="7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9" name="Freeform 29"/>
            <p:cNvSpPr>
              <a:spLocks noEditPoints="1"/>
            </p:cNvSpPr>
            <p:nvPr/>
          </p:nvSpPr>
          <p:spPr bwMode="auto">
            <a:xfrm>
              <a:off x="8357653" y="2654283"/>
              <a:ext cx="1114594" cy="1605288"/>
            </a:xfrm>
            <a:custGeom>
              <a:avLst/>
              <a:gdLst>
                <a:gd name="T0" fmla="*/ 258 w 263"/>
                <a:gd name="T1" fmla="*/ 415 h 416"/>
                <a:gd name="T2" fmla="*/ 224 w 263"/>
                <a:gd name="T3" fmla="*/ 387 h 416"/>
                <a:gd name="T4" fmla="*/ 262 w 263"/>
                <a:gd name="T5" fmla="*/ 413 h 416"/>
                <a:gd name="T6" fmla="*/ 244 w 263"/>
                <a:gd name="T7" fmla="*/ 360 h 416"/>
                <a:gd name="T8" fmla="*/ 244 w 263"/>
                <a:gd name="T9" fmla="*/ 360 h 416"/>
                <a:gd name="T10" fmla="*/ 196 w 263"/>
                <a:gd name="T11" fmla="*/ 360 h 416"/>
                <a:gd name="T12" fmla="*/ 242 w 263"/>
                <a:gd name="T13" fmla="*/ 359 h 416"/>
                <a:gd name="T14" fmla="*/ 234 w 263"/>
                <a:gd name="T15" fmla="*/ 333 h 416"/>
                <a:gd name="T16" fmla="*/ 238 w 263"/>
                <a:gd name="T17" fmla="*/ 346 h 416"/>
                <a:gd name="T18" fmla="*/ 190 w 263"/>
                <a:gd name="T19" fmla="*/ 358 h 416"/>
                <a:gd name="T20" fmla="*/ 138 w 263"/>
                <a:gd name="T21" fmla="*/ 312 h 416"/>
                <a:gd name="T22" fmla="*/ 139 w 263"/>
                <a:gd name="T23" fmla="*/ 311 h 416"/>
                <a:gd name="T24" fmla="*/ 138 w 263"/>
                <a:gd name="T25" fmla="*/ 309 h 416"/>
                <a:gd name="T26" fmla="*/ 232 w 263"/>
                <a:gd name="T27" fmla="*/ 332 h 416"/>
                <a:gd name="T28" fmla="*/ 217 w 263"/>
                <a:gd name="T29" fmla="*/ 293 h 416"/>
                <a:gd name="T30" fmla="*/ 116 w 263"/>
                <a:gd name="T31" fmla="*/ 290 h 416"/>
                <a:gd name="T32" fmla="*/ 116 w 263"/>
                <a:gd name="T33" fmla="*/ 290 h 416"/>
                <a:gd name="T34" fmla="*/ 114 w 263"/>
                <a:gd name="T35" fmla="*/ 289 h 416"/>
                <a:gd name="T36" fmla="*/ 90 w 263"/>
                <a:gd name="T37" fmla="*/ 269 h 416"/>
                <a:gd name="T38" fmla="*/ 90 w 263"/>
                <a:gd name="T39" fmla="*/ 270 h 416"/>
                <a:gd name="T40" fmla="*/ 82 w 263"/>
                <a:gd name="T41" fmla="*/ 261 h 416"/>
                <a:gd name="T42" fmla="*/ 82 w 263"/>
                <a:gd name="T43" fmla="*/ 261 h 416"/>
                <a:gd name="T44" fmla="*/ 218 w 263"/>
                <a:gd name="T45" fmla="*/ 292 h 416"/>
                <a:gd name="T46" fmla="*/ 204 w 263"/>
                <a:gd name="T47" fmla="*/ 259 h 416"/>
                <a:gd name="T48" fmla="*/ 76 w 263"/>
                <a:gd name="T49" fmla="*/ 257 h 416"/>
                <a:gd name="T50" fmla="*/ 78 w 263"/>
                <a:gd name="T51" fmla="*/ 257 h 416"/>
                <a:gd name="T52" fmla="*/ 78 w 263"/>
                <a:gd name="T53" fmla="*/ 257 h 416"/>
                <a:gd name="T54" fmla="*/ 75 w 263"/>
                <a:gd name="T55" fmla="*/ 255 h 416"/>
                <a:gd name="T56" fmla="*/ 55 w 263"/>
                <a:gd name="T57" fmla="*/ 240 h 416"/>
                <a:gd name="T58" fmla="*/ 29 w 263"/>
                <a:gd name="T59" fmla="*/ 214 h 416"/>
                <a:gd name="T60" fmla="*/ 53 w 263"/>
                <a:gd name="T61" fmla="*/ 238 h 416"/>
                <a:gd name="T62" fmla="*/ 29 w 263"/>
                <a:gd name="T63" fmla="*/ 214 h 416"/>
                <a:gd name="T64" fmla="*/ 27 w 263"/>
                <a:gd name="T65" fmla="*/ 213 h 416"/>
                <a:gd name="T66" fmla="*/ 183 w 263"/>
                <a:gd name="T67" fmla="*/ 202 h 416"/>
                <a:gd name="T68" fmla="*/ 187 w 263"/>
                <a:gd name="T69" fmla="*/ 213 h 416"/>
                <a:gd name="T70" fmla="*/ 204 w 263"/>
                <a:gd name="T71" fmla="*/ 256 h 416"/>
                <a:gd name="T72" fmla="*/ 188 w 263"/>
                <a:gd name="T73" fmla="*/ 212 h 416"/>
                <a:gd name="T74" fmla="*/ 185 w 263"/>
                <a:gd name="T75" fmla="*/ 202 h 416"/>
                <a:gd name="T76" fmla="*/ 22 w 263"/>
                <a:gd name="T77" fmla="*/ 149 h 416"/>
                <a:gd name="T78" fmla="*/ 2 w 263"/>
                <a:gd name="T79" fmla="*/ 188 h 416"/>
                <a:gd name="T80" fmla="*/ 20 w 263"/>
                <a:gd name="T81" fmla="*/ 209 h 416"/>
                <a:gd name="T82" fmla="*/ 5 w 263"/>
                <a:gd name="T83" fmla="*/ 186 h 416"/>
                <a:gd name="T84" fmla="*/ 22 w 263"/>
                <a:gd name="T85" fmla="*/ 149 h 416"/>
                <a:gd name="T86" fmla="*/ 24 w 263"/>
                <a:gd name="T87" fmla="*/ 146 h 416"/>
                <a:gd name="T88" fmla="*/ 29 w 263"/>
                <a:gd name="T89" fmla="*/ 139 h 416"/>
                <a:gd name="T90" fmla="*/ 30 w 263"/>
                <a:gd name="T91" fmla="*/ 137 h 416"/>
                <a:gd name="T92" fmla="*/ 32 w 263"/>
                <a:gd name="T93" fmla="*/ 134 h 416"/>
                <a:gd name="T94" fmla="*/ 157 w 263"/>
                <a:gd name="T95" fmla="*/ 133 h 416"/>
                <a:gd name="T96" fmla="*/ 163 w 263"/>
                <a:gd name="T97" fmla="*/ 151 h 416"/>
                <a:gd name="T98" fmla="*/ 169 w 263"/>
                <a:gd name="T99" fmla="*/ 166 h 416"/>
                <a:gd name="T100" fmla="*/ 176 w 263"/>
                <a:gd name="T101" fmla="*/ 181 h 416"/>
                <a:gd name="T102" fmla="*/ 170 w 263"/>
                <a:gd name="T103" fmla="*/ 164 h 416"/>
                <a:gd name="T104" fmla="*/ 165 w 263"/>
                <a:gd name="T105" fmla="*/ 149 h 416"/>
                <a:gd name="T106" fmla="*/ 53 w 263"/>
                <a:gd name="T107" fmla="*/ 93 h 416"/>
                <a:gd name="T108" fmla="*/ 31 w 263"/>
                <a:gd name="T109" fmla="*/ 131 h 416"/>
                <a:gd name="T110" fmla="*/ 50 w 263"/>
                <a:gd name="T111" fmla="*/ 99 h 416"/>
                <a:gd name="T112" fmla="*/ 142 w 263"/>
                <a:gd name="T113" fmla="*/ 88 h 416"/>
                <a:gd name="T114" fmla="*/ 142 w 263"/>
                <a:gd name="T115" fmla="*/ 88 h 416"/>
                <a:gd name="T116" fmla="*/ 141 w 263"/>
                <a:gd name="T117" fmla="*/ 86 h 416"/>
                <a:gd name="T118" fmla="*/ 52 w 263"/>
                <a:gd name="T119" fmla="*/ 91 h 416"/>
                <a:gd name="T120" fmla="*/ 101 w 263"/>
                <a:gd name="T121" fmla="*/ 1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3" h="416">
                  <a:moveTo>
                    <a:pt x="226" y="387"/>
                  </a:moveTo>
                  <a:cubicBezTo>
                    <a:pt x="225" y="388"/>
                    <a:pt x="225" y="388"/>
                    <a:pt x="225" y="388"/>
                  </a:cubicBezTo>
                  <a:cubicBezTo>
                    <a:pt x="257" y="416"/>
                    <a:pt x="257" y="416"/>
                    <a:pt x="257" y="416"/>
                  </a:cubicBezTo>
                  <a:cubicBezTo>
                    <a:pt x="257" y="415"/>
                    <a:pt x="258" y="415"/>
                    <a:pt x="258" y="415"/>
                  </a:cubicBezTo>
                  <a:cubicBezTo>
                    <a:pt x="226" y="387"/>
                    <a:pt x="226" y="387"/>
                    <a:pt x="226" y="387"/>
                  </a:cubicBezTo>
                  <a:moveTo>
                    <a:pt x="218" y="379"/>
                  </a:moveTo>
                  <a:cubicBezTo>
                    <a:pt x="216" y="380"/>
                    <a:pt x="216" y="380"/>
                    <a:pt x="216" y="380"/>
                  </a:cubicBezTo>
                  <a:cubicBezTo>
                    <a:pt x="224" y="387"/>
                    <a:pt x="224" y="387"/>
                    <a:pt x="224" y="387"/>
                  </a:cubicBezTo>
                  <a:cubicBezTo>
                    <a:pt x="225" y="385"/>
                    <a:pt x="225" y="385"/>
                    <a:pt x="225" y="385"/>
                  </a:cubicBezTo>
                  <a:cubicBezTo>
                    <a:pt x="218" y="379"/>
                    <a:pt x="218" y="379"/>
                    <a:pt x="218" y="379"/>
                  </a:cubicBezTo>
                  <a:moveTo>
                    <a:pt x="245" y="367"/>
                  </a:moveTo>
                  <a:cubicBezTo>
                    <a:pt x="262" y="413"/>
                    <a:pt x="262" y="413"/>
                    <a:pt x="262" y="413"/>
                  </a:cubicBezTo>
                  <a:cubicBezTo>
                    <a:pt x="262" y="413"/>
                    <a:pt x="263" y="412"/>
                    <a:pt x="263" y="412"/>
                  </a:cubicBezTo>
                  <a:cubicBezTo>
                    <a:pt x="247" y="367"/>
                    <a:pt x="247" y="367"/>
                    <a:pt x="247" y="367"/>
                  </a:cubicBezTo>
                  <a:cubicBezTo>
                    <a:pt x="245" y="367"/>
                    <a:pt x="245" y="367"/>
                    <a:pt x="245" y="367"/>
                  </a:cubicBezTo>
                  <a:moveTo>
                    <a:pt x="244" y="360"/>
                  </a:moveTo>
                  <a:cubicBezTo>
                    <a:pt x="242" y="361"/>
                    <a:pt x="242" y="361"/>
                    <a:pt x="242" y="361"/>
                  </a:cubicBezTo>
                  <a:cubicBezTo>
                    <a:pt x="244" y="365"/>
                    <a:pt x="244" y="365"/>
                    <a:pt x="244" y="365"/>
                  </a:cubicBezTo>
                  <a:cubicBezTo>
                    <a:pt x="246" y="365"/>
                    <a:pt x="246" y="365"/>
                    <a:pt x="246" y="365"/>
                  </a:cubicBezTo>
                  <a:cubicBezTo>
                    <a:pt x="244" y="360"/>
                    <a:pt x="244" y="360"/>
                    <a:pt x="244" y="360"/>
                  </a:cubicBezTo>
                  <a:moveTo>
                    <a:pt x="192" y="360"/>
                  </a:moveTo>
                  <a:cubicBezTo>
                    <a:pt x="215" y="379"/>
                    <a:pt x="215" y="379"/>
                    <a:pt x="215" y="379"/>
                  </a:cubicBezTo>
                  <a:cubicBezTo>
                    <a:pt x="216" y="378"/>
                    <a:pt x="216" y="378"/>
                    <a:pt x="216" y="378"/>
                  </a:cubicBezTo>
                  <a:cubicBezTo>
                    <a:pt x="196" y="360"/>
                    <a:pt x="196" y="360"/>
                    <a:pt x="196" y="360"/>
                  </a:cubicBezTo>
                  <a:cubicBezTo>
                    <a:pt x="192" y="360"/>
                    <a:pt x="192" y="360"/>
                    <a:pt x="192" y="360"/>
                  </a:cubicBezTo>
                  <a:moveTo>
                    <a:pt x="239" y="348"/>
                  </a:moveTo>
                  <a:cubicBezTo>
                    <a:pt x="238" y="351"/>
                    <a:pt x="238" y="351"/>
                    <a:pt x="238" y="351"/>
                  </a:cubicBezTo>
                  <a:cubicBezTo>
                    <a:pt x="242" y="359"/>
                    <a:pt x="242" y="359"/>
                    <a:pt x="242" y="359"/>
                  </a:cubicBezTo>
                  <a:cubicBezTo>
                    <a:pt x="243" y="358"/>
                    <a:pt x="243" y="358"/>
                    <a:pt x="243" y="358"/>
                  </a:cubicBezTo>
                  <a:cubicBezTo>
                    <a:pt x="239" y="348"/>
                    <a:pt x="239" y="348"/>
                    <a:pt x="239" y="348"/>
                  </a:cubicBezTo>
                  <a:moveTo>
                    <a:pt x="234" y="333"/>
                  </a:moveTo>
                  <a:cubicBezTo>
                    <a:pt x="234" y="333"/>
                    <a:pt x="234" y="333"/>
                    <a:pt x="234" y="333"/>
                  </a:cubicBezTo>
                  <a:cubicBezTo>
                    <a:pt x="232" y="334"/>
                    <a:pt x="232" y="334"/>
                    <a:pt x="232" y="334"/>
                  </a:cubicBezTo>
                  <a:cubicBezTo>
                    <a:pt x="232" y="334"/>
                    <a:pt x="232" y="334"/>
                    <a:pt x="232" y="334"/>
                  </a:cubicBezTo>
                  <a:cubicBezTo>
                    <a:pt x="237" y="348"/>
                    <a:pt x="237" y="348"/>
                    <a:pt x="237" y="348"/>
                  </a:cubicBezTo>
                  <a:cubicBezTo>
                    <a:pt x="238" y="346"/>
                    <a:pt x="238" y="346"/>
                    <a:pt x="238" y="346"/>
                  </a:cubicBezTo>
                  <a:cubicBezTo>
                    <a:pt x="234" y="333"/>
                    <a:pt x="234" y="333"/>
                    <a:pt x="234" y="333"/>
                  </a:cubicBezTo>
                  <a:moveTo>
                    <a:pt x="141" y="313"/>
                  </a:moveTo>
                  <a:cubicBezTo>
                    <a:pt x="141" y="315"/>
                    <a:pt x="141" y="315"/>
                    <a:pt x="141" y="315"/>
                  </a:cubicBezTo>
                  <a:cubicBezTo>
                    <a:pt x="190" y="358"/>
                    <a:pt x="190" y="358"/>
                    <a:pt x="190" y="358"/>
                  </a:cubicBezTo>
                  <a:cubicBezTo>
                    <a:pt x="193" y="358"/>
                    <a:pt x="193" y="358"/>
                    <a:pt x="193" y="358"/>
                  </a:cubicBezTo>
                  <a:cubicBezTo>
                    <a:pt x="141" y="313"/>
                    <a:pt x="141" y="313"/>
                    <a:pt x="141" y="313"/>
                  </a:cubicBezTo>
                  <a:moveTo>
                    <a:pt x="139" y="311"/>
                  </a:moveTo>
                  <a:cubicBezTo>
                    <a:pt x="138" y="312"/>
                    <a:pt x="138" y="312"/>
                    <a:pt x="138" y="312"/>
                  </a:cubicBezTo>
                  <a:cubicBezTo>
                    <a:pt x="138" y="313"/>
                    <a:pt x="138" y="313"/>
                    <a:pt x="138" y="313"/>
                  </a:cubicBezTo>
                  <a:cubicBezTo>
                    <a:pt x="139" y="312"/>
                    <a:pt x="139" y="312"/>
                    <a:pt x="139" y="312"/>
                  </a:cubicBezTo>
                  <a:cubicBezTo>
                    <a:pt x="139" y="311"/>
                    <a:pt x="139" y="311"/>
                    <a:pt x="139" y="311"/>
                  </a:cubicBezTo>
                  <a:cubicBezTo>
                    <a:pt x="139" y="311"/>
                    <a:pt x="139" y="311"/>
                    <a:pt x="139" y="311"/>
                  </a:cubicBezTo>
                  <a:moveTo>
                    <a:pt x="128" y="301"/>
                  </a:moveTo>
                  <a:cubicBezTo>
                    <a:pt x="133" y="307"/>
                    <a:pt x="133" y="307"/>
                    <a:pt x="133" y="307"/>
                  </a:cubicBezTo>
                  <a:cubicBezTo>
                    <a:pt x="136" y="311"/>
                    <a:pt x="136" y="311"/>
                    <a:pt x="136" y="311"/>
                  </a:cubicBezTo>
                  <a:cubicBezTo>
                    <a:pt x="138" y="309"/>
                    <a:pt x="138" y="309"/>
                    <a:pt x="138" y="309"/>
                  </a:cubicBezTo>
                  <a:cubicBezTo>
                    <a:pt x="128" y="301"/>
                    <a:pt x="128" y="301"/>
                    <a:pt x="128" y="301"/>
                  </a:cubicBezTo>
                  <a:moveTo>
                    <a:pt x="218" y="297"/>
                  </a:moveTo>
                  <a:cubicBezTo>
                    <a:pt x="231" y="330"/>
                    <a:pt x="231" y="330"/>
                    <a:pt x="231" y="330"/>
                  </a:cubicBezTo>
                  <a:cubicBezTo>
                    <a:pt x="232" y="332"/>
                    <a:pt x="232" y="332"/>
                    <a:pt x="232" y="332"/>
                  </a:cubicBezTo>
                  <a:cubicBezTo>
                    <a:pt x="233" y="331"/>
                    <a:pt x="233" y="331"/>
                    <a:pt x="233" y="331"/>
                  </a:cubicBezTo>
                  <a:cubicBezTo>
                    <a:pt x="221" y="299"/>
                    <a:pt x="221" y="299"/>
                    <a:pt x="221" y="299"/>
                  </a:cubicBezTo>
                  <a:cubicBezTo>
                    <a:pt x="218" y="297"/>
                    <a:pt x="218" y="297"/>
                    <a:pt x="218" y="297"/>
                  </a:cubicBezTo>
                  <a:moveTo>
                    <a:pt x="217" y="293"/>
                  </a:moveTo>
                  <a:cubicBezTo>
                    <a:pt x="217" y="293"/>
                    <a:pt x="217" y="293"/>
                    <a:pt x="217" y="293"/>
                  </a:cubicBezTo>
                  <a:cubicBezTo>
                    <a:pt x="217" y="293"/>
                    <a:pt x="217" y="293"/>
                    <a:pt x="217" y="293"/>
                  </a:cubicBezTo>
                  <a:cubicBezTo>
                    <a:pt x="217" y="293"/>
                    <a:pt x="217" y="293"/>
                    <a:pt x="217" y="293"/>
                  </a:cubicBezTo>
                  <a:moveTo>
                    <a:pt x="116" y="290"/>
                  </a:moveTo>
                  <a:cubicBezTo>
                    <a:pt x="114" y="291"/>
                    <a:pt x="114" y="291"/>
                    <a:pt x="114" y="291"/>
                  </a:cubicBezTo>
                  <a:cubicBezTo>
                    <a:pt x="126" y="302"/>
                    <a:pt x="126" y="302"/>
                    <a:pt x="126" y="302"/>
                  </a:cubicBezTo>
                  <a:cubicBezTo>
                    <a:pt x="121" y="295"/>
                    <a:pt x="121" y="295"/>
                    <a:pt x="121" y="295"/>
                  </a:cubicBezTo>
                  <a:cubicBezTo>
                    <a:pt x="116" y="290"/>
                    <a:pt x="116" y="290"/>
                    <a:pt x="116" y="290"/>
                  </a:cubicBezTo>
                  <a:moveTo>
                    <a:pt x="106" y="282"/>
                  </a:moveTo>
                  <a:cubicBezTo>
                    <a:pt x="105" y="283"/>
                    <a:pt x="105" y="283"/>
                    <a:pt x="105" y="283"/>
                  </a:cubicBezTo>
                  <a:cubicBezTo>
                    <a:pt x="113" y="290"/>
                    <a:pt x="113" y="290"/>
                    <a:pt x="113" y="290"/>
                  </a:cubicBezTo>
                  <a:cubicBezTo>
                    <a:pt x="114" y="289"/>
                    <a:pt x="114" y="289"/>
                    <a:pt x="114" y="289"/>
                  </a:cubicBezTo>
                  <a:cubicBezTo>
                    <a:pt x="106" y="282"/>
                    <a:pt x="106" y="282"/>
                    <a:pt x="106" y="282"/>
                  </a:cubicBezTo>
                  <a:moveTo>
                    <a:pt x="88" y="268"/>
                  </a:moveTo>
                  <a:cubicBezTo>
                    <a:pt x="88" y="268"/>
                    <a:pt x="88" y="268"/>
                    <a:pt x="88" y="268"/>
                  </a:cubicBezTo>
                  <a:cubicBezTo>
                    <a:pt x="90" y="269"/>
                    <a:pt x="90" y="269"/>
                    <a:pt x="90" y="269"/>
                  </a:cubicBezTo>
                  <a:cubicBezTo>
                    <a:pt x="88" y="268"/>
                    <a:pt x="88" y="268"/>
                    <a:pt x="88" y="268"/>
                  </a:cubicBezTo>
                  <a:moveTo>
                    <a:pt x="90" y="268"/>
                  </a:moveTo>
                  <a:cubicBezTo>
                    <a:pt x="90" y="270"/>
                    <a:pt x="90" y="270"/>
                    <a:pt x="90" y="270"/>
                  </a:cubicBezTo>
                  <a:cubicBezTo>
                    <a:pt x="90" y="270"/>
                    <a:pt x="90" y="270"/>
                    <a:pt x="90" y="270"/>
                  </a:cubicBezTo>
                  <a:cubicBezTo>
                    <a:pt x="103" y="282"/>
                    <a:pt x="103" y="282"/>
                    <a:pt x="103" y="282"/>
                  </a:cubicBezTo>
                  <a:cubicBezTo>
                    <a:pt x="104" y="280"/>
                    <a:pt x="104" y="280"/>
                    <a:pt x="104" y="280"/>
                  </a:cubicBezTo>
                  <a:cubicBezTo>
                    <a:pt x="90" y="268"/>
                    <a:pt x="90" y="268"/>
                    <a:pt x="90" y="268"/>
                  </a:cubicBezTo>
                  <a:moveTo>
                    <a:pt x="82" y="261"/>
                  </a:moveTo>
                  <a:cubicBezTo>
                    <a:pt x="81" y="263"/>
                    <a:pt x="81" y="263"/>
                    <a:pt x="81" y="263"/>
                  </a:cubicBezTo>
                  <a:cubicBezTo>
                    <a:pt x="85" y="266"/>
                    <a:pt x="85" y="266"/>
                    <a:pt x="85" y="266"/>
                  </a:cubicBezTo>
                  <a:cubicBezTo>
                    <a:pt x="89" y="267"/>
                    <a:pt x="89" y="267"/>
                    <a:pt x="89" y="267"/>
                  </a:cubicBezTo>
                  <a:cubicBezTo>
                    <a:pt x="82" y="261"/>
                    <a:pt x="82" y="261"/>
                    <a:pt x="82" y="261"/>
                  </a:cubicBezTo>
                  <a:moveTo>
                    <a:pt x="207" y="261"/>
                  </a:moveTo>
                  <a:cubicBezTo>
                    <a:pt x="205" y="262"/>
                    <a:pt x="205" y="262"/>
                    <a:pt x="205" y="262"/>
                  </a:cubicBezTo>
                  <a:cubicBezTo>
                    <a:pt x="214" y="286"/>
                    <a:pt x="214" y="286"/>
                    <a:pt x="214" y="286"/>
                  </a:cubicBezTo>
                  <a:cubicBezTo>
                    <a:pt x="218" y="292"/>
                    <a:pt x="218" y="292"/>
                    <a:pt x="218" y="292"/>
                  </a:cubicBezTo>
                  <a:cubicBezTo>
                    <a:pt x="207" y="261"/>
                    <a:pt x="207" y="261"/>
                    <a:pt x="207" y="261"/>
                  </a:cubicBezTo>
                  <a:moveTo>
                    <a:pt x="206" y="258"/>
                  </a:moveTo>
                  <a:cubicBezTo>
                    <a:pt x="205" y="258"/>
                    <a:pt x="205" y="258"/>
                    <a:pt x="205" y="258"/>
                  </a:cubicBezTo>
                  <a:cubicBezTo>
                    <a:pt x="204" y="259"/>
                    <a:pt x="204" y="259"/>
                    <a:pt x="204" y="259"/>
                  </a:cubicBezTo>
                  <a:cubicBezTo>
                    <a:pt x="204" y="260"/>
                    <a:pt x="204" y="260"/>
                    <a:pt x="204" y="260"/>
                  </a:cubicBezTo>
                  <a:cubicBezTo>
                    <a:pt x="206" y="259"/>
                    <a:pt x="206" y="259"/>
                    <a:pt x="206" y="259"/>
                  </a:cubicBezTo>
                  <a:cubicBezTo>
                    <a:pt x="206" y="258"/>
                    <a:pt x="206" y="258"/>
                    <a:pt x="206" y="258"/>
                  </a:cubicBezTo>
                  <a:moveTo>
                    <a:pt x="76" y="257"/>
                  </a:moveTo>
                  <a:cubicBezTo>
                    <a:pt x="75" y="258"/>
                    <a:pt x="75" y="258"/>
                    <a:pt x="75" y="258"/>
                  </a:cubicBezTo>
                  <a:cubicBezTo>
                    <a:pt x="76" y="258"/>
                    <a:pt x="76" y="258"/>
                    <a:pt x="76" y="258"/>
                  </a:cubicBezTo>
                  <a:cubicBezTo>
                    <a:pt x="76" y="257"/>
                    <a:pt x="76" y="257"/>
                    <a:pt x="76" y="257"/>
                  </a:cubicBezTo>
                  <a:moveTo>
                    <a:pt x="78" y="257"/>
                  </a:moveTo>
                  <a:cubicBezTo>
                    <a:pt x="79" y="261"/>
                    <a:pt x="79" y="261"/>
                    <a:pt x="79" y="261"/>
                  </a:cubicBezTo>
                  <a:cubicBezTo>
                    <a:pt x="80" y="261"/>
                    <a:pt x="80" y="261"/>
                    <a:pt x="80" y="261"/>
                  </a:cubicBezTo>
                  <a:cubicBezTo>
                    <a:pt x="81" y="260"/>
                    <a:pt x="81" y="260"/>
                    <a:pt x="81" y="260"/>
                  </a:cubicBezTo>
                  <a:cubicBezTo>
                    <a:pt x="78" y="257"/>
                    <a:pt x="78" y="257"/>
                    <a:pt x="78" y="257"/>
                  </a:cubicBezTo>
                  <a:moveTo>
                    <a:pt x="65" y="249"/>
                  </a:moveTo>
                  <a:cubicBezTo>
                    <a:pt x="74" y="256"/>
                    <a:pt x="74" y="256"/>
                    <a:pt x="74" y="256"/>
                  </a:cubicBezTo>
                  <a:cubicBezTo>
                    <a:pt x="75" y="256"/>
                    <a:pt x="75" y="256"/>
                    <a:pt x="75" y="256"/>
                  </a:cubicBezTo>
                  <a:cubicBezTo>
                    <a:pt x="75" y="255"/>
                    <a:pt x="75" y="255"/>
                    <a:pt x="75" y="255"/>
                  </a:cubicBezTo>
                  <a:cubicBezTo>
                    <a:pt x="68" y="249"/>
                    <a:pt x="68" y="249"/>
                    <a:pt x="68" y="249"/>
                  </a:cubicBezTo>
                  <a:cubicBezTo>
                    <a:pt x="65" y="249"/>
                    <a:pt x="65" y="249"/>
                    <a:pt x="65" y="249"/>
                  </a:cubicBezTo>
                  <a:moveTo>
                    <a:pt x="56" y="238"/>
                  </a:moveTo>
                  <a:cubicBezTo>
                    <a:pt x="55" y="240"/>
                    <a:pt x="55" y="240"/>
                    <a:pt x="55" y="240"/>
                  </a:cubicBezTo>
                  <a:cubicBezTo>
                    <a:pt x="63" y="247"/>
                    <a:pt x="63" y="247"/>
                    <a:pt x="63" y="247"/>
                  </a:cubicBezTo>
                  <a:cubicBezTo>
                    <a:pt x="66" y="247"/>
                    <a:pt x="66" y="247"/>
                    <a:pt x="66" y="247"/>
                  </a:cubicBezTo>
                  <a:cubicBezTo>
                    <a:pt x="56" y="238"/>
                    <a:pt x="56" y="238"/>
                    <a:pt x="56" y="238"/>
                  </a:cubicBezTo>
                  <a:moveTo>
                    <a:pt x="29" y="214"/>
                  </a:moveTo>
                  <a:cubicBezTo>
                    <a:pt x="27" y="215"/>
                    <a:pt x="27" y="215"/>
                    <a:pt x="27" y="215"/>
                  </a:cubicBezTo>
                  <a:cubicBezTo>
                    <a:pt x="31" y="219"/>
                    <a:pt x="31" y="219"/>
                    <a:pt x="31" y="219"/>
                  </a:cubicBezTo>
                  <a:cubicBezTo>
                    <a:pt x="33" y="220"/>
                    <a:pt x="33" y="220"/>
                    <a:pt x="33" y="220"/>
                  </a:cubicBezTo>
                  <a:cubicBezTo>
                    <a:pt x="53" y="238"/>
                    <a:pt x="53" y="238"/>
                    <a:pt x="53" y="238"/>
                  </a:cubicBezTo>
                  <a:cubicBezTo>
                    <a:pt x="55" y="237"/>
                    <a:pt x="55" y="237"/>
                    <a:pt x="55" y="237"/>
                  </a:cubicBezTo>
                  <a:cubicBezTo>
                    <a:pt x="35" y="220"/>
                    <a:pt x="35" y="220"/>
                    <a:pt x="35" y="220"/>
                  </a:cubicBezTo>
                  <a:cubicBezTo>
                    <a:pt x="33" y="218"/>
                    <a:pt x="33" y="218"/>
                    <a:pt x="33" y="218"/>
                  </a:cubicBezTo>
                  <a:cubicBezTo>
                    <a:pt x="29" y="214"/>
                    <a:pt x="29" y="214"/>
                    <a:pt x="29" y="214"/>
                  </a:cubicBezTo>
                  <a:moveTo>
                    <a:pt x="22" y="209"/>
                  </a:moveTo>
                  <a:cubicBezTo>
                    <a:pt x="22" y="211"/>
                    <a:pt x="22" y="211"/>
                    <a:pt x="22" y="211"/>
                  </a:cubicBezTo>
                  <a:cubicBezTo>
                    <a:pt x="26" y="214"/>
                    <a:pt x="26" y="214"/>
                    <a:pt x="26" y="214"/>
                  </a:cubicBezTo>
                  <a:cubicBezTo>
                    <a:pt x="27" y="213"/>
                    <a:pt x="27" y="213"/>
                    <a:pt x="27" y="213"/>
                  </a:cubicBezTo>
                  <a:cubicBezTo>
                    <a:pt x="22" y="209"/>
                    <a:pt x="22" y="209"/>
                    <a:pt x="22" y="209"/>
                  </a:cubicBezTo>
                  <a:moveTo>
                    <a:pt x="178" y="185"/>
                  </a:moveTo>
                  <a:cubicBezTo>
                    <a:pt x="180" y="194"/>
                    <a:pt x="180" y="194"/>
                    <a:pt x="180" y="194"/>
                  </a:cubicBezTo>
                  <a:cubicBezTo>
                    <a:pt x="183" y="202"/>
                    <a:pt x="183" y="202"/>
                    <a:pt x="183" y="202"/>
                  </a:cubicBezTo>
                  <a:cubicBezTo>
                    <a:pt x="183" y="204"/>
                    <a:pt x="183" y="204"/>
                    <a:pt x="183" y="204"/>
                  </a:cubicBezTo>
                  <a:cubicBezTo>
                    <a:pt x="186" y="210"/>
                    <a:pt x="186" y="210"/>
                    <a:pt x="186" y="210"/>
                  </a:cubicBezTo>
                  <a:cubicBezTo>
                    <a:pt x="186" y="212"/>
                    <a:pt x="186" y="212"/>
                    <a:pt x="186" y="212"/>
                  </a:cubicBezTo>
                  <a:cubicBezTo>
                    <a:pt x="187" y="213"/>
                    <a:pt x="187" y="213"/>
                    <a:pt x="187" y="213"/>
                  </a:cubicBezTo>
                  <a:cubicBezTo>
                    <a:pt x="190" y="222"/>
                    <a:pt x="190" y="222"/>
                    <a:pt x="190" y="222"/>
                  </a:cubicBezTo>
                  <a:cubicBezTo>
                    <a:pt x="191" y="224"/>
                    <a:pt x="191" y="224"/>
                    <a:pt x="191" y="224"/>
                  </a:cubicBezTo>
                  <a:cubicBezTo>
                    <a:pt x="203" y="257"/>
                    <a:pt x="203" y="257"/>
                    <a:pt x="203" y="257"/>
                  </a:cubicBezTo>
                  <a:cubicBezTo>
                    <a:pt x="204" y="256"/>
                    <a:pt x="204" y="256"/>
                    <a:pt x="204" y="256"/>
                  </a:cubicBezTo>
                  <a:cubicBezTo>
                    <a:pt x="205" y="256"/>
                    <a:pt x="205" y="256"/>
                    <a:pt x="205" y="256"/>
                  </a:cubicBezTo>
                  <a:cubicBezTo>
                    <a:pt x="192" y="222"/>
                    <a:pt x="192" y="222"/>
                    <a:pt x="192" y="222"/>
                  </a:cubicBezTo>
                  <a:cubicBezTo>
                    <a:pt x="191" y="220"/>
                    <a:pt x="191" y="220"/>
                    <a:pt x="191" y="220"/>
                  </a:cubicBezTo>
                  <a:cubicBezTo>
                    <a:pt x="188" y="212"/>
                    <a:pt x="188" y="212"/>
                    <a:pt x="188" y="212"/>
                  </a:cubicBezTo>
                  <a:cubicBezTo>
                    <a:pt x="188" y="211"/>
                    <a:pt x="188" y="211"/>
                    <a:pt x="188" y="211"/>
                  </a:cubicBezTo>
                  <a:cubicBezTo>
                    <a:pt x="187" y="210"/>
                    <a:pt x="187" y="210"/>
                    <a:pt x="187" y="210"/>
                  </a:cubicBezTo>
                  <a:cubicBezTo>
                    <a:pt x="185" y="204"/>
                    <a:pt x="185" y="204"/>
                    <a:pt x="185" y="204"/>
                  </a:cubicBezTo>
                  <a:cubicBezTo>
                    <a:pt x="185" y="202"/>
                    <a:pt x="185" y="202"/>
                    <a:pt x="185" y="202"/>
                  </a:cubicBezTo>
                  <a:cubicBezTo>
                    <a:pt x="180" y="190"/>
                    <a:pt x="180" y="190"/>
                    <a:pt x="180" y="190"/>
                  </a:cubicBezTo>
                  <a:cubicBezTo>
                    <a:pt x="179" y="188"/>
                    <a:pt x="179" y="188"/>
                    <a:pt x="179" y="188"/>
                  </a:cubicBezTo>
                  <a:cubicBezTo>
                    <a:pt x="178" y="185"/>
                    <a:pt x="178" y="185"/>
                    <a:pt x="178" y="185"/>
                  </a:cubicBezTo>
                  <a:moveTo>
                    <a:pt x="22" y="149"/>
                  </a:moveTo>
                  <a:cubicBezTo>
                    <a:pt x="18" y="157"/>
                    <a:pt x="18" y="157"/>
                    <a:pt x="18" y="157"/>
                  </a:cubicBezTo>
                  <a:cubicBezTo>
                    <a:pt x="17" y="159"/>
                    <a:pt x="17" y="159"/>
                    <a:pt x="17" y="159"/>
                  </a:cubicBezTo>
                  <a:cubicBezTo>
                    <a:pt x="3" y="186"/>
                    <a:pt x="3" y="186"/>
                    <a:pt x="3" y="186"/>
                  </a:cubicBezTo>
                  <a:cubicBezTo>
                    <a:pt x="2" y="188"/>
                    <a:pt x="2" y="188"/>
                    <a:pt x="2" y="188"/>
                  </a:cubicBezTo>
                  <a:cubicBezTo>
                    <a:pt x="1" y="191"/>
                    <a:pt x="1" y="191"/>
                    <a:pt x="1" y="191"/>
                  </a:cubicBezTo>
                  <a:cubicBezTo>
                    <a:pt x="0" y="192"/>
                    <a:pt x="0" y="192"/>
                    <a:pt x="0" y="192"/>
                  </a:cubicBezTo>
                  <a:cubicBezTo>
                    <a:pt x="1" y="193"/>
                    <a:pt x="1" y="193"/>
                    <a:pt x="1" y="193"/>
                  </a:cubicBezTo>
                  <a:cubicBezTo>
                    <a:pt x="20" y="209"/>
                    <a:pt x="20" y="209"/>
                    <a:pt x="20" y="209"/>
                  </a:cubicBezTo>
                  <a:cubicBezTo>
                    <a:pt x="20" y="207"/>
                    <a:pt x="20" y="207"/>
                    <a:pt x="20" y="207"/>
                  </a:cubicBezTo>
                  <a:cubicBezTo>
                    <a:pt x="2" y="191"/>
                    <a:pt x="2" y="191"/>
                    <a:pt x="2" y="191"/>
                  </a:cubicBezTo>
                  <a:cubicBezTo>
                    <a:pt x="4" y="188"/>
                    <a:pt x="4" y="188"/>
                    <a:pt x="4" y="188"/>
                  </a:cubicBezTo>
                  <a:cubicBezTo>
                    <a:pt x="5" y="186"/>
                    <a:pt x="5" y="186"/>
                    <a:pt x="5" y="186"/>
                  </a:cubicBezTo>
                  <a:cubicBezTo>
                    <a:pt x="19" y="159"/>
                    <a:pt x="19" y="159"/>
                    <a:pt x="19" y="159"/>
                  </a:cubicBezTo>
                  <a:cubicBezTo>
                    <a:pt x="20" y="157"/>
                    <a:pt x="20" y="157"/>
                    <a:pt x="20" y="157"/>
                  </a:cubicBezTo>
                  <a:cubicBezTo>
                    <a:pt x="23" y="151"/>
                    <a:pt x="23" y="151"/>
                    <a:pt x="23" y="151"/>
                  </a:cubicBezTo>
                  <a:cubicBezTo>
                    <a:pt x="22" y="149"/>
                    <a:pt x="22" y="149"/>
                    <a:pt x="22" y="149"/>
                  </a:cubicBezTo>
                  <a:moveTo>
                    <a:pt x="24" y="146"/>
                  </a:moveTo>
                  <a:cubicBezTo>
                    <a:pt x="23" y="148"/>
                    <a:pt x="23" y="148"/>
                    <a:pt x="23" y="148"/>
                  </a:cubicBezTo>
                  <a:cubicBezTo>
                    <a:pt x="24" y="148"/>
                    <a:pt x="24" y="148"/>
                    <a:pt x="24" y="148"/>
                  </a:cubicBezTo>
                  <a:cubicBezTo>
                    <a:pt x="24" y="146"/>
                    <a:pt x="24" y="146"/>
                    <a:pt x="24" y="146"/>
                  </a:cubicBezTo>
                  <a:moveTo>
                    <a:pt x="28" y="138"/>
                  </a:moveTo>
                  <a:cubicBezTo>
                    <a:pt x="26" y="142"/>
                    <a:pt x="26" y="142"/>
                    <a:pt x="26" y="142"/>
                  </a:cubicBezTo>
                  <a:cubicBezTo>
                    <a:pt x="25" y="147"/>
                    <a:pt x="25" y="147"/>
                    <a:pt x="25" y="147"/>
                  </a:cubicBezTo>
                  <a:cubicBezTo>
                    <a:pt x="29" y="139"/>
                    <a:pt x="29" y="139"/>
                    <a:pt x="29" y="139"/>
                  </a:cubicBezTo>
                  <a:cubicBezTo>
                    <a:pt x="28" y="138"/>
                    <a:pt x="28" y="138"/>
                    <a:pt x="28" y="138"/>
                  </a:cubicBezTo>
                  <a:moveTo>
                    <a:pt x="30" y="134"/>
                  </a:moveTo>
                  <a:cubicBezTo>
                    <a:pt x="29" y="136"/>
                    <a:pt x="29" y="136"/>
                    <a:pt x="29" y="136"/>
                  </a:cubicBezTo>
                  <a:cubicBezTo>
                    <a:pt x="30" y="137"/>
                    <a:pt x="30" y="137"/>
                    <a:pt x="30" y="137"/>
                  </a:cubicBezTo>
                  <a:cubicBezTo>
                    <a:pt x="31" y="137"/>
                    <a:pt x="31" y="137"/>
                    <a:pt x="31" y="137"/>
                  </a:cubicBezTo>
                  <a:cubicBezTo>
                    <a:pt x="30" y="134"/>
                    <a:pt x="30" y="134"/>
                    <a:pt x="30" y="134"/>
                  </a:cubicBezTo>
                  <a:moveTo>
                    <a:pt x="32" y="134"/>
                  </a:moveTo>
                  <a:cubicBezTo>
                    <a:pt x="32" y="134"/>
                    <a:pt x="32" y="134"/>
                    <a:pt x="32" y="134"/>
                  </a:cubicBezTo>
                  <a:cubicBezTo>
                    <a:pt x="32" y="134"/>
                    <a:pt x="32" y="134"/>
                    <a:pt x="32" y="134"/>
                  </a:cubicBezTo>
                  <a:cubicBezTo>
                    <a:pt x="32" y="134"/>
                    <a:pt x="32" y="134"/>
                    <a:pt x="32" y="134"/>
                  </a:cubicBezTo>
                  <a:moveTo>
                    <a:pt x="158" y="131"/>
                  </a:moveTo>
                  <a:cubicBezTo>
                    <a:pt x="157" y="133"/>
                    <a:pt x="157" y="133"/>
                    <a:pt x="157" y="133"/>
                  </a:cubicBezTo>
                  <a:cubicBezTo>
                    <a:pt x="161" y="145"/>
                    <a:pt x="161" y="145"/>
                    <a:pt x="161" y="145"/>
                  </a:cubicBezTo>
                  <a:cubicBezTo>
                    <a:pt x="162" y="147"/>
                    <a:pt x="162" y="147"/>
                    <a:pt x="162" y="147"/>
                  </a:cubicBezTo>
                  <a:cubicBezTo>
                    <a:pt x="163" y="149"/>
                    <a:pt x="163" y="149"/>
                    <a:pt x="163" y="149"/>
                  </a:cubicBezTo>
                  <a:cubicBezTo>
                    <a:pt x="163" y="151"/>
                    <a:pt x="163" y="151"/>
                    <a:pt x="163" y="151"/>
                  </a:cubicBezTo>
                  <a:cubicBezTo>
                    <a:pt x="166" y="157"/>
                    <a:pt x="166" y="157"/>
                    <a:pt x="166" y="157"/>
                  </a:cubicBezTo>
                  <a:cubicBezTo>
                    <a:pt x="167" y="159"/>
                    <a:pt x="167" y="159"/>
                    <a:pt x="167" y="159"/>
                  </a:cubicBezTo>
                  <a:cubicBezTo>
                    <a:pt x="168" y="164"/>
                    <a:pt x="168" y="164"/>
                    <a:pt x="168" y="164"/>
                  </a:cubicBezTo>
                  <a:cubicBezTo>
                    <a:pt x="169" y="166"/>
                    <a:pt x="169" y="166"/>
                    <a:pt x="169" y="166"/>
                  </a:cubicBezTo>
                  <a:cubicBezTo>
                    <a:pt x="174" y="180"/>
                    <a:pt x="174" y="180"/>
                    <a:pt x="174" y="180"/>
                  </a:cubicBezTo>
                  <a:cubicBezTo>
                    <a:pt x="175" y="182"/>
                    <a:pt x="175" y="182"/>
                    <a:pt x="175" y="182"/>
                  </a:cubicBezTo>
                  <a:cubicBezTo>
                    <a:pt x="177" y="186"/>
                    <a:pt x="177" y="186"/>
                    <a:pt x="177" y="186"/>
                  </a:cubicBezTo>
                  <a:cubicBezTo>
                    <a:pt x="176" y="181"/>
                    <a:pt x="176" y="181"/>
                    <a:pt x="176" y="181"/>
                  </a:cubicBezTo>
                  <a:cubicBezTo>
                    <a:pt x="176" y="178"/>
                    <a:pt x="176" y="178"/>
                    <a:pt x="176" y="178"/>
                  </a:cubicBezTo>
                  <a:cubicBezTo>
                    <a:pt x="176" y="178"/>
                    <a:pt x="176" y="178"/>
                    <a:pt x="176" y="178"/>
                  </a:cubicBezTo>
                  <a:cubicBezTo>
                    <a:pt x="171" y="165"/>
                    <a:pt x="171" y="165"/>
                    <a:pt x="171" y="165"/>
                  </a:cubicBezTo>
                  <a:cubicBezTo>
                    <a:pt x="170" y="164"/>
                    <a:pt x="170" y="164"/>
                    <a:pt x="170" y="164"/>
                  </a:cubicBezTo>
                  <a:cubicBezTo>
                    <a:pt x="169" y="160"/>
                    <a:pt x="169" y="160"/>
                    <a:pt x="169" y="160"/>
                  </a:cubicBezTo>
                  <a:cubicBezTo>
                    <a:pt x="168" y="158"/>
                    <a:pt x="168" y="158"/>
                    <a:pt x="168" y="158"/>
                  </a:cubicBezTo>
                  <a:cubicBezTo>
                    <a:pt x="165" y="151"/>
                    <a:pt x="165" y="151"/>
                    <a:pt x="165" y="151"/>
                  </a:cubicBezTo>
                  <a:cubicBezTo>
                    <a:pt x="165" y="149"/>
                    <a:pt x="165" y="149"/>
                    <a:pt x="165" y="149"/>
                  </a:cubicBezTo>
                  <a:cubicBezTo>
                    <a:pt x="163" y="145"/>
                    <a:pt x="163" y="145"/>
                    <a:pt x="163" y="145"/>
                  </a:cubicBezTo>
                  <a:cubicBezTo>
                    <a:pt x="163" y="144"/>
                    <a:pt x="163" y="144"/>
                    <a:pt x="163" y="144"/>
                  </a:cubicBezTo>
                  <a:cubicBezTo>
                    <a:pt x="158" y="131"/>
                    <a:pt x="158" y="131"/>
                    <a:pt x="158" y="131"/>
                  </a:cubicBezTo>
                  <a:moveTo>
                    <a:pt x="53" y="93"/>
                  </a:moveTo>
                  <a:cubicBezTo>
                    <a:pt x="51" y="94"/>
                    <a:pt x="51" y="94"/>
                    <a:pt x="51" y="94"/>
                  </a:cubicBezTo>
                  <a:cubicBezTo>
                    <a:pt x="50" y="95"/>
                    <a:pt x="50" y="95"/>
                    <a:pt x="50" y="95"/>
                  </a:cubicBezTo>
                  <a:cubicBezTo>
                    <a:pt x="32" y="130"/>
                    <a:pt x="32" y="130"/>
                    <a:pt x="32" y="130"/>
                  </a:cubicBezTo>
                  <a:cubicBezTo>
                    <a:pt x="31" y="131"/>
                    <a:pt x="31" y="131"/>
                    <a:pt x="31" y="131"/>
                  </a:cubicBezTo>
                  <a:cubicBezTo>
                    <a:pt x="33" y="133"/>
                    <a:pt x="33" y="133"/>
                    <a:pt x="33" y="133"/>
                  </a:cubicBezTo>
                  <a:cubicBezTo>
                    <a:pt x="33" y="132"/>
                    <a:pt x="33" y="132"/>
                    <a:pt x="33" y="132"/>
                  </a:cubicBezTo>
                  <a:cubicBezTo>
                    <a:pt x="34" y="131"/>
                    <a:pt x="34" y="131"/>
                    <a:pt x="34" y="131"/>
                  </a:cubicBezTo>
                  <a:cubicBezTo>
                    <a:pt x="50" y="99"/>
                    <a:pt x="50" y="99"/>
                    <a:pt x="50" y="99"/>
                  </a:cubicBezTo>
                  <a:cubicBezTo>
                    <a:pt x="52" y="95"/>
                    <a:pt x="52" y="95"/>
                    <a:pt x="52" y="95"/>
                  </a:cubicBezTo>
                  <a:cubicBezTo>
                    <a:pt x="53" y="93"/>
                    <a:pt x="53" y="93"/>
                    <a:pt x="53" y="93"/>
                  </a:cubicBezTo>
                  <a:cubicBezTo>
                    <a:pt x="53" y="93"/>
                    <a:pt x="53" y="93"/>
                    <a:pt x="53" y="93"/>
                  </a:cubicBezTo>
                  <a:moveTo>
                    <a:pt x="142" y="88"/>
                  </a:moveTo>
                  <a:cubicBezTo>
                    <a:pt x="140" y="88"/>
                    <a:pt x="140" y="88"/>
                    <a:pt x="140" y="88"/>
                  </a:cubicBezTo>
                  <a:cubicBezTo>
                    <a:pt x="156" y="131"/>
                    <a:pt x="156" y="131"/>
                    <a:pt x="156" y="131"/>
                  </a:cubicBezTo>
                  <a:cubicBezTo>
                    <a:pt x="157" y="128"/>
                    <a:pt x="157" y="128"/>
                    <a:pt x="157" y="128"/>
                  </a:cubicBezTo>
                  <a:cubicBezTo>
                    <a:pt x="142" y="88"/>
                    <a:pt x="142" y="88"/>
                    <a:pt x="142" y="88"/>
                  </a:cubicBezTo>
                  <a:moveTo>
                    <a:pt x="109" y="1"/>
                  </a:moveTo>
                  <a:cubicBezTo>
                    <a:pt x="109" y="1"/>
                    <a:pt x="108" y="1"/>
                    <a:pt x="108" y="2"/>
                  </a:cubicBezTo>
                  <a:cubicBezTo>
                    <a:pt x="139" y="86"/>
                    <a:pt x="139" y="86"/>
                    <a:pt x="139" y="86"/>
                  </a:cubicBezTo>
                  <a:cubicBezTo>
                    <a:pt x="141" y="86"/>
                    <a:pt x="141" y="86"/>
                    <a:pt x="141" y="86"/>
                  </a:cubicBezTo>
                  <a:cubicBezTo>
                    <a:pt x="109" y="1"/>
                    <a:pt x="109" y="1"/>
                    <a:pt x="109" y="1"/>
                  </a:cubicBezTo>
                  <a:moveTo>
                    <a:pt x="99" y="0"/>
                  </a:moveTo>
                  <a:cubicBezTo>
                    <a:pt x="53" y="89"/>
                    <a:pt x="53" y="89"/>
                    <a:pt x="53" y="89"/>
                  </a:cubicBezTo>
                  <a:cubicBezTo>
                    <a:pt x="52" y="91"/>
                    <a:pt x="52" y="91"/>
                    <a:pt x="52" y="91"/>
                  </a:cubicBezTo>
                  <a:cubicBezTo>
                    <a:pt x="52" y="92"/>
                    <a:pt x="52" y="92"/>
                    <a:pt x="52" y="92"/>
                  </a:cubicBezTo>
                  <a:cubicBezTo>
                    <a:pt x="54" y="92"/>
                    <a:pt x="54" y="92"/>
                    <a:pt x="54" y="92"/>
                  </a:cubicBezTo>
                  <a:cubicBezTo>
                    <a:pt x="54" y="91"/>
                    <a:pt x="54" y="91"/>
                    <a:pt x="54" y="91"/>
                  </a:cubicBezTo>
                  <a:cubicBezTo>
                    <a:pt x="101" y="1"/>
                    <a:pt x="101" y="1"/>
                    <a:pt x="101" y="1"/>
                  </a:cubicBezTo>
                  <a:cubicBezTo>
                    <a:pt x="100" y="1"/>
                    <a:pt x="100" y="1"/>
                    <a:pt x="99"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0" name="Freeform 30"/>
            <p:cNvSpPr>
              <a:spLocks noEditPoints="1"/>
            </p:cNvSpPr>
            <p:nvPr/>
          </p:nvSpPr>
          <p:spPr bwMode="auto">
            <a:xfrm>
              <a:off x="8273567" y="2997459"/>
              <a:ext cx="1127117" cy="946583"/>
            </a:xfrm>
            <a:custGeom>
              <a:avLst/>
              <a:gdLst>
                <a:gd name="T0" fmla="*/ 625 w 630"/>
                <a:gd name="T1" fmla="*/ 546 h 582"/>
                <a:gd name="T2" fmla="*/ 627 w 630"/>
                <a:gd name="T3" fmla="*/ 548 h 582"/>
                <a:gd name="T4" fmla="*/ 575 w 630"/>
                <a:gd name="T5" fmla="*/ 496 h 582"/>
                <a:gd name="T6" fmla="*/ 594 w 630"/>
                <a:gd name="T7" fmla="*/ 579 h 582"/>
                <a:gd name="T8" fmla="*/ 601 w 630"/>
                <a:gd name="T9" fmla="*/ 579 h 582"/>
                <a:gd name="T10" fmla="*/ 613 w 630"/>
                <a:gd name="T11" fmla="*/ 560 h 582"/>
                <a:gd name="T12" fmla="*/ 594 w 630"/>
                <a:gd name="T13" fmla="*/ 572 h 582"/>
                <a:gd name="T14" fmla="*/ 466 w 630"/>
                <a:gd name="T15" fmla="*/ 456 h 582"/>
                <a:gd name="T16" fmla="*/ 469 w 630"/>
                <a:gd name="T17" fmla="*/ 454 h 582"/>
                <a:gd name="T18" fmla="*/ 563 w 630"/>
                <a:gd name="T19" fmla="*/ 494 h 582"/>
                <a:gd name="T20" fmla="*/ 561 w 630"/>
                <a:gd name="T21" fmla="*/ 484 h 582"/>
                <a:gd name="T22" fmla="*/ 497 w 630"/>
                <a:gd name="T23" fmla="*/ 430 h 582"/>
                <a:gd name="T24" fmla="*/ 499 w 630"/>
                <a:gd name="T25" fmla="*/ 432 h 582"/>
                <a:gd name="T26" fmla="*/ 374 w 630"/>
                <a:gd name="T27" fmla="*/ 368 h 582"/>
                <a:gd name="T28" fmla="*/ 445 w 630"/>
                <a:gd name="T29" fmla="*/ 430 h 582"/>
                <a:gd name="T30" fmla="*/ 341 w 630"/>
                <a:gd name="T31" fmla="*/ 330 h 582"/>
                <a:gd name="T32" fmla="*/ 369 w 630"/>
                <a:gd name="T33" fmla="*/ 356 h 582"/>
                <a:gd name="T34" fmla="*/ 372 w 630"/>
                <a:gd name="T35" fmla="*/ 325 h 582"/>
                <a:gd name="T36" fmla="*/ 440 w 630"/>
                <a:gd name="T37" fmla="*/ 385 h 582"/>
                <a:gd name="T38" fmla="*/ 459 w 630"/>
                <a:gd name="T39" fmla="*/ 401 h 582"/>
                <a:gd name="T40" fmla="*/ 459 w 630"/>
                <a:gd name="T41" fmla="*/ 397 h 582"/>
                <a:gd name="T42" fmla="*/ 440 w 630"/>
                <a:gd name="T43" fmla="*/ 380 h 582"/>
                <a:gd name="T44" fmla="*/ 372 w 630"/>
                <a:gd name="T45" fmla="*/ 321 h 582"/>
                <a:gd name="T46" fmla="*/ 367 w 630"/>
                <a:gd name="T47" fmla="*/ 323 h 582"/>
                <a:gd name="T48" fmla="*/ 293 w 630"/>
                <a:gd name="T49" fmla="*/ 283 h 582"/>
                <a:gd name="T50" fmla="*/ 305 w 630"/>
                <a:gd name="T51" fmla="*/ 302 h 582"/>
                <a:gd name="T52" fmla="*/ 312 w 630"/>
                <a:gd name="T53" fmla="*/ 302 h 582"/>
                <a:gd name="T54" fmla="*/ 303 w 630"/>
                <a:gd name="T55" fmla="*/ 259 h 582"/>
                <a:gd name="T56" fmla="*/ 343 w 630"/>
                <a:gd name="T57" fmla="*/ 299 h 582"/>
                <a:gd name="T58" fmla="*/ 343 w 630"/>
                <a:gd name="T59" fmla="*/ 294 h 582"/>
                <a:gd name="T60" fmla="*/ 227 w 630"/>
                <a:gd name="T61" fmla="*/ 226 h 582"/>
                <a:gd name="T62" fmla="*/ 251 w 630"/>
                <a:gd name="T63" fmla="*/ 247 h 582"/>
                <a:gd name="T64" fmla="*/ 291 w 630"/>
                <a:gd name="T65" fmla="*/ 280 h 582"/>
                <a:gd name="T66" fmla="*/ 248 w 630"/>
                <a:gd name="T67" fmla="*/ 240 h 582"/>
                <a:gd name="T68" fmla="*/ 248 w 630"/>
                <a:gd name="T69" fmla="*/ 211 h 582"/>
                <a:gd name="T70" fmla="*/ 263 w 630"/>
                <a:gd name="T71" fmla="*/ 228 h 582"/>
                <a:gd name="T72" fmla="*/ 298 w 630"/>
                <a:gd name="T73" fmla="*/ 261 h 582"/>
                <a:gd name="T74" fmla="*/ 293 w 630"/>
                <a:gd name="T75" fmla="*/ 252 h 582"/>
                <a:gd name="T76" fmla="*/ 248 w 630"/>
                <a:gd name="T77" fmla="*/ 211 h 582"/>
                <a:gd name="T78" fmla="*/ 159 w 630"/>
                <a:gd name="T79" fmla="*/ 157 h 582"/>
                <a:gd name="T80" fmla="*/ 180 w 630"/>
                <a:gd name="T81" fmla="*/ 178 h 582"/>
                <a:gd name="T82" fmla="*/ 180 w 630"/>
                <a:gd name="T83" fmla="*/ 173 h 582"/>
                <a:gd name="T84" fmla="*/ 163 w 630"/>
                <a:gd name="T85" fmla="*/ 157 h 582"/>
                <a:gd name="T86" fmla="*/ 109 w 630"/>
                <a:gd name="T87" fmla="*/ 112 h 582"/>
                <a:gd name="T88" fmla="*/ 125 w 630"/>
                <a:gd name="T89" fmla="*/ 126 h 582"/>
                <a:gd name="T90" fmla="*/ 116 w 630"/>
                <a:gd name="T91" fmla="*/ 112 h 582"/>
                <a:gd name="T92" fmla="*/ 118 w 630"/>
                <a:gd name="T93" fmla="*/ 97 h 582"/>
                <a:gd name="T94" fmla="*/ 173 w 630"/>
                <a:gd name="T95" fmla="*/ 152 h 582"/>
                <a:gd name="T96" fmla="*/ 185 w 630"/>
                <a:gd name="T97" fmla="*/ 162 h 582"/>
                <a:gd name="T98" fmla="*/ 189 w 630"/>
                <a:gd name="T99" fmla="*/ 159 h 582"/>
                <a:gd name="T100" fmla="*/ 173 w 630"/>
                <a:gd name="T101" fmla="*/ 147 h 582"/>
                <a:gd name="T102" fmla="*/ 118 w 630"/>
                <a:gd name="T103" fmla="*/ 97 h 582"/>
                <a:gd name="T104" fmla="*/ 114 w 630"/>
                <a:gd name="T105" fmla="*/ 100 h 582"/>
                <a:gd name="T106" fmla="*/ 111 w 630"/>
                <a:gd name="T107" fmla="*/ 90 h 582"/>
                <a:gd name="T108" fmla="*/ 104 w 630"/>
                <a:gd name="T109" fmla="*/ 107 h 582"/>
                <a:gd name="T110" fmla="*/ 45 w 630"/>
                <a:gd name="T111" fmla="*/ 33 h 582"/>
                <a:gd name="T112" fmla="*/ 106 w 630"/>
                <a:gd name="T113" fmla="*/ 88 h 582"/>
                <a:gd name="T114" fmla="*/ 0 w 630"/>
                <a:gd name="T115" fmla="*/ 7 h 582"/>
                <a:gd name="T116" fmla="*/ 35 w 630"/>
                <a:gd name="T117" fmla="*/ 40 h 582"/>
                <a:gd name="T118" fmla="*/ 9 w 630"/>
                <a:gd name="T119" fmla="*/ 10 h 582"/>
                <a:gd name="T120" fmla="*/ 14 w 630"/>
                <a:gd name="T121" fmla="*/ 12 h 582"/>
                <a:gd name="T122" fmla="*/ 16 w 630"/>
                <a:gd name="T123" fmla="*/ 7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0" h="582">
                  <a:moveTo>
                    <a:pt x="575" y="496"/>
                  </a:moveTo>
                  <a:lnTo>
                    <a:pt x="585" y="513"/>
                  </a:lnTo>
                  <a:lnTo>
                    <a:pt x="625" y="546"/>
                  </a:lnTo>
                  <a:lnTo>
                    <a:pt x="615" y="556"/>
                  </a:lnTo>
                  <a:lnTo>
                    <a:pt x="618" y="560"/>
                  </a:lnTo>
                  <a:lnTo>
                    <a:pt x="627" y="548"/>
                  </a:lnTo>
                  <a:lnTo>
                    <a:pt x="630" y="546"/>
                  </a:lnTo>
                  <a:lnTo>
                    <a:pt x="627" y="544"/>
                  </a:lnTo>
                  <a:lnTo>
                    <a:pt x="575" y="496"/>
                  </a:lnTo>
                  <a:close/>
                  <a:moveTo>
                    <a:pt x="473" y="458"/>
                  </a:moveTo>
                  <a:lnTo>
                    <a:pt x="471" y="461"/>
                  </a:lnTo>
                  <a:lnTo>
                    <a:pt x="594" y="579"/>
                  </a:lnTo>
                  <a:lnTo>
                    <a:pt x="596" y="582"/>
                  </a:lnTo>
                  <a:lnTo>
                    <a:pt x="596" y="582"/>
                  </a:lnTo>
                  <a:lnTo>
                    <a:pt x="601" y="579"/>
                  </a:lnTo>
                  <a:lnTo>
                    <a:pt x="601" y="579"/>
                  </a:lnTo>
                  <a:lnTo>
                    <a:pt x="615" y="563"/>
                  </a:lnTo>
                  <a:lnTo>
                    <a:pt x="613" y="560"/>
                  </a:lnTo>
                  <a:lnTo>
                    <a:pt x="599" y="575"/>
                  </a:lnTo>
                  <a:lnTo>
                    <a:pt x="596" y="577"/>
                  </a:lnTo>
                  <a:lnTo>
                    <a:pt x="594" y="572"/>
                  </a:lnTo>
                  <a:lnTo>
                    <a:pt x="473" y="458"/>
                  </a:lnTo>
                  <a:close/>
                  <a:moveTo>
                    <a:pt x="469" y="454"/>
                  </a:moveTo>
                  <a:lnTo>
                    <a:pt x="466" y="456"/>
                  </a:lnTo>
                  <a:lnTo>
                    <a:pt x="466" y="456"/>
                  </a:lnTo>
                  <a:lnTo>
                    <a:pt x="471" y="454"/>
                  </a:lnTo>
                  <a:lnTo>
                    <a:pt x="469" y="454"/>
                  </a:lnTo>
                  <a:close/>
                  <a:moveTo>
                    <a:pt x="502" y="435"/>
                  </a:moveTo>
                  <a:lnTo>
                    <a:pt x="499" y="437"/>
                  </a:lnTo>
                  <a:lnTo>
                    <a:pt x="563" y="494"/>
                  </a:lnTo>
                  <a:lnTo>
                    <a:pt x="570" y="499"/>
                  </a:lnTo>
                  <a:lnTo>
                    <a:pt x="570" y="501"/>
                  </a:lnTo>
                  <a:lnTo>
                    <a:pt x="561" y="484"/>
                  </a:lnTo>
                  <a:lnTo>
                    <a:pt x="561" y="484"/>
                  </a:lnTo>
                  <a:lnTo>
                    <a:pt x="502" y="435"/>
                  </a:lnTo>
                  <a:close/>
                  <a:moveTo>
                    <a:pt x="497" y="430"/>
                  </a:moveTo>
                  <a:lnTo>
                    <a:pt x="495" y="432"/>
                  </a:lnTo>
                  <a:lnTo>
                    <a:pt x="495" y="435"/>
                  </a:lnTo>
                  <a:lnTo>
                    <a:pt x="499" y="432"/>
                  </a:lnTo>
                  <a:lnTo>
                    <a:pt x="497" y="430"/>
                  </a:lnTo>
                  <a:close/>
                  <a:moveTo>
                    <a:pt x="374" y="361"/>
                  </a:moveTo>
                  <a:lnTo>
                    <a:pt x="374" y="368"/>
                  </a:lnTo>
                  <a:lnTo>
                    <a:pt x="461" y="451"/>
                  </a:lnTo>
                  <a:lnTo>
                    <a:pt x="466" y="449"/>
                  </a:lnTo>
                  <a:lnTo>
                    <a:pt x="445" y="430"/>
                  </a:lnTo>
                  <a:lnTo>
                    <a:pt x="443" y="427"/>
                  </a:lnTo>
                  <a:lnTo>
                    <a:pt x="374" y="361"/>
                  </a:lnTo>
                  <a:close/>
                  <a:moveTo>
                    <a:pt x="341" y="330"/>
                  </a:moveTo>
                  <a:lnTo>
                    <a:pt x="341" y="335"/>
                  </a:lnTo>
                  <a:lnTo>
                    <a:pt x="369" y="363"/>
                  </a:lnTo>
                  <a:lnTo>
                    <a:pt x="369" y="356"/>
                  </a:lnTo>
                  <a:lnTo>
                    <a:pt x="341" y="330"/>
                  </a:lnTo>
                  <a:close/>
                  <a:moveTo>
                    <a:pt x="372" y="321"/>
                  </a:moveTo>
                  <a:lnTo>
                    <a:pt x="372" y="325"/>
                  </a:lnTo>
                  <a:lnTo>
                    <a:pt x="386" y="340"/>
                  </a:lnTo>
                  <a:lnTo>
                    <a:pt x="390" y="342"/>
                  </a:lnTo>
                  <a:lnTo>
                    <a:pt x="440" y="385"/>
                  </a:lnTo>
                  <a:lnTo>
                    <a:pt x="445" y="389"/>
                  </a:lnTo>
                  <a:lnTo>
                    <a:pt x="454" y="399"/>
                  </a:lnTo>
                  <a:lnTo>
                    <a:pt x="459" y="401"/>
                  </a:lnTo>
                  <a:lnTo>
                    <a:pt x="490" y="430"/>
                  </a:lnTo>
                  <a:lnTo>
                    <a:pt x="495" y="427"/>
                  </a:lnTo>
                  <a:lnTo>
                    <a:pt x="459" y="397"/>
                  </a:lnTo>
                  <a:lnTo>
                    <a:pt x="457" y="394"/>
                  </a:lnTo>
                  <a:lnTo>
                    <a:pt x="445" y="382"/>
                  </a:lnTo>
                  <a:lnTo>
                    <a:pt x="440" y="380"/>
                  </a:lnTo>
                  <a:lnTo>
                    <a:pt x="395" y="340"/>
                  </a:lnTo>
                  <a:lnTo>
                    <a:pt x="388" y="335"/>
                  </a:lnTo>
                  <a:lnTo>
                    <a:pt x="372" y="321"/>
                  </a:lnTo>
                  <a:close/>
                  <a:moveTo>
                    <a:pt x="350" y="302"/>
                  </a:moveTo>
                  <a:lnTo>
                    <a:pt x="350" y="306"/>
                  </a:lnTo>
                  <a:lnTo>
                    <a:pt x="367" y="323"/>
                  </a:lnTo>
                  <a:lnTo>
                    <a:pt x="367" y="316"/>
                  </a:lnTo>
                  <a:lnTo>
                    <a:pt x="350" y="302"/>
                  </a:lnTo>
                  <a:close/>
                  <a:moveTo>
                    <a:pt x="293" y="283"/>
                  </a:moveTo>
                  <a:lnTo>
                    <a:pt x="291" y="287"/>
                  </a:lnTo>
                  <a:lnTo>
                    <a:pt x="303" y="297"/>
                  </a:lnTo>
                  <a:lnTo>
                    <a:pt x="305" y="302"/>
                  </a:lnTo>
                  <a:lnTo>
                    <a:pt x="336" y="330"/>
                  </a:lnTo>
                  <a:lnTo>
                    <a:pt x="338" y="325"/>
                  </a:lnTo>
                  <a:lnTo>
                    <a:pt x="312" y="302"/>
                  </a:lnTo>
                  <a:lnTo>
                    <a:pt x="308" y="297"/>
                  </a:lnTo>
                  <a:lnTo>
                    <a:pt x="293" y="283"/>
                  </a:lnTo>
                  <a:close/>
                  <a:moveTo>
                    <a:pt x="303" y="259"/>
                  </a:moveTo>
                  <a:lnTo>
                    <a:pt x="301" y="264"/>
                  </a:lnTo>
                  <a:lnTo>
                    <a:pt x="338" y="294"/>
                  </a:lnTo>
                  <a:lnTo>
                    <a:pt x="343" y="299"/>
                  </a:lnTo>
                  <a:lnTo>
                    <a:pt x="346" y="304"/>
                  </a:lnTo>
                  <a:lnTo>
                    <a:pt x="348" y="299"/>
                  </a:lnTo>
                  <a:lnTo>
                    <a:pt x="343" y="294"/>
                  </a:lnTo>
                  <a:lnTo>
                    <a:pt x="303" y="259"/>
                  </a:lnTo>
                  <a:close/>
                  <a:moveTo>
                    <a:pt x="232" y="223"/>
                  </a:moveTo>
                  <a:lnTo>
                    <a:pt x="227" y="226"/>
                  </a:lnTo>
                  <a:lnTo>
                    <a:pt x="244" y="240"/>
                  </a:lnTo>
                  <a:lnTo>
                    <a:pt x="246" y="245"/>
                  </a:lnTo>
                  <a:lnTo>
                    <a:pt x="251" y="247"/>
                  </a:lnTo>
                  <a:lnTo>
                    <a:pt x="256" y="252"/>
                  </a:lnTo>
                  <a:lnTo>
                    <a:pt x="289" y="285"/>
                  </a:lnTo>
                  <a:lnTo>
                    <a:pt x="291" y="280"/>
                  </a:lnTo>
                  <a:lnTo>
                    <a:pt x="263" y="254"/>
                  </a:lnTo>
                  <a:lnTo>
                    <a:pt x="258" y="249"/>
                  </a:lnTo>
                  <a:lnTo>
                    <a:pt x="248" y="240"/>
                  </a:lnTo>
                  <a:lnTo>
                    <a:pt x="246" y="238"/>
                  </a:lnTo>
                  <a:lnTo>
                    <a:pt x="232" y="223"/>
                  </a:lnTo>
                  <a:close/>
                  <a:moveTo>
                    <a:pt x="248" y="211"/>
                  </a:moveTo>
                  <a:lnTo>
                    <a:pt x="244" y="214"/>
                  </a:lnTo>
                  <a:lnTo>
                    <a:pt x="258" y="226"/>
                  </a:lnTo>
                  <a:lnTo>
                    <a:pt x="263" y="228"/>
                  </a:lnTo>
                  <a:lnTo>
                    <a:pt x="286" y="252"/>
                  </a:lnTo>
                  <a:lnTo>
                    <a:pt x="293" y="256"/>
                  </a:lnTo>
                  <a:lnTo>
                    <a:pt x="298" y="261"/>
                  </a:lnTo>
                  <a:lnTo>
                    <a:pt x="301" y="256"/>
                  </a:lnTo>
                  <a:lnTo>
                    <a:pt x="301" y="256"/>
                  </a:lnTo>
                  <a:lnTo>
                    <a:pt x="293" y="252"/>
                  </a:lnTo>
                  <a:lnTo>
                    <a:pt x="265" y="226"/>
                  </a:lnTo>
                  <a:lnTo>
                    <a:pt x="260" y="223"/>
                  </a:lnTo>
                  <a:lnTo>
                    <a:pt x="248" y="211"/>
                  </a:lnTo>
                  <a:close/>
                  <a:moveTo>
                    <a:pt x="128" y="124"/>
                  </a:moveTo>
                  <a:lnTo>
                    <a:pt x="132" y="133"/>
                  </a:lnTo>
                  <a:lnTo>
                    <a:pt x="159" y="157"/>
                  </a:lnTo>
                  <a:lnTo>
                    <a:pt x="161" y="162"/>
                  </a:lnTo>
                  <a:lnTo>
                    <a:pt x="175" y="176"/>
                  </a:lnTo>
                  <a:lnTo>
                    <a:pt x="180" y="178"/>
                  </a:lnTo>
                  <a:lnTo>
                    <a:pt x="225" y="223"/>
                  </a:lnTo>
                  <a:lnTo>
                    <a:pt x="227" y="221"/>
                  </a:lnTo>
                  <a:lnTo>
                    <a:pt x="180" y="173"/>
                  </a:lnTo>
                  <a:lnTo>
                    <a:pt x="175" y="169"/>
                  </a:lnTo>
                  <a:lnTo>
                    <a:pt x="168" y="162"/>
                  </a:lnTo>
                  <a:lnTo>
                    <a:pt x="163" y="157"/>
                  </a:lnTo>
                  <a:lnTo>
                    <a:pt x="128" y="124"/>
                  </a:lnTo>
                  <a:close/>
                  <a:moveTo>
                    <a:pt x="109" y="105"/>
                  </a:moveTo>
                  <a:lnTo>
                    <a:pt x="109" y="112"/>
                  </a:lnTo>
                  <a:lnTo>
                    <a:pt x="114" y="116"/>
                  </a:lnTo>
                  <a:lnTo>
                    <a:pt x="116" y="119"/>
                  </a:lnTo>
                  <a:lnTo>
                    <a:pt x="125" y="126"/>
                  </a:lnTo>
                  <a:lnTo>
                    <a:pt x="121" y="116"/>
                  </a:lnTo>
                  <a:lnTo>
                    <a:pt x="118" y="114"/>
                  </a:lnTo>
                  <a:lnTo>
                    <a:pt x="116" y="112"/>
                  </a:lnTo>
                  <a:lnTo>
                    <a:pt x="111" y="107"/>
                  </a:lnTo>
                  <a:lnTo>
                    <a:pt x="109" y="105"/>
                  </a:lnTo>
                  <a:close/>
                  <a:moveTo>
                    <a:pt x="118" y="97"/>
                  </a:moveTo>
                  <a:lnTo>
                    <a:pt x="123" y="107"/>
                  </a:lnTo>
                  <a:lnTo>
                    <a:pt x="123" y="107"/>
                  </a:lnTo>
                  <a:lnTo>
                    <a:pt x="173" y="152"/>
                  </a:lnTo>
                  <a:lnTo>
                    <a:pt x="177" y="157"/>
                  </a:lnTo>
                  <a:lnTo>
                    <a:pt x="180" y="157"/>
                  </a:lnTo>
                  <a:lnTo>
                    <a:pt x="185" y="162"/>
                  </a:lnTo>
                  <a:lnTo>
                    <a:pt x="241" y="211"/>
                  </a:lnTo>
                  <a:lnTo>
                    <a:pt x="246" y="209"/>
                  </a:lnTo>
                  <a:lnTo>
                    <a:pt x="189" y="159"/>
                  </a:lnTo>
                  <a:lnTo>
                    <a:pt x="185" y="157"/>
                  </a:lnTo>
                  <a:lnTo>
                    <a:pt x="177" y="150"/>
                  </a:lnTo>
                  <a:lnTo>
                    <a:pt x="173" y="147"/>
                  </a:lnTo>
                  <a:lnTo>
                    <a:pt x="125" y="105"/>
                  </a:lnTo>
                  <a:lnTo>
                    <a:pt x="121" y="100"/>
                  </a:lnTo>
                  <a:lnTo>
                    <a:pt x="118" y="97"/>
                  </a:lnTo>
                  <a:close/>
                  <a:moveTo>
                    <a:pt x="111" y="90"/>
                  </a:moveTo>
                  <a:lnTo>
                    <a:pt x="109" y="95"/>
                  </a:lnTo>
                  <a:lnTo>
                    <a:pt x="114" y="100"/>
                  </a:lnTo>
                  <a:lnTo>
                    <a:pt x="116" y="100"/>
                  </a:lnTo>
                  <a:lnTo>
                    <a:pt x="111" y="93"/>
                  </a:lnTo>
                  <a:lnTo>
                    <a:pt x="111" y="90"/>
                  </a:lnTo>
                  <a:close/>
                  <a:moveTo>
                    <a:pt x="40" y="38"/>
                  </a:moveTo>
                  <a:lnTo>
                    <a:pt x="38" y="43"/>
                  </a:lnTo>
                  <a:lnTo>
                    <a:pt x="104" y="107"/>
                  </a:lnTo>
                  <a:lnTo>
                    <a:pt x="104" y="102"/>
                  </a:lnTo>
                  <a:lnTo>
                    <a:pt x="40" y="38"/>
                  </a:lnTo>
                  <a:close/>
                  <a:moveTo>
                    <a:pt x="45" y="33"/>
                  </a:moveTo>
                  <a:lnTo>
                    <a:pt x="43" y="36"/>
                  </a:lnTo>
                  <a:lnTo>
                    <a:pt x="106" y="93"/>
                  </a:lnTo>
                  <a:lnTo>
                    <a:pt x="106" y="88"/>
                  </a:lnTo>
                  <a:lnTo>
                    <a:pt x="45" y="33"/>
                  </a:lnTo>
                  <a:close/>
                  <a:moveTo>
                    <a:pt x="7" y="0"/>
                  </a:moveTo>
                  <a:lnTo>
                    <a:pt x="0" y="7"/>
                  </a:lnTo>
                  <a:lnTo>
                    <a:pt x="7" y="14"/>
                  </a:lnTo>
                  <a:lnTo>
                    <a:pt x="12" y="17"/>
                  </a:lnTo>
                  <a:lnTo>
                    <a:pt x="35" y="40"/>
                  </a:lnTo>
                  <a:lnTo>
                    <a:pt x="38" y="36"/>
                  </a:lnTo>
                  <a:lnTo>
                    <a:pt x="14" y="12"/>
                  </a:lnTo>
                  <a:lnTo>
                    <a:pt x="9" y="10"/>
                  </a:lnTo>
                  <a:lnTo>
                    <a:pt x="5" y="2"/>
                  </a:lnTo>
                  <a:lnTo>
                    <a:pt x="9" y="10"/>
                  </a:lnTo>
                  <a:lnTo>
                    <a:pt x="14" y="12"/>
                  </a:lnTo>
                  <a:lnTo>
                    <a:pt x="38" y="33"/>
                  </a:lnTo>
                  <a:lnTo>
                    <a:pt x="40" y="31"/>
                  </a:lnTo>
                  <a:lnTo>
                    <a:pt x="16" y="7"/>
                  </a:lnTo>
                  <a:lnTo>
                    <a:pt x="12" y="5"/>
                  </a:lnTo>
                  <a:lnTo>
                    <a:pt x="7"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1" name="Freeform 31"/>
            <p:cNvSpPr>
              <a:spLocks noEditPoints="1"/>
            </p:cNvSpPr>
            <p:nvPr/>
          </p:nvSpPr>
          <p:spPr bwMode="auto">
            <a:xfrm>
              <a:off x="8273567" y="2997459"/>
              <a:ext cx="1127117" cy="946583"/>
            </a:xfrm>
            <a:custGeom>
              <a:avLst/>
              <a:gdLst>
                <a:gd name="T0" fmla="*/ 625 w 630"/>
                <a:gd name="T1" fmla="*/ 546 h 582"/>
                <a:gd name="T2" fmla="*/ 627 w 630"/>
                <a:gd name="T3" fmla="*/ 548 h 582"/>
                <a:gd name="T4" fmla="*/ 575 w 630"/>
                <a:gd name="T5" fmla="*/ 496 h 582"/>
                <a:gd name="T6" fmla="*/ 594 w 630"/>
                <a:gd name="T7" fmla="*/ 579 h 582"/>
                <a:gd name="T8" fmla="*/ 601 w 630"/>
                <a:gd name="T9" fmla="*/ 579 h 582"/>
                <a:gd name="T10" fmla="*/ 613 w 630"/>
                <a:gd name="T11" fmla="*/ 560 h 582"/>
                <a:gd name="T12" fmla="*/ 594 w 630"/>
                <a:gd name="T13" fmla="*/ 572 h 582"/>
                <a:gd name="T14" fmla="*/ 466 w 630"/>
                <a:gd name="T15" fmla="*/ 456 h 582"/>
                <a:gd name="T16" fmla="*/ 469 w 630"/>
                <a:gd name="T17" fmla="*/ 454 h 582"/>
                <a:gd name="T18" fmla="*/ 563 w 630"/>
                <a:gd name="T19" fmla="*/ 494 h 582"/>
                <a:gd name="T20" fmla="*/ 561 w 630"/>
                <a:gd name="T21" fmla="*/ 484 h 582"/>
                <a:gd name="T22" fmla="*/ 497 w 630"/>
                <a:gd name="T23" fmla="*/ 430 h 582"/>
                <a:gd name="T24" fmla="*/ 499 w 630"/>
                <a:gd name="T25" fmla="*/ 432 h 582"/>
                <a:gd name="T26" fmla="*/ 374 w 630"/>
                <a:gd name="T27" fmla="*/ 368 h 582"/>
                <a:gd name="T28" fmla="*/ 445 w 630"/>
                <a:gd name="T29" fmla="*/ 430 h 582"/>
                <a:gd name="T30" fmla="*/ 341 w 630"/>
                <a:gd name="T31" fmla="*/ 330 h 582"/>
                <a:gd name="T32" fmla="*/ 369 w 630"/>
                <a:gd name="T33" fmla="*/ 356 h 582"/>
                <a:gd name="T34" fmla="*/ 372 w 630"/>
                <a:gd name="T35" fmla="*/ 325 h 582"/>
                <a:gd name="T36" fmla="*/ 440 w 630"/>
                <a:gd name="T37" fmla="*/ 385 h 582"/>
                <a:gd name="T38" fmla="*/ 459 w 630"/>
                <a:gd name="T39" fmla="*/ 401 h 582"/>
                <a:gd name="T40" fmla="*/ 459 w 630"/>
                <a:gd name="T41" fmla="*/ 397 h 582"/>
                <a:gd name="T42" fmla="*/ 440 w 630"/>
                <a:gd name="T43" fmla="*/ 380 h 582"/>
                <a:gd name="T44" fmla="*/ 372 w 630"/>
                <a:gd name="T45" fmla="*/ 321 h 582"/>
                <a:gd name="T46" fmla="*/ 367 w 630"/>
                <a:gd name="T47" fmla="*/ 323 h 582"/>
                <a:gd name="T48" fmla="*/ 293 w 630"/>
                <a:gd name="T49" fmla="*/ 283 h 582"/>
                <a:gd name="T50" fmla="*/ 305 w 630"/>
                <a:gd name="T51" fmla="*/ 302 h 582"/>
                <a:gd name="T52" fmla="*/ 312 w 630"/>
                <a:gd name="T53" fmla="*/ 302 h 582"/>
                <a:gd name="T54" fmla="*/ 303 w 630"/>
                <a:gd name="T55" fmla="*/ 259 h 582"/>
                <a:gd name="T56" fmla="*/ 343 w 630"/>
                <a:gd name="T57" fmla="*/ 299 h 582"/>
                <a:gd name="T58" fmla="*/ 343 w 630"/>
                <a:gd name="T59" fmla="*/ 294 h 582"/>
                <a:gd name="T60" fmla="*/ 227 w 630"/>
                <a:gd name="T61" fmla="*/ 226 h 582"/>
                <a:gd name="T62" fmla="*/ 251 w 630"/>
                <a:gd name="T63" fmla="*/ 247 h 582"/>
                <a:gd name="T64" fmla="*/ 291 w 630"/>
                <a:gd name="T65" fmla="*/ 280 h 582"/>
                <a:gd name="T66" fmla="*/ 248 w 630"/>
                <a:gd name="T67" fmla="*/ 240 h 582"/>
                <a:gd name="T68" fmla="*/ 248 w 630"/>
                <a:gd name="T69" fmla="*/ 211 h 582"/>
                <a:gd name="T70" fmla="*/ 263 w 630"/>
                <a:gd name="T71" fmla="*/ 228 h 582"/>
                <a:gd name="T72" fmla="*/ 298 w 630"/>
                <a:gd name="T73" fmla="*/ 261 h 582"/>
                <a:gd name="T74" fmla="*/ 293 w 630"/>
                <a:gd name="T75" fmla="*/ 252 h 582"/>
                <a:gd name="T76" fmla="*/ 248 w 630"/>
                <a:gd name="T77" fmla="*/ 211 h 582"/>
                <a:gd name="T78" fmla="*/ 159 w 630"/>
                <a:gd name="T79" fmla="*/ 157 h 582"/>
                <a:gd name="T80" fmla="*/ 180 w 630"/>
                <a:gd name="T81" fmla="*/ 178 h 582"/>
                <a:gd name="T82" fmla="*/ 180 w 630"/>
                <a:gd name="T83" fmla="*/ 173 h 582"/>
                <a:gd name="T84" fmla="*/ 163 w 630"/>
                <a:gd name="T85" fmla="*/ 157 h 582"/>
                <a:gd name="T86" fmla="*/ 109 w 630"/>
                <a:gd name="T87" fmla="*/ 112 h 582"/>
                <a:gd name="T88" fmla="*/ 125 w 630"/>
                <a:gd name="T89" fmla="*/ 126 h 582"/>
                <a:gd name="T90" fmla="*/ 116 w 630"/>
                <a:gd name="T91" fmla="*/ 112 h 582"/>
                <a:gd name="T92" fmla="*/ 118 w 630"/>
                <a:gd name="T93" fmla="*/ 97 h 582"/>
                <a:gd name="T94" fmla="*/ 173 w 630"/>
                <a:gd name="T95" fmla="*/ 152 h 582"/>
                <a:gd name="T96" fmla="*/ 185 w 630"/>
                <a:gd name="T97" fmla="*/ 162 h 582"/>
                <a:gd name="T98" fmla="*/ 189 w 630"/>
                <a:gd name="T99" fmla="*/ 159 h 582"/>
                <a:gd name="T100" fmla="*/ 173 w 630"/>
                <a:gd name="T101" fmla="*/ 147 h 582"/>
                <a:gd name="T102" fmla="*/ 118 w 630"/>
                <a:gd name="T103" fmla="*/ 97 h 582"/>
                <a:gd name="T104" fmla="*/ 114 w 630"/>
                <a:gd name="T105" fmla="*/ 100 h 582"/>
                <a:gd name="T106" fmla="*/ 111 w 630"/>
                <a:gd name="T107" fmla="*/ 90 h 582"/>
                <a:gd name="T108" fmla="*/ 104 w 630"/>
                <a:gd name="T109" fmla="*/ 107 h 582"/>
                <a:gd name="T110" fmla="*/ 45 w 630"/>
                <a:gd name="T111" fmla="*/ 33 h 582"/>
                <a:gd name="T112" fmla="*/ 106 w 630"/>
                <a:gd name="T113" fmla="*/ 88 h 582"/>
                <a:gd name="T114" fmla="*/ 0 w 630"/>
                <a:gd name="T115" fmla="*/ 7 h 582"/>
                <a:gd name="T116" fmla="*/ 35 w 630"/>
                <a:gd name="T117" fmla="*/ 40 h 582"/>
                <a:gd name="T118" fmla="*/ 9 w 630"/>
                <a:gd name="T119" fmla="*/ 10 h 582"/>
                <a:gd name="T120" fmla="*/ 14 w 630"/>
                <a:gd name="T121" fmla="*/ 12 h 582"/>
                <a:gd name="T122" fmla="*/ 16 w 630"/>
                <a:gd name="T123" fmla="*/ 7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0" h="582">
                  <a:moveTo>
                    <a:pt x="575" y="496"/>
                  </a:moveTo>
                  <a:lnTo>
                    <a:pt x="585" y="513"/>
                  </a:lnTo>
                  <a:lnTo>
                    <a:pt x="625" y="546"/>
                  </a:lnTo>
                  <a:lnTo>
                    <a:pt x="615" y="556"/>
                  </a:lnTo>
                  <a:lnTo>
                    <a:pt x="618" y="560"/>
                  </a:lnTo>
                  <a:lnTo>
                    <a:pt x="627" y="548"/>
                  </a:lnTo>
                  <a:lnTo>
                    <a:pt x="630" y="546"/>
                  </a:lnTo>
                  <a:lnTo>
                    <a:pt x="627" y="544"/>
                  </a:lnTo>
                  <a:lnTo>
                    <a:pt x="575" y="496"/>
                  </a:lnTo>
                  <a:moveTo>
                    <a:pt x="473" y="458"/>
                  </a:moveTo>
                  <a:lnTo>
                    <a:pt x="471" y="461"/>
                  </a:lnTo>
                  <a:lnTo>
                    <a:pt x="594" y="579"/>
                  </a:lnTo>
                  <a:lnTo>
                    <a:pt x="596" y="582"/>
                  </a:lnTo>
                  <a:lnTo>
                    <a:pt x="596" y="582"/>
                  </a:lnTo>
                  <a:lnTo>
                    <a:pt x="601" y="579"/>
                  </a:lnTo>
                  <a:lnTo>
                    <a:pt x="601" y="579"/>
                  </a:lnTo>
                  <a:lnTo>
                    <a:pt x="615" y="563"/>
                  </a:lnTo>
                  <a:lnTo>
                    <a:pt x="613" y="560"/>
                  </a:lnTo>
                  <a:lnTo>
                    <a:pt x="599" y="575"/>
                  </a:lnTo>
                  <a:lnTo>
                    <a:pt x="596" y="577"/>
                  </a:lnTo>
                  <a:lnTo>
                    <a:pt x="594" y="572"/>
                  </a:lnTo>
                  <a:lnTo>
                    <a:pt x="473" y="458"/>
                  </a:lnTo>
                  <a:moveTo>
                    <a:pt x="469" y="454"/>
                  </a:moveTo>
                  <a:lnTo>
                    <a:pt x="466" y="456"/>
                  </a:lnTo>
                  <a:lnTo>
                    <a:pt x="466" y="456"/>
                  </a:lnTo>
                  <a:lnTo>
                    <a:pt x="471" y="454"/>
                  </a:lnTo>
                  <a:lnTo>
                    <a:pt x="469" y="454"/>
                  </a:lnTo>
                  <a:moveTo>
                    <a:pt x="502" y="435"/>
                  </a:moveTo>
                  <a:lnTo>
                    <a:pt x="499" y="437"/>
                  </a:lnTo>
                  <a:lnTo>
                    <a:pt x="563" y="494"/>
                  </a:lnTo>
                  <a:lnTo>
                    <a:pt x="570" y="499"/>
                  </a:lnTo>
                  <a:lnTo>
                    <a:pt x="570" y="501"/>
                  </a:lnTo>
                  <a:lnTo>
                    <a:pt x="561" y="484"/>
                  </a:lnTo>
                  <a:lnTo>
                    <a:pt x="561" y="484"/>
                  </a:lnTo>
                  <a:lnTo>
                    <a:pt x="502" y="435"/>
                  </a:lnTo>
                  <a:moveTo>
                    <a:pt x="497" y="430"/>
                  </a:moveTo>
                  <a:lnTo>
                    <a:pt x="495" y="432"/>
                  </a:lnTo>
                  <a:lnTo>
                    <a:pt x="495" y="435"/>
                  </a:lnTo>
                  <a:lnTo>
                    <a:pt x="499" y="432"/>
                  </a:lnTo>
                  <a:lnTo>
                    <a:pt x="497" y="430"/>
                  </a:lnTo>
                  <a:moveTo>
                    <a:pt x="374" y="361"/>
                  </a:moveTo>
                  <a:lnTo>
                    <a:pt x="374" y="368"/>
                  </a:lnTo>
                  <a:lnTo>
                    <a:pt x="461" y="451"/>
                  </a:lnTo>
                  <a:lnTo>
                    <a:pt x="466" y="449"/>
                  </a:lnTo>
                  <a:lnTo>
                    <a:pt x="445" y="430"/>
                  </a:lnTo>
                  <a:lnTo>
                    <a:pt x="443" y="427"/>
                  </a:lnTo>
                  <a:lnTo>
                    <a:pt x="374" y="361"/>
                  </a:lnTo>
                  <a:moveTo>
                    <a:pt x="341" y="330"/>
                  </a:moveTo>
                  <a:lnTo>
                    <a:pt x="341" y="335"/>
                  </a:lnTo>
                  <a:lnTo>
                    <a:pt x="369" y="363"/>
                  </a:lnTo>
                  <a:lnTo>
                    <a:pt x="369" y="356"/>
                  </a:lnTo>
                  <a:lnTo>
                    <a:pt x="341" y="330"/>
                  </a:lnTo>
                  <a:moveTo>
                    <a:pt x="372" y="321"/>
                  </a:moveTo>
                  <a:lnTo>
                    <a:pt x="372" y="325"/>
                  </a:lnTo>
                  <a:lnTo>
                    <a:pt x="386" y="340"/>
                  </a:lnTo>
                  <a:lnTo>
                    <a:pt x="390" y="342"/>
                  </a:lnTo>
                  <a:lnTo>
                    <a:pt x="440" y="385"/>
                  </a:lnTo>
                  <a:lnTo>
                    <a:pt x="445" y="389"/>
                  </a:lnTo>
                  <a:lnTo>
                    <a:pt x="454" y="399"/>
                  </a:lnTo>
                  <a:lnTo>
                    <a:pt x="459" y="401"/>
                  </a:lnTo>
                  <a:lnTo>
                    <a:pt x="490" y="430"/>
                  </a:lnTo>
                  <a:lnTo>
                    <a:pt x="495" y="427"/>
                  </a:lnTo>
                  <a:lnTo>
                    <a:pt x="459" y="397"/>
                  </a:lnTo>
                  <a:lnTo>
                    <a:pt x="457" y="394"/>
                  </a:lnTo>
                  <a:lnTo>
                    <a:pt x="445" y="382"/>
                  </a:lnTo>
                  <a:lnTo>
                    <a:pt x="440" y="380"/>
                  </a:lnTo>
                  <a:lnTo>
                    <a:pt x="395" y="340"/>
                  </a:lnTo>
                  <a:lnTo>
                    <a:pt x="388" y="335"/>
                  </a:lnTo>
                  <a:lnTo>
                    <a:pt x="372" y="321"/>
                  </a:lnTo>
                  <a:moveTo>
                    <a:pt x="350" y="302"/>
                  </a:moveTo>
                  <a:lnTo>
                    <a:pt x="350" y="306"/>
                  </a:lnTo>
                  <a:lnTo>
                    <a:pt x="367" y="323"/>
                  </a:lnTo>
                  <a:lnTo>
                    <a:pt x="367" y="316"/>
                  </a:lnTo>
                  <a:lnTo>
                    <a:pt x="350" y="302"/>
                  </a:lnTo>
                  <a:moveTo>
                    <a:pt x="293" y="283"/>
                  </a:moveTo>
                  <a:lnTo>
                    <a:pt x="291" y="287"/>
                  </a:lnTo>
                  <a:lnTo>
                    <a:pt x="303" y="297"/>
                  </a:lnTo>
                  <a:lnTo>
                    <a:pt x="305" y="302"/>
                  </a:lnTo>
                  <a:lnTo>
                    <a:pt x="336" y="330"/>
                  </a:lnTo>
                  <a:lnTo>
                    <a:pt x="338" y="325"/>
                  </a:lnTo>
                  <a:lnTo>
                    <a:pt x="312" y="302"/>
                  </a:lnTo>
                  <a:lnTo>
                    <a:pt x="308" y="297"/>
                  </a:lnTo>
                  <a:lnTo>
                    <a:pt x="293" y="283"/>
                  </a:lnTo>
                  <a:moveTo>
                    <a:pt x="303" y="259"/>
                  </a:moveTo>
                  <a:lnTo>
                    <a:pt x="301" y="264"/>
                  </a:lnTo>
                  <a:lnTo>
                    <a:pt x="338" y="294"/>
                  </a:lnTo>
                  <a:lnTo>
                    <a:pt x="343" y="299"/>
                  </a:lnTo>
                  <a:lnTo>
                    <a:pt x="346" y="304"/>
                  </a:lnTo>
                  <a:lnTo>
                    <a:pt x="348" y="299"/>
                  </a:lnTo>
                  <a:lnTo>
                    <a:pt x="343" y="294"/>
                  </a:lnTo>
                  <a:lnTo>
                    <a:pt x="303" y="259"/>
                  </a:lnTo>
                  <a:moveTo>
                    <a:pt x="232" y="223"/>
                  </a:moveTo>
                  <a:lnTo>
                    <a:pt x="227" y="226"/>
                  </a:lnTo>
                  <a:lnTo>
                    <a:pt x="244" y="240"/>
                  </a:lnTo>
                  <a:lnTo>
                    <a:pt x="246" y="245"/>
                  </a:lnTo>
                  <a:lnTo>
                    <a:pt x="251" y="247"/>
                  </a:lnTo>
                  <a:lnTo>
                    <a:pt x="256" y="252"/>
                  </a:lnTo>
                  <a:lnTo>
                    <a:pt x="289" y="285"/>
                  </a:lnTo>
                  <a:lnTo>
                    <a:pt x="291" y="280"/>
                  </a:lnTo>
                  <a:lnTo>
                    <a:pt x="263" y="254"/>
                  </a:lnTo>
                  <a:lnTo>
                    <a:pt x="258" y="249"/>
                  </a:lnTo>
                  <a:lnTo>
                    <a:pt x="248" y="240"/>
                  </a:lnTo>
                  <a:lnTo>
                    <a:pt x="246" y="238"/>
                  </a:lnTo>
                  <a:lnTo>
                    <a:pt x="232" y="223"/>
                  </a:lnTo>
                  <a:moveTo>
                    <a:pt x="248" y="211"/>
                  </a:moveTo>
                  <a:lnTo>
                    <a:pt x="244" y="214"/>
                  </a:lnTo>
                  <a:lnTo>
                    <a:pt x="258" y="226"/>
                  </a:lnTo>
                  <a:lnTo>
                    <a:pt x="263" y="228"/>
                  </a:lnTo>
                  <a:lnTo>
                    <a:pt x="286" y="252"/>
                  </a:lnTo>
                  <a:lnTo>
                    <a:pt x="293" y="256"/>
                  </a:lnTo>
                  <a:lnTo>
                    <a:pt x="298" y="261"/>
                  </a:lnTo>
                  <a:lnTo>
                    <a:pt x="301" y="256"/>
                  </a:lnTo>
                  <a:lnTo>
                    <a:pt x="301" y="256"/>
                  </a:lnTo>
                  <a:lnTo>
                    <a:pt x="293" y="252"/>
                  </a:lnTo>
                  <a:lnTo>
                    <a:pt x="265" y="226"/>
                  </a:lnTo>
                  <a:lnTo>
                    <a:pt x="260" y="223"/>
                  </a:lnTo>
                  <a:lnTo>
                    <a:pt x="248" y="211"/>
                  </a:lnTo>
                  <a:moveTo>
                    <a:pt x="128" y="124"/>
                  </a:moveTo>
                  <a:lnTo>
                    <a:pt x="132" y="133"/>
                  </a:lnTo>
                  <a:lnTo>
                    <a:pt x="159" y="157"/>
                  </a:lnTo>
                  <a:lnTo>
                    <a:pt x="161" y="162"/>
                  </a:lnTo>
                  <a:lnTo>
                    <a:pt x="175" y="176"/>
                  </a:lnTo>
                  <a:lnTo>
                    <a:pt x="180" y="178"/>
                  </a:lnTo>
                  <a:lnTo>
                    <a:pt x="225" y="223"/>
                  </a:lnTo>
                  <a:lnTo>
                    <a:pt x="227" y="221"/>
                  </a:lnTo>
                  <a:lnTo>
                    <a:pt x="180" y="173"/>
                  </a:lnTo>
                  <a:lnTo>
                    <a:pt x="175" y="169"/>
                  </a:lnTo>
                  <a:lnTo>
                    <a:pt x="168" y="162"/>
                  </a:lnTo>
                  <a:lnTo>
                    <a:pt x="163" y="157"/>
                  </a:lnTo>
                  <a:lnTo>
                    <a:pt x="128" y="124"/>
                  </a:lnTo>
                  <a:moveTo>
                    <a:pt x="109" y="105"/>
                  </a:moveTo>
                  <a:lnTo>
                    <a:pt x="109" y="112"/>
                  </a:lnTo>
                  <a:lnTo>
                    <a:pt x="114" y="116"/>
                  </a:lnTo>
                  <a:lnTo>
                    <a:pt x="116" y="119"/>
                  </a:lnTo>
                  <a:lnTo>
                    <a:pt x="125" y="126"/>
                  </a:lnTo>
                  <a:lnTo>
                    <a:pt x="121" y="116"/>
                  </a:lnTo>
                  <a:lnTo>
                    <a:pt x="118" y="114"/>
                  </a:lnTo>
                  <a:lnTo>
                    <a:pt x="116" y="112"/>
                  </a:lnTo>
                  <a:lnTo>
                    <a:pt x="111" y="107"/>
                  </a:lnTo>
                  <a:lnTo>
                    <a:pt x="109" y="105"/>
                  </a:lnTo>
                  <a:moveTo>
                    <a:pt x="118" y="97"/>
                  </a:moveTo>
                  <a:lnTo>
                    <a:pt x="123" y="107"/>
                  </a:lnTo>
                  <a:lnTo>
                    <a:pt x="123" y="107"/>
                  </a:lnTo>
                  <a:lnTo>
                    <a:pt x="173" y="152"/>
                  </a:lnTo>
                  <a:lnTo>
                    <a:pt x="177" y="157"/>
                  </a:lnTo>
                  <a:lnTo>
                    <a:pt x="180" y="157"/>
                  </a:lnTo>
                  <a:lnTo>
                    <a:pt x="185" y="162"/>
                  </a:lnTo>
                  <a:lnTo>
                    <a:pt x="241" y="211"/>
                  </a:lnTo>
                  <a:lnTo>
                    <a:pt x="246" y="209"/>
                  </a:lnTo>
                  <a:lnTo>
                    <a:pt x="189" y="159"/>
                  </a:lnTo>
                  <a:lnTo>
                    <a:pt x="185" y="157"/>
                  </a:lnTo>
                  <a:lnTo>
                    <a:pt x="177" y="150"/>
                  </a:lnTo>
                  <a:lnTo>
                    <a:pt x="173" y="147"/>
                  </a:lnTo>
                  <a:lnTo>
                    <a:pt x="125" y="105"/>
                  </a:lnTo>
                  <a:lnTo>
                    <a:pt x="121" y="100"/>
                  </a:lnTo>
                  <a:lnTo>
                    <a:pt x="118" y="97"/>
                  </a:lnTo>
                  <a:moveTo>
                    <a:pt x="111" y="90"/>
                  </a:moveTo>
                  <a:lnTo>
                    <a:pt x="109" y="95"/>
                  </a:lnTo>
                  <a:lnTo>
                    <a:pt x="114" y="100"/>
                  </a:lnTo>
                  <a:lnTo>
                    <a:pt x="116" y="100"/>
                  </a:lnTo>
                  <a:lnTo>
                    <a:pt x="111" y="93"/>
                  </a:lnTo>
                  <a:lnTo>
                    <a:pt x="111" y="90"/>
                  </a:lnTo>
                  <a:moveTo>
                    <a:pt x="40" y="38"/>
                  </a:moveTo>
                  <a:lnTo>
                    <a:pt x="38" y="43"/>
                  </a:lnTo>
                  <a:lnTo>
                    <a:pt x="104" y="107"/>
                  </a:lnTo>
                  <a:lnTo>
                    <a:pt x="104" y="102"/>
                  </a:lnTo>
                  <a:lnTo>
                    <a:pt x="40" y="38"/>
                  </a:lnTo>
                  <a:moveTo>
                    <a:pt x="45" y="33"/>
                  </a:moveTo>
                  <a:lnTo>
                    <a:pt x="43" y="36"/>
                  </a:lnTo>
                  <a:lnTo>
                    <a:pt x="106" y="93"/>
                  </a:lnTo>
                  <a:lnTo>
                    <a:pt x="106" y="88"/>
                  </a:lnTo>
                  <a:lnTo>
                    <a:pt x="45" y="33"/>
                  </a:lnTo>
                  <a:moveTo>
                    <a:pt x="7" y="0"/>
                  </a:moveTo>
                  <a:lnTo>
                    <a:pt x="0" y="7"/>
                  </a:lnTo>
                  <a:lnTo>
                    <a:pt x="7" y="14"/>
                  </a:lnTo>
                  <a:lnTo>
                    <a:pt x="12" y="17"/>
                  </a:lnTo>
                  <a:lnTo>
                    <a:pt x="35" y="40"/>
                  </a:lnTo>
                  <a:lnTo>
                    <a:pt x="38" y="36"/>
                  </a:lnTo>
                  <a:lnTo>
                    <a:pt x="14" y="12"/>
                  </a:lnTo>
                  <a:lnTo>
                    <a:pt x="9" y="10"/>
                  </a:lnTo>
                  <a:lnTo>
                    <a:pt x="5" y="2"/>
                  </a:lnTo>
                  <a:lnTo>
                    <a:pt x="9" y="10"/>
                  </a:lnTo>
                  <a:lnTo>
                    <a:pt x="14" y="12"/>
                  </a:lnTo>
                  <a:lnTo>
                    <a:pt x="38" y="33"/>
                  </a:lnTo>
                  <a:lnTo>
                    <a:pt x="40" y="31"/>
                  </a:lnTo>
                  <a:lnTo>
                    <a:pt x="16" y="7"/>
                  </a:lnTo>
                  <a:lnTo>
                    <a:pt x="12" y="5"/>
                  </a:lnTo>
                  <a:lnTo>
                    <a:pt x="7"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2" name="Freeform 32"/>
            <p:cNvSpPr>
              <a:spLocks noEditPoints="1"/>
            </p:cNvSpPr>
            <p:nvPr/>
          </p:nvSpPr>
          <p:spPr bwMode="auto">
            <a:xfrm>
              <a:off x="9915938" y="3317867"/>
              <a:ext cx="114501" cy="320407"/>
            </a:xfrm>
            <a:custGeom>
              <a:avLst/>
              <a:gdLst>
                <a:gd name="T0" fmla="*/ 52 w 64"/>
                <a:gd name="T1" fmla="*/ 143 h 197"/>
                <a:gd name="T2" fmla="*/ 55 w 64"/>
                <a:gd name="T3" fmla="*/ 162 h 197"/>
                <a:gd name="T4" fmla="*/ 59 w 64"/>
                <a:gd name="T5" fmla="*/ 195 h 197"/>
                <a:gd name="T6" fmla="*/ 52 w 64"/>
                <a:gd name="T7" fmla="*/ 176 h 197"/>
                <a:gd name="T8" fmla="*/ 43 w 64"/>
                <a:gd name="T9" fmla="*/ 145 h 197"/>
                <a:gd name="T10" fmla="*/ 48 w 64"/>
                <a:gd name="T11" fmla="*/ 176 h 197"/>
                <a:gd name="T12" fmla="*/ 55 w 64"/>
                <a:gd name="T13" fmla="*/ 192 h 197"/>
                <a:gd name="T14" fmla="*/ 55 w 64"/>
                <a:gd name="T15" fmla="*/ 197 h 197"/>
                <a:gd name="T16" fmla="*/ 64 w 64"/>
                <a:gd name="T17" fmla="*/ 195 h 197"/>
                <a:gd name="T18" fmla="*/ 57 w 64"/>
                <a:gd name="T19" fmla="*/ 150 h 197"/>
                <a:gd name="T20" fmla="*/ 45 w 64"/>
                <a:gd name="T21" fmla="*/ 90 h 197"/>
                <a:gd name="T22" fmla="*/ 50 w 64"/>
                <a:gd name="T23" fmla="*/ 121 h 197"/>
                <a:gd name="T24" fmla="*/ 52 w 64"/>
                <a:gd name="T25" fmla="*/ 140 h 197"/>
                <a:gd name="T26" fmla="*/ 55 w 64"/>
                <a:gd name="T27" fmla="*/ 138 h 197"/>
                <a:gd name="T28" fmla="*/ 52 w 64"/>
                <a:gd name="T29" fmla="*/ 121 h 197"/>
                <a:gd name="T30" fmla="*/ 52 w 64"/>
                <a:gd name="T31" fmla="*/ 114 h 197"/>
                <a:gd name="T32" fmla="*/ 45 w 64"/>
                <a:gd name="T33" fmla="*/ 90 h 197"/>
                <a:gd name="T34" fmla="*/ 29 w 64"/>
                <a:gd name="T35" fmla="*/ 116 h 197"/>
                <a:gd name="T36" fmla="*/ 33 w 64"/>
                <a:gd name="T37" fmla="*/ 131 h 197"/>
                <a:gd name="T38" fmla="*/ 36 w 64"/>
                <a:gd name="T39" fmla="*/ 140 h 197"/>
                <a:gd name="T40" fmla="*/ 38 w 64"/>
                <a:gd name="T41" fmla="*/ 133 h 197"/>
                <a:gd name="T42" fmla="*/ 33 w 64"/>
                <a:gd name="T43" fmla="*/ 124 h 197"/>
                <a:gd name="T44" fmla="*/ 22 w 64"/>
                <a:gd name="T45" fmla="*/ 88 h 197"/>
                <a:gd name="T46" fmla="*/ 36 w 64"/>
                <a:gd name="T47" fmla="*/ 0 h 197"/>
                <a:gd name="T48" fmla="*/ 3 w 64"/>
                <a:gd name="T49" fmla="*/ 38 h 197"/>
                <a:gd name="T50" fmla="*/ 0 w 64"/>
                <a:gd name="T51" fmla="*/ 41 h 197"/>
                <a:gd name="T52" fmla="*/ 3 w 64"/>
                <a:gd name="T53" fmla="*/ 48 h 197"/>
                <a:gd name="T54" fmla="*/ 12 w 64"/>
                <a:gd name="T55" fmla="*/ 69 h 197"/>
                <a:gd name="T56" fmla="*/ 15 w 64"/>
                <a:gd name="T57" fmla="*/ 76 h 197"/>
                <a:gd name="T58" fmla="*/ 19 w 64"/>
                <a:gd name="T59" fmla="*/ 83 h 197"/>
                <a:gd name="T60" fmla="*/ 17 w 64"/>
                <a:gd name="T61" fmla="*/ 71 h 197"/>
                <a:gd name="T62" fmla="*/ 15 w 64"/>
                <a:gd name="T63" fmla="*/ 64 h 197"/>
                <a:gd name="T64" fmla="*/ 5 w 64"/>
                <a:gd name="T65" fmla="*/ 41 h 197"/>
                <a:gd name="T66" fmla="*/ 33 w 64"/>
                <a:gd name="T67" fmla="*/ 10 h 197"/>
                <a:gd name="T68" fmla="*/ 36 w 64"/>
                <a:gd name="T69" fmla="*/ 26 h 197"/>
                <a:gd name="T70" fmla="*/ 41 w 64"/>
                <a:gd name="T71" fmla="*/ 62 h 197"/>
                <a:gd name="T72" fmla="*/ 48 w 64"/>
                <a:gd name="T73" fmla="*/ 86 h 197"/>
                <a:gd name="T74" fmla="*/ 43 w 64"/>
                <a:gd name="T75" fmla="*/ 55 h 197"/>
                <a:gd name="T76" fmla="*/ 38 w 64"/>
                <a:gd name="T77" fmla="*/ 19 h 197"/>
                <a:gd name="T78" fmla="*/ 36 w 64"/>
                <a:gd name="T7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4" h="197">
                  <a:moveTo>
                    <a:pt x="57" y="143"/>
                  </a:moveTo>
                  <a:lnTo>
                    <a:pt x="52" y="143"/>
                  </a:lnTo>
                  <a:lnTo>
                    <a:pt x="52" y="150"/>
                  </a:lnTo>
                  <a:lnTo>
                    <a:pt x="55" y="162"/>
                  </a:lnTo>
                  <a:lnTo>
                    <a:pt x="59" y="192"/>
                  </a:lnTo>
                  <a:lnTo>
                    <a:pt x="59" y="195"/>
                  </a:lnTo>
                  <a:lnTo>
                    <a:pt x="59" y="192"/>
                  </a:lnTo>
                  <a:lnTo>
                    <a:pt x="52" y="176"/>
                  </a:lnTo>
                  <a:lnTo>
                    <a:pt x="50" y="166"/>
                  </a:lnTo>
                  <a:lnTo>
                    <a:pt x="43" y="145"/>
                  </a:lnTo>
                  <a:lnTo>
                    <a:pt x="38" y="145"/>
                  </a:lnTo>
                  <a:lnTo>
                    <a:pt x="48" y="176"/>
                  </a:lnTo>
                  <a:lnTo>
                    <a:pt x="50" y="183"/>
                  </a:lnTo>
                  <a:lnTo>
                    <a:pt x="55" y="192"/>
                  </a:lnTo>
                  <a:lnTo>
                    <a:pt x="55" y="195"/>
                  </a:lnTo>
                  <a:lnTo>
                    <a:pt x="55" y="197"/>
                  </a:lnTo>
                  <a:lnTo>
                    <a:pt x="62" y="195"/>
                  </a:lnTo>
                  <a:lnTo>
                    <a:pt x="64" y="195"/>
                  </a:lnTo>
                  <a:lnTo>
                    <a:pt x="64" y="192"/>
                  </a:lnTo>
                  <a:lnTo>
                    <a:pt x="57" y="150"/>
                  </a:lnTo>
                  <a:lnTo>
                    <a:pt x="57" y="143"/>
                  </a:lnTo>
                  <a:close/>
                  <a:moveTo>
                    <a:pt x="45" y="90"/>
                  </a:moveTo>
                  <a:lnTo>
                    <a:pt x="48" y="116"/>
                  </a:lnTo>
                  <a:lnTo>
                    <a:pt x="50" y="121"/>
                  </a:lnTo>
                  <a:lnTo>
                    <a:pt x="50" y="126"/>
                  </a:lnTo>
                  <a:lnTo>
                    <a:pt x="52" y="140"/>
                  </a:lnTo>
                  <a:lnTo>
                    <a:pt x="55" y="138"/>
                  </a:lnTo>
                  <a:lnTo>
                    <a:pt x="55" y="138"/>
                  </a:lnTo>
                  <a:lnTo>
                    <a:pt x="55" y="126"/>
                  </a:lnTo>
                  <a:lnTo>
                    <a:pt x="52" y="121"/>
                  </a:lnTo>
                  <a:lnTo>
                    <a:pt x="52" y="119"/>
                  </a:lnTo>
                  <a:lnTo>
                    <a:pt x="52" y="114"/>
                  </a:lnTo>
                  <a:lnTo>
                    <a:pt x="50" y="90"/>
                  </a:lnTo>
                  <a:lnTo>
                    <a:pt x="45" y="90"/>
                  </a:lnTo>
                  <a:close/>
                  <a:moveTo>
                    <a:pt x="17" y="86"/>
                  </a:moveTo>
                  <a:lnTo>
                    <a:pt x="29" y="116"/>
                  </a:lnTo>
                  <a:lnTo>
                    <a:pt x="29" y="121"/>
                  </a:lnTo>
                  <a:lnTo>
                    <a:pt x="33" y="131"/>
                  </a:lnTo>
                  <a:lnTo>
                    <a:pt x="33" y="135"/>
                  </a:lnTo>
                  <a:lnTo>
                    <a:pt x="36" y="140"/>
                  </a:lnTo>
                  <a:lnTo>
                    <a:pt x="41" y="140"/>
                  </a:lnTo>
                  <a:lnTo>
                    <a:pt x="38" y="133"/>
                  </a:lnTo>
                  <a:lnTo>
                    <a:pt x="36" y="128"/>
                  </a:lnTo>
                  <a:lnTo>
                    <a:pt x="33" y="124"/>
                  </a:lnTo>
                  <a:lnTo>
                    <a:pt x="33" y="119"/>
                  </a:lnTo>
                  <a:lnTo>
                    <a:pt x="22" y="88"/>
                  </a:lnTo>
                  <a:lnTo>
                    <a:pt x="17" y="86"/>
                  </a:lnTo>
                  <a:close/>
                  <a:moveTo>
                    <a:pt x="36" y="0"/>
                  </a:moveTo>
                  <a:lnTo>
                    <a:pt x="29" y="7"/>
                  </a:lnTo>
                  <a:lnTo>
                    <a:pt x="3" y="38"/>
                  </a:lnTo>
                  <a:lnTo>
                    <a:pt x="0" y="38"/>
                  </a:lnTo>
                  <a:lnTo>
                    <a:pt x="0" y="41"/>
                  </a:lnTo>
                  <a:lnTo>
                    <a:pt x="3" y="43"/>
                  </a:lnTo>
                  <a:lnTo>
                    <a:pt x="3" y="48"/>
                  </a:lnTo>
                  <a:lnTo>
                    <a:pt x="10" y="64"/>
                  </a:lnTo>
                  <a:lnTo>
                    <a:pt x="12" y="69"/>
                  </a:lnTo>
                  <a:lnTo>
                    <a:pt x="12" y="74"/>
                  </a:lnTo>
                  <a:lnTo>
                    <a:pt x="15" y="76"/>
                  </a:lnTo>
                  <a:lnTo>
                    <a:pt x="15" y="81"/>
                  </a:lnTo>
                  <a:lnTo>
                    <a:pt x="19" y="83"/>
                  </a:lnTo>
                  <a:lnTo>
                    <a:pt x="17" y="74"/>
                  </a:lnTo>
                  <a:lnTo>
                    <a:pt x="17" y="71"/>
                  </a:lnTo>
                  <a:lnTo>
                    <a:pt x="15" y="69"/>
                  </a:lnTo>
                  <a:lnTo>
                    <a:pt x="15" y="64"/>
                  </a:lnTo>
                  <a:lnTo>
                    <a:pt x="7" y="45"/>
                  </a:lnTo>
                  <a:lnTo>
                    <a:pt x="5" y="41"/>
                  </a:lnTo>
                  <a:lnTo>
                    <a:pt x="5" y="41"/>
                  </a:lnTo>
                  <a:lnTo>
                    <a:pt x="33" y="10"/>
                  </a:lnTo>
                  <a:lnTo>
                    <a:pt x="33" y="22"/>
                  </a:lnTo>
                  <a:lnTo>
                    <a:pt x="36" y="26"/>
                  </a:lnTo>
                  <a:lnTo>
                    <a:pt x="41" y="57"/>
                  </a:lnTo>
                  <a:lnTo>
                    <a:pt x="41" y="62"/>
                  </a:lnTo>
                  <a:lnTo>
                    <a:pt x="43" y="86"/>
                  </a:lnTo>
                  <a:lnTo>
                    <a:pt x="48" y="86"/>
                  </a:lnTo>
                  <a:lnTo>
                    <a:pt x="43" y="59"/>
                  </a:lnTo>
                  <a:lnTo>
                    <a:pt x="43" y="55"/>
                  </a:lnTo>
                  <a:lnTo>
                    <a:pt x="38" y="24"/>
                  </a:lnTo>
                  <a:lnTo>
                    <a:pt x="38" y="19"/>
                  </a:lnTo>
                  <a:lnTo>
                    <a:pt x="36" y="10"/>
                  </a:lnTo>
                  <a:lnTo>
                    <a:pt x="3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3" name="Freeform 33"/>
            <p:cNvSpPr>
              <a:spLocks noEditPoints="1"/>
            </p:cNvSpPr>
            <p:nvPr/>
          </p:nvSpPr>
          <p:spPr bwMode="auto">
            <a:xfrm>
              <a:off x="9915938" y="3317867"/>
              <a:ext cx="114501" cy="320407"/>
            </a:xfrm>
            <a:custGeom>
              <a:avLst/>
              <a:gdLst>
                <a:gd name="T0" fmla="*/ 52 w 64"/>
                <a:gd name="T1" fmla="*/ 143 h 197"/>
                <a:gd name="T2" fmla="*/ 55 w 64"/>
                <a:gd name="T3" fmla="*/ 162 h 197"/>
                <a:gd name="T4" fmla="*/ 59 w 64"/>
                <a:gd name="T5" fmla="*/ 195 h 197"/>
                <a:gd name="T6" fmla="*/ 52 w 64"/>
                <a:gd name="T7" fmla="*/ 176 h 197"/>
                <a:gd name="T8" fmla="*/ 43 w 64"/>
                <a:gd name="T9" fmla="*/ 145 h 197"/>
                <a:gd name="T10" fmla="*/ 48 w 64"/>
                <a:gd name="T11" fmla="*/ 176 h 197"/>
                <a:gd name="T12" fmla="*/ 55 w 64"/>
                <a:gd name="T13" fmla="*/ 192 h 197"/>
                <a:gd name="T14" fmla="*/ 55 w 64"/>
                <a:gd name="T15" fmla="*/ 197 h 197"/>
                <a:gd name="T16" fmla="*/ 64 w 64"/>
                <a:gd name="T17" fmla="*/ 195 h 197"/>
                <a:gd name="T18" fmla="*/ 57 w 64"/>
                <a:gd name="T19" fmla="*/ 150 h 197"/>
                <a:gd name="T20" fmla="*/ 45 w 64"/>
                <a:gd name="T21" fmla="*/ 90 h 197"/>
                <a:gd name="T22" fmla="*/ 50 w 64"/>
                <a:gd name="T23" fmla="*/ 121 h 197"/>
                <a:gd name="T24" fmla="*/ 52 w 64"/>
                <a:gd name="T25" fmla="*/ 140 h 197"/>
                <a:gd name="T26" fmla="*/ 55 w 64"/>
                <a:gd name="T27" fmla="*/ 138 h 197"/>
                <a:gd name="T28" fmla="*/ 52 w 64"/>
                <a:gd name="T29" fmla="*/ 121 h 197"/>
                <a:gd name="T30" fmla="*/ 52 w 64"/>
                <a:gd name="T31" fmla="*/ 114 h 197"/>
                <a:gd name="T32" fmla="*/ 45 w 64"/>
                <a:gd name="T33" fmla="*/ 90 h 197"/>
                <a:gd name="T34" fmla="*/ 29 w 64"/>
                <a:gd name="T35" fmla="*/ 116 h 197"/>
                <a:gd name="T36" fmla="*/ 33 w 64"/>
                <a:gd name="T37" fmla="*/ 131 h 197"/>
                <a:gd name="T38" fmla="*/ 36 w 64"/>
                <a:gd name="T39" fmla="*/ 140 h 197"/>
                <a:gd name="T40" fmla="*/ 38 w 64"/>
                <a:gd name="T41" fmla="*/ 133 h 197"/>
                <a:gd name="T42" fmla="*/ 33 w 64"/>
                <a:gd name="T43" fmla="*/ 124 h 197"/>
                <a:gd name="T44" fmla="*/ 22 w 64"/>
                <a:gd name="T45" fmla="*/ 88 h 197"/>
                <a:gd name="T46" fmla="*/ 36 w 64"/>
                <a:gd name="T47" fmla="*/ 0 h 197"/>
                <a:gd name="T48" fmla="*/ 3 w 64"/>
                <a:gd name="T49" fmla="*/ 38 h 197"/>
                <a:gd name="T50" fmla="*/ 0 w 64"/>
                <a:gd name="T51" fmla="*/ 41 h 197"/>
                <a:gd name="T52" fmla="*/ 3 w 64"/>
                <a:gd name="T53" fmla="*/ 48 h 197"/>
                <a:gd name="T54" fmla="*/ 12 w 64"/>
                <a:gd name="T55" fmla="*/ 69 h 197"/>
                <a:gd name="T56" fmla="*/ 15 w 64"/>
                <a:gd name="T57" fmla="*/ 76 h 197"/>
                <a:gd name="T58" fmla="*/ 19 w 64"/>
                <a:gd name="T59" fmla="*/ 83 h 197"/>
                <a:gd name="T60" fmla="*/ 17 w 64"/>
                <a:gd name="T61" fmla="*/ 71 h 197"/>
                <a:gd name="T62" fmla="*/ 15 w 64"/>
                <a:gd name="T63" fmla="*/ 64 h 197"/>
                <a:gd name="T64" fmla="*/ 5 w 64"/>
                <a:gd name="T65" fmla="*/ 41 h 197"/>
                <a:gd name="T66" fmla="*/ 33 w 64"/>
                <a:gd name="T67" fmla="*/ 10 h 197"/>
                <a:gd name="T68" fmla="*/ 36 w 64"/>
                <a:gd name="T69" fmla="*/ 26 h 197"/>
                <a:gd name="T70" fmla="*/ 41 w 64"/>
                <a:gd name="T71" fmla="*/ 62 h 197"/>
                <a:gd name="T72" fmla="*/ 48 w 64"/>
                <a:gd name="T73" fmla="*/ 86 h 197"/>
                <a:gd name="T74" fmla="*/ 43 w 64"/>
                <a:gd name="T75" fmla="*/ 55 h 197"/>
                <a:gd name="T76" fmla="*/ 38 w 64"/>
                <a:gd name="T77" fmla="*/ 19 h 197"/>
                <a:gd name="T78" fmla="*/ 36 w 64"/>
                <a:gd name="T7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4" h="197">
                  <a:moveTo>
                    <a:pt x="57" y="143"/>
                  </a:moveTo>
                  <a:lnTo>
                    <a:pt x="52" y="143"/>
                  </a:lnTo>
                  <a:lnTo>
                    <a:pt x="52" y="150"/>
                  </a:lnTo>
                  <a:lnTo>
                    <a:pt x="55" y="162"/>
                  </a:lnTo>
                  <a:lnTo>
                    <a:pt x="59" y="192"/>
                  </a:lnTo>
                  <a:lnTo>
                    <a:pt x="59" y="195"/>
                  </a:lnTo>
                  <a:lnTo>
                    <a:pt x="59" y="192"/>
                  </a:lnTo>
                  <a:lnTo>
                    <a:pt x="52" y="176"/>
                  </a:lnTo>
                  <a:lnTo>
                    <a:pt x="50" y="166"/>
                  </a:lnTo>
                  <a:lnTo>
                    <a:pt x="43" y="145"/>
                  </a:lnTo>
                  <a:lnTo>
                    <a:pt x="38" y="145"/>
                  </a:lnTo>
                  <a:lnTo>
                    <a:pt x="48" y="176"/>
                  </a:lnTo>
                  <a:lnTo>
                    <a:pt x="50" y="183"/>
                  </a:lnTo>
                  <a:lnTo>
                    <a:pt x="55" y="192"/>
                  </a:lnTo>
                  <a:lnTo>
                    <a:pt x="55" y="195"/>
                  </a:lnTo>
                  <a:lnTo>
                    <a:pt x="55" y="197"/>
                  </a:lnTo>
                  <a:lnTo>
                    <a:pt x="62" y="195"/>
                  </a:lnTo>
                  <a:lnTo>
                    <a:pt x="64" y="195"/>
                  </a:lnTo>
                  <a:lnTo>
                    <a:pt x="64" y="192"/>
                  </a:lnTo>
                  <a:lnTo>
                    <a:pt x="57" y="150"/>
                  </a:lnTo>
                  <a:lnTo>
                    <a:pt x="57" y="143"/>
                  </a:lnTo>
                  <a:moveTo>
                    <a:pt x="45" y="90"/>
                  </a:moveTo>
                  <a:lnTo>
                    <a:pt x="48" y="116"/>
                  </a:lnTo>
                  <a:lnTo>
                    <a:pt x="50" y="121"/>
                  </a:lnTo>
                  <a:lnTo>
                    <a:pt x="50" y="126"/>
                  </a:lnTo>
                  <a:lnTo>
                    <a:pt x="52" y="140"/>
                  </a:lnTo>
                  <a:lnTo>
                    <a:pt x="55" y="138"/>
                  </a:lnTo>
                  <a:lnTo>
                    <a:pt x="55" y="138"/>
                  </a:lnTo>
                  <a:lnTo>
                    <a:pt x="55" y="126"/>
                  </a:lnTo>
                  <a:lnTo>
                    <a:pt x="52" y="121"/>
                  </a:lnTo>
                  <a:lnTo>
                    <a:pt x="52" y="119"/>
                  </a:lnTo>
                  <a:lnTo>
                    <a:pt x="52" y="114"/>
                  </a:lnTo>
                  <a:lnTo>
                    <a:pt x="50" y="90"/>
                  </a:lnTo>
                  <a:lnTo>
                    <a:pt x="45" y="90"/>
                  </a:lnTo>
                  <a:moveTo>
                    <a:pt x="17" y="86"/>
                  </a:moveTo>
                  <a:lnTo>
                    <a:pt x="29" y="116"/>
                  </a:lnTo>
                  <a:lnTo>
                    <a:pt x="29" y="121"/>
                  </a:lnTo>
                  <a:lnTo>
                    <a:pt x="33" y="131"/>
                  </a:lnTo>
                  <a:lnTo>
                    <a:pt x="33" y="135"/>
                  </a:lnTo>
                  <a:lnTo>
                    <a:pt x="36" y="140"/>
                  </a:lnTo>
                  <a:lnTo>
                    <a:pt x="41" y="140"/>
                  </a:lnTo>
                  <a:lnTo>
                    <a:pt x="38" y="133"/>
                  </a:lnTo>
                  <a:lnTo>
                    <a:pt x="36" y="128"/>
                  </a:lnTo>
                  <a:lnTo>
                    <a:pt x="33" y="124"/>
                  </a:lnTo>
                  <a:lnTo>
                    <a:pt x="33" y="119"/>
                  </a:lnTo>
                  <a:lnTo>
                    <a:pt x="22" y="88"/>
                  </a:lnTo>
                  <a:lnTo>
                    <a:pt x="17" y="86"/>
                  </a:lnTo>
                  <a:moveTo>
                    <a:pt x="36" y="0"/>
                  </a:moveTo>
                  <a:lnTo>
                    <a:pt x="29" y="7"/>
                  </a:lnTo>
                  <a:lnTo>
                    <a:pt x="3" y="38"/>
                  </a:lnTo>
                  <a:lnTo>
                    <a:pt x="0" y="38"/>
                  </a:lnTo>
                  <a:lnTo>
                    <a:pt x="0" y="41"/>
                  </a:lnTo>
                  <a:lnTo>
                    <a:pt x="3" y="43"/>
                  </a:lnTo>
                  <a:lnTo>
                    <a:pt x="3" y="48"/>
                  </a:lnTo>
                  <a:lnTo>
                    <a:pt x="10" y="64"/>
                  </a:lnTo>
                  <a:lnTo>
                    <a:pt x="12" y="69"/>
                  </a:lnTo>
                  <a:lnTo>
                    <a:pt x="12" y="74"/>
                  </a:lnTo>
                  <a:lnTo>
                    <a:pt x="15" y="76"/>
                  </a:lnTo>
                  <a:lnTo>
                    <a:pt x="15" y="81"/>
                  </a:lnTo>
                  <a:lnTo>
                    <a:pt x="19" y="83"/>
                  </a:lnTo>
                  <a:lnTo>
                    <a:pt x="17" y="74"/>
                  </a:lnTo>
                  <a:lnTo>
                    <a:pt x="17" y="71"/>
                  </a:lnTo>
                  <a:lnTo>
                    <a:pt x="15" y="69"/>
                  </a:lnTo>
                  <a:lnTo>
                    <a:pt x="15" y="64"/>
                  </a:lnTo>
                  <a:lnTo>
                    <a:pt x="7" y="45"/>
                  </a:lnTo>
                  <a:lnTo>
                    <a:pt x="5" y="41"/>
                  </a:lnTo>
                  <a:lnTo>
                    <a:pt x="5" y="41"/>
                  </a:lnTo>
                  <a:lnTo>
                    <a:pt x="33" y="10"/>
                  </a:lnTo>
                  <a:lnTo>
                    <a:pt x="33" y="22"/>
                  </a:lnTo>
                  <a:lnTo>
                    <a:pt x="36" y="26"/>
                  </a:lnTo>
                  <a:lnTo>
                    <a:pt x="41" y="57"/>
                  </a:lnTo>
                  <a:lnTo>
                    <a:pt x="41" y="62"/>
                  </a:lnTo>
                  <a:lnTo>
                    <a:pt x="43" y="86"/>
                  </a:lnTo>
                  <a:lnTo>
                    <a:pt x="48" y="86"/>
                  </a:lnTo>
                  <a:lnTo>
                    <a:pt x="43" y="59"/>
                  </a:lnTo>
                  <a:lnTo>
                    <a:pt x="43" y="55"/>
                  </a:lnTo>
                  <a:lnTo>
                    <a:pt x="38" y="24"/>
                  </a:lnTo>
                  <a:lnTo>
                    <a:pt x="38" y="19"/>
                  </a:lnTo>
                  <a:lnTo>
                    <a:pt x="36" y="10"/>
                  </a:lnTo>
                  <a:lnTo>
                    <a:pt x="3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4" name="Freeform 34"/>
            <p:cNvSpPr>
              <a:spLocks noEditPoints="1"/>
            </p:cNvSpPr>
            <p:nvPr/>
          </p:nvSpPr>
          <p:spPr bwMode="auto">
            <a:xfrm>
              <a:off x="9103698" y="3340637"/>
              <a:ext cx="1266665" cy="320407"/>
            </a:xfrm>
            <a:custGeom>
              <a:avLst/>
              <a:gdLst>
                <a:gd name="T0" fmla="*/ 45 w 708"/>
                <a:gd name="T1" fmla="*/ 193 h 197"/>
                <a:gd name="T2" fmla="*/ 76 w 708"/>
                <a:gd name="T3" fmla="*/ 186 h 197"/>
                <a:gd name="T4" fmla="*/ 80 w 708"/>
                <a:gd name="T5" fmla="*/ 186 h 197"/>
                <a:gd name="T6" fmla="*/ 31 w 708"/>
                <a:gd name="T7" fmla="*/ 195 h 197"/>
                <a:gd name="T8" fmla="*/ 28 w 708"/>
                <a:gd name="T9" fmla="*/ 176 h 197"/>
                <a:gd name="T10" fmla="*/ 83 w 708"/>
                <a:gd name="T11" fmla="*/ 188 h 197"/>
                <a:gd name="T12" fmla="*/ 556 w 708"/>
                <a:gd name="T13" fmla="*/ 119 h 197"/>
                <a:gd name="T14" fmla="*/ 506 w 708"/>
                <a:gd name="T15" fmla="*/ 126 h 197"/>
                <a:gd name="T16" fmla="*/ 473 w 708"/>
                <a:gd name="T17" fmla="*/ 129 h 197"/>
                <a:gd name="T18" fmla="*/ 319 w 708"/>
                <a:gd name="T19" fmla="*/ 152 h 197"/>
                <a:gd name="T20" fmla="*/ 258 w 708"/>
                <a:gd name="T21" fmla="*/ 159 h 197"/>
                <a:gd name="T22" fmla="*/ 263 w 708"/>
                <a:gd name="T23" fmla="*/ 164 h 197"/>
                <a:gd name="T24" fmla="*/ 322 w 708"/>
                <a:gd name="T25" fmla="*/ 155 h 197"/>
                <a:gd name="T26" fmla="*/ 476 w 708"/>
                <a:gd name="T27" fmla="*/ 133 h 197"/>
                <a:gd name="T28" fmla="*/ 511 w 708"/>
                <a:gd name="T29" fmla="*/ 129 h 197"/>
                <a:gd name="T30" fmla="*/ 575 w 708"/>
                <a:gd name="T31" fmla="*/ 119 h 197"/>
                <a:gd name="T32" fmla="*/ 663 w 708"/>
                <a:gd name="T33" fmla="*/ 100 h 197"/>
                <a:gd name="T34" fmla="*/ 665 w 708"/>
                <a:gd name="T35" fmla="*/ 102 h 197"/>
                <a:gd name="T36" fmla="*/ 672 w 708"/>
                <a:gd name="T37" fmla="*/ 107 h 197"/>
                <a:gd name="T38" fmla="*/ 708 w 708"/>
                <a:gd name="T39" fmla="*/ 102 h 197"/>
                <a:gd name="T40" fmla="*/ 665 w 708"/>
                <a:gd name="T41" fmla="*/ 95 h 197"/>
                <a:gd name="T42" fmla="*/ 274 w 708"/>
                <a:gd name="T43" fmla="*/ 45 h 197"/>
                <a:gd name="T44" fmla="*/ 300 w 708"/>
                <a:gd name="T45" fmla="*/ 48 h 197"/>
                <a:gd name="T46" fmla="*/ 379 w 708"/>
                <a:gd name="T47" fmla="*/ 60 h 197"/>
                <a:gd name="T48" fmla="*/ 450 w 708"/>
                <a:gd name="T49" fmla="*/ 69 h 197"/>
                <a:gd name="T50" fmla="*/ 499 w 708"/>
                <a:gd name="T51" fmla="*/ 76 h 197"/>
                <a:gd name="T52" fmla="*/ 528 w 708"/>
                <a:gd name="T53" fmla="*/ 81 h 197"/>
                <a:gd name="T54" fmla="*/ 537 w 708"/>
                <a:gd name="T55" fmla="*/ 76 h 197"/>
                <a:gd name="T56" fmla="*/ 502 w 708"/>
                <a:gd name="T57" fmla="*/ 72 h 197"/>
                <a:gd name="T58" fmla="*/ 461 w 708"/>
                <a:gd name="T59" fmla="*/ 67 h 197"/>
                <a:gd name="T60" fmla="*/ 405 w 708"/>
                <a:gd name="T61" fmla="*/ 57 h 197"/>
                <a:gd name="T62" fmla="*/ 329 w 708"/>
                <a:gd name="T63" fmla="*/ 48 h 197"/>
                <a:gd name="T64" fmla="*/ 289 w 708"/>
                <a:gd name="T65" fmla="*/ 43 h 197"/>
                <a:gd name="T66" fmla="*/ 265 w 708"/>
                <a:gd name="T67" fmla="*/ 43 h 197"/>
                <a:gd name="T68" fmla="*/ 260 w 708"/>
                <a:gd name="T69" fmla="*/ 38 h 197"/>
                <a:gd name="T70" fmla="*/ 260 w 708"/>
                <a:gd name="T71" fmla="*/ 38 h 197"/>
                <a:gd name="T72" fmla="*/ 2 w 708"/>
                <a:gd name="T73" fmla="*/ 29 h 197"/>
                <a:gd name="T74" fmla="*/ 9 w 708"/>
                <a:gd name="T75" fmla="*/ 76 h 197"/>
                <a:gd name="T76" fmla="*/ 19 w 708"/>
                <a:gd name="T77" fmla="*/ 133 h 197"/>
                <a:gd name="T78" fmla="*/ 24 w 708"/>
                <a:gd name="T79" fmla="*/ 136 h 197"/>
                <a:gd name="T80" fmla="*/ 14 w 708"/>
                <a:gd name="T81" fmla="*/ 81 h 197"/>
                <a:gd name="T82" fmla="*/ 9 w 708"/>
                <a:gd name="T83" fmla="*/ 38 h 197"/>
                <a:gd name="T84" fmla="*/ 5 w 708"/>
                <a:gd name="T85" fmla="*/ 5 h 197"/>
                <a:gd name="T86" fmla="*/ 83 w 708"/>
                <a:gd name="T87" fmla="*/ 17 h 197"/>
                <a:gd name="T88" fmla="*/ 201 w 708"/>
                <a:gd name="T89" fmla="*/ 34 h 197"/>
                <a:gd name="T90" fmla="*/ 194 w 708"/>
                <a:gd name="T91" fmla="*/ 29 h 197"/>
                <a:gd name="T92" fmla="*/ 80 w 708"/>
                <a:gd name="T93" fmla="*/ 12 h 197"/>
                <a:gd name="T94" fmla="*/ 0 w 708"/>
                <a:gd name="T9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8" h="197">
                  <a:moveTo>
                    <a:pt x="66" y="186"/>
                  </a:moveTo>
                  <a:lnTo>
                    <a:pt x="64" y="188"/>
                  </a:lnTo>
                  <a:lnTo>
                    <a:pt x="42" y="190"/>
                  </a:lnTo>
                  <a:lnTo>
                    <a:pt x="45" y="193"/>
                  </a:lnTo>
                  <a:lnTo>
                    <a:pt x="61" y="193"/>
                  </a:lnTo>
                  <a:lnTo>
                    <a:pt x="66" y="186"/>
                  </a:lnTo>
                  <a:close/>
                  <a:moveTo>
                    <a:pt x="80" y="186"/>
                  </a:moveTo>
                  <a:lnTo>
                    <a:pt x="76" y="186"/>
                  </a:lnTo>
                  <a:lnTo>
                    <a:pt x="68" y="190"/>
                  </a:lnTo>
                  <a:lnTo>
                    <a:pt x="71" y="190"/>
                  </a:lnTo>
                  <a:lnTo>
                    <a:pt x="73" y="190"/>
                  </a:lnTo>
                  <a:lnTo>
                    <a:pt x="80" y="186"/>
                  </a:lnTo>
                  <a:close/>
                  <a:moveTo>
                    <a:pt x="24" y="169"/>
                  </a:moveTo>
                  <a:lnTo>
                    <a:pt x="26" y="193"/>
                  </a:lnTo>
                  <a:lnTo>
                    <a:pt x="28" y="197"/>
                  </a:lnTo>
                  <a:lnTo>
                    <a:pt x="31" y="195"/>
                  </a:lnTo>
                  <a:lnTo>
                    <a:pt x="40" y="195"/>
                  </a:lnTo>
                  <a:lnTo>
                    <a:pt x="38" y="190"/>
                  </a:lnTo>
                  <a:lnTo>
                    <a:pt x="31" y="193"/>
                  </a:lnTo>
                  <a:lnTo>
                    <a:pt x="28" y="176"/>
                  </a:lnTo>
                  <a:lnTo>
                    <a:pt x="24" y="169"/>
                  </a:lnTo>
                  <a:close/>
                  <a:moveTo>
                    <a:pt x="229" y="164"/>
                  </a:moveTo>
                  <a:lnTo>
                    <a:pt x="87" y="183"/>
                  </a:lnTo>
                  <a:lnTo>
                    <a:pt x="83" y="188"/>
                  </a:lnTo>
                  <a:lnTo>
                    <a:pt x="227" y="169"/>
                  </a:lnTo>
                  <a:lnTo>
                    <a:pt x="229" y="164"/>
                  </a:lnTo>
                  <a:close/>
                  <a:moveTo>
                    <a:pt x="577" y="114"/>
                  </a:moveTo>
                  <a:lnTo>
                    <a:pt x="556" y="119"/>
                  </a:lnTo>
                  <a:lnTo>
                    <a:pt x="544" y="119"/>
                  </a:lnTo>
                  <a:lnTo>
                    <a:pt x="513" y="124"/>
                  </a:lnTo>
                  <a:lnTo>
                    <a:pt x="509" y="124"/>
                  </a:lnTo>
                  <a:lnTo>
                    <a:pt x="506" y="126"/>
                  </a:lnTo>
                  <a:lnTo>
                    <a:pt x="495" y="126"/>
                  </a:lnTo>
                  <a:lnTo>
                    <a:pt x="490" y="126"/>
                  </a:lnTo>
                  <a:lnTo>
                    <a:pt x="480" y="129"/>
                  </a:lnTo>
                  <a:lnTo>
                    <a:pt x="473" y="129"/>
                  </a:lnTo>
                  <a:lnTo>
                    <a:pt x="416" y="138"/>
                  </a:lnTo>
                  <a:lnTo>
                    <a:pt x="412" y="138"/>
                  </a:lnTo>
                  <a:lnTo>
                    <a:pt x="329" y="150"/>
                  </a:lnTo>
                  <a:lnTo>
                    <a:pt x="319" y="152"/>
                  </a:lnTo>
                  <a:lnTo>
                    <a:pt x="277" y="157"/>
                  </a:lnTo>
                  <a:lnTo>
                    <a:pt x="272" y="157"/>
                  </a:lnTo>
                  <a:lnTo>
                    <a:pt x="263" y="159"/>
                  </a:lnTo>
                  <a:lnTo>
                    <a:pt x="258" y="159"/>
                  </a:lnTo>
                  <a:lnTo>
                    <a:pt x="234" y="164"/>
                  </a:lnTo>
                  <a:lnTo>
                    <a:pt x="232" y="169"/>
                  </a:lnTo>
                  <a:lnTo>
                    <a:pt x="258" y="164"/>
                  </a:lnTo>
                  <a:lnTo>
                    <a:pt x="263" y="164"/>
                  </a:lnTo>
                  <a:lnTo>
                    <a:pt x="274" y="162"/>
                  </a:lnTo>
                  <a:lnTo>
                    <a:pt x="279" y="162"/>
                  </a:lnTo>
                  <a:lnTo>
                    <a:pt x="310" y="157"/>
                  </a:lnTo>
                  <a:lnTo>
                    <a:pt x="322" y="155"/>
                  </a:lnTo>
                  <a:lnTo>
                    <a:pt x="416" y="143"/>
                  </a:lnTo>
                  <a:lnTo>
                    <a:pt x="421" y="140"/>
                  </a:lnTo>
                  <a:lnTo>
                    <a:pt x="469" y="136"/>
                  </a:lnTo>
                  <a:lnTo>
                    <a:pt x="476" y="133"/>
                  </a:lnTo>
                  <a:lnTo>
                    <a:pt x="492" y="131"/>
                  </a:lnTo>
                  <a:lnTo>
                    <a:pt x="497" y="131"/>
                  </a:lnTo>
                  <a:lnTo>
                    <a:pt x="506" y="129"/>
                  </a:lnTo>
                  <a:lnTo>
                    <a:pt x="511" y="129"/>
                  </a:lnTo>
                  <a:lnTo>
                    <a:pt x="513" y="129"/>
                  </a:lnTo>
                  <a:lnTo>
                    <a:pt x="556" y="121"/>
                  </a:lnTo>
                  <a:lnTo>
                    <a:pt x="568" y="121"/>
                  </a:lnTo>
                  <a:lnTo>
                    <a:pt x="575" y="119"/>
                  </a:lnTo>
                  <a:lnTo>
                    <a:pt x="577" y="114"/>
                  </a:lnTo>
                  <a:close/>
                  <a:moveTo>
                    <a:pt x="587" y="83"/>
                  </a:moveTo>
                  <a:lnTo>
                    <a:pt x="587" y="88"/>
                  </a:lnTo>
                  <a:lnTo>
                    <a:pt x="663" y="100"/>
                  </a:lnTo>
                  <a:lnTo>
                    <a:pt x="667" y="100"/>
                  </a:lnTo>
                  <a:lnTo>
                    <a:pt x="677" y="102"/>
                  </a:lnTo>
                  <a:lnTo>
                    <a:pt x="670" y="102"/>
                  </a:lnTo>
                  <a:lnTo>
                    <a:pt x="665" y="102"/>
                  </a:lnTo>
                  <a:lnTo>
                    <a:pt x="580" y="114"/>
                  </a:lnTo>
                  <a:lnTo>
                    <a:pt x="580" y="119"/>
                  </a:lnTo>
                  <a:lnTo>
                    <a:pt x="667" y="107"/>
                  </a:lnTo>
                  <a:lnTo>
                    <a:pt x="672" y="107"/>
                  </a:lnTo>
                  <a:lnTo>
                    <a:pt x="677" y="105"/>
                  </a:lnTo>
                  <a:lnTo>
                    <a:pt x="684" y="105"/>
                  </a:lnTo>
                  <a:lnTo>
                    <a:pt x="689" y="105"/>
                  </a:lnTo>
                  <a:lnTo>
                    <a:pt x="708" y="102"/>
                  </a:lnTo>
                  <a:lnTo>
                    <a:pt x="691" y="100"/>
                  </a:lnTo>
                  <a:lnTo>
                    <a:pt x="686" y="98"/>
                  </a:lnTo>
                  <a:lnTo>
                    <a:pt x="677" y="98"/>
                  </a:lnTo>
                  <a:lnTo>
                    <a:pt x="665" y="95"/>
                  </a:lnTo>
                  <a:lnTo>
                    <a:pt x="658" y="95"/>
                  </a:lnTo>
                  <a:lnTo>
                    <a:pt x="587" y="83"/>
                  </a:lnTo>
                  <a:close/>
                  <a:moveTo>
                    <a:pt x="277" y="41"/>
                  </a:moveTo>
                  <a:lnTo>
                    <a:pt x="274" y="45"/>
                  </a:lnTo>
                  <a:lnTo>
                    <a:pt x="284" y="45"/>
                  </a:lnTo>
                  <a:lnTo>
                    <a:pt x="289" y="45"/>
                  </a:lnTo>
                  <a:lnTo>
                    <a:pt x="296" y="48"/>
                  </a:lnTo>
                  <a:lnTo>
                    <a:pt x="300" y="48"/>
                  </a:lnTo>
                  <a:lnTo>
                    <a:pt x="319" y="50"/>
                  </a:lnTo>
                  <a:lnTo>
                    <a:pt x="324" y="53"/>
                  </a:lnTo>
                  <a:lnTo>
                    <a:pt x="362" y="57"/>
                  </a:lnTo>
                  <a:lnTo>
                    <a:pt x="379" y="60"/>
                  </a:lnTo>
                  <a:lnTo>
                    <a:pt x="388" y="60"/>
                  </a:lnTo>
                  <a:lnTo>
                    <a:pt x="402" y="62"/>
                  </a:lnTo>
                  <a:lnTo>
                    <a:pt x="409" y="64"/>
                  </a:lnTo>
                  <a:lnTo>
                    <a:pt x="450" y="69"/>
                  </a:lnTo>
                  <a:lnTo>
                    <a:pt x="457" y="69"/>
                  </a:lnTo>
                  <a:lnTo>
                    <a:pt x="471" y="72"/>
                  </a:lnTo>
                  <a:lnTo>
                    <a:pt x="476" y="74"/>
                  </a:lnTo>
                  <a:lnTo>
                    <a:pt x="499" y="76"/>
                  </a:lnTo>
                  <a:lnTo>
                    <a:pt x="504" y="76"/>
                  </a:lnTo>
                  <a:lnTo>
                    <a:pt x="518" y="79"/>
                  </a:lnTo>
                  <a:lnTo>
                    <a:pt x="523" y="79"/>
                  </a:lnTo>
                  <a:lnTo>
                    <a:pt x="528" y="81"/>
                  </a:lnTo>
                  <a:lnTo>
                    <a:pt x="532" y="81"/>
                  </a:lnTo>
                  <a:lnTo>
                    <a:pt x="582" y="88"/>
                  </a:lnTo>
                  <a:lnTo>
                    <a:pt x="582" y="83"/>
                  </a:lnTo>
                  <a:lnTo>
                    <a:pt x="537" y="76"/>
                  </a:lnTo>
                  <a:lnTo>
                    <a:pt x="532" y="76"/>
                  </a:lnTo>
                  <a:lnTo>
                    <a:pt x="523" y="76"/>
                  </a:lnTo>
                  <a:lnTo>
                    <a:pt x="518" y="74"/>
                  </a:lnTo>
                  <a:lnTo>
                    <a:pt x="502" y="72"/>
                  </a:lnTo>
                  <a:lnTo>
                    <a:pt x="497" y="72"/>
                  </a:lnTo>
                  <a:lnTo>
                    <a:pt x="473" y="69"/>
                  </a:lnTo>
                  <a:lnTo>
                    <a:pt x="469" y="67"/>
                  </a:lnTo>
                  <a:lnTo>
                    <a:pt x="461" y="67"/>
                  </a:lnTo>
                  <a:lnTo>
                    <a:pt x="457" y="67"/>
                  </a:lnTo>
                  <a:lnTo>
                    <a:pt x="414" y="60"/>
                  </a:lnTo>
                  <a:lnTo>
                    <a:pt x="407" y="60"/>
                  </a:lnTo>
                  <a:lnTo>
                    <a:pt x="405" y="57"/>
                  </a:lnTo>
                  <a:lnTo>
                    <a:pt x="383" y="55"/>
                  </a:lnTo>
                  <a:lnTo>
                    <a:pt x="379" y="55"/>
                  </a:lnTo>
                  <a:lnTo>
                    <a:pt x="369" y="53"/>
                  </a:lnTo>
                  <a:lnTo>
                    <a:pt x="329" y="48"/>
                  </a:lnTo>
                  <a:lnTo>
                    <a:pt x="322" y="48"/>
                  </a:lnTo>
                  <a:lnTo>
                    <a:pt x="303" y="43"/>
                  </a:lnTo>
                  <a:lnTo>
                    <a:pt x="298" y="43"/>
                  </a:lnTo>
                  <a:lnTo>
                    <a:pt x="289" y="43"/>
                  </a:lnTo>
                  <a:lnTo>
                    <a:pt x="284" y="41"/>
                  </a:lnTo>
                  <a:lnTo>
                    <a:pt x="277" y="41"/>
                  </a:lnTo>
                  <a:close/>
                  <a:moveTo>
                    <a:pt x="270" y="38"/>
                  </a:moveTo>
                  <a:lnTo>
                    <a:pt x="265" y="43"/>
                  </a:lnTo>
                  <a:lnTo>
                    <a:pt x="270" y="43"/>
                  </a:lnTo>
                  <a:lnTo>
                    <a:pt x="272" y="41"/>
                  </a:lnTo>
                  <a:lnTo>
                    <a:pt x="270" y="38"/>
                  </a:lnTo>
                  <a:close/>
                  <a:moveTo>
                    <a:pt x="260" y="38"/>
                  </a:moveTo>
                  <a:lnTo>
                    <a:pt x="255" y="41"/>
                  </a:lnTo>
                  <a:lnTo>
                    <a:pt x="258" y="43"/>
                  </a:lnTo>
                  <a:lnTo>
                    <a:pt x="263" y="38"/>
                  </a:lnTo>
                  <a:lnTo>
                    <a:pt x="260" y="38"/>
                  </a:lnTo>
                  <a:close/>
                  <a:moveTo>
                    <a:pt x="0" y="0"/>
                  </a:moveTo>
                  <a:lnTo>
                    <a:pt x="0" y="8"/>
                  </a:lnTo>
                  <a:lnTo>
                    <a:pt x="2" y="19"/>
                  </a:lnTo>
                  <a:lnTo>
                    <a:pt x="2" y="29"/>
                  </a:lnTo>
                  <a:lnTo>
                    <a:pt x="5" y="36"/>
                  </a:lnTo>
                  <a:lnTo>
                    <a:pt x="7" y="57"/>
                  </a:lnTo>
                  <a:lnTo>
                    <a:pt x="7" y="62"/>
                  </a:lnTo>
                  <a:lnTo>
                    <a:pt x="9" y="76"/>
                  </a:lnTo>
                  <a:lnTo>
                    <a:pt x="9" y="81"/>
                  </a:lnTo>
                  <a:lnTo>
                    <a:pt x="12" y="86"/>
                  </a:lnTo>
                  <a:lnTo>
                    <a:pt x="12" y="91"/>
                  </a:lnTo>
                  <a:lnTo>
                    <a:pt x="19" y="133"/>
                  </a:lnTo>
                  <a:lnTo>
                    <a:pt x="19" y="140"/>
                  </a:lnTo>
                  <a:lnTo>
                    <a:pt x="21" y="159"/>
                  </a:lnTo>
                  <a:lnTo>
                    <a:pt x="28" y="167"/>
                  </a:lnTo>
                  <a:lnTo>
                    <a:pt x="24" y="136"/>
                  </a:lnTo>
                  <a:lnTo>
                    <a:pt x="21" y="129"/>
                  </a:lnTo>
                  <a:lnTo>
                    <a:pt x="16" y="88"/>
                  </a:lnTo>
                  <a:lnTo>
                    <a:pt x="14" y="83"/>
                  </a:lnTo>
                  <a:lnTo>
                    <a:pt x="14" y="81"/>
                  </a:lnTo>
                  <a:lnTo>
                    <a:pt x="14" y="76"/>
                  </a:lnTo>
                  <a:lnTo>
                    <a:pt x="12" y="62"/>
                  </a:lnTo>
                  <a:lnTo>
                    <a:pt x="12" y="57"/>
                  </a:lnTo>
                  <a:lnTo>
                    <a:pt x="9" y="38"/>
                  </a:lnTo>
                  <a:lnTo>
                    <a:pt x="5" y="17"/>
                  </a:lnTo>
                  <a:lnTo>
                    <a:pt x="5" y="10"/>
                  </a:lnTo>
                  <a:lnTo>
                    <a:pt x="5" y="8"/>
                  </a:lnTo>
                  <a:lnTo>
                    <a:pt x="5" y="5"/>
                  </a:lnTo>
                  <a:lnTo>
                    <a:pt x="21" y="8"/>
                  </a:lnTo>
                  <a:lnTo>
                    <a:pt x="26" y="10"/>
                  </a:lnTo>
                  <a:lnTo>
                    <a:pt x="78" y="17"/>
                  </a:lnTo>
                  <a:lnTo>
                    <a:pt x="83" y="17"/>
                  </a:lnTo>
                  <a:lnTo>
                    <a:pt x="140" y="24"/>
                  </a:lnTo>
                  <a:lnTo>
                    <a:pt x="147" y="27"/>
                  </a:lnTo>
                  <a:lnTo>
                    <a:pt x="196" y="34"/>
                  </a:lnTo>
                  <a:lnTo>
                    <a:pt x="201" y="34"/>
                  </a:lnTo>
                  <a:lnTo>
                    <a:pt x="248" y="41"/>
                  </a:lnTo>
                  <a:lnTo>
                    <a:pt x="253" y="36"/>
                  </a:lnTo>
                  <a:lnTo>
                    <a:pt x="199" y="29"/>
                  </a:lnTo>
                  <a:lnTo>
                    <a:pt x="194" y="29"/>
                  </a:lnTo>
                  <a:lnTo>
                    <a:pt x="154" y="22"/>
                  </a:lnTo>
                  <a:lnTo>
                    <a:pt x="144" y="22"/>
                  </a:lnTo>
                  <a:lnTo>
                    <a:pt x="85" y="12"/>
                  </a:lnTo>
                  <a:lnTo>
                    <a:pt x="80" y="12"/>
                  </a:lnTo>
                  <a:lnTo>
                    <a:pt x="28" y="5"/>
                  </a:lnTo>
                  <a:lnTo>
                    <a:pt x="24" y="5"/>
                  </a:lnTo>
                  <a:lnTo>
                    <a:pt x="5" y="3"/>
                  </a:lnTo>
                  <a:lnTo>
                    <a:pt x="0" y="0"/>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5" name="Freeform 35"/>
            <p:cNvSpPr>
              <a:spLocks noEditPoints="1"/>
            </p:cNvSpPr>
            <p:nvPr/>
          </p:nvSpPr>
          <p:spPr bwMode="auto">
            <a:xfrm>
              <a:off x="9103698" y="3340637"/>
              <a:ext cx="1266665" cy="320407"/>
            </a:xfrm>
            <a:custGeom>
              <a:avLst/>
              <a:gdLst>
                <a:gd name="T0" fmla="*/ 45 w 708"/>
                <a:gd name="T1" fmla="*/ 193 h 197"/>
                <a:gd name="T2" fmla="*/ 76 w 708"/>
                <a:gd name="T3" fmla="*/ 186 h 197"/>
                <a:gd name="T4" fmla="*/ 80 w 708"/>
                <a:gd name="T5" fmla="*/ 186 h 197"/>
                <a:gd name="T6" fmla="*/ 31 w 708"/>
                <a:gd name="T7" fmla="*/ 195 h 197"/>
                <a:gd name="T8" fmla="*/ 28 w 708"/>
                <a:gd name="T9" fmla="*/ 176 h 197"/>
                <a:gd name="T10" fmla="*/ 83 w 708"/>
                <a:gd name="T11" fmla="*/ 188 h 197"/>
                <a:gd name="T12" fmla="*/ 556 w 708"/>
                <a:gd name="T13" fmla="*/ 119 h 197"/>
                <a:gd name="T14" fmla="*/ 506 w 708"/>
                <a:gd name="T15" fmla="*/ 126 h 197"/>
                <a:gd name="T16" fmla="*/ 473 w 708"/>
                <a:gd name="T17" fmla="*/ 129 h 197"/>
                <a:gd name="T18" fmla="*/ 319 w 708"/>
                <a:gd name="T19" fmla="*/ 152 h 197"/>
                <a:gd name="T20" fmla="*/ 258 w 708"/>
                <a:gd name="T21" fmla="*/ 159 h 197"/>
                <a:gd name="T22" fmla="*/ 263 w 708"/>
                <a:gd name="T23" fmla="*/ 164 h 197"/>
                <a:gd name="T24" fmla="*/ 322 w 708"/>
                <a:gd name="T25" fmla="*/ 155 h 197"/>
                <a:gd name="T26" fmla="*/ 476 w 708"/>
                <a:gd name="T27" fmla="*/ 133 h 197"/>
                <a:gd name="T28" fmla="*/ 511 w 708"/>
                <a:gd name="T29" fmla="*/ 129 h 197"/>
                <a:gd name="T30" fmla="*/ 575 w 708"/>
                <a:gd name="T31" fmla="*/ 119 h 197"/>
                <a:gd name="T32" fmla="*/ 663 w 708"/>
                <a:gd name="T33" fmla="*/ 100 h 197"/>
                <a:gd name="T34" fmla="*/ 665 w 708"/>
                <a:gd name="T35" fmla="*/ 102 h 197"/>
                <a:gd name="T36" fmla="*/ 672 w 708"/>
                <a:gd name="T37" fmla="*/ 107 h 197"/>
                <a:gd name="T38" fmla="*/ 708 w 708"/>
                <a:gd name="T39" fmla="*/ 102 h 197"/>
                <a:gd name="T40" fmla="*/ 665 w 708"/>
                <a:gd name="T41" fmla="*/ 95 h 197"/>
                <a:gd name="T42" fmla="*/ 274 w 708"/>
                <a:gd name="T43" fmla="*/ 45 h 197"/>
                <a:gd name="T44" fmla="*/ 300 w 708"/>
                <a:gd name="T45" fmla="*/ 48 h 197"/>
                <a:gd name="T46" fmla="*/ 379 w 708"/>
                <a:gd name="T47" fmla="*/ 60 h 197"/>
                <a:gd name="T48" fmla="*/ 450 w 708"/>
                <a:gd name="T49" fmla="*/ 69 h 197"/>
                <a:gd name="T50" fmla="*/ 499 w 708"/>
                <a:gd name="T51" fmla="*/ 76 h 197"/>
                <a:gd name="T52" fmla="*/ 528 w 708"/>
                <a:gd name="T53" fmla="*/ 81 h 197"/>
                <a:gd name="T54" fmla="*/ 537 w 708"/>
                <a:gd name="T55" fmla="*/ 76 h 197"/>
                <a:gd name="T56" fmla="*/ 502 w 708"/>
                <a:gd name="T57" fmla="*/ 72 h 197"/>
                <a:gd name="T58" fmla="*/ 461 w 708"/>
                <a:gd name="T59" fmla="*/ 67 h 197"/>
                <a:gd name="T60" fmla="*/ 405 w 708"/>
                <a:gd name="T61" fmla="*/ 57 h 197"/>
                <a:gd name="T62" fmla="*/ 329 w 708"/>
                <a:gd name="T63" fmla="*/ 48 h 197"/>
                <a:gd name="T64" fmla="*/ 289 w 708"/>
                <a:gd name="T65" fmla="*/ 43 h 197"/>
                <a:gd name="T66" fmla="*/ 265 w 708"/>
                <a:gd name="T67" fmla="*/ 43 h 197"/>
                <a:gd name="T68" fmla="*/ 260 w 708"/>
                <a:gd name="T69" fmla="*/ 38 h 197"/>
                <a:gd name="T70" fmla="*/ 260 w 708"/>
                <a:gd name="T71" fmla="*/ 38 h 197"/>
                <a:gd name="T72" fmla="*/ 2 w 708"/>
                <a:gd name="T73" fmla="*/ 29 h 197"/>
                <a:gd name="T74" fmla="*/ 9 w 708"/>
                <a:gd name="T75" fmla="*/ 76 h 197"/>
                <a:gd name="T76" fmla="*/ 19 w 708"/>
                <a:gd name="T77" fmla="*/ 133 h 197"/>
                <a:gd name="T78" fmla="*/ 24 w 708"/>
                <a:gd name="T79" fmla="*/ 136 h 197"/>
                <a:gd name="T80" fmla="*/ 14 w 708"/>
                <a:gd name="T81" fmla="*/ 81 h 197"/>
                <a:gd name="T82" fmla="*/ 9 w 708"/>
                <a:gd name="T83" fmla="*/ 38 h 197"/>
                <a:gd name="T84" fmla="*/ 5 w 708"/>
                <a:gd name="T85" fmla="*/ 5 h 197"/>
                <a:gd name="T86" fmla="*/ 83 w 708"/>
                <a:gd name="T87" fmla="*/ 17 h 197"/>
                <a:gd name="T88" fmla="*/ 201 w 708"/>
                <a:gd name="T89" fmla="*/ 34 h 197"/>
                <a:gd name="T90" fmla="*/ 194 w 708"/>
                <a:gd name="T91" fmla="*/ 29 h 197"/>
                <a:gd name="T92" fmla="*/ 80 w 708"/>
                <a:gd name="T93" fmla="*/ 12 h 197"/>
                <a:gd name="T94" fmla="*/ 0 w 708"/>
                <a:gd name="T9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8" h="197">
                  <a:moveTo>
                    <a:pt x="66" y="186"/>
                  </a:moveTo>
                  <a:lnTo>
                    <a:pt x="64" y="188"/>
                  </a:lnTo>
                  <a:lnTo>
                    <a:pt x="42" y="190"/>
                  </a:lnTo>
                  <a:lnTo>
                    <a:pt x="45" y="193"/>
                  </a:lnTo>
                  <a:lnTo>
                    <a:pt x="61" y="193"/>
                  </a:lnTo>
                  <a:lnTo>
                    <a:pt x="66" y="186"/>
                  </a:lnTo>
                  <a:moveTo>
                    <a:pt x="80" y="186"/>
                  </a:moveTo>
                  <a:lnTo>
                    <a:pt x="76" y="186"/>
                  </a:lnTo>
                  <a:lnTo>
                    <a:pt x="68" y="190"/>
                  </a:lnTo>
                  <a:lnTo>
                    <a:pt x="71" y="190"/>
                  </a:lnTo>
                  <a:lnTo>
                    <a:pt x="73" y="190"/>
                  </a:lnTo>
                  <a:lnTo>
                    <a:pt x="80" y="186"/>
                  </a:lnTo>
                  <a:moveTo>
                    <a:pt x="24" y="169"/>
                  </a:moveTo>
                  <a:lnTo>
                    <a:pt x="26" y="193"/>
                  </a:lnTo>
                  <a:lnTo>
                    <a:pt x="28" y="197"/>
                  </a:lnTo>
                  <a:lnTo>
                    <a:pt x="31" y="195"/>
                  </a:lnTo>
                  <a:lnTo>
                    <a:pt x="40" y="195"/>
                  </a:lnTo>
                  <a:lnTo>
                    <a:pt x="38" y="190"/>
                  </a:lnTo>
                  <a:lnTo>
                    <a:pt x="31" y="193"/>
                  </a:lnTo>
                  <a:lnTo>
                    <a:pt x="28" y="176"/>
                  </a:lnTo>
                  <a:lnTo>
                    <a:pt x="24" y="169"/>
                  </a:lnTo>
                  <a:moveTo>
                    <a:pt x="229" y="164"/>
                  </a:moveTo>
                  <a:lnTo>
                    <a:pt x="87" y="183"/>
                  </a:lnTo>
                  <a:lnTo>
                    <a:pt x="83" y="188"/>
                  </a:lnTo>
                  <a:lnTo>
                    <a:pt x="227" y="169"/>
                  </a:lnTo>
                  <a:lnTo>
                    <a:pt x="229" y="164"/>
                  </a:lnTo>
                  <a:moveTo>
                    <a:pt x="577" y="114"/>
                  </a:moveTo>
                  <a:lnTo>
                    <a:pt x="556" y="119"/>
                  </a:lnTo>
                  <a:lnTo>
                    <a:pt x="544" y="119"/>
                  </a:lnTo>
                  <a:lnTo>
                    <a:pt x="513" y="124"/>
                  </a:lnTo>
                  <a:lnTo>
                    <a:pt x="509" y="124"/>
                  </a:lnTo>
                  <a:lnTo>
                    <a:pt x="506" y="126"/>
                  </a:lnTo>
                  <a:lnTo>
                    <a:pt x="495" y="126"/>
                  </a:lnTo>
                  <a:lnTo>
                    <a:pt x="490" y="126"/>
                  </a:lnTo>
                  <a:lnTo>
                    <a:pt x="480" y="129"/>
                  </a:lnTo>
                  <a:lnTo>
                    <a:pt x="473" y="129"/>
                  </a:lnTo>
                  <a:lnTo>
                    <a:pt x="416" y="138"/>
                  </a:lnTo>
                  <a:lnTo>
                    <a:pt x="412" y="138"/>
                  </a:lnTo>
                  <a:lnTo>
                    <a:pt x="329" y="150"/>
                  </a:lnTo>
                  <a:lnTo>
                    <a:pt x="319" y="152"/>
                  </a:lnTo>
                  <a:lnTo>
                    <a:pt x="277" y="157"/>
                  </a:lnTo>
                  <a:lnTo>
                    <a:pt x="272" y="157"/>
                  </a:lnTo>
                  <a:lnTo>
                    <a:pt x="263" y="159"/>
                  </a:lnTo>
                  <a:lnTo>
                    <a:pt x="258" y="159"/>
                  </a:lnTo>
                  <a:lnTo>
                    <a:pt x="234" y="164"/>
                  </a:lnTo>
                  <a:lnTo>
                    <a:pt x="232" y="169"/>
                  </a:lnTo>
                  <a:lnTo>
                    <a:pt x="258" y="164"/>
                  </a:lnTo>
                  <a:lnTo>
                    <a:pt x="263" y="164"/>
                  </a:lnTo>
                  <a:lnTo>
                    <a:pt x="274" y="162"/>
                  </a:lnTo>
                  <a:lnTo>
                    <a:pt x="279" y="162"/>
                  </a:lnTo>
                  <a:lnTo>
                    <a:pt x="310" y="157"/>
                  </a:lnTo>
                  <a:lnTo>
                    <a:pt x="322" y="155"/>
                  </a:lnTo>
                  <a:lnTo>
                    <a:pt x="416" y="143"/>
                  </a:lnTo>
                  <a:lnTo>
                    <a:pt x="421" y="140"/>
                  </a:lnTo>
                  <a:lnTo>
                    <a:pt x="469" y="136"/>
                  </a:lnTo>
                  <a:lnTo>
                    <a:pt x="476" y="133"/>
                  </a:lnTo>
                  <a:lnTo>
                    <a:pt x="492" y="131"/>
                  </a:lnTo>
                  <a:lnTo>
                    <a:pt x="497" y="131"/>
                  </a:lnTo>
                  <a:lnTo>
                    <a:pt x="506" y="129"/>
                  </a:lnTo>
                  <a:lnTo>
                    <a:pt x="511" y="129"/>
                  </a:lnTo>
                  <a:lnTo>
                    <a:pt x="513" y="129"/>
                  </a:lnTo>
                  <a:lnTo>
                    <a:pt x="556" y="121"/>
                  </a:lnTo>
                  <a:lnTo>
                    <a:pt x="568" y="121"/>
                  </a:lnTo>
                  <a:lnTo>
                    <a:pt x="575" y="119"/>
                  </a:lnTo>
                  <a:lnTo>
                    <a:pt x="577" y="114"/>
                  </a:lnTo>
                  <a:moveTo>
                    <a:pt x="587" y="83"/>
                  </a:moveTo>
                  <a:lnTo>
                    <a:pt x="587" y="88"/>
                  </a:lnTo>
                  <a:lnTo>
                    <a:pt x="663" y="100"/>
                  </a:lnTo>
                  <a:lnTo>
                    <a:pt x="667" y="100"/>
                  </a:lnTo>
                  <a:lnTo>
                    <a:pt x="677" y="102"/>
                  </a:lnTo>
                  <a:lnTo>
                    <a:pt x="670" y="102"/>
                  </a:lnTo>
                  <a:lnTo>
                    <a:pt x="665" y="102"/>
                  </a:lnTo>
                  <a:lnTo>
                    <a:pt x="580" y="114"/>
                  </a:lnTo>
                  <a:lnTo>
                    <a:pt x="580" y="119"/>
                  </a:lnTo>
                  <a:lnTo>
                    <a:pt x="667" y="107"/>
                  </a:lnTo>
                  <a:lnTo>
                    <a:pt x="672" y="107"/>
                  </a:lnTo>
                  <a:lnTo>
                    <a:pt x="677" y="105"/>
                  </a:lnTo>
                  <a:lnTo>
                    <a:pt x="684" y="105"/>
                  </a:lnTo>
                  <a:lnTo>
                    <a:pt x="689" y="105"/>
                  </a:lnTo>
                  <a:lnTo>
                    <a:pt x="708" y="102"/>
                  </a:lnTo>
                  <a:lnTo>
                    <a:pt x="691" y="100"/>
                  </a:lnTo>
                  <a:lnTo>
                    <a:pt x="686" y="98"/>
                  </a:lnTo>
                  <a:lnTo>
                    <a:pt x="677" y="98"/>
                  </a:lnTo>
                  <a:lnTo>
                    <a:pt x="665" y="95"/>
                  </a:lnTo>
                  <a:lnTo>
                    <a:pt x="658" y="95"/>
                  </a:lnTo>
                  <a:lnTo>
                    <a:pt x="587" y="83"/>
                  </a:lnTo>
                  <a:moveTo>
                    <a:pt x="277" y="41"/>
                  </a:moveTo>
                  <a:lnTo>
                    <a:pt x="274" y="45"/>
                  </a:lnTo>
                  <a:lnTo>
                    <a:pt x="284" y="45"/>
                  </a:lnTo>
                  <a:lnTo>
                    <a:pt x="289" y="45"/>
                  </a:lnTo>
                  <a:lnTo>
                    <a:pt x="296" y="48"/>
                  </a:lnTo>
                  <a:lnTo>
                    <a:pt x="300" y="48"/>
                  </a:lnTo>
                  <a:lnTo>
                    <a:pt x="319" y="50"/>
                  </a:lnTo>
                  <a:lnTo>
                    <a:pt x="324" y="53"/>
                  </a:lnTo>
                  <a:lnTo>
                    <a:pt x="362" y="57"/>
                  </a:lnTo>
                  <a:lnTo>
                    <a:pt x="379" y="60"/>
                  </a:lnTo>
                  <a:lnTo>
                    <a:pt x="388" y="60"/>
                  </a:lnTo>
                  <a:lnTo>
                    <a:pt x="402" y="62"/>
                  </a:lnTo>
                  <a:lnTo>
                    <a:pt x="409" y="64"/>
                  </a:lnTo>
                  <a:lnTo>
                    <a:pt x="450" y="69"/>
                  </a:lnTo>
                  <a:lnTo>
                    <a:pt x="457" y="69"/>
                  </a:lnTo>
                  <a:lnTo>
                    <a:pt x="471" y="72"/>
                  </a:lnTo>
                  <a:lnTo>
                    <a:pt x="476" y="74"/>
                  </a:lnTo>
                  <a:lnTo>
                    <a:pt x="499" y="76"/>
                  </a:lnTo>
                  <a:lnTo>
                    <a:pt x="504" y="76"/>
                  </a:lnTo>
                  <a:lnTo>
                    <a:pt x="518" y="79"/>
                  </a:lnTo>
                  <a:lnTo>
                    <a:pt x="523" y="79"/>
                  </a:lnTo>
                  <a:lnTo>
                    <a:pt x="528" y="81"/>
                  </a:lnTo>
                  <a:lnTo>
                    <a:pt x="532" y="81"/>
                  </a:lnTo>
                  <a:lnTo>
                    <a:pt x="582" y="88"/>
                  </a:lnTo>
                  <a:lnTo>
                    <a:pt x="582" y="83"/>
                  </a:lnTo>
                  <a:lnTo>
                    <a:pt x="537" y="76"/>
                  </a:lnTo>
                  <a:lnTo>
                    <a:pt x="532" y="76"/>
                  </a:lnTo>
                  <a:lnTo>
                    <a:pt x="523" y="76"/>
                  </a:lnTo>
                  <a:lnTo>
                    <a:pt x="518" y="74"/>
                  </a:lnTo>
                  <a:lnTo>
                    <a:pt x="502" y="72"/>
                  </a:lnTo>
                  <a:lnTo>
                    <a:pt x="497" y="72"/>
                  </a:lnTo>
                  <a:lnTo>
                    <a:pt x="473" y="69"/>
                  </a:lnTo>
                  <a:lnTo>
                    <a:pt x="469" y="67"/>
                  </a:lnTo>
                  <a:lnTo>
                    <a:pt x="461" y="67"/>
                  </a:lnTo>
                  <a:lnTo>
                    <a:pt x="457" y="67"/>
                  </a:lnTo>
                  <a:lnTo>
                    <a:pt x="414" y="60"/>
                  </a:lnTo>
                  <a:lnTo>
                    <a:pt x="407" y="60"/>
                  </a:lnTo>
                  <a:lnTo>
                    <a:pt x="405" y="57"/>
                  </a:lnTo>
                  <a:lnTo>
                    <a:pt x="383" y="55"/>
                  </a:lnTo>
                  <a:lnTo>
                    <a:pt x="379" y="55"/>
                  </a:lnTo>
                  <a:lnTo>
                    <a:pt x="369" y="53"/>
                  </a:lnTo>
                  <a:lnTo>
                    <a:pt x="329" y="48"/>
                  </a:lnTo>
                  <a:lnTo>
                    <a:pt x="322" y="48"/>
                  </a:lnTo>
                  <a:lnTo>
                    <a:pt x="303" y="43"/>
                  </a:lnTo>
                  <a:lnTo>
                    <a:pt x="298" y="43"/>
                  </a:lnTo>
                  <a:lnTo>
                    <a:pt x="289" y="43"/>
                  </a:lnTo>
                  <a:lnTo>
                    <a:pt x="284" y="41"/>
                  </a:lnTo>
                  <a:lnTo>
                    <a:pt x="277" y="41"/>
                  </a:lnTo>
                  <a:moveTo>
                    <a:pt x="270" y="38"/>
                  </a:moveTo>
                  <a:lnTo>
                    <a:pt x="265" y="43"/>
                  </a:lnTo>
                  <a:lnTo>
                    <a:pt x="270" y="43"/>
                  </a:lnTo>
                  <a:lnTo>
                    <a:pt x="272" y="41"/>
                  </a:lnTo>
                  <a:lnTo>
                    <a:pt x="270" y="38"/>
                  </a:lnTo>
                  <a:moveTo>
                    <a:pt x="260" y="38"/>
                  </a:moveTo>
                  <a:lnTo>
                    <a:pt x="255" y="41"/>
                  </a:lnTo>
                  <a:lnTo>
                    <a:pt x="258" y="43"/>
                  </a:lnTo>
                  <a:lnTo>
                    <a:pt x="263" y="38"/>
                  </a:lnTo>
                  <a:lnTo>
                    <a:pt x="260" y="38"/>
                  </a:lnTo>
                  <a:moveTo>
                    <a:pt x="0" y="0"/>
                  </a:moveTo>
                  <a:lnTo>
                    <a:pt x="0" y="8"/>
                  </a:lnTo>
                  <a:lnTo>
                    <a:pt x="2" y="19"/>
                  </a:lnTo>
                  <a:lnTo>
                    <a:pt x="2" y="29"/>
                  </a:lnTo>
                  <a:lnTo>
                    <a:pt x="5" y="36"/>
                  </a:lnTo>
                  <a:lnTo>
                    <a:pt x="7" y="57"/>
                  </a:lnTo>
                  <a:lnTo>
                    <a:pt x="7" y="62"/>
                  </a:lnTo>
                  <a:lnTo>
                    <a:pt x="9" y="76"/>
                  </a:lnTo>
                  <a:lnTo>
                    <a:pt x="9" y="81"/>
                  </a:lnTo>
                  <a:lnTo>
                    <a:pt x="12" y="86"/>
                  </a:lnTo>
                  <a:lnTo>
                    <a:pt x="12" y="91"/>
                  </a:lnTo>
                  <a:lnTo>
                    <a:pt x="19" y="133"/>
                  </a:lnTo>
                  <a:lnTo>
                    <a:pt x="19" y="140"/>
                  </a:lnTo>
                  <a:lnTo>
                    <a:pt x="21" y="159"/>
                  </a:lnTo>
                  <a:lnTo>
                    <a:pt x="28" y="167"/>
                  </a:lnTo>
                  <a:lnTo>
                    <a:pt x="24" y="136"/>
                  </a:lnTo>
                  <a:lnTo>
                    <a:pt x="21" y="129"/>
                  </a:lnTo>
                  <a:lnTo>
                    <a:pt x="16" y="88"/>
                  </a:lnTo>
                  <a:lnTo>
                    <a:pt x="14" y="83"/>
                  </a:lnTo>
                  <a:lnTo>
                    <a:pt x="14" y="81"/>
                  </a:lnTo>
                  <a:lnTo>
                    <a:pt x="14" y="76"/>
                  </a:lnTo>
                  <a:lnTo>
                    <a:pt x="12" y="62"/>
                  </a:lnTo>
                  <a:lnTo>
                    <a:pt x="12" y="57"/>
                  </a:lnTo>
                  <a:lnTo>
                    <a:pt x="9" y="38"/>
                  </a:lnTo>
                  <a:lnTo>
                    <a:pt x="5" y="17"/>
                  </a:lnTo>
                  <a:lnTo>
                    <a:pt x="5" y="10"/>
                  </a:lnTo>
                  <a:lnTo>
                    <a:pt x="5" y="8"/>
                  </a:lnTo>
                  <a:lnTo>
                    <a:pt x="5" y="5"/>
                  </a:lnTo>
                  <a:lnTo>
                    <a:pt x="21" y="8"/>
                  </a:lnTo>
                  <a:lnTo>
                    <a:pt x="26" y="10"/>
                  </a:lnTo>
                  <a:lnTo>
                    <a:pt x="78" y="17"/>
                  </a:lnTo>
                  <a:lnTo>
                    <a:pt x="83" y="17"/>
                  </a:lnTo>
                  <a:lnTo>
                    <a:pt x="140" y="24"/>
                  </a:lnTo>
                  <a:lnTo>
                    <a:pt x="147" y="27"/>
                  </a:lnTo>
                  <a:lnTo>
                    <a:pt x="196" y="34"/>
                  </a:lnTo>
                  <a:lnTo>
                    <a:pt x="201" y="34"/>
                  </a:lnTo>
                  <a:lnTo>
                    <a:pt x="248" y="41"/>
                  </a:lnTo>
                  <a:lnTo>
                    <a:pt x="253" y="36"/>
                  </a:lnTo>
                  <a:lnTo>
                    <a:pt x="199" y="29"/>
                  </a:lnTo>
                  <a:lnTo>
                    <a:pt x="194" y="29"/>
                  </a:lnTo>
                  <a:lnTo>
                    <a:pt x="154" y="22"/>
                  </a:lnTo>
                  <a:lnTo>
                    <a:pt x="144" y="22"/>
                  </a:lnTo>
                  <a:lnTo>
                    <a:pt x="85" y="12"/>
                  </a:lnTo>
                  <a:lnTo>
                    <a:pt x="80" y="12"/>
                  </a:lnTo>
                  <a:lnTo>
                    <a:pt x="28" y="5"/>
                  </a:lnTo>
                  <a:lnTo>
                    <a:pt x="24" y="5"/>
                  </a:lnTo>
                  <a:lnTo>
                    <a:pt x="5" y="3"/>
                  </a:lnTo>
                  <a:lnTo>
                    <a:pt x="0" y="0"/>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6" name="Freeform 36"/>
            <p:cNvSpPr>
              <a:spLocks noEditPoints="1"/>
            </p:cNvSpPr>
            <p:nvPr/>
          </p:nvSpPr>
          <p:spPr bwMode="auto">
            <a:xfrm>
              <a:off x="8763774" y="2873851"/>
              <a:ext cx="1538604" cy="1266990"/>
            </a:xfrm>
            <a:custGeom>
              <a:avLst/>
              <a:gdLst>
                <a:gd name="T0" fmla="*/ 151 w 363"/>
                <a:gd name="T1" fmla="*/ 310 h 328"/>
                <a:gd name="T2" fmla="*/ 150 w 363"/>
                <a:gd name="T3" fmla="*/ 308 h 328"/>
                <a:gd name="T4" fmla="*/ 137 w 363"/>
                <a:gd name="T5" fmla="*/ 308 h 328"/>
                <a:gd name="T6" fmla="*/ 73 w 363"/>
                <a:gd name="T7" fmla="*/ 299 h 328"/>
                <a:gd name="T8" fmla="*/ 136 w 363"/>
                <a:gd name="T9" fmla="*/ 307 h 328"/>
                <a:gd name="T10" fmla="*/ 47 w 363"/>
                <a:gd name="T11" fmla="*/ 294 h 328"/>
                <a:gd name="T12" fmla="*/ 47 w 363"/>
                <a:gd name="T13" fmla="*/ 294 h 328"/>
                <a:gd name="T14" fmla="*/ 45 w 363"/>
                <a:gd name="T15" fmla="*/ 294 h 328"/>
                <a:gd name="T16" fmla="*/ 0 w 363"/>
                <a:gd name="T17" fmla="*/ 289 h 328"/>
                <a:gd name="T18" fmla="*/ 5 w 363"/>
                <a:gd name="T19" fmla="*/ 288 h 328"/>
                <a:gd name="T20" fmla="*/ 12 w 363"/>
                <a:gd name="T21" fmla="*/ 280 h 328"/>
                <a:gd name="T22" fmla="*/ 43 w 363"/>
                <a:gd name="T23" fmla="*/ 255 h 328"/>
                <a:gd name="T24" fmla="*/ 44 w 363"/>
                <a:gd name="T25" fmla="*/ 257 h 328"/>
                <a:gd name="T26" fmla="*/ 93 w 363"/>
                <a:gd name="T27" fmla="*/ 215 h 328"/>
                <a:gd name="T28" fmla="*/ 45 w 363"/>
                <a:gd name="T29" fmla="*/ 255 h 328"/>
                <a:gd name="T30" fmla="*/ 96 w 363"/>
                <a:gd name="T31" fmla="*/ 215 h 328"/>
                <a:gd name="T32" fmla="*/ 191 w 363"/>
                <a:gd name="T33" fmla="*/ 137 h 328"/>
                <a:gd name="T34" fmla="*/ 178 w 363"/>
                <a:gd name="T35" fmla="*/ 148 h 328"/>
                <a:gd name="T36" fmla="*/ 171 w 363"/>
                <a:gd name="T37" fmla="*/ 153 h 328"/>
                <a:gd name="T38" fmla="*/ 110 w 363"/>
                <a:gd name="T39" fmla="*/ 202 h 328"/>
                <a:gd name="T40" fmla="*/ 109 w 363"/>
                <a:gd name="T41" fmla="*/ 205 h 328"/>
                <a:gd name="T42" fmla="*/ 172 w 363"/>
                <a:gd name="T43" fmla="*/ 155 h 328"/>
                <a:gd name="T44" fmla="*/ 181 w 363"/>
                <a:gd name="T45" fmla="*/ 148 h 328"/>
                <a:gd name="T46" fmla="*/ 194 w 363"/>
                <a:gd name="T47" fmla="*/ 137 h 328"/>
                <a:gd name="T48" fmla="*/ 360 w 363"/>
                <a:gd name="T49" fmla="*/ 5 h 328"/>
                <a:gd name="T50" fmla="*/ 352 w 363"/>
                <a:gd name="T51" fmla="*/ 9 h 328"/>
                <a:gd name="T52" fmla="*/ 322 w 363"/>
                <a:gd name="T53" fmla="*/ 33 h 328"/>
                <a:gd name="T54" fmla="*/ 287 w 363"/>
                <a:gd name="T55" fmla="*/ 61 h 328"/>
                <a:gd name="T56" fmla="*/ 259 w 363"/>
                <a:gd name="T57" fmla="*/ 83 h 328"/>
                <a:gd name="T58" fmla="*/ 207 w 363"/>
                <a:gd name="T59" fmla="*/ 124 h 328"/>
                <a:gd name="T60" fmla="*/ 199 w 363"/>
                <a:gd name="T61" fmla="*/ 131 h 328"/>
                <a:gd name="T62" fmla="*/ 206 w 363"/>
                <a:gd name="T63" fmla="*/ 128 h 328"/>
                <a:gd name="T64" fmla="*/ 216 w 363"/>
                <a:gd name="T65" fmla="*/ 120 h 328"/>
                <a:gd name="T66" fmla="*/ 287 w 363"/>
                <a:gd name="T67" fmla="*/ 63 h 328"/>
                <a:gd name="T68" fmla="*/ 322 w 363"/>
                <a:gd name="T69" fmla="*/ 35 h 328"/>
                <a:gd name="T70" fmla="*/ 353 w 363"/>
                <a:gd name="T71" fmla="*/ 10 h 328"/>
                <a:gd name="T72" fmla="*/ 346 w 363"/>
                <a:gd name="T73" fmla="*/ 68 h 328"/>
                <a:gd name="T74" fmla="*/ 344 w 363"/>
                <a:gd name="T75" fmla="*/ 79 h 328"/>
                <a:gd name="T76" fmla="*/ 337 w 363"/>
                <a:gd name="T77" fmla="*/ 108 h 328"/>
                <a:gd name="T78" fmla="*/ 333 w 363"/>
                <a:gd name="T79" fmla="*/ 128 h 328"/>
                <a:gd name="T80" fmla="*/ 324 w 363"/>
                <a:gd name="T81" fmla="*/ 169 h 328"/>
                <a:gd name="T82" fmla="*/ 318 w 363"/>
                <a:gd name="T83" fmla="*/ 195 h 328"/>
                <a:gd name="T84" fmla="*/ 308 w 363"/>
                <a:gd name="T85" fmla="*/ 241 h 328"/>
                <a:gd name="T86" fmla="*/ 291 w 363"/>
                <a:gd name="T87" fmla="*/ 316 h 328"/>
                <a:gd name="T88" fmla="*/ 309 w 363"/>
                <a:gd name="T89" fmla="*/ 243 h 328"/>
                <a:gd name="T90" fmla="*/ 319 w 363"/>
                <a:gd name="T91" fmla="*/ 197 h 328"/>
                <a:gd name="T92" fmla="*/ 325 w 363"/>
                <a:gd name="T93" fmla="*/ 171 h 328"/>
                <a:gd name="T94" fmla="*/ 334 w 363"/>
                <a:gd name="T95" fmla="*/ 129 h 328"/>
                <a:gd name="T96" fmla="*/ 339 w 363"/>
                <a:gd name="T97" fmla="*/ 109 h 328"/>
                <a:gd name="T98" fmla="*/ 344 w 363"/>
                <a:gd name="T99" fmla="*/ 84 h 328"/>
                <a:gd name="T100" fmla="*/ 347 w 363"/>
                <a:gd name="T101" fmla="*/ 73 h 328"/>
                <a:gd name="T102" fmla="*/ 362 w 363"/>
                <a:gd name="T103" fmla="*/ 5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63" h="328">
                  <a:moveTo>
                    <a:pt x="142" y="307"/>
                  </a:moveTo>
                  <a:cubicBezTo>
                    <a:pt x="140" y="309"/>
                    <a:pt x="140" y="309"/>
                    <a:pt x="140" y="309"/>
                  </a:cubicBezTo>
                  <a:cubicBezTo>
                    <a:pt x="149" y="310"/>
                    <a:pt x="149" y="310"/>
                    <a:pt x="149" y="310"/>
                  </a:cubicBezTo>
                  <a:cubicBezTo>
                    <a:pt x="151" y="310"/>
                    <a:pt x="151" y="310"/>
                    <a:pt x="151" y="310"/>
                  </a:cubicBezTo>
                  <a:cubicBezTo>
                    <a:pt x="276" y="328"/>
                    <a:pt x="276" y="328"/>
                    <a:pt x="276" y="328"/>
                  </a:cubicBezTo>
                  <a:cubicBezTo>
                    <a:pt x="276" y="328"/>
                    <a:pt x="276" y="328"/>
                    <a:pt x="276" y="328"/>
                  </a:cubicBezTo>
                  <a:cubicBezTo>
                    <a:pt x="276" y="327"/>
                    <a:pt x="276" y="327"/>
                    <a:pt x="276" y="326"/>
                  </a:cubicBezTo>
                  <a:cubicBezTo>
                    <a:pt x="150" y="308"/>
                    <a:pt x="150" y="308"/>
                    <a:pt x="150" y="308"/>
                  </a:cubicBezTo>
                  <a:cubicBezTo>
                    <a:pt x="148" y="308"/>
                    <a:pt x="148" y="308"/>
                    <a:pt x="148" y="308"/>
                  </a:cubicBezTo>
                  <a:cubicBezTo>
                    <a:pt x="142" y="307"/>
                    <a:pt x="142" y="307"/>
                    <a:pt x="142" y="307"/>
                  </a:cubicBezTo>
                  <a:moveTo>
                    <a:pt x="138" y="307"/>
                  </a:moveTo>
                  <a:cubicBezTo>
                    <a:pt x="137" y="308"/>
                    <a:pt x="137" y="308"/>
                    <a:pt x="137" y="308"/>
                  </a:cubicBezTo>
                  <a:cubicBezTo>
                    <a:pt x="139" y="307"/>
                    <a:pt x="139" y="307"/>
                    <a:pt x="139" y="307"/>
                  </a:cubicBezTo>
                  <a:cubicBezTo>
                    <a:pt x="138" y="307"/>
                    <a:pt x="138" y="307"/>
                    <a:pt x="138" y="307"/>
                  </a:cubicBezTo>
                  <a:moveTo>
                    <a:pt x="71" y="297"/>
                  </a:moveTo>
                  <a:cubicBezTo>
                    <a:pt x="73" y="299"/>
                    <a:pt x="73" y="299"/>
                    <a:pt x="73" y="299"/>
                  </a:cubicBezTo>
                  <a:cubicBezTo>
                    <a:pt x="96" y="303"/>
                    <a:pt x="96" y="303"/>
                    <a:pt x="96" y="303"/>
                  </a:cubicBezTo>
                  <a:cubicBezTo>
                    <a:pt x="100" y="303"/>
                    <a:pt x="100" y="303"/>
                    <a:pt x="100" y="303"/>
                  </a:cubicBezTo>
                  <a:cubicBezTo>
                    <a:pt x="136" y="308"/>
                    <a:pt x="136" y="308"/>
                    <a:pt x="136" y="308"/>
                  </a:cubicBezTo>
                  <a:cubicBezTo>
                    <a:pt x="136" y="307"/>
                    <a:pt x="136" y="307"/>
                    <a:pt x="136" y="307"/>
                  </a:cubicBezTo>
                  <a:cubicBezTo>
                    <a:pt x="97" y="301"/>
                    <a:pt x="97" y="301"/>
                    <a:pt x="97" y="301"/>
                  </a:cubicBezTo>
                  <a:cubicBezTo>
                    <a:pt x="94" y="301"/>
                    <a:pt x="94" y="301"/>
                    <a:pt x="94" y="301"/>
                  </a:cubicBezTo>
                  <a:cubicBezTo>
                    <a:pt x="71" y="297"/>
                    <a:pt x="71" y="297"/>
                    <a:pt x="71" y="297"/>
                  </a:cubicBezTo>
                  <a:moveTo>
                    <a:pt x="47" y="294"/>
                  </a:moveTo>
                  <a:cubicBezTo>
                    <a:pt x="47" y="296"/>
                    <a:pt x="47" y="296"/>
                    <a:pt x="47" y="296"/>
                  </a:cubicBezTo>
                  <a:cubicBezTo>
                    <a:pt x="70" y="299"/>
                    <a:pt x="70" y="299"/>
                    <a:pt x="70" y="299"/>
                  </a:cubicBezTo>
                  <a:cubicBezTo>
                    <a:pt x="69" y="297"/>
                    <a:pt x="69" y="297"/>
                    <a:pt x="69" y="297"/>
                  </a:cubicBezTo>
                  <a:cubicBezTo>
                    <a:pt x="47" y="294"/>
                    <a:pt x="47" y="294"/>
                    <a:pt x="47" y="294"/>
                  </a:cubicBezTo>
                  <a:moveTo>
                    <a:pt x="15" y="289"/>
                  </a:moveTo>
                  <a:cubicBezTo>
                    <a:pt x="16" y="291"/>
                    <a:pt x="16" y="291"/>
                    <a:pt x="16" y="291"/>
                  </a:cubicBezTo>
                  <a:cubicBezTo>
                    <a:pt x="45" y="295"/>
                    <a:pt x="45" y="295"/>
                    <a:pt x="45" y="295"/>
                  </a:cubicBezTo>
                  <a:cubicBezTo>
                    <a:pt x="45" y="294"/>
                    <a:pt x="45" y="294"/>
                    <a:pt x="45" y="294"/>
                  </a:cubicBezTo>
                  <a:cubicBezTo>
                    <a:pt x="15" y="289"/>
                    <a:pt x="15" y="289"/>
                    <a:pt x="15" y="289"/>
                  </a:cubicBezTo>
                  <a:moveTo>
                    <a:pt x="10" y="281"/>
                  </a:moveTo>
                  <a:cubicBezTo>
                    <a:pt x="3" y="286"/>
                    <a:pt x="3" y="286"/>
                    <a:pt x="3" y="286"/>
                  </a:cubicBezTo>
                  <a:cubicBezTo>
                    <a:pt x="0" y="289"/>
                    <a:pt x="0" y="289"/>
                    <a:pt x="0" y="289"/>
                  </a:cubicBezTo>
                  <a:cubicBezTo>
                    <a:pt x="4" y="290"/>
                    <a:pt x="4" y="290"/>
                    <a:pt x="4" y="290"/>
                  </a:cubicBezTo>
                  <a:cubicBezTo>
                    <a:pt x="14" y="291"/>
                    <a:pt x="14" y="291"/>
                    <a:pt x="14" y="291"/>
                  </a:cubicBezTo>
                  <a:cubicBezTo>
                    <a:pt x="13" y="289"/>
                    <a:pt x="13" y="289"/>
                    <a:pt x="13" y="289"/>
                  </a:cubicBezTo>
                  <a:cubicBezTo>
                    <a:pt x="5" y="288"/>
                    <a:pt x="5" y="288"/>
                    <a:pt x="5" y="288"/>
                  </a:cubicBezTo>
                  <a:cubicBezTo>
                    <a:pt x="11" y="283"/>
                    <a:pt x="11" y="283"/>
                    <a:pt x="11" y="283"/>
                  </a:cubicBezTo>
                  <a:cubicBezTo>
                    <a:pt x="10" y="281"/>
                    <a:pt x="10" y="281"/>
                    <a:pt x="10" y="281"/>
                  </a:cubicBezTo>
                  <a:moveTo>
                    <a:pt x="40" y="258"/>
                  </a:moveTo>
                  <a:cubicBezTo>
                    <a:pt x="12" y="280"/>
                    <a:pt x="12" y="280"/>
                    <a:pt x="12" y="280"/>
                  </a:cubicBezTo>
                  <a:cubicBezTo>
                    <a:pt x="12" y="282"/>
                    <a:pt x="12" y="282"/>
                    <a:pt x="12" y="282"/>
                  </a:cubicBezTo>
                  <a:cubicBezTo>
                    <a:pt x="41" y="259"/>
                    <a:pt x="41" y="259"/>
                    <a:pt x="41" y="259"/>
                  </a:cubicBezTo>
                  <a:cubicBezTo>
                    <a:pt x="40" y="258"/>
                    <a:pt x="40" y="258"/>
                    <a:pt x="40" y="258"/>
                  </a:cubicBezTo>
                  <a:moveTo>
                    <a:pt x="43" y="255"/>
                  </a:moveTo>
                  <a:cubicBezTo>
                    <a:pt x="42" y="256"/>
                    <a:pt x="42" y="256"/>
                    <a:pt x="42" y="256"/>
                  </a:cubicBezTo>
                  <a:cubicBezTo>
                    <a:pt x="41" y="257"/>
                    <a:pt x="41" y="257"/>
                    <a:pt x="41" y="257"/>
                  </a:cubicBezTo>
                  <a:cubicBezTo>
                    <a:pt x="42" y="258"/>
                    <a:pt x="42" y="258"/>
                    <a:pt x="42" y="258"/>
                  </a:cubicBezTo>
                  <a:cubicBezTo>
                    <a:pt x="44" y="257"/>
                    <a:pt x="44" y="257"/>
                    <a:pt x="44" y="257"/>
                  </a:cubicBezTo>
                  <a:cubicBezTo>
                    <a:pt x="43" y="255"/>
                    <a:pt x="43" y="255"/>
                    <a:pt x="43" y="255"/>
                  </a:cubicBezTo>
                  <a:moveTo>
                    <a:pt x="101" y="208"/>
                  </a:moveTo>
                  <a:cubicBezTo>
                    <a:pt x="95" y="214"/>
                    <a:pt x="95" y="214"/>
                    <a:pt x="95" y="214"/>
                  </a:cubicBezTo>
                  <a:cubicBezTo>
                    <a:pt x="93" y="215"/>
                    <a:pt x="93" y="215"/>
                    <a:pt x="93" y="215"/>
                  </a:cubicBezTo>
                  <a:cubicBezTo>
                    <a:pt x="83" y="223"/>
                    <a:pt x="83" y="223"/>
                    <a:pt x="83" y="223"/>
                  </a:cubicBezTo>
                  <a:cubicBezTo>
                    <a:pt x="81" y="224"/>
                    <a:pt x="81" y="224"/>
                    <a:pt x="81" y="224"/>
                  </a:cubicBezTo>
                  <a:cubicBezTo>
                    <a:pt x="45" y="253"/>
                    <a:pt x="45" y="253"/>
                    <a:pt x="45" y="253"/>
                  </a:cubicBezTo>
                  <a:cubicBezTo>
                    <a:pt x="45" y="255"/>
                    <a:pt x="45" y="255"/>
                    <a:pt x="45" y="255"/>
                  </a:cubicBezTo>
                  <a:cubicBezTo>
                    <a:pt x="83" y="226"/>
                    <a:pt x="83" y="226"/>
                    <a:pt x="83" y="226"/>
                  </a:cubicBezTo>
                  <a:cubicBezTo>
                    <a:pt x="84" y="225"/>
                    <a:pt x="84" y="225"/>
                    <a:pt x="84" y="225"/>
                  </a:cubicBezTo>
                  <a:cubicBezTo>
                    <a:pt x="95" y="216"/>
                    <a:pt x="95" y="216"/>
                    <a:pt x="95" y="216"/>
                  </a:cubicBezTo>
                  <a:cubicBezTo>
                    <a:pt x="96" y="215"/>
                    <a:pt x="96" y="215"/>
                    <a:pt x="96" y="215"/>
                  </a:cubicBezTo>
                  <a:cubicBezTo>
                    <a:pt x="102" y="210"/>
                    <a:pt x="102" y="210"/>
                    <a:pt x="102" y="210"/>
                  </a:cubicBezTo>
                  <a:cubicBezTo>
                    <a:pt x="101" y="208"/>
                    <a:pt x="101" y="208"/>
                    <a:pt x="101" y="208"/>
                  </a:cubicBezTo>
                  <a:moveTo>
                    <a:pt x="196" y="133"/>
                  </a:moveTo>
                  <a:cubicBezTo>
                    <a:pt x="191" y="137"/>
                    <a:pt x="191" y="137"/>
                    <a:pt x="191" y="137"/>
                  </a:cubicBezTo>
                  <a:cubicBezTo>
                    <a:pt x="189" y="139"/>
                    <a:pt x="189" y="139"/>
                    <a:pt x="189" y="139"/>
                  </a:cubicBezTo>
                  <a:cubicBezTo>
                    <a:pt x="183" y="144"/>
                    <a:pt x="183" y="144"/>
                    <a:pt x="183" y="144"/>
                  </a:cubicBezTo>
                  <a:cubicBezTo>
                    <a:pt x="181" y="145"/>
                    <a:pt x="181" y="145"/>
                    <a:pt x="181" y="145"/>
                  </a:cubicBezTo>
                  <a:cubicBezTo>
                    <a:pt x="178" y="148"/>
                    <a:pt x="178" y="148"/>
                    <a:pt x="178" y="148"/>
                  </a:cubicBezTo>
                  <a:cubicBezTo>
                    <a:pt x="175" y="150"/>
                    <a:pt x="175" y="150"/>
                    <a:pt x="175" y="150"/>
                  </a:cubicBezTo>
                  <a:cubicBezTo>
                    <a:pt x="174" y="150"/>
                    <a:pt x="174" y="150"/>
                    <a:pt x="174" y="150"/>
                  </a:cubicBezTo>
                  <a:cubicBezTo>
                    <a:pt x="173" y="152"/>
                    <a:pt x="173" y="152"/>
                    <a:pt x="173" y="152"/>
                  </a:cubicBezTo>
                  <a:cubicBezTo>
                    <a:pt x="171" y="153"/>
                    <a:pt x="171" y="153"/>
                    <a:pt x="171" y="153"/>
                  </a:cubicBezTo>
                  <a:cubicBezTo>
                    <a:pt x="169" y="154"/>
                    <a:pt x="169" y="154"/>
                    <a:pt x="169" y="154"/>
                  </a:cubicBezTo>
                  <a:cubicBezTo>
                    <a:pt x="114" y="199"/>
                    <a:pt x="114" y="199"/>
                    <a:pt x="114" y="199"/>
                  </a:cubicBezTo>
                  <a:cubicBezTo>
                    <a:pt x="111" y="201"/>
                    <a:pt x="111" y="201"/>
                    <a:pt x="111" y="201"/>
                  </a:cubicBezTo>
                  <a:cubicBezTo>
                    <a:pt x="110" y="202"/>
                    <a:pt x="110" y="202"/>
                    <a:pt x="110" y="202"/>
                  </a:cubicBezTo>
                  <a:cubicBezTo>
                    <a:pt x="108" y="203"/>
                    <a:pt x="108" y="203"/>
                    <a:pt x="108" y="203"/>
                  </a:cubicBezTo>
                  <a:cubicBezTo>
                    <a:pt x="103" y="207"/>
                    <a:pt x="103" y="207"/>
                    <a:pt x="103" y="207"/>
                  </a:cubicBezTo>
                  <a:cubicBezTo>
                    <a:pt x="104" y="209"/>
                    <a:pt x="104" y="209"/>
                    <a:pt x="104" y="209"/>
                  </a:cubicBezTo>
                  <a:cubicBezTo>
                    <a:pt x="109" y="205"/>
                    <a:pt x="109" y="205"/>
                    <a:pt x="109" y="205"/>
                  </a:cubicBezTo>
                  <a:cubicBezTo>
                    <a:pt x="111" y="204"/>
                    <a:pt x="111" y="204"/>
                    <a:pt x="111" y="204"/>
                  </a:cubicBezTo>
                  <a:cubicBezTo>
                    <a:pt x="115" y="200"/>
                    <a:pt x="115" y="200"/>
                    <a:pt x="115" y="200"/>
                  </a:cubicBezTo>
                  <a:cubicBezTo>
                    <a:pt x="117" y="198"/>
                    <a:pt x="117" y="198"/>
                    <a:pt x="117" y="198"/>
                  </a:cubicBezTo>
                  <a:cubicBezTo>
                    <a:pt x="172" y="155"/>
                    <a:pt x="172" y="155"/>
                    <a:pt x="172" y="155"/>
                  </a:cubicBezTo>
                  <a:cubicBezTo>
                    <a:pt x="174" y="153"/>
                    <a:pt x="174" y="153"/>
                    <a:pt x="174" y="153"/>
                  </a:cubicBezTo>
                  <a:cubicBezTo>
                    <a:pt x="175" y="152"/>
                    <a:pt x="175" y="152"/>
                    <a:pt x="175" y="152"/>
                  </a:cubicBezTo>
                  <a:cubicBezTo>
                    <a:pt x="178" y="150"/>
                    <a:pt x="178" y="150"/>
                    <a:pt x="178" y="150"/>
                  </a:cubicBezTo>
                  <a:cubicBezTo>
                    <a:pt x="181" y="148"/>
                    <a:pt x="181" y="148"/>
                    <a:pt x="181" y="148"/>
                  </a:cubicBezTo>
                  <a:cubicBezTo>
                    <a:pt x="183" y="146"/>
                    <a:pt x="183" y="146"/>
                    <a:pt x="183" y="146"/>
                  </a:cubicBezTo>
                  <a:cubicBezTo>
                    <a:pt x="185" y="144"/>
                    <a:pt x="185" y="144"/>
                    <a:pt x="185" y="144"/>
                  </a:cubicBezTo>
                  <a:cubicBezTo>
                    <a:pt x="192" y="139"/>
                    <a:pt x="192" y="139"/>
                    <a:pt x="192" y="139"/>
                  </a:cubicBezTo>
                  <a:cubicBezTo>
                    <a:pt x="194" y="137"/>
                    <a:pt x="194" y="137"/>
                    <a:pt x="194" y="137"/>
                  </a:cubicBezTo>
                  <a:cubicBezTo>
                    <a:pt x="195" y="136"/>
                    <a:pt x="195" y="136"/>
                    <a:pt x="195" y="136"/>
                  </a:cubicBezTo>
                  <a:cubicBezTo>
                    <a:pt x="196" y="133"/>
                    <a:pt x="196" y="133"/>
                    <a:pt x="196" y="133"/>
                  </a:cubicBezTo>
                  <a:moveTo>
                    <a:pt x="360" y="5"/>
                  </a:moveTo>
                  <a:cubicBezTo>
                    <a:pt x="360" y="5"/>
                    <a:pt x="360" y="5"/>
                    <a:pt x="360" y="5"/>
                  </a:cubicBezTo>
                  <a:cubicBezTo>
                    <a:pt x="360" y="5"/>
                    <a:pt x="360" y="5"/>
                    <a:pt x="360" y="5"/>
                  </a:cubicBezTo>
                  <a:moveTo>
                    <a:pt x="363" y="0"/>
                  </a:moveTo>
                  <a:cubicBezTo>
                    <a:pt x="359" y="4"/>
                    <a:pt x="359" y="4"/>
                    <a:pt x="359" y="4"/>
                  </a:cubicBezTo>
                  <a:cubicBezTo>
                    <a:pt x="352" y="9"/>
                    <a:pt x="352" y="9"/>
                    <a:pt x="352" y="9"/>
                  </a:cubicBezTo>
                  <a:cubicBezTo>
                    <a:pt x="350" y="10"/>
                    <a:pt x="350" y="10"/>
                    <a:pt x="350" y="10"/>
                  </a:cubicBezTo>
                  <a:cubicBezTo>
                    <a:pt x="325" y="31"/>
                    <a:pt x="325" y="31"/>
                    <a:pt x="325" y="31"/>
                  </a:cubicBezTo>
                  <a:cubicBezTo>
                    <a:pt x="322" y="33"/>
                    <a:pt x="322" y="33"/>
                    <a:pt x="322" y="33"/>
                  </a:cubicBezTo>
                  <a:cubicBezTo>
                    <a:pt x="322" y="33"/>
                    <a:pt x="322" y="33"/>
                    <a:pt x="322" y="33"/>
                  </a:cubicBezTo>
                  <a:cubicBezTo>
                    <a:pt x="318" y="36"/>
                    <a:pt x="318" y="36"/>
                    <a:pt x="318" y="36"/>
                  </a:cubicBezTo>
                  <a:cubicBezTo>
                    <a:pt x="316" y="37"/>
                    <a:pt x="316" y="37"/>
                    <a:pt x="316" y="37"/>
                  </a:cubicBezTo>
                  <a:cubicBezTo>
                    <a:pt x="288" y="60"/>
                    <a:pt x="288" y="60"/>
                    <a:pt x="288" y="60"/>
                  </a:cubicBezTo>
                  <a:cubicBezTo>
                    <a:pt x="287" y="61"/>
                    <a:pt x="287" y="61"/>
                    <a:pt x="287" y="61"/>
                  </a:cubicBezTo>
                  <a:cubicBezTo>
                    <a:pt x="265" y="79"/>
                    <a:pt x="265" y="79"/>
                    <a:pt x="265" y="79"/>
                  </a:cubicBezTo>
                  <a:cubicBezTo>
                    <a:pt x="262" y="80"/>
                    <a:pt x="262" y="80"/>
                    <a:pt x="262" y="80"/>
                  </a:cubicBezTo>
                  <a:cubicBezTo>
                    <a:pt x="262" y="81"/>
                    <a:pt x="262" y="81"/>
                    <a:pt x="262" y="81"/>
                  </a:cubicBezTo>
                  <a:cubicBezTo>
                    <a:pt x="259" y="83"/>
                    <a:pt x="259" y="83"/>
                    <a:pt x="259" y="83"/>
                  </a:cubicBezTo>
                  <a:cubicBezTo>
                    <a:pt x="217" y="116"/>
                    <a:pt x="217" y="116"/>
                    <a:pt x="217" y="116"/>
                  </a:cubicBezTo>
                  <a:cubicBezTo>
                    <a:pt x="214" y="119"/>
                    <a:pt x="214" y="119"/>
                    <a:pt x="214" y="119"/>
                  </a:cubicBezTo>
                  <a:cubicBezTo>
                    <a:pt x="209" y="123"/>
                    <a:pt x="209" y="123"/>
                    <a:pt x="209" y="123"/>
                  </a:cubicBezTo>
                  <a:cubicBezTo>
                    <a:pt x="207" y="124"/>
                    <a:pt x="207" y="124"/>
                    <a:pt x="207" y="124"/>
                  </a:cubicBezTo>
                  <a:cubicBezTo>
                    <a:pt x="205" y="126"/>
                    <a:pt x="205" y="126"/>
                    <a:pt x="205" y="126"/>
                  </a:cubicBezTo>
                  <a:cubicBezTo>
                    <a:pt x="204" y="127"/>
                    <a:pt x="204" y="127"/>
                    <a:pt x="204" y="127"/>
                  </a:cubicBezTo>
                  <a:cubicBezTo>
                    <a:pt x="202" y="129"/>
                    <a:pt x="202" y="129"/>
                    <a:pt x="202" y="129"/>
                  </a:cubicBezTo>
                  <a:cubicBezTo>
                    <a:pt x="199" y="131"/>
                    <a:pt x="199" y="131"/>
                    <a:pt x="199" y="131"/>
                  </a:cubicBezTo>
                  <a:cubicBezTo>
                    <a:pt x="198" y="134"/>
                    <a:pt x="198" y="134"/>
                    <a:pt x="198" y="134"/>
                  </a:cubicBezTo>
                  <a:cubicBezTo>
                    <a:pt x="202" y="131"/>
                    <a:pt x="202" y="131"/>
                    <a:pt x="202" y="131"/>
                  </a:cubicBezTo>
                  <a:cubicBezTo>
                    <a:pt x="204" y="129"/>
                    <a:pt x="204" y="129"/>
                    <a:pt x="204" y="129"/>
                  </a:cubicBezTo>
                  <a:cubicBezTo>
                    <a:pt x="206" y="128"/>
                    <a:pt x="206" y="128"/>
                    <a:pt x="206" y="128"/>
                  </a:cubicBezTo>
                  <a:cubicBezTo>
                    <a:pt x="209" y="125"/>
                    <a:pt x="209" y="125"/>
                    <a:pt x="209" y="125"/>
                  </a:cubicBezTo>
                  <a:cubicBezTo>
                    <a:pt x="211" y="124"/>
                    <a:pt x="211" y="124"/>
                    <a:pt x="211" y="124"/>
                  </a:cubicBezTo>
                  <a:cubicBezTo>
                    <a:pt x="213" y="122"/>
                    <a:pt x="213" y="122"/>
                    <a:pt x="213" y="122"/>
                  </a:cubicBezTo>
                  <a:cubicBezTo>
                    <a:pt x="216" y="120"/>
                    <a:pt x="216" y="120"/>
                    <a:pt x="216" y="120"/>
                  </a:cubicBezTo>
                  <a:cubicBezTo>
                    <a:pt x="263" y="82"/>
                    <a:pt x="263" y="82"/>
                    <a:pt x="263" y="82"/>
                  </a:cubicBezTo>
                  <a:cubicBezTo>
                    <a:pt x="265" y="80"/>
                    <a:pt x="265" y="80"/>
                    <a:pt x="265" y="80"/>
                  </a:cubicBezTo>
                  <a:cubicBezTo>
                    <a:pt x="268" y="78"/>
                    <a:pt x="268" y="78"/>
                    <a:pt x="268" y="78"/>
                  </a:cubicBezTo>
                  <a:cubicBezTo>
                    <a:pt x="287" y="63"/>
                    <a:pt x="287" y="63"/>
                    <a:pt x="287" y="63"/>
                  </a:cubicBezTo>
                  <a:cubicBezTo>
                    <a:pt x="289" y="61"/>
                    <a:pt x="289" y="61"/>
                    <a:pt x="289" y="61"/>
                  </a:cubicBezTo>
                  <a:cubicBezTo>
                    <a:pt x="317" y="39"/>
                    <a:pt x="317" y="39"/>
                    <a:pt x="317" y="39"/>
                  </a:cubicBezTo>
                  <a:cubicBezTo>
                    <a:pt x="319" y="38"/>
                    <a:pt x="319" y="38"/>
                    <a:pt x="319" y="38"/>
                  </a:cubicBezTo>
                  <a:cubicBezTo>
                    <a:pt x="322" y="35"/>
                    <a:pt x="322" y="35"/>
                    <a:pt x="322" y="35"/>
                  </a:cubicBezTo>
                  <a:cubicBezTo>
                    <a:pt x="324" y="34"/>
                    <a:pt x="324" y="34"/>
                    <a:pt x="324" y="34"/>
                  </a:cubicBezTo>
                  <a:cubicBezTo>
                    <a:pt x="325" y="33"/>
                    <a:pt x="325" y="33"/>
                    <a:pt x="325" y="33"/>
                  </a:cubicBezTo>
                  <a:cubicBezTo>
                    <a:pt x="352" y="12"/>
                    <a:pt x="352" y="12"/>
                    <a:pt x="352" y="12"/>
                  </a:cubicBezTo>
                  <a:cubicBezTo>
                    <a:pt x="353" y="10"/>
                    <a:pt x="353" y="10"/>
                    <a:pt x="353" y="10"/>
                  </a:cubicBezTo>
                  <a:cubicBezTo>
                    <a:pt x="360" y="5"/>
                    <a:pt x="360" y="5"/>
                    <a:pt x="360" y="5"/>
                  </a:cubicBezTo>
                  <a:cubicBezTo>
                    <a:pt x="358" y="15"/>
                    <a:pt x="358" y="15"/>
                    <a:pt x="358" y="15"/>
                  </a:cubicBezTo>
                  <a:cubicBezTo>
                    <a:pt x="357" y="17"/>
                    <a:pt x="357" y="17"/>
                    <a:pt x="357" y="17"/>
                  </a:cubicBezTo>
                  <a:cubicBezTo>
                    <a:pt x="346" y="68"/>
                    <a:pt x="346" y="68"/>
                    <a:pt x="346" y="68"/>
                  </a:cubicBezTo>
                  <a:cubicBezTo>
                    <a:pt x="345" y="71"/>
                    <a:pt x="345" y="71"/>
                    <a:pt x="345" y="71"/>
                  </a:cubicBezTo>
                  <a:cubicBezTo>
                    <a:pt x="345" y="74"/>
                    <a:pt x="345" y="74"/>
                    <a:pt x="345" y="74"/>
                  </a:cubicBezTo>
                  <a:cubicBezTo>
                    <a:pt x="344" y="76"/>
                    <a:pt x="344" y="76"/>
                    <a:pt x="344" y="76"/>
                  </a:cubicBezTo>
                  <a:cubicBezTo>
                    <a:pt x="344" y="79"/>
                    <a:pt x="344" y="79"/>
                    <a:pt x="344" y="79"/>
                  </a:cubicBezTo>
                  <a:cubicBezTo>
                    <a:pt x="343" y="81"/>
                    <a:pt x="343" y="81"/>
                    <a:pt x="343" y="81"/>
                  </a:cubicBezTo>
                  <a:cubicBezTo>
                    <a:pt x="341" y="90"/>
                    <a:pt x="341" y="90"/>
                    <a:pt x="341" y="90"/>
                  </a:cubicBezTo>
                  <a:cubicBezTo>
                    <a:pt x="340" y="93"/>
                    <a:pt x="340" y="93"/>
                    <a:pt x="340" y="93"/>
                  </a:cubicBezTo>
                  <a:cubicBezTo>
                    <a:pt x="337" y="108"/>
                    <a:pt x="337" y="108"/>
                    <a:pt x="337" y="108"/>
                  </a:cubicBezTo>
                  <a:cubicBezTo>
                    <a:pt x="337" y="111"/>
                    <a:pt x="337" y="111"/>
                    <a:pt x="337" y="111"/>
                  </a:cubicBezTo>
                  <a:cubicBezTo>
                    <a:pt x="335" y="118"/>
                    <a:pt x="335" y="118"/>
                    <a:pt x="335" y="118"/>
                  </a:cubicBezTo>
                  <a:cubicBezTo>
                    <a:pt x="334" y="121"/>
                    <a:pt x="334" y="121"/>
                    <a:pt x="334" y="121"/>
                  </a:cubicBezTo>
                  <a:cubicBezTo>
                    <a:pt x="333" y="128"/>
                    <a:pt x="333" y="128"/>
                    <a:pt x="333" y="128"/>
                  </a:cubicBezTo>
                  <a:cubicBezTo>
                    <a:pt x="332" y="131"/>
                    <a:pt x="332" y="131"/>
                    <a:pt x="332" y="131"/>
                  </a:cubicBezTo>
                  <a:cubicBezTo>
                    <a:pt x="326" y="156"/>
                    <a:pt x="326" y="156"/>
                    <a:pt x="326" y="156"/>
                  </a:cubicBezTo>
                  <a:cubicBezTo>
                    <a:pt x="326" y="158"/>
                    <a:pt x="326" y="158"/>
                    <a:pt x="326" y="158"/>
                  </a:cubicBezTo>
                  <a:cubicBezTo>
                    <a:pt x="324" y="169"/>
                    <a:pt x="324" y="169"/>
                    <a:pt x="324" y="169"/>
                  </a:cubicBezTo>
                  <a:cubicBezTo>
                    <a:pt x="323" y="171"/>
                    <a:pt x="323" y="171"/>
                    <a:pt x="323" y="171"/>
                  </a:cubicBezTo>
                  <a:cubicBezTo>
                    <a:pt x="323" y="172"/>
                    <a:pt x="323" y="172"/>
                    <a:pt x="323" y="172"/>
                  </a:cubicBezTo>
                  <a:cubicBezTo>
                    <a:pt x="323" y="174"/>
                    <a:pt x="323" y="174"/>
                    <a:pt x="323" y="174"/>
                  </a:cubicBezTo>
                  <a:cubicBezTo>
                    <a:pt x="318" y="195"/>
                    <a:pt x="318" y="195"/>
                    <a:pt x="318" y="195"/>
                  </a:cubicBezTo>
                  <a:cubicBezTo>
                    <a:pt x="317" y="197"/>
                    <a:pt x="317" y="197"/>
                    <a:pt x="317" y="197"/>
                  </a:cubicBezTo>
                  <a:cubicBezTo>
                    <a:pt x="313" y="217"/>
                    <a:pt x="313" y="217"/>
                    <a:pt x="313" y="217"/>
                  </a:cubicBezTo>
                  <a:cubicBezTo>
                    <a:pt x="313" y="219"/>
                    <a:pt x="313" y="219"/>
                    <a:pt x="313" y="219"/>
                  </a:cubicBezTo>
                  <a:cubicBezTo>
                    <a:pt x="308" y="241"/>
                    <a:pt x="308" y="241"/>
                    <a:pt x="308" y="241"/>
                  </a:cubicBezTo>
                  <a:cubicBezTo>
                    <a:pt x="307" y="243"/>
                    <a:pt x="307" y="243"/>
                    <a:pt x="307" y="243"/>
                  </a:cubicBezTo>
                  <a:cubicBezTo>
                    <a:pt x="298" y="287"/>
                    <a:pt x="298" y="287"/>
                    <a:pt x="298" y="287"/>
                  </a:cubicBezTo>
                  <a:cubicBezTo>
                    <a:pt x="297" y="289"/>
                    <a:pt x="297" y="289"/>
                    <a:pt x="297" y="289"/>
                  </a:cubicBezTo>
                  <a:cubicBezTo>
                    <a:pt x="291" y="316"/>
                    <a:pt x="291" y="316"/>
                    <a:pt x="291" y="316"/>
                  </a:cubicBezTo>
                  <a:cubicBezTo>
                    <a:pt x="292" y="316"/>
                    <a:pt x="292" y="316"/>
                    <a:pt x="293" y="316"/>
                  </a:cubicBezTo>
                  <a:cubicBezTo>
                    <a:pt x="299" y="288"/>
                    <a:pt x="299" y="288"/>
                    <a:pt x="299" y="288"/>
                  </a:cubicBezTo>
                  <a:cubicBezTo>
                    <a:pt x="300" y="285"/>
                    <a:pt x="300" y="285"/>
                    <a:pt x="300" y="285"/>
                  </a:cubicBezTo>
                  <a:cubicBezTo>
                    <a:pt x="309" y="243"/>
                    <a:pt x="309" y="243"/>
                    <a:pt x="309" y="243"/>
                  </a:cubicBezTo>
                  <a:cubicBezTo>
                    <a:pt x="310" y="241"/>
                    <a:pt x="310" y="241"/>
                    <a:pt x="310" y="241"/>
                  </a:cubicBezTo>
                  <a:cubicBezTo>
                    <a:pt x="314" y="220"/>
                    <a:pt x="314" y="220"/>
                    <a:pt x="314" y="220"/>
                  </a:cubicBezTo>
                  <a:cubicBezTo>
                    <a:pt x="315" y="218"/>
                    <a:pt x="315" y="218"/>
                    <a:pt x="315" y="218"/>
                  </a:cubicBezTo>
                  <a:cubicBezTo>
                    <a:pt x="319" y="197"/>
                    <a:pt x="319" y="197"/>
                    <a:pt x="319" y="197"/>
                  </a:cubicBezTo>
                  <a:cubicBezTo>
                    <a:pt x="320" y="195"/>
                    <a:pt x="320" y="195"/>
                    <a:pt x="320" y="195"/>
                  </a:cubicBezTo>
                  <a:cubicBezTo>
                    <a:pt x="324" y="174"/>
                    <a:pt x="324" y="174"/>
                    <a:pt x="324" y="174"/>
                  </a:cubicBezTo>
                  <a:cubicBezTo>
                    <a:pt x="325" y="173"/>
                    <a:pt x="325" y="173"/>
                    <a:pt x="325" y="173"/>
                  </a:cubicBezTo>
                  <a:cubicBezTo>
                    <a:pt x="325" y="171"/>
                    <a:pt x="325" y="171"/>
                    <a:pt x="325" y="171"/>
                  </a:cubicBezTo>
                  <a:cubicBezTo>
                    <a:pt x="325" y="169"/>
                    <a:pt x="325" y="169"/>
                    <a:pt x="325" y="169"/>
                  </a:cubicBezTo>
                  <a:cubicBezTo>
                    <a:pt x="328" y="158"/>
                    <a:pt x="328" y="158"/>
                    <a:pt x="328" y="158"/>
                  </a:cubicBezTo>
                  <a:cubicBezTo>
                    <a:pt x="328" y="156"/>
                    <a:pt x="328" y="156"/>
                    <a:pt x="328" y="156"/>
                  </a:cubicBezTo>
                  <a:cubicBezTo>
                    <a:pt x="334" y="129"/>
                    <a:pt x="334" y="129"/>
                    <a:pt x="334" y="129"/>
                  </a:cubicBezTo>
                  <a:cubicBezTo>
                    <a:pt x="335" y="126"/>
                    <a:pt x="335" y="126"/>
                    <a:pt x="335" y="126"/>
                  </a:cubicBezTo>
                  <a:cubicBezTo>
                    <a:pt x="336" y="123"/>
                    <a:pt x="336" y="123"/>
                    <a:pt x="336" y="123"/>
                  </a:cubicBezTo>
                  <a:cubicBezTo>
                    <a:pt x="336" y="121"/>
                    <a:pt x="336" y="121"/>
                    <a:pt x="336" y="121"/>
                  </a:cubicBezTo>
                  <a:cubicBezTo>
                    <a:pt x="339" y="109"/>
                    <a:pt x="339" y="109"/>
                    <a:pt x="339" y="109"/>
                  </a:cubicBezTo>
                  <a:cubicBezTo>
                    <a:pt x="339" y="107"/>
                    <a:pt x="339" y="107"/>
                    <a:pt x="339" y="107"/>
                  </a:cubicBezTo>
                  <a:cubicBezTo>
                    <a:pt x="343" y="91"/>
                    <a:pt x="343" y="91"/>
                    <a:pt x="343" y="91"/>
                  </a:cubicBezTo>
                  <a:cubicBezTo>
                    <a:pt x="343" y="89"/>
                    <a:pt x="343" y="89"/>
                    <a:pt x="343" y="89"/>
                  </a:cubicBezTo>
                  <a:cubicBezTo>
                    <a:pt x="344" y="84"/>
                    <a:pt x="344" y="84"/>
                    <a:pt x="344" y="84"/>
                  </a:cubicBezTo>
                  <a:cubicBezTo>
                    <a:pt x="345" y="81"/>
                    <a:pt x="345" y="81"/>
                    <a:pt x="345" y="81"/>
                  </a:cubicBezTo>
                  <a:cubicBezTo>
                    <a:pt x="346" y="76"/>
                    <a:pt x="346" y="76"/>
                    <a:pt x="346" y="76"/>
                  </a:cubicBezTo>
                  <a:cubicBezTo>
                    <a:pt x="347" y="74"/>
                    <a:pt x="347" y="74"/>
                    <a:pt x="347" y="74"/>
                  </a:cubicBezTo>
                  <a:cubicBezTo>
                    <a:pt x="347" y="73"/>
                    <a:pt x="347" y="73"/>
                    <a:pt x="347" y="73"/>
                  </a:cubicBezTo>
                  <a:cubicBezTo>
                    <a:pt x="347" y="71"/>
                    <a:pt x="347" y="71"/>
                    <a:pt x="347" y="71"/>
                  </a:cubicBezTo>
                  <a:cubicBezTo>
                    <a:pt x="359" y="19"/>
                    <a:pt x="359" y="19"/>
                    <a:pt x="359" y="19"/>
                  </a:cubicBezTo>
                  <a:cubicBezTo>
                    <a:pt x="359" y="17"/>
                    <a:pt x="359" y="17"/>
                    <a:pt x="359" y="17"/>
                  </a:cubicBezTo>
                  <a:cubicBezTo>
                    <a:pt x="362" y="5"/>
                    <a:pt x="362" y="5"/>
                    <a:pt x="362" y="5"/>
                  </a:cubicBezTo>
                  <a:cubicBezTo>
                    <a:pt x="363" y="0"/>
                    <a:pt x="363" y="0"/>
                    <a:pt x="36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7" name="Freeform 37"/>
            <p:cNvSpPr>
              <a:spLocks noEditPoints="1"/>
            </p:cNvSpPr>
            <p:nvPr/>
          </p:nvSpPr>
          <p:spPr bwMode="auto">
            <a:xfrm>
              <a:off x="10919608" y="3264194"/>
              <a:ext cx="386440" cy="533469"/>
            </a:xfrm>
            <a:custGeom>
              <a:avLst/>
              <a:gdLst>
                <a:gd name="T0" fmla="*/ 12 w 216"/>
                <a:gd name="T1" fmla="*/ 285 h 328"/>
                <a:gd name="T2" fmla="*/ 7 w 216"/>
                <a:gd name="T3" fmla="*/ 290 h 328"/>
                <a:gd name="T4" fmla="*/ 17 w 216"/>
                <a:gd name="T5" fmla="*/ 320 h 328"/>
                <a:gd name="T6" fmla="*/ 19 w 216"/>
                <a:gd name="T7" fmla="*/ 328 h 328"/>
                <a:gd name="T8" fmla="*/ 26 w 216"/>
                <a:gd name="T9" fmla="*/ 320 h 328"/>
                <a:gd name="T10" fmla="*/ 41 w 216"/>
                <a:gd name="T11" fmla="*/ 299 h 328"/>
                <a:gd name="T12" fmla="*/ 38 w 216"/>
                <a:gd name="T13" fmla="*/ 292 h 328"/>
                <a:gd name="T14" fmla="*/ 22 w 216"/>
                <a:gd name="T15" fmla="*/ 318 h 328"/>
                <a:gd name="T16" fmla="*/ 12 w 216"/>
                <a:gd name="T17" fmla="*/ 285 h 328"/>
                <a:gd name="T18" fmla="*/ 22 w 216"/>
                <a:gd name="T19" fmla="*/ 237 h 328"/>
                <a:gd name="T20" fmla="*/ 3 w 216"/>
                <a:gd name="T21" fmla="*/ 261 h 328"/>
                <a:gd name="T22" fmla="*/ 0 w 216"/>
                <a:gd name="T23" fmla="*/ 263 h 328"/>
                <a:gd name="T24" fmla="*/ 0 w 216"/>
                <a:gd name="T25" fmla="*/ 266 h 328"/>
                <a:gd name="T26" fmla="*/ 7 w 216"/>
                <a:gd name="T27" fmla="*/ 285 h 328"/>
                <a:gd name="T28" fmla="*/ 10 w 216"/>
                <a:gd name="T29" fmla="*/ 280 h 328"/>
                <a:gd name="T30" fmla="*/ 5 w 216"/>
                <a:gd name="T31" fmla="*/ 263 h 328"/>
                <a:gd name="T32" fmla="*/ 24 w 216"/>
                <a:gd name="T33" fmla="*/ 242 h 328"/>
                <a:gd name="T34" fmla="*/ 22 w 216"/>
                <a:gd name="T35" fmla="*/ 237 h 328"/>
                <a:gd name="T36" fmla="*/ 76 w 216"/>
                <a:gd name="T37" fmla="*/ 233 h 328"/>
                <a:gd name="T38" fmla="*/ 41 w 216"/>
                <a:gd name="T39" fmla="*/ 287 h 328"/>
                <a:gd name="T40" fmla="*/ 43 w 216"/>
                <a:gd name="T41" fmla="*/ 294 h 328"/>
                <a:gd name="T42" fmla="*/ 78 w 216"/>
                <a:gd name="T43" fmla="*/ 237 h 328"/>
                <a:gd name="T44" fmla="*/ 76 w 216"/>
                <a:gd name="T45" fmla="*/ 233 h 328"/>
                <a:gd name="T46" fmla="*/ 107 w 216"/>
                <a:gd name="T47" fmla="*/ 195 h 328"/>
                <a:gd name="T48" fmla="*/ 93 w 216"/>
                <a:gd name="T49" fmla="*/ 206 h 328"/>
                <a:gd name="T50" fmla="*/ 81 w 216"/>
                <a:gd name="T51" fmla="*/ 228 h 328"/>
                <a:gd name="T52" fmla="*/ 81 w 216"/>
                <a:gd name="T53" fmla="*/ 233 h 328"/>
                <a:gd name="T54" fmla="*/ 107 w 216"/>
                <a:gd name="T55" fmla="*/ 195 h 328"/>
                <a:gd name="T56" fmla="*/ 64 w 216"/>
                <a:gd name="T57" fmla="*/ 185 h 328"/>
                <a:gd name="T58" fmla="*/ 26 w 216"/>
                <a:gd name="T59" fmla="*/ 233 h 328"/>
                <a:gd name="T60" fmla="*/ 26 w 216"/>
                <a:gd name="T61" fmla="*/ 237 h 328"/>
                <a:gd name="T62" fmla="*/ 64 w 216"/>
                <a:gd name="T63" fmla="*/ 190 h 328"/>
                <a:gd name="T64" fmla="*/ 64 w 216"/>
                <a:gd name="T65" fmla="*/ 185 h 328"/>
                <a:gd name="T66" fmla="*/ 159 w 216"/>
                <a:gd name="T67" fmla="*/ 76 h 328"/>
                <a:gd name="T68" fmla="*/ 138 w 216"/>
                <a:gd name="T69" fmla="*/ 97 h 328"/>
                <a:gd name="T70" fmla="*/ 67 w 216"/>
                <a:gd name="T71" fmla="*/ 183 h 328"/>
                <a:gd name="T72" fmla="*/ 69 w 216"/>
                <a:gd name="T73" fmla="*/ 187 h 328"/>
                <a:gd name="T74" fmla="*/ 159 w 216"/>
                <a:gd name="T75" fmla="*/ 76 h 328"/>
                <a:gd name="T76" fmla="*/ 213 w 216"/>
                <a:gd name="T77" fmla="*/ 28 h 328"/>
                <a:gd name="T78" fmla="*/ 201 w 216"/>
                <a:gd name="T79" fmla="*/ 38 h 328"/>
                <a:gd name="T80" fmla="*/ 102 w 216"/>
                <a:gd name="T81" fmla="*/ 192 h 328"/>
                <a:gd name="T82" fmla="*/ 116 w 216"/>
                <a:gd name="T83" fmla="*/ 178 h 328"/>
                <a:gd name="T84" fmla="*/ 213 w 216"/>
                <a:gd name="T85" fmla="*/ 28 h 328"/>
                <a:gd name="T86" fmla="*/ 216 w 216"/>
                <a:gd name="T87" fmla="*/ 0 h 328"/>
                <a:gd name="T88" fmla="*/ 209 w 216"/>
                <a:gd name="T89" fmla="*/ 9 h 328"/>
                <a:gd name="T90" fmla="*/ 157 w 216"/>
                <a:gd name="T91" fmla="*/ 74 h 328"/>
                <a:gd name="T92" fmla="*/ 178 w 216"/>
                <a:gd name="T93" fmla="*/ 52 h 328"/>
                <a:gd name="T94" fmla="*/ 211 w 216"/>
                <a:gd name="T95" fmla="*/ 12 h 328"/>
                <a:gd name="T96" fmla="*/ 211 w 216"/>
                <a:gd name="T97" fmla="*/ 21 h 328"/>
                <a:gd name="T98" fmla="*/ 209 w 216"/>
                <a:gd name="T99" fmla="*/ 26 h 328"/>
                <a:gd name="T100" fmla="*/ 216 w 216"/>
                <a:gd name="T101" fmla="*/ 19 h 328"/>
                <a:gd name="T102" fmla="*/ 216 w 216"/>
                <a:gd name="T103" fmla="*/ 12 h 328"/>
                <a:gd name="T104" fmla="*/ 216 w 216"/>
                <a:gd name="T105" fmla="*/ 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328">
                  <a:moveTo>
                    <a:pt x="12" y="285"/>
                  </a:moveTo>
                  <a:lnTo>
                    <a:pt x="7" y="290"/>
                  </a:lnTo>
                  <a:lnTo>
                    <a:pt x="17" y="320"/>
                  </a:lnTo>
                  <a:lnTo>
                    <a:pt x="19" y="328"/>
                  </a:lnTo>
                  <a:lnTo>
                    <a:pt x="26" y="320"/>
                  </a:lnTo>
                  <a:lnTo>
                    <a:pt x="41" y="299"/>
                  </a:lnTo>
                  <a:lnTo>
                    <a:pt x="38" y="292"/>
                  </a:lnTo>
                  <a:lnTo>
                    <a:pt x="22" y="318"/>
                  </a:lnTo>
                  <a:lnTo>
                    <a:pt x="12" y="285"/>
                  </a:lnTo>
                  <a:close/>
                  <a:moveTo>
                    <a:pt x="22" y="237"/>
                  </a:moveTo>
                  <a:lnTo>
                    <a:pt x="3" y="261"/>
                  </a:lnTo>
                  <a:lnTo>
                    <a:pt x="0" y="263"/>
                  </a:lnTo>
                  <a:lnTo>
                    <a:pt x="0" y="266"/>
                  </a:lnTo>
                  <a:lnTo>
                    <a:pt x="7" y="285"/>
                  </a:lnTo>
                  <a:lnTo>
                    <a:pt x="10" y="280"/>
                  </a:lnTo>
                  <a:lnTo>
                    <a:pt x="5" y="263"/>
                  </a:lnTo>
                  <a:lnTo>
                    <a:pt x="24" y="242"/>
                  </a:lnTo>
                  <a:lnTo>
                    <a:pt x="22" y="237"/>
                  </a:lnTo>
                  <a:close/>
                  <a:moveTo>
                    <a:pt x="76" y="233"/>
                  </a:moveTo>
                  <a:lnTo>
                    <a:pt x="41" y="287"/>
                  </a:lnTo>
                  <a:lnTo>
                    <a:pt x="43" y="294"/>
                  </a:lnTo>
                  <a:lnTo>
                    <a:pt x="78" y="237"/>
                  </a:lnTo>
                  <a:lnTo>
                    <a:pt x="76" y="233"/>
                  </a:lnTo>
                  <a:close/>
                  <a:moveTo>
                    <a:pt x="107" y="195"/>
                  </a:moveTo>
                  <a:lnTo>
                    <a:pt x="93" y="206"/>
                  </a:lnTo>
                  <a:lnTo>
                    <a:pt x="81" y="228"/>
                  </a:lnTo>
                  <a:lnTo>
                    <a:pt x="81" y="233"/>
                  </a:lnTo>
                  <a:lnTo>
                    <a:pt x="107" y="195"/>
                  </a:lnTo>
                  <a:close/>
                  <a:moveTo>
                    <a:pt x="64" y="185"/>
                  </a:moveTo>
                  <a:lnTo>
                    <a:pt x="26" y="233"/>
                  </a:lnTo>
                  <a:lnTo>
                    <a:pt x="26" y="237"/>
                  </a:lnTo>
                  <a:lnTo>
                    <a:pt x="64" y="190"/>
                  </a:lnTo>
                  <a:lnTo>
                    <a:pt x="64" y="185"/>
                  </a:lnTo>
                  <a:close/>
                  <a:moveTo>
                    <a:pt x="159" y="76"/>
                  </a:moveTo>
                  <a:lnTo>
                    <a:pt x="138" y="97"/>
                  </a:lnTo>
                  <a:lnTo>
                    <a:pt x="67" y="183"/>
                  </a:lnTo>
                  <a:lnTo>
                    <a:pt x="69" y="187"/>
                  </a:lnTo>
                  <a:lnTo>
                    <a:pt x="159" y="76"/>
                  </a:lnTo>
                  <a:close/>
                  <a:moveTo>
                    <a:pt x="213" y="28"/>
                  </a:moveTo>
                  <a:lnTo>
                    <a:pt x="201" y="38"/>
                  </a:lnTo>
                  <a:lnTo>
                    <a:pt x="102" y="192"/>
                  </a:lnTo>
                  <a:lnTo>
                    <a:pt x="116" y="178"/>
                  </a:lnTo>
                  <a:lnTo>
                    <a:pt x="213" y="28"/>
                  </a:lnTo>
                  <a:close/>
                  <a:moveTo>
                    <a:pt x="216" y="0"/>
                  </a:moveTo>
                  <a:lnTo>
                    <a:pt x="209" y="9"/>
                  </a:lnTo>
                  <a:lnTo>
                    <a:pt x="157" y="74"/>
                  </a:lnTo>
                  <a:lnTo>
                    <a:pt x="178" y="52"/>
                  </a:lnTo>
                  <a:lnTo>
                    <a:pt x="211" y="12"/>
                  </a:lnTo>
                  <a:lnTo>
                    <a:pt x="211" y="21"/>
                  </a:lnTo>
                  <a:lnTo>
                    <a:pt x="209" y="26"/>
                  </a:lnTo>
                  <a:lnTo>
                    <a:pt x="216" y="19"/>
                  </a:lnTo>
                  <a:lnTo>
                    <a:pt x="216" y="12"/>
                  </a:lnTo>
                  <a:lnTo>
                    <a:pt x="21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8" name="Freeform 38"/>
            <p:cNvSpPr>
              <a:spLocks noEditPoints="1"/>
            </p:cNvSpPr>
            <p:nvPr/>
          </p:nvSpPr>
          <p:spPr bwMode="auto">
            <a:xfrm>
              <a:off x="10919608" y="3264194"/>
              <a:ext cx="386440" cy="533469"/>
            </a:xfrm>
            <a:custGeom>
              <a:avLst/>
              <a:gdLst>
                <a:gd name="T0" fmla="*/ 12 w 216"/>
                <a:gd name="T1" fmla="*/ 285 h 328"/>
                <a:gd name="T2" fmla="*/ 7 w 216"/>
                <a:gd name="T3" fmla="*/ 290 h 328"/>
                <a:gd name="T4" fmla="*/ 17 w 216"/>
                <a:gd name="T5" fmla="*/ 320 h 328"/>
                <a:gd name="T6" fmla="*/ 19 w 216"/>
                <a:gd name="T7" fmla="*/ 328 h 328"/>
                <a:gd name="T8" fmla="*/ 26 w 216"/>
                <a:gd name="T9" fmla="*/ 320 h 328"/>
                <a:gd name="T10" fmla="*/ 41 w 216"/>
                <a:gd name="T11" fmla="*/ 299 h 328"/>
                <a:gd name="T12" fmla="*/ 38 w 216"/>
                <a:gd name="T13" fmla="*/ 292 h 328"/>
                <a:gd name="T14" fmla="*/ 22 w 216"/>
                <a:gd name="T15" fmla="*/ 318 h 328"/>
                <a:gd name="T16" fmla="*/ 12 w 216"/>
                <a:gd name="T17" fmla="*/ 285 h 328"/>
                <a:gd name="T18" fmla="*/ 22 w 216"/>
                <a:gd name="T19" fmla="*/ 237 h 328"/>
                <a:gd name="T20" fmla="*/ 3 w 216"/>
                <a:gd name="T21" fmla="*/ 261 h 328"/>
                <a:gd name="T22" fmla="*/ 0 w 216"/>
                <a:gd name="T23" fmla="*/ 263 h 328"/>
                <a:gd name="T24" fmla="*/ 0 w 216"/>
                <a:gd name="T25" fmla="*/ 266 h 328"/>
                <a:gd name="T26" fmla="*/ 7 w 216"/>
                <a:gd name="T27" fmla="*/ 285 h 328"/>
                <a:gd name="T28" fmla="*/ 10 w 216"/>
                <a:gd name="T29" fmla="*/ 280 h 328"/>
                <a:gd name="T30" fmla="*/ 5 w 216"/>
                <a:gd name="T31" fmla="*/ 263 h 328"/>
                <a:gd name="T32" fmla="*/ 24 w 216"/>
                <a:gd name="T33" fmla="*/ 242 h 328"/>
                <a:gd name="T34" fmla="*/ 22 w 216"/>
                <a:gd name="T35" fmla="*/ 237 h 328"/>
                <a:gd name="T36" fmla="*/ 76 w 216"/>
                <a:gd name="T37" fmla="*/ 233 h 328"/>
                <a:gd name="T38" fmla="*/ 41 w 216"/>
                <a:gd name="T39" fmla="*/ 287 h 328"/>
                <a:gd name="T40" fmla="*/ 43 w 216"/>
                <a:gd name="T41" fmla="*/ 294 h 328"/>
                <a:gd name="T42" fmla="*/ 78 w 216"/>
                <a:gd name="T43" fmla="*/ 237 h 328"/>
                <a:gd name="T44" fmla="*/ 76 w 216"/>
                <a:gd name="T45" fmla="*/ 233 h 328"/>
                <a:gd name="T46" fmla="*/ 107 w 216"/>
                <a:gd name="T47" fmla="*/ 195 h 328"/>
                <a:gd name="T48" fmla="*/ 93 w 216"/>
                <a:gd name="T49" fmla="*/ 206 h 328"/>
                <a:gd name="T50" fmla="*/ 81 w 216"/>
                <a:gd name="T51" fmla="*/ 228 h 328"/>
                <a:gd name="T52" fmla="*/ 81 w 216"/>
                <a:gd name="T53" fmla="*/ 233 h 328"/>
                <a:gd name="T54" fmla="*/ 107 w 216"/>
                <a:gd name="T55" fmla="*/ 195 h 328"/>
                <a:gd name="T56" fmla="*/ 64 w 216"/>
                <a:gd name="T57" fmla="*/ 185 h 328"/>
                <a:gd name="T58" fmla="*/ 26 w 216"/>
                <a:gd name="T59" fmla="*/ 233 h 328"/>
                <a:gd name="T60" fmla="*/ 26 w 216"/>
                <a:gd name="T61" fmla="*/ 237 h 328"/>
                <a:gd name="T62" fmla="*/ 64 w 216"/>
                <a:gd name="T63" fmla="*/ 190 h 328"/>
                <a:gd name="T64" fmla="*/ 64 w 216"/>
                <a:gd name="T65" fmla="*/ 185 h 328"/>
                <a:gd name="T66" fmla="*/ 159 w 216"/>
                <a:gd name="T67" fmla="*/ 76 h 328"/>
                <a:gd name="T68" fmla="*/ 138 w 216"/>
                <a:gd name="T69" fmla="*/ 97 h 328"/>
                <a:gd name="T70" fmla="*/ 67 w 216"/>
                <a:gd name="T71" fmla="*/ 183 h 328"/>
                <a:gd name="T72" fmla="*/ 69 w 216"/>
                <a:gd name="T73" fmla="*/ 187 h 328"/>
                <a:gd name="T74" fmla="*/ 159 w 216"/>
                <a:gd name="T75" fmla="*/ 76 h 328"/>
                <a:gd name="T76" fmla="*/ 213 w 216"/>
                <a:gd name="T77" fmla="*/ 28 h 328"/>
                <a:gd name="T78" fmla="*/ 201 w 216"/>
                <a:gd name="T79" fmla="*/ 38 h 328"/>
                <a:gd name="T80" fmla="*/ 102 w 216"/>
                <a:gd name="T81" fmla="*/ 192 h 328"/>
                <a:gd name="T82" fmla="*/ 116 w 216"/>
                <a:gd name="T83" fmla="*/ 178 h 328"/>
                <a:gd name="T84" fmla="*/ 213 w 216"/>
                <a:gd name="T85" fmla="*/ 28 h 328"/>
                <a:gd name="T86" fmla="*/ 216 w 216"/>
                <a:gd name="T87" fmla="*/ 0 h 328"/>
                <a:gd name="T88" fmla="*/ 209 w 216"/>
                <a:gd name="T89" fmla="*/ 9 h 328"/>
                <a:gd name="T90" fmla="*/ 157 w 216"/>
                <a:gd name="T91" fmla="*/ 74 h 328"/>
                <a:gd name="T92" fmla="*/ 178 w 216"/>
                <a:gd name="T93" fmla="*/ 52 h 328"/>
                <a:gd name="T94" fmla="*/ 211 w 216"/>
                <a:gd name="T95" fmla="*/ 12 h 328"/>
                <a:gd name="T96" fmla="*/ 211 w 216"/>
                <a:gd name="T97" fmla="*/ 21 h 328"/>
                <a:gd name="T98" fmla="*/ 209 w 216"/>
                <a:gd name="T99" fmla="*/ 26 h 328"/>
                <a:gd name="T100" fmla="*/ 216 w 216"/>
                <a:gd name="T101" fmla="*/ 19 h 328"/>
                <a:gd name="T102" fmla="*/ 216 w 216"/>
                <a:gd name="T103" fmla="*/ 12 h 328"/>
                <a:gd name="T104" fmla="*/ 216 w 216"/>
                <a:gd name="T105" fmla="*/ 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328">
                  <a:moveTo>
                    <a:pt x="12" y="285"/>
                  </a:moveTo>
                  <a:lnTo>
                    <a:pt x="7" y="290"/>
                  </a:lnTo>
                  <a:lnTo>
                    <a:pt x="17" y="320"/>
                  </a:lnTo>
                  <a:lnTo>
                    <a:pt x="19" y="328"/>
                  </a:lnTo>
                  <a:lnTo>
                    <a:pt x="26" y="320"/>
                  </a:lnTo>
                  <a:lnTo>
                    <a:pt x="41" y="299"/>
                  </a:lnTo>
                  <a:lnTo>
                    <a:pt x="38" y="292"/>
                  </a:lnTo>
                  <a:lnTo>
                    <a:pt x="22" y="318"/>
                  </a:lnTo>
                  <a:lnTo>
                    <a:pt x="12" y="285"/>
                  </a:lnTo>
                  <a:moveTo>
                    <a:pt x="22" y="237"/>
                  </a:moveTo>
                  <a:lnTo>
                    <a:pt x="3" y="261"/>
                  </a:lnTo>
                  <a:lnTo>
                    <a:pt x="0" y="263"/>
                  </a:lnTo>
                  <a:lnTo>
                    <a:pt x="0" y="266"/>
                  </a:lnTo>
                  <a:lnTo>
                    <a:pt x="7" y="285"/>
                  </a:lnTo>
                  <a:lnTo>
                    <a:pt x="10" y="280"/>
                  </a:lnTo>
                  <a:lnTo>
                    <a:pt x="5" y="263"/>
                  </a:lnTo>
                  <a:lnTo>
                    <a:pt x="24" y="242"/>
                  </a:lnTo>
                  <a:lnTo>
                    <a:pt x="22" y="237"/>
                  </a:lnTo>
                  <a:moveTo>
                    <a:pt x="76" y="233"/>
                  </a:moveTo>
                  <a:lnTo>
                    <a:pt x="41" y="287"/>
                  </a:lnTo>
                  <a:lnTo>
                    <a:pt x="43" y="294"/>
                  </a:lnTo>
                  <a:lnTo>
                    <a:pt x="78" y="237"/>
                  </a:lnTo>
                  <a:lnTo>
                    <a:pt x="76" y="233"/>
                  </a:lnTo>
                  <a:moveTo>
                    <a:pt x="107" y="195"/>
                  </a:moveTo>
                  <a:lnTo>
                    <a:pt x="93" y="206"/>
                  </a:lnTo>
                  <a:lnTo>
                    <a:pt x="81" y="228"/>
                  </a:lnTo>
                  <a:lnTo>
                    <a:pt x="81" y="233"/>
                  </a:lnTo>
                  <a:lnTo>
                    <a:pt x="107" y="195"/>
                  </a:lnTo>
                  <a:moveTo>
                    <a:pt x="64" y="185"/>
                  </a:moveTo>
                  <a:lnTo>
                    <a:pt x="26" y="233"/>
                  </a:lnTo>
                  <a:lnTo>
                    <a:pt x="26" y="237"/>
                  </a:lnTo>
                  <a:lnTo>
                    <a:pt x="64" y="190"/>
                  </a:lnTo>
                  <a:lnTo>
                    <a:pt x="64" y="185"/>
                  </a:lnTo>
                  <a:moveTo>
                    <a:pt x="159" y="76"/>
                  </a:moveTo>
                  <a:lnTo>
                    <a:pt x="138" y="97"/>
                  </a:lnTo>
                  <a:lnTo>
                    <a:pt x="67" y="183"/>
                  </a:lnTo>
                  <a:lnTo>
                    <a:pt x="69" y="187"/>
                  </a:lnTo>
                  <a:lnTo>
                    <a:pt x="159" y="76"/>
                  </a:lnTo>
                  <a:moveTo>
                    <a:pt x="213" y="28"/>
                  </a:moveTo>
                  <a:lnTo>
                    <a:pt x="201" y="38"/>
                  </a:lnTo>
                  <a:lnTo>
                    <a:pt x="102" y="192"/>
                  </a:lnTo>
                  <a:lnTo>
                    <a:pt x="116" y="178"/>
                  </a:lnTo>
                  <a:lnTo>
                    <a:pt x="213" y="28"/>
                  </a:lnTo>
                  <a:moveTo>
                    <a:pt x="216" y="0"/>
                  </a:moveTo>
                  <a:lnTo>
                    <a:pt x="209" y="9"/>
                  </a:lnTo>
                  <a:lnTo>
                    <a:pt x="157" y="74"/>
                  </a:lnTo>
                  <a:lnTo>
                    <a:pt x="178" y="52"/>
                  </a:lnTo>
                  <a:lnTo>
                    <a:pt x="211" y="12"/>
                  </a:lnTo>
                  <a:lnTo>
                    <a:pt x="211" y="21"/>
                  </a:lnTo>
                  <a:lnTo>
                    <a:pt x="209" y="26"/>
                  </a:lnTo>
                  <a:lnTo>
                    <a:pt x="216" y="19"/>
                  </a:lnTo>
                  <a:lnTo>
                    <a:pt x="216" y="12"/>
                  </a:lnTo>
                  <a:lnTo>
                    <a:pt x="21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9" name="Freeform 39"/>
            <p:cNvSpPr>
              <a:spLocks noEditPoints="1"/>
            </p:cNvSpPr>
            <p:nvPr/>
          </p:nvSpPr>
          <p:spPr bwMode="auto">
            <a:xfrm>
              <a:off x="11080625" y="3283711"/>
              <a:ext cx="386440" cy="548107"/>
            </a:xfrm>
            <a:custGeom>
              <a:avLst/>
              <a:gdLst>
                <a:gd name="T0" fmla="*/ 14 w 216"/>
                <a:gd name="T1" fmla="*/ 316 h 337"/>
                <a:gd name="T2" fmla="*/ 0 w 216"/>
                <a:gd name="T3" fmla="*/ 337 h 337"/>
                <a:gd name="T4" fmla="*/ 17 w 216"/>
                <a:gd name="T5" fmla="*/ 323 h 337"/>
                <a:gd name="T6" fmla="*/ 14 w 216"/>
                <a:gd name="T7" fmla="*/ 316 h 337"/>
                <a:gd name="T8" fmla="*/ 164 w 216"/>
                <a:gd name="T9" fmla="*/ 83 h 337"/>
                <a:gd name="T10" fmla="*/ 17 w 216"/>
                <a:gd name="T11" fmla="*/ 308 h 337"/>
                <a:gd name="T12" fmla="*/ 17 w 216"/>
                <a:gd name="T13" fmla="*/ 311 h 337"/>
                <a:gd name="T14" fmla="*/ 19 w 216"/>
                <a:gd name="T15" fmla="*/ 320 h 337"/>
                <a:gd name="T16" fmla="*/ 24 w 216"/>
                <a:gd name="T17" fmla="*/ 316 h 337"/>
                <a:gd name="T18" fmla="*/ 164 w 216"/>
                <a:gd name="T19" fmla="*/ 190 h 337"/>
                <a:gd name="T20" fmla="*/ 164 w 216"/>
                <a:gd name="T21" fmla="*/ 183 h 337"/>
                <a:gd name="T22" fmla="*/ 22 w 216"/>
                <a:gd name="T23" fmla="*/ 311 h 337"/>
                <a:gd name="T24" fmla="*/ 164 w 216"/>
                <a:gd name="T25" fmla="*/ 92 h 337"/>
                <a:gd name="T26" fmla="*/ 164 w 216"/>
                <a:gd name="T27" fmla="*/ 83 h 337"/>
                <a:gd name="T28" fmla="*/ 216 w 216"/>
                <a:gd name="T29" fmla="*/ 0 h 337"/>
                <a:gd name="T30" fmla="*/ 209 w 216"/>
                <a:gd name="T31" fmla="*/ 12 h 337"/>
                <a:gd name="T32" fmla="*/ 166 w 216"/>
                <a:gd name="T33" fmla="*/ 76 h 337"/>
                <a:gd name="T34" fmla="*/ 166 w 216"/>
                <a:gd name="T35" fmla="*/ 85 h 337"/>
                <a:gd name="T36" fmla="*/ 211 w 216"/>
                <a:gd name="T37" fmla="*/ 14 h 337"/>
                <a:gd name="T38" fmla="*/ 211 w 216"/>
                <a:gd name="T39" fmla="*/ 140 h 337"/>
                <a:gd name="T40" fmla="*/ 166 w 216"/>
                <a:gd name="T41" fmla="*/ 180 h 337"/>
                <a:gd name="T42" fmla="*/ 166 w 216"/>
                <a:gd name="T43" fmla="*/ 185 h 337"/>
                <a:gd name="T44" fmla="*/ 213 w 216"/>
                <a:gd name="T45" fmla="*/ 142 h 337"/>
                <a:gd name="T46" fmla="*/ 216 w 216"/>
                <a:gd name="T47" fmla="*/ 140 h 337"/>
                <a:gd name="T48" fmla="*/ 216 w 216"/>
                <a:gd name="T49" fmla="*/ 140 h 337"/>
                <a:gd name="T50" fmla="*/ 216 w 216"/>
                <a:gd name="T51" fmla="*/ 14 h 337"/>
                <a:gd name="T52" fmla="*/ 216 w 216"/>
                <a:gd name="T53"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6" h="337">
                  <a:moveTo>
                    <a:pt x="14" y="316"/>
                  </a:moveTo>
                  <a:lnTo>
                    <a:pt x="0" y="337"/>
                  </a:lnTo>
                  <a:lnTo>
                    <a:pt x="17" y="323"/>
                  </a:lnTo>
                  <a:lnTo>
                    <a:pt x="14" y="316"/>
                  </a:lnTo>
                  <a:close/>
                  <a:moveTo>
                    <a:pt x="164" y="83"/>
                  </a:moveTo>
                  <a:lnTo>
                    <a:pt x="17" y="308"/>
                  </a:lnTo>
                  <a:lnTo>
                    <a:pt x="17" y="311"/>
                  </a:lnTo>
                  <a:lnTo>
                    <a:pt x="19" y="320"/>
                  </a:lnTo>
                  <a:lnTo>
                    <a:pt x="24" y="316"/>
                  </a:lnTo>
                  <a:lnTo>
                    <a:pt x="164" y="190"/>
                  </a:lnTo>
                  <a:lnTo>
                    <a:pt x="164" y="183"/>
                  </a:lnTo>
                  <a:lnTo>
                    <a:pt x="22" y="311"/>
                  </a:lnTo>
                  <a:lnTo>
                    <a:pt x="164" y="92"/>
                  </a:lnTo>
                  <a:lnTo>
                    <a:pt x="164" y="83"/>
                  </a:lnTo>
                  <a:close/>
                  <a:moveTo>
                    <a:pt x="216" y="0"/>
                  </a:moveTo>
                  <a:lnTo>
                    <a:pt x="209" y="12"/>
                  </a:lnTo>
                  <a:lnTo>
                    <a:pt x="166" y="76"/>
                  </a:lnTo>
                  <a:lnTo>
                    <a:pt x="166" y="85"/>
                  </a:lnTo>
                  <a:lnTo>
                    <a:pt x="211" y="14"/>
                  </a:lnTo>
                  <a:lnTo>
                    <a:pt x="211" y="140"/>
                  </a:lnTo>
                  <a:lnTo>
                    <a:pt x="166" y="180"/>
                  </a:lnTo>
                  <a:lnTo>
                    <a:pt x="166" y="185"/>
                  </a:lnTo>
                  <a:lnTo>
                    <a:pt x="213" y="142"/>
                  </a:lnTo>
                  <a:lnTo>
                    <a:pt x="216" y="140"/>
                  </a:lnTo>
                  <a:lnTo>
                    <a:pt x="216" y="140"/>
                  </a:lnTo>
                  <a:lnTo>
                    <a:pt x="216" y="14"/>
                  </a:lnTo>
                  <a:lnTo>
                    <a:pt x="216"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0" name="Freeform 40"/>
            <p:cNvSpPr>
              <a:spLocks noEditPoints="1"/>
            </p:cNvSpPr>
            <p:nvPr/>
          </p:nvSpPr>
          <p:spPr bwMode="auto">
            <a:xfrm>
              <a:off x="11080625" y="3283711"/>
              <a:ext cx="386440" cy="548107"/>
            </a:xfrm>
            <a:custGeom>
              <a:avLst/>
              <a:gdLst>
                <a:gd name="T0" fmla="*/ 14 w 216"/>
                <a:gd name="T1" fmla="*/ 316 h 337"/>
                <a:gd name="T2" fmla="*/ 0 w 216"/>
                <a:gd name="T3" fmla="*/ 337 h 337"/>
                <a:gd name="T4" fmla="*/ 17 w 216"/>
                <a:gd name="T5" fmla="*/ 323 h 337"/>
                <a:gd name="T6" fmla="*/ 14 w 216"/>
                <a:gd name="T7" fmla="*/ 316 h 337"/>
                <a:gd name="T8" fmla="*/ 164 w 216"/>
                <a:gd name="T9" fmla="*/ 83 h 337"/>
                <a:gd name="T10" fmla="*/ 17 w 216"/>
                <a:gd name="T11" fmla="*/ 308 h 337"/>
                <a:gd name="T12" fmla="*/ 17 w 216"/>
                <a:gd name="T13" fmla="*/ 311 h 337"/>
                <a:gd name="T14" fmla="*/ 19 w 216"/>
                <a:gd name="T15" fmla="*/ 320 h 337"/>
                <a:gd name="T16" fmla="*/ 24 w 216"/>
                <a:gd name="T17" fmla="*/ 316 h 337"/>
                <a:gd name="T18" fmla="*/ 164 w 216"/>
                <a:gd name="T19" fmla="*/ 190 h 337"/>
                <a:gd name="T20" fmla="*/ 164 w 216"/>
                <a:gd name="T21" fmla="*/ 183 h 337"/>
                <a:gd name="T22" fmla="*/ 22 w 216"/>
                <a:gd name="T23" fmla="*/ 311 h 337"/>
                <a:gd name="T24" fmla="*/ 164 w 216"/>
                <a:gd name="T25" fmla="*/ 92 h 337"/>
                <a:gd name="T26" fmla="*/ 164 w 216"/>
                <a:gd name="T27" fmla="*/ 83 h 337"/>
                <a:gd name="T28" fmla="*/ 216 w 216"/>
                <a:gd name="T29" fmla="*/ 0 h 337"/>
                <a:gd name="T30" fmla="*/ 209 w 216"/>
                <a:gd name="T31" fmla="*/ 12 h 337"/>
                <a:gd name="T32" fmla="*/ 166 w 216"/>
                <a:gd name="T33" fmla="*/ 76 h 337"/>
                <a:gd name="T34" fmla="*/ 166 w 216"/>
                <a:gd name="T35" fmla="*/ 85 h 337"/>
                <a:gd name="T36" fmla="*/ 211 w 216"/>
                <a:gd name="T37" fmla="*/ 14 h 337"/>
                <a:gd name="T38" fmla="*/ 211 w 216"/>
                <a:gd name="T39" fmla="*/ 140 h 337"/>
                <a:gd name="T40" fmla="*/ 166 w 216"/>
                <a:gd name="T41" fmla="*/ 180 h 337"/>
                <a:gd name="T42" fmla="*/ 166 w 216"/>
                <a:gd name="T43" fmla="*/ 185 h 337"/>
                <a:gd name="T44" fmla="*/ 213 w 216"/>
                <a:gd name="T45" fmla="*/ 142 h 337"/>
                <a:gd name="T46" fmla="*/ 216 w 216"/>
                <a:gd name="T47" fmla="*/ 140 h 337"/>
                <a:gd name="T48" fmla="*/ 216 w 216"/>
                <a:gd name="T49" fmla="*/ 140 h 337"/>
                <a:gd name="T50" fmla="*/ 216 w 216"/>
                <a:gd name="T51" fmla="*/ 14 h 337"/>
                <a:gd name="T52" fmla="*/ 216 w 216"/>
                <a:gd name="T53"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6" h="337">
                  <a:moveTo>
                    <a:pt x="14" y="316"/>
                  </a:moveTo>
                  <a:lnTo>
                    <a:pt x="0" y="337"/>
                  </a:lnTo>
                  <a:lnTo>
                    <a:pt x="17" y="323"/>
                  </a:lnTo>
                  <a:lnTo>
                    <a:pt x="14" y="316"/>
                  </a:lnTo>
                  <a:moveTo>
                    <a:pt x="164" y="83"/>
                  </a:moveTo>
                  <a:lnTo>
                    <a:pt x="17" y="308"/>
                  </a:lnTo>
                  <a:lnTo>
                    <a:pt x="17" y="311"/>
                  </a:lnTo>
                  <a:lnTo>
                    <a:pt x="19" y="320"/>
                  </a:lnTo>
                  <a:lnTo>
                    <a:pt x="24" y="316"/>
                  </a:lnTo>
                  <a:lnTo>
                    <a:pt x="164" y="190"/>
                  </a:lnTo>
                  <a:lnTo>
                    <a:pt x="164" y="183"/>
                  </a:lnTo>
                  <a:lnTo>
                    <a:pt x="22" y="311"/>
                  </a:lnTo>
                  <a:lnTo>
                    <a:pt x="164" y="92"/>
                  </a:lnTo>
                  <a:lnTo>
                    <a:pt x="164" y="83"/>
                  </a:lnTo>
                  <a:moveTo>
                    <a:pt x="216" y="0"/>
                  </a:moveTo>
                  <a:lnTo>
                    <a:pt x="209" y="12"/>
                  </a:lnTo>
                  <a:lnTo>
                    <a:pt x="166" y="76"/>
                  </a:lnTo>
                  <a:lnTo>
                    <a:pt x="166" y="85"/>
                  </a:lnTo>
                  <a:lnTo>
                    <a:pt x="211" y="14"/>
                  </a:lnTo>
                  <a:lnTo>
                    <a:pt x="211" y="140"/>
                  </a:lnTo>
                  <a:lnTo>
                    <a:pt x="166" y="180"/>
                  </a:lnTo>
                  <a:lnTo>
                    <a:pt x="166" y="185"/>
                  </a:lnTo>
                  <a:lnTo>
                    <a:pt x="213" y="142"/>
                  </a:lnTo>
                  <a:lnTo>
                    <a:pt x="216" y="140"/>
                  </a:lnTo>
                  <a:lnTo>
                    <a:pt x="216" y="140"/>
                  </a:lnTo>
                  <a:lnTo>
                    <a:pt x="216" y="14"/>
                  </a:lnTo>
                  <a:lnTo>
                    <a:pt x="216"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1" name="Freeform 41"/>
            <p:cNvSpPr>
              <a:spLocks noEditPoints="1"/>
            </p:cNvSpPr>
            <p:nvPr/>
          </p:nvSpPr>
          <p:spPr bwMode="auto">
            <a:xfrm>
              <a:off x="7811986" y="2792529"/>
              <a:ext cx="1177211" cy="1556494"/>
            </a:xfrm>
            <a:custGeom>
              <a:avLst/>
              <a:gdLst>
                <a:gd name="T0" fmla="*/ 13 w 278"/>
                <a:gd name="T1" fmla="*/ 403 h 403"/>
                <a:gd name="T2" fmla="*/ 89 w 278"/>
                <a:gd name="T3" fmla="*/ 354 h 403"/>
                <a:gd name="T4" fmla="*/ 62 w 278"/>
                <a:gd name="T5" fmla="*/ 372 h 403"/>
                <a:gd name="T6" fmla="*/ 0 w 278"/>
                <a:gd name="T7" fmla="*/ 396 h 403"/>
                <a:gd name="T8" fmla="*/ 6 w 278"/>
                <a:gd name="T9" fmla="*/ 333 h 403"/>
                <a:gd name="T10" fmla="*/ 89 w 278"/>
                <a:gd name="T11" fmla="*/ 352 h 403"/>
                <a:gd name="T12" fmla="*/ 141 w 278"/>
                <a:gd name="T13" fmla="*/ 319 h 403"/>
                <a:gd name="T14" fmla="*/ 4 w 278"/>
                <a:gd name="T15" fmla="*/ 329 h 403"/>
                <a:gd name="T16" fmla="*/ 8 w 278"/>
                <a:gd name="T17" fmla="*/ 292 h 403"/>
                <a:gd name="T18" fmla="*/ 8 w 278"/>
                <a:gd name="T19" fmla="*/ 292 h 403"/>
                <a:gd name="T20" fmla="*/ 6 w 278"/>
                <a:gd name="T21" fmla="*/ 290 h 403"/>
                <a:gd name="T22" fmla="*/ 222 w 278"/>
                <a:gd name="T23" fmla="*/ 267 h 403"/>
                <a:gd name="T24" fmla="*/ 223 w 278"/>
                <a:gd name="T25" fmla="*/ 269 h 403"/>
                <a:gd name="T26" fmla="*/ 224 w 278"/>
                <a:gd name="T27" fmla="*/ 266 h 403"/>
                <a:gd name="T28" fmla="*/ 226 w 278"/>
                <a:gd name="T29" fmla="*/ 264 h 403"/>
                <a:gd name="T30" fmla="*/ 242 w 278"/>
                <a:gd name="T31" fmla="*/ 254 h 403"/>
                <a:gd name="T32" fmla="*/ 243 w 278"/>
                <a:gd name="T33" fmla="*/ 255 h 403"/>
                <a:gd name="T34" fmla="*/ 245 w 278"/>
                <a:gd name="T35" fmla="*/ 252 h 403"/>
                <a:gd name="T36" fmla="*/ 248 w 278"/>
                <a:gd name="T37" fmla="*/ 253 h 403"/>
                <a:gd name="T38" fmla="*/ 11 w 278"/>
                <a:gd name="T39" fmla="*/ 230 h 403"/>
                <a:gd name="T40" fmla="*/ 8 w 278"/>
                <a:gd name="T41" fmla="*/ 263 h 403"/>
                <a:gd name="T42" fmla="*/ 10 w 278"/>
                <a:gd name="T43" fmla="*/ 259 h 403"/>
                <a:gd name="T44" fmla="*/ 10 w 278"/>
                <a:gd name="T45" fmla="*/ 226 h 403"/>
                <a:gd name="T46" fmla="*/ 11 w 278"/>
                <a:gd name="T47" fmla="*/ 226 h 403"/>
                <a:gd name="T48" fmla="*/ 268 w 278"/>
                <a:gd name="T49" fmla="*/ 226 h 403"/>
                <a:gd name="T50" fmla="*/ 269 w 278"/>
                <a:gd name="T51" fmla="*/ 239 h 403"/>
                <a:gd name="T52" fmla="*/ 276 w 278"/>
                <a:gd name="T53" fmla="*/ 232 h 403"/>
                <a:gd name="T54" fmla="*/ 10 w 278"/>
                <a:gd name="T55" fmla="*/ 224 h 403"/>
                <a:gd name="T56" fmla="*/ 10 w 278"/>
                <a:gd name="T57" fmla="*/ 214 h 403"/>
                <a:gd name="T58" fmla="*/ 266 w 278"/>
                <a:gd name="T59" fmla="*/ 224 h 403"/>
                <a:gd name="T60" fmla="*/ 14 w 278"/>
                <a:gd name="T61" fmla="*/ 188 h 403"/>
                <a:gd name="T62" fmla="*/ 12 w 278"/>
                <a:gd name="T63" fmla="*/ 212 h 403"/>
                <a:gd name="T64" fmla="*/ 227 w 278"/>
                <a:gd name="T65" fmla="*/ 187 h 403"/>
                <a:gd name="T66" fmla="*/ 228 w 278"/>
                <a:gd name="T67" fmla="*/ 185 h 403"/>
                <a:gd name="T68" fmla="*/ 195 w 278"/>
                <a:gd name="T69" fmla="*/ 156 h 403"/>
                <a:gd name="T70" fmla="*/ 204 w 278"/>
                <a:gd name="T71" fmla="*/ 165 h 403"/>
                <a:gd name="T72" fmla="*/ 226 w 278"/>
                <a:gd name="T73" fmla="*/ 185 h 403"/>
                <a:gd name="T74" fmla="*/ 222 w 278"/>
                <a:gd name="T75" fmla="*/ 179 h 403"/>
                <a:gd name="T76" fmla="*/ 200 w 278"/>
                <a:gd name="T77" fmla="*/ 158 h 403"/>
                <a:gd name="T78" fmla="*/ 174 w 278"/>
                <a:gd name="T79" fmla="*/ 133 h 403"/>
                <a:gd name="T80" fmla="*/ 186 w 278"/>
                <a:gd name="T81" fmla="*/ 147 h 403"/>
                <a:gd name="T82" fmla="*/ 186 w 278"/>
                <a:gd name="T83" fmla="*/ 144 h 403"/>
                <a:gd name="T84" fmla="*/ 154 w 278"/>
                <a:gd name="T85" fmla="*/ 114 h 403"/>
                <a:gd name="T86" fmla="*/ 160 w 278"/>
                <a:gd name="T87" fmla="*/ 122 h 403"/>
                <a:gd name="T88" fmla="*/ 162 w 278"/>
                <a:gd name="T89" fmla="*/ 122 h 403"/>
                <a:gd name="T90" fmla="*/ 120 w 278"/>
                <a:gd name="T91" fmla="*/ 81 h 403"/>
                <a:gd name="T92" fmla="*/ 146 w 278"/>
                <a:gd name="T93" fmla="*/ 109 h 403"/>
                <a:gd name="T94" fmla="*/ 152 w 278"/>
                <a:gd name="T95" fmla="*/ 115 h 403"/>
                <a:gd name="T96" fmla="*/ 148 w 278"/>
                <a:gd name="T97" fmla="*/ 108 h 403"/>
                <a:gd name="T98" fmla="*/ 22 w 278"/>
                <a:gd name="T99" fmla="*/ 6 h 403"/>
                <a:gd name="T100" fmla="*/ 18 w 278"/>
                <a:gd name="T101" fmla="*/ 80 h 403"/>
                <a:gd name="T102" fmla="*/ 15 w 278"/>
                <a:gd name="T103" fmla="*/ 130 h 403"/>
                <a:gd name="T104" fmla="*/ 14 w 278"/>
                <a:gd name="T105" fmla="*/ 151 h 403"/>
                <a:gd name="T106" fmla="*/ 12 w 278"/>
                <a:gd name="T107" fmla="*/ 176 h 403"/>
                <a:gd name="T108" fmla="*/ 14 w 278"/>
                <a:gd name="T109" fmla="*/ 176 h 403"/>
                <a:gd name="T110" fmla="*/ 16 w 278"/>
                <a:gd name="T111" fmla="*/ 152 h 403"/>
                <a:gd name="T112" fmla="*/ 17 w 278"/>
                <a:gd name="T113" fmla="*/ 130 h 403"/>
                <a:gd name="T114" fmla="*/ 20 w 278"/>
                <a:gd name="T115" fmla="*/ 80 h 403"/>
                <a:gd name="T116" fmla="*/ 24 w 278"/>
                <a:gd name="T117" fmla="*/ 7 h 403"/>
                <a:gd name="T118" fmla="*/ 35 w 278"/>
                <a:gd name="T119" fmla="*/ 2 h 403"/>
                <a:gd name="T120" fmla="*/ 109 w 278"/>
                <a:gd name="T121" fmla="*/ 73 h 403"/>
                <a:gd name="T122" fmla="*/ 119 w 278"/>
                <a:gd name="T123" fmla="*/ 80 h 403"/>
                <a:gd name="T124" fmla="*/ 36 w 278"/>
                <a:gd name="T12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8" h="403">
                  <a:moveTo>
                    <a:pt x="59" y="372"/>
                  </a:moveTo>
                  <a:cubicBezTo>
                    <a:pt x="12" y="402"/>
                    <a:pt x="12" y="402"/>
                    <a:pt x="12" y="402"/>
                  </a:cubicBezTo>
                  <a:cubicBezTo>
                    <a:pt x="12" y="402"/>
                    <a:pt x="13" y="403"/>
                    <a:pt x="13" y="403"/>
                  </a:cubicBezTo>
                  <a:cubicBezTo>
                    <a:pt x="60" y="373"/>
                    <a:pt x="60" y="373"/>
                    <a:pt x="60" y="373"/>
                  </a:cubicBezTo>
                  <a:cubicBezTo>
                    <a:pt x="59" y="372"/>
                    <a:pt x="59" y="372"/>
                    <a:pt x="59" y="372"/>
                  </a:cubicBezTo>
                  <a:moveTo>
                    <a:pt x="89" y="354"/>
                  </a:moveTo>
                  <a:cubicBezTo>
                    <a:pt x="86" y="354"/>
                    <a:pt x="86" y="354"/>
                    <a:pt x="86" y="354"/>
                  </a:cubicBezTo>
                  <a:cubicBezTo>
                    <a:pt x="61" y="371"/>
                    <a:pt x="61" y="371"/>
                    <a:pt x="61" y="371"/>
                  </a:cubicBezTo>
                  <a:cubicBezTo>
                    <a:pt x="62" y="372"/>
                    <a:pt x="62" y="372"/>
                    <a:pt x="62" y="372"/>
                  </a:cubicBezTo>
                  <a:cubicBezTo>
                    <a:pt x="89" y="354"/>
                    <a:pt x="89" y="354"/>
                    <a:pt x="89" y="354"/>
                  </a:cubicBezTo>
                  <a:moveTo>
                    <a:pt x="4" y="331"/>
                  </a:moveTo>
                  <a:cubicBezTo>
                    <a:pt x="0" y="396"/>
                    <a:pt x="0" y="396"/>
                    <a:pt x="0" y="396"/>
                  </a:cubicBezTo>
                  <a:cubicBezTo>
                    <a:pt x="1" y="396"/>
                    <a:pt x="1" y="396"/>
                    <a:pt x="1" y="396"/>
                  </a:cubicBezTo>
                  <a:cubicBezTo>
                    <a:pt x="2" y="396"/>
                    <a:pt x="2" y="396"/>
                    <a:pt x="2" y="396"/>
                  </a:cubicBezTo>
                  <a:cubicBezTo>
                    <a:pt x="6" y="333"/>
                    <a:pt x="6" y="333"/>
                    <a:pt x="6" y="333"/>
                  </a:cubicBezTo>
                  <a:cubicBezTo>
                    <a:pt x="4" y="331"/>
                    <a:pt x="4" y="331"/>
                    <a:pt x="4" y="331"/>
                  </a:cubicBezTo>
                  <a:moveTo>
                    <a:pt x="141" y="319"/>
                  </a:moveTo>
                  <a:cubicBezTo>
                    <a:pt x="89" y="352"/>
                    <a:pt x="89" y="352"/>
                    <a:pt x="89" y="352"/>
                  </a:cubicBezTo>
                  <a:cubicBezTo>
                    <a:pt x="92" y="352"/>
                    <a:pt x="92" y="352"/>
                    <a:pt x="92" y="352"/>
                  </a:cubicBezTo>
                  <a:cubicBezTo>
                    <a:pt x="141" y="321"/>
                    <a:pt x="141" y="321"/>
                    <a:pt x="141" y="321"/>
                  </a:cubicBezTo>
                  <a:cubicBezTo>
                    <a:pt x="141" y="319"/>
                    <a:pt x="141" y="319"/>
                    <a:pt x="141" y="319"/>
                  </a:cubicBezTo>
                  <a:moveTo>
                    <a:pt x="8" y="296"/>
                  </a:moveTo>
                  <a:cubicBezTo>
                    <a:pt x="6" y="300"/>
                    <a:pt x="6" y="300"/>
                    <a:pt x="6" y="300"/>
                  </a:cubicBezTo>
                  <a:cubicBezTo>
                    <a:pt x="4" y="329"/>
                    <a:pt x="4" y="329"/>
                    <a:pt x="4" y="329"/>
                  </a:cubicBezTo>
                  <a:cubicBezTo>
                    <a:pt x="6" y="331"/>
                    <a:pt x="6" y="331"/>
                    <a:pt x="6" y="331"/>
                  </a:cubicBezTo>
                  <a:cubicBezTo>
                    <a:pt x="8" y="296"/>
                    <a:pt x="8" y="296"/>
                    <a:pt x="8" y="296"/>
                  </a:cubicBezTo>
                  <a:moveTo>
                    <a:pt x="8" y="292"/>
                  </a:moveTo>
                  <a:cubicBezTo>
                    <a:pt x="6" y="292"/>
                    <a:pt x="6" y="292"/>
                    <a:pt x="6" y="292"/>
                  </a:cubicBezTo>
                  <a:cubicBezTo>
                    <a:pt x="6" y="295"/>
                    <a:pt x="6" y="295"/>
                    <a:pt x="6" y="295"/>
                  </a:cubicBezTo>
                  <a:cubicBezTo>
                    <a:pt x="8" y="292"/>
                    <a:pt x="8" y="292"/>
                    <a:pt x="8" y="292"/>
                  </a:cubicBezTo>
                  <a:moveTo>
                    <a:pt x="9" y="274"/>
                  </a:moveTo>
                  <a:cubicBezTo>
                    <a:pt x="7" y="275"/>
                    <a:pt x="7" y="275"/>
                    <a:pt x="7" y="275"/>
                  </a:cubicBezTo>
                  <a:cubicBezTo>
                    <a:pt x="6" y="290"/>
                    <a:pt x="6" y="290"/>
                    <a:pt x="6" y="290"/>
                  </a:cubicBezTo>
                  <a:cubicBezTo>
                    <a:pt x="8" y="290"/>
                    <a:pt x="8" y="290"/>
                    <a:pt x="8" y="290"/>
                  </a:cubicBezTo>
                  <a:cubicBezTo>
                    <a:pt x="9" y="274"/>
                    <a:pt x="9" y="274"/>
                    <a:pt x="9" y="274"/>
                  </a:cubicBezTo>
                  <a:moveTo>
                    <a:pt x="222" y="267"/>
                  </a:moveTo>
                  <a:cubicBezTo>
                    <a:pt x="143" y="318"/>
                    <a:pt x="143" y="318"/>
                    <a:pt x="143" y="318"/>
                  </a:cubicBezTo>
                  <a:cubicBezTo>
                    <a:pt x="143" y="320"/>
                    <a:pt x="143" y="320"/>
                    <a:pt x="143" y="320"/>
                  </a:cubicBezTo>
                  <a:cubicBezTo>
                    <a:pt x="223" y="269"/>
                    <a:pt x="223" y="269"/>
                    <a:pt x="223" y="269"/>
                  </a:cubicBezTo>
                  <a:cubicBezTo>
                    <a:pt x="222" y="267"/>
                    <a:pt x="222" y="267"/>
                    <a:pt x="222" y="267"/>
                  </a:cubicBezTo>
                  <a:moveTo>
                    <a:pt x="226" y="264"/>
                  </a:moveTo>
                  <a:cubicBezTo>
                    <a:pt x="224" y="266"/>
                    <a:pt x="224" y="266"/>
                    <a:pt x="224" y="266"/>
                  </a:cubicBezTo>
                  <a:cubicBezTo>
                    <a:pt x="224" y="268"/>
                    <a:pt x="224" y="268"/>
                    <a:pt x="224" y="268"/>
                  </a:cubicBezTo>
                  <a:cubicBezTo>
                    <a:pt x="225" y="267"/>
                    <a:pt x="225" y="267"/>
                    <a:pt x="225" y="267"/>
                  </a:cubicBezTo>
                  <a:cubicBezTo>
                    <a:pt x="226" y="264"/>
                    <a:pt x="226" y="264"/>
                    <a:pt x="226" y="264"/>
                  </a:cubicBezTo>
                  <a:moveTo>
                    <a:pt x="245" y="252"/>
                  </a:moveTo>
                  <a:cubicBezTo>
                    <a:pt x="243" y="253"/>
                    <a:pt x="243" y="253"/>
                    <a:pt x="243" y="253"/>
                  </a:cubicBezTo>
                  <a:cubicBezTo>
                    <a:pt x="242" y="254"/>
                    <a:pt x="242" y="254"/>
                    <a:pt x="242" y="254"/>
                  </a:cubicBezTo>
                  <a:cubicBezTo>
                    <a:pt x="229" y="263"/>
                    <a:pt x="229" y="263"/>
                    <a:pt x="229" y="263"/>
                  </a:cubicBezTo>
                  <a:cubicBezTo>
                    <a:pt x="228" y="265"/>
                    <a:pt x="228" y="265"/>
                    <a:pt x="228" y="265"/>
                  </a:cubicBezTo>
                  <a:cubicBezTo>
                    <a:pt x="243" y="255"/>
                    <a:pt x="243" y="255"/>
                    <a:pt x="243" y="255"/>
                  </a:cubicBezTo>
                  <a:cubicBezTo>
                    <a:pt x="245" y="254"/>
                    <a:pt x="245" y="254"/>
                    <a:pt x="245" y="254"/>
                  </a:cubicBezTo>
                  <a:cubicBezTo>
                    <a:pt x="246" y="254"/>
                    <a:pt x="246" y="254"/>
                    <a:pt x="246" y="254"/>
                  </a:cubicBezTo>
                  <a:cubicBezTo>
                    <a:pt x="245" y="252"/>
                    <a:pt x="245" y="252"/>
                    <a:pt x="245" y="252"/>
                  </a:cubicBezTo>
                  <a:moveTo>
                    <a:pt x="267" y="238"/>
                  </a:moveTo>
                  <a:cubicBezTo>
                    <a:pt x="247" y="251"/>
                    <a:pt x="247" y="251"/>
                    <a:pt x="247" y="251"/>
                  </a:cubicBezTo>
                  <a:cubicBezTo>
                    <a:pt x="248" y="253"/>
                    <a:pt x="248" y="253"/>
                    <a:pt x="248" y="253"/>
                  </a:cubicBezTo>
                  <a:cubicBezTo>
                    <a:pt x="267" y="240"/>
                    <a:pt x="267" y="240"/>
                    <a:pt x="267" y="240"/>
                  </a:cubicBezTo>
                  <a:cubicBezTo>
                    <a:pt x="267" y="238"/>
                    <a:pt x="267" y="238"/>
                    <a:pt x="267" y="238"/>
                  </a:cubicBezTo>
                  <a:moveTo>
                    <a:pt x="11" y="230"/>
                  </a:moveTo>
                  <a:cubicBezTo>
                    <a:pt x="9" y="233"/>
                    <a:pt x="9" y="233"/>
                    <a:pt x="9" y="233"/>
                  </a:cubicBezTo>
                  <a:cubicBezTo>
                    <a:pt x="8" y="258"/>
                    <a:pt x="8" y="258"/>
                    <a:pt x="8" y="258"/>
                  </a:cubicBezTo>
                  <a:cubicBezTo>
                    <a:pt x="8" y="263"/>
                    <a:pt x="8" y="263"/>
                    <a:pt x="8" y="263"/>
                  </a:cubicBezTo>
                  <a:cubicBezTo>
                    <a:pt x="7" y="273"/>
                    <a:pt x="7" y="273"/>
                    <a:pt x="7" y="273"/>
                  </a:cubicBezTo>
                  <a:cubicBezTo>
                    <a:pt x="9" y="272"/>
                    <a:pt x="9" y="272"/>
                    <a:pt x="9" y="272"/>
                  </a:cubicBezTo>
                  <a:cubicBezTo>
                    <a:pt x="10" y="259"/>
                    <a:pt x="10" y="259"/>
                    <a:pt x="10" y="259"/>
                  </a:cubicBezTo>
                  <a:cubicBezTo>
                    <a:pt x="10" y="254"/>
                    <a:pt x="10" y="254"/>
                    <a:pt x="10" y="254"/>
                  </a:cubicBezTo>
                  <a:cubicBezTo>
                    <a:pt x="11" y="230"/>
                    <a:pt x="11" y="230"/>
                    <a:pt x="11" y="230"/>
                  </a:cubicBezTo>
                  <a:moveTo>
                    <a:pt x="10" y="226"/>
                  </a:moveTo>
                  <a:cubicBezTo>
                    <a:pt x="9" y="230"/>
                    <a:pt x="9" y="230"/>
                    <a:pt x="9" y="230"/>
                  </a:cubicBezTo>
                  <a:cubicBezTo>
                    <a:pt x="11" y="227"/>
                    <a:pt x="11" y="227"/>
                    <a:pt x="11" y="227"/>
                  </a:cubicBezTo>
                  <a:cubicBezTo>
                    <a:pt x="11" y="226"/>
                    <a:pt x="11" y="226"/>
                    <a:pt x="11" y="226"/>
                  </a:cubicBezTo>
                  <a:cubicBezTo>
                    <a:pt x="10" y="226"/>
                    <a:pt x="10" y="226"/>
                    <a:pt x="10" y="226"/>
                  </a:cubicBezTo>
                  <a:moveTo>
                    <a:pt x="268" y="223"/>
                  </a:moveTo>
                  <a:cubicBezTo>
                    <a:pt x="268" y="226"/>
                    <a:pt x="268" y="226"/>
                    <a:pt x="268" y="226"/>
                  </a:cubicBezTo>
                  <a:cubicBezTo>
                    <a:pt x="275" y="233"/>
                    <a:pt x="275" y="233"/>
                    <a:pt x="275" y="233"/>
                  </a:cubicBezTo>
                  <a:cubicBezTo>
                    <a:pt x="268" y="237"/>
                    <a:pt x="268" y="237"/>
                    <a:pt x="268" y="237"/>
                  </a:cubicBezTo>
                  <a:cubicBezTo>
                    <a:pt x="269" y="239"/>
                    <a:pt x="269" y="239"/>
                    <a:pt x="269" y="239"/>
                  </a:cubicBezTo>
                  <a:cubicBezTo>
                    <a:pt x="276" y="234"/>
                    <a:pt x="276" y="234"/>
                    <a:pt x="276" y="234"/>
                  </a:cubicBezTo>
                  <a:cubicBezTo>
                    <a:pt x="278" y="233"/>
                    <a:pt x="278" y="233"/>
                    <a:pt x="278" y="233"/>
                  </a:cubicBezTo>
                  <a:cubicBezTo>
                    <a:pt x="276" y="232"/>
                    <a:pt x="276" y="232"/>
                    <a:pt x="276" y="232"/>
                  </a:cubicBezTo>
                  <a:cubicBezTo>
                    <a:pt x="268" y="223"/>
                    <a:pt x="268" y="223"/>
                    <a:pt x="268" y="223"/>
                  </a:cubicBezTo>
                  <a:moveTo>
                    <a:pt x="10" y="214"/>
                  </a:moveTo>
                  <a:cubicBezTo>
                    <a:pt x="10" y="224"/>
                    <a:pt x="10" y="224"/>
                    <a:pt x="10" y="224"/>
                  </a:cubicBezTo>
                  <a:cubicBezTo>
                    <a:pt x="12" y="224"/>
                    <a:pt x="12" y="224"/>
                    <a:pt x="12" y="224"/>
                  </a:cubicBezTo>
                  <a:cubicBezTo>
                    <a:pt x="12" y="214"/>
                    <a:pt x="12" y="214"/>
                    <a:pt x="12" y="214"/>
                  </a:cubicBezTo>
                  <a:cubicBezTo>
                    <a:pt x="10" y="214"/>
                    <a:pt x="10" y="214"/>
                    <a:pt x="10" y="214"/>
                  </a:cubicBezTo>
                  <a:moveTo>
                    <a:pt x="249" y="205"/>
                  </a:moveTo>
                  <a:cubicBezTo>
                    <a:pt x="248" y="207"/>
                    <a:pt x="248" y="207"/>
                    <a:pt x="248" y="207"/>
                  </a:cubicBezTo>
                  <a:cubicBezTo>
                    <a:pt x="266" y="224"/>
                    <a:pt x="266" y="224"/>
                    <a:pt x="266" y="224"/>
                  </a:cubicBezTo>
                  <a:cubicBezTo>
                    <a:pt x="266" y="222"/>
                    <a:pt x="266" y="222"/>
                    <a:pt x="266" y="222"/>
                  </a:cubicBezTo>
                  <a:cubicBezTo>
                    <a:pt x="249" y="205"/>
                    <a:pt x="249" y="205"/>
                    <a:pt x="249" y="205"/>
                  </a:cubicBezTo>
                  <a:moveTo>
                    <a:pt x="14" y="188"/>
                  </a:moveTo>
                  <a:cubicBezTo>
                    <a:pt x="12" y="189"/>
                    <a:pt x="12" y="189"/>
                    <a:pt x="12" y="189"/>
                  </a:cubicBezTo>
                  <a:cubicBezTo>
                    <a:pt x="10" y="212"/>
                    <a:pt x="10" y="212"/>
                    <a:pt x="10" y="212"/>
                  </a:cubicBezTo>
                  <a:cubicBezTo>
                    <a:pt x="12" y="212"/>
                    <a:pt x="12" y="212"/>
                    <a:pt x="12" y="212"/>
                  </a:cubicBezTo>
                  <a:cubicBezTo>
                    <a:pt x="14" y="188"/>
                    <a:pt x="14" y="188"/>
                    <a:pt x="14" y="188"/>
                  </a:cubicBezTo>
                  <a:moveTo>
                    <a:pt x="228" y="185"/>
                  </a:moveTo>
                  <a:cubicBezTo>
                    <a:pt x="227" y="187"/>
                    <a:pt x="227" y="187"/>
                    <a:pt x="227" y="187"/>
                  </a:cubicBezTo>
                  <a:cubicBezTo>
                    <a:pt x="247" y="205"/>
                    <a:pt x="247" y="205"/>
                    <a:pt x="247" y="205"/>
                  </a:cubicBezTo>
                  <a:cubicBezTo>
                    <a:pt x="247" y="204"/>
                    <a:pt x="247" y="204"/>
                    <a:pt x="247" y="204"/>
                  </a:cubicBezTo>
                  <a:cubicBezTo>
                    <a:pt x="228" y="185"/>
                    <a:pt x="228" y="185"/>
                    <a:pt x="228" y="185"/>
                  </a:cubicBezTo>
                  <a:moveTo>
                    <a:pt x="196" y="154"/>
                  </a:moveTo>
                  <a:cubicBezTo>
                    <a:pt x="194" y="155"/>
                    <a:pt x="194" y="155"/>
                    <a:pt x="194" y="155"/>
                  </a:cubicBezTo>
                  <a:cubicBezTo>
                    <a:pt x="195" y="156"/>
                    <a:pt x="195" y="156"/>
                    <a:pt x="195" y="156"/>
                  </a:cubicBezTo>
                  <a:cubicBezTo>
                    <a:pt x="197" y="158"/>
                    <a:pt x="197" y="158"/>
                    <a:pt x="197" y="158"/>
                  </a:cubicBezTo>
                  <a:cubicBezTo>
                    <a:pt x="203" y="163"/>
                    <a:pt x="203" y="163"/>
                    <a:pt x="203" y="163"/>
                  </a:cubicBezTo>
                  <a:cubicBezTo>
                    <a:pt x="204" y="165"/>
                    <a:pt x="204" y="165"/>
                    <a:pt x="204" y="165"/>
                  </a:cubicBezTo>
                  <a:cubicBezTo>
                    <a:pt x="219" y="179"/>
                    <a:pt x="219" y="179"/>
                    <a:pt x="219" y="179"/>
                  </a:cubicBezTo>
                  <a:cubicBezTo>
                    <a:pt x="221" y="181"/>
                    <a:pt x="221" y="181"/>
                    <a:pt x="221" y="181"/>
                  </a:cubicBezTo>
                  <a:cubicBezTo>
                    <a:pt x="226" y="185"/>
                    <a:pt x="226" y="185"/>
                    <a:pt x="226" y="185"/>
                  </a:cubicBezTo>
                  <a:cubicBezTo>
                    <a:pt x="226" y="184"/>
                    <a:pt x="226" y="184"/>
                    <a:pt x="226" y="184"/>
                  </a:cubicBezTo>
                  <a:cubicBezTo>
                    <a:pt x="224" y="181"/>
                    <a:pt x="224" y="181"/>
                    <a:pt x="224" y="181"/>
                  </a:cubicBezTo>
                  <a:cubicBezTo>
                    <a:pt x="222" y="179"/>
                    <a:pt x="222" y="179"/>
                    <a:pt x="222" y="179"/>
                  </a:cubicBezTo>
                  <a:cubicBezTo>
                    <a:pt x="206" y="163"/>
                    <a:pt x="206" y="163"/>
                    <a:pt x="206" y="163"/>
                  </a:cubicBezTo>
                  <a:cubicBezTo>
                    <a:pt x="204" y="162"/>
                    <a:pt x="204" y="162"/>
                    <a:pt x="204" y="162"/>
                  </a:cubicBezTo>
                  <a:cubicBezTo>
                    <a:pt x="200" y="158"/>
                    <a:pt x="200" y="158"/>
                    <a:pt x="200" y="158"/>
                  </a:cubicBezTo>
                  <a:cubicBezTo>
                    <a:pt x="198" y="156"/>
                    <a:pt x="198" y="156"/>
                    <a:pt x="198" y="156"/>
                  </a:cubicBezTo>
                  <a:cubicBezTo>
                    <a:pt x="196" y="154"/>
                    <a:pt x="196" y="154"/>
                    <a:pt x="196" y="154"/>
                  </a:cubicBezTo>
                  <a:moveTo>
                    <a:pt x="174" y="133"/>
                  </a:moveTo>
                  <a:cubicBezTo>
                    <a:pt x="175" y="137"/>
                    <a:pt x="175" y="137"/>
                    <a:pt x="175" y="137"/>
                  </a:cubicBezTo>
                  <a:cubicBezTo>
                    <a:pt x="184" y="145"/>
                    <a:pt x="184" y="145"/>
                    <a:pt x="184" y="145"/>
                  </a:cubicBezTo>
                  <a:cubicBezTo>
                    <a:pt x="186" y="147"/>
                    <a:pt x="186" y="147"/>
                    <a:pt x="186" y="147"/>
                  </a:cubicBezTo>
                  <a:cubicBezTo>
                    <a:pt x="193" y="154"/>
                    <a:pt x="193" y="154"/>
                    <a:pt x="193" y="154"/>
                  </a:cubicBezTo>
                  <a:cubicBezTo>
                    <a:pt x="194" y="153"/>
                    <a:pt x="194" y="153"/>
                    <a:pt x="194" y="153"/>
                  </a:cubicBezTo>
                  <a:cubicBezTo>
                    <a:pt x="186" y="144"/>
                    <a:pt x="186" y="144"/>
                    <a:pt x="186" y="144"/>
                  </a:cubicBezTo>
                  <a:cubicBezTo>
                    <a:pt x="184" y="143"/>
                    <a:pt x="184" y="143"/>
                    <a:pt x="184" y="143"/>
                  </a:cubicBezTo>
                  <a:cubicBezTo>
                    <a:pt x="174" y="133"/>
                    <a:pt x="174" y="133"/>
                    <a:pt x="174" y="133"/>
                  </a:cubicBezTo>
                  <a:moveTo>
                    <a:pt x="154" y="114"/>
                  </a:moveTo>
                  <a:cubicBezTo>
                    <a:pt x="154" y="116"/>
                    <a:pt x="154" y="116"/>
                    <a:pt x="154" y="116"/>
                  </a:cubicBezTo>
                  <a:cubicBezTo>
                    <a:pt x="158" y="120"/>
                    <a:pt x="158" y="120"/>
                    <a:pt x="158" y="120"/>
                  </a:cubicBezTo>
                  <a:cubicBezTo>
                    <a:pt x="160" y="122"/>
                    <a:pt x="160" y="122"/>
                    <a:pt x="160" y="122"/>
                  </a:cubicBezTo>
                  <a:cubicBezTo>
                    <a:pt x="172" y="134"/>
                    <a:pt x="172" y="134"/>
                    <a:pt x="172" y="134"/>
                  </a:cubicBezTo>
                  <a:cubicBezTo>
                    <a:pt x="171" y="130"/>
                    <a:pt x="171" y="130"/>
                    <a:pt x="171" y="130"/>
                  </a:cubicBezTo>
                  <a:cubicBezTo>
                    <a:pt x="162" y="122"/>
                    <a:pt x="162" y="122"/>
                    <a:pt x="162" y="122"/>
                  </a:cubicBezTo>
                  <a:cubicBezTo>
                    <a:pt x="161" y="120"/>
                    <a:pt x="161" y="120"/>
                    <a:pt x="161" y="120"/>
                  </a:cubicBezTo>
                  <a:cubicBezTo>
                    <a:pt x="154" y="114"/>
                    <a:pt x="154" y="114"/>
                    <a:pt x="154" y="114"/>
                  </a:cubicBezTo>
                  <a:moveTo>
                    <a:pt x="120" y="81"/>
                  </a:moveTo>
                  <a:cubicBezTo>
                    <a:pt x="119" y="83"/>
                    <a:pt x="119" y="83"/>
                    <a:pt x="119" y="83"/>
                  </a:cubicBezTo>
                  <a:cubicBezTo>
                    <a:pt x="145" y="108"/>
                    <a:pt x="145" y="108"/>
                    <a:pt x="145" y="108"/>
                  </a:cubicBezTo>
                  <a:cubicBezTo>
                    <a:pt x="146" y="109"/>
                    <a:pt x="146" y="109"/>
                    <a:pt x="146" y="109"/>
                  </a:cubicBezTo>
                  <a:cubicBezTo>
                    <a:pt x="151" y="113"/>
                    <a:pt x="151" y="113"/>
                    <a:pt x="151" y="113"/>
                  </a:cubicBezTo>
                  <a:cubicBezTo>
                    <a:pt x="152" y="115"/>
                    <a:pt x="152" y="115"/>
                    <a:pt x="152" y="115"/>
                  </a:cubicBezTo>
                  <a:cubicBezTo>
                    <a:pt x="152" y="115"/>
                    <a:pt x="152" y="115"/>
                    <a:pt x="152" y="115"/>
                  </a:cubicBezTo>
                  <a:cubicBezTo>
                    <a:pt x="153" y="112"/>
                    <a:pt x="153" y="112"/>
                    <a:pt x="153" y="112"/>
                  </a:cubicBezTo>
                  <a:cubicBezTo>
                    <a:pt x="152" y="112"/>
                    <a:pt x="152" y="112"/>
                    <a:pt x="152" y="112"/>
                  </a:cubicBezTo>
                  <a:cubicBezTo>
                    <a:pt x="148" y="108"/>
                    <a:pt x="148" y="108"/>
                    <a:pt x="148" y="108"/>
                  </a:cubicBezTo>
                  <a:cubicBezTo>
                    <a:pt x="146" y="106"/>
                    <a:pt x="146" y="106"/>
                    <a:pt x="146" y="106"/>
                  </a:cubicBezTo>
                  <a:cubicBezTo>
                    <a:pt x="120" y="81"/>
                    <a:pt x="120" y="81"/>
                    <a:pt x="120" y="81"/>
                  </a:cubicBezTo>
                  <a:moveTo>
                    <a:pt x="22" y="6"/>
                  </a:moveTo>
                  <a:cubicBezTo>
                    <a:pt x="19" y="56"/>
                    <a:pt x="19" y="56"/>
                    <a:pt x="19" y="56"/>
                  </a:cubicBezTo>
                  <a:cubicBezTo>
                    <a:pt x="19" y="57"/>
                    <a:pt x="19" y="57"/>
                    <a:pt x="19" y="57"/>
                  </a:cubicBezTo>
                  <a:cubicBezTo>
                    <a:pt x="18" y="80"/>
                    <a:pt x="18" y="80"/>
                    <a:pt x="18" y="80"/>
                  </a:cubicBezTo>
                  <a:cubicBezTo>
                    <a:pt x="18" y="82"/>
                    <a:pt x="18" y="82"/>
                    <a:pt x="18" y="82"/>
                  </a:cubicBezTo>
                  <a:cubicBezTo>
                    <a:pt x="15" y="129"/>
                    <a:pt x="15" y="129"/>
                    <a:pt x="15" y="129"/>
                  </a:cubicBezTo>
                  <a:cubicBezTo>
                    <a:pt x="15" y="130"/>
                    <a:pt x="15" y="130"/>
                    <a:pt x="15" y="130"/>
                  </a:cubicBezTo>
                  <a:cubicBezTo>
                    <a:pt x="14" y="139"/>
                    <a:pt x="14" y="139"/>
                    <a:pt x="14" y="139"/>
                  </a:cubicBezTo>
                  <a:cubicBezTo>
                    <a:pt x="14" y="141"/>
                    <a:pt x="14" y="141"/>
                    <a:pt x="14" y="141"/>
                  </a:cubicBezTo>
                  <a:cubicBezTo>
                    <a:pt x="14" y="151"/>
                    <a:pt x="14" y="151"/>
                    <a:pt x="14" y="151"/>
                  </a:cubicBezTo>
                  <a:cubicBezTo>
                    <a:pt x="14" y="153"/>
                    <a:pt x="14" y="153"/>
                    <a:pt x="14" y="153"/>
                  </a:cubicBezTo>
                  <a:cubicBezTo>
                    <a:pt x="13" y="174"/>
                    <a:pt x="13" y="174"/>
                    <a:pt x="13" y="174"/>
                  </a:cubicBezTo>
                  <a:cubicBezTo>
                    <a:pt x="12" y="176"/>
                    <a:pt x="12" y="176"/>
                    <a:pt x="12" y="176"/>
                  </a:cubicBezTo>
                  <a:cubicBezTo>
                    <a:pt x="12" y="187"/>
                    <a:pt x="12" y="187"/>
                    <a:pt x="12" y="187"/>
                  </a:cubicBezTo>
                  <a:cubicBezTo>
                    <a:pt x="14" y="186"/>
                    <a:pt x="14" y="186"/>
                    <a:pt x="14" y="186"/>
                  </a:cubicBezTo>
                  <a:cubicBezTo>
                    <a:pt x="14" y="176"/>
                    <a:pt x="14" y="176"/>
                    <a:pt x="14" y="176"/>
                  </a:cubicBezTo>
                  <a:cubicBezTo>
                    <a:pt x="14" y="174"/>
                    <a:pt x="14" y="174"/>
                    <a:pt x="14" y="174"/>
                  </a:cubicBezTo>
                  <a:cubicBezTo>
                    <a:pt x="15" y="154"/>
                    <a:pt x="15" y="154"/>
                    <a:pt x="15" y="154"/>
                  </a:cubicBezTo>
                  <a:cubicBezTo>
                    <a:pt x="16" y="152"/>
                    <a:pt x="16" y="152"/>
                    <a:pt x="16" y="152"/>
                  </a:cubicBezTo>
                  <a:cubicBezTo>
                    <a:pt x="16" y="141"/>
                    <a:pt x="16" y="141"/>
                    <a:pt x="16" y="141"/>
                  </a:cubicBezTo>
                  <a:cubicBezTo>
                    <a:pt x="16" y="139"/>
                    <a:pt x="16" y="139"/>
                    <a:pt x="16" y="139"/>
                  </a:cubicBezTo>
                  <a:cubicBezTo>
                    <a:pt x="17" y="130"/>
                    <a:pt x="17" y="130"/>
                    <a:pt x="17" y="130"/>
                  </a:cubicBezTo>
                  <a:cubicBezTo>
                    <a:pt x="17" y="128"/>
                    <a:pt x="17" y="128"/>
                    <a:pt x="17" y="128"/>
                  </a:cubicBezTo>
                  <a:cubicBezTo>
                    <a:pt x="19" y="82"/>
                    <a:pt x="19" y="82"/>
                    <a:pt x="19" y="82"/>
                  </a:cubicBezTo>
                  <a:cubicBezTo>
                    <a:pt x="20" y="80"/>
                    <a:pt x="20" y="80"/>
                    <a:pt x="20" y="80"/>
                  </a:cubicBezTo>
                  <a:cubicBezTo>
                    <a:pt x="21" y="57"/>
                    <a:pt x="21" y="57"/>
                    <a:pt x="21" y="57"/>
                  </a:cubicBezTo>
                  <a:cubicBezTo>
                    <a:pt x="21" y="55"/>
                    <a:pt x="21" y="55"/>
                    <a:pt x="21" y="55"/>
                  </a:cubicBezTo>
                  <a:cubicBezTo>
                    <a:pt x="24" y="7"/>
                    <a:pt x="24" y="7"/>
                    <a:pt x="24" y="7"/>
                  </a:cubicBezTo>
                  <a:cubicBezTo>
                    <a:pt x="23" y="6"/>
                    <a:pt x="22" y="6"/>
                    <a:pt x="22" y="6"/>
                  </a:cubicBezTo>
                  <a:moveTo>
                    <a:pt x="36" y="0"/>
                  </a:moveTo>
                  <a:cubicBezTo>
                    <a:pt x="36" y="1"/>
                    <a:pt x="35" y="1"/>
                    <a:pt x="35" y="2"/>
                  </a:cubicBezTo>
                  <a:cubicBezTo>
                    <a:pt x="106" y="70"/>
                    <a:pt x="106" y="70"/>
                    <a:pt x="106" y="70"/>
                  </a:cubicBezTo>
                  <a:cubicBezTo>
                    <a:pt x="108" y="72"/>
                    <a:pt x="108" y="72"/>
                    <a:pt x="108" y="72"/>
                  </a:cubicBezTo>
                  <a:cubicBezTo>
                    <a:pt x="109" y="73"/>
                    <a:pt x="109" y="73"/>
                    <a:pt x="109" y="73"/>
                  </a:cubicBezTo>
                  <a:cubicBezTo>
                    <a:pt x="111" y="75"/>
                    <a:pt x="111" y="75"/>
                    <a:pt x="111" y="75"/>
                  </a:cubicBezTo>
                  <a:cubicBezTo>
                    <a:pt x="118" y="81"/>
                    <a:pt x="118" y="81"/>
                    <a:pt x="118" y="81"/>
                  </a:cubicBezTo>
                  <a:cubicBezTo>
                    <a:pt x="119" y="80"/>
                    <a:pt x="119" y="80"/>
                    <a:pt x="119" y="80"/>
                  </a:cubicBezTo>
                  <a:cubicBezTo>
                    <a:pt x="109" y="70"/>
                    <a:pt x="109" y="70"/>
                    <a:pt x="109" y="70"/>
                  </a:cubicBezTo>
                  <a:cubicBezTo>
                    <a:pt x="107" y="69"/>
                    <a:pt x="107" y="69"/>
                    <a:pt x="107" y="69"/>
                  </a:cubicBezTo>
                  <a:cubicBezTo>
                    <a:pt x="36" y="0"/>
                    <a:pt x="36" y="0"/>
                    <a:pt x="3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2" name="Freeform 42"/>
            <p:cNvSpPr>
              <a:spLocks noEditPoints="1"/>
            </p:cNvSpPr>
            <p:nvPr/>
          </p:nvSpPr>
          <p:spPr bwMode="auto">
            <a:xfrm>
              <a:off x="7701063" y="3225160"/>
              <a:ext cx="1204048" cy="707498"/>
            </a:xfrm>
            <a:custGeom>
              <a:avLst/>
              <a:gdLst>
                <a:gd name="T0" fmla="*/ 173 w 673"/>
                <a:gd name="T1" fmla="*/ 418 h 435"/>
                <a:gd name="T2" fmla="*/ 178 w 673"/>
                <a:gd name="T3" fmla="*/ 418 h 435"/>
                <a:gd name="T4" fmla="*/ 209 w 673"/>
                <a:gd name="T5" fmla="*/ 411 h 435"/>
                <a:gd name="T6" fmla="*/ 400 w 673"/>
                <a:gd name="T7" fmla="*/ 394 h 435"/>
                <a:gd name="T8" fmla="*/ 400 w 673"/>
                <a:gd name="T9" fmla="*/ 394 h 435"/>
                <a:gd name="T10" fmla="*/ 62 w 673"/>
                <a:gd name="T11" fmla="*/ 394 h 435"/>
                <a:gd name="T12" fmla="*/ 45 w 673"/>
                <a:gd name="T13" fmla="*/ 404 h 435"/>
                <a:gd name="T14" fmla="*/ 38 w 673"/>
                <a:gd name="T15" fmla="*/ 430 h 435"/>
                <a:gd name="T16" fmla="*/ 83 w 673"/>
                <a:gd name="T17" fmla="*/ 423 h 435"/>
                <a:gd name="T18" fmla="*/ 41 w 673"/>
                <a:gd name="T19" fmla="*/ 425 h 435"/>
                <a:gd name="T20" fmla="*/ 78 w 673"/>
                <a:gd name="T21" fmla="*/ 387 h 435"/>
                <a:gd name="T22" fmla="*/ 173 w 673"/>
                <a:gd name="T23" fmla="*/ 321 h 435"/>
                <a:gd name="T24" fmla="*/ 173 w 673"/>
                <a:gd name="T25" fmla="*/ 321 h 435"/>
                <a:gd name="T26" fmla="*/ 197 w 673"/>
                <a:gd name="T27" fmla="*/ 311 h 435"/>
                <a:gd name="T28" fmla="*/ 202 w 673"/>
                <a:gd name="T29" fmla="*/ 309 h 435"/>
                <a:gd name="T30" fmla="*/ 405 w 673"/>
                <a:gd name="T31" fmla="*/ 394 h 435"/>
                <a:gd name="T32" fmla="*/ 512 w 673"/>
                <a:gd name="T33" fmla="*/ 387 h 435"/>
                <a:gd name="T34" fmla="*/ 550 w 673"/>
                <a:gd name="T35" fmla="*/ 285 h 435"/>
                <a:gd name="T36" fmla="*/ 242 w 673"/>
                <a:gd name="T37" fmla="*/ 278 h 435"/>
                <a:gd name="T38" fmla="*/ 242 w 673"/>
                <a:gd name="T39" fmla="*/ 278 h 435"/>
                <a:gd name="T40" fmla="*/ 554 w 673"/>
                <a:gd name="T41" fmla="*/ 278 h 435"/>
                <a:gd name="T42" fmla="*/ 277 w 673"/>
                <a:gd name="T43" fmla="*/ 259 h 435"/>
                <a:gd name="T44" fmla="*/ 559 w 673"/>
                <a:gd name="T45" fmla="*/ 266 h 435"/>
                <a:gd name="T46" fmla="*/ 559 w 673"/>
                <a:gd name="T47" fmla="*/ 273 h 435"/>
                <a:gd name="T48" fmla="*/ 564 w 673"/>
                <a:gd name="T49" fmla="*/ 254 h 435"/>
                <a:gd name="T50" fmla="*/ 296 w 673"/>
                <a:gd name="T51" fmla="*/ 242 h 435"/>
                <a:gd name="T52" fmla="*/ 296 w 673"/>
                <a:gd name="T53" fmla="*/ 242 h 435"/>
                <a:gd name="T54" fmla="*/ 573 w 673"/>
                <a:gd name="T55" fmla="*/ 240 h 435"/>
                <a:gd name="T56" fmla="*/ 403 w 673"/>
                <a:gd name="T57" fmla="*/ 173 h 435"/>
                <a:gd name="T58" fmla="*/ 415 w 673"/>
                <a:gd name="T59" fmla="*/ 171 h 435"/>
                <a:gd name="T60" fmla="*/ 429 w 673"/>
                <a:gd name="T61" fmla="*/ 157 h 435"/>
                <a:gd name="T62" fmla="*/ 436 w 673"/>
                <a:gd name="T63" fmla="*/ 157 h 435"/>
                <a:gd name="T64" fmla="*/ 663 w 673"/>
                <a:gd name="T65" fmla="*/ 10 h 435"/>
                <a:gd name="T66" fmla="*/ 661 w 673"/>
                <a:gd name="T67" fmla="*/ 7 h 435"/>
                <a:gd name="T68" fmla="*/ 578 w 673"/>
                <a:gd name="T69" fmla="*/ 62 h 435"/>
                <a:gd name="T70" fmla="*/ 547 w 673"/>
                <a:gd name="T71" fmla="*/ 81 h 435"/>
                <a:gd name="T72" fmla="*/ 514 w 673"/>
                <a:gd name="T73" fmla="*/ 102 h 435"/>
                <a:gd name="T74" fmla="*/ 497 w 673"/>
                <a:gd name="T75" fmla="*/ 114 h 435"/>
                <a:gd name="T76" fmla="*/ 514 w 673"/>
                <a:gd name="T77" fmla="*/ 107 h 435"/>
                <a:gd name="T78" fmla="*/ 547 w 673"/>
                <a:gd name="T79" fmla="*/ 86 h 435"/>
                <a:gd name="T80" fmla="*/ 576 w 673"/>
                <a:gd name="T81" fmla="*/ 67 h 435"/>
                <a:gd name="T82" fmla="*/ 663 w 673"/>
                <a:gd name="T83" fmla="*/ 12 h 435"/>
                <a:gd name="T84" fmla="*/ 618 w 673"/>
                <a:gd name="T85" fmla="*/ 121 h 435"/>
                <a:gd name="T86" fmla="*/ 602 w 673"/>
                <a:gd name="T87" fmla="*/ 164 h 435"/>
                <a:gd name="T88" fmla="*/ 576 w 673"/>
                <a:gd name="T89" fmla="*/ 235 h 435"/>
                <a:gd name="T90" fmla="*/ 606 w 673"/>
                <a:gd name="T91" fmla="*/ 159 h 435"/>
                <a:gd name="T92" fmla="*/ 623 w 673"/>
                <a:gd name="T93" fmla="*/ 119 h 435"/>
                <a:gd name="T94" fmla="*/ 668 w 673"/>
                <a:gd name="T95" fmla="*/ 1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73" h="435">
                  <a:moveTo>
                    <a:pt x="173" y="413"/>
                  </a:moveTo>
                  <a:lnTo>
                    <a:pt x="88" y="423"/>
                  </a:lnTo>
                  <a:lnTo>
                    <a:pt x="86" y="425"/>
                  </a:lnTo>
                  <a:lnTo>
                    <a:pt x="173" y="418"/>
                  </a:lnTo>
                  <a:lnTo>
                    <a:pt x="173" y="413"/>
                  </a:lnTo>
                  <a:close/>
                  <a:moveTo>
                    <a:pt x="204" y="411"/>
                  </a:moveTo>
                  <a:lnTo>
                    <a:pt x="178" y="413"/>
                  </a:lnTo>
                  <a:lnTo>
                    <a:pt x="178" y="418"/>
                  </a:lnTo>
                  <a:lnTo>
                    <a:pt x="204" y="416"/>
                  </a:lnTo>
                  <a:lnTo>
                    <a:pt x="204" y="411"/>
                  </a:lnTo>
                  <a:close/>
                  <a:moveTo>
                    <a:pt x="322" y="401"/>
                  </a:moveTo>
                  <a:lnTo>
                    <a:pt x="209" y="411"/>
                  </a:lnTo>
                  <a:lnTo>
                    <a:pt x="209" y="416"/>
                  </a:lnTo>
                  <a:lnTo>
                    <a:pt x="318" y="406"/>
                  </a:lnTo>
                  <a:lnTo>
                    <a:pt x="322" y="401"/>
                  </a:lnTo>
                  <a:close/>
                  <a:moveTo>
                    <a:pt x="400" y="394"/>
                  </a:moveTo>
                  <a:lnTo>
                    <a:pt x="329" y="401"/>
                  </a:lnTo>
                  <a:lnTo>
                    <a:pt x="325" y="406"/>
                  </a:lnTo>
                  <a:lnTo>
                    <a:pt x="400" y="399"/>
                  </a:lnTo>
                  <a:lnTo>
                    <a:pt x="400" y="394"/>
                  </a:lnTo>
                  <a:close/>
                  <a:moveTo>
                    <a:pt x="116" y="359"/>
                  </a:moveTo>
                  <a:lnTo>
                    <a:pt x="83" y="380"/>
                  </a:lnTo>
                  <a:lnTo>
                    <a:pt x="78" y="382"/>
                  </a:lnTo>
                  <a:lnTo>
                    <a:pt x="62" y="394"/>
                  </a:lnTo>
                  <a:lnTo>
                    <a:pt x="55" y="397"/>
                  </a:lnTo>
                  <a:lnTo>
                    <a:pt x="60" y="401"/>
                  </a:lnTo>
                  <a:lnTo>
                    <a:pt x="52" y="401"/>
                  </a:lnTo>
                  <a:lnTo>
                    <a:pt x="45" y="404"/>
                  </a:lnTo>
                  <a:lnTo>
                    <a:pt x="15" y="425"/>
                  </a:lnTo>
                  <a:lnTo>
                    <a:pt x="0" y="435"/>
                  </a:lnTo>
                  <a:lnTo>
                    <a:pt x="17" y="432"/>
                  </a:lnTo>
                  <a:lnTo>
                    <a:pt x="38" y="430"/>
                  </a:lnTo>
                  <a:lnTo>
                    <a:pt x="43" y="430"/>
                  </a:lnTo>
                  <a:lnTo>
                    <a:pt x="76" y="427"/>
                  </a:lnTo>
                  <a:lnTo>
                    <a:pt x="81" y="427"/>
                  </a:lnTo>
                  <a:lnTo>
                    <a:pt x="83" y="423"/>
                  </a:lnTo>
                  <a:lnTo>
                    <a:pt x="81" y="423"/>
                  </a:lnTo>
                  <a:lnTo>
                    <a:pt x="76" y="423"/>
                  </a:lnTo>
                  <a:lnTo>
                    <a:pt x="45" y="425"/>
                  </a:lnTo>
                  <a:lnTo>
                    <a:pt x="41" y="425"/>
                  </a:lnTo>
                  <a:lnTo>
                    <a:pt x="17" y="427"/>
                  </a:lnTo>
                  <a:lnTo>
                    <a:pt x="50" y="406"/>
                  </a:lnTo>
                  <a:lnTo>
                    <a:pt x="57" y="401"/>
                  </a:lnTo>
                  <a:lnTo>
                    <a:pt x="78" y="387"/>
                  </a:lnTo>
                  <a:lnTo>
                    <a:pt x="83" y="385"/>
                  </a:lnTo>
                  <a:lnTo>
                    <a:pt x="112" y="366"/>
                  </a:lnTo>
                  <a:lnTo>
                    <a:pt x="116" y="359"/>
                  </a:lnTo>
                  <a:close/>
                  <a:moveTo>
                    <a:pt x="173" y="321"/>
                  </a:moveTo>
                  <a:lnTo>
                    <a:pt x="123" y="354"/>
                  </a:lnTo>
                  <a:lnTo>
                    <a:pt x="119" y="361"/>
                  </a:lnTo>
                  <a:lnTo>
                    <a:pt x="173" y="328"/>
                  </a:lnTo>
                  <a:lnTo>
                    <a:pt x="173" y="321"/>
                  </a:lnTo>
                  <a:close/>
                  <a:moveTo>
                    <a:pt x="194" y="306"/>
                  </a:moveTo>
                  <a:lnTo>
                    <a:pt x="178" y="318"/>
                  </a:lnTo>
                  <a:lnTo>
                    <a:pt x="178" y="323"/>
                  </a:lnTo>
                  <a:lnTo>
                    <a:pt x="197" y="311"/>
                  </a:lnTo>
                  <a:lnTo>
                    <a:pt x="194" y="306"/>
                  </a:lnTo>
                  <a:close/>
                  <a:moveTo>
                    <a:pt x="199" y="306"/>
                  </a:moveTo>
                  <a:lnTo>
                    <a:pt x="199" y="309"/>
                  </a:lnTo>
                  <a:lnTo>
                    <a:pt x="202" y="309"/>
                  </a:lnTo>
                  <a:lnTo>
                    <a:pt x="199" y="306"/>
                  </a:lnTo>
                  <a:close/>
                  <a:moveTo>
                    <a:pt x="547" y="290"/>
                  </a:moveTo>
                  <a:lnTo>
                    <a:pt x="509" y="385"/>
                  </a:lnTo>
                  <a:lnTo>
                    <a:pt x="405" y="394"/>
                  </a:lnTo>
                  <a:lnTo>
                    <a:pt x="405" y="397"/>
                  </a:lnTo>
                  <a:lnTo>
                    <a:pt x="509" y="390"/>
                  </a:lnTo>
                  <a:lnTo>
                    <a:pt x="512" y="390"/>
                  </a:lnTo>
                  <a:lnTo>
                    <a:pt x="512" y="387"/>
                  </a:lnTo>
                  <a:lnTo>
                    <a:pt x="552" y="290"/>
                  </a:lnTo>
                  <a:lnTo>
                    <a:pt x="547" y="290"/>
                  </a:lnTo>
                  <a:close/>
                  <a:moveTo>
                    <a:pt x="550" y="283"/>
                  </a:moveTo>
                  <a:lnTo>
                    <a:pt x="550" y="285"/>
                  </a:lnTo>
                  <a:lnTo>
                    <a:pt x="554" y="285"/>
                  </a:lnTo>
                  <a:lnTo>
                    <a:pt x="554" y="285"/>
                  </a:lnTo>
                  <a:lnTo>
                    <a:pt x="550" y="283"/>
                  </a:lnTo>
                  <a:close/>
                  <a:moveTo>
                    <a:pt x="242" y="278"/>
                  </a:moveTo>
                  <a:lnTo>
                    <a:pt x="202" y="302"/>
                  </a:lnTo>
                  <a:lnTo>
                    <a:pt x="204" y="306"/>
                  </a:lnTo>
                  <a:lnTo>
                    <a:pt x="249" y="278"/>
                  </a:lnTo>
                  <a:lnTo>
                    <a:pt x="242" y="278"/>
                  </a:lnTo>
                  <a:close/>
                  <a:moveTo>
                    <a:pt x="554" y="278"/>
                  </a:moveTo>
                  <a:lnTo>
                    <a:pt x="552" y="280"/>
                  </a:lnTo>
                  <a:lnTo>
                    <a:pt x="554" y="280"/>
                  </a:lnTo>
                  <a:lnTo>
                    <a:pt x="554" y="278"/>
                  </a:lnTo>
                  <a:close/>
                  <a:moveTo>
                    <a:pt x="273" y="259"/>
                  </a:moveTo>
                  <a:lnTo>
                    <a:pt x="249" y="273"/>
                  </a:lnTo>
                  <a:lnTo>
                    <a:pt x="256" y="273"/>
                  </a:lnTo>
                  <a:lnTo>
                    <a:pt x="277" y="259"/>
                  </a:lnTo>
                  <a:lnTo>
                    <a:pt x="273" y="259"/>
                  </a:lnTo>
                  <a:close/>
                  <a:moveTo>
                    <a:pt x="566" y="257"/>
                  </a:moveTo>
                  <a:lnTo>
                    <a:pt x="561" y="259"/>
                  </a:lnTo>
                  <a:lnTo>
                    <a:pt x="559" y="266"/>
                  </a:lnTo>
                  <a:lnTo>
                    <a:pt x="557" y="268"/>
                  </a:lnTo>
                  <a:lnTo>
                    <a:pt x="557" y="271"/>
                  </a:lnTo>
                  <a:lnTo>
                    <a:pt x="559" y="278"/>
                  </a:lnTo>
                  <a:lnTo>
                    <a:pt x="559" y="273"/>
                  </a:lnTo>
                  <a:lnTo>
                    <a:pt x="561" y="268"/>
                  </a:lnTo>
                  <a:lnTo>
                    <a:pt x="566" y="257"/>
                  </a:lnTo>
                  <a:close/>
                  <a:moveTo>
                    <a:pt x="566" y="245"/>
                  </a:moveTo>
                  <a:lnTo>
                    <a:pt x="564" y="254"/>
                  </a:lnTo>
                  <a:lnTo>
                    <a:pt x="568" y="252"/>
                  </a:lnTo>
                  <a:lnTo>
                    <a:pt x="571" y="245"/>
                  </a:lnTo>
                  <a:lnTo>
                    <a:pt x="566" y="245"/>
                  </a:lnTo>
                  <a:close/>
                  <a:moveTo>
                    <a:pt x="296" y="242"/>
                  </a:moveTo>
                  <a:lnTo>
                    <a:pt x="277" y="254"/>
                  </a:lnTo>
                  <a:lnTo>
                    <a:pt x="284" y="254"/>
                  </a:lnTo>
                  <a:lnTo>
                    <a:pt x="299" y="245"/>
                  </a:lnTo>
                  <a:lnTo>
                    <a:pt x="296" y="242"/>
                  </a:lnTo>
                  <a:close/>
                  <a:moveTo>
                    <a:pt x="571" y="235"/>
                  </a:moveTo>
                  <a:lnTo>
                    <a:pt x="568" y="240"/>
                  </a:lnTo>
                  <a:lnTo>
                    <a:pt x="573" y="240"/>
                  </a:lnTo>
                  <a:lnTo>
                    <a:pt x="573" y="240"/>
                  </a:lnTo>
                  <a:lnTo>
                    <a:pt x="571" y="235"/>
                  </a:lnTo>
                  <a:close/>
                  <a:moveTo>
                    <a:pt x="415" y="166"/>
                  </a:moveTo>
                  <a:lnTo>
                    <a:pt x="410" y="169"/>
                  </a:lnTo>
                  <a:lnTo>
                    <a:pt x="403" y="173"/>
                  </a:lnTo>
                  <a:lnTo>
                    <a:pt x="299" y="240"/>
                  </a:lnTo>
                  <a:lnTo>
                    <a:pt x="303" y="242"/>
                  </a:lnTo>
                  <a:lnTo>
                    <a:pt x="410" y="173"/>
                  </a:lnTo>
                  <a:lnTo>
                    <a:pt x="415" y="171"/>
                  </a:lnTo>
                  <a:lnTo>
                    <a:pt x="415" y="166"/>
                  </a:lnTo>
                  <a:close/>
                  <a:moveTo>
                    <a:pt x="493" y="116"/>
                  </a:moveTo>
                  <a:lnTo>
                    <a:pt x="431" y="154"/>
                  </a:lnTo>
                  <a:lnTo>
                    <a:pt x="429" y="157"/>
                  </a:lnTo>
                  <a:lnTo>
                    <a:pt x="419" y="164"/>
                  </a:lnTo>
                  <a:lnTo>
                    <a:pt x="417" y="169"/>
                  </a:lnTo>
                  <a:lnTo>
                    <a:pt x="431" y="159"/>
                  </a:lnTo>
                  <a:lnTo>
                    <a:pt x="436" y="157"/>
                  </a:lnTo>
                  <a:lnTo>
                    <a:pt x="495" y="119"/>
                  </a:lnTo>
                  <a:lnTo>
                    <a:pt x="493" y="116"/>
                  </a:lnTo>
                  <a:close/>
                  <a:moveTo>
                    <a:pt x="663" y="10"/>
                  </a:moveTo>
                  <a:lnTo>
                    <a:pt x="663" y="10"/>
                  </a:lnTo>
                  <a:lnTo>
                    <a:pt x="663" y="10"/>
                  </a:lnTo>
                  <a:close/>
                  <a:moveTo>
                    <a:pt x="673" y="0"/>
                  </a:moveTo>
                  <a:lnTo>
                    <a:pt x="668" y="3"/>
                  </a:lnTo>
                  <a:lnTo>
                    <a:pt x="661" y="7"/>
                  </a:lnTo>
                  <a:lnTo>
                    <a:pt x="661" y="7"/>
                  </a:lnTo>
                  <a:lnTo>
                    <a:pt x="661" y="7"/>
                  </a:lnTo>
                  <a:lnTo>
                    <a:pt x="654" y="12"/>
                  </a:lnTo>
                  <a:lnTo>
                    <a:pt x="578" y="62"/>
                  </a:lnTo>
                  <a:lnTo>
                    <a:pt x="573" y="64"/>
                  </a:lnTo>
                  <a:lnTo>
                    <a:pt x="566" y="69"/>
                  </a:lnTo>
                  <a:lnTo>
                    <a:pt x="561" y="71"/>
                  </a:lnTo>
                  <a:lnTo>
                    <a:pt x="547" y="81"/>
                  </a:lnTo>
                  <a:lnTo>
                    <a:pt x="545" y="83"/>
                  </a:lnTo>
                  <a:lnTo>
                    <a:pt x="521" y="98"/>
                  </a:lnTo>
                  <a:lnTo>
                    <a:pt x="519" y="100"/>
                  </a:lnTo>
                  <a:lnTo>
                    <a:pt x="514" y="102"/>
                  </a:lnTo>
                  <a:lnTo>
                    <a:pt x="507" y="107"/>
                  </a:lnTo>
                  <a:lnTo>
                    <a:pt x="502" y="109"/>
                  </a:lnTo>
                  <a:lnTo>
                    <a:pt x="500" y="112"/>
                  </a:lnTo>
                  <a:lnTo>
                    <a:pt x="497" y="114"/>
                  </a:lnTo>
                  <a:lnTo>
                    <a:pt x="497" y="116"/>
                  </a:lnTo>
                  <a:lnTo>
                    <a:pt x="500" y="116"/>
                  </a:lnTo>
                  <a:lnTo>
                    <a:pt x="505" y="114"/>
                  </a:lnTo>
                  <a:lnTo>
                    <a:pt x="514" y="107"/>
                  </a:lnTo>
                  <a:lnTo>
                    <a:pt x="519" y="102"/>
                  </a:lnTo>
                  <a:lnTo>
                    <a:pt x="521" y="102"/>
                  </a:lnTo>
                  <a:lnTo>
                    <a:pt x="526" y="100"/>
                  </a:lnTo>
                  <a:lnTo>
                    <a:pt x="547" y="86"/>
                  </a:lnTo>
                  <a:lnTo>
                    <a:pt x="552" y="83"/>
                  </a:lnTo>
                  <a:lnTo>
                    <a:pt x="564" y="74"/>
                  </a:lnTo>
                  <a:lnTo>
                    <a:pt x="568" y="71"/>
                  </a:lnTo>
                  <a:lnTo>
                    <a:pt x="576" y="67"/>
                  </a:lnTo>
                  <a:lnTo>
                    <a:pt x="580" y="64"/>
                  </a:lnTo>
                  <a:lnTo>
                    <a:pt x="663" y="12"/>
                  </a:lnTo>
                  <a:lnTo>
                    <a:pt x="663" y="10"/>
                  </a:lnTo>
                  <a:lnTo>
                    <a:pt x="663" y="12"/>
                  </a:lnTo>
                  <a:lnTo>
                    <a:pt x="621" y="112"/>
                  </a:lnTo>
                  <a:lnTo>
                    <a:pt x="621" y="116"/>
                  </a:lnTo>
                  <a:lnTo>
                    <a:pt x="621" y="116"/>
                  </a:lnTo>
                  <a:lnTo>
                    <a:pt x="618" y="121"/>
                  </a:lnTo>
                  <a:lnTo>
                    <a:pt x="611" y="140"/>
                  </a:lnTo>
                  <a:lnTo>
                    <a:pt x="609" y="145"/>
                  </a:lnTo>
                  <a:lnTo>
                    <a:pt x="602" y="159"/>
                  </a:lnTo>
                  <a:lnTo>
                    <a:pt x="602" y="164"/>
                  </a:lnTo>
                  <a:lnTo>
                    <a:pt x="597" y="171"/>
                  </a:lnTo>
                  <a:lnTo>
                    <a:pt x="597" y="173"/>
                  </a:lnTo>
                  <a:lnTo>
                    <a:pt x="573" y="230"/>
                  </a:lnTo>
                  <a:lnTo>
                    <a:pt x="576" y="235"/>
                  </a:lnTo>
                  <a:lnTo>
                    <a:pt x="599" y="178"/>
                  </a:lnTo>
                  <a:lnTo>
                    <a:pt x="602" y="173"/>
                  </a:lnTo>
                  <a:lnTo>
                    <a:pt x="606" y="162"/>
                  </a:lnTo>
                  <a:lnTo>
                    <a:pt x="606" y="159"/>
                  </a:lnTo>
                  <a:lnTo>
                    <a:pt x="611" y="147"/>
                  </a:lnTo>
                  <a:lnTo>
                    <a:pt x="613" y="143"/>
                  </a:lnTo>
                  <a:lnTo>
                    <a:pt x="621" y="124"/>
                  </a:lnTo>
                  <a:lnTo>
                    <a:pt x="623" y="119"/>
                  </a:lnTo>
                  <a:lnTo>
                    <a:pt x="625" y="116"/>
                  </a:lnTo>
                  <a:lnTo>
                    <a:pt x="625" y="114"/>
                  </a:lnTo>
                  <a:lnTo>
                    <a:pt x="668" y="12"/>
                  </a:lnTo>
                  <a:lnTo>
                    <a:pt x="668" y="12"/>
                  </a:lnTo>
                  <a:lnTo>
                    <a:pt x="670" y="7"/>
                  </a:lnTo>
                  <a:lnTo>
                    <a:pt x="670" y="5"/>
                  </a:lnTo>
                  <a:lnTo>
                    <a:pt x="673"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3" name="Freeform 43"/>
            <p:cNvSpPr>
              <a:spLocks noEditPoints="1"/>
            </p:cNvSpPr>
            <p:nvPr/>
          </p:nvSpPr>
          <p:spPr bwMode="auto">
            <a:xfrm>
              <a:off x="7701063" y="3225160"/>
              <a:ext cx="1204048" cy="707498"/>
            </a:xfrm>
            <a:custGeom>
              <a:avLst/>
              <a:gdLst>
                <a:gd name="T0" fmla="*/ 173 w 673"/>
                <a:gd name="T1" fmla="*/ 418 h 435"/>
                <a:gd name="T2" fmla="*/ 178 w 673"/>
                <a:gd name="T3" fmla="*/ 418 h 435"/>
                <a:gd name="T4" fmla="*/ 209 w 673"/>
                <a:gd name="T5" fmla="*/ 411 h 435"/>
                <a:gd name="T6" fmla="*/ 400 w 673"/>
                <a:gd name="T7" fmla="*/ 394 h 435"/>
                <a:gd name="T8" fmla="*/ 400 w 673"/>
                <a:gd name="T9" fmla="*/ 394 h 435"/>
                <a:gd name="T10" fmla="*/ 62 w 673"/>
                <a:gd name="T11" fmla="*/ 394 h 435"/>
                <a:gd name="T12" fmla="*/ 45 w 673"/>
                <a:gd name="T13" fmla="*/ 404 h 435"/>
                <a:gd name="T14" fmla="*/ 38 w 673"/>
                <a:gd name="T15" fmla="*/ 430 h 435"/>
                <a:gd name="T16" fmla="*/ 83 w 673"/>
                <a:gd name="T17" fmla="*/ 423 h 435"/>
                <a:gd name="T18" fmla="*/ 41 w 673"/>
                <a:gd name="T19" fmla="*/ 425 h 435"/>
                <a:gd name="T20" fmla="*/ 78 w 673"/>
                <a:gd name="T21" fmla="*/ 387 h 435"/>
                <a:gd name="T22" fmla="*/ 173 w 673"/>
                <a:gd name="T23" fmla="*/ 321 h 435"/>
                <a:gd name="T24" fmla="*/ 173 w 673"/>
                <a:gd name="T25" fmla="*/ 321 h 435"/>
                <a:gd name="T26" fmla="*/ 197 w 673"/>
                <a:gd name="T27" fmla="*/ 311 h 435"/>
                <a:gd name="T28" fmla="*/ 202 w 673"/>
                <a:gd name="T29" fmla="*/ 309 h 435"/>
                <a:gd name="T30" fmla="*/ 405 w 673"/>
                <a:gd name="T31" fmla="*/ 394 h 435"/>
                <a:gd name="T32" fmla="*/ 512 w 673"/>
                <a:gd name="T33" fmla="*/ 387 h 435"/>
                <a:gd name="T34" fmla="*/ 550 w 673"/>
                <a:gd name="T35" fmla="*/ 285 h 435"/>
                <a:gd name="T36" fmla="*/ 242 w 673"/>
                <a:gd name="T37" fmla="*/ 278 h 435"/>
                <a:gd name="T38" fmla="*/ 242 w 673"/>
                <a:gd name="T39" fmla="*/ 278 h 435"/>
                <a:gd name="T40" fmla="*/ 554 w 673"/>
                <a:gd name="T41" fmla="*/ 278 h 435"/>
                <a:gd name="T42" fmla="*/ 277 w 673"/>
                <a:gd name="T43" fmla="*/ 259 h 435"/>
                <a:gd name="T44" fmla="*/ 559 w 673"/>
                <a:gd name="T45" fmla="*/ 266 h 435"/>
                <a:gd name="T46" fmla="*/ 559 w 673"/>
                <a:gd name="T47" fmla="*/ 273 h 435"/>
                <a:gd name="T48" fmla="*/ 564 w 673"/>
                <a:gd name="T49" fmla="*/ 254 h 435"/>
                <a:gd name="T50" fmla="*/ 296 w 673"/>
                <a:gd name="T51" fmla="*/ 242 h 435"/>
                <a:gd name="T52" fmla="*/ 296 w 673"/>
                <a:gd name="T53" fmla="*/ 242 h 435"/>
                <a:gd name="T54" fmla="*/ 573 w 673"/>
                <a:gd name="T55" fmla="*/ 240 h 435"/>
                <a:gd name="T56" fmla="*/ 403 w 673"/>
                <a:gd name="T57" fmla="*/ 173 h 435"/>
                <a:gd name="T58" fmla="*/ 415 w 673"/>
                <a:gd name="T59" fmla="*/ 171 h 435"/>
                <a:gd name="T60" fmla="*/ 429 w 673"/>
                <a:gd name="T61" fmla="*/ 157 h 435"/>
                <a:gd name="T62" fmla="*/ 436 w 673"/>
                <a:gd name="T63" fmla="*/ 157 h 435"/>
                <a:gd name="T64" fmla="*/ 663 w 673"/>
                <a:gd name="T65" fmla="*/ 10 h 435"/>
                <a:gd name="T66" fmla="*/ 661 w 673"/>
                <a:gd name="T67" fmla="*/ 7 h 435"/>
                <a:gd name="T68" fmla="*/ 578 w 673"/>
                <a:gd name="T69" fmla="*/ 62 h 435"/>
                <a:gd name="T70" fmla="*/ 547 w 673"/>
                <a:gd name="T71" fmla="*/ 81 h 435"/>
                <a:gd name="T72" fmla="*/ 514 w 673"/>
                <a:gd name="T73" fmla="*/ 102 h 435"/>
                <a:gd name="T74" fmla="*/ 497 w 673"/>
                <a:gd name="T75" fmla="*/ 114 h 435"/>
                <a:gd name="T76" fmla="*/ 514 w 673"/>
                <a:gd name="T77" fmla="*/ 107 h 435"/>
                <a:gd name="T78" fmla="*/ 547 w 673"/>
                <a:gd name="T79" fmla="*/ 86 h 435"/>
                <a:gd name="T80" fmla="*/ 576 w 673"/>
                <a:gd name="T81" fmla="*/ 67 h 435"/>
                <a:gd name="T82" fmla="*/ 663 w 673"/>
                <a:gd name="T83" fmla="*/ 12 h 435"/>
                <a:gd name="T84" fmla="*/ 618 w 673"/>
                <a:gd name="T85" fmla="*/ 121 h 435"/>
                <a:gd name="T86" fmla="*/ 602 w 673"/>
                <a:gd name="T87" fmla="*/ 164 h 435"/>
                <a:gd name="T88" fmla="*/ 576 w 673"/>
                <a:gd name="T89" fmla="*/ 235 h 435"/>
                <a:gd name="T90" fmla="*/ 606 w 673"/>
                <a:gd name="T91" fmla="*/ 159 h 435"/>
                <a:gd name="T92" fmla="*/ 623 w 673"/>
                <a:gd name="T93" fmla="*/ 119 h 435"/>
                <a:gd name="T94" fmla="*/ 668 w 673"/>
                <a:gd name="T95" fmla="*/ 1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73" h="435">
                  <a:moveTo>
                    <a:pt x="173" y="413"/>
                  </a:moveTo>
                  <a:lnTo>
                    <a:pt x="88" y="423"/>
                  </a:lnTo>
                  <a:lnTo>
                    <a:pt x="86" y="425"/>
                  </a:lnTo>
                  <a:lnTo>
                    <a:pt x="173" y="418"/>
                  </a:lnTo>
                  <a:lnTo>
                    <a:pt x="173" y="413"/>
                  </a:lnTo>
                  <a:moveTo>
                    <a:pt x="204" y="411"/>
                  </a:moveTo>
                  <a:lnTo>
                    <a:pt x="178" y="413"/>
                  </a:lnTo>
                  <a:lnTo>
                    <a:pt x="178" y="418"/>
                  </a:lnTo>
                  <a:lnTo>
                    <a:pt x="204" y="416"/>
                  </a:lnTo>
                  <a:lnTo>
                    <a:pt x="204" y="411"/>
                  </a:lnTo>
                  <a:moveTo>
                    <a:pt x="322" y="401"/>
                  </a:moveTo>
                  <a:lnTo>
                    <a:pt x="209" y="411"/>
                  </a:lnTo>
                  <a:lnTo>
                    <a:pt x="209" y="416"/>
                  </a:lnTo>
                  <a:lnTo>
                    <a:pt x="318" y="406"/>
                  </a:lnTo>
                  <a:lnTo>
                    <a:pt x="322" y="401"/>
                  </a:lnTo>
                  <a:moveTo>
                    <a:pt x="400" y="394"/>
                  </a:moveTo>
                  <a:lnTo>
                    <a:pt x="329" y="401"/>
                  </a:lnTo>
                  <a:lnTo>
                    <a:pt x="325" y="406"/>
                  </a:lnTo>
                  <a:lnTo>
                    <a:pt x="400" y="399"/>
                  </a:lnTo>
                  <a:lnTo>
                    <a:pt x="400" y="394"/>
                  </a:lnTo>
                  <a:moveTo>
                    <a:pt x="116" y="359"/>
                  </a:moveTo>
                  <a:lnTo>
                    <a:pt x="83" y="380"/>
                  </a:lnTo>
                  <a:lnTo>
                    <a:pt x="78" y="382"/>
                  </a:lnTo>
                  <a:lnTo>
                    <a:pt x="62" y="394"/>
                  </a:lnTo>
                  <a:lnTo>
                    <a:pt x="55" y="397"/>
                  </a:lnTo>
                  <a:lnTo>
                    <a:pt x="60" y="401"/>
                  </a:lnTo>
                  <a:lnTo>
                    <a:pt x="52" y="401"/>
                  </a:lnTo>
                  <a:lnTo>
                    <a:pt x="45" y="404"/>
                  </a:lnTo>
                  <a:lnTo>
                    <a:pt x="15" y="425"/>
                  </a:lnTo>
                  <a:lnTo>
                    <a:pt x="0" y="435"/>
                  </a:lnTo>
                  <a:lnTo>
                    <a:pt x="17" y="432"/>
                  </a:lnTo>
                  <a:lnTo>
                    <a:pt x="38" y="430"/>
                  </a:lnTo>
                  <a:lnTo>
                    <a:pt x="43" y="430"/>
                  </a:lnTo>
                  <a:lnTo>
                    <a:pt x="76" y="427"/>
                  </a:lnTo>
                  <a:lnTo>
                    <a:pt x="81" y="427"/>
                  </a:lnTo>
                  <a:lnTo>
                    <a:pt x="83" y="423"/>
                  </a:lnTo>
                  <a:lnTo>
                    <a:pt x="81" y="423"/>
                  </a:lnTo>
                  <a:lnTo>
                    <a:pt x="76" y="423"/>
                  </a:lnTo>
                  <a:lnTo>
                    <a:pt x="45" y="425"/>
                  </a:lnTo>
                  <a:lnTo>
                    <a:pt x="41" y="425"/>
                  </a:lnTo>
                  <a:lnTo>
                    <a:pt x="17" y="427"/>
                  </a:lnTo>
                  <a:lnTo>
                    <a:pt x="50" y="406"/>
                  </a:lnTo>
                  <a:lnTo>
                    <a:pt x="57" y="401"/>
                  </a:lnTo>
                  <a:lnTo>
                    <a:pt x="78" y="387"/>
                  </a:lnTo>
                  <a:lnTo>
                    <a:pt x="83" y="385"/>
                  </a:lnTo>
                  <a:lnTo>
                    <a:pt x="112" y="366"/>
                  </a:lnTo>
                  <a:lnTo>
                    <a:pt x="116" y="359"/>
                  </a:lnTo>
                  <a:moveTo>
                    <a:pt x="173" y="321"/>
                  </a:moveTo>
                  <a:lnTo>
                    <a:pt x="123" y="354"/>
                  </a:lnTo>
                  <a:lnTo>
                    <a:pt x="119" y="361"/>
                  </a:lnTo>
                  <a:lnTo>
                    <a:pt x="173" y="328"/>
                  </a:lnTo>
                  <a:lnTo>
                    <a:pt x="173" y="321"/>
                  </a:lnTo>
                  <a:moveTo>
                    <a:pt x="194" y="306"/>
                  </a:moveTo>
                  <a:lnTo>
                    <a:pt x="178" y="318"/>
                  </a:lnTo>
                  <a:lnTo>
                    <a:pt x="178" y="323"/>
                  </a:lnTo>
                  <a:lnTo>
                    <a:pt x="197" y="311"/>
                  </a:lnTo>
                  <a:lnTo>
                    <a:pt x="194" y="306"/>
                  </a:lnTo>
                  <a:moveTo>
                    <a:pt x="199" y="306"/>
                  </a:moveTo>
                  <a:lnTo>
                    <a:pt x="199" y="309"/>
                  </a:lnTo>
                  <a:lnTo>
                    <a:pt x="202" y="309"/>
                  </a:lnTo>
                  <a:lnTo>
                    <a:pt x="199" y="306"/>
                  </a:lnTo>
                  <a:moveTo>
                    <a:pt x="547" y="290"/>
                  </a:moveTo>
                  <a:lnTo>
                    <a:pt x="509" y="385"/>
                  </a:lnTo>
                  <a:lnTo>
                    <a:pt x="405" y="394"/>
                  </a:lnTo>
                  <a:lnTo>
                    <a:pt x="405" y="397"/>
                  </a:lnTo>
                  <a:lnTo>
                    <a:pt x="509" y="390"/>
                  </a:lnTo>
                  <a:lnTo>
                    <a:pt x="512" y="390"/>
                  </a:lnTo>
                  <a:lnTo>
                    <a:pt x="512" y="387"/>
                  </a:lnTo>
                  <a:lnTo>
                    <a:pt x="552" y="290"/>
                  </a:lnTo>
                  <a:lnTo>
                    <a:pt x="547" y="290"/>
                  </a:lnTo>
                  <a:moveTo>
                    <a:pt x="550" y="283"/>
                  </a:moveTo>
                  <a:lnTo>
                    <a:pt x="550" y="285"/>
                  </a:lnTo>
                  <a:lnTo>
                    <a:pt x="554" y="285"/>
                  </a:lnTo>
                  <a:lnTo>
                    <a:pt x="554" y="285"/>
                  </a:lnTo>
                  <a:lnTo>
                    <a:pt x="550" y="283"/>
                  </a:lnTo>
                  <a:moveTo>
                    <a:pt x="242" y="278"/>
                  </a:moveTo>
                  <a:lnTo>
                    <a:pt x="202" y="302"/>
                  </a:lnTo>
                  <a:lnTo>
                    <a:pt x="204" y="306"/>
                  </a:lnTo>
                  <a:lnTo>
                    <a:pt x="249" y="278"/>
                  </a:lnTo>
                  <a:lnTo>
                    <a:pt x="242" y="278"/>
                  </a:lnTo>
                  <a:moveTo>
                    <a:pt x="554" y="278"/>
                  </a:moveTo>
                  <a:lnTo>
                    <a:pt x="552" y="280"/>
                  </a:lnTo>
                  <a:lnTo>
                    <a:pt x="554" y="280"/>
                  </a:lnTo>
                  <a:lnTo>
                    <a:pt x="554" y="278"/>
                  </a:lnTo>
                  <a:moveTo>
                    <a:pt x="273" y="259"/>
                  </a:moveTo>
                  <a:lnTo>
                    <a:pt x="249" y="273"/>
                  </a:lnTo>
                  <a:lnTo>
                    <a:pt x="256" y="273"/>
                  </a:lnTo>
                  <a:lnTo>
                    <a:pt x="277" y="259"/>
                  </a:lnTo>
                  <a:lnTo>
                    <a:pt x="273" y="259"/>
                  </a:lnTo>
                  <a:moveTo>
                    <a:pt x="566" y="257"/>
                  </a:moveTo>
                  <a:lnTo>
                    <a:pt x="561" y="259"/>
                  </a:lnTo>
                  <a:lnTo>
                    <a:pt x="559" y="266"/>
                  </a:lnTo>
                  <a:lnTo>
                    <a:pt x="557" y="268"/>
                  </a:lnTo>
                  <a:lnTo>
                    <a:pt x="557" y="271"/>
                  </a:lnTo>
                  <a:lnTo>
                    <a:pt x="559" y="278"/>
                  </a:lnTo>
                  <a:lnTo>
                    <a:pt x="559" y="273"/>
                  </a:lnTo>
                  <a:lnTo>
                    <a:pt x="561" y="268"/>
                  </a:lnTo>
                  <a:lnTo>
                    <a:pt x="566" y="257"/>
                  </a:lnTo>
                  <a:moveTo>
                    <a:pt x="566" y="245"/>
                  </a:moveTo>
                  <a:lnTo>
                    <a:pt x="564" y="254"/>
                  </a:lnTo>
                  <a:lnTo>
                    <a:pt x="568" y="252"/>
                  </a:lnTo>
                  <a:lnTo>
                    <a:pt x="571" y="245"/>
                  </a:lnTo>
                  <a:lnTo>
                    <a:pt x="566" y="245"/>
                  </a:lnTo>
                  <a:moveTo>
                    <a:pt x="296" y="242"/>
                  </a:moveTo>
                  <a:lnTo>
                    <a:pt x="277" y="254"/>
                  </a:lnTo>
                  <a:lnTo>
                    <a:pt x="284" y="254"/>
                  </a:lnTo>
                  <a:lnTo>
                    <a:pt x="299" y="245"/>
                  </a:lnTo>
                  <a:lnTo>
                    <a:pt x="296" y="242"/>
                  </a:lnTo>
                  <a:moveTo>
                    <a:pt x="571" y="235"/>
                  </a:moveTo>
                  <a:lnTo>
                    <a:pt x="568" y="240"/>
                  </a:lnTo>
                  <a:lnTo>
                    <a:pt x="573" y="240"/>
                  </a:lnTo>
                  <a:lnTo>
                    <a:pt x="573" y="240"/>
                  </a:lnTo>
                  <a:lnTo>
                    <a:pt x="571" y="235"/>
                  </a:lnTo>
                  <a:moveTo>
                    <a:pt x="415" y="166"/>
                  </a:moveTo>
                  <a:lnTo>
                    <a:pt x="410" y="169"/>
                  </a:lnTo>
                  <a:lnTo>
                    <a:pt x="403" y="173"/>
                  </a:lnTo>
                  <a:lnTo>
                    <a:pt x="299" y="240"/>
                  </a:lnTo>
                  <a:lnTo>
                    <a:pt x="303" y="242"/>
                  </a:lnTo>
                  <a:lnTo>
                    <a:pt x="410" y="173"/>
                  </a:lnTo>
                  <a:lnTo>
                    <a:pt x="415" y="171"/>
                  </a:lnTo>
                  <a:lnTo>
                    <a:pt x="415" y="166"/>
                  </a:lnTo>
                  <a:moveTo>
                    <a:pt x="493" y="116"/>
                  </a:moveTo>
                  <a:lnTo>
                    <a:pt x="431" y="154"/>
                  </a:lnTo>
                  <a:lnTo>
                    <a:pt x="429" y="157"/>
                  </a:lnTo>
                  <a:lnTo>
                    <a:pt x="419" y="164"/>
                  </a:lnTo>
                  <a:lnTo>
                    <a:pt x="417" y="169"/>
                  </a:lnTo>
                  <a:lnTo>
                    <a:pt x="431" y="159"/>
                  </a:lnTo>
                  <a:lnTo>
                    <a:pt x="436" y="157"/>
                  </a:lnTo>
                  <a:lnTo>
                    <a:pt x="495" y="119"/>
                  </a:lnTo>
                  <a:lnTo>
                    <a:pt x="493" y="116"/>
                  </a:lnTo>
                  <a:moveTo>
                    <a:pt x="663" y="10"/>
                  </a:moveTo>
                  <a:lnTo>
                    <a:pt x="663" y="10"/>
                  </a:lnTo>
                  <a:lnTo>
                    <a:pt x="663" y="10"/>
                  </a:lnTo>
                  <a:moveTo>
                    <a:pt x="673" y="0"/>
                  </a:moveTo>
                  <a:lnTo>
                    <a:pt x="668" y="3"/>
                  </a:lnTo>
                  <a:lnTo>
                    <a:pt x="661" y="7"/>
                  </a:lnTo>
                  <a:lnTo>
                    <a:pt x="661" y="7"/>
                  </a:lnTo>
                  <a:lnTo>
                    <a:pt x="661" y="7"/>
                  </a:lnTo>
                  <a:lnTo>
                    <a:pt x="654" y="12"/>
                  </a:lnTo>
                  <a:lnTo>
                    <a:pt x="578" y="62"/>
                  </a:lnTo>
                  <a:lnTo>
                    <a:pt x="573" y="64"/>
                  </a:lnTo>
                  <a:lnTo>
                    <a:pt x="566" y="69"/>
                  </a:lnTo>
                  <a:lnTo>
                    <a:pt x="561" y="71"/>
                  </a:lnTo>
                  <a:lnTo>
                    <a:pt x="547" y="81"/>
                  </a:lnTo>
                  <a:lnTo>
                    <a:pt x="545" y="83"/>
                  </a:lnTo>
                  <a:lnTo>
                    <a:pt x="521" y="98"/>
                  </a:lnTo>
                  <a:lnTo>
                    <a:pt x="519" y="100"/>
                  </a:lnTo>
                  <a:lnTo>
                    <a:pt x="514" y="102"/>
                  </a:lnTo>
                  <a:lnTo>
                    <a:pt x="507" y="107"/>
                  </a:lnTo>
                  <a:lnTo>
                    <a:pt x="502" y="109"/>
                  </a:lnTo>
                  <a:lnTo>
                    <a:pt x="500" y="112"/>
                  </a:lnTo>
                  <a:lnTo>
                    <a:pt x="497" y="114"/>
                  </a:lnTo>
                  <a:lnTo>
                    <a:pt x="497" y="116"/>
                  </a:lnTo>
                  <a:lnTo>
                    <a:pt x="500" y="116"/>
                  </a:lnTo>
                  <a:lnTo>
                    <a:pt x="505" y="114"/>
                  </a:lnTo>
                  <a:lnTo>
                    <a:pt x="514" y="107"/>
                  </a:lnTo>
                  <a:lnTo>
                    <a:pt x="519" y="102"/>
                  </a:lnTo>
                  <a:lnTo>
                    <a:pt x="521" y="102"/>
                  </a:lnTo>
                  <a:lnTo>
                    <a:pt x="526" y="100"/>
                  </a:lnTo>
                  <a:lnTo>
                    <a:pt x="547" y="86"/>
                  </a:lnTo>
                  <a:lnTo>
                    <a:pt x="552" y="83"/>
                  </a:lnTo>
                  <a:lnTo>
                    <a:pt x="564" y="74"/>
                  </a:lnTo>
                  <a:lnTo>
                    <a:pt x="568" y="71"/>
                  </a:lnTo>
                  <a:lnTo>
                    <a:pt x="576" y="67"/>
                  </a:lnTo>
                  <a:lnTo>
                    <a:pt x="580" y="64"/>
                  </a:lnTo>
                  <a:lnTo>
                    <a:pt x="663" y="12"/>
                  </a:lnTo>
                  <a:lnTo>
                    <a:pt x="663" y="10"/>
                  </a:lnTo>
                  <a:lnTo>
                    <a:pt x="663" y="12"/>
                  </a:lnTo>
                  <a:lnTo>
                    <a:pt x="621" y="112"/>
                  </a:lnTo>
                  <a:lnTo>
                    <a:pt x="621" y="116"/>
                  </a:lnTo>
                  <a:lnTo>
                    <a:pt x="621" y="116"/>
                  </a:lnTo>
                  <a:lnTo>
                    <a:pt x="618" y="121"/>
                  </a:lnTo>
                  <a:lnTo>
                    <a:pt x="611" y="140"/>
                  </a:lnTo>
                  <a:lnTo>
                    <a:pt x="609" y="145"/>
                  </a:lnTo>
                  <a:lnTo>
                    <a:pt x="602" y="159"/>
                  </a:lnTo>
                  <a:lnTo>
                    <a:pt x="602" y="164"/>
                  </a:lnTo>
                  <a:lnTo>
                    <a:pt x="597" y="171"/>
                  </a:lnTo>
                  <a:lnTo>
                    <a:pt x="597" y="173"/>
                  </a:lnTo>
                  <a:lnTo>
                    <a:pt x="573" y="230"/>
                  </a:lnTo>
                  <a:lnTo>
                    <a:pt x="576" y="235"/>
                  </a:lnTo>
                  <a:lnTo>
                    <a:pt x="599" y="178"/>
                  </a:lnTo>
                  <a:lnTo>
                    <a:pt x="602" y="173"/>
                  </a:lnTo>
                  <a:lnTo>
                    <a:pt x="606" y="162"/>
                  </a:lnTo>
                  <a:lnTo>
                    <a:pt x="606" y="159"/>
                  </a:lnTo>
                  <a:lnTo>
                    <a:pt x="611" y="147"/>
                  </a:lnTo>
                  <a:lnTo>
                    <a:pt x="613" y="143"/>
                  </a:lnTo>
                  <a:lnTo>
                    <a:pt x="621" y="124"/>
                  </a:lnTo>
                  <a:lnTo>
                    <a:pt x="623" y="119"/>
                  </a:lnTo>
                  <a:lnTo>
                    <a:pt x="625" y="116"/>
                  </a:lnTo>
                  <a:lnTo>
                    <a:pt x="625" y="114"/>
                  </a:lnTo>
                  <a:lnTo>
                    <a:pt x="668" y="12"/>
                  </a:lnTo>
                  <a:lnTo>
                    <a:pt x="668" y="12"/>
                  </a:lnTo>
                  <a:lnTo>
                    <a:pt x="670" y="7"/>
                  </a:lnTo>
                  <a:lnTo>
                    <a:pt x="670" y="5"/>
                  </a:lnTo>
                  <a:lnTo>
                    <a:pt x="673"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4" name="Freeform 44"/>
            <p:cNvSpPr>
              <a:spLocks noEditPoints="1"/>
            </p:cNvSpPr>
            <p:nvPr/>
          </p:nvSpPr>
          <p:spPr bwMode="auto">
            <a:xfrm>
              <a:off x="5668675" y="3495147"/>
              <a:ext cx="3070052" cy="201677"/>
            </a:xfrm>
            <a:custGeom>
              <a:avLst/>
              <a:gdLst>
                <a:gd name="T0" fmla="*/ 652 w 725"/>
                <a:gd name="T1" fmla="*/ 49 h 52"/>
                <a:gd name="T2" fmla="*/ 713 w 725"/>
                <a:gd name="T3" fmla="*/ 52 h 52"/>
                <a:gd name="T4" fmla="*/ 712 w 725"/>
                <a:gd name="T5" fmla="*/ 50 h 52"/>
                <a:gd name="T6" fmla="*/ 723 w 725"/>
                <a:gd name="T7" fmla="*/ 50 h 52"/>
                <a:gd name="T8" fmla="*/ 718 w 725"/>
                <a:gd name="T9" fmla="*/ 52 h 52"/>
                <a:gd name="T10" fmla="*/ 725 w 725"/>
                <a:gd name="T11" fmla="*/ 49 h 52"/>
                <a:gd name="T12" fmla="*/ 657 w 725"/>
                <a:gd name="T13" fmla="*/ 48 h 52"/>
                <a:gd name="T14" fmla="*/ 663 w 725"/>
                <a:gd name="T15" fmla="*/ 48 h 52"/>
                <a:gd name="T16" fmla="*/ 638 w 725"/>
                <a:gd name="T17" fmla="*/ 49 h 52"/>
                <a:gd name="T18" fmla="*/ 605 w 725"/>
                <a:gd name="T19" fmla="*/ 48 h 52"/>
                <a:gd name="T20" fmla="*/ 678 w 725"/>
                <a:gd name="T21" fmla="*/ 45 h 52"/>
                <a:gd name="T22" fmla="*/ 715 w 725"/>
                <a:gd name="T23" fmla="*/ 50 h 52"/>
                <a:gd name="T24" fmla="*/ 563 w 725"/>
                <a:gd name="T25" fmla="*/ 44 h 52"/>
                <a:gd name="T26" fmla="*/ 603 w 725"/>
                <a:gd name="T27" fmla="*/ 47 h 52"/>
                <a:gd name="T28" fmla="*/ 563 w 725"/>
                <a:gd name="T29" fmla="*/ 44 h 52"/>
                <a:gd name="T30" fmla="*/ 561 w 725"/>
                <a:gd name="T31" fmla="*/ 44 h 52"/>
                <a:gd name="T32" fmla="*/ 559 w 725"/>
                <a:gd name="T33" fmla="*/ 46 h 52"/>
                <a:gd name="T34" fmla="*/ 669 w 725"/>
                <a:gd name="T35" fmla="*/ 44 h 52"/>
                <a:gd name="T36" fmla="*/ 550 w 725"/>
                <a:gd name="T37" fmla="*/ 45 h 52"/>
                <a:gd name="T38" fmla="*/ 522 w 725"/>
                <a:gd name="T39" fmla="*/ 42 h 52"/>
                <a:gd name="T40" fmla="*/ 548 w 725"/>
                <a:gd name="T41" fmla="*/ 45 h 52"/>
                <a:gd name="T42" fmla="*/ 522 w 725"/>
                <a:gd name="T43" fmla="*/ 42 h 52"/>
                <a:gd name="T44" fmla="*/ 666 w 725"/>
                <a:gd name="T45" fmla="*/ 45 h 52"/>
                <a:gd name="T46" fmla="*/ 476 w 725"/>
                <a:gd name="T47" fmla="*/ 42 h 52"/>
                <a:gd name="T48" fmla="*/ 520 w 725"/>
                <a:gd name="T49" fmla="*/ 42 h 52"/>
                <a:gd name="T50" fmla="*/ 468 w 725"/>
                <a:gd name="T51" fmla="*/ 40 h 52"/>
                <a:gd name="T52" fmla="*/ 468 w 725"/>
                <a:gd name="T53" fmla="*/ 40 h 52"/>
                <a:gd name="T54" fmla="*/ 458 w 725"/>
                <a:gd name="T55" fmla="*/ 42 h 52"/>
                <a:gd name="T56" fmla="*/ 456 w 725"/>
                <a:gd name="T57" fmla="*/ 40 h 52"/>
                <a:gd name="T58" fmla="*/ 652 w 725"/>
                <a:gd name="T59" fmla="*/ 44 h 52"/>
                <a:gd name="T60" fmla="*/ 612 w 725"/>
                <a:gd name="T61" fmla="*/ 40 h 52"/>
                <a:gd name="T62" fmla="*/ 415 w 725"/>
                <a:gd name="T63" fmla="*/ 40 h 52"/>
                <a:gd name="T64" fmla="*/ 413 w 725"/>
                <a:gd name="T65" fmla="*/ 38 h 52"/>
                <a:gd name="T66" fmla="*/ 408 w 725"/>
                <a:gd name="T67" fmla="*/ 38 h 52"/>
                <a:gd name="T68" fmla="*/ 408 w 725"/>
                <a:gd name="T69" fmla="*/ 38 h 52"/>
                <a:gd name="T70" fmla="*/ 405 w 725"/>
                <a:gd name="T71" fmla="*/ 38 h 52"/>
                <a:gd name="T72" fmla="*/ 595 w 725"/>
                <a:gd name="T73" fmla="*/ 39 h 52"/>
                <a:gd name="T74" fmla="*/ 600 w 725"/>
                <a:gd name="T75" fmla="*/ 37 h 52"/>
                <a:gd name="T76" fmla="*/ 555 w 725"/>
                <a:gd name="T77" fmla="*/ 34 h 52"/>
                <a:gd name="T78" fmla="*/ 556 w 725"/>
                <a:gd name="T79" fmla="*/ 33 h 52"/>
                <a:gd name="T80" fmla="*/ 331 w 725"/>
                <a:gd name="T81" fmla="*/ 35 h 52"/>
                <a:gd name="T82" fmla="*/ 536 w 725"/>
                <a:gd name="T83" fmla="*/ 33 h 52"/>
                <a:gd name="T84" fmla="*/ 553 w 725"/>
                <a:gd name="T85" fmla="*/ 33 h 52"/>
                <a:gd name="T86" fmla="*/ 189 w 725"/>
                <a:gd name="T87" fmla="*/ 29 h 52"/>
                <a:gd name="T88" fmla="*/ 189 w 725"/>
                <a:gd name="T89" fmla="*/ 29 h 52"/>
                <a:gd name="T90" fmla="*/ 495 w 725"/>
                <a:gd name="T91" fmla="*/ 30 h 52"/>
                <a:gd name="T92" fmla="*/ 528 w 725"/>
                <a:gd name="T93" fmla="*/ 33 h 52"/>
                <a:gd name="T94" fmla="*/ 488 w 725"/>
                <a:gd name="T95" fmla="*/ 27 h 52"/>
                <a:gd name="T96" fmla="*/ 482 w 725"/>
                <a:gd name="T97" fmla="*/ 27 h 52"/>
                <a:gd name="T98" fmla="*/ 453 w 725"/>
                <a:gd name="T99" fmla="*/ 26 h 52"/>
                <a:gd name="T100" fmla="*/ 455 w 725"/>
                <a:gd name="T101" fmla="*/ 24 h 52"/>
                <a:gd name="T102" fmla="*/ 1 w 725"/>
                <a:gd name="T103" fmla="*/ 21 h 52"/>
                <a:gd name="T104" fmla="*/ 1 w 725"/>
                <a:gd name="T105" fmla="*/ 21 h 52"/>
                <a:gd name="T106" fmla="*/ 426 w 725"/>
                <a:gd name="T107" fmla="*/ 23 h 52"/>
                <a:gd name="T108" fmla="*/ 393 w 725"/>
                <a:gd name="T109" fmla="*/ 21 h 52"/>
                <a:gd name="T110" fmla="*/ 333 w 725"/>
                <a:gd name="T111" fmla="*/ 13 h 52"/>
                <a:gd name="T112" fmla="*/ 333 w 725"/>
                <a:gd name="T113" fmla="*/ 13 h 52"/>
                <a:gd name="T114" fmla="*/ 331 w 725"/>
                <a:gd name="T115" fmla="*/ 13 h 52"/>
                <a:gd name="T116" fmla="*/ 0 w 725"/>
                <a:gd name="T117" fmla="*/ 19 h 52"/>
                <a:gd name="T118" fmla="*/ 192 w 725"/>
                <a:gd name="T119" fmla="*/ 1 h 52"/>
                <a:gd name="T120" fmla="*/ 290 w 725"/>
                <a:gd name="T121" fmla="*/ 1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25" h="52">
                  <a:moveTo>
                    <a:pt x="652" y="49"/>
                  </a:moveTo>
                  <a:cubicBezTo>
                    <a:pt x="647" y="49"/>
                    <a:pt x="647" y="49"/>
                    <a:pt x="647" y="49"/>
                  </a:cubicBezTo>
                  <a:cubicBezTo>
                    <a:pt x="652" y="49"/>
                    <a:pt x="652" y="49"/>
                    <a:pt x="652" y="49"/>
                  </a:cubicBezTo>
                  <a:cubicBezTo>
                    <a:pt x="652" y="49"/>
                    <a:pt x="652" y="49"/>
                    <a:pt x="652" y="49"/>
                  </a:cubicBezTo>
                  <a:moveTo>
                    <a:pt x="665" y="48"/>
                  </a:moveTo>
                  <a:cubicBezTo>
                    <a:pt x="664" y="50"/>
                    <a:pt x="664" y="50"/>
                    <a:pt x="664" y="50"/>
                  </a:cubicBezTo>
                  <a:cubicBezTo>
                    <a:pt x="711" y="52"/>
                    <a:pt x="711" y="52"/>
                    <a:pt x="711" y="52"/>
                  </a:cubicBezTo>
                  <a:cubicBezTo>
                    <a:pt x="713" y="52"/>
                    <a:pt x="713" y="52"/>
                    <a:pt x="713" y="52"/>
                  </a:cubicBezTo>
                  <a:cubicBezTo>
                    <a:pt x="716" y="52"/>
                    <a:pt x="716" y="52"/>
                    <a:pt x="716" y="52"/>
                  </a:cubicBezTo>
                  <a:cubicBezTo>
                    <a:pt x="715" y="50"/>
                    <a:pt x="715" y="50"/>
                    <a:pt x="715" y="50"/>
                  </a:cubicBezTo>
                  <a:cubicBezTo>
                    <a:pt x="714" y="50"/>
                    <a:pt x="714" y="50"/>
                    <a:pt x="714" y="50"/>
                  </a:cubicBezTo>
                  <a:cubicBezTo>
                    <a:pt x="712" y="50"/>
                    <a:pt x="712" y="50"/>
                    <a:pt x="712" y="50"/>
                  </a:cubicBezTo>
                  <a:cubicBezTo>
                    <a:pt x="665" y="48"/>
                    <a:pt x="665" y="48"/>
                    <a:pt x="665" y="48"/>
                  </a:cubicBezTo>
                  <a:moveTo>
                    <a:pt x="716" y="48"/>
                  </a:moveTo>
                  <a:cubicBezTo>
                    <a:pt x="717" y="50"/>
                    <a:pt x="717" y="50"/>
                    <a:pt x="717" y="50"/>
                  </a:cubicBezTo>
                  <a:cubicBezTo>
                    <a:pt x="723" y="50"/>
                    <a:pt x="723" y="50"/>
                    <a:pt x="723" y="50"/>
                  </a:cubicBezTo>
                  <a:cubicBezTo>
                    <a:pt x="725" y="51"/>
                    <a:pt x="725" y="51"/>
                    <a:pt x="725" y="51"/>
                  </a:cubicBezTo>
                  <a:cubicBezTo>
                    <a:pt x="723" y="50"/>
                    <a:pt x="723" y="50"/>
                    <a:pt x="723" y="50"/>
                  </a:cubicBezTo>
                  <a:cubicBezTo>
                    <a:pt x="717" y="50"/>
                    <a:pt x="717" y="50"/>
                    <a:pt x="717" y="50"/>
                  </a:cubicBezTo>
                  <a:cubicBezTo>
                    <a:pt x="718" y="52"/>
                    <a:pt x="718" y="52"/>
                    <a:pt x="718" y="52"/>
                  </a:cubicBezTo>
                  <a:cubicBezTo>
                    <a:pt x="725" y="52"/>
                    <a:pt x="725" y="52"/>
                    <a:pt x="725" y="52"/>
                  </a:cubicBezTo>
                  <a:cubicBezTo>
                    <a:pt x="725" y="52"/>
                    <a:pt x="725" y="52"/>
                    <a:pt x="725" y="52"/>
                  </a:cubicBezTo>
                  <a:cubicBezTo>
                    <a:pt x="725" y="50"/>
                    <a:pt x="725" y="50"/>
                    <a:pt x="725" y="50"/>
                  </a:cubicBezTo>
                  <a:cubicBezTo>
                    <a:pt x="725" y="49"/>
                    <a:pt x="725" y="49"/>
                    <a:pt x="725" y="49"/>
                  </a:cubicBezTo>
                  <a:cubicBezTo>
                    <a:pt x="724" y="49"/>
                    <a:pt x="724" y="49"/>
                    <a:pt x="724" y="49"/>
                  </a:cubicBezTo>
                  <a:cubicBezTo>
                    <a:pt x="720" y="48"/>
                    <a:pt x="720" y="48"/>
                    <a:pt x="720" y="48"/>
                  </a:cubicBezTo>
                  <a:cubicBezTo>
                    <a:pt x="716" y="48"/>
                    <a:pt x="716" y="48"/>
                    <a:pt x="716" y="48"/>
                  </a:cubicBezTo>
                  <a:moveTo>
                    <a:pt x="657" y="48"/>
                  </a:moveTo>
                  <a:cubicBezTo>
                    <a:pt x="654" y="48"/>
                    <a:pt x="654" y="48"/>
                    <a:pt x="654" y="48"/>
                  </a:cubicBezTo>
                  <a:cubicBezTo>
                    <a:pt x="654" y="50"/>
                    <a:pt x="654" y="50"/>
                    <a:pt x="654" y="50"/>
                  </a:cubicBezTo>
                  <a:cubicBezTo>
                    <a:pt x="661" y="50"/>
                    <a:pt x="661" y="50"/>
                    <a:pt x="661" y="50"/>
                  </a:cubicBezTo>
                  <a:cubicBezTo>
                    <a:pt x="663" y="48"/>
                    <a:pt x="663" y="48"/>
                    <a:pt x="663" y="48"/>
                  </a:cubicBezTo>
                  <a:cubicBezTo>
                    <a:pt x="657" y="48"/>
                    <a:pt x="657" y="48"/>
                    <a:pt x="657" y="48"/>
                  </a:cubicBezTo>
                  <a:moveTo>
                    <a:pt x="628" y="47"/>
                  </a:moveTo>
                  <a:cubicBezTo>
                    <a:pt x="630" y="49"/>
                    <a:pt x="630" y="49"/>
                    <a:pt x="630" y="49"/>
                  </a:cubicBezTo>
                  <a:cubicBezTo>
                    <a:pt x="638" y="49"/>
                    <a:pt x="638" y="49"/>
                    <a:pt x="638" y="49"/>
                  </a:cubicBezTo>
                  <a:cubicBezTo>
                    <a:pt x="647" y="47"/>
                    <a:pt x="647" y="47"/>
                    <a:pt x="647" y="47"/>
                  </a:cubicBezTo>
                  <a:cubicBezTo>
                    <a:pt x="628" y="47"/>
                    <a:pt x="628" y="47"/>
                    <a:pt x="628" y="47"/>
                  </a:cubicBezTo>
                  <a:moveTo>
                    <a:pt x="607" y="46"/>
                  </a:moveTo>
                  <a:cubicBezTo>
                    <a:pt x="605" y="48"/>
                    <a:pt x="605" y="48"/>
                    <a:pt x="605" y="48"/>
                  </a:cubicBezTo>
                  <a:cubicBezTo>
                    <a:pt x="627" y="48"/>
                    <a:pt x="627" y="48"/>
                    <a:pt x="627" y="48"/>
                  </a:cubicBezTo>
                  <a:cubicBezTo>
                    <a:pt x="625" y="47"/>
                    <a:pt x="625" y="47"/>
                    <a:pt x="625" y="47"/>
                  </a:cubicBezTo>
                  <a:cubicBezTo>
                    <a:pt x="607" y="46"/>
                    <a:pt x="607" y="46"/>
                    <a:pt x="607" y="46"/>
                  </a:cubicBezTo>
                  <a:moveTo>
                    <a:pt x="678" y="45"/>
                  </a:moveTo>
                  <a:cubicBezTo>
                    <a:pt x="671" y="46"/>
                    <a:pt x="671" y="46"/>
                    <a:pt x="671" y="46"/>
                  </a:cubicBezTo>
                  <a:cubicBezTo>
                    <a:pt x="712" y="49"/>
                    <a:pt x="712" y="49"/>
                    <a:pt x="712" y="49"/>
                  </a:cubicBezTo>
                  <a:cubicBezTo>
                    <a:pt x="714" y="50"/>
                    <a:pt x="714" y="50"/>
                    <a:pt x="714" y="50"/>
                  </a:cubicBezTo>
                  <a:cubicBezTo>
                    <a:pt x="715" y="50"/>
                    <a:pt x="715" y="50"/>
                    <a:pt x="715" y="50"/>
                  </a:cubicBezTo>
                  <a:cubicBezTo>
                    <a:pt x="714" y="48"/>
                    <a:pt x="714" y="48"/>
                    <a:pt x="714" y="48"/>
                  </a:cubicBezTo>
                  <a:cubicBezTo>
                    <a:pt x="713" y="48"/>
                    <a:pt x="713" y="48"/>
                    <a:pt x="713" y="48"/>
                  </a:cubicBezTo>
                  <a:cubicBezTo>
                    <a:pt x="678" y="45"/>
                    <a:pt x="678" y="45"/>
                    <a:pt x="678" y="45"/>
                  </a:cubicBezTo>
                  <a:moveTo>
                    <a:pt x="563" y="44"/>
                  </a:moveTo>
                  <a:cubicBezTo>
                    <a:pt x="563" y="46"/>
                    <a:pt x="563" y="46"/>
                    <a:pt x="563" y="46"/>
                  </a:cubicBezTo>
                  <a:cubicBezTo>
                    <a:pt x="582" y="47"/>
                    <a:pt x="582" y="47"/>
                    <a:pt x="582" y="47"/>
                  </a:cubicBezTo>
                  <a:cubicBezTo>
                    <a:pt x="585" y="47"/>
                    <a:pt x="585" y="47"/>
                    <a:pt x="585" y="47"/>
                  </a:cubicBezTo>
                  <a:cubicBezTo>
                    <a:pt x="603" y="47"/>
                    <a:pt x="603" y="47"/>
                    <a:pt x="603" y="47"/>
                  </a:cubicBezTo>
                  <a:cubicBezTo>
                    <a:pt x="604" y="46"/>
                    <a:pt x="604" y="46"/>
                    <a:pt x="604" y="46"/>
                  </a:cubicBezTo>
                  <a:cubicBezTo>
                    <a:pt x="588" y="45"/>
                    <a:pt x="588" y="45"/>
                    <a:pt x="588" y="45"/>
                  </a:cubicBezTo>
                  <a:cubicBezTo>
                    <a:pt x="585" y="45"/>
                    <a:pt x="585" y="45"/>
                    <a:pt x="585" y="45"/>
                  </a:cubicBezTo>
                  <a:cubicBezTo>
                    <a:pt x="563" y="44"/>
                    <a:pt x="563" y="44"/>
                    <a:pt x="563" y="44"/>
                  </a:cubicBezTo>
                  <a:moveTo>
                    <a:pt x="560" y="44"/>
                  </a:moveTo>
                  <a:cubicBezTo>
                    <a:pt x="561" y="46"/>
                    <a:pt x="561" y="46"/>
                    <a:pt x="561" y="46"/>
                  </a:cubicBezTo>
                  <a:cubicBezTo>
                    <a:pt x="561" y="46"/>
                    <a:pt x="561" y="46"/>
                    <a:pt x="561" y="46"/>
                  </a:cubicBezTo>
                  <a:cubicBezTo>
                    <a:pt x="561" y="44"/>
                    <a:pt x="561" y="44"/>
                    <a:pt x="561" y="44"/>
                  </a:cubicBezTo>
                  <a:cubicBezTo>
                    <a:pt x="560" y="44"/>
                    <a:pt x="560" y="44"/>
                    <a:pt x="560" y="44"/>
                  </a:cubicBezTo>
                  <a:moveTo>
                    <a:pt x="555" y="44"/>
                  </a:moveTo>
                  <a:cubicBezTo>
                    <a:pt x="555" y="46"/>
                    <a:pt x="555" y="46"/>
                    <a:pt x="555" y="46"/>
                  </a:cubicBezTo>
                  <a:cubicBezTo>
                    <a:pt x="559" y="46"/>
                    <a:pt x="559" y="46"/>
                    <a:pt x="559" y="46"/>
                  </a:cubicBezTo>
                  <a:cubicBezTo>
                    <a:pt x="558" y="44"/>
                    <a:pt x="558" y="44"/>
                    <a:pt x="558" y="44"/>
                  </a:cubicBezTo>
                  <a:cubicBezTo>
                    <a:pt x="555" y="44"/>
                    <a:pt x="555" y="44"/>
                    <a:pt x="555" y="44"/>
                  </a:cubicBezTo>
                  <a:moveTo>
                    <a:pt x="669" y="44"/>
                  </a:moveTo>
                  <a:cubicBezTo>
                    <a:pt x="669" y="44"/>
                    <a:pt x="669" y="44"/>
                    <a:pt x="669" y="44"/>
                  </a:cubicBezTo>
                  <a:cubicBezTo>
                    <a:pt x="671" y="44"/>
                    <a:pt x="671" y="44"/>
                    <a:pt x="671" y="44"/>
                  </a:cubicBezTo>
                  <a:cubicBezTo>
                    <a:pt x="669" y="44"/>
                    <a:pt x="669" y="44"/>
                    <a:pt x="669" y="44"/>
                  </a:cubicBezTo>
                  <a:moveTo>
                    <a:pt x="550" y="44"/>
                  </a:moveTo>
                  <a:cubicBezTo>
                    <a:pt x="550" y="45"/>
                    <a:pt x="550" y="45"/>
                    <a:pt x="550" y="45"/>
                  </a:cubicBezTo>
                  <a:cubicBezTo>
                    <a:pt x="553" y="45"/>
                    <a:pt x="553" y="45"/>
                    <a:pt x="553" y="45"/>
                  </a:cubicBezTo>
                  <a:cubicBezTo>
                    <a:pt x="553" y="44"/>
                    <a:pt x="553" y="44"/>
                    <a:pt x="553" y="44"/>
                  </a:cubicBezTo>
                  <a:cubicBezTo>
                    <a:pt x="550" y="44"/>
                    <a:pt x="550" y="44"/>
                    <a:pt x="550" y="44"/>
                  </a:cubicBezTo>
                  <a:moveTo>
                    <a:pt x="522" y="42"/>
                  </a:moveTo>
                  <a:cubicBezTo>
                    <a:pt x="521" y="44"/>
                    <a:pt x="521" y="44"/>
                    <a:pt x="521" y="44"/>
                  </a:cubicBezTo>
                  <a:cubicBezTo>
                    <a:pt x="531" y="45"/>
                    <a:pt x="531" y="45"/>
                    <a:pt x="531" y="45"/>
                  </a:cubicBezTo>
                  <a:cubicBezTo>
                    <a:pt x="532" y="45"/>
                    <a:pt x="532" y="45"/>
                    <a:pt x="532" y="45"/>
                  </a:cubicBezTo>
                  <a:cubicBezTo>
                    <a:pt x="548" y="45"/>
                    <a:pt x="548" y="45"/>
                    <a:pt x="548" y="45"/>
                  </a:cubicBezTo>
                  <a:cubicBezTo>
                    <a:pt x="548" y="43"/>
                    <a:pt x="548" y="43"/>
                    <a:pt x="548" y="43"/>
                  </a:cubicBezTo>
                  <a:cubicBezTo>
                    <a:pt x="533" y="43"/>
                    <a:pt x="533" y="43"/>
                    <a:pt x="533" y="43"/>
                  </a:cubicBezTo>
                  <a:cubicBezTo>
                    <a:pt x="531" y="43"/>
                    <a:pt x="531" y="43"/>
                    <a:pt x="531" y="43"/>
                  </a:cubicBezTo>
                  <a:cubicBezTo>
                    <a:pt x="522" y="42"/>
                    <a:pt x="522" y="42"/>
                    <a:pt x="522" y="42"/>
                  </a:cubicBezTo>
                  <a:moveTo>
                    <a:pt x="654" y="42"/>
                  </a:moveTo>
                  <a:cubicBezTo>
                    <a:pt x="654" y="44"/>
                    <a:pt x="654" y="44"/>
                    <a:pt x="654" y="44"/>
                  </a:cubicBezTo>
                  <a:cubicBezTo>
                    <a:pt x="663" y="45"/>
                    <a:pt x="663" y="45"/>
                    <a:pt x="663" y="45"/>
                  </a:cubicBezTo>
                  <a:cubicBezTo>
                    <a:pt x="666" y="45"/>
                    <a:pt x="666" y="45"/>
                    <a:pt x="666" y="45"/>
                  </a:cubicBezTo>
                  <a:cubicBezTo>
                    <a:pt x="667" y="44"/>
                    <a:pt x="667" y="44"/>
                    <a:pt x="667" y="44"/>
                  </a:cubicBezTo>
                  <a:cubicBezTo>
                    <a:pt x="654" y="42"/>
                    <a:pt x="654" y="42"/>
                    <a:pt x="654" y="42"/>
                  </a:cubicBezTo>
                  <a:moveTo>
                    <a:pt x="478" y="41"/>
                  </a:moveTo>
                  <a:cubicBezTo>
                    <a:pt x="476" y="42"/>
                    <a:pt x="476" y="42"/>
                    <a:pt x="476" y="42"/>
                  </a:cubicBezTo>
                  <a:cubicBezTo>
                    <a:pt x="516" y="44"/>
                    <a:pt x="516" y="44"/>
                    <a:pt x="516" y="44"/>
                  </a:cubicBezTo>
                  <a:cubicBezTo>
                    <a:pt x="517" y="44"/>
                    <a:pt x="517" y="44"/>
                    <a:pt x="517" y="44"/>
                  </a:cubicBezTo>
                  <a:cubicBezTo>
                    <a:pt x="518" y="44"/>
                    <a:pt x="518" y="44"/>
                    <a:pt x="518" y="44"/>
                  </a:cubicBezTo>
                  <a:cubicBezTo>
                    <a:pt x="520" y="42"/>
                    <a:pt x="520" y="42"/>
                    <a:pt x="520" y="42"/>
                  </a:cubicBezTo>
                  <a:cubicBezTo>
                    <a:pt x="518" y="42"/>
                    <a:pt x="518" y="42"/>
                    <a:pt x="518" y="42"/>
                  </a:cubicBezTo>
                  <a:cubicBezTo>
                    <a:pt x="516" y="42"/>
                    <a:pt x="516" y="42"/>
                    <a:pt x="516" y="42"/>
                  </a:cubicBezTo>
                  <a:cubicBezTo>
                    <a:pt x="478" y="41"/>
                    <a:pt x="478" y="41"/>
                    <a:pt x="478" y="41"/>
                  </a:cubicBezTo>
                  <a:moveTo>
                    <a:pt x="468" y="40"/>
                  </a:moveTo>
                  <a:cubicBezTo>
                    <a:pt x="465" y="42"/>
                    <a:pt x="465" y="42"/>
                    <a:pt x="465" y="42"/>
                  </a:cubicBezTo>
                  <a:cubicBezTo>
                    <a:pt x="473" y="42"/>
                    <a:pt x="473" y="42"/>
                    <a:pt x="473" y="42"/>
                  </a:cubicBezTo>
                  <a:cubicBezTo>
                    <a:pt x="475" y="41"/>
                    <a:pt x="475" y="41"/>
                    <a:pt x="475" y="41"/>
                  </a:cubicBezTo>
                  <a:cubicBezTo>
                    <a:pt x="468" y="40"/>
                    <a:pt x="468" y="40"/>
                    <a:pt x="468" y="40"/>
                  </a:cubicBezTo>
                  <a:moveTo>
                    <a:pt x="445" y="39"/>
                  </a:moveTo>
                  <a:cubicBezTo>
                    <a:pt x="447" y="41"/>
                    <a:pt x="447" y="41"/>
                    <a:pt x="447" y="41"/>
                  </a:cubicBezTo>
                  <a:cubicBezTo>
                    <a:pt x="456" y="42"/>
                    <a:pt x="456" y="42"/>
                    <a:pt x="456" y="42"/>
                  </a:cubicBezTo>
                  <a:cubicBezTo>
                    <a:pt x="458" y="42"/>
                    <a:pt x="458" y="42"/>
                    <a:pt x="458" y="42"/>
                  </a:cubicBezTo>
                  <a:cubicBezTo>
                    <a:pt x="462" y="42"/>
                    <a:pt x="462" y="42"/>
                    <a:pt x="462" y="42"/>
                  </a:cubicBezTo>
                  <a:cubicBezTo>
                    <a:pt x="465" y="40"/>
                    <a:pt x="465" y="40"/>
                    <a:pt x="465" y="40"/>
                  </a:cubicBezTo>
                  <a:cubicBezTo>
                    <a:pt x="458" y="40"/>
                    <a:pt x="458" y="40"/>
                    <a:pt x="458" y="40"/>
                  </a:cubicBezTo>
                  <a:cubicBezTo>
                    <a:pt x="456" y="40"/>
                    <a:pt x="456" y="40"/>
                    <a:pt x="456" y="40"/>
                  </a:cubicBezTo>
                  <a:cubicBezTo>
                    <a:pt x="445" y="39"/>
                    <a:pt x="445" y="39"/>
                    <a:pt x="445" y="39"/>
                  </a:cubicBezTo>
                  <a:moveTo>
                    <a:pt x="617" y="39"/>
                  </a:moveTo>
                  <a:cubicBezTo>
                    <a:pt x="620" y="41"/>
                    <a:pt x="620" y="41"/>
                    <a:pt x="620" y="41"/>
                  </a:cubicBezTo>
                  <a:cubicBezTo>
                    <a:pt x="652" y="44"/>
                    <a:pt x="652" y="44"/>
                    <a:pt x="652" y="44"/>
                  </a:cubicBezTo>
                  <a:cubicBezTo>
                    <a:pt x="652" y="42"/>
                    <a:pt x="652" y="42"/>
                    <a:pt x="652" y="42"/>
                  </a:cubicBezTo>
                  <a:cubicBezTo>
                    <a:pt x="617" y="39"/>
                    <a:pt x="617" y="39"/>
                    <a:pt x="617" y="39"/>
                  </a:cubicBezTo>
                  <a:moveTo>
                    <a:pt x="614" y="39"/>
                  </a:moveTo>
                  <a:cubicBezTo>
                    <a:pt x="612" y="40"/>
                    <a:pt x="612" y="40"/>
                    <a:pt x="612" y="40"/>
                  </a:cubicBezTo>
                  <a:cubicBezTo>
                    <a:pt x="617" y="41"/>
                    <a:pt x="617" y="41"/>
                    <a:pt x="617" y="41"/>
                  </a:cubicBezTo>
                  <a:cubicBezTo>
                    <a:pt x="614" y="39"/>
                    <a:pt x="614" y="39"/>
                    <a:pt x="614" y="39"/>
                  </a:cubicBezTo>
                  <a:moveTo>
                    <a:pt x="415" y="38"/>
                  </a:moveTo>
                  <a:cubicBezTo>
                    <a:pt x="415" y="40"/>
                    <a:pt x="415" y="40"/>
                    <a:pt x="415" y="40"/>
                  </a:cubicBezTo>
                  <a:cubicBezTo>
                    <a:pt x="445" y="41"/>
                    <a:pt x="445" y="41"/>
                    <a:pt x="445" y="41"/>
                  </a:cubicBezTo>
                  <a:cubicBezTo>
                    <a:pt x="443" y="39"/>
                    <a:pt x="443" y="39"/>
                    <a:pt x="443" y="39"/>
                  </a:cubicBezTo>
                  <a:cubicBezTo>
                    <a:pt x="415" y="38"/>
                    <a:pt x="415" y="38"/>
                    <a:pt x="415" y="38"/>
                  </a:cubicBezTo>
                  <a:moveTo>
                    <a:pt x="413" y="38"/>
                  </a:moveTo>
                  <a:cubicBezTo>
                    <a:pt x="413" y="39"/>
                    <a:pt x="413" y="39"/>
                    <a:pt x="413" y="39"/>
                  </a:cubicBezTo>
                  <a:cubicBezTo>
                    <a:pt x="413" y="38"/>
                    <a:pt x="413" y="38"/>
                    <a:pt x="413" y="38"/>
                  </a:cubicBezTo>
                  <a:cubicBezTo>
                    <a:pt x="413" y="38"/>
                    <a:pt x="413" y="38"/>
                    <a:pt x="413" y="38"/>
                  </a:cubicBezTo>
                  <a:moveTo>
                    <a:pt x="408" y="38"/>
                  </a:moveTo>
                  <a:cubicBezTo>
                    <a:pt x="409" y="40"/>
                    <a:pt x="409" y="40"/>
                    <a:pt x="409" y="40"/>
                  </a:cubicBezTo>
                  <a:cubicBezTo>
                    <a:pt x="411" y="40"/>
                    <a:pt x="411" y="40"/>
                    <a:pt x="411" y="40"/>
                  </a:cubicBezTo>
                  <a:cubicBezTo>
                    <a:pt x="411" y="38"/>
                    <a:pt x="411" y="38"/>
                    <a:pt x="411" y="38"/>
                  </a:cubicBezTo>
                  <a:cubicBezTo>
                    <a:pt x="408" y="38"/>
                    <a:pt x="408" y="38"/>
                    <a:pt x="408" y="38"/>
                  </a:cubicBezTo>
                  <a:moveTo>
                    <a:pt x="333" y="35"/>
                  </a:moveTo>
                  <a:cubicBezTo>
                    <a:pt x="333" y="37"/>
                    <a:pt x="333" y="37"/>
                    <a:pt x="333" y="37"/>
                  </a:cubicBezTo>
                  <a:cubicBezTo>
                    <a:pt x="407" y="40"/>
                    <a:pt x="407" y="40"/>
                    <a:pt x="407" y="40"/>
                  </a:cubicBezTo>
                  <a:cubicBezTo>
                    <a:pt x="405" y="38"/>
                    <a:pt x="405" y="38"/>
                    <a:pt x="405" y="38"/>
                  </a:cubicBezTo>
                  <a:cubicBezTo>
                    <a:pt x="333" y="35"/>
                    <a:pt x="333" y="35"/>
                    <a:pt x="333" y="35"/>
                  </a:cubicBezTo>
                  <a:moveTo>
                    <a:pt x="562" y="34"/>
                  </a:moveTo>
                  <a:cubicBezTo>
                    <a:pt x="562" y="36"/>
                    <a:pt x="562" y="36"/>
                    <a:pt x="562" y="36"/>
                  </a:cubicBezTo>
                  <a:cubicBezTo>
                    <a:pt x="595" y="39"/>
                    <a:pt x="595" y="39"/>
                    <a:pt x="595" y="39"/>
                  </a:cubicBezTo>
                  <a:cubicBezTo>
                    <a:pt x="597" y="39"/>
                    <a:pt x="597" y="39"/>
                    <a:pt x="597" y="39"/>
                  </a:cubicBezTo>
                  <a:cubicBezTo>
                    <a:pt x="610" y="40"/>
                    <a:pt x="610" y="40"/>
                    <a:pt x="610" y="40"/>
                  </a:cubicBezTo>
                  <a:cubicBezTo>
                    <a:pt x="612" y="38"/>
                    <a:pt x="612" y="38"/>
                    <a:pt x="612" y="38"/>
                  </a:cubicBezTo>
                  <a:cubicBezTo>
                    <a:pt x="600" y="37"/>
                    <a:pt x="600" y="37"/>
                    <a:pt x="600" y="37"/>
                  </a:cubicBezTo>
                  <a:cubicBezTo>
                    <a:pt x="597" y="37"/>
                    <a:pt x="597" y="37"/>
                    <a:pt x="597" y="37"/>
                  </a:cubicBezTo>
                  <a:cubicBezTo>
                    <a:pt x="562" y="34"/>
                    <a:pt x="562" y="34"/>
                    <a:pt x="562" y="34"/>
                  </a:cubicBezTo>
                  <a:moveTo>
                    <a:pt x="556" y="33"/>
                  </a:moveTo>
                  <a:cubicBezTo>
                    <a:pt x="555" y="34"/>
                    <a:pt x="555" y="34"/>
                    <a:pt x="555" y="34"/>
                  </a:cubicBezTo>
                  <a:cubicBezTo>
                    <a:pt x="556" y="35"/>
                    <a:pt x="556" y="35"/>
                    <a:pt x="556" y="35"/>
                  </a:cubicBezTo>
                  <a:cubicBezTo>
                    <a:pt x="561" y="36"/>
                    <a:pt x="561" y="36"/>
                    <a:pt x="561" y="36"/>
                  </a:cubicBezTo>
                  <a:cubicBezTo>
                    <a:pt x="560" y="34"/>
                    <a:pt x="560" y="34"/>
                    <a:pt x="560" y="34"/>
                  </a:cubicBezTo>
                  <a:cubicBezTo>
                    <a:pt x="556" y="33"/>
                    <a:pt x="556" y="33"/>
                    <a:pt x="556" y="33"/>
                  </a:cubicBezTo>
                  <a:moveTo>
                    <a:pt x="292" y="33"/>
                  </a:moveTo>
                  <a:cubicBezTo>
                    <a:pt x="292" y="35"/>
                    <a:pt x="292" y="35"/>
                    <a:pt x="292" y="35"/>
                  </a:cubicBezTo>
                  <a:cubicBezTo>
                    <a:pt x="331" y="37"/>
                    <a:pt x="331" y="37"/>
                    <a:pt x="331" y="37"/>
                  </a:cubicBezTo>
                  <a:cubicBezTo>
                    <a:pt x="331" y="35"/>
                    <a:pt x="331" y="35"/>
                    <a:pt x="331" y="35"/>
                  </a:cubicBezTo>
                  <a:cubicBezTo>
                    <a:pt x="292" y="33"/>
                    <a:pt x="292" y="33"/>
                    <a:pt x="292" y="33"/>
                  </a:cubicBezTo>
                  <a:moveTo>
                    <a:pt x="531" y="31"/>
                  </a:moveTo>
                  <a:cubicBezTo>
                    <a:pt x="530" y="33"/>
                    <a:pt x="530" y="33"/>
                    <a:pt x="530" y="33"/>
                  </a:cubicBezTo>
                  <a:cubicBezTo>
                    <a:pt x="536" y="33"/>
                    <a:pt x="536" y="33"/>
                    <a:pt x="536" y="33"/>
                  </a:cubicBezTo>
                  <a:cubicBezTo>
                    <a:pt x="538" y="34"/>
                    <a:pt x="538" y="34"/>
                    <a:pt x="538" y="34"/>
                  </a:cubicBezTo>
                  <a:cubicBezTo>
                    <a:pt x="553" y="35"/>
                    <a:pt x="553" y="35"/>
                    <a:pt x="553" y="35"/>
                  </a:cubicBezTo>
                  <a:cubicBezTo>
                    <a:pt x="553" y="34"/>
                    <a:pt x="553" y="34"/>
                    <a:pt x="553" y="34"/>
                  </a:cubicBezTo>
                  <a:cubicBezTo>
                    <a:pt x="553" y="33"/>
                    <a:pt x="553" y="33"/>
                    <a:pt x="553" y="33"/>
                  </a:cubicBezTo>
                  <a:cubicBezTo>
                    <a:pt x="539" y="32"/>
                    <a:pt x="539" y="32"/>
                    <a:pt x="539" y="32"/>
                  </a:cubicBezTo>
                  <a:cubicBezTo>
                    <a:pt x="537" y="32"/>
                    <a:pt x="537" y="32"/>
                    <a:pt x="537" y="32"/>
                  </a:cubicBezTo>
                  <a:cubicBezTo>
                    <a:pt x="531" y="31"/>
                    <a:pt x="531" y="31"/>
                    <a:pt x="531" y="31"/>
                  </a:cubicBezTo>
                  <a:moveTo>
                    <a:pt x="189" y="29"/>
                  </a:moveTo>
                  <a:cubicBezTo>
                    <a:pt x="189" y="30"/>
                    <a:pt x="189" y="30"/>
                    <a:pt x="189" y="31"/>
                  </a:cubicBezTo>
                  <a:cubicBezTo>
                    <a:pt x="290" y="35"/>
                    <a:pt x="290" y="35"/>
                    <a:pt x="290" y="35"/>
                  </a:cubicBezTo>
                  <a:cubicBezTo>
                    <a:pt x="290" y="33"/>
                    <a:pt x="290" y="33"/>
                    <a:pt x="290" y="33"/>
                  </a:cubicBezTo>
                  <a:cubicBezTo>
                    <a:pt x="189" y="29"/>
                    <a:pt x="189" y="29"/>
                    <a:pt x="189" y="29"/>
                  </a:cubicBezTo>
                  <a:moveTo>
                    <a:pt x="488" y="27"/>
                  </a:moveTo>
                  <a:cubicBezTo>
                    <a:pt x="487" y="28"/>
                    <a:pt x="487" y="28"/>
                    <a:pt x="487" y="28"/>
                  </a:cubicBezTo>
                  <a:cubicBezTo>
                    <a:pt x="491" y="29"/>
                    <a:pt x="491" y="29"/>
                    <a:pt x="491" y="29"/>
                  </a:cubicBezTo>
                  <a:cubicBezTo>
                    <a:pt x="495" y="30"/>
                    <a:pt x="495" y="30"/>
                    <a:pt x="495" y="30"/>
                  </a:cubicBezTo>
                  <a:cubicBezTo>
                    <a:pt x="495" y="30"/>
                    <a:pt x="495" y="30"/>
                    <a:pt x="495" y="30"/>
                  </a:cubicBezTo>
                  <a:cubicBezTo>
                    <a:pt x="516" y="32"/>
                    <a:pt x="516" y="32"/>
                    <a:pt x="516" y="32"/>
                  </a:cubicBezTo>
                  <a:cubicBezTo>
                    <a:pt x="518" y="32"/>
                    <a:pt x="518" y="32"/>
                    <a:pt x="518" y="32"/>
                  </a:cubicBezTo>
                  <a:cubicBezTo>
                    <a:pt x="528" y="33"/>
                    <a:pt x="528" y="33"/>
                    <a:pt x="528" y="33"/>
                  </a:cubicBezTo>
                  <a:cubicBezTo>
                    <a:pt x="529" y="31"/>
                    <a:pt x="529" y="31"/>
                    <a:pt x="529" y="31"/>
                  </a:cubicBezTo>
                  <a:cubicBezTo>
                    <a:pt x="518" y="30"/>
                    <a:pt x="518" y="30"/>
                    <a:pt x="518" y="30"/>
                  </a:cubicBezTo>
                  <a:cubicBezTo>
                    <a:pt x="516" y="30"/>
                    <a:pt x="516" y="30"/>
                    <a:pt x="516" y="30"/>
                  </a:cubicBezTo>
                  <a:cubicBezTo>
                    <a:pt x="488" y="27"/>
                    <a:pt x="488" y="27"/>
                    <a:pt x="488" y="27"/>
                  </a:cubicBezTo>
                  <a:moveTo>
                    <a:pt x="482" y="27"/>
                  </a:moveTo>
                  <a:cubicBezTo>
                    <a:pt x="484" y="27"/>
                    <a:pt x="484" y="27"/>
                    <a:pt x="484" y="27"/>
                  </a:cubicBezTo>
                  <a:cubicBezTo>
                    <a:pt x="485" y="27"/>
                    <a:pt x="485" y="27"/>
                    <a:pt x="485" y="27"/>
                  </a:cubicBezTo>
                  <a:cubicBezTo>
                    <a:pt x="482" y="27"/>
                    <a:pt x="482" y="27"/>
                    <a:pt x="482" y="27"/>
                  </a:cubicBezTo>
                  <a:moveTo>
                    <a:pt x="428" y="22"/>
                  </a:moveTo>
                  <a:cubicBezTo>
                    <a:pt x="429" y="23"/>
                    <a:pt x="429" y="23"/>
                    <a:pt x="429" y="23"/>
                  </a:cubicBezTo>
                  <a:cubicBezTo>
                    <a:pt x="430" y="24"/>
                    <a:pt x="430" y="24"/>
                    <a:pt x="430" y="24"/>
                  </a:cubicBezTo>
                  <a:cubicBezTo>
                    <a:pt x="453" y="26"/>
                    <a:pt x="453" y="26"/>
                    <a:pt x="453" y="26"/>
                  </a:cubicBezTo>
                  <a:cubicBezTo>
                    <a:pt x="455" y="26"/>
                    <a:pt x="455" y="26"/>
                    <a:pt x="455" y="26"/>
                  </a:cubicBezTo>
                  <a:cubicBezTo>
                    <a:pt x="482" y="29"/>
                    <a:pt x="482" y="29"/>
                    <a:pt x="482" y="29"/>
                  </a:cubicBezTo>
                  <a:cubicBezTo>
                    <a:pt x="469" y="26"/>
                    <a:pt x="469" y="26"/>
                    <a:pt x="469" y="26"/>
                  </a:cubicBezTo>
                  <a:cubicBezTo>
                    <a:pt x="455" y="24"/>
                    <a:pt x="455" y="24"/>
                    <a:pt x="455" y="24"/>
                  </a:cubicBezTo>
                  <a:cubicBezTo>
                    <a:pt x="453" y="24"/>
                    <a:pt x="453" y="24"/>
                    <a:pt x="453" y="24"/>
                  </a:cubicBezTo>
                  <a:cubicBezTo>
                    <a:pt x="428" y="22"/>
                    <a:pt x="428" y="22"/>
                    <a:pt x="428" y="22"/>
                  </a:cubicBezTo>
                  <a:moveTo>
                    <a:pt x="1" y="21"/>
                  </a:moveTo>
                  <a:cubicBezTo>
                    <a:pt x="1" y="21"/>
                    <a:pt x="1" y="21"/>
                    <a:pt x="1" y="21"/>
                  </a:cubicBezTo>
                  <a:cubicBezTo>
                    <a:pt x="1" y="22"/>
                    <a:pt x="1" y="23"/>
                    <a:pt x="0" y="23"/>
                  </a:cubicBezTo>
                  <a:cubicBezTo>
                    <a:pt x="159" y="30"/>
                    <a:pt x="159" y="30"/>
                    <a:pt x="159" y="30"/>
                  </a:cubicBezTo>
                  <a:cubicBezTo>
                    <a:pt x="159" y="29"/>
                    <a:pt x="159" y="28"/>
                    <a:pt x="159" y="28"/>
                  </a:cubicBezTo>
                  <a:cubicBezTo>
                    <a:pt x="1" y="21"/>
                    <a:pt x="1" y="21"/>
                    <a:pt x="1" y="21"/>
                  </a:cubicBezTo>
                  <a:moveTo>
                    <a:pt x="409" y="20"/>
                  </a:moveTo>
                  <a:cubicBezTo>
                    <a:pt x="410" y="22"/>
                    <a:pt x="410" y="22"/>
                    <a:pt x="410" y="22"/>
                  </a:cubicBezTo>
                  <a:cubicBezTo>
                    <a:pt x="426" y="23"/>
                    <a:pt x="426" y="23"/>
                    <a:pt x="426" y="23"/>
                  </a:cubicBezTo>
                  <a:cubicBezTo>
                    <a:pt x="426" y="23"/>
                    <a:pt x="426" y="23"/>
                    <a:pt x="426" y="23"/>
                  </a:cubicBezTo>
                  <a:cubicBezTo>
                    <a:pt x="428" y="22"/>
                    <a:pt x="428" y="22"/>
                    <a:pt x="428" y="22"/>
                  </a:cubicBezTo>
                  <a:cubicBezTo>
                    <a:pt x="409" y="20"/>
                    <a:pt x="409" y="20"/>
                    <a:pt x="409" y="20"/>
                  </a:cubicBezTo>
                  <a:moveTo>
                    <a:pt x="391" y="19"/>
                  </a:moveTo>
                  <a:cubicBezTo>
                    <a:pt x="393" y="21"/>
                    <a:pt x="393" y="21"/>
                    <a:pt x="393" y="21"/>
                  </a:cubicBezTo>
                  <a:cubicBezTo>
                    <a:pt x="408" y="22"/>
                    <a:pt x="408" y="22"/>
                    <a:pt x="408" y="22"/>
                  </a:cubicBezTo>
                  <a:cubicBezTo>
                    <a:pt x="407" y="20"/>
                    <a:pt x="407" y="20"/>
                    <a:pt x="407" y="20"/>
                  </a:cubicBezTo>
                  <a:cubicBezTo>
                    <a:pt x="391" y="19"/>
                    <a:pt x="391" y="19"/>
                    <a:pt x="391" y="19"/>
                  </a:cubicBezTo>
                  <a:moveTo>
                    <a:pt x="333" y="13"/>
                  </a:moveTo>
                  <a:cubicBezTo>
                    <a:pt x="333" y="15"/>
                    <a:pt x="333" y="15"/>
                    <a:pt x="333" y="15"/>
                  </a:cubicBezTo>
                  <a:cubicBezTo>
                    <a:pt x="390" y="20"/>
                    <a:pt x="390" y="20"/>
                    <a:pt x="390" y="20"/>
                  </a:cubicBezTo>
                  <a:cubicBezTo>
                    <a:pt x="389" y="18"/>
                    <a:pt x="389" y="18"/>
                    <a:pt x="389" y="18"/>
                  </a:cubicBezTo>
                  <a:cubicBezTo>
                    <a:pt x="333" y="13"/>
                    <a:pt x="333" y="13"/>
                    <a:pt x="333" y="13"/>
                  </a:cubicBezTo>
                  <a:moveTo>
                    <a:pt x="292" y="10"/>
                  </a:moveTo>
                  <a:cubicBezTo>
                    <a:pt x="292" y="11"/>
                    <a:pt x="292" y="11"/>
                    <a:pt x="292" y="11"/>
                  </a:cubicBezTo>
                  <a:cubicBezTo>
                    <a:pt x="331" y="15"/>
                    <a:pt x="331" y="15"/>
                    <a:pt x="331" y="15"/>
                  </a:cubicBezTo>
                  <a:cubicBezTo>
                    <a:pt x="331" y="13"/>
                    <a:pt x="331" y="13"/>
                    <a:pt x="331" y="13"/>
                  </a:cubicBezTo>
                  <a:cubicBezTo>
                    <a:pt x="292" y="10"/>
                    <a:pt x="292" y="10"/>
                    <a:pt x="292" y="10"/>
                  </a:cubicBezTo>
                  <a:moveTo>
                    <a:pt x="176" y="2"/>
                  </a:moveTo>
                  <a:cubicBezTo>
                    <a:pt x="0" y="17"/>
                    <a:pt x="0" y="17"/>
                    <a:pt x="0" y="17"/>
                  </a:cubicBezTo>
                  <a:cubicBezTo>
                    <a:pt x="0" y="18"/>
                    <a:pt x="0" y="19"/>
                    <a:pt x="0" y="19"/>
                  </a:cubicBezTo>
                  <a:cubicBezTo>
                    <a:pt x="176" y="4"/>
                    <a:pt x="176" y="4"/>
                    <a:pt x="176" y="4"/>
                  </a:cubicBezTo>
                  <a:cubicBezTo>
                    <a:pt x="176" y="2"/>
                    <a:pt x="176" y="2"/>
                    <a:pt x="176" y="2"/>
                  </a:cubicBezTo>
                  <a:moveTo>
                    <a:pt x="192" y="0"/>
                  </a:moveTo>
                  <a:cubicBezTo>
                    <a:pt x="192" y="1"/>
                    <a:pt x="192" y="1"/>
                    <a:pt x="192" y="1"/>
                  </a:cubicBezTo>
                  <a:cubicBezTo>
                    <a:pt x="177" y="2"/>
                    <a:pt x="177" y="2"/>
                    <a:pt x="177" y="2"/>
                  </a:cubicBezTo>
                  <a:cubicBezTo>
                    <a:pt x="177" y="4"/>
                    <a:pt x="177" y="4"/>
                    <a:pt x="177" y="4"/>
                  </a:cubicBezTo>
                  <a:cubicBezTo>
                    <a:pt x="192" y="2"/>
                    <a:pt x="192" y="2"/>
                    <a:pt x="192" y="2"/>
                  </a:cubicBezTo>
                  <a:cubicBezTo>
                    <a:pt x="290" y="11"/>
                    <a:pt x="290" y="11"/>
                    <a:pt x="290" y="11"/>
                  </a:cubicBezTo>
                  <a:cubicBezTo>
                    <a:pt x="290" y="9"/>
                    <a:pt x="290" y="9"/>
                    <a:pt x="290" y="9"/>
                  </a:cubicBezTo>
                  <a:cubicBezTo>
                    <a:pt x="192" y="1"/>
                    <a:pt x="192" y="1"/>
                    <a:pt x="192" y="1"/>
                  </a:cubicBezTo>
                  <a:cubicBezTo>
                    <a:pt x="192" y="0"/>
                    <a:pt x="192" y="0"/>
                    <a:pt x="19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5" name="Freeform 45"/>
            <p:cNvSpPr>
              <a:spLocks noEditPoints="1"/>
            </p:cNvSpPr>
            <p:nvPr/>
          </p:nvSpPr>
          <p:spPr bwMode="auto">
            <a:xfrm>
              <a:off x="7905018" y="3395936"/>
              <a:ext cx="644067" cy="427752"/>
            </a:xfrm>
            <a:custGeom>
              <a:avLst/>
              <a:gdLst>
                <a:gd name="T0" fmla="*/ 256 w 360"/>
                <a:gd name="T1" fmla="*/ 251 h 263"/>
                <a:gd name="T2" fmla="*/ 289 w 360"/>
                <a:gd name="T3" fmla="*/ 251 h 263"/>
                <a:gd name="T4" fmla="*/ 296 w 360"/>
                <a:gd name="T5" fmla="*/ 216 h 263"/>
                <a:gd name="T6" fmla="*/ 346 w 360"/>
                <a:gd name="T7" fmla="*/ 256 h 263"/>
                <a:gd name="T8" fmla="*/ 294 w 360"/>
                <a:gd name="T9" fmla="*/ 256 h 263"/>
                <a:gd name="T10" fmla="*/ 360 w 360"/>
                <a:gd name="T11" fmla="*/ 263 h 263"/>
                <a:gd name="T12" fmla="*/ 296 w 360"/>
                <a:gd name="T13" fmla="*/ 216 h 263"/>
                <a:gd name="T14" fmla="*/ 289 w 360"/>
                <a:gd name="T15" fmla="*/ 216 h 263"/>
                <a:gd name="T16" fmla="*/ 291 w 360"/>
                <a:gd name="T17" fmla="*/ 213 h 263"/>
                <a:gd name="T18" fmla="*/ 85 w 360"/>
                <a:gd name="T19" fmla="*/ 187 h 263"/>
                <a:gd name="T20" fmla="*/ 88 w 360"/>
                <a:gd name="T21" fmla="*/ 204 h 263"/>
                <a:gd name="T22" fmla="*/ 99 w 360"/>
                <a:gd name="T23" fmla="*/ 235 h 263"/>
                <a:gd name="T24" fmla="*/ 251 w 360"/>
                <a:gd name="T25" fmla="*/ 251 h 263"/>
                <a:gd name="T26" fmla="*/ 102 w 360"/>
                <a:gd name="T27" fmla="*/ 230 h 263"/>
                <a:gd name="T28" fmla="*/ 88 w 360"/>
                <a:gd name="T29" fmla="*/ 197 h 263"/>
                <a:gd name="T30" fmla="*/ 251 w 360"/>
                <a:gd name="T31" fmla="*/ 182 h 263"/>
                <a:gd name="T32" fmla="*/ 284 w 360"/>
                <a:gd name="T33" fmla="*/ 213 h 263"/>
                <a:gd name="T34" fmla="*/ 251 w 360"/>
                <a:gd name="T35" fmla="*/ 182 h 263"/>
                <a:gd name="T36" fmla="*/ 204 w 360"/>
                <a:gd name="T37" fmla="*/ 154 h 263"/>
                <a:gd name="T38" fmla="*/ 230 w 360"/>
                <a:gd name="T39" fmla="*/ 173 h 263"/>
                <a:gd name="T40" fmla="*/ 241 w 360"/>
                <a:gd name="T41" fmla="*/ 180 h 263"/>
                <a:gd name="T42" fmla="*/ 241 w 360"/>
                <a:gd name="T43" fmla="*/ 178 h 263"/>
                <a:gd name="T44" fmla="*/ 218 w 360"/>
                <a:gd name="T45" fmla="*/ 159 h 263"/>
                <a:gd name="T46" fmla="*/ 206 w 360"/>
                <a:gd name="T47" fmla="*/ 149 h 263"/>
                <a:gd name="T48" fmla="*/ 64 w 360"/>
                <a:gd name="T49" fmla="*/ 144 h 263"/>
                <a:gd name="T50" fmla="*/ 71 w 360"/>
                <a:gd name="T51" fmla="*/ 166 h 263"/>
                <a:gd name="T52" fmla="*/ 80 w 360"/>
                <a:gd name="T53" fmla="*/ 190 h 263"/>
                <a:gd name="T54" fmla="*/ 78 w 360"/>
                <a:gd name="T55" fmla="*/ 171 h 263"/>
                <a:gd name="T56" fmla="*/ 66 w 360"/>
                <a:gd name="T57" fmla="*/ 144 h 263"/>
                <a:gd name="T58" fmla="*/ 45 w 360"/>
                <a:gd name="T59" fmla="*/ 92 h 263"/>
                <a:gd name="T60" fmla="*/ 43 w 360"/>
                <a:gd name="T61" fmla="*/ 99 h 263"/>
                <a:gd name="T62" fmla="*/ 59 w 360"/>
                <a:gd name="T63" fmla="*/ 140 h 263"/>
                <a:gd name="T64" fmla="*/ 47 w 360"/>
                <a:gd name="T65" fmla="*/ 99 h 263"/>
                <a:gd name="T66" fmla="*/ 45 w 360"/>
                <a:gd name="T67" fmla="*/ 92 h 263"/>
                <a:gd name="T68" fmla="*/ 99 w 360"/>
                <a:gd name="T69" fmla="*/ 78 h 263"/>
                <a:gd name="T70" fmla="*/ 185 w 360"/>
                <a:gd name="T71" fmla="*/ 140 h 263"/>
                <a:gd name="T72" fmla="*/ 204 w 360"/>
                <a:gd name="T73" fmla="*/ 147 h 263"/>
                <a:gd name="T74" fmla="*/ 185 w 360"/>
                <a:gd name="T75" fmla="*/ 135 h 263"/>
                <a:gd name="T76" fmla="*/ 107 w 360"/>
                <a:gd name="T77" fmla="*/ 78 h 263"/>
                <a:gd name="T78" fmla="*/ 76 w 360"/>
                <a:gd name="T79" fmla="*/ 54 h 263"/>
                <a:gd name="T80" fmla="*/ 73 w 360"/>
                <a:gd name="T81" fmla="*/ 59 h 263"/>
                <a:gd name="T82" fmla="*/ 97 w 360"/>
                <a:gd name="T83" fmla="*/ 71 h 263"/>
                <a:gd name="T84" fmla="*/ 24 w 360"/>
                <a:gd name="T85" fmla="*/ 47 h 263"/>
                <a:gd name="T86" fmla="*/ 38 w 360"/>
                <a:gd name="T87" fmla="*/ 92 h 263"/>
                <a:gd name="T88" fmla="*/ 26 w 360"/>
                <a:gd name="T89" fmla="*/ 47 h 263"/>
                <a:gd name="T90" fmla="*/ 64 w 360"/>
                <a:gd name="T91" fmla="*/ 45 h 263"/>
                <a:gd name="T92" fmla="*/ 66 w 360"/>
                <a:gd name="T93" fmla="*/ 52 h 263"/>
                <a:gd name="T94" fmla="*/ 69 w 360"/>
                <a:gd name="T95" fmla="*/ 54 h 263"/>
                <a:gd name="T96" fmla="*/ 69 w 360"/>
                <a:gd name="T97" fmla="*/ 49 h 263"/>
                <a:gd name="T98" fmla="*/ 64 w 360"/>
                <a:gd name="T99" fmla="*/ 45 h 263"/>
                <a:gd name="T100" fmla="*/ 43 w 360"/>
                <a:gd name="T101" fmla="*/ 35 h 263"/>
                <a:gd name="T102" fmla="*/ 59 w 360"/>
                <a:gd name="T103" fmla="*/ 47 h 263"/>
                <a:gd name="T104" fmla="*/ 45 w 360"/>
                <a:gd name="T105" fmla="*/ 33 h 263"/>
                <a:gd name="T106" fmla="*/ 0 w 360"/>
                <a:gd name="T107" fmla="*/ 2 h 263"/>
                <a:gd name="T108" fmla="*/ 19 w 360"/>
                <a:gd name="T109" fmla="*/ 42 h 263"/>
                <a:gd name="T110" fmla="*/ 24 w 360"/>
                <a:gd name="T111" fmla="*/ 42 h 263"/>
                <a:gd name="T112" fmla="*/ 38 w 360"/>
                <a:gd name="T113" fmla="*/ 33 h 263"/>
                <a:gd name="T114" fmla="*/ 12 w 360"/>
                <a:gd name="T115" fmla="*/ 7 h 263"/>
                <a:gd name="T116" fmla="*/ 0 w 360"/>
                <a:gd name="T117"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0" h="263">
                  <a:moveTo>
                    <a:pt x="258" y="247"/>
                  </a:moveTo>
                  <a:lnTo>
                    <a:pt x="256" y="251"/>
                  </a:lnTo>
                  <a:lnTo>
                    <a:pt x="289" y="256"/>
                  </a:lnTo>
                  <a:lnTo>
                    <a:pt x="289" y="251"/>
                  </a:lnTo>
                  <a:lnTo>
                    <a:pt x="258" y="247"/>
                  </a:lnTo>
                  <a:close/>
                  <a:moveTo>
                    <a:pt x="296" y="216"/>
                  </a:moveTo>
                  <a:lnTo>
                    <a:pt x="296" y="220"/>
                  </a:lnTo>
                  <a:lnTo>
                    <a:pt x="346" y="256"/>
                  </a:lnTo>
                  <a:lnTo>
                    <a:pt x="294" y="251"/>
                  </a:lnTo>
                  <a:lnTo>
                    <a:pt x="294" y="256"/>
                  </a:lnTo>
                  <a:lnTo>
                    <a:pt x="343" y="261"/>
                  </a:lnTo>
                  <a:lnTo>
                    <a:pt x="360" y="263"/>
                  </a:lnTo>
                  <a:lnTo>
                    <a:pt x="348" y="254"/>
                  </a:lnTo>
                  <a:lnTo>
                    <a:pt x="296" y="216"/>
                  </a:lnTo>
                  <a:close/>
                  <a:moveTo>
                    <a:pt x="291" y="213"/>
                  </a:moveTo>
                  <a:lnTo>
                    <a:pt x="289" y="216"/>
                  </a:lnTo>
                  <a:lnTo>
                    <a:pt x="291" y="218"/>
                  </a:lnTo>
                  <a:lnTo>
                    <a:pt x="291" y="213"/>
                  </a:lnTo>
                  <a:lnTo>
                    <a:pt x="291" y="213"/>
                  </a:lnTo>
                  <a:close/>
                  <a:moveTo>
                    <a:pt x="85" y="187"/>
                  </a:moveTo>
                  <a:lnTo>
                    <a:pt x="85" y="201"/>
                  </a:lnTo>
                  <a:lnTo>
                    <a:pt x="88" y="204"/>
                  </a:lnTo>
                  <a:lnTo>
                    <a:pt x="99" y="232"/>
                  </a:lnTo>
                  <a:lnTo>
                    <a:pt x="99" y="235"/>
                  </a:lnTo>
                  <a:lnTo>
                    <a:pt x="102" y="235"/>
                  </a:lnTo>
                  <a:lnTo>
                    <a:pt x="251" y="251"/>
                  </a:lnTo>
                  <a:lnTo>
                    <a:pt x="253" y="247"/>
                  </a:lnTo>
                  <a:lnTo>
                    <a:pt x="102" y="230"/>
                  </a:lnTo>
                  <a:lnTo>
                    <a:pt x="90" y="201"/>
                  </a:lnTo>
                  <a:lnTo>
                    <a:pt x="88" y="197"/>
                  </a:lnTo>
                  <a:lnTo>
                    <a:pt x="85" y="187"/>
                  </a:lnTo>
                  <a:close/>
                  <a:moveTo>
                    <a:pt x="251" y="182"/>
                  </a:moveTo>
                  <a:lnTo>
                    <a:pt x="246" y="185"/>
                  </a:lnTo>
                  <a:lnTo>
                    <a:pt x="284" y="213"/>
                  </a:lnTo>
                  <a:lnTo>
                    <a:pt x="289" y="211"/>
                  </a:lnTo>
                  <a:lnTo>
                    <a:pt x="251" y="182"/>
                  </a:lnTo>
                  <a:close/>
                  <a:moveTo>
                    <a:pt x="206" y="149"/>
                  </a:moveTo>
                  <a:lnTo>
                    <a:pt x="204" y="154"/>
                  </a:lnTo>
                  <a:lnTo>
                    <a:pt x="211" y="159"/>
                  </a:lnTo>
                  <a:lnTo>
                    <a:pt x="230" y="173"/>
                  </a:lnTo>
                  <a:lnTo>
                    <a:pt x="234" y="175"/>
                  </a:lnTo>
                  <a:lnTo>
                    <a:pt x="241" y="180"/>
                  </a:lnTo>
                  <a:lnTo>
                    <a:pt x="246" y="180"/>
                  </a:lnTo>
                  <a:lnTo>
                    <a:pt x="241" y="178"/>
                  </a:lnTo>
                  <a:lnTo>
                    <a:pt x="237" y="173"/>
                  </a:lnTo>
                  <a:lnTo>
                    <a:pt x="218" y="159"/>
                  </a:lnTo>
                  <a:lnTo>
                    <a:pt x="211" y="154"/>
                  </a:lnTo>
                  <a:lnTo>
                    <a:pt x="206" y="149"/>
                  </a:lnTo>
                  <a:close/>
                  <a:moveTo>
                    <a:pt x="64" y="142"/>
                  </a:moveTo>
                  <a:lnTo>
                    <a:pt x="64" y="144"/>
                  </a:lnTo>
                  <a:lnTo>
                    <a:pt x="64" y="149"/>
                  </a:lnTo>
                  <a:lnTo>
                    <a:pt x="71" y="166"/>
                  </a:lnTo>
                  <a:lnTo>
                    <a:pt x="73" y="171"/>
                  </a:lnTo>
                  <a:lnTo>
                    <a:pt x="80" y="190"/>
                  </a:lnTo>
                  <a:lnTo>
                    <a:pt x="80" y="175"/>
                  </a:lnTo>
                  <a:lnTo>
                    <a:pt x="78" y="171"/>
                  </a:lnTo>
                  <a:lnTo>
                    <a:pt x="76" y="166"/>
                  </a:lnTo>
                  <a:lnTo>
                    <a:pt x="66" y="144"/>
                  </a:lnTo>
                  <a:lnTo>
                    <a:pt x="64" y="142"/>
                  </a:lnTo>
                  <a:close/>
                  <a:moveTo>
                    <a:pt x="45" y="92"/>
                  </a:moveTo>
                  <a:lnTo>
                    <a:pt x="40" y="95"/>
                  </a:lnTo>
                  <a:lnTo>
                    <a:pt x="43" y="99"/>
                  </a:lnTo>
                  <a:lnTo>
                    <a:pt x="45" y="104"/>
                  </a:lnTo>
                  <a:lnTo>
                    <a:pt x="59" y="140"/>
                  </a:lnTo>
                  <a:lnTo>
                    <a:pt x="59" y="128"/>
                  </a:lnTo>
                  <a:lnTo>
                    <a:pt x="47" y="99"/>
                  </a:lnTo>
                  <a:lnTo>
                    <a:pt x="45" y="92"/>
                  </a:lnTo>
                  <a:lnTo>
                    <a:pt x="45" y="92"/>
                  </a:lnTo>
                  <a:close/>
                  <a:moveTo>
                    <a:pt x="102" y="73"/>
                  </a:moveTo>
                  <a:lnTo>
                    <a:pt x="99" y="78"/>
                  </a:lnTo>
                  <a:lnTo>
                    <a:pt x="182" y="137"/>
                  </a:lnTo>
                  <a:lnTo>
                    <a:pt x="185" y="140"/>
                  </a:lnTo>
                  <a:lnTo>
                    <a:pt x="199" y="152"/>
                  </a:lnTo>
                  <a:lnTo>
                    <a:pt x="204" y="147"/>
                  </a:lnTo>
                  <a:lnTo>
                    <a:pt x="189" y="137"/>
                  </a:lnTo>
                  <a:lnTo>
                    <a:pt x="185" y="135"/>
                  </a:lnTo>
                  <a:lnTo>
                    <a:pt x="109" y="80"/>
                  </a:lnTo>
                  <a:lnTo>
                    <a:pt x="107" y="78"/>
                  </a:lnTo>
                  <a:lnTo>
                    <a:pt x="102" y="73"/>
                  </a:lnTo>
                  <a:close/>
                  <a:moveTo>
                    <a:pt x="76" y="54"/>
                  </a:moveTo>
                  <a:lnTo>
                    <a:pt x="73" y="57"/>
                  </a:lnTo>
                  <a:lnTo>
                    <a:pt x="73" y="59"/>
                  </a:lnTo>
                  <a:lnTo>
                    <a:pt x="95" y="73"/>
                  </a:lnTo>
                  <a:lnTo>
                    <a:pt x="97" y="71"/>
                  </a:lnTo>
                  <a:lnTo>
                    <a:pt x="76" y="54"/>
                  </a:lnTo>
                  <a:close/>
                  <a:moveTo>
                    <a:pt x="24" y="47"/>
                  </a:moveTo>
                  <a:lnTo>
                    <a:pt x="21" y="49"/>
                  </a:lnTo>
                  <a:lnTo>
                    <a:pt x="38" y="92"/>
                  </a:lnTo>
                  <a:lnTo>
                    <a:pt x="43" y="87"/>
                  </a:lnTo>
                  <a:lnTo>
                    <a:pt x="26" y="47"/>
                  </a:lnTo>
                  <a:lnTo>
                    <a:pt x="24" y="47"/>
                  </a:lnTo>
                  <a:close/>
                  <a:moveTo>
                    <a:pt x="64" y="45"/>
                  </a:moveTo>
                  <a:lnTo>
                    <a:pt x="64" y="52"/>
                  </a:lnTo>
                  <a:lnTo>
                    <a:pt x="66" y="52"/>
                  </a:lnTo>
                  <a:lnTo>
                    <a:pt x="69" y="54"/>
                  </a:lnTo>
                  <a:lnTo>
                    <a:pt x="69" y="54"/>
                  </a:lnTo>
                  <a:lnTo>
                    <a:pt x="69" y="49"/>
                  </a:lnTo>
                  <a:lnTo>
                    <a:pt x="69" y="49"/>
                  </a:lnTo>
                  <a:lnTo>
                    <a:pt x="66" y="47"/>
                  </a:lnTo>
                  <a:lnTo>
                    <a:pt x="64" y="45"/>
                  </a:lnTo>
                  <a:close/>
                  <a:moveTo>
                    <a:pt x="45" y="33"/>
                  </a:moveTo>
                  <a:lnTo>
                    <a:pt x="43" y="35"/>
                  </a:lnTo>
                  <a:lnTo>
                    <a:pt x="54" y="42"/>
                  </a:lnTo>
                  <a:lnTo>
                    <a:pt x="59" y="47"/>
                  </a:lnTo>
                  <a:lnTo>
                    <a:pt x="59" y="42"/>
                  </a:lnTo>
                  <a:lnTo>
                    <a:pt x="45" y="33"/>
                  </a:lnTo>
                  <a:close/>
                  <a:moveTo>
                    <a:pt x="0" y="0"/>
                  </a:moveTo>
                  <a:lnTo>
                    <a:pt x="0" y="2"/>
                  </a:lnTo>
                  <a:lnTo>
                    <a:pt x="5" y="14"/>
                  </a:lnTo>
                  <a:lnTo>
                    <a:pt x="19" y="42"/>
                  </a:lnTo>
                  <a:lnTo>
                    <a:pt x="19" y="45"/>
                  </a:lnTo>
                  <a:lnTo>
                    <a:pt x="24" y="42"/>
                  </a:lnTo>
                  <a:lnTo>
                    <a:pt x="9" y="11"/>
                  </a:lnTo>
                  <a:lnTo>
                    <a:pt x="38" y="33"/>
                  </a:lnTo>
                  <a:lnTo>
                    <a:pt x="43" y="30"/>
                  </a:lnTo>
                  <a:lnTo>
                    <a:pt x="12" y="7"/>
                  </a:lnTo>
                  <a:lnTo>
                    <a:pt x="7" y="4"/>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6" name="Freeform 46"/>
            <p:cNvSpPr>
              <a:spLocks noEditPoints="1"/>
            </p:cNvSpPr>
            <p:nvPr/>
          </p:nvSpPr>
          <p:spPr bwMode="auto">
            <a:xfrm>
              <a:off x="7905018" y="3395936"/>
              <a:ext cx="644067" cy="427752"/>
            </a:xfrm>
            <a:custGeom>
              <a:avLst/>
              <a:gdLst>
                <a:gd name="T0" fmla="*/ 256 w 360"/>
                <a:gd name="T1" fmla="*/ 251 h 263"/>
                <a:gd name="T2" fmla="*/ 289 w 360"/>
                <a:gd name="T3" fmla="*/ 251 h 263"/>
                <a:gd name="T4" fmla="*/ 296 w 360"/>
                <a:gd name="T5" fmla="*/ 216 h 263"/>
                <a:gd name="T6" fmla="*/ 346 w 360"/>
                <a:gd name="T7" fmla="*/ 256 h 263"/>
                <a:gd name="T8" fmla="*/ 294 w 360"/>
                <a:gd name="T9" fmla="*/ 256 h 263"/>
                <a:gd name="T10" fmla="*/ 360 w 360"/>
                <a:gd name="T11" fmla="*/ 263 h 263"/>
                <a:gd name="T12" fmla="*/ 296 w 360"/>
                <a:gd name="T13" fmla="*/ 216 h 263"/>
                <a:gd name="T14" fmla="*/ 289 w 360"/>
                <a:gd name="T15" fmla="*/ 216 h 263"/>
                <a:gd name="T16" fmla="*/ 291 w 360"/>
                <a:gd name="T17" fmla="*/ 213 h 263"/>
                <a:gd name="T18" fmla="*/ 85 w 360"/>
                <a:gd name="T19" fmla="*/ 187 h 263"/>
                <a:gd name="T20" fmla="*/ 88 w 360"/>
                <a:gd name="T21" fmla="*/ 204 h 263"/>
                <a:gd name="T22" fmla="*/ 99 w 360"/>
                <a:gd name="T23" fmla="*/ 235 h 263"/>
                <a:gd name="T24" fmla="*/ 251 w 360"/>
                <a:gd name="T25" fmla="*/ 251 h 263"/>
                <a:gd name="T26" fmla="*/ 102 w 360"/>
                <a:gd name="T27" fmla="*/ 230 h 263"/>
                <a:gd name="T28" fmla="*/ 88 w 360"/>
                <a:gd name="T29" fmla="*/ 197 h 263"/>
                <a:gd name="T30" fmla="*/ 251 w 360"/>
                <a:gd name="T31" fmla="*/ 182 h 263"/>
                <a:gd name="T32" fmla="*/ 284 w 360"/>
                <a:gd name="T33" fmla="*/ 213 h 263"/>
                <a:gd name="T34" fmla="*/ 251 w 360"/>
                <a:gd name="T35" fmla="*/ 182 h 263"/>
                <a:gd name="T36" fmla="*/ 204 w 360"/>
                <a:gd name="T37" fmla="*/ 154 h 263"/>
                <a:gd name="T38" fmla="*/ 230 w 360"/>
                <a:gd name="T39" fmla="*/ 173 h 263"/>
                <a:gd name="T40" fmla="*/ 241 w 360"/>
                <a:gd name="T41" fmla="*/ 180 h 263"/>
                <a:gd name="T42" fmla="*/ 241 w 360"/>
                <a:gd name="T43" fmla="*/ 178 h 263"/>
                <a:gd name="T44" fmla="*/ 218 w 360"/>
                <a:gd name="T45" fmla="*/ 159 h 263"/>
                <a:gd name="T46" fmla="*/ 206 w 360"/>
                <a:gd name="T47" fmla="*/ 149 h 263"/>
                <a:gd name="T48" fmla="*/ 64 w 360"/>
                <a:gd name="T49" fmla="*/ 144 h 263"/>
                <a:gd name="T50" fmla="*/ 71 w 360"/>
                <a:gd name="T51" fmla="*/ 166 h 263"/>
                <a:gd name="T52" fmla="*/ 80 w 360"/>
                <a:gd name="T53" fmla="*/ 190 h 263"/>
                <a:gd name="T54" fmla="*/ 78 w 360"/>
                <a:gd name="T55" fmla="*/ 171 h 263"/>
                <a:gd name="T56" fmla="*/ 66 w 360"/>
                <a:gd name="T57" fmla="*/ 144 h 263"/>
                <a:gd name="T58" fmla="*/ 45 w 360"/>
                <a:gd name="T59" fmla="*/ 92 h 263"/>
                <a:gd name="T60" fmla="*/ 43 w 360"/>
                <a:gd name="T61" fmla="*/ 99 h 263"/>
                <a:gd name="T62" fmla="*/ 59 w 360"/>
                <a:gd name="T63" fmla="*/ 140 h 263"/>
                <a:gd name="T64" fmla="*/ 47 w 360"/>
                <a:gd name="T65" fmla="*/ 99 h 263"/>
                <a:gd name="T66" fmla="*/ 45 w 360"/>
                <a:gd name="T67" fmla="*/ 92 h 263"/>
                <a:gd name="T68" fmla="*/ 99 w 360"/>
                <a:gd name="T69" fmla="*/ 78 h 263"/>
                <a:gd name="T70" fmla="*/ 185 w 360"/>
                <a:gd name="T71" fmla="*/ 140 h 263"/>
                <a:gd name="T72" fmla="*/ 204 w 360"/>
                <a:gd name="T73" fmla="*/ 147 h 263"/>
                <a:gd name="T74" fmla="*/ 185 w 360"/>
                <a:gd name="T75" fmla="*/ 135 h 263"/>
                <a:gd name="T76" fmla="*/ 107 w 360"/>
                <a:gd name="T77" fmla="*/ 78 h 263"/>
                <a:gd name="T78" fmla="*/ 76 w 360"/>
                <a:gd name="T79" fmla="*/ 54 h 263"/>
                <a:gd name="T80" fmla="*/ 73 w 360"/>
                <a:gd name="T81" fmla="*/ 59 h 263"/>
                <a:gd name="T82" fmla="*/ 97 w 360"/>
                <a:gd name="T83" fmla="*/ 71 h 263"/>
                <a:gd name="T84" fmla="*/ 24 w 360"/>
                <a:gd name="T85" fmla="*/ 47 h 263"/>
                <a:gd name="T86" fmla="*/ 38 w 360"/>
                <a:gd name="T87" fmla="*/ 92 h 263"/>
                <a:gd name="T88" fmla="*/ 26 w 360"/>
                <a:gd name="T89" fmla="*/ 47 h 263"/>
                <a:gd name="T90" fmla="*/ 64 w 360"/>
                <a:gd name="T91" fmla="*/ 45 h 263"/>
                <a:gd name="T92" fmla="*/ 66 w 360"/>
                <a:gd name="T93" fmla="*/ 52 h 263"/>
                <a:gd name="T94" fmla="*/ 69 w 360"/>
                <a:gd name="T95" fmla="*/ 54 h 263"/>
                <a:gd name="T96" fmla="*/ 69 w 360"/>
                <a:gd name="T97" fmla="*/ 49 h 263"/>
                <a:gd name="T98" fmla="*/ 64 w 360"/>
                <a:gd name="T99" fmla="*/ 45 h 263"/>
                <a:gd name="T100" fmla="*/ 43 w 360"/>
                <a:gd name="T101" fmla="*/ 35 h 263"/>
                <a:gd name="T102" fmla="*/ 59 w 360"/>
                <a:gd name="T103" fmla="*/ 47 h 263"/>
                <a:gd name="T104" fmla="*/ 45 w 360"/>
                <a:gd name="T105" fmla="*/ 33 h 263"/>
                <a:gd name="T106" fmla="*/ 0 w 360"/>
                <a:gd name="T107" fmla="*/ 2 h 263"/>
                <a:gd name="T108" fmla="*/ 19 w 360"/>
                <a:gd name="T109" fmla="*/ 42 h 263"/>
                <a:gd name="T110" fmla="*/ 24 w 360"/>
                <a:gd name="T111" fmla="*/ 42 h 263"/>
                <a:gd name="T112" fmla="*/ 38 w 360"/>
                <a:gd name="T113" fmla="*/ 33 h 263"/>
                <a:gd name="T114" fmla="*/ 12 w 360"/>
                <a:gd name="T115" fmla="*/ 7 h 263"/>
                <a:gd name="T116" fmla="*/ 0 w 360"/>
                <a:gd name="T117"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0" h="263">
                  <a:moveTo>
                    <a:pt x="258" y="247"/>
                  </a:moveTo>
                  <a:lnTo>
                    <a:pt x="256" y="251"/>
                  </a:lnTo>
                  <a:lnTo>
                    <a:pt x="289" y="256"/>
                  </a:lnTo>
                  <a:lnTo>
                    <a:pt x="289" y="251"/>
                  </a:lnTo>
                  <a:lnTo>
                    <a:pt x="258" y="247"/>
                  </a:lnTo>
                  <a:moveTo>
                    <a:pt x="296" y="216"/>
                  </a:moveTo>
                  <a:lnTo>
                    <a:pt x="296" y="220"/>
                  </a:lnTo>
                  <a:lnTo>
                    <a:pt x="346" y="256"/>
                  </a:lnTo>
                  <a:lnTo>
                    <a:pt x="294" y="251"/>
                  </a:lnTo>
                  <a:lnTo>
                    <a:pt x="294" y="256"/>
                  </a:lnTo>
                  <a:lnTo>
                    <a:pt x="343" y="261"/>
                  </a:lnTo>
                  <a:lnTo>
                    <a:pt x="360" y="263"/>
                  </a:lnTo>
                  <a:lnTo>
                    <a:pt x="348" y="254"/>
                  </a:lnTo>
                  <a:lnTo>
                    <a:pt x="296" y="216"/>
                  </a:lnTo>
                  <a:moveTo>
                    <a:pt x="291" y="213"/>
                  </a:moveTo>
                  <a:lnTo>
                    <a:pt x="289" y="216"/>
                  </a:lnTo>
                  <a:lnTo>
                    <a:pt x="291" y="218"/>
                  </a:lnTo>
                  <a:lnTo>
                    <a:pt x="291" y="213"/>
                  </a:lnTo>
                  <a:lnTo>
                    <a:pt x="291" y="213"/>
                  </a:lnTo>
                  <a:moveTo>
                    <a:pt x="85" y="187"/>
                  </a:moveTo>
                  <a:lnTo>
                    <a:pt x="85" y="201"/>
                  </a:lnTo>
                  <a:lnTo>
                    <a:pt x="88" y="204"/>
                  </a:lnTo>
                  <a:lnTo>
                    <a:pt x="99" y="232"/>
                  </a:lnTo>
                  <a:lnTo>
                    <a:pt x="99" y="235"/>
                  </a:lnTo>
                  <a:lnTo>
                    <a:pt x="102" y="235"/>
                  </a:lnTo>
                  <a:lnTo>
                    <a:pt x="251" y="251"/>
                  </a:lnTo>
                  <a:lnTo>
                    <a:pt x="253" y="247"/>
                  </a:lnTo>
                  <a:lnTo>
                    <a:pt x="102" y="230"/>
                  </a:lnTo>
                  <a:lnTo>
                    <a:pt x="90" y="201"/>
                  </a:lnTo>
                  <a:lnTo>
                    <a:pt x="88" y="197"/>
                  </a:lnTo>
                  <a:lnTo>
                    <a:pt x="85" y="187"/>
                  </a:lnTo>
                  <a:moveTo>
                    <a:pt x="251" y="182"/>
                  </a:moveTo>
                  <a:lnTo>
                    <a:pt x="246" y="185"/>
                  </a:lnTo>
                  <a:lnTo>
                    <a:pt x="284" y="213"/>
                  </a:lnTo>
                  <a:lnTo>
                    <a:pt x="289" y="211"/>
                  </a:lnTo>
                  <a:lnTo>
                    <a:pt x="251" y="182"/>
                  </a:lnTo>
                  <a:moveTo>
                    <a:pt x="206" y="149"/>
                  </a:moveTo>
                  <a:lnTo>
                    <a:pt x="204" y="154"/>
                  </a:lnTo>
                  <a:lnTo>
                    <a:pt x="211" y="159"/>
                  </a:lnTo>
                  <a:lnTo>
                    <a:pt x="230" y="173"/>
                  </a:lnTo>
                  <a:lnTo>
                    <a:pt x="234" y="175"/>
                  </a:lnTo>
                  <a:lnTo>
                    <a:pt x="241" y="180"/>
                  </a:lnTo>
                  <a:lnTo>
                    <a:pt x="246" y="180"/>
                  </a:lnTo>
                  <a:lnTo>
                    <a:pt x="241" y="178"/>
                  </a:lnTo>
                  <a:lnTo>
                    <a:pt x="237" y="173"/>
                  </a:lnTo>
                  <a:lnTo>
                    <a:pt x="218" y="159"/>
                  </a:lnTo>
                  <a:lnTo>
                    <a:pt x="211" y="154"/>
                  </a:lnTo>
                  <a:lnTo>
                    <a:pt x="206" y="149"/>
                  </a:lnTo>
                  <a:moveTo>
                    <a:pt x="64" y="142"/>
                  </a:moveTo>
                  <a:lnTo>
                    <a:pt x="64" y="144"/>
                  </a:lnTo>
                  <a:lnTo>
                    <a:pt x="64" y="149"/>
                  </a:lnTo>
                  <a:lnTo>
                    <a:pt x="71" y="166"/>
                  </a:lnTo>
                  <a:lnTo>
                    <a:pt x="73" y="171"/>
                  </a:lnTo>
                  <a:lnTo>
                    <a:pt x="80" y="190"/>
                  </a:lnTo>
                  <a:lnTo>
                    <a:pt x="80" y="175"/>
                  </a:lnTo>
                  <a:lnTo>
                    <a:pt x="78" y="171"/>
                  </a:lnTo>
                  <a:lnTo>
                    <a:pt x="76" y="166"/>
                  </a:lnTo>
                  <a:lnTo>
                    <a:pt x="66" y="144"/>
                  </a:lnTo>
                  <a:lnTo>
                    <a:pt x="64" y="142"/>
                  </a:lnTo>
                  <a:moveTo>
                    <a:pt x="45" y="92"/>
                  </a:moveTo>
                  <a:lnTo>
                    <a:pt x="40" y="95"/>
                  </a:lnTo>
                  <a:lnTo>
                    <a:pt x="43" y="99"/>
                  </a:lnTo>
                  <a:lnTo>
                    <a:pt x="45" y="104"/>
                  </a:lnTo>
                  <a:lnTo>
                    <a:pt x="59" y="140"/>
                  </a:lnTo>
                  <a:lnTo>
                    <a:pt x="59" y="128"/>
                  </a:lnTo>
                  <a:lnTo>
                    <a:pt x="47" y="99"/>
                  </a:lnTo>
                  <a:lnTo>
                    <a:pt x="45" y="92"/>
                  </a:lnTo>
                  <a:lnTo>
                    <a:pt x="45" y="92"/>
                  </a:lnTo>
                  <a:moveTo>
                    <a:pt x="102" y="73"/>
                  </a:moveTo>
                  <a:lnTo>
                    <a:pt x="99" y="78"/>
                  </a:lnTo>
                  <a:lnTo>
                    <a:pt x="182" y="137"/>
                  </a:lnTo>
                  <a:lnTo>
                    <a:pt x="185" y="140"/>
                  </a:lnTo>
                  <a:lnTo>
                    <a:pt x="199" y="152"/>
                  </a:lnTo>
                  <a:lnTo>
                    <a:pt x="204" y="147"/>
                  </a:lnTo>
                  <a:lnTo>
                    <a:pt x="189" y="137"/>
                  </a:lnTo>
                  <a:lnTo>
                    <a:pt x="185" y="135"/>
                  </a:lnTo>
                  <a:lnTo>
                    <a:pt x="109" y="80"/>
                  </a:lnTo>
                  <a:lnTo>
                    <a:pt x="107" y="78"/>
                  </a:lnTo>
                  <a:lnTo>
                    <a:pt x="102" y="73"/>
                  </a:lnTo>
                  <a:moveTo>
                    <a:pt x="76" y="54"/>
                  </a:moveTo>
                  <a:lnTo>
                    <a:pt x="73" y="57"/>
                  </a:lnTo>
                  <a:lnTo>
                    <a:pt x="73" y="59"/>
                  </a:lnTo>
                  <a:lnTo>
                    <a:pt x="95" y="73"/>
                  </a:lnTo>
                  <a:lnTo>
                    <a:pt x="97" y="71"/>
                  </a:lnTo>
                  <a:lnTo>
                    <a:pt x="76" y="54"/>
                  </a:lnTo>
                  <a:moveTo>
                    <a:pt x="24" y="47"/>
                  </a:moveTo>
                  <a:lnTo>
                    <a:pt x="21" y="49"/>
                  </a:lnTo>
                  <a:lnTo>
                    <a:pt x="38" y="92"/>
                  </a:lnTo>
                  <a:lnTo>
                    <a:pt x="43" y="87"/>
                  </a:lnTo>
                  <a:lnTo>
                    <a:pt x="26" y="47"/>
                  </a:lnTo>
                  <a:lnTo>
                    <a:pt x="24" y="47"/>
                  </a:lnTo>
                  <a:moveTo>
                    <a:pt x="64" y="45"/>
                  </a:moveTo>
                  <a:lnTo>
                    <a:pt x="64" y="52"/>
                  </a:lnTo>
                  <a:lnTo>
                    <a:pt x="66" y="52"/>
                  </a:lnTo>
                  <a:lnTo>
                    <a:pt x="69" y="54"/>
                  </a:lnTo>
                  <a:lnTo>
                    <a:pt x="69" y="54"/>
                  </a:lnTo>
                  <a:lnTo>
                    <a:pt x="69" y="49"/>
                  </a:lnTo>
                  <a:lnTo>
                    <a:pt x="69" y="49"/>
                  </a:lnTo>
                  <a:lnTo>
                    <a:pt x="66" y="47"/>
                  </a:lnTo>
                  <a:lnTo>
                    <a:pt x="64" y="45"/>
                  </a:lnTo>
                  <a:moveTo>
                    <a:pt x="45" y="33"/>
                  </a:moveTo>
                  <a:lnTo>
                    <a:pt x="43" y="35"/>
                  </a:lnTo>
                  <a:lnTo>
                    <a:pt x="54" y="42"/>
                  </a:lnTo>
                  <a:lnTo>
                    <a:pt x="59" y="47"/>
                  </a:lnTo>
                  <a:lnTo>
                    <a:pt x="59" y="42"/>
                  </a:lnTo>
                  <a:lnTo>
                    <a:pt x="45" y="33"/>
                  </a:lnTo>
                  <a:moveTo>
                    <a:pt x="0" y="0"/>
                  </a:moveTo>
                  <a:lnTo>
                    <a:pt x="0" y="2"/>
                  </a:lnTo>
                  <a:lnTo>
                    <a:pt x="5" y="14"/>
                  </a:lnTo>
                  <a:lnTo>
                    <a:pt x="19" y="42"/>
                  </a:lnTo>
                  <a:lnTo>
                    <a:pt x="19" y="45"/>
                  </a:lnTo>
                  <a:lnTo>
                    <a:pt x="24" y="42"/>
                  </a:lnTo>
                  <a:lnTo>
                    <a:pt x="9" y="11"/>
                  </a:lnTo>
                  <a:lnTo>
                    <a:pt x="38" y="33"/>
                  </a:lnTo>
                  <a:lnTo>
                    <a:pt x="43" y="30"/>
                  </a:lnTo>
                  <a:lnTo>
                    <a:pt x="12" y="7"/>
                  </a:lnTo>
                  <a:lnTo>
                    <a:pt x="7" y="4"/>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7" name="Freeform 47"/>
            <p:cNvSpPr>
              <a:spLocks noEditPoints="1"/>
            </p:cNvSpPr>
            <p:nvPr/>
          </p:nvSpPr>
          <p:spPr bwMode="auto">
            <a:xfrm>
              <a:off x="7777993" y="2862466"/>
              <a:ext cx="706685" cy="1551615"/>
            </a:xfrm>
            <a:custGeom>
              <a:avLst/>
              <a:gdLst>
                <a:gd name="T0" fmla="*/ 68 w 167"/>
                <a:gd name="T1" fmla="*/ 355 h 402"/>
                <a:gd name="T2" fmla="*/ 69 w 167"/>
                <a:gd name="T3" fmla="*/ 353 h 402"/>
                <a:gd name="T4" fmla="*/ 144 w 167"/>
                <a:gd name="T5" fmla="*/ 395 h 402"/>
                <a:gd name="T6" fmla="*/ 38 w 167"/>
                <a:gd name="T7" fmla="*/ 234 h 402"/>
                <a:gd name="T8" fmla="*/ 29 w 167"/>
                <a:gd name="T9" fmla="*/ 248 h 402"/>
                <a:gd name="T10" fmla="*/ 0 w 167"/>
                <a:gd name="T11" fmla="*/ 303 h 402"/>
                <a:gd name="T12" fmla="*/ 14 w 167"/>
                <a:gd name="T13" fmla="*/ 315 h 402"/>
                <a:gd name="T14" fmla="*/ 14 w 167"/>
                <a:gd name="T15" fmla="*/ 313 h 402"/>
                <a:gd name="T16" fmla="*/ 16 w 167"/>
                <a:gd name="T17" fmla="*/ 278 h 402"/>
                <a:gd name="T18" fmla="*/ 34 w 167"/>
                <a:gd name="T19" fmla="*/ 243 h 402"/>
                <a:gd name="T20" fmla="*/ 153 w 167"/>
                <a:gd name="T21" fmla="*/ 228 h 402"/>
                <a:gd name="T22" fmla="*/ 151 w 167"/>
                <a:gd name="T23" fmla="*/ 260 h 402"/>
                <a:gd name="T24" fmla="*/ 147 w 167"/>
                <a:gd name="T25" fmla="*/ 333 h 402"/>
                <a:gd name="T26" fmla="*/ 153 w 167"/>
                <a:gd name="T27" fmla="*/ 261 h 402"/>
                <a:gd name="T28" fmla="*/ 155 w 167"/>
                <a:gd name="T29" fmla="*/ 231 h 402"/>
                <a:gd name="T30" fmla="*/ 42 w 167"/>
                <a:gd name="T31" fmla="*/ 223 h 402"/>
                <a:gd name="T32" fmla="*/ 156 w 167"/>
                <a:gd name="T33" fmla="*/ 212 h 402"/>
                <a:gd name="T34" fmla="*/ 155 w 167"/>
                <a:gd name="T35" fmla="*/ 222 h 402"/>
                <a:gd name="T36" fmla="*/ 55 w 167"/>
                <a:gd name="T37" fmla="*/ 199 h 402"/>
                <a:gd name="T38" fmla="*/ 45 w 167"/>
                <a:gd name="T39" fmla="*/ 221 h 402"/>
                <a:gd name="T40" fmla="*/ 55 w 167"/>
                <a:gd name="T41" fmla="*/ 198 h 402"/>
                <a:gd name="T42" fmla="*/ 154 w 167"/>
                <a:gd name="T43" fmla="*/ 211 h 402"/>
                <a:gd name="T44" fmla="*/ 157 w 167"/>
                <a:gd name="T45" fmla="*/ 190 h 402"/>
                <a:gd name="T46" fmla="*/ 57 w 167"/>
                <a:gd name="T47" fmla="*/ 199 h 402"/>
                <a:gd name="T48" fmla="*/ 61 w 167"/>
                <a:gd name="T49" fmla="*/ 187 h 402"/>
                <a:gd name="T50" fmla="*/ 161 w 167"/>
                <a:gd name="T51" fmla="*/ 78 h 402"/>
                <a:gd name="T52" fmla="*/ 161 w 167"/>
                <a:gd name="T53" fmla="*/ 92 h 402"/>
                <a:gd name="T54" fmla="*/ 160 w 167"/>
                <a:gd name="T55" fmla="*/ 105 h 402"/>
                <a:gd name="T56" fmla="*/ 157 w 167"/>
                <a:gd name="T57" fmla="*/ 155 h 402"/>
                <a:gd name="T58" fmla="*/ 155 w 167"/>
                <a:gd name="T59" fmla="*/ 188 h 402"/>
                <a:gd name="T60" fmla="*/ 158 w 167"/>
                <a:gd name="T61" fmla="*/ 165 h 402"/>
                <a:gd name="T62" fmla="*/ 160 w 167"/>
                <a:gd name="T63" fmla="*/ 136 h 402"/>
                <a:gd name="T64" fmla="*/ 162 w 167"/>
                <a:gd name="T65" fmla="*/ 98 h 402"/>
                <a:gd name="T66" fmla="*/ 163 w 167"/>
                <a:gd name="T67" fmla="*/ 82 h 402"/>
                <a:gd name="T68" fmla="*/ 164 w 167"/>
                <a:gd name="T69" fmla="*/ 73 h 402"/>
                <a:gd name="T70" fmla="*/ 163 w 167"/>
                <a:gd name="T71" fmla="*/ 51 h 402"/>
                <a:gd name="T72" fmla="*/ 167 w 167"/>
                <a:gd name="T73" fmla="*/ 3 h 402"/>
                <a:gd name="T74" fmla="*/ 166 w 167"/>
                <a:gd name="T75" fmla="*/ 36 h 402"/>
                <a:gd name="T76" fmla="*/ 133 w 167"/>
                <a:gd name="T77" fmla="*/ 49 h 402"/>
                <a:gd name="T78" fmla="*/ 126 w 167"/>
                <a:gd name="T79" fmla="*/ 63 h 402"/>
                <a:gd name="T80" fmla="*/ 103 w 167"/>
                <a:gd name="T81" fmla="*/ 108 h 402"/>
                <a:gd name="T82" fmla="*/ 92 w 167"/>
                <a:gd name="T83" fmla="*/ 128 h 402"/>
                <a:gd name="T84" fmla="*/ 71 w 167"/>
                <a:gd name="T85" fmla="*/ 168 h 402"/>
                <a:gd name="T86" fmla="*/ 72 w 167"/>
                <a:gd name="T87" fmla="*/ 171 h 402"/>
                <a:gd name="T88" fmla="*/ 93 w 167"/>
                <a:gd name="T89" fmla="*/ 129 h 402"/>
                <a:gd name="T90" fmla="*/ 118 w 167"/>
                <a:gd name="T91" fmla="*/ 82 h 402"/>
                <a:gd name="T92" fmla="*/ 133 w 167"/>
                <a:gd name="T93" fmla="*/ 53 h 402"/>
                <a:gd name="T94" fmla="*/ 160 w 167"/>
                <a:gd name="T95" fmla="*/ 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7" h="402">
                  <a:moveTo>
                    <a:pt x="59" y="346"/>
                  </a:moveTo>
                  <a:cubicBezTo>
                    <a:pt x="59" y="346"/>
                    <a:pt x="58" y="346"/>
                    <a:pt x="57" y="347"/>
                  </a:cubicBezTo>
                  <a:cubicBezTo>
                    <a:pt x="67" y="354"/>
                    <a:pt x="67" y="354"/>
                    <a:pt x="67" y="354"/>
                  </a:cubicBezTo>
                  <a:cubicBezTo>
                    <a:pt x="68" y="355"/>
                    <a:pt x="68" y="355"/>
                    <a:pt x="68" y="355"/>
                  </a:cubicBezTo>
                  <a:cubicBezTo>
                    <a:pt x="133" y="402"/>
                    <a:pt x="133" y="402"/>
                    <a:pt x="133" y="402"/>
                  </a:cubicBezTo>
                  <a:cubicBezTo>
                    <a:pt x="134" y="402"/>
                    <a:pt x="134" y="401"/>
                    <a:pt x="134" y="401"/>
                  </a:cubicBezTo>
                  <a:cubicBezTo>
                    <a:pt x="70" y="354"/>
                    <a:pt x="70" y="354"/>
                    <a:pt x="70" y="354"/>
                  </a:cubicBezTo>
                  <a:cubicBezTo>
                    <a:pt x="69" y="353"/>
                    <a:pt x="69" y="353"/>
                    <a:pt x="69" y="353"/>
                  </a:cubicBezTo>
                  <a:cubicBezTo>
                    <a:pt x="59" y="346"/>
                    <a:pt x="59" y="346"/>
                    <a:pt x="59" y="346"/>
                  </a:cubicBezTo>
                  <a:moveTo>
                    <a:pt x="149" y="335"/>
                  </a:moveTo>
                  <a:cubicBezTo>
                    <a:pt x="147" y="335"/>
                    <a:pt x="147" y="335"/>
                    <a:pt x="147" y="335"/>
                  </a:cubicBezTo>
                  <a:cubicBezTo>
                    <a:pt x="144" y="395"/>
                    <a:pt x="144" y="395"/>
                    <a:pt x="144" y="395"/>
                  </a:cubicBezTo>
                  <a:cubicBezTo>
                    <a:pt x="144" y="395"/>
                    <a:pt x="145" y="395"/>
                    <a:pt x="145" y="395"/>
                  </a:cubicBezTo>
                  <a:cubicBezTo>
                    <a:pt x="145" y="395"/>
                    <a:pt x="146" y="395"/>
                    <a:pt x="146" y="395"/>
                  </a:cubicBezTo>
                  <a:cubicBezTo>
                    <a:pt x="149" y="335"/>
                    <a:pt x="149" y="335"/>
                    <a:pt x="149" y="335"/>
                  </a:cubicBezTo>
                  <a:moveTo>
                    <a:pt x="38" y="234"/>
                  </a:moveTo>
                  <a:cubicBezTo>
                    <a:pt x="37" y="235"/>
                    <a:pt x="37" y="235"/>
                    <a:pt x="37" y="235"/>
                  </a:cubicBezTo>
                  <a:cubicBezTo>
                    <a:pt x="35" y="238"/>
                    <a:pt x="35" y="238"/>
                    <a:pt x="35" y="238"/>
                  </a:cubicBezTo>
                  <a:cubicBezTo>
                    <a:pt x="31" y="245"/>
                    <a:pt x="31" y="245"/>
                    <a:pt x="31" y="245"/>
                  </a:cubicBezTo>
                  <a:cubicBezTo>
                    <a:pt x="29" y="248"/>
                    <a:pt x="29" y="248"/>
                    <a:pt x="29" y="248"/>
                  </a:cubicBezTo>
                  <a:cubicBezTo>
                    <a:pt x="17" y="272"/>
                    <a:pt x="17" y="272"/>
                    <a:pt x="17" y="272"/>
                  </a:cubicBezTo>
                  <a:cubicBezTo>
                    <a:pt x="16" y="274"/>
                    <a:pt x="16" y="274"/>
                    <a:pt x="16" y="274"/>
                  </a:cubicBezTo>
                  <a:cubicBezTo>
                    <a:pt x="14" y="277"/>
                    <a:pt x="14" y="277"/>
                    <a:pt x="14" y="277"/>
                  </a:cubicBezTo>
                  <a:cubicBezTo>
                    <a:pt x="0" y="303"/>
                    <a:pt x="0" y="303"/>
                    <a:pt x="0" y="303"/>
                  </a:cubicBezTo>
                  <a:cubicBezTo>
                    <a:pt x="0" y="305"/>
                    <a:pt x="0" y="305"/>
                    <a:pt x="0" y="305"/>
                  </a:cubicBezTo>
                  <a:cubicBezTo>
                    <a:pt x="1" y="305"/>
                    <a:pt x="1" y="305"/>
                    <a:pt x="1" y="305"/>
                  </a:cubicBezTo>
                  <a:cubicBezTo>
                    <a:pt x="12" y="313"/>
                    <a:pt x="12" y="313"/>
                    <a:pt x="12" y="313"/>
                  </a:cubicBezTo>
                  <a:cubicBezTo>
                    <a:pt x="14" y="315"/>
                    <a:pt x="14" y="315"/>
                    <a:pt x="14" y="315"/>
                  </a:cubicBezTo>
                  <a:cubicBezTo>
                    <a:pt x="43" y="336"/>
                    <a:pt x="43" y="336"/>
                    <a:pt x="43" y="336"/>
                  </a:cubicBezTo>
                  <a:cubicBezTo>
                    <a:pt x="43" y="335"/>
                    <a:pt x="43" y="335"/>
                    <a:pt x="43" y="334"/>
                  </a:cubicBezTo>
                  <a:cubicBezTo>
                    <a:pt x="43" y="334"/>
                    <a:pt x="43" y="334"/>
                    <a:pt x="43" y="334"/>
                  </a:cubicBezTo>
                  <a:cubicBezTo>
                    <a:pt x="14" y="313"/>
                    <a:pt x="14" y="313"/>
                    <a:pt x="14" y="313"/>
                  </a:cubicBezTo>
                  <a:cubicBezTo>
                    <a:pt x="12" y="311"/>
                    <a:pt x="12" y="311"/>
                    <a:pt x="12" y="311"/>
                  </a:cubicBezTo>
                  <a:cubicBezTo>
                    <a:pt x="2" y="304"/>
                    <a:pt x="2" y="304"/>
                    <a:pt x="2" y="304"/>
                  </a:cubicBezTo>
                  <a:cubicBezTo>
                    <a:pt x="14" y="282"/>
                    <a:pt x="14" y="282"/>
                    <a:pt x="14" y="282"/>
                  </a:cubicBezTo>
                  <a:cubicBezTo>
                    <a:pt x="16" y="278"/>
                    <a:pt x="16" y="278"/>
                    <a:pt x="16" y="278"/>
                  </a:cubicBezTo>
                  <a:cubicBezTo>
                    <a:pt x="18" y="273"/>
                    <a:pt x="18" y="273"/>
                    <a:pt x="18" y="273"/>
                  </a:cubicBezTo>
                  <a:cubicBezTo>
                    <a:pt x="19" y="272"/>
                    <a:pt x="19" y="272"/>
                    <a:pt x="19" y="272"/>
                  </a:cubicBezTo>
                  <a:cubicBezTo>
                    <a:pt x="32" y="246"/>
                    <a:pt x="32" y="246"/>
                    <a:pt x="32" y="246"/>
                  </a:cubicBezTo>
                  <a:cubicBezTo>
                    <a:pt x="34" y="243"/>
                    <a:pt x="34" y="243"/>
                    <a:pt x="34" y="243"/>
                  </a:cubicBezTo>
                  <a:cubicBezTo>
                    <a:pt x="38" y="234"/>
                    <a:pt x="38" y="234"/>
                    <a:pt x="38" y="234"/>
                  </a:cubicBezTo>
                  <a:moveTo>
                    <a:pt x="155" y="225"/>
                  </a:moveTo>
                  <a:cubicBezTo>
                    <a:pt x="153" y="227"/>
                    <a:pt x="153" y="227"/>
                    <a:pt x="153" y="227"/>
                  </a:cubicBezTo>
                  <a:cubicBezTo>
                    <a:pt x="153" y="228"/>
                    <a:pt x="153" y="228"/>
                    <a:pt x="153" y="228"/>
                  </a:cubicBezTo>
                  <a:cubicBezTo>
                    <a:pt x="153" y="230"/>
                    <a:pt x="153" y="230"/>
                    <a:pt x="153" y="230"/>
                  </a:cubicBezTo>
                  <a:cubicBezTo>
                    <a:pt x="152" y="244"/>
                    <a:pt x="152" y="244"/>
                    <a:pt x="152" y="244"/>
                  </a:cubicBezTo>
                  <a:cubicBezTo>
                    <a:pt x="152" y="246"/>
                    <a:pt x="152" y="246"/>
                    <a:pt x="152" y="246"/>
                  </a:cubicBezTo>
                  <a:cubicBezTo>
                    <a:pt x="151" y="260"/>
                    <a:pt x="151" y="260"/>
                    <a:pt x="151" y="260"/>
                  </a:cubicBezTo>
                  <a:cubicBezTo>
                    <a:pt x="151" y="262"/>
                    <a:pt x="151" y="262"/>
                    <a:pt x="151" y="262"/>
                  </a:cubicBezTo>
                  <a:cubicBezTo>
                    <a:pt x="149" y="301"/>
                    <a:pt x="149" y="301"/>
                    <a:pt x="149" y="301"/>
                  </a:cubicBezTo>
                  <a:cubicBezTo>
                    <a:pt x="149" y="303"/>
                    <a:pt x="149" y="303"/>
                    <a:pt x="149" y="303"/>
                  </a:cubicBezTo>
                  <a:cubicBezTo>
                    <a:pt x="147" y="333"/>
                    <a:pt x="147" y="333"/>
                    <a:pt x="147" y="333"/>
                  </a:cubicBezTo>
                  <a:cubicBezTo>
                    <a:pt x="149" y="333"/>
                    <a:pt x="149" y="333"/>
                    <a:pt x="149" y="333"/>
                  </a:cubicBezTo>
                  <a:cubicBezTo>
                    <a:pt x="151" y="302"/>
                    <a:pt x="151" y="302"/>
                    <a:pt x="151" y="302"/>
                  </a:cubicBezTo>
                  <a:cubicBezTo>
                    <a:pt x="151" y="300"/>
                    <a:pt x="151" y="300"/>
                    <a:pt x="151" y="300"/>
                  </a:cubicBezTo>
                  <a:cubicBezTo>
                    <a:pt x="153" y="261"/>
                    <a:pt x="153" y="261"/>
                    <a:pt x="153" y="261"/>
                  </a:cubicBezTo>
                  <a:cubicBezTo>
                    <a:pt x="153" y="260"/>
                    <a:pt x="153" y="260"/>
                    <a:pt x="153" y="260"/>
                  </a:cubicBezTo>
                  <a:cubicBezTo>
                    <a:pt x="154" y="246"/>
                    <a:pt x="154" y="246"/>
                    <a:pt x="154" y="246"/>
                  </a:cubicBezTo>
                  <a:cubicBezTo>
                    <a:pt x="154" y="244"/>
                    <a:pt x="154" y="244"/>
                    <a:pt x="154" y="244"/>
                  </a:cubicBezTo>
                  <a:cubicBezTo>
                    <a:pt x="155" y="231"/>
                    <a:pt x="155" y="231"/>
                    <a:pt x="155" y="231"/>
                  </a:cubicBezTo>
                  <a:cubicBezTo>
                    <a:pt x="155" y="229"/>
                    <a:pt x="155" y="229"/>
                    <a:pt x="155" y="229"/>
                  </a:cubicBezTo>
                  <a:cubicBezTo>
                    <a:pt x="155" y="225"/>
                    <a:pt x="155" y="225"/>
                    <a:pt x="155" y="225"/>
                  </a:cubicBezTo>
                  <a:moveTo>
                    <a:pt x="44" y="223"/>
                  </a:moveTo>
                  <a:cubicBezTo>
                    <a:pt x="42" y="223"/>
                    <a:pt x="42" y="223"/>
                    <a:pt x="42" y="223"/>
                  </a:cubicBezTo>
                  <a:cubicBezTo>
                    <a:pt x="37" y="233"/>
                    <a:pt x="37" y="233"/>
                    <a:pt x="37" y="233"/>
                  </a:cubicBezTo>
                  <a:cubicBezTo>
                    <a:pt x="41" y="230"/>
                    <a:pt x="41" y="230"/>
                    <a:pt x="41" y="230"/>
                  </a:cubicBezTo>
                  <a:cubicBezTo>
                    <a:pt x="44" y="223"/>
                    <a:pt x="44" y="223"/>
                    <a:pt x="44" y="223"/>
                  </a:cubicBezTo>
                  <a:moveTo>
                    <a:pt x="156" y="212"/>
                  </a:moveTo>
                  <a:cubicBezTo>
                    <a:pt x="154" y="213"/>
                    <a:pt x="154" y="213"/>
                    <a:pt x="154" y="213"/>
                  </a:cubicBezTo>
                  <a:cubicBezTo>
                    <a:pt x="154" y="213"/>
                    <a:pt x="154" y="213"/>
                    <a:pt x="154" y="213"/>
                  </a:cubicBezTo>
                  <a:cubicBezTo>
                    <a:pt x="153" y="225"/>
                    <a:pt x="153" y="225"/>
                    <a:pt x="153" y="225"/>
                  </a:cubicBezTo>
                  <a:cubicBezTo>
                    <a:pt x="155" y="222"/>
                    <a:pt x="155" y="222"/>
                    <a:pt x="155" y="222"/>
                  </a:cubicBezTo>
                  <a:cubicBezTo>
                    <a:pt x="156" y="214"/>
                    <a:pt x="156" y="214"/>
                    <a:pt x="156" y="214"/>
                  </a:cubicBezTo>
                  <a:cubicBezTo>
                    <a:pt x="156" y="212"/>
                    <a:pt x="156" y="212"/>
                    <a:pt x="156" y="212"/>
                  </a:cubicBezTo>
                  <a:moveTo>
                    <a:pt x="55" y="198"/>
                  </a:moveTo>
                  <a:cubicBezTo>
                    <a:pt x="55" y="199"/>
                    <a:pt x="55" y="199"/>
                    <a:pt x="55" y="199"/>
                  </a:cubicBezTo>
                  <a:cubicBezTo>
                    <a:pt x="50" y="207"/>
                    <a:pt x="50" y="207"/>
                    <a:pt x="50" y="207"/>
                  </a:cubicBezTo>
                  <a:cubicBezTo>
                    <a:pt x="50" y="209"/>
                    <a:pt x="50" y="209"/>
                    <a:pt x="50" y="209"/>
                  </a:cubicBezTo>
                  <a:cubicBezTo>
                    <a:pt x="43" y="221"/>
                    <a:pt x="43" y="221"/>
                    <a:pt x="43" y="221"/>
                  </a:cubicBezTo>
                  <a:cubicBezTo>
                    <a:pt x="45" y="221"/>
                    <a:pt x="45" y="221"/>
                    <a:pt x="45" y="221"/>
                  </a:cubicBezTo>
                  <a:cubicBezTo>
                    <a:pt x="52" y="209"/>
                    <a:pt x="52" y="209"/>
                    <a:pt x="52" y="209"/>
                  </a:cubicBezTo>
                  <a:cubicBezTo>
                    <a:pt x="52" y="208"/>
                    <a:pt x="52" y="208"/>
                    <a:pt x="52" y="208"/>
                  </a:cubicBezTo>
                  <a:cubicBezTo>
                    <a:pt x="55" y="202"/>
                    <a:pt x="55" y="202"/>
                    <a:pt x="55" y="202"/>
                  </a:cubicBezTo>
                  <a:cubicBezTo>
                    <a:pt x="55" y="198"/>
                    <a:pt x="55" y="198"/>
                    <a:pt x="55" y="198"/>
                  </a:cubicBezTo>
                  <a:moveTo>
                    <a:pt x="155" y="190"/>
                  </a:moveTo>
                  <a:cubicBezTo>
                    <a:pt x="154" y="206"/>
                    <a:pt x="154" y="206"/>
                    <a:pt x="154" y="206"/>
                  </a:cubicBezTo>
                  <a:cubicBezTo>
                    <a:pt x="154" y="208"/>
                    <a:pt x="154" y="208"/>
                    <a:pt x="154" y="208"/>
                  </a:cubicBezTo>
                  <a:cubicBezTo>
                    <a:pt x="154" y="211"/>
                    <a:pt x="154" y="211"/>
                    <a:pt x="154" y="211"/>
                  </a:cubicBezTo>
                  <a:cubicBezTo>
                    <a:pt x="156" y="210"/>
                    <a:pt x="156" y="210"/>
                    <a:pt x="156" y="210"/>
                  </a:cubicBezTo>
                  <a:cubicBezTo>
                    <a:pt x="156" y="208"/>
                    <a:pt x="156" y="208"/>
                    <a:pt x="156" y="208"/>
                  </a:cubicBezTo>
                  <a:cubicBezTo>
                    <a:pt x="156" y="206"/>
                    <a:pt x="156" y="206"/>
                    <a:pt x="156" y="206"/>
                  </a:cubicBezTo>
                  <a:cubicBezTo>
                    <a:pt x="157" y="190"/>
                    <a:pt x="157" y="190"/>
                    <a:pt x="157" y="190"/>
                  </a:cubicBezTo>
                  <a:cubicBezTo>
                    <a:pt x="155" y="190"/>
                    <a:pt x="155" y="190"/>
                    <a:pt x="155" y="190"/>
                  </a:cubicBezTo>
                  <a:moveTo>
                    <a:pt x="61" y="187"/>
                  </a:moveTo>
                  <a:cubicBezTo>
                    <a:pt x="57" y="195"/>
                    <a:pt x="57" y="195"/>
                    <a:pt x="57" y="195"/>
                  </a:cubicBezTo>
                  <a:cubicBezTo>
                    <a:pt x="57" y="199"/>
                    <a:pt x="57" y="199"/>
                    <a:pt x="57" y="199"/>
                  </a:cubicBezTo>
                  <a:cubicBezTo>
                    <a:pt x="57" y="198"/>
                    <a:pt x="57" y="198"/>
                    <a:pt x="57" y="198"/>
                  </a:cubicBezTo>
                  <a:cubicBezTo>
                    <a:pt x="58" y="197"/>
                    <a:pt x="58" y="197"/>
                    <a:pt x="58" y="197"/>
                  </a:cubicBezTo>
                  <a:cubicBezTo>
                    <a:pt x="62" y="190"/>
                    <a:pt x="62" y="190"/>
                    <a:pt x="62" y="190"/>
                  </a:cubicBezTo>
                  <a:cubicBezTo>
                    <a:pt x="61" y="187"/>
                    <a:pt x="61" y="187"/>
                    <a:pt x="61" y="187"/>
                  </a:cubicBezTo>
                  <a:moveTo>
                    <a:pt x="162" y="68"/>
                  </a:moveTo>
                  <a:cubicBezTo>
                    <a:pt x="162" y="72"/>
                    <a:pt x="162" y="72"/>
                    <a:pt x="162" y="72"/>
                  </a:cubicBezTo>
                  <a:cubicBezTo>
                    <a:pt x="162" y="74"/>
                    <a:pt x="162" y="74"/>
                    <a:pt x="162" y="74"/>
                  </a:cubicBezTo>
                  <a:cubicBezTo>
                    <a:pt x="161" y="78"/>
                    <a:pt x="161" y="78"/>
                    <a:pt x="161" y="78"/>
                  </a:cubicBezTo>
                  <a:cubicBezTo>
                    <a:pt x="161" y="80"/>
                    <a:pt x="161" y="80"/>
                    <a:pt x="161" y="80"/>
                  </a:cubicBezTo>
                  <a:cubicBezTo>
                    <a:pt x="161" y="81"/>
                    <a:pt x="161" y="81"/>
                    <a:pt x="161" y="81"/>
                  </a:cubicBezTo>
                  <a:cubicBezTo>
                    <a:pt x="161" y="84"/>
                    <a:pt x="161" y="84"/>
                    <a:pt x="161" y="84"/>
                  </a:cubicBezTo>
                  <a:cubicBezTo>
                    <a:pt x="161" y="92"/>
                    <a:pt x="161" y="92"/>
                    <a:pt x="161" y="92"/>
                  </a:cubicBezTo>
                  <a:cubicBezTo>
                    <a:pt x="161" y="94"/>
                    <a:pt x="161" y="94"/>
                    <a:pt x="161" y="94"/>
                  </a:cubicBezTo>
                  <a:cubicBezTo>
                    <a:pt x="160" y="97"/>
                    <a:pt x="160" y="97"/>
                    <a:pt x="160" y="97"/>
                  </a:cubicBezTo>
                  <a:cubicBezTo>
                    <a:pt x="160" y="103"/>
                    <a:pt x="160" y="103"/>
                    <a:pt x="160" y="103"/>
                  </a:cubicBezTo>
                  <a:cubicBezTo>
                    <a:pt x="160" y="105"/>
                    <a:pt x="160" y="105"/>
                    <a:pt x="160" y="105"/>
                  </a:cubicBezTo>
                  <a:cubicBezTo>
                    <a:pt x="158" y="134"/>
                    <a:pt x="158" y="134"/>
                    <a:pt x="158" y="134"/>
                  </a:cubicBezTo>
                  <a:cubicBezTo>
                    <a:pt x="158" y="135"/>
                    <a:pt x="158" y="135"/>
                    <a:pt x="158" y="135"/>
                  </a:cubicBezTo>
                  <a:cubicBezTo>
                    <a:pt x="157" y="153"/>
                    <a:pt x="157" y="153"/>
                    <a:pt x="157" y="153"/>
                  </a:cubicBezTo>
                  <a:cubicBezTo>
                    <a:pt x="157" y="155"/>
                    <a:pt x="157" y="155"/>
                    <a:pt x="157" y="155"/>
                  </a:cubicBezTo>
                  <a:cubicBezTo>
                    <a:pt x="157" y="164"/>
                    <a:pt x="157" y="164"/>
                    <a:pt x="157" y="164"/>
                  </a:cubicBezTo>
                  <a:cubicBezTo>
                    <a:pt x="157" y="166"/>
                    <a:pt x="157" y="166"/>
                    <a:pt x="157" y="166"/>
                  </a:cubicBezTo>
                  <a:cubicBezTo>
                    <a:pt x="157" y="167"/>
                    <a:pt x="157" y="167"/>
                    <a:pt x="157" y="167"/>
                  </a:cubicBezTo>
                  <a:cubicBezTo>
                    <a:pt x="155" y="188"/>
                    <a:pt x="155" y="188"/>
                    <a:pt x="155" y="188"/>
                  </a:cubicBezTo>
                  <a:cubicBezTo>
                    <a:pt x="157" y="188"/>
                    <a:pt x="157" y="188"/>
                    <a:pt x="157" y="188"/>
                  </a:cubicBezTo>
                  <a:cubicBezTo>
                    <a:pt x="158" y="167"/>
                    <a:pt x="158" y="167"/>
                    <a:pt x="158" y="167"/>
                  </a:cubicBezTo>
                  <a:cubicBezTo>
                    <a:pt x="158" y="165"/>
                    <a:pt x="158" y="165"/>
                    <a:pt x="158" y="165"/>
                  </a:cubicBezTo>
                  <a:cubicBezTo>
                    <a:pt x="158" y="165"/>
                    <a:pt x="158" y="165"/>
                    <a:pt x="158" y="165"/>
                  </a:cubicBezTo>
                  <a:cubicBezTo>
                    <a:pt x="159" y="163"/>
                    <a:pt x="159" y="163"/>
                    <a:pt x="159" y="163"/>
                  </a:cubicBezTo>
                  <a:cubicBezTo>
                    <a:pt x="159" y="157"/>
                    <a:pt x="159" y="157"/>
                    <a:pt x="159" y="157"/>
                  </a:cubicBezTo>
                  <a:cubicBezTo>
                    <a:pt x="159" y="155"/>
                    <a:pt x="159" y="155"/>
                    <a:pt x="159" y="155"/>
                  </a:cubicBezTo>
                  <a:cubicBezTo>
                    <a:pt x="160" y="136"/>
                    <a:pt x="160" y="136"/>
                    <a:pt x="160" y="136"/>
                  </a:cubicBezTo>
                  <a:cubicBezTo>
                    <a:pt x="160" y="134"/>
                    <a:pt x="160" y="134"/>
                    <a:pt x="160" y="134"/>
                  </a:cubicBezTo>
                  <a:cubicBezTo>
                    <a:pt x="162" y="104"/>
                    <a:pt x="162" y="104"/>
                    <a:pt x="162" y="104"/>
                  </a:cubicBezTo>
                  <a:cubicBezTo>
                    <a:pt x="162" y="103"/>
                    <a:pt x="162" y="103"/>
                    <a:pt x="162" y="103"/>
                  </a:cubicBezTo>
                  <a:cubicBezTo>
                    <a:pt x="162" y="98"/>
                    <a:pt x="162" y="98"/>
                    <a:pt x="162" y="98"/>
                  </a:cubicBezTo>
                  <a:cubicBezTo>
                    <a:pt x="162" y="96"/>
                    <a:pt x="162" y="96"/>
                    <a:pt x="162" y="96"/>
                  </a:cubicBezTo>
                  <a:cubicBezTo>
                    <a:pt x="162" y="93"/>
                    <a:pt x="162" y="93"/>
                    <a:pt x="162" y="93"/>
                  </a:cubicBezTo>
                  <a:cubicBezTo>
                    <a:pt x="163" y="88"/>
                    <a:pt x="163" y="88"/>
                    <a:pt x="163" y="88"/>
                  </a:cubicBezTo>
                  <a:cubicBezTo>
                    <a:pt x="163" y="82"/>
                    <a:pt x="163" y="82"/>
                    <a:pt x="163" y="82"/>
                  </a:cubicBezTo>
                  <a:cubicBezTo>
                    <a:pt x="163" y="79"/>
                    <a:pt x="163" y="79"/>
                    <a:pt x="163" y="79"/>
                  </a:cubicBezTo>
                  <a:cubicBezTo>
                    <a:pt x="163" y="79"/>
                    <a:pt x="163" y="79"/>
                    <a:pt x="163" y="79"/>
                  </a:cubicBezTo>
                  <a:cubicBezTo>
                    <a:pt x="163" y="75"/>
                    <a:pt x="163" y="75"/>
                    <a:pt x="163" y="75"/>
                  </a:cubicBezTo>
                  <a:cubicBezTo>
                    <a:pt x="164" y="73"/>
                    <a:pt x="164" y="73"/>
                    <a:pt x="164" y="73"/>
                  </a:cubicBezTo>
                  <a:cubicBezTo>
                    <a:pt x="164" y="72"/>
                    <a:pt x="164" y="72"/>
                    <a:pt x="164" y="72"/>
                  </a:cubicBezTo>
                  <a:cubicBezTo>
                    <a:pt x="162" y="68"/>
                    <a:pt x="162" y="68"/>
                    <a:pt x="162" y="68"/>
                  </a:cubicBezTo>
                  <a:moveTo>
                    <a:pt x="165" y="49"/>
                  </a:moveTo>
                  <a:cubicBezTo>
                    <a:pt x="164" y="50"/>
                    <a:pt x="164" y="50"/>
                    <a:pt x="163" y="51"/>
                  </a:cubicBezTo>
                  <a:cubicBezTo>
                    <a:pt x="162" y="63"/>
                    <a:pt x="162" y="63"/>
                    <a:pt x="162" y="63"/>
                  </a:cubicBezTo>
                  <a:cubicBezTo>
                    <a:pt x="164" y="67"/>
                    <a:pt x="164" y="67"/>
                    <a:pt x="164" y="67"/>
                  </a:cubicBezTo>
                  <a:cubicBezTo>
                    <a:pt x="165" y="49"/>
                    <a:pt x="165" y="49"/>
                    <a:pt x="165" y="49"/>
                  </a:cubicBezTo>
                  <a:moveTo>
                    <a:pt x="167" y="3"/>
                  </a:moveTo>
                  <a:cubicBezTo>
                    <a:pt x="167" y="3"/>
                    <a:pt x="167" y="3"/>
                    <a:pt x="166" y="3"/>
                  </a:cubicBezTo>
                  <a:cubicBezTo>
                    <a:pt x="166" y="3"/>
                    <a:pt x="166" y="3"/>
                    <a:pt x="166" y="3"/>
                  </a:cubicBezTo>
                  <a:cubicBezTo>
                    <a:pt x="164" y="34"/>
                    <a:pt x="164" y="34"/>
                    <a:pt x="164" y="34"/>
                  </a:cubicBezTo>
                  <a:cubicBezTo>
                    <a:pt x="165" y="34"/>
                    <a:pt x="165" y="35"/>
                    <a:pt x="166" y="36"/>
                  </a:cubicBezTo>
                  <a:cubicBezTo>
                    <a:pt x="167" y="3"/>
                    <a:pt x="167" y="3"/>
                    <a:pt x="167" y="3"/>
                  </a:cubicBezTo>
                  <a:moveTo>
                    <a:pt x="159" y="0"/>
                  </a:moveTo>
                  <a:cubicBezTo>
                    <a:pt x="134" y="48"/>
                    <a:pt x="134" y="48"/>
                    <a:pt x="134" y="48"/>
                  </a:cubicBezTo>
                  <a:cubicBezTo>
                    <a:pt x="133" y="49"/>
                    <a:pt x="133" y="49"/>
                    <a:pt x="133" y="49"/>
                  </a:cubicBezTo>
                  <a:cubicBezTo>
                    <a:pt x="133" y="50"/>
                    <a:pt x="133" y="50"/>
                    <a:pt x="133" y="50"/>
                  </a:cubicBezTo>
                  <a:cubicBezTo>
                    <a:pt x="132" y="52"/>
                    <a:pt x="132" y="52"/>
                    <a:pt x="132" y="52"/>
                  </a:cubicBezTo>
                  <a:cubicBezTo>
                    <a:pt x="127" y="62"/>
                    <a:pt x="127" y="62"/>
                    <a:pt x="127" y="62"/>
                  </a:cubicBezTo>
                  <a:cubicBezTo>
                    <a:pt x="126" y="63"/>
                    <a:pt x="126" y="63"/>
                    <a:pt x="126" y="63"/>
                  </a:cubicBezTo>
                  <a:cubicBezTo>
                    <a:pt x="120" y="75"/>
                    <a:pt x="120" y="75"/>
                    <a:pt x="120" y="75"/>
                  </a:cubicBezTo>
                  <a:cubicBezTo>
                    <a:pt x="118" y="78"/>
                    <a:pt x="118" y="78"/>
                    <a:pt x="118" y="78"/>
                  </a:cubicBezTo>
                  <a:cubicBezTo>
                    <a:pt x="104" y="106"/>
                    <a:pt x="104" y="106"/>
                    <a:pt x="104" y="106"/>
                  </a:cubicBezTo>
                  <a:cubicBezTo>
                    <a:pt x="103" y="108"/>
                    <a:pt x="103" y="108"/>
                    <a:pt x="103" y="108"/>
                  </a:cubicBezTo>
                  <a:cubicBezTo>
                    <a:pt x="98" y="117"/>
                    <a:pt x="98" y="117"/>
                    <a:pt x="98" y="117"/>
                  </a:cubicBezTo>
                  <a:cubicBezTo>
                    <a:pt x="99" y="117"/>
                    <a:pt x="99" y="117"/>
                    <a:pt x="99" y="117"/>
                  </a:cubicBezTo>
                  <a:cubicBezTo>
                    <a:pt x="97" y="119"/>
                    <a:pt x="97" y="119"/>
                    <a:pt x="97" y="119"/>
                  </a:cubicBezTo>
                  <a:cubicBezTo>
                    <a:pt x="92" y="128"/>
                    <a:pt x="92" y="128"/>
                    <a:pt x="92" y="128"/>
                  </a:cubicBezTo>
                  <a:cubicBezTo>
                    <a:pt x="91" y="129"/>
                    <a:pt x="91" y="129"/>
                    <a:pt x="91" y="129"/>
                  </a:cubicBezTo>
                  <a:cubicBezTo>
                    <a:pt x="78" y="156"/>
                    <a:pt x="78" y="156"/>
                    <a:pt x="78" y="156"/>
                  </a:cubicBezTo>
                  <a:cubicBezTo>
                    <a:pt x="77" y="157"/>
                    <a:pt x="77" y="157"/>
                    <a:pt x="77" y="157"/>
                  </a:cubicBezTo>
                  <a:cubicBezTo>
                    <a:pt x="71" y="168"/>
                    <a:pt x="71" y="168"/>
                    <a:pt x="71" y="168"/>
                  </a:cubicBezTo>
                  <a:cubicBezTo>
                    <a:pt x="70" y="169"/>
                    <a:pt x="70" y="169"/>
                    <a:pt x="70" y="169"/>
                  </a:cubicBezTo>
                  <a:cubicBezTo>
                    <a:pt x="63" y="184"/>
                    <a:pt x="63" y="184"/>
                    <a:pt x="63" y="184"/>
                  </a:cubicBezTo>
                  <a:cubicBezTo>
                    <a:pt x="63" y="187"/>
                    <a:pt x="63" y="187"/>
                    <a:pt x="63" y="187"/>
                  </a:cubicBezTo>
                  <a:cubicBezTo>
                    <a:pt x="72" y="171"/>
                    <a:pt x="72" y="171"/>
                    <a:pt x="72" y="171"/>
                  </a:cubicBezTo>
                  <a:cubicBezTo>
                    <a:pt x="73" y="169"/>
                    <a:pt x="73" y="169"/>
                    <a:pt x="73" y="169"/>
                  </a:cubicBezTo>
                  <a:cubicBezTo>
                    <a:pt x="78" y="158"/>
                    <a:pt x="78" y="158"/>
                    <a:pt x="78" y="158"/>
                  </a:cubicBezTo>
                  <a:cubicBezTo>
                    <a:pt x="79" y="156"/>
                    <a:pt x="79" y="156"/>
                    <a:pt x="79" y="156"/>
                  </a:cubicBezTo>
                  <a:cubicBezTo>
                    <a:pt x="93" y="129"/>
                    <a:pt x="93" y="129"/>
                    <a:pt x="93" y="129"/>
                  </a:cubicBezTo>
                  <a:cubicBezTo>
                    <a:pt x="94" y="128"/>
                    <a:pt x="94" y="128"/>
                    <a:pt x="94" y="128"/>
                  </a:cubicBezTo>
                  <a:cubicBezTo>
                    <a:pt x="105" y="108"/>
                    <a:pt x="105" y="108"/>
                    <a:pt x="105" y="108"/>
                  </a:cubicBezTo>
                  <a:cubicBezTo>
                    <a:pt x="106" y="106"/>
                    <a:pt x="106" y="106"/>
                    <a:pt x="106" y="106"/>
                  </a:cubicBezTo>
                  <a:cubicBezTo>
                    <a:pt x="118" y="82"/>
                    <a:pt x="118" y="82"/>
                    <a:pt x="118" y="82"/>
                  </a:cubicBezTo>
                  <a:cubicBezTo>
                    <a:pt x="120" y="79"/>
                    <a:pt x="120" y="79"/>
                    <a:pt x="120" y="79"/>
                  </a:cubicBezTo>
                  <a:cubicBezTo>
                    <a:pt x="127" y="65"/>
                    <a:pt x="127" y="65"/>
                    <a:pt x="127" y="65"/>
                  </a:cubicBezTo>
                  <a:cubicBezTo>
                    <a:pt x="128" y="63"/>
                    <a:pt x="128" y="63"/>
                    <a:pt x="128" y="63"/>
                  </a:cubicBezTo>
                  <a:cubicBezTo>
                    <a:pt x="133" y="53"/>
                    <a:pt x="133" y="53"/>
                    <a:pt x="133" y="53"/>
                  </a:cubicBezTo>
                  <a:cubicBezTo>
                    <a:pt x="134" y="51"/>
                    <a:pt x="134" y="51"/>
                    <a:pt x="134" y="51"/>
                  </a:cubicBezTo>
                  <a:cubicBezTo>
                    <a:pt x="135" y="50"/>
                    <a:pt x="135" y="50"/>
                    <a:pt x="135" y="50"/>
                  </a:cubicBezTo>
                  <a:cubicBezTo>
                    <a:pt x="136" y="49"/>
                    <a:pt x="136" y="49"/>
                    <a:pt x="136" y="49"/>
                  </a:cubicBezTo>
                  <a:cubicBezTo>
                    <a:pt x="160" y="1"/>
                    <a:pt x="160" y="1"/>
                    <a:pt x="160" y="1"/>
                  </a:cubicBezTo>
                  <a:cubicBezTo>
                    <a:pt x="160" y="1"/>
                    <a:pt x="159" y="1"/>
                    <a:pt x="159"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8" name="Freeform 48"/>
            <p:cNvSpPr>
              <a:spLocks noEditPoints="1"/>
            </p:cNvSpPr>
            <p:nvPr/>
          </p:nvSpPr>
          <p:spPr bwMode="auto">
            <a:xfrm>
              <a:off x="8175168" y="3576468"/>
              <a:ext cx="653013" cy="143126"/>
            </a:xfrm>
            <a:custGeom>
              <a:avLst/>
              <a:gdLst>
                <a:gd name="T0" fmla="*/ 277 w 365"/>
                <a:gd name="T1" fmla="*/ 41 h 88"/>
                <a:gd name="T2" fmla="*/ 183 w 365"/>
                <a:gd name="T3" fmla="*/ 55 h 88"/>
                <a:gd name="T4" fmla="*/ 187 w 365"/>
                <a:gd name="T5" fmla="*/ 60 h 88"/>
                <a:gd name="T6" fmla="*/ 280 w 365"/>
                <a:gd name="T7" fmla="*/ 45 h 88"/>
                <a:gd name="T8" fmla="*/ 280 w 365"/>
                <a:gd name="T9" fmla="*/ 41 h 88"/>
                <a:gd name="T10" fmla="*/ 303 w 365"/>
                <a:gd name="T11" fmla="*/ 36 h 88"/>
                <a:gd name="T12" fmla="*/ 285 w 365"/>
                <a:gd name="T13" fmla="*/ 38 h 88"/>
                <a:gd name="T14" fmla="*/ 296 w 365"/>
                <a:gd name="T15" fmla="*/ 43 h 88"/>
                <a:gd name="T16" fmla="*/ 320 w 365"/>
                <a:gd name="T17" fmla="*/ 38 h 88"/>
                <a:gd name="T18" fmla="*/ 315 w 365"/>
                <a:gd name="T19" fmla="*/ 26 h 88"/>
                <a:gd name="T20" fmla="*/ 332 w 365"/>
                <a:gd name="T21" fmla="*/ 31 h 88"/>
                <a:gd name="T22" fmla="*/ 325 w 365"/>
                <a:gd name="T23" fmla="*/ 38 h 88"/>
                <a:gd name="T24" fmla="*/ 365 w 365"/>
                <a:gd name="T25" fmla="*/ 31 h 88"/>
                <a:gd name="T26" fmla="*/ 315 w 365"/>
                <a:gd name="T27" fmla="*/ 26 h 88"/>
                <a:gd name="T28" fmla="*/ 280 w 365"/>
                <a:gd name="T29" fmla="*/ 26 h 88"/>
                <a:gd name="T30" fmla="*/ 306 w 365"/>
                <a:gd name="T31" fmla="*/ 29 h 88"/>
                <a:gd name="T32" fmla="*/ 311 w 365"/>
                <a:gd name="T33" fmla="*/ 24 h 88"/>
                <a:gd name="T34" fmla="*/ 303 w 365"/>
                <a:gd name="T35" fmla="*/ 24 h 88"/>
                <a:gd name="T36" fmla="*/ 221 w 365"/>
                <a:gd name="T37" fmla="*/ 14 h 88"/>
                <a:gd name="T38" fmla="*/ 256 w 365"/>
                <a:gd name="T39" fmla="*/ 24 h 88"/>
                <a:gd name="T40" fmla="*/ 275 w 365"/>
                <a:gd name="T41" fmla="*/ 26 h 88"/>
                <a:gd name="T42" fmla="*/ 258 w 365"/>
                <a:gd name="T43" fmla="*/ 19 h 88"/>
                <a:gd name="T44" fmla="*/ 221 w 365"/>
                <a:gd name="T45" fmla="*/ 14 h 88"/>
                <a:gd name="T46" fmla="*/ 88 w 365"/>
                <a:gd name="T47" fmla="*/ 3 h 88"/>
                <a:gd name="T48" fmla="*/ 48 w 365"/>
                <a:gd name="T49" fmla="*/ 41 h 88"/>
                <a:gd name="T50" fmla="*/ 43 w 365"/>
                <a:gd name="T51" fmla="*/ 45 h 88"/>
                <a:gd name="T52" fmla="*/ 27 w 365"/>
                <a:gd name="T53" fmla="*/ 62 h 88"/>
                <a:gd name="T54" fmla="*/ 0 w 365"/>
                <a:gd name="T55" fmla="*/ 88 h 88"/>
                <a:gd name="T56" fmla="*/ 95 w 365"/>
                <a:gd name="T57" fmla="*/ 74 h 88"/>
                <a:gd name="T58" fmla="*/ 131 w 365"/>
                <a:gd name="T59" fmla="*/ 67 h 88"/>
                <a:gd name="T60" fmla="*/ 147 w 365"/>
                <a:gd name="T61" fmla="*/ 64 h 88"/>
                <a:gd name="T62" fmla="*/ 171 w 365"/>
                <a:gd name="T63" fmla="*/ 62 h 88"/>
                <a:gd name="T64" fmla="*/ 169 w 365"/>
                <a:gd name="T65" fmla="*/ 57 h 88"/>
                <a:gd name="T66" fmla="*/ 143 w 365"/>
                <a:gd name="T67" fmla="*/ 62 h 88"/>
                <a:gd name="T68" fmla="*/ 109 w 365"/>
                <a:gd name="T69" fmla="*/ 67 h 88"/>
                <a:gd name="T70" fmla="*/ 90 w 365"/>
                <a:gd name="T71" fmla="*/ 69 h 88"/>
                <a:gd name="T72" fmla="*/ 31 w 365"/>
                <a:gd name="T73" fmla="*/ 64 h 88"/>
                <a:gd name="T74" fmla="*/ 48 w 365"/>
                <a:gd name="T75" fmla="*/ 45 h 88"/>
                <a:gd name="T76" fmla="*/ 55 w 365"/>
                <a:gd name="T77" fmla="*/ 38 h 88"/>
                <a:gd name="T78" fmla="*/ 145 w 365"/>
                <a:gd name="T79" fmla="*/ 12 h 88"/>
                <a:gd name="T80" fmla="*/ 211 w 365"/>
                <a:gd name="T81" fmla="*/ 19 h 88"/>
                <a:gd name="T82" fmla="*/ 150 w 365"/>
                <a:gd name="T83" fmla="*/ 7 h 88"/>
                <a:gd name="T84" fmla="*/ 90 w 365"/>
                <a:gd name="T85"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5" h="88">
                  <a:moveTo>
                    <a:pt x="280" y="41"/>
                  </a:moveTo>
                  <a:lnTo>
                    <a:pt x="277" y="41"/>
                  </a:lnTo>
                  <a:lnTo>
                    <a:pt x="187" y="55"/>
                  </a:lnTo>
                  <a:lnTo>
                    <a:pt x="183" y="55"/>
                  </a:lnTo>
                  <a:lnTo>
                    <a:pt x="178" y="60"/>
                  </a:lnTo>
                  <a:lnTo>
                    <a:pt x="187" y="60"/>
                  </a:lnTo>
                  <a:lnTo>
                    <a:pt x="204" y="57"/>
                  </a:lnTo>
                  <a:lnTo>
                    <a:pt x="280" y="45"/>
                  </a:lnTo>
                  <a:lnTo>
                    <a:pt x="282" y="43"/>
                  </a:lnTo>
                  <a:lnTo>
                    <a:pt x="280" y="41"/>
                  </a:lnTo>
                  <a:close/>
                  <a:moveTo>
                    <a:pt x="315" y="33"/>
                  </a:moveTo>
                  <a:lnTo>
                    <a:pt x="303" y="36"/>
                  </a:lnTo>
                  <a:lnTo>
                    <a:pt x="299" y="38"/>
                  </a:lnTo>
                  <a:lnTo>
                    <a:pt x="285" y="38"/>
                  </a:lnTo>
                  <a:lnTo>
                    <a:pt x="287" y="43"/>
                  </a:lnTo>
                  <a:lnTo>
                    <a:pt x="296" y="43"/>
                  </a:lnTo>
                  <a:lnTo>
                    <a:pt x="301" y="41"/>
                  </a:lnTo>
                  <a:lnTo>
                    <a:pt x="320" y="38"/>
                  </a:lnTo>
                  <a:lnTo>
                    <a:pt x="315" y="33"/>
                  </a:lnTo>
                  <a:close/>
                  <a:moveTo>
                    <a:pt x="315" y="26"/>
                  </a:moveTo>
                  <a:lnTo>
                    <a:pt x="318" y="31"/>
                  </a:lnTo>
                  <a:lnTo>
                    <a:pt x="332" y="31"/>
                  </a:lnTo>
                  <a:lnTo>
                    <a:pt x="320" y="33"/>
                  </a:lnTo>
                  <a:lnTo>
                    <a:pt x="325" y="38"/>
                  </a:lnTo>
                  <a:lnTo>
                    <a:pt x="332" y="36"/>
                  </a:lnTo>
                  <a:lnTo>
                    <a:pt x="365" y="31"/>
                  </a:lnTo>
                  <a:lnTo>
                    <a:pt x="332" y="29"/>
                  </a:lnTo>
                  <a:lnTo>
                    <a:pt x="315" y="26"/>
                  </a:lnTo>
                  <a:close/>
                  <a:moveTo>
                    <a:pt x="277" y="22"/>
                  </a:moveTo>
                  <a:lnTo>
                    <a:pt x="280" y="26"/>
                  </a:lnTo>
                  <a:lnTo>
                    <a:pt x="301" y="29"/>
                  </a:lnTo>
                  <a:lnTo>
                    <a:pt x="306" y="29"/>
                  </a:lnTo>
                  <a:lnTo>
                    <a:pt x="313" y="29"/>
                  </a:lnTo>
                  <a:lnTo>
                    <a:pt x="311" y="24"/>
                  </a:lnTo>
                  <a:lnTo>
                    <a:pt x="308" y="24"/>
                  </a:lnTo>
                  <a:lnTo>
                    <a:pt x="303" y="24"/>
                  </a:lnTo>
                  <a:lnTo>
                    <a:pt x="277" y="22"/>
                  </a:lnTo>
                  <a:close/>
                  <a:moveTo>
                    <a:pt x="221" y="14"/>
                  </a:moveTo>
                  <a:lnTo>
                    <a:pt x="216" y="19"/>
                  </a:lnTo>
                  <a:lnTo>
                    <a:pt x="256" y="24"/>
                  </a:lnTo>
                  <a:lnTo>
                    <a:pt x="263" y="24"/>
                  </a:lnTo>
                  <a:lnTo>
                    <a:pt x="275" y="26"/>
                  </a:lnTo>
                  <a:lnTo>
                    <a:pt x="273" y="22"/>
                  </a:lnTo>
                  <a:lnTo>
                    <a:pt x="258" y="19"/>
                  </a:lnTo>
                  <a:lnTo>
                    <a:pt x="251" y="19"/>
                  </a:lnTo>
                  <a:lnTo>
                    <a:pt x="221" y="14"/>
                  </a:lnTo>
                  <a:close/>
                  <a:moveTo>
                    <a:pt x="88" y="0"/>
                  </a:moveTo>
                  <a:lnTo>
                    <a:pt x="88" y="3"/>
                  </a:lnTo>
                  <a:lnTo>
                    <a:pt x="53" y="36"/>
                  </a:lnTo>
                  <a:lnTo>
                    <a:pt x="48" y="41"/>
                  </a:lnTo>
                  <a:lnTo>
                    <a:pt x="48" y="41"/>
                  </a:lnTo>
                  <a:lnTo>
                    <a:pt x="43" y="45"/>
                  </a:lnTo>
                  <a:lnTo>
                    <a:pt x="29" y="60"/>
                  </a:lnTo>
                  <a:lnTo>
                    <a:pt x="27" y="62"/>
                  </a:lnTo>
                  <a:lnTo>
                    <a:pt x="10" y="79"/>
                  </a:lnTo>
                  <a:lnTo>
                    <a:pt x="0" y="88"/>
                  </a:lnTo>
                  <a:lnTo>
                    <a:pt x="15" y="86"/>
                  </a:lnTo>
                  <a:lnTo>
                    <a:pt x="95" y="74"/>
                  </a:lnTo>
                  <a:lnTo>
                    <a:pt x="100" y="71"/>
                  </a:lnTo>
                  <a:lnTo>
                    <a:pt x="131" y="67"/>
                  </a:lnTo>
                  <a:lnTo>
                    <a:pt x="143" y="67"/>
                  </a:lnTo>
                  <a:lnTo>
                    <a:pt x="147" y="64"/>
                  </a:lnTo>
                  <a:lnTo>
                    <a:pt x="154" y="64"/>
                  </a:lnTo>
                  <a:lnTo>
                    <a:pt x="171" y="62"/>
                  </a:lnTo>
                  <a:lnTo>
                    <a:pt x="176" y="57"/>
                  </a:lnTo>
                  <a:lnTo>
                    <a:pt x="169" y="57"/>
                  </a:lnTo>
                  <a:lnTo>
                    <a:pt x="147" y="60"/>
                  </a:lnTo>
                  <a:lnTo>
                    <a:pt x="143" y="62"/>
                  </a:lnTo>
                  <a:lnTo>
                    <a:pt x="131" y="62"/>
                  </a:lnTo>
                  <a:lnTo>
                    <a:pt x="109" y="67"/>
                  </a:lnTo>
                  <a:lnTo>
                    <a:pt x="95" y="69"/>
                  </a:lnTo>
                  <a:lnTo>
                    <a:pt x="90" y="69"/>
                  </a:lnTo>
                  <a:lnTo>
                    <a:pt x="15" y="81"/>
                  </a:lnTo>
                  <a:lnTo>
                    <a:pt x="31" y="64"/>
                  </a:lnTo>
                  <a:lnTo>
                    <a:pt x="36" y="60"/>
                  </a:lnTo>
                  <a:lnTo>
                    <a:pt x="48" y="45"/>
                  </a:lnTo>
                  <a:lnTo>
                    <a:pt x="53" y="43"/>
                  </a:lnTo>
                  <a:lnTo>
                    <a:pt x="55" y="38"/>
                  </a:lnTo>
                  <a:lnTo>
                    <a:pt x="90" y="5"/>
                  </a:lnTo>
                  <a:lnTo>
                    <a:pt x="145" y="12"/>
                  </a:lnTo>
                  <a:lnTo>
                    <a:pt x="150" y="12"/>
                  </a:lnTo>
                  <a:lnTo>
                    <a:pt x="211" y="19"/>
                  </a:lnTo>
                  <a:lnTo>
                    <a:pt x="214" y="14"/>
                  </a:lnTo>
                  <a:lnTo>
                    <a:pt x="150" y="7"/>
                  </a:lnTo>
                  <a:lnTo>
                    <a:pt x="145" y="7"/>
                  </a:lnTo>
                  <a:lnTo>
                    <a:pt x="90" y="0"/>
                  </a:lnTo>
                  <a:lnTo>
                    <a:pt x="88"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9" name="Freeform 49"/>
            <p:cNvSpPr>
              <a:spLocks noEditPoints="1"/>
            </p:cNvSpPr>
            <p:nvPr/>
          </p:nvSpPr>
          <p:spPr bwMode="auto">
            <a:xfrm>
              <a:off x="8175168" y="3576468"/>
              <a:ext cx="653013" cy="143126"/>
            </a:xfrm>
            <a:custGeom>
              <a:avLst/>
              <a:gdLst>
                <a:gd name="T0" fmla="*/ 277 w 365"/>
                <a:gd name="T1" fmla="*/ 41 h 88"/>
                <a:gd name="T2" fmla="*/ 183 w 365"/>
                <a:gd name="T3" fmla="*/ 55 h 88"/>
                <a:gd name="T4" fmla="*/ 187 w 365"/>
                <a:gd name="T5" fmla="*/ 60 h 88"/>
                <a:gd name="T6" fmla="*/ 280 w 365"/>
                <a:gd name="T7" fmla="*/ 45 h 88"/>
                <a:gd name="T8" fmla="*/ 280 w 365"/>
                <a:gd name="T9" fmla="*/ 41 h 88"/>
                <a:gd name="T10" fmla="*/ 303 w 365"/>
                <a:gd name="T11" fmla="*/ 36 h 88"/>
                <a:gd name="T12" fmla="*/ 285 w 365"/>
                <a:gd name="T13" fmla="*/ 38 h 88"/>
                <a:gd name="T14" fmla="*/ 296 w 365"/>
                <a:gd name="T15" fmla="*/ 43 h 88"/>
                <a:gd name="T16" fmla="*/ 320 w 365"/>
                <a:gd name="T17" fmla="*/ 38 h 88"/>
                <a:gd name="T18" fmla="*/ 315 w 365"/>
                <a:gd name="T19" fmla="*/ 26 h 88"/>
                <a:gd name="T20" fmla="*/ 332 w 365"/>
                <a:gd name="T21" fmla="*/ 31 h 88"/>
                <a:gd name="T22" fmla="*/ 325 w 365"/>
                <a:gd name="T23" fmla="*/ 38 h 88"/>
                <a:gd name="T24" fmla="*/ 365 w 365"/>
                <a:gd name="T25" fmla="*/ 31 h 88"/>
                <a:gd name="T26" fmla="*/ 315 w 365"/>
                <a:gd name="T27" fmla="*/ 26 h 88"/>
                <a:gd name="T28" fmla="*/ 280 w 365"/>
                <a:gd name="T29" fmla="*/ 26 h 88"/>
                <a:gd name="T30" fmla="*/ 306 w 365"/>
                <a:gd name="T31" fmla="*/ 29 h 88"/>
                <a:gd name="T32" fmla="*/ 311 w 365"/>
                <a:gd name="T33" fmla="*/ 24 h 88"/>
                <a:gd name="T34" fmla="*/ 303 w 365"/>
                <a:gd name="T35" fmla="*/ 24 h 88"/>
                <a:gd name="T36" fmla="*/ 221 w 365"/>
                <a:gd name="T37" fmla="*/ 14 h 88"/>
                <a:gd name="T38" fmla="*/ 256 w 365"/>
                <a:gd name="T39" fmla="*/ 24 h 88"/>
                <a:gd name="T40" fmla="*/ 275 w 365"/>
                <a:gd name="T41" fmla="*/ 26 h 88"/>
                <a:gd name="T42" fmla="*/ 258 w 365"/>
                <a:gd name="T43" fmla="*/ 19 h 88"/>
                <a:gd name="T44" fmla="*/ 221 w 365"/>
                <a:gd name="T45" fmla="*/ 14 h 88"/>
                <a:gd name="T46" fmla="*/ 88 w 365"/>
                <a:gd name="T47" fmla="*/ 3 h 88"/>
                <a:gd name="T48" fmla="*/ 48 w 365"/>
                <a:gd name="T49" fmla="*/ 41 h 88"/>
                <a:gd name="T50" fmla="*/ 43 w 365"/>
                <a:gd name="T51" fmla="*/ 45 h 88"/>
                <a:gd name="T52" fmla="*/ 27 w 365"/>
                <a:gd name="T53" fmla="*/ 62 h 88"/>
                <a:gd name="T54" fmla="*/ 0 w 365"/>
                <a:gd name="T55" fmla="*/ 88 h 88"/>
                <a:gd name="T56" fmla="*/ 95 w 365"/>
                <a:gd name="T57" fmla="*/ 74 h 88"/>
                <a:gd name="T58" fmla="*/ 131 w 365"/>
                <a:gd name="T59" fmla="*/ 67 h 88"/>
                <a:gd name="T60" fmla="*/ 147 w 365"/>
                <a:gd name="T61" fmla="*/ 64 h 88"/>
                <a:gd name="T62" fmla="*/ 171 w 365"/>
                <a:gd name="T63" fmla="*/ 62 h 88"/>
                <a:gd name="T64" fmla="*/ 169 w 365"/>
                <a:gd name="T65" fmla="*/ 57 h 88"/>
                <a:gd name="T66" fmla="*/ 143 w 365"/>
                <a:gd name="T67" fmla="*/ 62 h 88"/>
                <a:gd name="T68" fmla="*/ 109 w 365"/>
                <a:gd name="T69" fmla="*/ 67 h 88"/>
                <a:gd name="T70" fmla="*/ 90 w 365"/>
                <a:gd name="T71" fmla="*/ 69 h 88"/>
                <a:gd name="T72" fmla="*/ 31 w 365"/>
                <a:gd name="T73" fmla="*/ 64 h 88"/>
                <a:gd name="T74" fmla="*/ 48 w 365"/>
                <a:gd name="T75" fmla="*/ 45 h 88"/>
                <a:gd name="T76" fmla="*/ 55 w 365"/>
                <a:gd name="T77" fmla="*/ 38 h 88"/>
                <a:gd name="T78" fmla="*/ 145 w 365"/>
                <a:gd name="T79" fmla="*/ 12 h 88"/>
                <a:gd name="T80" fmla="*/ 211 w 365"/>
                <a:gd name="T81" fmla="*/ 19 h 88"/>
                <a:gd name="T82" fmla="*/ 150 w 365"/>
                <a:gd name="T83" fmla="*/ 7 h 88"/>
                <a:gd name="T84" fmla="*/ 90 w 365"/>
                <a:gd name="T85"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5" h="88">
                  <a:moveTo>
                    <a:pt x="280" y="41"/>
                  </a:moveTo>
                  <a:lnTo>
                    <a:pt x="277" y="41"/>
                  </a:lnTo>
                  <a:lnTo>
                    <a:pt x="187" y="55"/>
                  </a:lnTo>
                  <a:lnTo>
                    <a:pt x="183" y="55"/>
                  </a:lnTo>
                  <a:lnTo>
                    <a:pt x="178" y="60"/>
                  </a:lnTo>
                  <a:lnTo>
                    <a:pt x="187" y="60"/>
                  </a:lnTo>
                  <a:lnTo>
                    <a:pt x="204" y="57"/>
                  </a:lnTo>
                  <a:lnTo>
                    <a:pt x="280" y="45"/>
                  </a:lnTo>
                  <a:lnTo>
                    <a:pt x="282" y="43"/>
                  </a:lnTo>
                  <a:lnTo>
                    <a:pt x="280" y="41"/>
                  </a:lnTo>
                  <a:moveTo>
                    <a:pt x="315" y="33"/>
                  </a:moveTo>
                  <a:lnTo>
                    <a:pt x="303" y="36"/>
                  </a:lnTo>
                  <a:lnTo>
                    <a:pt x="299" y="38"/>
                  </a:lnTo>
                  <a:lnTo>
                    <a:pt x="285" y="38"/>
                  </a:lnTo>
                  <a:lnTo>
                    <a:pt x="287" y="43"/>
                  </a:lnTo>
                  <a:lnTo>
                    <a:pt x="296" y="43"/>
                  </a:lnTo>
                  <a:lnTo>
                    <a:pt x="301" y="41"/>
                  </a:lnTo>
                  <a:lnTo>
                    <a:pt x="320" y="38"/>
                  </a:lnTo>
                  <a:lnTo>
                    <a:pt x="315" y="33"/>
                  </a:lnTo>
                  <a:moveTo>
                    <a:pt x="315" y="26"/>
                  </a:moveTo>
                  <a:lnTo>
                    <a:pt x="318" y="31"/>
                  </a:lnTo>
                  <a:lnTo>
                    <a:pt x="332" y="31"/>
                  </a:lnTo>
                  <a:lnTo>
                    <a:pt x="320" y="33"/>
                  </a:lnTo>
                  <a:lnTo>
                    <a:pt x="325" y="38"/>
                  </a:lnTo>
                  <a:lnTo>
                    <a:pt x="332" y="36"/>
                  </a:lnTo>
                  <a:lnTo>
                    <a:pt x="365" y="31"/>
                  </a:lnTo>
                  <a:lnTo>
                    <a:pt x="332" y="29"/>
                  </a:lnTo>
                  <a:lnTo>
                    <a:pt x="315" y="26"/>
                  </a:lnTo>
                  <a:moveTo>
                    <a:pt x="277" y="22"/>
                  </a:moveTo>
                  <a:lnTo>
                    <a:pt x="280" y="26"/>
                  </a:lnTo>
                  <a:lnTo>
                    <a:pt x="301" y="29"/>
                  </a:lnTo>
                  <a:lnTo>
                    <a:pt x="306" y="29"/>
                  </a:lnTo>
                  <a:lnTo>
                    <a:pt x="313" y="29"/>
                  </a:lnTo>
                  <a:lnTo>
                    <a:pt x="311" y="24"/>
                  </a:lnTo>
                  <a:lnTo>
                    <a:pt x="308" y="24"/>
                  </a:lnTo>
                  <a:lnTo>
                    <a:pt x="303" y="24"/>
                  </a:lnTo>
                  <a:lnTo>
                    <a:pt x="277" y="22"/>
                  </a:lnTo>
                  <a:moveTo>
                    <a:pt x="221" y="14"/>
                  </a:moveTo>
                  <a:lnTo>
                    <a:pt x="216" y="19"/>
                  </a:lnTo>
                  <a:lnTo>
                    <a:pt x="256" y="24"/>
                  </a:lnTo>
                  <a:lnTo>
                    <a:pt x="263" y="24"/>
                  </a:lnTo>
                  <a:lnTo>
                    <a:pt x="275" y="26"/>
                  </a:lnTo>
                  <a:lnTo>
                    <a:pt x="273" y="22"/>
                  </a:lnTo>
                  <a:lnTo>
                    <a:pt x="258" y="19"/>
                  </a:lnTo>
                  <a:lnTo>
                    <a:pt x="251" y="19"/>
                  </a:lnTo>
                  <a:lnTo>
                    <a:pt x="221" y="14"/>
                  </a:lnTo>
                  <a:moveTo>
                    <a:pt x="88" y="0"/>
                  </a:moveTo>
                  <a:lnTo>
                    <a:pt x="88" y="3"/>
                  </a:lnTo>
                  <a:lnTo>
                    <a:pt x="53" y="36"/>
                  </a:lnTo>
                  <a:lnTo>
                    <a:pt x="48" y="41"/>
                  </a:lnTo>
                  <a:lnTo>
                    <a:pt x="48" y="41"/>
                  </a:lnTo>
                  <a:lnTo>
                    <a:pt x="43" y="45"/>
                  </a:lnTo>
                  <a:lnTo>
                    <a:pt x="29" y="60"/>
                  </a:lnTo>
                  <a:lnTo>
                    <a:pt x="27" y="62"/>
                  </a:lnTo>
                  <a:lnTo>
                    <a:pt x="10" y="79"/>
                  </a:lnTo>
                  <a:lnTo>
                    <a:pt x="0" y="88"/>
                  </a:lnTo>
                  <a:lnTo>
                    <a:pt x="15" y="86"/>
                  </a:lnTo>
                  <a:lnTo>
                    <a:pt x="95" y="74"/>
                  </a:lnTo>
                  <a:lnTo>
                    <a:pt x="100" y="71"/>
                  </a:lnTo>
                  <a:lnTo>
                    <a:pt x="131" y="67"/>
                  </a:lnTo>
                  <a:lnTo>
                    <a:pt x="143" y="67"/>
                  </a:lnTo>
                  <a:lnTo>
                    <a:pt x="147" y="64"/>
                  </a:lnTo>
                  <a:lnTo>
                    <a:pt x="154" y="64"/>
                  </a:lnTo>
                  <a:lnTo>
                    <a:pt x="171" y="62"/>
                  </a:lnTo>
                  <a:lnTo>
                    <a:pt x="176" y="57"/>
                  </a:lnTo>
                  <a:lnTo>
                    <a:pt x="169" y="57"/>
                  </a:lnTo>
                  <a:lnTo>
                    <a:pt x="147" y="60"/>
                  </a:lnTo>
                  <a:lnTo>
                    <a:pt x="143" y="62"/>
                  </a:lnTo>
                  <a:lnTo>
                    <a:pt x="131" y="62"/>
                  </a:lnTo>
                  <a:lnTo>
                    <a:pt x="109" y="67"/>
                  </a:lnTo>
                  <a:lnTo>
                    <a:pt x="95" y="69"/>
                  </a:lnTo>
                  <a:lnTo>
                    <a:pt x="90" y="69"/>
                  </a:lnTo>
                  <a:lnTo>
                    <a:pt x="15" y="81"/>
                  </a:lnTo>
                  <a:lnTo>
                    <a:pt x="31" y="64"/>
                  </a:lnTo>
                  <a:lnTo>
                    <a:pt x="36" y="60"/>
                  </a:lnTo>
                  <a:lnTo>
                    <a:pt x="48" y="45"/>
                  </a:lnTo>
                  <a:lnTo>
                    <a:pt x="53" y="43"/>
                  </a:lnTo>
                  <a:lnTo>
                    <a:pt x="55" y="38"/>
                  </a:lnTo>
                  <a:lnTo>
                    <a:pt x="90" y="5"/>
                  </a:lnTo>
                  <a:lnTo>
                    <a:pt x="145" y="12"/>
                  </a:lnTo>
                  <a:lnTo>
                    <a:pt x="150" y="12"/>
                  </a:lnTo>
                  <a:lnTo>
                    <a:pt x="211" y="19"/>
                  </a:lnTo>
                  <a:lnTo>
                    <a:pt x="214" y="14"/>
                  </a:lnTo>
                  <a:lnTo>
                    <a:pt x="150" y="7"/>
                  </a:lnTo>
                  <a:lnTo>
                    <a:pt x="145" y="7"/>
                  </a:lnTo>
                  <a:lnTo>
                    <a:pt x="90" y="0"/>
                  </a:lnTo>
                  <a:lnTo>
                    <a:pt x="88"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0" name="Freeform 50"/>
            <p:cNvSpPr>
              <a:spLocks noEditPoints="1"/>
            </p:cNvSpPr>
            <p:nvPr/>
          </p:nvSpPr>
          <p:spPr bwMode="auto">
            <a:xfrm>
              <a:off x="8010573" y="3433343"/>
              <a:ext cx="71563" cy="552986"/>
            </a:xfrm>
            <a:custGeom>
              <a:avLst/>
              <a:gdLst>
                <a:gd name="T0" fmla="*/ 5 w 17"/>
                <a:gd name="T1" fmla="*/ 16 h 143"/>
                <a:gd name="T2" fmla="*/ 7 w 17"/>
                <a:gd name="T3" fmla="*/ 42 h 143"/>
                <a:gd name="T4" fmla="*/ 8 w 17"/>
                <a:gd name="T5" fmla="*/ 52 h 143"/>
                <a:gd name="T6" fmla="*/ 8 w 17"/>
                <a:gd name="T7" fmla="*/ 62 h 143"/>
                <a:gd name="T8" fmla="*/ 9 w 17"/>
                <a:gd name="T9" fmla="*/ 70 h 143"/>
                <a:gd name="T10" fmla="*/ 10 w 17"/>
                <a:gd name="T11" fmla="*/ 77 h 143"/>
                <a:gd name="T12" fmla="*/ 13 w 17"/>
                <a:gd name="T13" fmla="*/ 121 h 143"/>
                <a:gd name="T14" fmla="*/ 2 w 17"/>
                <a:gd name="T15" fmla="*/ 141 h 143"/>
                <a:gd name="T16" fmla="*/ 2 w 17"/>
                <a:gd name="T17" fmla="*/ 120 h 143"/>
                <a:gd name="T18" fmla="*/ 2 w 17"/>
                <a:gd name="T19" fmla="*/ 80 h 143"/>
                <a:gd name="T20" fmla="*/ 2 w 17"/>
                <a:gd name="T21" fmla="*/ 60 h 143"/>
                <a:gd name="T22" fmla="*/ 2 w 17"/>
                <a:gd name="T23" fmla="*/ 51 h 143"/>
                <a:gd name="T24" fmla="*/ 2 w 17"/>
                <a:gd name="T25" fmla="*/ 19 h 143"/>
                <a:gd name="T26" fmla="*/ 0 w 17"/>
                <a:gd name="T27" fmla="*/ 21 h 143"/>
                <a:gd name="T28" fmla="*/ 0 w 17"/>
                <a:gd name="T29" fmla="*/ 49 h 143"/>
                <a:gd name="T30" fmla="*/ 0 w 17"/>
                <a:gd name="T31" fmla="*/ 50 h 143"/>
                <a:gd name="T32" fmla="*/ 0 w 17"/>
                <a:gd name="T33" fmla="*/ 60 h 143"/>
                <a:gd name="T34" fmla="*/ 0 w 17"/>
                <a:gd name="T35" fmla="*/ 81 h 143"/>
                <a:gd name="T36" fmla="*/ 0 w 17"/>
                <a:gd name="T37" fmla="*/ 120 h 143"/>
                <a:gd name="T38" fmla="*/ 0 w 17"/>
                <a:gd name="T39" fmla="*/ 141 h 143"/>
                <a:gd name="T40" fmla="*/ 2 w 17"/>
                <a:gd name="T41" fmla="*/ 143 h 143"/>
                <a:gd name="T42" fmla="*/ 17 w 17"/>
                <a:gd name="T43" fmla="*/ 142 h 143"/>
                <a:gd name="T44" fmla="*/ 15 w 17"/>
                <a:gd name="T45" fmla="*/ 121 h 143"/>
                <a:gd name="T46" fmla="*/ 11 w 17"/>
                <a:gd name="T47" fmla="*/ 76 h 143"/>
                <a:gd name="T48" fmla="*/ 11 w 17"/>
                <a:gd name="T49" fmla="*/ 69 h 143"/>
                <a:gd name="T50" fmla="*/ 10 w 17"/>
                <a:gd name="T51" fmla="*/ 60 h 143"/>
                <a:gd name="T52" fmla="*/ 9 w 17"/>
                <a:gd name="T53" fmla="*/ 50 h 143"/>
                <a:gd name="T54" fmla="*/ 8 w 17"/>
                <a:gd name="T55" fmla="*/ 36 h 143"/>
                <a:gd name="T56" fmla="*/ 6 w 17"/>
                <a:gd name="T57" fmla="*/ 14 h 143"/>
                <a:gd name="T58" fmla="*/ 3 w 17"/>
                <a:gd name="T59" fmla="*/ 2 h 143"/>
                <a:gd name="T60" fmla="*/ 4 w 17"/>
                <a:gd name="T61" fmla="*/ 10 h 143"/>
                <a:gd name="T62" fmla="*/ 4 w 17"/>
                <a:gd name="T63" fmla="*/ 13 h 143"/>
                <a:gd name="T64" fmla="*/ 6 w 17"/>
                <a:gd name="T65" fmla="*/ 10 h 143"/>
                <a:gd name="T66" fmla="*/ 6 w 17"/>
                <a:gd name="T67" fmla="*/ 7 h 143"/>
                <a:gd name="T68" fmla="*/ 5 w 17"/>
                <a:gd name="T69" fmla="*/ 1 h 143"/>
                <a:gd name="T70" fmla="*/ 0 w 17"/>
                <a:gd name="T71" fmla="*/ 0 h 143"/>
                <a:gd name="T72" fmla="*/ 0 w 17"/>
                <a:gd name="T73" fmla="*/ 1 h 143"/>
                <a:gd name="T74" fmla="*/ 0 w 17"/>
                <a:gd name="T75" fmla="*/ 10 h 143"/>
                <a:gd name="T76" fmla="*/ 0 w 17"/>
                <a:gd name="T77" fmla="*/ 17 h 143"/>
                <a:gd name="T78" fmla="*/ 2 w 17"/>
                <a:gd name="T79" fmla="*/ 16 h 143"/>
                <a:gd name="T80" fmla="*/ 2 w 17"/>
                <a:gd name="T81" fmla="*/ 12 h 143"/>
                <a:gd name="T82" fmla="*/ 2 w 17"/>
                <a:gd name="T83" fmla="*/ 9 h 143"/>
                <a:gd name="T84" fmla="*/ 2 w 17"/>
                <a:gd name="T8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 h="143">
                  <a:moveTo>
                    <a:pt x="6" y="14"/>
                  </a:moveTo>
                  <a:cubicBezTo>
                    <a:pt x="5" y="16"/>
                    <a:pt x="5" y="16"/>
                    <a:pt x="5" y="16"/>
                  </a:cubicBezTo>
                  <a:cubicBezTo>
                    <a:pt x="6" y="39"/>
                    <a:pt x="6" y="39"/>
                    <a:pt x="6" y="39"/>
                  </a:cubicBezTo>
                  <a:cubicBezTo>
                    <a:pt x="7" y="42"/>
                    <a:pt x="7" y="42"/>
                    <a:pt x="7" y="42"/>
                  </a:cubicBezTo>
                  <a:cubicBezTo>
                    <a:pt x="7" y="50"/>
                    <a:pt x="7" y="50"/>
                    <a:pt x="7" y="50"/>
                  </a:cubicBezTo>
                  <a:cubicBezTo>
                    <a:pt x="8" y="52"/>
                    <a:pt x="8" y="52"/>
                    <a:pt x="8" y="52"/>
                  </a:cubicBezTo>
                  <a:cubicBezTo>
                    <a:pt x="8" y="60"/>
                    <a:pt x="8" y="60"/>
                    <a:pt x="8" y="60"/>
                  </a:cubicBezTo>
                  <a:cubicBezTo>
                    <a:pt x="8" y="62"/>
                    <a:pt x="8" y="62"/>
                    <a:pt x="8" y="62"/>
                  </a:cubicBezTo>
                  <a:cubicBezTo>
                    <a:pt x="9" y="64"/>
                    <a:pt x="9" y="64"/>
                    <a:pt x="9" y="64"/>
                  </a:cubicBezTo>
                  <a:cubicBezTo>
                    <a:pt x="9" y="70"/>
                    <a:pt x="9" y="70"/>
                    <a:pt x="9" y="70"/>
                  </a:cubicBezTo>
                  <a:cubicBezTo>
                    <a:pt x="9" y="75"/>
                    <a:pt x="9" y="75"/>
                    <a:pt x="9" y="75"/>
                  </a:cubicBezTo>
                  <a:cubicBezTo>
                    <a:pt x="10" y="77"/>
                    <a:pt x="10" y="77"/>
                    <a:pt x="10" y="77"/>
                  </a:cubicBezTo>
                  <a:cubicBezTo>
                    <a:pt x="13" y="119"/>
                    <a:pt x="13" y="119"/>
                    <a:pt x="13" y="119"/>
                  </a:cubicBezTo>
                  <a:cubicBezTo>
                    <a:pt x="13" y="121"/>
                    <a:pt x="13" y="121"/>
                    <a:pt x="13" y="121"/>
                  </a:cubicBezTo>
                  <a:cubicBezTo>
                    <a:pt x="15" y="140"/>
                    <a:pt x="15" y="140"/>
                    <a:pt x="15" y="140"/>
                  </a:cubicBezTo>
                  <a:cubicBezTo>
                    <a:pt x="2" y="141"/>
                    <a:pt x="2" y="141"/>
                    <a:pt x="2" y="141"/>
                  </a:cubicBezTo>
                  <a:cubicBezTo>
                    <a:pt x="2" y="122"/>
                    <a:pt x="2" y="122"/>
                    <a:pt x="2" y="122"/>
                  </a:cubicBezTo>
                  <a:cubicBezTo>
                    <a:pt x="2" y="120"/>
                    <a:pt x="2" y="120"/>
                    <a:pt x="2" y="120"/>
                  </a:cubicBezTo>
                  <a:cubicBezTo>
                    <a:pt x="2" y="82"/>
                    <a:pt x="2" y="82"/>
                    <a:pt x="2" y="82"/>
                  </a:cubicBezTo>
                  <a:cubicBezTo>
                    <a:pt x="2" y="80"/>
                    <a:pt x="2" y="80"/>
                    <a:pt x="2" y="80"/>
                  </a:cubicBezTo>
                  <a:cubicBezTo>
                    <a:pt x="2" y="62"/>
                    <a:pt x="2" y="62"/>
                    <a:pt x="2" y="62"/>
                  </a:cubicBezTo>
                  <a:cubicBezTo>
                    <a:pt x="2" y="60"/>
                    <a:pt x="2" y="60"/>
                    <a:pt x="2" y="60"/>
                  </a:cubicBezTo>
                  <a:cubicBezTo>
                    <a:pt x="2" y="53"/>
                    <a:pt x="2" y="53"/>
                    <a:pt x="2" y="53"/>
                  </a:cubicBezTo>
                  <a:cubicBezTo>
                    <a:pt x="2" y="51"/>
                    <a:pt x="2" y="51"/>
                    <a:pt x="2" y="51"/>
                  </a:cubicBezTo>
                  <a:cubicBezTo>
                    <a:pt x="2" y="47"/>
                    <a:pt x="2" y="47"/>
                    <a:pt x="2" y="47"/>
                  </a:cubicBezTo>
                  <a:cubicBezTo>
                    <a:pt x="2" y="19"/>
                    <a:pt x="2" y="19"/>
                    <a:pt x="2" y="19"/>
                  </a:cubicBezTo>
                  <a:cubicBezTo>
                    <a:pt x="0" y="21"/>
                    <a:pt x="0" y="21"/>
                    <a:pt x="0" y="21"/>
                  </a:cubicBezTo>
                  <a:cubicBezTo>
                    <a:pt x="0" y="21"/>
                    <a:pt x="0" y="21"/>
                    <a:pt x="0" y="21"/>
                  </a:cubicBezTo>
                  <a:cubicBezTo>
                    <a:pt x="0" y="44"/>
                    <a:pt x="0" y="44"/>
                    <a:pt x="0" y="44"/>
                  </a:cubicBezTo>
                  <a:cubicBezTo>
                    <a:pt x="0" y="49"/>
                    <a:pt x="0" y="49"/>
                    <a:pt x="0" y="49"/>
                  </a:cubicBezTo>
                  <a:cubicBezTo>
                    <a:pt x="0" y="49"/>
                    <a:pt x="0" y="49"/>
                    <a:pt x="0" y="49"/>
                  </a:cubicBezTo>
                  <a:cubicBezTo>
                    <a:pt x="0" y="50"/>
                    <a:pt x="0" y="50"/>
                    <a:pt x="0" y="50"/>
                  </a:cubicBezTo>
                  <a:cubicBezTo>
                    <a:pt x="0" y="54"/>
                    <a:pt x="0" y="54"/>
                    <a:pt x="0" y="54"/>
                  </a:cubicBezTo>
                  <a:cubicBezTo>
                    <a:pt x="0" y="60"/>
                    <a:pt x="0" y="60"/>
                    <a:pt x="0" y="60"/>
                  </a:cubicBezTo>
                  <a:cubicBezTo>
                    <a:pt x="0" y="61"/>
                    <a:pt x="0" y="61"/>
                    <a:pt x="0" y="61"/>
                  </a:cubicBezTo>
                  <a:cubicBezTo>
                    <a:pt x="0" y="81"/>
                    <a:pt x="0" y="81"/>
                    <a:pt x="0" y="81"/>
                  </a:cubicBezTo>
                  <a:cubicBezTo>
                    <a:pt x="0" y="84"/>
                    <a:pt x="0" y="84"/>
                    <a:pt x="0" y="84"/>
                  </a:cubicBezTo>
                  <a:cubicBezTo>
                    <a:pt x="0" y="120"/>
                    <a:pt x="0" y="120"/>
                    <a:pt x="0" y="120"/>
                  </a:cubicBezTo>
                  <a:cubicBezTo>
                    <a:pt x="0" y="122"/>
                    <a:pt x="0" y="122"/>
                    <a:pt x="0" y="122"/>
                  </a:cubicBezTo>
                  <a:cubicBezTo>
                    <a:pt x="0" y="141"/>
                    <a:pt x="0" y="141"/>
                    <a:pt x="0" y="141"/>
                  </a:cubicBezTo>
                  <a:cubicBezTo>
                    <a:pt x="0" y="143"/>
                    <a:pt x="0" y="143"/>
                    <a:pt x="0" y="143"/>
                  </a:cubicBezTo>
                  <a:cubicBezTo>
                    <a:pt x="2" y="143"/>
                    <a:pt x="2" y="143"/>
                    <a:pt x="2" y="143"/>
                  </a:cubicBezTo>
                  <a:cubicBezTo>
                    <a:pt x="15" y="142"/>
                    <a:pt x="15" y="142"/>
                    <a:pt x="15" y="142"/>
                  </a:cubicBezTo>
                  <a:cubicBezTo>
                    <a:pt x="17" y="142"/>
                    <a:pt x="17" y="142"/>
                    <a:pt x="17" y="142"/>
                  </a:cubicBezTo>
                  <a:cubicBezTo>
                    <a:pt x="17" y="140"/>
                    <a:pt x="17" y="140"/>
                    <a:pt x="17" y="140"/>
                  </a:cubicBezTo>
                  <a:cubicBezTo>
                    <a:pt x="15" y="121"/>
                    <a:pt x="15" y="121"/>
                    <a:pt x="15" y="121"/>
                  </a:cubicBezTo>
                  <a:cubicBezTo>
                    <a:pt x="15" y="119"/>
                    <a:pt x="15" y="119"/>
                    <a:pt x="15" y="119"/>
                  </a:cubicBezTo>
                  <a:cubicBezTo>
                    <a:pt x="11" y="76"/>
                    <a:pt x="11" y="76"/>
                    <a:pt x="11" y="76"/>
                  </a:cubicBezTo>
                  <a:cubicBezTo>
                    <a:pt x="11" y="75"/>
                    <a:pt x="11" y="75"/>
                    <a:pt x="11" y="75"/>
                  </a:cubicBezTo>
                  <a:cubicBezTo>
                    <a:pt x="11" y="69"/>
                    <a:pt x="11" y="69"/>
                    <a:pt x="11" y="69"/>
                  </a:cubicBezTo>
                  <a:cubicBezTo>
                    <a:pt x="10" y="62"/>
                    <a:pt x="10" y="62"/>
                    <a:pt x="10" y="62"/>
                  </a:cubicBezTo>
                  <a:cubicBezTo>
                    <a:pt x="10" y="60"/>
                    <a:pt x="10" y="60"/>
                    <a:pt x="10" y="60"/>
                  </a:cubicBezTo>
                  <a:cubicBezTo>
                    <a:pt x="9" y="52"/>
                    <a:pt x="9" y="52"/>
                    <a:pt x="9" y="52"/>
                  </a:cubicBezTo>
                  <a:cubicBezTo>
                    <a:pt x="9" y="50"/>
                    <a:pt x="9" y="50"/>
                    <a:pt x="9" y="50"/>
                  </a:cubicBezTo>
                  <a:cubicBezTo>
                    <a:pt x="8" y="39"/>
                    <a:pt x="8" y="39"/>
                    <a:pt x="8" y="39"/>
                  </a:cubicBezTo>
                  <a:cubicBezTo>
                    <a:pt x="8" y="36"/>
                    <a:pt x="8" y="36"/>
                    <a:pt x="8" y="36"/>
                  </a:cubicBezTo>
                  <a:cubicBezTo>
                    <a:pt x="6" y="15"/>
                    <a:pt x="6" y="15"/>
                    <a:pt x="6" y="15"/>
                  </a:cubicBezTo>
                  <a:cubicBezTo>
                    <a:pt x="6" y="14"/>
                    <a:pt x="6" y="14"/>
                    <a:pt x="6" y="14"/>
                  </a:cubicBezTo>
                  <a:moveTo>
                    <a:pt x="3" y="1"/>
                  </a:moveTo>
                  <a:cubicBezTo>
                    <a:pt x="3" y="2"/>
                    <a:pt x="3" y="2"/>
                    <a:pt x="3" y="2"/>
                  </a:cubicBezTo>
                  <a:cubicBezTo>
                    <a:pt x="4" y="9"/>
                    <a:pt x="4" y="9"/>
                    <a:pt x="4" y="9"/>
                  </a:cubicBezTo>
                  <a:cubicBezTo>
                    <a:pt x="4" y="10"/>
                    <a:pt x="4" y="10"/>
                    <a:pt x="4" y="10"/>
                  </a:cubicBezTo>
                  <a:cubicBezTo>
                    <a:pt x="4" y="11"/>
                    <a:pt x="4" y="11"/>
                    <a:pt x="4" y="11"/>
                  </a:cubicBezTo>
                  <a:cubicBezTo>
                    <a:pt x="4" y="13"/>
                    <a:pt x="4" y="13"/>
                    <a:pt x="4" y="13"/>
                  </a:cubicBezTo>
                  <a:cubicBezTo>
                    <a:pt x="6" y="11"/>
                    <a:pt x="6" y="11"/>
                    <a:pt x="6" y="11"/>
                  </a:cubicBezTo>
                  <a:cubicBezTo>
                    <a:pt x="6" y="10"/>
                    <a:pt x="6" y="10"/>
                    <a:pt x="6" y="10"/>
                  </a:cubicBezTo>
                  <a:cubicBezTo>
                    <a:pt x="6" y="10"/>
                    <a:pt x="6" y="10"/>
                    <a:pt x="6" y="10"/>
                  </a:cubicBezTo>
                  <a:cubicBezTo>
                    <a:pt x="6" y="7"/>
                    <a:pt x="6" y="7"/>
                    <a:pt x="6" y="7"/>
                  </a:cubicBezTo>
                  <a:cubicBezTo>
                    <a:pt x="5" y="3"/>
                    <a:pt x="5" y="3"/>
                    <a:pt x="5" y="3"/>
                  </a:cubicBezTo>
                  <a:cubicBezTo>
                    <a:pt x="5" y="1"/>
                    <a:pt x="5" y="1"/>
                    <a:pt x="5" y="1"/>
                  </a:cubicBezTo>
                  <a:cubicBezTo>
                    <a:pt x="4" y="1"/>
                    <a:pt x="4" y="1"/>
                    <a:pt x="3" y="1"/>
                  </a:cubicBezTo>
                  <a:moveTo>
                    <a:pt x="0" y="0"/>
                  </a:moveTo>
                  <a:cubicBezTo>
                    <a:pt x="0" y="0"/>
                    <a:pt x="0" y="0"/>
                    <a:pt x="0" y="0"/>
                  </a:cubicBezTo>
                  <a:cubicBezTo>
                    <a:pt x="0" y="1"/>
                    <a:pt x="0" y="1"/>
                    <a:pt x="0" y="1"/>
                  </a:cubicBezTo>
                  <a:cubicBezTo>
                    <a:pt x="0" y="8"/>
                    <a:pt x="0" y="8"/>
                    <a:pt x="0" y="8"/>
                  </a:cubicBezTo>
                  <a:cubicBezTo>
                    <a:pt x="0" y="10"/>
                    <a:pt x="0" y="10"/>
                    <a:pt x="0" y="10"/>
                  </a:cubicBezTo>
                  <a:cubicBezTo>
                    <a:pt x="0" y="10"/>
                    <a:pt x="0" y="10"/>
                    <a:pt x="0" y="10"/>
                  </a:cubicBezTo>
                  <a:cubicBezTo>
                    <a:pt x="0" y="17"/>
                    <a:pt x="0" y="17"/>
                    <a:pt x="0" y="17"/>
                  </a:cubicBezTo>
                  <a:cubicBezTo>
                    <a:pt x="0" y="18"/>
                    <a:pt x="0" y="18"/>
                    <a:pt x="0" y="18"/>
                  </a:cubicBezTo>
                  <a:cubicBezTo>
                    <a:pt x="2" y="16"/>
                    <a:pt x="2" y="16"/>
                    <a:pt x="2" y="16"/>
                  </a:cubicBezTo>
                  <a:cubicBezTo>
                    <a:pt x="2" y="14"/>
                    <a:pt x="2" y="14"/>
                    <a:pt x="2" y="14"/>
                  </a:cubicBezTo>
                  <a:cubicBezTo>
                    <a:pt x="2" y="12"/>
                    <a:pt x="2" y="12"/>
                    <a:pt x="2" y="12"/>
                  </a:cubicBezTo>
                  <a:cubicBezTo>
                    <a:pt x="2" y="9"/>
                    <a:pt x="2" y="9"/>
                    <a:pt x="2" y="9"/>
                  </a:cubicBezTo>
                  <a:cubicBezTo>
                    <a:pt x="2" y="9"/>
                    <a:pt x="2" y="9"/>
                    <a:pt x="2" y="9"/>
                  </a:cubicBezTo>
                  <a:cubicBezTo>
                    <a:pt x="2" y="1"/>
                    <a:pt x="2" y="1"/>
                    <a:pt x="2" y="1"/>
                  </a:cubicBezTo>
                  <a:cubicBezTo>
                    <a:pt x="2" y="0"/>
                    <a:pt x="2" y="0"/>
                    <a:pt x="2" y="0"/>
                  </a:cubicBezTo>
                  <a:cubicBezTo>
                    <a:pt x="1" y="0"/>
                    <a:pt x="1" y="0"/>
                    <a:pt x="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1" name="Freeform 51"/>
            <p:cNvSpPr>
              <a:spLocks noEditPoints="1"/>
            </p:cNvSpPr>
            <p:nvPr/>
          </p:nvSpPr>
          <p:spPr bwMode="auto">
            <a:xfrm>
              <a:off x="10742490" y="3460993"/>
              <a:ext cx="220057" cy="486304"/>
            </a:xfrm>
            <a:custGeom>
              <a:avLst/>
              <a:gdLst>
                <a:gd name="T0" fmla="*/ 0 w 123"/>
                <a:gd name="T1" fmla="*/ 299 h 299"/>
                <a:gd name="T2" fmla="*/ 0 w 123"/>
                <a:gd name="T3" fmla="*/ 282 h 299"/>
                <a:gd name="T4" fmla="*/ 0 w 123"/>
                <a:gd name="T5" fmla="*/ 275 h 299"/>
                <a:gd name="T6" fmla="*/ 9 w 123"/>
                <a:gd name="T7" fmla="*/ 282 h 299"/>
                <a:gd name="T8" fmla="*/ 16 w 123"/>
                <a:gd name="T9" fmla="*/ 259 h 299"/>
                <a:gd name="T10" fmla="*/ 7 w 123"/>
                <a:gd name="T11" fmla="*/ 247 h 299"/>
                <a:gd name="T12" fmla="*/ 40 w 123"/>
                <a:gd name="T13" fmla="*/ 216 h 299"/>
                <a:gd name="T14" fmla="*/ 21 w 123"/>
                <a:gd name="T15" fmla="*/ 259 h 299"/>
                <a:gd name="T16" fmla="*/ 40 w 123"/>
                <a:gd name="T17" fmla="*/ 216 h 299"/>
                <a:gd name="T18" fmla="*/ 7 w 123"/>
                <a:gd name="T19" fmla="*/ 202 h 299"/>
                <a:gd name="T20" fmla="*/ 7 w 123"/>
                <a:gd name="T21" fmla="*/ 242 h 299"/>
                <a:gd name="T22" fmla="*/ 7 w 123"/>
                <a:gd name="T23" fmla="*/ 202 h 299"/>
                <a:gd name="T24" fmla="*/ 9 w 123"/>
                <a:gd name="T25" fmla="*/ 197 h 299"/>
                <a:gd name="T26" fmla="*/ 12 w 123"/>
                <a:gd name="T27" fmla="*/ 197 h 299"/>
                <a:gd name="T28" fmla="*/ 12 w 123"/>
                <a:gd name="T29" fmla="*/ 154 h 299"/>
                <a:gd name="T30" fmla="*/ 12 w 123"/>
                <a:gd name="T31" fmla="*/ 190 h 299"/>
                <a:gd name="T32" fmla="*/ 106 w 123"/>
                <a:gd name="T33" fmla="*/ 107 h 299"/>
                <a:gd name="T34" fmla="*/ 42 w 123"/>
                <a:gd name="T35" fmla="*/ 214 h 299"/>
                <a:gd name="T36" fmla="*/ 106 w 123"/>
                <a:gd name="T37" fmla="*/ 107 h 299"/>
                <a:gd name="T38" fmla="*/ 102 w 123"/>
                <a:gd name="T39" fmla="*/ 102 h 299"/>
                <a:gd name="T40" fmla="*/ 113 w 123"/>
                <a:gd name="T41" fmla="*/ 90 h 299"/>
                <a:gd name="T42" fmla="*/ 113 w 123"/>
                <a:gd name="T43" fmla="*/ 71 h 299"/>
                <a:gd name="T44" fmla="*/ 116 w 123"/>
                <a:gd name="T45" fmla="*/ 78 h 299"/>
                <a:gd name="T46" fmla="*/ 118 w 123"/>
                <a:gd name="T47" fmla="*/ 85 h 299"/>
                <a:gd name="T48" fmla="*/ 123 w 123"/>
                <a:gd name="T49" fmla="*/ 76 h 299"/>
                <a:gd name="T50" fmla="*/ 113 w 123"/>
                <a:gd name="T51" fmla="*/ 71 h 299"/>
                <a:gd name="T52" fmla="*/ 16 w 123"/>
                <a:gd name="T53" fmla="*/ 76 h 299"/>
                <a:gd name="T54" fmla="*/ 14 w 123"/>
                <a:gd name="T55" fmla="*/ 97 h 299"/>
                <a:gd name="T56" fmla="*/ 16 w 123"/>
                <a:gd name="T57" fmla="*/ 140 h 299"/>
                <a:gd name="T58" fmla="*/ 21 w 123"/>
                <a:gd name="T59" fmla="*/ 88 h 299"/>
                <a:gd name="T60" fmla="*/ 87 w 123"/>
                <a:gd name="T61" fmla="*/ 50 h 299"/>
                <a:gd name="T62" fmla="*/ 87 w 123"/>
                <a:gd name="T63" fmla="*/ 57 h 299"/>
                <a:gd name="T64" fmla="*/ 106 w 123"/>
                <a:gd name="T65" fmla="*/ 64 h 299"/>
                <a:gd name="T66" fmla="*/ 90 w 123"/>
                <a:gd name="T67" fmla="*/ 50 h 299"/>
                <a:gd name="T68" fmla="*/ 42 w 123"/>
                <a:gd name="T69" fmla="*/ 14 h 299"/>
                <a:gd name="T70" fmla="*/ 83 w 123"/>
                <a:gd name="T71" fmla="*/ 52 h 299"/>
                <a:gd name="T72" fmla="*/ 42 w 123"/>
                <a:gd name="T73" fmla="*/ 14 h 299"/>
                <a:gd name="T74" fmla="*/ 21 w 123"/>
                <a:gd name="T75" fmla="*/ 7 h 299"/>
                <a:gd name="T76" fmla="*/ 24 w 123"/>
                <a:gd name="T77" fmla="*/ 52 h 299"/>
                <a:gd name="T78" fmla="*/ 38 w 123"/>
                <a:gd name="T79" fmla="*/ 17 h 299"/>
                <a:gd name="T80" fmla="*/ 28 w 123"/>
                <a:gd name="T81" fmla="*/ 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3" h="299">
                  <a:moveTo>
                    <a:pt x="0" y="282"/>
                  </a:moveTo>
                  <a:lnTo>
                    <a:pt x="0" y="299"/>
                  </a:lnTo>
                  <a:lnTo>
                    <a:pt x="5" y="287"/>
                  </a:lnTo>
                  <a:lnTo>
                    <a:pt x="0" y="282"/>
                  </a:lnTo>
                  <a:close/>
                  <a:moveTo>
                    <a:pt x="5" y="242"/>
                  </a:moveTo>
                  <a:lnTo>
                    <a:pt x="0" y="275"/>
                  </a:lnTo>
                  <a:lnTo>
                    <a:pt x="7" y="285"/>
                  </a:lnTo>
                  <a:lnTo>
                    <a:pt x="9" y="282"/>
                  </a:lnTo>
                  <a:lnTo>
                    <a:pt x="19" y="263"/>
                  </a:lnTo>
                  <a:lnTo>
                    <a:pt x="16" y="259"/>
                  </a:lnTo>
                  <a:lnTo>
                    <a:pt x="5" y="280"/>
                  </a:lnTo>
                  <a:lnTo>
                    <a:pt x="7" y="247"/>
                  </a:lnTo>
                  <a:lnTo>
                    <a:pt x="5" y="242"/>
                  </a:lnTo>
                  <a:close/>
                  <a:moveTo>
                    <a:pt x="40" y="216"/>
                  </a:moveTo>
                  <a:lnTo>
                    <a:pt x="19" y="256"/>
                  </a:lnTo>
                  <a:lnTo>
                    <a:pt x="21" y="259"/>
                  </a:lnTo>
                  <a:lnTo>
                    <a:pt x="45" y="218"/>
                  </a:lnTo>
                  <a:lnTo>
                    <a:pt x="40" y="216"/>
                  </a:lnTo>
                  <a:close/>
                  <a:moveTo>
                    <a:pt x="7" y="202"/>
                  </a:moveTo>
                  <a:lnTo>
                    <a:pt x="7" y="202"/>
                  </a:lnTo>
                  <a:lnTo>
                    <a:pt x="5" y="237"/>
                  </a:lnTo>
                  <a:lnTo>
                    <a:pt x="7" y="242"/>
                  </a:lnTo>
                  <a:lnTo>
                    <a:pt x="12" y="202"/>
                  </a:lnTo>
                  <a:lnTo>
                    <a:pt x="7" y="202"/>
                  </a:lnTo>
                  <a:close/>
                  <a:moveTo>
                    <a:pt x="12" y="197"/>
                  </a:moveTo>
                  <a:lnTo>
                    <a:pt x="9" y="197"/>
                  </a:lnTo>
                  <a:lnTo>
                    <a:pt x="12" y="197"/>
                  </a:lnTo>
                  <a:lnTo>
                    <a:pt x="12" y="197"/>
                  </a:lnTo>
                  <a:close/>
                  <a:moveTo>
                    <a:pt x="16" y="147"/>
                  </a:moveTo>
                  <a:lnTo>
                    <a:pt x="12" y="154"/>
                  </a:lnTo>
                  <a:lnTo>
                    <a:pt x="7" y="195"/>
                  </a:lnTo>
                  <a:lnTo>
                    <a:pt x="12" y="190"/>
                  </a:lnTo>
                  <a:lnTo>
                    <a:pt x="16" y="147"/>
                  </a:lnTo>
                  <a:close/>
                  <a:moveTo>
                    <a:pt x="106" y="107"/>
                  </a:moveTo>
                  <a:lnTo>
                    <a:pt x="95" y="116"/>
                  </a:lnTo>
                  <a:lnTo>
                    <a:pt x="42" y="214"/>
                  </a:lnTo>
                  <a:lnTo>
                    <a:pt x="45" y="214"/>
                  </a:lnTo>
                  <a:lnTo>
                    <a:pt x="106" y="107"/>
                  </a:lnTo>
                  <a:close/>
                  <a:moveTo>
                    <a:pt x="111" y="85"/>
                  </a:moveTo>
                  <a:lnTo>
                    <a:pt x="102" y="102"/>
                  </a:lnTo>
                  <a:lnTo>
                    <a:pt x="113" y="93"/>
                  </a:lnTo>
                  <a:lnTo>
                    <a:pt x="113" y="90"/>
                  </a:lnTo>
                  <a:lnTo>
                    <a:pt x="111" y="85"/>
                  </a:lnTo>
                  <a:close/>
                  <a:moveTo>
                    <a:pt x="113" y="71"/>
                  </a:moveTo>
                  <a:lnTo>
                    <a:pt x="116" y="78"/>
                  </a:lnTo>
                  <a:lnTo>
                    <a:pt x="116" y="78"/>
                  </a:lnTo>
                  <a:lnTo>
                    <a:pt x="116" y="78"/>
                  </a:lnTo>
                  <a:lnTo>
                    <a:pt x="118" y="85"/>
                  </a:lnTo>
                  <a:lnTo>
                    <a:pt x="121" y="81"/>
                  </a:lnTo>
                  <a:lnTo>
                    <a:pt x="123" y="76"/>
                  </a:lnTo>
                  <a:lnTo>
                    <a:pt x="118" y="74"/>
                  </a:lnTo>
                  <a:lnTo>
                    <a:pt x="113" y="71"/>
                  </a:lnTo>
                  <a:close/>
                  <a:moveTo>
                    <a:pt x="21" y="64"/>
                  </a:moveTo>
                  <a:lnTo>
                    <a:pt x="16" y="76"/>
                  </a:lnTo>
                  <a:lnTo>
                    <a:pt x="16" y="90"/>
                  </a:lnTo>
                  <a:lnTo>
                    <a:pt x="14" y="97"/>
                  </a:lnTo>
                  <a:lnTo>
                    <a:pt x="12" y="145"/>
                  </a:lnTo>
                  <a:lnTo>
                    <a:pt x="16" y="140"/>
                  </a:lnTo>
                  <a:lnTo>
                    <a:pt x="19" y="93"/>
                  </a:lnTo>
                  <a:lnTo>
                    <a:pt x="21" y="88"/>
                  </a:lnTo>
                  <a:lnTo>
                    <a:pt x="21" y="64"/>
                  </a:lnTo>
                  <a:close/>
                  <a:moveTo>
                    <a:pt x="87" y="50"/>
                  </a:moveTo>
                  <a:lnTo>
                    <a:pt x="85" y="55"/>
                  </a:lnTo>
                  <a:lnTo>
                    <a:pt x="87" y="57"/>
                  </a:lnTo>
                  <a:lnTo>
                    <a:pt x="109" y="71"/>
                  </a:lnTo>
                  <a:lnTo>
                    <a:pt x="106" y="64"/>
                  </a:lnTo>
                  <a:lnTo>
                    <a:pt x="92" y="55"/>
                  </a:lnTo>
                  <a:lnTo>
                    <a:pt x="90" y="50"/>
                  </a:lnTo>
                  <a:lnTo>
                    <a:pt x="87" y="50"/>
                  </a:lnTo>
                  <a:close/>
                  <a:moveTo>
                    <a:pt x="42" y="14"/>
                  </a:moveTo>
                  <a:lnTo>
                    <a:pt x="42" y="19"/>
                  </a:lnTo>
                  <a:lnTo>
                    <a:pt x="83" y="52"/>
                  </a:lnTo>
                  <a:lnTo>
                    <a:pt x="85" y="47"/>
                  </a:lnTo>
                  <a:lnTo>
                    <a:pt x="42" y="14"/>
                  </a:lnTo>
                  <a:close/>
                  <a:moveTo>
                    <a:pt x="24" y="0"/>
                  </a:moveTo>
                  <a:lnTo>
                    <a:pt x="21" y="7"/>
                  </a:lnTo>
                  <a:lnTo>
                    <a:pt x="19" y="64"/>
                  </a:lnTo>
                  <a:lnTo>
                    <a:pt x="24" y="52"/>
                  </a:lnTo>
                  <a:lnTo>
                    <a:pt x="26" y="7"/>
                  </a:lnTo>
                  <a:lnTo>
                    <a:pt x="38" y="17"/>
                  </a:lnTo>
                  <a:lnTo>
                    <a:pt x="40" y="12"/>
                  </a:lnTo>
                  <a:lnTo>
                    <a:pt x="28" y="5"/>
                  </a:lnTo>
                  <a:lnTo>
                    <a:pt x="24"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2" name="Freeform 52"/>
            <p:cNvSpPr>
              <a:spLocks noEditPoints="1"/>
            </p:cNvSpPr>
            <p:nvPr/>
          </p:nvSpPr>
          <p:spPr bwMode="auto">
            <a:xfrm>
              <a:off x="10742490" y="3460993"/>
              <a:ext cx="220057" cy="486304"/>
            </a:xfrm>
            <a:custGeom>
              <a:avLst/>
              <a:gdLst>
                <a:gd name="T0" fmla="*/ 0 w 123"/>
                <a:gd name="T1" fmla="*/ 299 h 299"/>
                <a:gd name="T2" fmla="*/ 0 w 123"/>
                <a:gd name="T3" fmla="*/ 282 h 299"/>
                <a:gd name="T4" fmla="*/ 0 w 123"/>
                <a:gd name="T5" fmla="*/ 275 h 299"/>
                <a:gd name="T6" fmla="*/ 9 w 123"/>
                <a:gd name="T7" fmla="*/ 282 h 299"/>
                <a:gd name="T8" fmla="*/ 16 w 123"/>
                <a:gd name="T9" fmla="*/ 259 h 299"/>
                <a:gd name="T10" fmla="*/ 7 w 123"/>
                <a:gd name="T11" fmla="*/ 247 h 299"/>
                <a:gd name="T12" fmla="*/ 40 w 123"/>
                <a:gd name="T13" fmla="*/ 216 h 299"/>
                <a:gd name="T14" fmla="*/ 21 w 123"/>
                <a:gd name="T15" fmla="*/ 259 h 299"/>
                <a:gd name="T16" fmla="*/ 40 w 123"/>
                <a:gd name="T17" fmla="*/ 216 h 299"/>
                <a:gd name="T18" fmla="*/ 7 w 123"/>
                <a:gd name="T19" fmla="*/ 202 h 299"/>
                <a:gd name="T20" fmla="*/ 7 w 123"/>
                <a:gd name="T21" fmla="*/ 242 h 299"/>
                <a:gd name="T22" fmla="*/ 7 w 123"/>
                <a:gd name="T23" fmla="*/ 202 h 299"/>
                <a:gd name="T24" fmla="*/ 9 w 123"/>
                <a:gd name="T25" fmla="*/ 197 h 299"/>
                <a:gd name="T26" fmla="*/ 12 w 123"/>
                <a:gd name="T27" fmla="*/ 197 h 299"/>
                <a:gd name="T28" fmla="*/ 12 w 123"/>
                <a:gd name="T29" fmla="*/ 154 h 299"/>
                <a:gd name="T30" fmla="*/ 12 w 123"/>
                <a:gd name="T31" fmla="*/ 190 h 299"/>
                <a:gd name="T32" fmla="*/ 106 w 123"/>
                <a:gd name="T33" fmla="*/ 107 h 299"/>
                <a:gd name="T34" fmla="*/ 42 w 123"/>
                <a:gd name="T35" fmla="*/ 214 h 299"/>
                <a:gd name="T36" fmla="*/ 106 w 123"/>
                <a:gd name="T37" fmla="*/ 107 h 299"/>
                <a:gd name="T38" fmla="*/ 102 w 123"/>
                <a:gd name="T39" fmla="*/ 102 h 299"/>
                <a:gd name="T40" fmla="*/ 113 w 123"/>
                <a:gd name="T41" fmla="*/ 90 h 299"/>
                <a:gd name="T42" fmla="*/ 113 w 123"/>
                <a:gd name="T43" fmla="*/ 71 h 299"/>
                <a:gd name="T44" fmla="*/ 116 w 123"/>
                <a:gd name="T45" fmla="*/ 78 h 299"/>
                <a:gd name="T46" fmla="*/ 118 w 123"/>
                <a:gd name="T47" fmla="*/ 85 h 299"/>
                <a:gd name="T48" fmla="*/ 123 w 123"/>
                <a:gd name="T49" fmla="*/ 76 h 299"/>
                <a:gd name="T50" fmla="*/ 113 w 123"/>
                <a:gd name="T51" fmla="*/ 71 h 299"/>
                <a:gd name="T52" fmla="*/ 16 w 123"/>
                <a:gd name="T53" fmla="*/ 76 h 299"/>
                <a:gd name="T54" fmla="*/ 14 w 123"/>
                <a:gd name="T55" fmla="*/ 97 h 299"/>
                <a:gd name="T56" fmla="*/ 16 w 123"/>
                <a:gd name="T57" fmla="*/ 140 h 299"/>
                <a:gd name="T58" fmla="*/ 21 w 123"/>
                <a:gd name="T59" fmla="*/ 88 h 299"/>
                <a:gd name="T60" fmla="*/ 87 w 123"/>
                <a:gd name="T61" fmla="*/ 50 h 299"/>
                <a:gd name="T62" fmla="*/ 87 w 123"/>
                <a:gd name="T63" fmla="*/ 57 h 299"/>
                <a:gd name="T64" fmla="*/ 106 w 123"/>
                <a:gd name="T65" fmla="*/ 64 h 299"/>
                <a:gd name="T66" fmla="*/ 90 w 123"/>
                <a:gd name="T67" fmla="*/ 50 h 299"/>
                <a:gd name="T68" fmla="*/ 42 w 123"/>
                <a:gd name="T69" fmla="*/ 14 h 299"/>
                <a:gd name="T70" fmla="*/ 83 w 123"/>
                <a:gd name="T71" fmla="*/ 52 h 299"/>
                <a:gd name="T72" fmla="*/ 42 w 123"/>
                <a:gd name="T73" fmla="*/ 14 h 299"/>
                <a:gd name="T74" fmla="*/ 21 w 123"/>
                <a:gd name="T75" fmla="*/ 7 h 299"/>
                <a:gd name="T76" fmla="*/ 24 w 123"/>
                <a:gd name="T77" fmla="*/ 52 h 299"/>
                <a:gd name="T78" fmla="*/ 38 w 123"/>
                <a:gd name="T79" fmla="*/ 17 h 299"/>
                <a:gd name="T80" fmla="*/ 28 w 123"/>
                <a:gd name="T81" fmla="*/ 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3" h="299">
                  <a:moveTo>
                    <a:pt x="0" y="282"/>
                  </a:moveTo>
                  <a:lnTo>
                    <a:pt x="0" y="299"/>
                  </a:lnTo>
                  <a:lnTo>
                    <a:pt x="5" y="287"/>
                  </a:lnTo>
                  <a:lnTo>
                    <a:pt x="0" y="282"/>
                  </a:lnTo>
                  <a:moveTo>
                    <a:pt x="5" y="242"/>
                  </a:moveTo>
                  <a:lnTo>
                    <a:pt x="0" y="275"/>
                  </a:lnTo>
                  <a:lnTo>
                    <a:pt x="7" y="285"/>
                  </a:lnTo>
                  <a:lnTo>
                    <a:pt x="9" y="282"/>
                  </a:lnTo>
                  <a:lnTo>
                    <a:pt x="19" y="263"/>
                  </a:lnTo>
                  <a:lnTo>
                    <a:pt x="16" y="259"/>
                  </a:lnTo>
                  <a:lnTo>
                    <a:pt x="5" y="280"/>
                  </a:lnTo>
                  <a:lnTo>
                    <a:pt x="7" y="247"/>
                  </a:lnTo>
                  <a:lnTo>
                    <a:pt x="5" y="242"/>
                  </a:lnTo>
                  <a:moveTo>
                    <a:pt x="40" y="216"/>
                  </a:moveTo>
                  <a:lnTo>
                    <a:pt x="19" y="256"/>
                  </a:lnTo>
                  <a:lnTo>
                    <a:pt x="21" y="259"/>
                  </a:lnTo>
                  <a:lnTo>
                    <a:pt x="45" y="218"/>
                  </a:lnTo>
                  <a:lnTo>
                    <a:pt x="40" y="216"/>
                  </a:lnTo>
                  <a:moveTo>
                    <a:pt x="7" y="202"/>
                  </a:moveTo>
                  <a:lnTo>
                    <a:pt x="7" y="202"/>
                  </a:lnTo>
                  <a:lnTo>
                    <a:pt x="5" y="237"/>
                  </a:lnTo>
                  <a:lnTo>
                    <a:pt x="7" y="242"/>
                  </a:lnTo>
                  <a:lnTo>
                    <a:pt x="12" y="202"/>
                  </a:lnTo>
                  <a:lnTo>
                    <a:pt x="7" y="202"/>
                  </a:lnTo>
                  <a:moveTo>
                    <a:pt x="12" y="197"/>
                  </a:moveTo>
                  <a:lnTo>
                    <a:pt x="9" y="197"/>
                  </a:lnTo>
                  <a:lnTo>
                    <a:pt x="12" y="197"/>
                  </a:lnTo>
                  <a:lnTo>
                    <a:pt x="12" y="197"/>
                  </a:lnTo>
                  <a:moveTo>
                    <a:pt x="16" y="147"/>
                  </a:moveTo>
                  <a:lnTo>
                    <a:pt x="12" y="154"/>
                  </a:lnTo>
                  <a:lnTo>
                    <a:pt x="7" y="195"/>
                  </a:lnTo>
                  <a:lnTo>
                    <a:pt x="12" y="190"/>
                  </a:lnTo>
                  <a:lnTo>
                    <a:pt x="16" y="147"/>
                  </a:lnTo>
                  <a:moveTo>
                    <a:pt x="106" y="107"/>
                  </a:moveTo>
                  <a:lnTo>
                    <a:pt x="95" y="116"/>
                  </a:lnTo>
                  <a:lnTo>
                    <a:pt x="42" y="214"/>
                  </a:lnTo>
                  <a:lnTo>
                    <a:pt x="45" y="214"/>
                  </a:lnTo>
                  <a:lnTo>
                    <a:pt x="106" y="107"/>
                  </a:lnTo>
                  <a:moveTo>
                    <a:pt x="111" y="85"/>
                  </a:moveTo>
                  <a:lnTo>
                    <a:pt x="102" y="102"/>
                  </a:lnTo>
                  <a:lnTo>
                    <a:pt x="113" y="93"/>
                  </a:lnTo>
                  <a:lnTo>
                    <a:pt x="113" y="90"/>
                  </a:lnTo>
                  <a:lnTo>
                    <a:pt x="111" y="85"/>
                  </a:lnTo>
                  <a:moveTo>
                    <a:pt x="113" y="71"/>
                  </a:moveTo>
                  <a:lnTo>
                    <a:pt x="116" y="78"/>
                  </a:lnTo>
                  <a:lnTo>
                    <a:pt x="116" y="78"/>
                  </a:lnTo>
                  <a:lnTo>
                    <a:pt x="116" y="78"/>
                  </a:lnTo>
                  <a:lnTo>
                    <a:pt x="118" y="85"/>
                  </a:lnTo>
                  <a:lnTo>
                    <a:pt x="121" y="81"/>
                  </a:lnTo>
                  <a:lnTo>
                    <a:pt x="123" y="76"/>
                  </a:lnTo>
                  <a:lnTo>
                    <a:pt x="118" y="74"/>
                  </a:lnTo>
                  <a:lnTo>
                    <a:pt x="113" y="71"/>
                  </a:lnTo>
                  <a:moveTo>
                    <a:pt x="21" y="64"/>
                  </a:moveTo>
                  <a:lnTo>
                    <a:pt x="16" y="76"/>
                  </a:lnTo>
                  <a:lnTo>
                    <a:pt x="16" y="90"/>
                  </a:lnTo>
                  <a:lnTo>
                    <a:pt x="14" y="97"/>
                  </a:lnTo>
                  <a:lnTo>
                    <a:pt x="12" y="145"/>
                  </a:lnTo>
                  <a:lnTo>
                    <a:pt x="16" y="140"/>
                  </a:lnTo>
                  <a:lnTo>
                    <a:pt x="19" y="93"/>
                  </a:lnTo>
                  <a:lnTo>
                    <a:pt x="21" y="88"/>
                  </a:lnTo>
                  <a:lnTo>
                    <a:pt x="21" y="64"/>
                  </a:lnTo>
                  <a:moveTo>
                    <a:pt x="87" y="50"/>
                  </a:moveTo>
                  <a:lnTo>
                    <a:pt x="85" y="55"/>
                  </a:lnTo>
                  <a:lnTo>
                    <a:pt x="87" y="57"/>
                  </a:lnTo>
                  <a:lnTo>
                    <a:pt x="109" y="71"/>
                  </a:lnTo>
                  <a:lnTo>
                    <a:pt x="106" y="64"/>
                  </a:lnTo>
                  <a:lnTo>
                    <a:pt x="92" y="55"/>
                  </a:lnTo>
                  <a:lnTo>
                    <a:pt x="90" y="50"/>
                  </a:lnTo>
                  <a:lnTo>
                    <a:pt x="87" y="50"/>
                  </a:lnTo>
                  <a:moveTo>
                    <a:pt x="42" y="14"/>
                  </a:moveTo>
                  <a:lnTo>
                    <a:pt x="42" y="19"/>
                  </a:lnTo>
                  <a:lnTo>
                    <a:pt x="83" y="52"/>
                  </a:lnTo>
                  <a:lnTo>
                    <a:pt x="85" y="47"/>
                  </a:lnTo>
                  <a:lnTo>
                    <a:pt x="42" y="14"/>
                  </a:lnTo>
                  <a:moveTo>
                    <a:pt x="24" y="0"/>
                  </a:moveTo>
                  <a:lnTo>
                    <a:pt x="21" y="7"/>
                  </a:lnTo>
                  <a:lnTo>
                    <a:pt x="19" y="64"/>
                  </a:lnTo>
                  <a:lnTo>
                    <a:pt x="24" y="52"/>
                  </a:lnTo>
                  <a:lnTo>
                    <a:pt x="26" y="7"/>
                  </a:lnTo>
                  <a:lnTo>
                    <a:pt x="38" y="17"/>
                  </a:lnTo>
                  <a:lnTo>
                    <a:pt x="40" y="12"/>
                  </a:lnTo>
                  <a:lnTo>
                    <a:pt x="28" y="5"/>
                  </a:lnTo>
                  <a:lnTo>
                    <a:pt x="24"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3" name="Freeform 53"/>
            <p:cNvSpPr>
              <a:spLocks noEditPoints="1"/>
            </p:cNvSpPr>
            <p:nvPr/>
          </p:nvSpPr>
          <p:spPr bwMode="auto">
            <a:xfrm>
              <a:off x="10831944" y="3460993"/>
              <a:ext cx="400753" cy="478171"/>
            </a:xfrm>
            <a:custGeom>
              <a:avLst/>
              <a:gdLst>
                <a:gd name="T0" fmla="*/ 111 w 224"/>
                <a:gd name="T1" fmla="*/ 254 h 294"/>
                <a:gd name="T2" fmla="*/ 94 w 224"/>
                <a:gd name="T3" fmla="*/ 290 h 294"/>
                <a:gd name="T4" fmla="*/ 78 w 224"/>
                <a:gd name="T5" fmla="*/ 275 h 294"/>
                <a:gd name="T6" fmla="*/ 78 w 224"/>
                <a:gd name="T7" fmla="*/ 280 h 294"/>
                <a:gd name="T8" fmla="*/ 92 w 224"/>
                <a:gd name="T9" fmla="*/ 292 h 294"/>
                <a:gd name="T10" fmla="*/ 97 w 224"/>
                <a:gd name="T11" fmla="*/ 294 h 294"/>
                <a:gd name="T12" fmla="*/ 99 w 224"/>
                <a:gd name="T13" fmla="*/ 290 h 294"/>
                <a:gd name="T14" fmla="*/ 111 w 224"/>
                <a:gd name="T15" fmla="*/ 261 h 294"/>
                <a:gd name="T16" fmla="*/ 111 w 224"/>
                <a:gd name="T17" fmla="*/ 254 h 294"/>
                <a:gd name="T18" fmla="*/ 7 w 224"/>
                <a:gd name="T19" fmla="*/ 223 h 294"/>
                <a:gd name="T20" fmla="*/ 73 w 224"/>
                <a:gd name="T21" fmla="*/ 275 h 294"/>
                <a:gd name="T22" fmla="*/ 73 w 224"/>
                <a:gd name="T23" fmla="*/ 271 h 294"/>
                <a:gd name="T24" fmla="*/ 23 w 224"/>
                <a:gd name="T25" fmla="*/ 233 h 294"/>
                <a:gd name="T26" fmla="*/ 7 w 224"/>
                <a:gd name="T27" fmla="*/ 223 h 294"/>
                <a:gd name="T28" fmla="*/ 144 w 224"/>
                <a:gd name="T29" fmla="*/ 176 h 294"/>
                <a:gd name="T30" fmla="*/ 113 w 224"/>
                <a:gd name="T31" fmla="*/ 247 h 294"/>
                <a:gd name="T32" fmla="*/ 116 w 224"/>
                <a:gd name="T33" fmla="*/ 254 h 294"/>
                <a:gd name="T34" fmla="*/ 146 w 224"/>
                <a:gd name="T35" fmla="*/ 180 h 294"/>
                <a:gd name="T36" fmla="*/ 144 w 224"/>
                <a:gd name="T37" fmla="*/ 176 h 294"/>
                <a:gd name="T38" fmla="*/ 78 w 224"/>
                <a:gd name="T39" fmla="*/ 142 h 294"/>
                <a:gd name="T40" fmla="*/ 59 w 224"/>
                <a:gd name="T41" fmla="*/ 159 h 294"/>
                <a:gd name="T42" fmla="*/ 56 w 224"/>
                <a:gd name="T43" fmla="*/ 164 h 294"/>
                <a:gd name="T44" fmla="*/ 2 w 224"/>
                <a:gd name="T45" fmla="*/ 214 h 294"/>
                <a:gd name="T46" fmla="*/ 0 w 224"/>
                <a:gd name="T47" fmla="*/ 216 h 294"/>
                <a:gd name="T48" fmla="*/ 9 w 224"/>
                <a:gd name="T49" fmla="*/ 221 h 294"/>
                <a:gd name="T50" fmla="*/ 4 w 224"/>
                <a:gd name="T51" fmla="*/ 218 h 294"/>
                <a:gd name="T52" fmla="*/ 56 w 224"/>
                <a:gd name="T53" fmla="*/ 169 h 294"/>
                <a:gd name="T54" fmla="*/ 61 w 224"/>
                <a:gd name="T55" fmla="*/ 164 h 294"/>
                <a:gd name="T56" fmla="*/ 80 w 224"/>
                <a:gd name="T57" fmla="*/ 145 h 294"/>
                <a:gd name="T58" fmla="*/ 78 w 224"/>
                <a:gd name="T59" fmla="*/ 142 h 294"/>
                <a:gd name="T60" fmla="*/ 123 w 224"/>
                <a:gd name="T61" fmla="*/ 100 h 294"/>
                <a:gd name="T62" fmla="*/ 82 w 224"/>
                <a:gd name="T63" fmla="*/ 138 h 294"/>
                <a:gd name="T64" fmla="*/ 82 w 224"/>
                <a:gd name="T65" fmla="*/ 142 h 294"/>
                <a:gd name="T66" fmla="*/ 125 w 224"/>
                <a:gd name="T67" fmla="*/ 102 h 294"/>
                <a:gd name="T68" fmla="*/ 123 w 224"/>
                <a:gd name="T69" fmla="*/ 100 h 294"/>
                <a:gd name="T70" fmla="*/ 213 w 224"/>
                <a:gd name="T71" fmla="*/ 19 h 294"/>
                <a:gd name="T72" fmla="*/ 213 w 224"/>
                <a:gd name="T73" fmla="*/ 19 h 294"/>
                <a:gd name="T74" fmla="*/ 213 w 224"/>
                <a:gd name="T75" fmla="*/ 19 h 294"/>
                <a:gd name="T76" fmla="*/ 224 w 224"/>
                <a:gd name="T77" fmla="*/ 0 h 294"/>
                <a:gd name="T78" fmla="*/ 208 w 224"/>
                <a:gd name="T79" fmla="*/ 14 h 294"/>
                <a:gd name="T80" fmla="*/ 165 w 224"/>
                <a:gd name="T81" fmla="*/ 57 h 294"/>
                <a:gd name="T82" fmla="*/ 151 w 224"/>
                <a:gd name="T83" fmla="*/ 71 h 294"/>
                <a:gd name="T84" fmla="*/ 125 w 224"/>
                <a:gd name="T85" fmla="*/ 95 h 294"/>
                <a:gd name="T86" fmla="*/ 127 w 224"/>
                <a:gd name="T87" fmla="*/ 100 h 294"/>
                <a:gd name="T88" fmla="*/ 142 w 224"/>
                <a:gd name="T89" fmla="*/ 85 h 294"/>
                <a:gd name="T90" fmla="*/ 156 w 224"/>
                <a:gd name="T91" fmla="*/ 74 h 294"/>
                <a:gd name="T92" fmla="*/ 213 w 224"/>
                <a:gd name="T93" fmla="*/ 19 h 294"/>
                <a:gd name="T94" fmla="*/ 146 w 224"/>
                <a:gd name="T95" fmla="*/ 169 h 294"/>
                <a:gd name="T96" fmla="*/ 149 w 224"/>
                <a:gd name="T97" fmla="*/ 176 h 294"/>
                <a:gd name="T98" fmla="*/ 215 w 224"/>
                <a:gd name="T99" fmla="*/ 19 h 294"/>
                <a:gd name="T100" fmla="*/ 224 w 224"/>
                <a:gd name="T101"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24" h="294">
                  <a:moveTo>
                    <a:pt x="111" y="254"/>
                  </a:moveTo>
                  <a:lnTo>
                    <a:pt x="94" y="290"/>
                  </a:lnTo>
                  <a:lnTo>
                    <a:pt x="78" y="275"/>
                  </a:lnTo>
                  <a:lnTo>
                    <a:pt x="78" y="280"/>
                  </a:lnTo>
                  <a:lnTo>
                    <a:pt x="92" y="292"/>
                  </a:lnTo>
                  <a:lnTo>
                    <a:pt x="97" y="294"/>
                  </a:lnTo>
                  <a:lnTo>
                    <a:pt x="99" y="290"/>
                  </a:lnTo>
                  <a:lnTo>
                    <a:pt x="111" y="261"/>
                  </a:lnTo>
                  <a:lnTo>
                    <a:pt x="111" y="254"/>
                  </a:lnTo>
                  <a:close/>
                  <a:moveTo>
                    <a:pt x="7" y="223"/>
                  </a:moveTo>
                  <a:lnTo>
                    <a:pt x="73" y="275"/>
                  </a:lnTo>
                  <a:lnTo>
                    <a:pt x="73" y="271"/>
                  </a:lnTo>
                  <a:lnTo>
                    <a:pt x="23" y="233"/>
                  </a:lnTo>
                  <a:lnTo>
                    <a:pt x="7" y="223"/>
                  </a:lnTo>
                  <a:close/>
                  <a:moveTo>
                    <a:pt x="144" y="176"/>
                  </a:moveTo>
                  <a:lnTo>
                    <a:pt x="113" y="247"/>
                  </a:lnTo>
                  <a:lnTo>
                    <a:pt x="116" y="254"/>
                  </a:lnTo>
                  <a:lnTo>
                    <a:pt x="146" y="180"/>
                  </a:lnTo>
                  <a:lnTo>
                    <a:pt x="144" y="176"/>
                  </a:lnTo>
                  <a:close/>
                  <a:moveTo>
                    <a:pt x="78" y="142"/>
                  </a:moveTo>
                  <a:lnTo>
                    <a:pt x="59" y="159"/>
                  </a:lnTo>
                  <a:lnTo>
                    <a:pt x="56" y="164"/>
                  </a:lnTo>
                  <a:lnTo>
                    <a:pt x="2" y="214"/>
                  </a:lnTo>
                  <a:lnTo>
                    <a:pt x="0" y="216"/>
                  </a:lnTo>
                  <a:lnTo>
                    <a:pt x="9" y="221"/>
                  </a:lnTo>
                  <a:lnTo>
                    <a:pt x="4" y="218"/>
                  </a:lnTo>
                  <a:lnTo>
                    <a:pt x="56" y="169"/>
                  </a:lnTo>
                  <a:lnTo>
                    <a:pt x="61" y="164"/>
                  </a:lnTo>
                  <a:lnTo>
                    <a:pt x="80" y="145"/>
                  </a:lnTo>
                  <a:lnTo>
                    <a:pt x="78" y="142"/>
                  </a:lnTo>
                  <a:close/>
                  <a:moveTo>
                    <a:pt x="123" y="100"/>
                  </a:moveTo>
                  <a:lnTo>
                    <a:pt x="82" y="138"/>
                  </a:lnTo>
                  <a:lnTo>
                    <a:pt x="82" y="142"/>
                  </a:lnTo>
                  <a:lnTo>
                    <a:pt x="125" y="102"/>
                  </a:lnTo>
                  <a:lnTo>
                    <a:pt x="123" y="100"/>
                  </a:lnTo>
                  <a:close/>
                  <a:moveTo>
                    <a:pt x="213" y="19"/>
                  </a:moveTo>
                  <a:lnTo>
                    <a:pt x="213" y="19"/>
                  </a:lnTo>
                  <a:lnTo>
                    <a:pt x="213" y="19"/>
                  </a:lnTo>
                  <a:close/>
                  <a:moveTo>
                    <a:pt x="224" y="0"/>
                  </a:moveTo>
                  <a:lnTo>
                    <a:pt x="208" y="14"/>
                  </a:lnTo>
                  <a:lnTo>
                    <a:pt x="165" y="57"/>
                  </a:lnTo>
                  <a:lnTo>
                    <a:pt x="151" y="71"/>
                  </a:lnTo>
                  <a:lnTo>
                    <a:pt x="125" y="95"/>
                  </a:lnTo>
                  <a:lnTo>
                    <a:pt x="127" y="100"/>
                  </a:lnTo>
                  <a:lnTo>
                    <a:pt x="142" y="85"/>
                  </a:lnTo>
                  <a:lnTo>
                    <a:pt x="156" y="74"/>
                  </a:lnTo>
                  <a:lnTo>
                    <a:pt x="213" y="19"/>
                  </a:lnTo>
                  <a:lnTo>
                    <a:pt x="146" y="169"/>
                  </a:lnTo>
                  <a:lnTo>
                    <a:pt x="149" y="176"/>
                  </a:lnTo>
                  <a:lnTo>
                    <a:pt x="215" y="19"/>
                  </a:lnTo>
                  <a:lnTo>
                    <a:pt x="224"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4" name="Freeform 54"/>
            <p:cNvSpPr>
              <a:spLocks noEditPoints="1"/>
            </p:cNvSpPr>
            <p:nvPr/>
          </p:nvSpPr>
          <p:spPr bwMode="auto">
            <a:xfrm>
              <a:off x="10831944" y="3460993"/>
              <a:ext cx="400753" cy="478171"/>
            </a:xfrm>
            <a:custGeom>
              <a:avLst/>
              <a:gdLst>
                <a:gd name="T0" fmla="*/ 111 w 224"/>
                <a:gd name="T1" fmla="*/ 254 h 294"/>
                <a:gd name="T2" fmla="*/ 94 w 224"/>
                <a:gd name="T3" fmla="*/ 290 h 294"/>
                <a:gd name="T4" fmla="*/ 78 w 224"/>
                <a:gd name="T5" fmla="*/ 275 h 294"/>
                <a:gd name="T6" fmla="*/ 78 w 224"/>
                <a:gd name="T7" fmla="*/ 280 h 294"/>
                <a:gd name="T8" fmla="*/ 92 w 224"/>
                <a:gd name="T9" fmla="*/ 292 h 294"/>
                <a:gd name="T10" fmla="*/ 97 w 224"/>
                <a:gd name="T11" fmla="*/ 294 h 294"/>
                <a:gd name="T12" fmla="*/ 99 w 224"/>
                <a:gd name="T13" fmla="*/ 290 h 294"/>
                <a:gd name="T14" fmla="*/ 111 w 224"/>
                <a:gd name="T15" fmla="*/ 261 h 294"/>
                <a:gd name="T16" fmla="*/ 111 w 224"/>
                <a:gd name="T17" fmla="*/ 254 h 294"/>
                <a:gd name="T18" fmla="*/ 7 w 224"/>
                <a:gd name="T19" fmla="*/ 223 h 294"/>
                <a:gd name="T20" fmla="*/ 73 w 224"/>
                <a:gd name="T21" fmla="*/ 275 h 294"/>
                <a:gd name="T22" fmla="*/ 73 w 224"/>
                <a:gd name="T23" fmla="*/ 271 h 294"/>
                <a:gd name="T24" fmla="*/ 23 w 224"/>
                <a:gd name="T25" fmla="*/ 233 h 294"/>
                <a:gd name="T26" fmla="*/ 7 w 224"/>
                <a:gd name="T27" fmla="*/ 223 h 294"/>
                <a:gd name="T28" fmla="*/ 144 w 224"/>
                <a:gd name="T29" fmla="*/ 176 h 294"/>
                <a:gd name="T30" fmla="*/ 113 w 224"/>
                <a:gd name="T31" fmla="*/ 247 h 294"/>
                <a:gd name="T32" fmla="*/ 116 w 224"/>
                <a:gd name="T33" fmla="*/ 254 h 294"/>
                <a:gd name="T34" fmla="*/ 146 w 224"/>
                <a:gd name="T35" fmla="*/ 180 h 294"/>
                <a:gd name="T36" fmla="*/ 144 w 224"/>
                <a:gd name="T37" fmla="*/ 176 h 294"/>
                <a:gd name="T38" fmla="*/ 78 w 224"/>
                <a:gd name="T39" fmla="*/ 142 h 294"/>
                <a:gd name="T40" fmla="*/ 59 w 224"/>
                <a:gd name="T41" fmla="*/ 159 h 294"/>
                <a:gd name="T42" fmla="*/ 56 w 224"/>
                <a:gd name="T43" fmla="*/ 164 h 294"/>
                <a:gd name="T44" fmla="*/ 2 w 224"/>
                <a:gd name="T45" fmla="*/ 214 h 294"/>
                <a:gd name="T46" fmla="*/ 0 w 224"/>
                <a:gd name="T47" fmla="*/ 216 h 294"/>
                <a:gd name="T48" fmla="*/ 9 w 224"/>
                <a:gd name="T49" fmla="*/ 221 h 294"/>
                <a:gd name="T50" fmla="*/ 4 w 224"/>
                <a:gd name="T51" fmla="*/ 218 h 294"/>
                <a:gd name="T52" fmla="*/ 56 w 224"/>
                <a:gd name="T53" fmla="*/ 169 h 294"/>
                <a:gd name="T54" fmla="*/ 61 w 224"/>
                <a:gd name="T55" fmla="*/ 164 h 294"/>
                <a:gd name="T56" fmla="*/ 80 w 224"/>
                <a:gd name="T57" fmla="*/ 145 h 294"/>
                <a:gd name="T58" fmla="*/ 78 w 224"/>
                <a:gd name="T59" fmla="*/ 142 h 294"/>
                <a:gd name="T60" fmla="*/ 123 w 224"/>
                <a:gd name="T61" fmla="*/ 100 h 294"/>
                <a:gd name="T62" fmla="*/ 82 w 224"/>
                <a:gd name="T63" fmla="*/ 138 h 294"/>
                <a:gd name="T64" fmla="*/ 82 w 224"/>
                <a:gd name="T65" fmla="*/ 142 h 294"/>
                <a:gd name="T66" fmla="*/ 125 w 224"/>
                <a:gd name="T67" fmla="*/ 102 h 294"/>
                <a:gd name="T68" fmla="*/ 123 w 224"/>
                <a:gd name="T69" fmla="*/ 100 h 294"/>
                <a:gd name="T70" fmla="*/ 213 w 224"/>
                <a:gd name="T71" fmla="*/ 19 h 294"/>
                <a:gd name="T72" fmla="*/ 213 w 224"/>
                <a:gd name="T73" fmla="*/ 19 h 294"/>
                <a:gd name="T74" fmla="*/ 213 w 224"/>
                <a:gd name="T75" fmla="*/ 19 h 294"/>
                <a:gd name="T76" fmla="*/ 224 w 224"/>
                <a:gd name="T77" fmla="*/ 0 h 294"/>
                <a:gd name="T78" fmla="*/ 208 w 224"/>
                <a:gd name="T79" fmla="*/ 14 h 294"/>
                <a:gd name="T80" fmla="*/ 165 w 224"/>
                <a:gd name="T81" fmla="*/ 57 h 294"/>
                <a:gd name="T82" fmla="*/ 151 w 224"/>
                <a:gd name="T83" fmla="*/ 71 h 294"/>
                <a:gd name="T84" fmla="*/ 125 w 224"/>
                <a:gd name="T85" fmla="*/ 95 h 294"/>
                <a:gd name="T86" fmla="*/ 127 w 224"/>
                <a:gd name="T87" fmla="*/ 100 h 294"/>
                <a:gd name="T88" fmla="*/ 142 w 224"/>
                <a:gd name="T89" fmla="*/ 85 h 294"/>
                <a:gd name="T90" fmla="*/ 156 w 224"/>
                <a:gd name="T91" fmla="*/ 74 h 294"/>
                <a:gd name="T92" fmla="*/ 213 w 224"/>
                <a:gd name="T93" fmla="*/ 19 h 294"/>
                <a:gd name="T94" fmla="*/ 146 w 224"/>
                <a:gd name="T95" fmla="*/ 169 h 294"/>
                <a:gd name="T96" fmla="*/ 149 w 224"/>
                <a:gd name="T97" fmla="*/ 176 h 294"/>
                <a:gd name="T98" fmla="*/ 215 w 224"/>
                <a:gd name="T99" fmla="*/ 19 h 294"/>
                <a:gd name="T100" fmla="*/ 224 w 224"/>
                <a:gd name="T101"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24" h="294">
                  <a:moveTo>
                    <a:pt x="111" y="254"/>
                  </a:moveTo>
                  <a:lnTo>
                    <a:pt x="94" y="290"/>
                  </a:lnTo>
                  <a:lnTo>
                    <a:pt x="78" y="275"/>
                  </a:lnTo>
                  <a:lnTo>
                    <a:pt x="78" y="280"/>
                  </a:lnTo>
                  <a:lnTo>
                    <a:pt x="92" y="292"/>
                  </a:lnTo>
                  <a:lnTo>
                    <a:pt x="97" y="294"/>
                  </a:lnTo>
                  <a:lnTo>
                    <a:pt x="99" y="290"/>
                  </a:lnTo>
                  <a:lnTo>
                    <a:pt x="111" y="261"/>
                  </a:lnTo>
                  <a:lnTo>
                    <a:pt x="111" y="254"/>
                  </a:lnTo>
                  <a:moveTo>
                    <a:pt x="7" y="223"/>
                  </a:moveTo>
                  <a:lnTo>
                    <a:pt x="73" y="275"/>
                  </a:lnTo>
                  <a:lnTo>
                    <a:pt x="73" y="271"/>
                  </a:lnTo>
                  <a:lnTo>
                    <a:pt x="23" y="233"/>
                  </a:lnTo>
                  <a:lnTo>
                    <a:pt x="7" y="223"/>
                  </a:lnTo>
                  <a:moveTo>
                    <a:pt x="144" y="176"/>
                  </a:moveTo>
                  <a:lnTo>
                    <a:pt x="113" y="247"/>
                  </a:lnTo>
                  <a:lnTo>
                    <a:pt x="116" y="254"/>
                  </a:lnTo>
                  <a:lnTo>
                    <a:pt x="146" y="180"/>
                  </a:lnTo>
                  <a:lnTo>
                    <a:pt x="144" y="176"/>
                  </a:lnTo>
                  <a:moveTo>
                    <a:pt x="78" y="142"/>
                  </a:moveTo>
                  <a:lnTo>
                    <a:pt x="59" y="159"/>
                  </a:lnTo>
                  <a:lnTo>
                    <a:pt x="56" y="164"/>
                  </a:lnTo>
                  <a:lnTo>
                    <a:pt x="2" y="214"/>
                  </a:lnTo>
                  <a:lnTo>
                    <a:pt x="0" y="216"/>
                  </a:lnTo>
                  <a:lnTo>
                    <a:pt x="9" y="221"/>
                  </a:lnTo>
                  <a:lnTo>
                    <a:pt x="4" y="218"/>
                  </a:lnTo>
                  <a:lnTo>
                    <a:pt x="56" y="169"/>
                  </a:lnTo>
                  <a:lnTo>
                    <a:pt x="61" y="164"/>
                  </a:lnTo>
                  <a:lnTo>
                    <a:pt x="80" y="145"/>
                  </a:lnTo>
                  <a:lnTo>
                    <a:pt x="78" y="142"/>
                  </a:lnTo>
                  <a:moveTo>
                    <a:pt x="123" y="100"/>
                  </a:moveTo>
                  <a:lnTo>
                    <a:pt x="82" y="138"/>
                  </a:lnTo>
                  <a:lnTo>
                    <a:pt x="82" y="142"/>
                  </a:lnTo>
                  <a:lnTo>
                    <a:pt x="125" y="102"/>
                  </a:lnTo>
                  <a:lnTo>
                    <a:pt x="123" y="100"/>
                  </a:lnTo>
                  <a:moveTo>
                    <a:pt x="213" y="19"/>
                  </a:moveTo>
                  <a:lnTo>
                    <a:pt x="213" y="19"/>
                  </a:lnTo>
                  <a:lnTo>
                    <a:pt x="213" y="19"/>
                  </a:lnTo>
                  <a:moveTo>
                    <a:pt x="224" y="0"/>
                  </a:moveTo>
                  <a:lnTo>
                    <a:pt x="208" y="14"/>
                  </a:lnTo>
                  <a:lnTo>
                    <a:pt x="165" y="57"/>
                  </a:lnTo>
                  <a:lnTo>
                    <a:pt x="151" y="71"/>
                  </a:lnTo>
                  <a:lnTo>
                    <a:pt x="125" y="95"/>
                  </a:lnTo>
                  <a:lnTo>
                    <a:pt x="127" y="100"/>
                  </a:lnTo>
                  <a:lnTo>
                    <a:pt x="142" y="85"/>
                  </a:lnTo>
                  <a:lnTo>
                    <a:pt x="156" y="74"/>
                  </a:lnTo>
                  <a:lnTo>
                    <a:pt x="213" y="19"/>
                  </a:lnTo>
                  <a:lnTo>
                    <a:pt x="146" y="169"/>
                  </a:lnTo>
                  <a:lnTo>
                    <a:pt x="149" y="176"/>
                  </a:lnTo>
                  <a:lnTo>
                    <a:pt x="215" y="19"/>
                  </a:lnTo>
                  <a:lnTo>
                    <a:pt x="224"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5" name="Freeform 55"/>
            <p:cNvSpPr>
              <a:spLocks noEditPoints="1"/>
            </p:cNvSpPr>
            <p:nvPr/>
          </p:nvSpPr>
          <p:spPr bwMode="auto">
            <a:xfrm>
              <a:off x="10572528" y="3503279"/>
              <a:ext cx="386440" cy="435884"/>
            </a:xfrm>
            <a:custGeom>
              <a:avLst/>
              <a:gdLst>
                <a:gd name="T0" fmla="*/ 0 w 216"/>
                <a:gd name="T1" fmla="*/ 261 h 268"/>
                <a:gd name="T2" fmla="*/ 12 w 216"/>
                <a:gd name="T3" fmla="*/ 261 h 268"/>
                <a:gd name="T4" fmla="*/ 3 w 216"/>
                <a:gd name="T5" fmla="*/ 264 h 268"/>
                <a:gd name="T6" fmla="*/ 5 w 216"/>
                <a:gd name="T7" fmla="*/ 254 h 268"/>
                <a:gd name="T8" fmla="*/ 12 w 216"/>
                <a:gd name="T9" fmla="*/ 254 h 268"/>
                <a:gd name="T10" fmla="*/ 62 w 216"/>
                <a:gd name="T11" fmla="*/ 214 h 268"/>
                <a:gd name="T12" fmla="*/ 50 w 216"/>
                <a:gd name="T13" fmla="*/ 195 h 268"/>
                <a:gd name="T14" fmla="*/ 12 w 216"/>
                <a:gd name="T15" fmla="*/ 254 h 268"/>
                <a:gd name="T16" fmla="*/ 50 w 216"/>
                <a:gd name="T17" fmla="*/ 195 h 268"/>
                <a:gd name="T18" fmla="*/ 66 w 216"/>
                <a:gd name="T19" fmla="*/ 204 h 268"/>
                <a:gd name="T20" fmla="*/ 64 w 216"/>
                <a:gd name="T21" fmla="*/ 207 h 268"/>
                <a:gd name="T22" fmla="*/ 69 w 216"/>
                <a:gd name="T23" fmla="*/ 207 h 268"/>
                <a:gd name="T24" fmla="*/ 81 w 216"/>
                <a:gd name="T25" fmla="*/ 195 h 268"/>
                <a:gd name="T26" fmla="*/ 66 w 216"/>
                <a:gd name="T27" fmla="*/ 173 h 268"/>
                <a:gd name="T28" fmla="*/ 52 w 216"/>
                <a:gd name="T29" fmla="*/ 190 h 268"/>
                <a:gd name="T30" fmla="*/ 55 w 216"/>
                <a:gd name="T31" fmla="*/ 195 h 268"/>
                <a:gd name="T32" fmla="*/ 59 w 216"/>
                <a:gd name="T33" fmla="*/ 190 h 268"/>
                <a:gd name="T34" fmla="*/ 66 w 216"/>
                <a:gd name="T35" fmla="*/ 173 h 268"/>
                <a:gd name="T36" fmla="*/ 83 w 216"/>
                <a:gd name="T37" fmla="*/ 188 h 268"/>
                <a:gd name="T38" fmla="*/ 85 w 216"/>
                <a:gd name="T39" fmla="*/ 192 h 268"/>
                <a:gd name="T40" fmla="*/ 102 w 216"/>
                <a:gd name="T41" fmla="*/ 176 h 268"/>
                <a:gd name="T42" fmla="*/ 76 w 216"/>
                <a:gd name="T43" fmla="*/ 162 h 268"/>
                <a:gd name="T44" fmla="*/ 71 w 216"/>
                <a:gd name="T45" fmla="*/ 173 h 268"/>
                <a:gd name="T46" fmla="*/ 78 w 216"/>
                <a:gd name="T47" fmla="*/ 164 h 268"/>
                <a:gd name="T48" fmla="*/ 208 w 216"/>
                <a:gd name="T49" fmla="*/ 67 h 268"/>
                <a:gd name="T50" fmla="*/ 197 w 216"/>
                <a:gd name="T51" fmla="*/ 76 h 268"/>
                <a:gd name="T52" fmla="*/ 102 w 216"/>
                <a:gd name="T53" fmla="*/ 169 h 268"/>
                <a:gd name="T54" fmla="*/ 104 w 216"/>
                <a:gd name="T55" fmla="*/ 171 h 268"/>
                <a:gd name="T56" fmla="*/ 190 w 216"/>
                <a:gd name="T57" fmla="*/ 90 h 268"/>
                <a:gd name="T58" fmla="*/ 211 w 216"/>
                <a:gd name="T59" fmla="*/ 71 h 268"/>
                <a:gd name="T60" fmla="*/ 192 w 216"/>
                <a:gd name="T61" fmla="*/ 5 h 268"/>
                <a:gd name="T62" fmla="*/ 185 w 216"/>
                <a:gd name="T63" fmla="*/ 14 h 268"/>
                <a:gd name="T64" fmla="*/ 180 w 216"/>
                <a:gd name="T65" fmla="*/ 21 h 268"/>
                <a:gd name="T66" fmla="*/ 173 w 216"/>
                <a:gd name="T67" fmla="*/ 31 h 268"/>
                <a:gd name="T68" fmla="*/ 111 w 216"/>
                <a:gd name="T69" fmla="*/ 114 h 268"/>
                <a:gd name="T70" fmla="*/ 81 w 216"/>
                <a:gd name="T71" fmla="*/ 154 h 268"/>
                <a:gd name="T72" fmla="*/ 81 w 216"/>
                <a:gd name="T73" fmla="*/ 159 h 268"/>
                <a:gd name="T74" fmla="*/ 111 w 216"/>
                <a:gd name="T75" fmla="*/ 121 h 268"/>
                <a:gd name="T76" fmla="*/ 180 w 216"/>
                <a:gd name="T77" fmla="*/ 29 h 268"/>
                <a:gd name="T78" fmla="*/ 185 w 216"/>
                <a:gd name="T79" fmla="*/ 21 h 268"/>
                <a:gd name="T80" fmla="*/ 194 w 216"/>
                <a:gd name="T81" fmla="*/ 10 h 268"/>
                <a:gd name="T82" fmla="*/ 194 w 216"/>
                <a:gd name="T83" fmla="*/ 0 h 268"/>
                <a:gd name="T84" fmla="*/ 213 w 216"/>
                <a:gd name="T85" fmla="*/ 67 h 268"/>
                <a:gd name="T86" fmla="*/ 213 w 216"/>
                <a:gd name="T87" fmla="*/ 64 h 268"/>
                <a:gd name="T88" fmla="*/ 211 w 216"/>
                <a:gd name="T89" fmla="*/ 52 h 268"/>
                <a:gd name="T90" fmla="*/ 208 w 216"/>
                <a:gd name="T91" fmla="*/ 45 h 268"/>
                <a:gd name="T92" fmla="*/ 194 w 216"/>
                <a:gd name="T9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6" h="268">
                  <a:moveTo>
                    <a:pt x="5" y="254"/>
                  </a:moveTo>
                  <a:lnTo>
                    <a:pt x="0" y="261"/>
                  </a:lnTo>
                  <a:lnTo>
                    <a:pt x="5" y="268"/>
                  </a:lnTo>
                  <a:lnTo>
                    <a:pt x="12" y="261"/>
                  </a:lnTo>
                  <a:lnTo>
                    <a:pt x="10" y="259"/>
                  </a:lnTo>
                  <a:lnTo>
                    <a:pt x="3" y="264"/>
                  </a:lnTo>
                  <a:lnTo>
                    <a:pt x="10" y="256"/>
                  </a:lnTo>
                  <a:lnTo>
                    <a:pt x="5" y="254"/>
                  </a:lnTo>
                  <a:close/>
                  <a:moveTo>
                    <a:pt x="59" y="209"/>
                  </a:moveTo>
                  <a:lnTo>
                    <a:pt x="12" y="254"/>
                  </a:lnTo>
                  <a:lnTo>
                    <a:pt x="17" y="259"/>
                  </a:lnTo>
                  <a:lnTo>
                    <a:pt x="62" y="214"/>
                  </a:lnTo>
                  <a:lnTo>
                    <a:pt x="59" y="209"/>
                  </a:lnTo>
                  <a:close/>
                  <a:moveTo>
                    <a:pt x="50" y="195"/>
                  </a:moveTo>
                  <a:lnTo>
                    <a:pt x="7" y="249"/>
                  </a:lnTo>
                  <a:lnTo>
                    <a:pt x="12" y="254"/>
                  </a:lnTo>
                  <a:lnTo>
                    <a:pt x="52" y="200"/>
                  </a:lnTo>
                  <a:lnTo>
                    <a:pt x="50" y="195"/>
                  </a:lnTo>
                  <a:close/>
                  <a:moveTo>
                    <a:pt x="78" y="192"/>
                  </a:moveTo>
                  <a:lnTo>
                    <a:pt x="66" y="204"/>
                  </a:lnTo>
                  <a:lnTo>
                    <a:pt x="64" y="207"/>
                  </a:lnTo>
                  <a:lnTo>
                    <a:pt x="64" y="207"/>
                  </a:lnTo>
                  <a:lnTo>
                    <a:pt x="66" y="209"/>
                  </a:lnTo>
                  <a:lnTo>
                    <a:pt x="69" y="207"/>
                  </a:lnTo>
                  <a:lnTo>
                    <a:pt x="78" y="197"/>
                  </a:lnTo>
                  <a:lnTo>
                    <a:pt x="81" y="195"/>
                  </a:lnTo>
                  <a:lnTo>
                    <a:pt x="78" y="192"/>
                  </a:lnTo>
                  <a:close/>
                  <a:moveTo>
                    <a:pt x="66" y="173"/>
                  </a:moveTo>
                  <a:lnTo>
                    <a:pt x="57" y="188"/>
                  </a:lnTo>
                  <a:lnTo>
                    <a:pt x="52" y="190"/>
                  </a:lnTo>
                  <a:lnTo>
                    <a:pt x="52" y="192"/>
                  </a:lnTo>
                  <a:lnTo>
                    <a:pt x="55" y="195"/>
                  </a:lnTo>
                  <a:lnTo>
                    <a:pt x="55" y="195"/>
                  </a:lnTo>
                  <a:lnTo>
                    <a:pt x="59" y="190"/>
                  </a:lnTo>
                  <a:lnTo>
                    <a:pt x="69" y="178"/>
                  </a:lnTo>
                  <a:lnTo>
                    <a:pt x="66" y="173"/>
                  </a:lnTo>
                  <a:close/>
                  <a:moveTo>
                    <a:pt x="97" y="173"/>
                  </a:moveTo>
                  <a:lnTo>
                    <a:pt x="83" y="188"/>
                  </a:lnTo>
                  <a:lnTo>
                    <a:pt x="83" y="188"/>
                  </a:lnTo>
                  <a:lnTo>
                    <a:pt x="85" y="192"/>
                  </a:lnTo>
                  <a:lnTo>
                    <a:pt x="102" y="176"/>
                  </a:lnTo>
                  <a:lnTo>
                    <a:pt x="102" y="176"/>
                  </a:lnTo>
                  <a:lnTo>
                    <a:pt x="97" y="173"/>
                  </a:lnTo>
                  <a:close/>
                  <a:moveTo>
                    <a:pt x="76" y="162"/>
                  </a:moveTo>
                  <a:lnTo>
                    <a:pt x="69" y="171"/>
                  </a:lnTo>
                  <a:lnTo>
                    <a:pt x="71" y="173"/>
                  </a:lnTo>
                  <a:lnTo>
                    <a:pt x="76" y="166"/>
                  </a:lnTo>
                  <a:lnTo>
                    <a:pt x="78" y="164"/>
                  </a:lnTo>
                  <a:lnTo>
                    <a:pt x="76" y="162"/>
                  </a:lnTo>
                  <a:close/>
                  <a:moveTo>
                    <a:pt x="208" y="67"/>
                  </a:moveTo>
                  <a:lnTo>
                    <a:pt x="208" y="67"/>
                  </a:lnTo>
                  <a:lnTo>
                    <a:pt x="197" y="76"/>
                  </a:lnTo>
                  <a:lnTo>
                    <a:pt x="107" y="164"/>
                  </a:lnTo>
                  <a:lnTo>
                    <a:pt x="102" y="169"/>
                  </a:lnTo>
                  <a:lnTo>
                    <a:pt x="102" y="169"/>
                  </a:lnTo>
                  <a:lnTo>
                    <a:pt x="104" y="171"/>
                  </a:lnTo>
                  <a:lnTo>
                    <a:pt x="107" y="171"/>
                  </a:lnTo>
                  <a:lnTo>
                    <a:pt x="190" y="90"/>
                  </a:lnTo>
                  <a:lnTo>
                    <a:pt x="201" y="81"/>
                  </a:lnTo>
                  <a:lnTo>
                    <a:pt x="211" y="71"/>
                  </a:lnTo>
                  <a:lnTo>
                    <a:pt x="208" y="67"/>
                  </a:lnTo>
                  <a:close/>
                  <a:moveTo>
                    <a:pt x="192" y="5"/>
                  </a:moveTo>
                  <a:lnTo>
                    <a:pt x="190" y="7"/>
                  </a:lnTo>
                  <a:lnTo>
                    <a:pt x="185" y="14"/>
                  </a:lnTo>
                  <a:lnTo>
                    <a:pt x="182" y="19"/>
                  </a:lnTo>
                  <a:lnTo>
                    <a:pt x="180" y="21"/>
                  </a:lnTo>
                  <a:lnTo>
                    <a:pt x="178" y="26"/>
                  </a:lnTo>
                  <a:lnTo>
                    <a:pt x="173" y="31"/>
                  </a:lnTo>
                  <a:lnTo>
                    <a:pt x="166" y="38"/>
                  </a:lnTo>
                  <a:lnTo>
                    <a:pt x="111" y="114"/>
                  </a:lnTo>
                  <a:lnTo>
                    <a:pt x="107" y="119"/>
                  </a:lnTo>
                  <a:lnTo>
                    <a:pt x="81" y="154"/>
                  </a:lnTo>
                  <a:lnTo>
                    <a:pt x="78" y="159"/>
                  </a:lnTo>
                  <a:lnTo>
                    <a:pt x="81" y="159"/>
                  </a:lnTo>
                  <a:lnTo>
                    <a:pt x="107" y="128"/>
                  </a:lnTo>
                  <a:lnTo>
                    <a:pt x="111" y="121"/>
                  </a:lnTo>
                  <a:lnTo>
                    <a:pt x="175" y="33"/>
                  </a:lnTo>
                  <a:lnTo>
                    <a:pt x="180" y="29"/>
                  </a:lnTo>
                  <a:lnTo>
                    <a:pt x="182" y="24"/>
                  </a:lnTo>
                  <a:lnTo>
                    <a:pt x="185" y="21"/>
                  </a:lnTo>
                  <a:lnTo>
                    <a:pt x="187" y="19"/>
                  </a:lnTo>
                  <a:lnTo>
                    <a:pt x="194" y="10"/>
                  </a:lnTo>
                  <a:lnTo>
                    <a:pt x="192" y="5"/>
                  </a:lnTo>
                  <a:close/>
                  <a:moveTo>
                    <a:pt x="194" y="0"/>
                  </a:moveTo>
                  <a:lnTo>
                    <a:pt x="194" y="0"/>
                  </a:lnTo>
                  <a:lnTo>
                    <a:pt x="213" y="67"/>
                  </a:lnTo>
                  <a:lnTo>
                    <a:pt x="216" y="67"/>
                  </a:lnTo>
                  <a:lnTo>
                    <a:pt x="213" y="64"/>
                  </a:lnTo>
                  <a:lnTo>
                    <a:pt x="213" y="59"/>
                  </a:lnTo>
                  <a:lnTo>
                    <a:pt x="211" y="52"/>
                  </a:lnTo>
                  <a:lnTo>
                    <a:pt x="211" y="52"/>
                  </a:lnTo>
                  <a:lnTo>
                    <a:pt x="208" y="45"/>
                  </a:lnTo>
                  <a:lnTo>
                    <a:pt x="197" y="10"/>
                  </a:lnTo>
                  <a:lnTo>
                    <a:pt x="194"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6" name="Freeform 56"/>
            <p:cNvSpPr>
              <a:spLocks noEditPoints="1"/>
            </p:cNvSpPr>
            <p:nvPr/>
          </p:nvSpPr>
          <p:spPr bwMode="auto">
            <a:xfrm>
              <a:off x="10572528" y="3503279"/>
              <a:ext cx="386440" cy="435884"/>
            </a:xfrm>
            <a:custGeom>
              <a:avLst/>
              <a:gdLst>
                <a:gd name="T0" fmla="*/ 0 w 216"/>
                <a:gd name="T1" fmla="*/ 261 h 268"/>
                <a:gd name="T2" fmla="*/ 12 w 216"/>
                <a:gd name="T3" fmla="*/ 261 h 268"/>
                <a:gd name="T4" fmla="*/ 3 w 216"/>
                <a:gd name="T5" fmla="*/ 264 h 268"/>
                <a:gd name="T6" fmla="*/ 5 w 216"/>
                <a:gd name="T7" fmla="*/ 254 h 268"/>
                <a:gd name="T8" fmla="*/ 12 w 216"/>
                <a:gd name="T9" fmla="*/ 254 h 268"/>
                <a:gd name="T10" fmla="*/ 62 w 216"/>
                <a:gd name="T11" fmla="*/ 214 h 268"/>
                <a:gd name="T12" fmla="*/ 50 w 216"/>
                <a:gd name="T13" fmla="*/ 195 h 268"/>
                <a:gd name="T14" fmla="*/ 12 w 216"/>
                <a:gd name="T15" fmla="*/ 254 h 268"/>
                <a:gd name="T16" fmla="*/ 50 w 216"/>
                <a:gd name="T17" fmla="*/ 195 h 268"/>
                <a:gd name="T18" fmla="*/ 66 w 216"/>
                <a:gd name="T19" fmla="*/ 204 h 268"/>
                <a:gd name="T20" fmla="*/ 64 w 216"/>
                <a:gd name="T21" fmla="*/ 207 h 268"/>
                <a:gd name="T22" fmla="*/ 69 w 216"/>
                <a:gd name="T23" fmla="*/ 207 h 268"/>
                <a:gd name="T24" fmla="*/ 81 w 216"/>
                <a:gd name="T25" fmla="*/ 195 h 268"/>
                <a:gd name="T26" fmla="*/ 66 w 216"/>
                <a:gd name="T27" fmla="*/ 173 h 268"/>
                <a:gd name="T28" fmla="*/ 52 w 216"/>
                <a:gd name="T29" fmla="*/ 190 h 268"/>
                <a:gd name="T30" fmla="*/ 55 w 216"/>
                <a:gd name="T31" fmla="*/ 195 h 268"/>
                <a:gd name="T32" fmla="*/ 59 w 216"/>
                <a:gd name="T33" fmla="*/ 190 h 268"/>
                <a:gd name="T34" fmla="*/ 66 w 216"/>
                <a:gd name="T35" fmla="*/ 173 h 268"/>
                <a:gd name="T36" fmla="*/ 83 w 216"/>
                <a:gd name="T37" fmla="*/ 188 h 268"/>
                <a:gd name="T38" fmla="*/ 85 w 216"/>
                <a:gd name="T39" fmla="*/ 192 h 268"/>
                <a:gd name="T40" fmla="*/ 102 w 216"/>
                <a:gd name="T41" fmla="*/ 176 h 268"/>
                <a:gd name="T42" fmla="*/ 76 w 216"/>
                <a:gd name="T43" fmla="*/ 162 h 268"/>
                <a:gd name="T44" fmla="*/ 71 w 216"/>
                <a:gd name="T45" fmla="*/ 173 h 268"/>
                <a:gd name="T46" fmla="*/ 78 w 216"/>
                <a:gd name="T47" fmla="*/ 164 h 268"/>
                <a:gd name="T48" fmla="*/ 208 w 216"/>
                <a:gd name="T49" fmla="*/ 67 h 268"/>
                <a:gd name="T50" fmla="*/ 197 w 216"/>
                <a:gd name="T51" fmla="*/ 76 h 268"/>
                <a:gd name="T52" fmla="*/ 102 w 216"/>
                <a:gd name="T53" fmla="*/ 169 h 268"/>
                <a:gd name="T54" fmla="*/ 104 w 216"/>
                <a:gd name="T55" fmla="*/ 171 h 268"/>
                <a:gd name="T56" fmla="*/ 190 w 216"/>
                <a:gd name="T57" fmla="*/ 90 h 268"/>
                <a:gd name="T58" fmla="*/ 211 w 216"/>
                <a:gd name="T59" fmla="*/ 71 h 268"/>
                <a:gd name="T60" fmla="*/ 192 w 216"/>
                <a:gd name="T61" fmla="*/ 5 h 268"/>
                <a:gd name="T62" fmla="*/ 185 w 216"/>
                <a:gd name="T63" fmla="*/ 14 h 268"/>
                <a:gd name="T64" fmla="*/ 180 w 216"/>
                <a:gd name="T65" fmla="*/ 21 h 268"/>
                <a:gd name="T66" fmla="*/ 173 w 216"/>
                <a:gd name="T67" fmla="*/ 31 h 268"/>
                <a:gd name="T68" fmla="*/ 111 w 216"/>
                <a:gd name="T69" fmla="*/ 114 h 268"/>
                <a:gd name="T70" fmla="*/ 81 w 216"/>
                <a:gd name="T71" fmla="*/ 154 h 268"/>
                <a:gd name="T72" fmla="*/ 81 w 216"/>
                <a:gd name="T73" fmla="*/ 159 h 268"/>
                <a:gd name="T74" fmla="*/ 111 w 216"/>
                <a:gd name="T75" fmla="*/ 121 h 268"/>
                <a:gd name="T76" fmla="*/ 180 w 216"/>
                <a:gd name="T77" fmla="*/ 29 h 268"/>
                <a:gd name="T78" fmla="*/ 185 w 216"/>
                <a:gd name="T79" fmla="*/ 21 h 268"/>
                <a:gd name="T80" fmla="*/ 194 w 216"/>
                <a:gd name="T81" fmla="*/ 10 h 268"/>
                <a:gd name="T82" fmla="*/ 194 w 216"/>
                <a:gd name="T83" fmla="*/ 0 h 268"/>
                <a:gd name="T84" fmla="*/ 213 w 216"/>
                <a:gd name="T85" fmla="*/ 67 h 268"/>
                <a:gd name="T86" fmla="*/ 213 w 216"/>
                <a:gd name="T87" fmla="*/ 64 h 268"/>
                <a:gd name="T88" fmla="*/ 211 w 216"/>
                <a:gd name="T89" fmla="*/ 52 h 268"/>
                <a:gd name="T90" fmla="*/ 208 w 216"/>
                <a:gd name="T91" fmla="*/ 45 h 268"/>
                <a:gd name="T92" fmla="*/ 194 w 216"/>
                <a:gd name="T9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6" h="268">
                  <a:moveTo>
                    <a:pt x="5" y="254"/>
                  </a:moveTo>
                  <a:lnTo>
                    <a:pt x="0" y="261"/>
                  </a:lnTo>
                  <a:lnTo>
                    <a:pt x="5" y="268"/>
                  </a:lnTo>
                  <a:lnTo>
                    <a:pt x="12" y="261"/>
                  </a:lnTo>
                  <a:lnTo>
                    <a:pt x="10" y="259"/>
                  </a:lnTo>
                  <a:lnTo>
                    <a:pt x="3" y="264"/>
                  </a:lnTo>
                  <a:lnTo>
                    <a:pt x="10" y="256"/>
                  </a:lnTo>
                  <a:lnTo>
                    <a:pt x="5" y="254"/>
                  </a:lnTo>
                  <a:moveTo>
                    <a:pt x="59" y="209"/>
                  </a:moveTo>
                  <a:lnTo>
                    <a:pt x="12" y="254"/>
                  </a:lnTo>
                  <a:lnTo>
                    <a:pt x="17" y="259"/>
                  </a:lnTo>
                  <a:lnTo>
                    <a:pt x="62" y="214"/>
                  </a:lnTo>
                  <a:lnTo>
                    <a:pt x="59" y="209"/>
                  </a:lnTo>
                  <a:moveTo>
                    <a:pt x="50" y="195"/>
                  </a:moveTo>
                  <a:lnTo>
                    <a:pt x="7" y="249"/>
                  </a:lnTo>
                  <a:lnTo>
                    <a:pt x="12" y="254"/>
                  </a:lnTo>
                  <a:lnTo>
                    <a:pt x="52" y="200"/>
                  </a:lnTo>
                  <a:lnTo>
                    <a:pt x="50" y="195"/>
                  </a:lnTo>
                  <a:moveTo>
                    <a:pt x="78" y="192"/>
                  </a:moveTo>
                  <a:lnTo>
                    <a:pt x="66" y="204"/>
                  </a:lnTo>
                  <a:lnTo>
                    <a:pt x="64" y="207"/>
                  </a:lnTo>
                  <a:lnTo>
                    <a:pt x="64" y="207"/>
                  </a:lnTo>
                  <a:lnTo>
                    <a:pt x="66" y="209"/>
                  </a:lnTo>
                  <a:lnTo>
                    <a:pt x="69" y="207"/>
                  </a:lnTo>
                  <a:lnTo>
                    <a:pt x="78" y="197"/>
                  </a:lnTo>
                  <a:lnTo>
                    <a:pt x="81" y="195"/>
                  </a:lnTo>
                  <a:lnTo>
                    <a:pt x="78" y="192"/>
                  </a:lnTo>
                  <a:moveTo>
                    <a:pt x="66" y="173"/>
                  </a:moveTo>
                  <a:lnTo>
                    <a:pt x="57" y="188"/>
                  </a:lnTo>
                  <a:lnTo>
                    <a:pt x="52" y="190"/>
                  </a:lnTo>
                  <a:lnTo>
                    <a:pt x="52" y="192"/>
                  </a:lnTo>
                  <a:lnTo>
                    <a:pt x="55" y="195"/>
                  </a:lnTo>
                  <a:lnTo>
                    <a:pt x="55" y="195"/>
                  </a:lnTo>
                  <a:lnTo>
                    <a:pt x="59" y="190"/>
                  </a:lnTo>
                  <a:lnTo>
                    <a:pt x="69" y="178"/>
                  </a:lnTo>
                  <a:lnTo>
                    <a:pt x="66" y="173"/>
                  </a:lnTo>
                  <a:moveTo>
                    <a:pt x="97" y="173"/>
                  </a:moveTo>
                  <a:lnTo>
                    <a:pt x="83" y="188"/>
                  </a:lnTo>
                  <a:lnTo>
                    <a:pt x="83" y="188"/>
                  </a:lnTo>
                  <a:lnTo>
                    <a:pt x="85" y="192"/>
                  </a:lnTo>
                  <a:lnTo>
                    <a:pt x="102" y="176"/>
                  </a:lnTo>
                  <a:lnTo>
                    <a:pt x="102" y="176"/>
                  </a:lnTo>
                  <a:lnTo>
                    <a:pt x="97" y="173"/>
                  </a:lnTo>
                  <a:moveTo>
                    <a:pt x="76" y="162"/>
                  </a:moveTo>
                  <a:lnTo>
                    <a:pt x="69" y="171"/>
                  </a:lnTo>
                  <a:lnTo>
                    <a:pt x="71" y="173"/>
                  </a:lnTo>
                  <a:lnTo>
                    <a:pt x="76" y="166"/>
                  </a:lnTo>
                  <a:lnTo>
                    <a:pt x="78" y="164"/>
                  </a:lnTo>
                  <a:lnTo>
                    <a:pt x="76" y="162"/>
                  </a:lnTo>
                  <a:moveTo>
                    <a:pt x="208" y="67"/>
                  </a:moveTo>
                  <a:lnTo>
                    <a:pt x="208" y="67"/>
                  </a:lnTo>
                  <a:lnTo>
                    <a:pt x="197" y="76"/>
                  </a:lnTo>
                  <a:lnTo>
                    <a:pt x="107" y="164"/>
                  </a:lnTo>
                  <a:lnTo>
                    <a:pt x="102" y="169"/>
                  </a:lnTo>
                  <a:lnTo>
                    <a:pt x="102" y="169"/>
                  </a:lnTo>
                  <a:lnTo>
                    <a:pt x="104" y="171"/>
                  </a:lnTo>
                  <a:lnTo>
                    <a:pt x="107" y="171"/>
                  </a:lnTo>
                  <a:lnTo>
                    <a:pt x="190" y="90"/>
                  </a:lnTo>
                  <a:lnTo>
                    <a:pt x="201" y="81"/>
                  </a:lnTo>
                  <a:lnTo>
                    <a:pt x="211" y="71"/>
                  </a:lnTo>
                  <a:lnTo>
                    <a:pt x="208" y="67"/>
                  </a:lnTo>
                  <a:moveTo>
                    <a:pt x="192" y="5"/>
                  </a:moveTo>
                  <a:lnTo>
                    <a:pt x="190" y="7"/>
                  </a:lnTo>
                  <a:lnTo>
                    <a:pt x="185" y="14"/>
                  </a:lnTo>
                  <a:lnTo>
                    <a:pt x="182" y="19"/>
                  </a:lnTo>
                  <a:lnTo>
                    <a:pt x="180" y="21"/>
                  </a:lnTo>
                  <a:lnTo>
                    <a:pt x="178" y="26"/>
                  </a:lnTo>
                  <a:lnTo>
                    <a:pt x="173" y="31"/>
                  </a:lnTo>
                  <a:lnTo>
                    <a:pt x="166" y="38"/>
                  </a:lnTo>
                  <a:lnTo>
                    <a:pt x="111" y="114"/>
                  </a:lnTo>
                  <a:lnTo>
                    <a:pt x="107" y="119"/>
                  </a:lnTo>
                  <a:lnTo>
                    <a:pt x="81" y="154"/>
                  </a:lnTo>
                  <a:lnTo>
                    <a:pt x="78" y="159"/>
                  </a:lnTo>
                  <a:lnTo>
                    <a:pt x="81" y="159"/>
                  </a:lnTo>
                  <a:lnTo>
                    <a:pt x="107" y="128"/>
                  </a:lnTo>
                  <a:lnTo>
                    <a:pt x="111" y="121"/>
                  </a:lnTo>
                  <a:lnTo>
                    <a:pt x="175" y="33"/>
                  </a:lnTo>
                  <a:lnTo>
                    <a:pt x="180" y="29"/>
                  </a:lnTo>
                  <a:lnTo>
                    <a:pt x="182" y="24"/>
                  </a:lnTo>
                  <a:lnTo>
                    <a:pt x="185" y="21"/>
                  </a:lnTo>
                  <a:lnTo>
                    <a:pt x="187" y="19"/>
                  </a:lnTo>
                  <a:lnTo>
                    <a:pt x="194" y="10"/>
                  </a:lnTo>
                  <a:lnTo>
                    <a:pt x="192" y="5"/>
                  </a:lnTo>
                  <a:moveTo>
                    <a:pt x="194" y="0"/>
                  </a:moveTo>
                  <a:lnTo>
                    <a:pt x="194" y="0"/>
                  </a:lnTo>
                  <a:lnTo>
                    <a:pt x="213" y="67"/>
                  </a:lnTo>
                  <a:lnTo>
                    <a:pt x="216" y="67"/>
                  </a:lnTo>
                  <a:lnTo>
                    <a:pt x="213" y="64"/>
                  </a:lnTo>
                  <a:lnTo>
                    <a:pt x="213" y="59"/>
                  </a:lnTo>
                  <a:lnTo>
                    <a:pt x="211" y="52"/>
                  </a:lnTo>
                  <a:lnTo>
                    <a:pt x="211" y="52"/>
                  </a:lnTo>
                  <a:lnTo>
                    <a:pt x="208" y="45"/>
                  </a:lnTo>
                  <a:lnTo>
                    <a:pt x="197" y="10"/>
                  </a:lnTo>
                  <a:lnTo>
                    <a:pt x="194"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7" name="Freeform 57"/>
            <p:cNvSpPr>
              <a:spLocks noEditPoints="1"/>
            </p:cNvSpPr>
            <p:nvPr/>
          </p:nvSpPr>
          <p:spPr bwMode="auto">
            <a:xfrm>
              <a:off x="7921119" y="3711463"/>
              <a:ext cx="89454" cy="69936"/>
            </a:xfrm>
            <a:custGeom>
              <a:avLst/>
              <a:gdLst>
                <a:gd name="T0" fmla="*/ 24 w 50"/>
                <a:gd name="T1" fmla="*/ 7 h 43"/>
                <a:gd name="T2" fmla="*/ 36 w 50"/>
                <a:gd name="T3" fmla="*/ 5 h 43"/>
                <a:gd name="T4" fmla="*/ 17 w 50"/>
                <a:gd name="T5" fmla="*/ 24 h 43"/>
                <a:gd name="T6" fmla="*/ 8 w 50"/>
                <a:gd name="T7" fmla="*/ 31 h 43"/>
                <a:gd name="T8" fmla="*/ 5 w 50"/>
                <a:gd name="T9" fmla="*/ 34 h 43"/>
                <a:gd name="T10" fmla="*/ 5 w 50"/>
                <a:gd name="T11" fmla="*/ 10 h 43"/>
                <a:gd name="T12" fmla="*/ 19 w 50"/>
                <a:gd name="T13" fmla="*/ 7 h 43"/>
                <a:gd name="T14" fmla="*/ 24 w 50"/>
                <a:gd name="T15" fmla="*/ 7 h 43"/>
                <a:gd name="T16" fmla="*/ 36 w 50"/>
                <a:gd name="T17" fmla="*/ 5 h 43"/>
                <a:gd name="T18" fmla="*/ 36 w 50"/>
                <a:gd name="T19" fmla="*/ 5 h 43"/>
                <a:gd name="T20" fmla="*/ 36 w 50"/>
                <a:gd name="T21" fmla="*/ 5 h 43"/>
                <a:gd name="T22" fmla="*/ 50 w 50"/>
                <a:gd name="T23" fmla="*/ 0 h 43"/>
                <a:gd name="T24" fmla="*/ 36 w 50"/>
                <a:gd name="T25" fmla="*/ 0 h 43"/>
                <a:gd name="T26" fmla="*/ 27 w 50"/>
                <a:gd name="T27" fmla="*/ 3 h 43"/>
                <a:gd name="T28" fmla="*/ 22 w 50"/>
                <a:gd name="T29" fmla="*/ 3 h 43"/>
                <a:gd name="T30" fmla="*/ 5 w 50"/>
                <a:gd name="T31" fmla="*/ 5 h 43"/>
                <a:gd name="T32" fmla="*/ 0 w 50"/>
                <a:gd name="T33" fmla="*/ 5 h 43"/>
                <a:gd name="T34" fmla="*/ 0 w 50"/>
                <a:gd name="T35" fmla="*/ 10 h 43"/>
                <a:gd name="T36" fmla="*/ 0 w 50"/>
                <a:gd name="T37" fmla="*/ 34 h 43"/>
                <a:gd name="T38" fmla="*/ 0 w 50"/>
                <a:gd name="T39" fmla="*/ 43 h 43"/>
                <a:gd name="T40" fmla="*/ 3 w 50"/>
                <a:gd name="T41" fmla="*/ 43 h 43"/>
                <a:gd name="T42" fmla="*/ 8 w 50"/>
                <a:gd name="T43" fmla="*/ 36 h 43"/>
                <a:gd name="T44" fmla="*/ 10 w 50"/>
                <a:gd name="T45" fmla="*/ 34 h 43"/>
                <a:gd name="T46" fmla="*/ 38 w 50"/>
                <a:gd name="T47" fmla="*/ 10 h 43"/>
                <a:gd name="T48" fmla="*/ 50 w 50"/>
                <a:gd name="T4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43">
                  <a:moveTo>
                    <a:pt x="24" y="7"/>
                  </a:moveTo>
                  <a:lnTo>
                    <a:pt x="36" y="5"/>
                  </a:lnTo>
                  <a:lnTo>
                    <a:pt x="17" y="24"/>
                  </a:lnTo>
                  <a:lnTo>
                    <a:pt x="8" y="31"/>
                  </a:lnTo>
                  <a:lnTo>
                    <a:pt x="5" y="34"/>
                  </a:lnTo>
                  <a:lnTo>
                    <a:pt x="5" y="10"/>
                  </a:lnTo>
                  <a:lnTo>
                    <a:pt x="19" y="7"/>
                  </a:lnTo>
                  <a:lnTo>
                    <a:pt x="24" y="7"/>
                  </a:lnTo>
                  <a:close/>
                  <a:moveTo>
                    <a:pt x="36" y="5"/>
                  </a:moveTo>
                  <a:lnTo>
                    <a:pt x="36" y="5"/>
                  </a:lnTo>
                  <a:lnTo>
                    <a:pt x="36" y="5"/>
                  </a:lnTo>
                  <a:close/>
                  <a:moveTo>
                    <a:pt x="50" y="0"/>
                  </a:moveTo>
                  <a:lnTo>
                    <a:pt x="36" y="0"/>
                  </a:lnTo>
                  <a:lnTo>
                    <a:pt x="27" y="3"/>
                  </a:lnTo>
                  <a:lnTo>
                    <a:pt x="22" y="3"/>
                  </a:lnTo>
                  <a:lnTo>
                    <a:pt x="5" y="5"/>
                  </a:lnTo>
                  <a:lnTo>
                    <a:pt x="0" y="5"/>
                  </a:lnTo>
                  <a:lnTo>
                    <a:pt x="0" y="10"/>
                  </a:lnTo>
                  <a:lnTo>
                    <a:pt x="0" y="34"/>
                  </a:lnTo>
                  <a:lnTo>
                    <a:pt x="0" y="43"/>
                  </a:lnTo>
                  <a:lnTo>
                    <a:pt x="3" y="43"/>
                  </a:lnTo>
                  <a:lnTo>
                    <a:pt x="8" y="36"/>
                  </a:lnTo>
                  <a:lnTo>
                    <a:pt x="10" y="34"/>
                  </a:lnTo>
                  <a:lnTo>
                    <a:pt x="38" y="10"/>
                  </a:lnTo>
                  <a:lnTo>
                    <a:pt x="5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8" name="Freeform 58"/>
            <p:cNvSpPr>
              <a:spLocks noEditPoints="1"/>
            </p:cNvSpPr>
            <p:nvPr/>
          </p:nvSpPr>
          <p:spPr bwMode="auto">
            <a:xfrm>
              <a:off x="7921119" y="3711463"/>
              <a:ext cx="89454" cy="69936"/>
            </a:xfrm>
            <a:custGeom>
              <a:avLst/>
              <a:gdLst>
                <a:gd name="T0" fmla="*/ 24 w 50"/>
                <a:gd name="T1" fmla="*/ 7 h 43"/>
                <a:gd name="T2" fmla="*/ 36 w 50"/>
                <a:gd name="T3" fmla="*/ 5 h 43"/>
                <a:gd name="T4" fmla="*/ 17 w 50"/>
                <a:gd name="T5" fmla="*/ 24 h 43"/>
                <a:gd name="T6" fmla="*/ 8 w 50"/>
                <a:gd name="T7" fmla="*/ 31 h 43"/>
                <a:gd name="T8" fmla="*/ 5 w 50"/>
                <a:gd name="T9" fmla="*/ 34 h 43"/>
                <a:gd name="T10" fmla="*/ 5 w 50"/>
                <a:gd name="T11" fmla="*/ 10 h 43"/>
                <a:gd name="T12" fmla="*/ 19 w 50"/>
                <a:gd name="T13" fmla="*/ 7 h 43"/>
                <a:gd name="T14" fmla="*/ 24 w 50"/>
                <a:gd name="T15" fmla="*/ 7 h 43"/>
                <a:gd name="T16" fmla="*/ 36 w 50"/>
                <a:gd name="T17" fmla="*/ 5 h 43"/>
                <a:gd name="T18" fmla="*/ 36 w 50"/>
                <a:gd name="T19" fmla="*/ 5 h 43"/>
                <a:gd name="T20" fmla="*/ 36 w 50"/>
                <a:gd name="T21" fmla="*/ 5 h 43"/>
                <a:gd name="T22" fmla="*/ 50 w 50"/>
                <a:gd name="T23" fmla="*/ 0 h 43"/>
                <a:gd name="T24" fmla="*/ 36 w 50"/>
                <a:gd name="T25" fmla="*/ 0 h 43"/>
                <a:gd name="T26" fmla="*/ 27 w 50"/>
                <a:gd name="T27" fmla="*/ 3 h 43"/>
                <a:gd name="T28" fmla="*/ 22 w 50"/>
                <a:gd name="T29" fmla="*/ 3 h 43"/>
                <a:gd name="T30" fmla="*/ 5 w 50"/>
                <a:gd name="T31" fmla="*/ 5 h 43"/>
                <a:gd name="T32" fmla="*/ 0 w 50"/>
                <a:gd name="T33" fmla="*/ 5 h 43"/>
                <a:gd name="T34" fmla="*/ 0 w 50"/>
                <a:gd name="T35" fmla="*/ 10 h 43"/>
                <a:gd name="T36" fmla="*/ 0 w 50"/>
                <a:gd name="T37" fmla="*/ 34 h 43"/>
                <a:gd name="T38" fmla="*/ 0 w 50"/>
                <a:gd name="T39" fmla="*/ 43 h 43"/>
                <a:gd name="T40" fmla="*/ 3 w 50"/>
                <a:gd name="T41" fmla="*/ 43 h 43"/>
                <a:gd name="T42" fmla="*/ 8 w 50"/>
                <a:gd name="T43" fmla="*/ 36 h 43"/>
                <a:gd name="T44" fmla="*/ 10 w 50"/>
                <a:gd name="T45" fmla="*/ 34 h 43"/>
                <a:gd name="T46" fmla="*/ 38 w 50"/>
                <a:gd name="T47" fmla="*/ 10 h 43"/>
                <a:gd name="T48" fmla="*/ 50 w 50"/>
                <a:gd name="T4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43">
                  <a:moveTo>
                    <a:pt x="24" y="7"/>
                  </a:moveTo>
                  <a:lnTo>
                    <a:pt x="36" y="5"/>
                  </a:lnTo>
                  <a:lnTo>
                    <a:pt x="17" y="24"/>
                  </a:lnTo>
                  <a:lnTo>
                    <a:pt x="8" y="31"/>
                  </a:lnTo>
                  <a:lnTo>
                    <a:pt x="5" y="34"/>
                  </a:lnTo>
                  <a:lnTo>
                    <a:pt x="5" y="10"/>
                  </a:lnTo>
                  <a:lnTo>
                    <a:pt x="19" y="7"/>
                  </a:lnTo>
                  <a:lnTo>
                    <a:pt x="24" y="7"/>
                  </a:lnTo>
                  <a:moveTo>
                    <a:pt x="36" y="5"/>
                  </a:moveTo>
                  <a:lnTo>
                    <a:pt x="36" y="5"/>
                  </a:lnTo>
                  <a:lnTo>
                    <a:pt x="36" y="5"/>
                  </a:lnTo>
                  <a:moveTo>
                    <a:pt x="50" y="0"/>
                  </a:moveTo>
                  <a:lnTo>
                    <a:pt x="36" y="0"/>
                  </a:lnTo>
                  <a:lnTo>
                    <a:pt x="27" y="3"/>
                  </a:lnTo>
                  <a:lnTo>
                    <a:pt x="22" y="3"/>
                  </a:lnTo>
                  <a:lnTo>
                    <a:pt x="5" y="5"/>
                  </a:lnTo>
                  <a:lnTo>
                    <a:pt x="0" y="5"/>
                  </a:lnTo>
                  <a:lnTo>
                    <a:pt x="0" y="10"/>
                  </a:lnTo>
                  <a:lnTo>
                    <a:pt x="0" y="34"/>
                  </a:lnTo>
                  <a:lnTo>
                    <a:pt x="0" y="43"/>
                  </a:lnTo>
                  <a:lnTo>
                    <a:pt x="3" y="43"/>
                  </a:lnTo>
                  <a:lnTo>
                    <a:pt x="8" y="36"/>
                  </a:lnTo>
                  <a:lnTo>
                    <a:pt x="10" y="34"/>
                  </a:lnTo>
                  <a:lnTo>
                    <a:pt x="38" y="10"/>
                  </a:lnTo>
                  <a:lnTo>
                    <a:pt x="5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9" name="Freeform 59"/>
            <p:cNvSpPr>
              <a:spLocks noEditPoints="1"/>
            </p:cNvSpPr>
            <p:nvPr/>
          </p:nvSpPr>
          <p:spPr bwMode="auto">
            <a:xfrm>
              <a:off x="7071309" y="3356901"/>
              <a:ext cx="728154" cy="853876"/>
            </a:xfrm>
            <a:custGeom>
              <a:avLst/>
              <a:gdLst>
                <a:gd name="T0" fmla="*/ 58 w 172"/>
                <a:gd name="T1" fmla="*/ 207 h 221"/>
                <a:gd name="T2" fmla="*/ 85 w 172"/>
                <a:gd name="T3" fmla="*/ 204 h 221"/>
                <a:gd name="T4" fmla="*/ 104 w 172"/>
                <a:gd name="T5" fmla="*/ 198 h 221"/>
                <a:gd name="T6" fmla="*/ 87 w 172"/>
                <a:gd name="T7" fmla="*/ 203 h 221"/>
                <a:gd name="T8" fmla="*/ 104 w 172"/>
                <a:gd name="T9" fmla="*/ 198 h 221"/>
                <a:gd name="T10" fmla="*/ 106 w 172"/>
                <a:gd name="T11" fmla="*/ 197 h 221"/>
                <a:gd name="T12" fmla="*/ 136 w 172"/>
                <a:gd name="T13" fmla="*/ 193 h 221"/>
                <a:gd name="T14" fmla="*/ 0 w 172"/>
                <a:gd name="T15" fmla="*/ 176 h 221"/>
                <a:gd name="T16" fmla="*/ 0 w 172"/>
                <a:gd name="T17" fmla="*/ 221 h 221"/>
                <a:gd name="T18" fmla="*/ 30 w 172"/>
                <a:gd name="T19" fmla="*/ 215 h 221"/>
                <a:gd name="T20" fmla="*/ 2 w 172"/>
                <a:gd name="T21" fmla="*/ 219 h 221"/>
                <a:gd name="T22" fmla="*/ 0 w 172"/>
                <a:gd name="T23" fmla="*/ 176 h 221"/>
                <a:gd name="T24" fmla="*/ 0 w 172"/>
                <a:gd name="T25" fmla="*/ 174 h 221"/>
                <a:gd name="T26" fmla="*/ 2 w 172"/>
                <a:gd name="T27" fmla="*/ 176 h 221"/>
                <a:gd name="T28" fmla="*/ 1 w 172"/>
                <a:gd name="T29" fmla="*/ 173 h 221"/>
                <a:gd name="T30" fmla="*/ 0 w 172"/>
                <a:gd name="T31" fmla="*/ 167 h 221"/>
                <a:gd name="T32" fmla="*/ 2 w 172"/>
                <a:gd name="T33" fmla="*/ 171 h 221"/>
                <a:gd name="T34" fmla="*/ 2 w 172"/>
                <a:gd name="T35" fmla="*/ 166 h 221"/>
                <a:gd name="T36" fmla="*/ 136 w 172"/>
                <a:gd name="T37" fmla="*/ 145 h 221"/>
                <a:gd name="T38" fmla="*/ 139 w 172"/>
                <a:gd name="T39" fmla="*/ 149 h 221"/>
                <a:gd name="T40" fmla="*/ 154 w 172"/>
                <a:gd name="T41" fmla="*/ 167 h 221"/>
                <a:gd name="T42" fmla="*/ 169 w 172"/>
                <a:gd name="T43" fmla="*/ 184 h 221"/>
                <a:gd name="T44" fmla="*/ 162 w 172"/>
                <a:gd name="T45" fmla="*/ 188 h 221"/>
                <a:gd name="T46" fmla="*/ 172 w 172"/>
                <a:gd name="T47" fmla="*/ 185 h 221"/>
                <a:gd name="T48" fmla="*/ 156 w 172"/>
                <a:gd name="T49" fmla="*/ 167 h 221"/>
                <a:gd name="T50" fmla="*/ 141 w 172"/>
                <a:gd name="T51" fmla="*/ 149 h 221"/>
                <a:gd name="T52" fmla="*/ 137 w 172"/>
                <a:gd name="T53" fmla="*/ 144 h 221"/>
                <a:gd name="T54" fmla="*/ 102 w 172"/>
                <a:gd name="T55" fmla="*/ 106 h 221"/>
                <a:gd name="T56" fmla="*/ 135 w 172"/>
                <a:gd name="T57" fmla="*/ 143 h 221"/>
                <a:gd name="T58" fmla="*/ 104 w 172"/>
                <a:gd name="T59" fmla="*/ 105 h 221"/>
                <a:gd name="T60" fmla="*/ 98 w 172"/>
                <a:gd name="T61" fmla="*/ 102 h 221"/>
                <a:gd name="T62" fmla="*/ 103 w 172"/>
                <a:gd name="T63" fmla="*/ 104 h 221"/>
                <a:gd name="T64" fmla="*/ 84 w 172"/>
                <a:gd name="T65" fmla="*/ 82 h 221"/>
                <a:gd name="T66" fmla="*/ 84 w 172"/>
                <a:gd name="T67" fmla="*/ 85 h 221"/>
                <a:gd name="T68" fmla="*/ 99 w 172"/>
                <a:gd name="T69" fmla="*/ 99 h 221"/>
                <a:gd name="T70" fmla="*/ 45 w 172"/>
                <a:gd name="T71" fmla="*/ 40 h 221"/>
                <a:gd name="T72" fmla="*/ 59 w 172"/>
                <a:gd name="T73" fmla="*/ 56 h 221"/>
                <a:gd name="T74" fmla="*/ 76 w 172"/>
                <a:gd name="T75" fmla="*/ 76 h 221"/>
                <a:gd name="T76" fmla="*/ 81 w 172"/>
                <a:gd name="T77" fmla="*/ 79 h 221"/>
                <a:gd name="T78" fmla="*/ 77 w 172"/>
                <a:gd name="T79" fmla="*/ 74 h 221"/>
                <a:gd name="T80" fmla="*/ 60 w 172"/>
                <a:gd name="T81" fmla="*/ 55 h 221"/>
                <a:gd name="T82" fmla="*/ 45 w 172"/>
                <a:gd name="T83" fmla="*/ 40 h 221"/>
                <a:gd name="T84" fmla="*/ 0 w 172"/>
                <a:gd name="T85" fmla="*/ 49 h 221"/>
                <a:gd name="T86" fmla="*/ 0 w 172"/>
                <a:gd name="T87" fmla="*/ 71 h 221"/>
                <a:gd name="T88" fmla="*/ 0 w 172"/>
                <a:gd name="T89" fmla="*/ 165 h 221"/>
                <a:gd name="T90" fmla="*/ 2 w 172"/>
                <a:gd name="T91" fmla="*/ 73 h 221"/>
                <a:gd name="T92" fmla="*/ 2 w 172"/>
                <a:gd name="T93" fmla="*/ 51 h 221"/>
                <a:gd name="T94" fmla="*/ 2 w 172"/>
                <a:gd name="T95" fmla="*/ 30 h 221"/>
                <a:gd name="T96" fmla="*/ 0 w 172"/>
                <a:gd name="T97" fmla="*/ 5 h 221"/>
                <a:gd name="T98" fmla="*/ 2 w 172"/>
                <a:gd name="T99" fmla="*/ 28 h 221"/>
                <a:gd name="T100" fmla="*/ 0 w 172"/>
                <a:gd name="T101" fmla="*/ 5 h 221"/>
                <a:gd name="T102" fmla="*/ 12 w 172"/>
                <a:gd name="T103" fmla="*/ 1 h 221"/>
                <a:gd name="T104" fmla="*/ 46 w 172"/>
                <a:gd name="T105" fmla="*/ 3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2" h="221">
                  <a:moveTo>
                    <a:pt x="86" y="201"/>
                  </a:moveTo>
                  <a:cubicBezTo>
                    <a:pt x="58" y="207"/>
                    <a:pt x="58" y="207"/>
                    <a:pt x="58" y="207"/>
                  </a:cubicBezTo>
                  <a:cubicBezTo>
                    <a:pt x="58" y="208"/>
                    <a:pt x="58" y="209"/>
                    <a:pt x="59" y="209"/>
                  </a:cubicBezTo>
                  <a:cubicBezTo>
                    <a:pt x="85" y="204"/>
                    <a:pt x="85" y="204"/>
                    <a:pt x="85" y="204"/>
                  </a:cubicBezTo>
                  <a:cubicBezTo>
                    <a:pt x="86" y="201"/>
                    <a:pt x="86" y="201"/>
                    <a:pt x="86" y="201"/>
                  </a:cubicBezTo>
                  <a:moveTo>
                    <a:pt x="104" y="198"/>
                  </a:moveTo>
                  <a:cubicBezTo>
                    <a:pt x="89" y="201"/>
                    <a:pt x="89" y="201"/>
                    <a:pt x="89" y="201"/>
                  </a:cubicBezTo>
                  <a:cubicBezTo>
                    <a:pt x="87" y="203"/>
                    <a:pt x="87" y="203"/>
                    <a:pt x="87" y="203"/>
                  </a:cubicBezTo>
                  <a:cubicBezTo>
                    <a:pt x="104" y="200"/>
                    <a:pt x="104" y="200"/>
                    <a:pt x="104" y="200"/>
                  </a:cubicBezTo>
                  <a:cubicBezTo>
                    <a:pt x="104" y="198"/>
                    <a:pt x="104" y="198"/>
                    <a:pt x="104" y="198"/>
                  </a:cubicBezTo>
                  <a:moveTo>
                    <a:pt x="134" y="192"/>
                  </a:moveTo>
                  <a:cubicBezTo>
                    <a:pt x="106" y="197"/>
                    <a:pt x="106" y="197"/>
                    <a:pt x="106" y="197"/>
                  </a:cubicBezTo>
                  <a:cubicBezTo>
                    <a:pt x="106" y="199"/>
                    <a:pt x="106" y="199"/>
                    <a:pt x="106" y="199"/>
                  </a:cubicBezTo>
                  <a:cubicBezTo>
                    <a:pt x="136" y="193"/>
                    <a:pt x="136" y="193"/>
                    <a:pt x="136" y="193"/>
                  </a:cubicBezTo>
                  <a:cubicBezTo>
                    <a:pt x="135" y="193"/>
                    <a:pt x="135" y="192"/>
                    <a:pt x="134" y="192"/>
                  </a:cubicBezTo>
                  <a:moveTo>
                    <a:pt x="0" y="176"/>
                  </a:moveTo>
                  <a:cubicBezTo>
                    <a:pt x="0" y="219"/>
                    <a:pt x="0" y="219"/>
                    <a:pt x="0" y="219"/>
                  </a:cubicBezTo>
                  <a:cubicBezTo>
                    <a:pt x="0" y="221"/>
                    <a:pt x="0" y="221"/>
                    <a:pt x="0" y="221"/>
                  </a:cubicBezTo>
                  <a:cubicBezTo>
                    <a:pt x="2" y="221"/>
                    <a:pt x="2" y="221"/>
                    <a:pt x="2" y="221"/>
                  </a:cubicBezTo>
                  <a:cubicBezTo>
                    <a:pt x="30" y="215"/>
                    <a:pt x="30" y="215"/>
                    <a:pt x="30" y="215"/>
                  </a:cubicBezTo>
                  <a:cubicBezTo>
                    <a:pt x="30" y="214"/>
                    <a:pt x="30" y="214"/>
                    <a:pt x="30" y="213"/>
                  </a:cubicBezTo>
                  <a:cubicBezTo>
                    <a:pt x="2" y="219"/>
                    <a:pt x="2" y="219"/>
                    <a:pt x="2" y="219"/>
                  </a:cubicBezTo>
                  <a:cubicBezTo>
                    <a:pt x="2" y="178"/>
                    <a:pt x="2" y="178"/>
                    <a:pt x="2" y="178"/>
                  </a:cubicBezTo>
                  <a:cubicBezTo>
                    <a:pt x="0" y="176"/>
                    <a:pt x="0" y="176"/>
                    <a:pt x="0" y="176"/>
                  </a:cubicBezTo>
                  <a:moveTo>
                    <a:pt x="1" y="173"/>
                  </a:moveTo>
                  <a:cubicBezTo>
                    <a:pt x="0" y="174"/>
                    <a:pt x="0" y="174"/>
                    <a:pt x="0" y="174"/>
                  </a:cubicBezTo>
                  <a:cubicBezTo>
                    <a:pt x="0" y="174"/>
                    <a:pt x="0" y="174"/>
                    <a:pt x="0" y="174"/>
                  </a:cubicBezTo>
                  <a:cubicBezTo>
                    <a:pt x="2" y="176"/>
                    <a:pt x="2" y="176"/>
                    <a:pt x="2" y="176"/>
                  </a:cubicBezTo>
                  <a:cubicBezTo>
                    <a:pt x="2" y="174"/>
                    <a:pt x="2" y="174"/>
                    <a:pt x="2" y="174"/>
                  </a:cubicBezTo>
                  <a:cubicBezTo>
                    <a:pt x="1" y="173"/>
                    <a:pt x="1" y="173"/>
                    <a:pt x="1" y="173"/>
                  </a:cubicBezTo>
                  <a:moveTo>
                    <a:pt x="2" y="166"/>
                  </a:moveTo>
                  <a:cubicBezTo>
                    <a:pt x="0" y="167"/>
                    <a:pt x="0" y="167"/>
                    <a:pt x="0" y="167"/>
                  </a:cubicBezTo>
                  <a:cubicBezTo>
                    <a:pt x="0" y="170"/>
                    <a:pt x="0" y="170"/>
                    <a:pt x="0" y="170"/>
                  </a:cubicBezTo>
                  <a:cubicBezTo>
                    <a:pt x="2" y="171"/>
                    <a:pt x="2" y="171"/>
                    <a:pt x="2" y="171"/>
                  </a:cubicBezTo>
                  <a:cubicBezTo>
                    <a:pt x="2" y="171"/>
                    <a:pt x="2" y="171"/>
                    <a:pt x="2" y="171"/>
                  </a:cubicBezTo>
                  <a:cubicBezTo>
                    <a:pt x="2" y="166"/>
                    <a:pt x="2" y="166"/>
                    <a:pt x="2" y="166"/>
                  </a:cubicBezTo>
                  <a:moveTo>
                    <a:pt x="137" y="144"/>
                  </a:moveTo>
                  <a:cubicBezTo>
                    <a:pt x="136" y="145"/>
                    <a:pt x="136" y="145"/>
                    <a:pt x="136" y="145"/>
                  </a:cubicBezTo>
                  <a:cubicBezTo>
                    <a:pt x="136" y="145"/>
                    <a:pt x="136" y="145"/>
                    <a:pt x="136" y="145"/>
                  </a:cubicBezTo>
                  <a:cubicBezTo>
                    <a:pt x="139" y="149"/>
                    <a:pt x="139" y="149"/>
                    <a:pt x="139" y="149"/>
                  </a:cubicBezTo>
                  <a:cubicBezTo>
                    <a:pt x="142" y="152"/>
                    <a:pt x="142" y="152"/>
                    <a:pt x="142" y="152"/>
                  </a:cubicBezTo>
                  <a:cubicBezTo>
                    <a:pt x="154" y="167"/>
                    <a:pt x="154" y="167"/>
                    <a:pt x="154" y="167"/>
                  </a:cubicBezTo>
                  <a:cubicBezTo>
                    <a:pt x="155" y="168"/>
                    <a:pt x="155" y="168"/>
                    <a:pt x="155" y="168"/>
                  </a:cubicBezTo>
                  <a:cubicBezTo>
                    <a:pt x="169" y="184"/>
                    <a:pt x="169" y="184"/>
                    <a:pt x="169" y="184"/>
                  </a:cubicBezTo>
                  <a:cubicBezTo>
                    <a:pt x="162" y="186"/>
                    <a:pt x="162" y="186"/>
                    <a:pt x="162" y="186"/>
                  </a:cubicBezTo>
                  <a:cubicBezTo>
                    <a:pt x="162" y="186"/>
                    <a:pt x="162" y="187"/>
                    <a:pt x="162" y="188"/>
                  </a:cubicBezTo>
                  <a:cubicBezTo>
                    <a:pt x="169" y="186"/>
                    <a:pt x="169" y="186"/>
                    <a:pt x="169" y="186"/>
                  </a:cubicBezTo>
                  <a:cubicBezTo>
                    <a:pt x="172" y="185"/>
                    <a:pt x="172" y="185"/>
                    <a:pt x="172" y="185"/>
                  </a:cubicBezTo>
                  <a:cubicBezTo>
                    <a:pt x="170" y="183"/>
                    <a:pt x="170" y="183"/>
                    <a:pt x="170" y="183"/>
                  </a:cubicBezTo>
                  <a:cubicBezTo>
                    <a:pt x="156" y="167"/>
                    <a:pt x="156" y="167"/>
                    <a:pt x="156" y="167"/>
                  </a:cubicBezTo>
                  <a:cubicBezTo>
                    <a:pt x="155" y="165"/>
                    <a:pt x="155" y="165"/>
                    <a:pt x="155" y="165"/>
                  </a:cubicBezTo>
                  <a:cubicBezTo>
                    <a:pt x="141" y="149"/>
                    <a:pt x="141" y="149"/>
                    <a:pt x="141" y="149"/>
                  </a:cubicBezTo>
                  <a:cubicBezTo>
                    <a:pt x="138" y="146"/>
                    <a:pt x="138" y="146"/>
                    <a:pt x="138" y="146"/>
                  </a:cubicBezTo>
                  <a:cubicBezTo>
                    <a:pt x="137" y="144"/>
                    <a:pt x="137" y="144"/>
                    <a:pt x="137" y="144"/>
                  </a:cubicBezTo>
                  <a:moveTo>
                    <a:pt x="104" y="105"/>
                  </a:moveTo>
                  <a:cubicBezTo>
                    <a:pt x="102" y="106"/>
                    <a:pt x="102" y="106"/>
                    <a:pt x="102" y="106"/>
                  </a:cubicBezTo>
                  <a:cubicBezTo>
                    <a:pt x="134" y="143"/>
                    <a:pt x="134" y="143"/>
                    <a:pt x="134" y="143"/>
                  </a:cubicBezTo>
                  <a:cubicBezTo>
                    <a:pt x="135" y="143"/>
                    <a:pt x="135" y="143"/>
                    <a:pt x="135" y="143"/>
                  </a:cubicBezTo>
                  <a:cubicBezTo>
                    <a:pt x="136" y="142"/>
                    <a:pt x="136" y="142"/>
                    <a:pt x="136" y="142"/>
                  </a:cubicBezTo>
                  <a:cubicBezTo>
                    <a:pt x="104" y="105"/>
                    <a:pt x="104" y="105"/>
                    <a:pt x="104" y="105"/>
                  </a:cubicBezTo>
                  <a:moveTo>
                    <a:pt x="100" y="101"/>
                  </a:moveTo>
                  <a:cubicBezTo>
                    <a:pt x="98" y="102"/>
                    <a:pt x="98" y="102"/>
                    <a:pt x="98" y="102"/>
                  </a:cubicBezTo>
                  <a:cubicBezTo>
                    <a:pt x="101" y="105"/>
                    <a:pt x="101" y="105"/>
                    <a:pt x="101" y="105"/>
                  </a:cubicBezTo>
                  <a:cubicBezTo>
                    <a:pt x="103" y="104"/>
                    <a:pt x="103" y="104"/>
                    <a:pt x="103" y="104"/>
                  </a:cubicBezTo>
                  <a:cubicBezTo>
                    <a:pt x="100" y="101"/>
                    <a:pt x="100" y="101"/>
                    <a:pt x="100" y="101"/>
                  </a:cubicBezTo>
                  <a:moveTo>
                    <a:pt x="84" y="82"/>
                  </a:moveTo>
                  <a:cubicBezTo>
                    <a:pt x="84" y="84"/>
                    <a:pt x="84" y="84"/>
                    <a:pt x="84" y="84"/>
                  </a:cubicBezTo>
                  <a:cubicBezTo>
                    <a:pt x="84" y="85"/>
                    <a:pt x="84" y="85"/>
                    <a:pt x="84" y="85"/>
                  </a:cubicBezTo>
                  <a:cubicBezTo>
                    <a:pt x="97" y="100"/>
                    <a:pt x="97" y="100"/>
                    <a:pt x="97" y="100"/>
                  </a:cubicBezTo>
                  <a:cubicBezTo>
                    <a:pt x="99" y="99"/>
                    <a:pt x="99" y="99"/>
                    <a:pt x="99" y="99"/>
                  </a:cubicBezTo>
                  <a:cubicBezTo>
                    <a:pt x="84" y="82"/>
                    <a:pt x="84" y="82"/>
                    <a:pt x="84" y="82"/>
                  </a:cubicBezTo>
                  <a:moveTo>
                    <a:pt x="45" y="40"/>
                  </a:moveTo>
                  <a:cubicBezTo>
                    <a:pt x="58" y="54"/>
                    <a:pt x="58" y="54"/>
                    <a:pt x="58" y="54"/>
                  </a:cubicBezTo>
                  <a:cubicBezTo>
                    <a:pt x="59" y="56"/>
                    <a:pt x="59" y="56"/>
                    <a:pt x="59" y="56"/>
                  </a:cubicBezTo>
                  <a:cubicBezTo>
                    <a:pt x="74" y="74"/>
                    <a:pt x="74" y="74"/>
                    <a:pt x="74" y="74"/>
                  </a:cubicBezTo>
                  <a:cubicBezTo>
                    <a:pt x="76" y="76"/>
                    <a:pt x="76" y="76"/>
                    <a:pt x="76" y="76"/>
                  </a:cubicBezTo>
                  <a:cubicBezTo>
                    <a:pt x="82" y="82"/>
                    <a:pt x="82" y="82"/>
                    <a:pt x="82" y="82"/>
                  </a:cubicBezTo>
                  <a:cubicBezTo>
                    <a:pt x="81" y="79"/>
                    <a:pt x="81" y="79"/>
                    <a:pt x="81" y="79"/>
                  </a:cubicBezTo>
                  <a:cubicBezTo>
                    <a:pt x="78" y="76"/>
                    <a:pt x="78" y="76"/>
                    <a:pt x="78" y="76"/>
                  </a:cubicBezTo>
                  <a:cubicBezTo>
                    <a:pt x="77" y="74"/>
                    <a:pt x="77" y="74"/>
                    <a:pt x="77" y="74"/>
                  </a:cubicBezTo>
                  <a:cubicBezTo>
                    <a:pt x="62" y="57"/>
                    <a:pt x="62" y="57"/>
                    <a:pt x="62" y="57"/>
                  </a:cubicBezTo>
                  <a:cubicBezTo>
                    <a:pt x="60" y="55"/>
                    <a:pt x="60" y="55"/>
                    <a:pt x="60" y="55"/>
                  </a:cubicBezTo>
                  <a:cubicBezTo>
                    <a:pt x="48" y="40"/>
                    <a:pt x="48" y="40"/>
                    <a:pt x="48" y="40"/>
                  </a:cubicBezTo>
                  <a:cubicBezTo>
                    <a:pt x="45" y="40"/>
                    <a:pt x="45" y="40"/>
                    <a:pt x="45" y="40"/>
                  </a:cubicBezTo>
                  <a:moveTo>
                    <a:pt x="0" y="29"/>
                  </a:moveTo>
                  <a:cubicBezTo>
                    <a:pt x="0" y="49"/>
                    <a:pt x="0" y="49"/>
                    <a:pt x="0" y="49"/>
                  </a:cubicBezTo>
                  <a:cubicBezTo>
                    <a:pt x="0" y="51"/>
                    <a:pt x="0" y="51"/>
                    <a:pt x="0" y="51"/>
                  </a:cubicBezTo>
                  <a:cubicBezTo>
                    <a:pt x="0" y="71"/>
                    <a:pt x="0" y="71"/>
                    <a:pt x="0" y="71"/>
                  </a:cubicBezTo>
                  <a:cubicBezTo>
                    <a:pt x="0" y="73"/>
                    <a:pt x="0" y="73"/>
                    <a:pt x="0" y="73"/>
                  </a:cubicBezTo>
                  <a:cubicBezTo>
                    <a:pt x="0" y="165"/>
                    <a:pt x="0" y="165"/>
                    <a:pt x="0" y="165"/>
                  </a:cubicBezTo>
                  <a:cubicBezTo>
                    <a:pt x="2" y="163"/>
                    <a:pt x="2" y="163"/>
                    <a:pt x="2" y="163"/>
                  </a:cubicBezTo>
                  <a:cubicBezTo>
                    <a:pt x="2" y="73"/>
                    <a:pt x="2" y="73"/>
                    <a:pt x="2" y="73"/>
                  </a:cubicBezTo>
                  <a:cubicBezTo>
                    <a:pt x="2" y="71"/>
                    <a:pt x="2" y="71"/>
                    <a:pt x="2" y="71"/>
                  </a:cubicBezTo>
                  <a:cubicBezTo>
                    <a:pt x="2" y="51"/>
                    <a:pt x="2" y="51"/>
                    <a:pt x="2" y="51"/>
                  </a:cubicBezTo>
                  <a:cubicBezTo>
                    <a:pt x="2" y="49"/>
                    <a:pt x="2" y="49"/>
                    <a:pt x="2" y="49"/>
                  </a:cubicBezTo>
                  <a:cubicBezTo>
                    <a:pt x="2" y="30"/>
                    <a:pt x="2" y="30"/>
                    <a:pt x="2" y="30"/>
                  </a:cubicBezTo>
                  <a:cubicBezTo>
                    <a:pt x="0" y="29"/>
                    <a:pt x="0" y="29"/>
                    <a:pt x="0" y="29"/>
                  </a:cubicBezTo>
                  <a:moveTo>
                    <a:pt x="0" y="5"/>
                  </a:moveTo>
                  <a:cubicBezTo>
                    <a:pt x="0" y="27"/>
                    <a:pt x="0" y="27"/>
                    <a:pt x="0" y="27"/>
                  </a:cubicBezTo>
                  <a:cubicBezTo>
                    <a:pt x="2" y="28"/>
                    <a:pt x="2" y="28"/>
                    <a:pt x="2" y="28"/>
                  </a:cubicBezTo>
                  <a:cubicBezTo>
                    <a:pt x="2" y="5"/>
                    <a:pt x="2" y="5"/>
                    <a:pt x="2" y="5"/>
                  </a:cubicBezTo>
                  <a:cubicBezTo>
                    <a:pt x="1" y="5"/>
                    <a:pt x="1" y="5"/>
                    <a:pt x="0" y="5"/>
                  </a:cubicBezTo>
                  <a:moveTo>
                    <a:pt x="14" y="0"/>
                  </a:moveTo>
                  <a:cubicBezTo>
                    <a:pt x="13" y="1"/>
                    <a:pt x="13" y="1"/>
                    <a:pt x="12" y="1"/>
                  </a:cubicBezTo>
                  <a:cubicBezTo>
                    <a:pt x="43" y="37"/>
                    <a:pt x="43" y="37"/>
                    <a:pt x="43" y="37"/>
                  </a:cubicBezTo>
                  <a:cubicBezTo>
                    <a:pt x="46" y="38"/>
                    <a:pt x="46" y="38"/>
                    <a:pt x="46" y="38"/>
                  </a:cubicBezTo>
                  <a:cubicBezTo>
                    <a:pt x="14" y="0"/>
                    <a:pt x="14" y="0"/>
                    <a:pt x="14"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0" name="Freeform 60"/>
            <p:cNvSpPr>
              <a:spLocks noEditPoints="1"/>
            </p:cNvSpPr>
            <p:nvPr/>
          </p:nvSpPr>
          <p:spPr bwMode="auto">
            <a:xfrm>
              <a:off x="7418389" y="3581348"/>
              <a:ext cx="390018" cy="369200"/>
            </a:xfrm>
            <a:custGeom>
              <a:avLst/>
              <a:gdLst>
                <a:gd name="T0" fmla="*/ 52 w 92"/>
                <a:gd name="T1" fmla="*/ 85 h 96"/>
                <a:gd name="T2" fmla="*/ 18 w 92"/>
                <a:gd name="T3" fmla="*/ 96 h 96"/>
                <a:gd name="T4" fmla="*/ 53 w 92"/>
                <a:gd name="T5" fmla="*/ 85 h 96"/>
                <a:gd name="T6" fmla="*/ 0 w 92"/>
                <a:gd name="T7" fmla="*/ 75 h 96"/>
                <a:gd name="T8" fmla="*/ 2 w 92"/>
                <a:gd name="T9" fmla="*/ 87 h 96"/>
                <a:gd name="T10" fmla="*/ 0 w 92"/>
                <a:gd name="T11" fmla="*/ 66 h 96"/>
                <a:gd name="T12" fmla="*/ 1 w 92"/>
                <a:gd name="T13" fmla="*/ 67 h 96"/>
                <a:gd name="T14" fmla="*/ 2 w 92"/>
                <a:gd name="T15" fmla="*/ 61 h 96"/>
                <a:gd name="T16" fmla="*/ 0 w 92"/>
                <a:gd name="T17" fmla="*/ 64 h 96"/>
                <a:gd name="T18" fmla="*/ 2 w 92"/>
                <a:gd name="T19" fmla="*/ 61 h 96"/>
                <a:gd name="T20" fmla="*/ 75 w 92"/>
                <a:gd name="T21" fmla="*/ 62 h 96"/>
                <a:gd name="T22" fmla="*/ 57 w 92"/>
                <a:gd name="T23" fmla="*/ 84 h 96"/>
                <a:gd name="T24" fmla="*/ 54 w 92"/>
                <a:gd name="T25" fmla="*/ 87 h 96"/>
                <a:gd name="T26" fmla="*/ 56 w 92"/>
                <a:gd name="T27" fmla="*/ 86 h 96"/>
                <a:gd name="T28" fmla="*/ 86 w 92"/>
                <a:gd name="T29" fmla="*/ 78 h 96"/>
                <a:gd name="T30" fmla="*/ 92 w 92"/>
                <a:gd name="T31" fmla="*/ 77 h 96"/>
                <a:gd name="T32" fmla="*/ 90 w 92"/>
                <a:gd name="T33" fmla="*/ 75 h 96"/>
                <a:gd name="T34" fmla="*/ 76 w 92"/>
                <a:gd name="T35" fmla="*/ 61 h 96"/>
                <a:gd name="T36" fmla="*/ 0 w 92"/>
                <a:gd name="T37" fmla="*/ 55 h 96"/>
                <a:gd name="T38" fmla="*/ 2 w 92"/>
                <a:gd name="T39" fmla="*/ 59 h 96"/>
                <a:gd name="T40" fmla="*/ 46 w 92"/>
                <a:gd name="T41" fmla="*/ 31 h 96"/>
                <a:gd name="T42" fmla="*/ 46 w 92"/>
                <a:gd name="T43" fmla="*/ 33 h 96"/>
                <a:gd name="T44" fmla="*/ 73 w 92"/>
                <a:gd name="T45" fmla="*/ 61 h 96"/>
                <a:gd name="T46" fmla="*/ 47 w 92"/>
                <a:gd name="T47" fmla="*/ 32 h 96"/>
                <a:gd name="T48" fmla="*/ 42 w 92"/>
                <a:gd name="T49" fmla="*/ 27 h 96"/>
                <a:gd name="T50" fmla="*/ 43 w 92"/>
                <a:gd name="T51" fmla="*/ 31 h 96"/>
                <a:gd name="T52" fmla="*/ 42 w 92"/>
                <a:gd name="T53" fmla="*/ 27 h 96"/>
                <a:gd name="T54" fmla="*/ 0 w 92"/>
                <a:gd name="T55" fmla="*/ 53 h 96"/>
                <a:gd name="T56" fmla="*/ 2 w 92"/>
                <a:gd name="T57" fmla="*/ 35 h 96"/>
                <a:gd name="T58" fmla="*/ 15 w 92"/>
                <a:gd name="T59" fmla="*/ 0 h 96"/>
                <a:gd name="T60" fmla="*/ 13 w 92"/>
                <a:gd name="T61" fmla="*/ 1 h 96"/>
                <a:gd name="T62" fmla="*/ 1 w 92"/>
                <a:gd name="T63" fmla="*/ 12 h 96"/>
                <a:gd name="T64" fmla="*/ 0 w 92"/>
                <a:gd name="T65" fmla="*/ 14 h 96"/>
                <a:gd name="T66" fmla="*/ 0 w 92"/>
                <a:gd name="T67" fmla="*/ 17 h 96"/>
                <a:gd name="T68" fmla="*/ 2 w 92"/>
                <a:gd name="T69" fmla="*/ 24 h 96"/>
                <a:gd name="T70" fmla="*/ 2 w 92"/>
                <a:gd name="T71" fmla="*/ 16 h 96"/>
                <a:gd name="T72" fmla="*/ 15 w 92"/>
                <a:gd name="T73" fmla="*/ 2 h 96"/>
                <a:gd name="T74" fmla="*/ 32 w 92"/>
                <a:gd name="T75" fmla="*/ 19 h 96"/>
                <a:gd name="T76" fmla="*/ 41 w 92"/>
                <a:gd name="T77" fmla="*/ 26 h 96"/>
                <a:gd name="T78" fmla="*/ 32 w 92"/>
                <a:gd name="T79" fmla="*/ 17 h 96"/>
                <a:gd name="T80" fmla="*/ 16 w 92"/>
                <a:gd name="T81" fmla="*/ 1 h 96"/>
                <a:gd name="T82" fmla="*/ 15 w 92"/>
                <a:gd name="T83"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2" h="96">
                  <a:moveTo>
                    <a:pt x="53" y="85"/>
                  </a:moveTo>
                  <a:cubicBezTo>
                    <a:pt x="52" y="85"/>
                    <a:pt x="52" y="85"/>
                    <a:pt x="52" y="85"/>
                  </a:cubicBezTo>
                  <a:cubicBezTo>
                    <a:pt x="17" y="95"/>
                    <a:pt x="17" y="95"/>
                    <a:pt x="17" y="95"/>
                  </a:cubicBezTo>
                  <a:cubicBezTo>
                    <a:pt x="17" y="95"/>
                    <a:pt x="17" y="96"/>
                    <a:pt x="18" y="96"/>
                  </a:cubicBezTo>
                  <a:cubicBezTo>
                    <a:pt x="51" y="87"/>
                    <a:pt x="51" y="87"/>
                    <a:pt x="51" y="87"/>
                  </a:cubicBezTo>
                  <a:cubicBezTo>
                    <a:pt x="53" y="85"/>
                    <a:pt x="53" y="85"/>
                    <a:pt x="53" y="85"/>
                  </a:cubicBezTo>
                  <a:moveTo>
                    <a:pt x="2" y="71"/>
                  </a:moveTo>
                  <a:cubicBezTo>
                    <a:pt x="0" y="75"/>
                    <a:pt x="0" y="75"/>
                    <a:pt x="0" y="75"/>
                  </a:cubicBezTo>
                  <a:cubicBezTo>
                    <a:pt x="0" y="87"/>
                    <a:pt x="0" y="87"/>
                    <a:pt x="0" y="87"/>
                  </a:cubicBezTo>
                  <a:cubicBezTo>
                    <a:pt x="0" y="87"/>
                    <a:pt x="1" y="87"/>
                    <a:pt x="2" y="87"/>
                  </a:cubicBezTo>
                  <a:cubicBezTo>
                    <a:pt x="2" y="71"/>
                    <a:pt x="2" y="71"/>
                    <a:pt x="2" y="71"/>
                  </a:cubicBezTo>
                  <a:moveTo>
                    <a:pt x="0" y="66"/>
                  </a:moveTo>
                  <a:cubicBezTo>
                    <a:pt x="0" y="70"/>
                    <a:pt x="0" y="70"/>
                    <a:pt x="0" y="70"/>
                  </a:cubicBezTo>
                  <a:cubicBezTo>
                    <a:pt x="1" y="67"/>
                    <a:pt x="1" y="67"/>
                    <a:pt x="1" y="67"/>
                  </a:cubicBezTo>
                  <a:cubicBezTo>
                    <a:pt x="0" y="66"/>
                    <a:pt x="0" y="66"/>
                    <a:pt x="0" y="66"/>
                  </a:cubicBezTo>
                  <a:moveTo>
                    <a:pt x="2" y="61"/>
                  </a:moveTo>
                  <a:cubicBezTo>
                    <a:pt x="0" y="62"/>
                    <a:pt x="0" y="62"/>
                    <a:pt x="0" y="62"/>
                  </a:cubicBezTo>
                  <a:cubicBezTo>
                    <a:pt x="0" y="64"/>
                    <a:pt x="0" y="64"/>
                    <a:pt x="0" y="64"/>
                  </a:cubicBezTo>
                  <a:cubicBezTo>
                    <a:pt x="2" y="65"/>
                    <a:pt x="2" y="65"/>
                    <a:pt x="2" y="65"/>
                  </a:cubicBezTo>
                  <a:cubicBezTo>
                    <a:pt x="2" y="61"/>
                    <a:pt x="2" y="61"/>
                    <a:pt x="2" y="61"/>
                  </a:cubicBezTo>
                  <a:moveTo>
                    <a:pt x="76" y="61"/>
                  </a:moveTo>
                  <a:cubicBezTo>
                    <a:pt x="75" y="62"/>
                    <a:pt x="75" y="62"/>
                    <a:pt x="75" y="62"/>
                  </a:cubicBezTo>
                  <a:cubicBezTo>
                    <a:pt x="88" y="76"/>
                    <a:pt x="88" y="76"/>
                    <a:pt x="88" y="76"/>
                  </a:cubicBezTo>
                  <a:cubicBezTo>
                    <a:pt x="57" y="84"/>
                    <a:pt x="57" y="84"/>
                    <a:pt x="57" y="84"/>
                  </a:cubicBezTo>
                  <a:cubicBezTo>
                    <a:pt x="56" y="84"/>
                    <a:pt x="56" y="84"/>
                    <a:pt x="56" y="84"/>
                  </a:cubicBezTo>
                  <a:cubicBezTo>
                    <a:pt x="54" y="87"/>
                    <a:pt x="54" y="87"/>
                    <a:pt x="54" y="87"/>
                  </a:cubicBezTo>
                  <a:cubicBezTo>
                    <a:pt x="55" y="86"/>
                    <a:pt x="55" y="86"/>
                    <a:pt x="55" y="86"/>
                  </a:cubicBezTo>
                  <a:cubicBezTo>
                    <a:pt x="56" y="86"/>
                    <a:pt x="56" y="86"/>
                    <a:pt x="56" y="86"/>
                  </a:cubicBezTo>
                  <a:cubicBezTo>
                    <a:pt x="58" y="86"/>
                    <a:pt x="58" y="86"/>
                    <a:pt x="58" y="86"/>
                  </a:cubicBezTo>
                  <a:cubicBezTo>
                    <a:pt x="86" y="78"/>
                    <a:pt x="86" y="78"/>
                    <a:pt x="86" y="78"/>
                  </a:cubicBezTo>
                  <a:cubicBezTo>
                    <a:pt x="89" y="77"/>
                    <a:pt x="89" y="77"/>
                    <a:pt x="89" y="77"/>
                  </a:cubicBezTo>
                  <a:cubicBezTo>
                    <a:pt x="92" y="77"/>
                    <a:pt x="92" y="77"/>
                    <a:pt x="92" y="77"/>
                  </a:cubicBezTo>
                  <a:cubicBezTo>
                    <a:pt x="90" y="75"/>
                    <a:pt x="90" y="75"/>
                    <a:pt x="90" y="75"/>
                  </a:cubicBezTo>
                  <a:cubicBezTo>
                    <a:pt x="90" y="75"/>
                    <a:pt x="90" y="75"/>
                    <a:pt x="90" y="75"/>
                  </a:cubicBezTo>
                  <a:cubicBezTo>
                    <a:pt x="89" y="74"/>
                    <a:pt x="89" y="74"/>
                    <a:pt x="89" y="74"/>
                  </a:cubicBezTo>
                  <a:cubicBezTo>
                    <a:pt x="76" y="61"/>
                    <a:pt x="76" y="61"/>
                    <a:pt x="76" y="61"/>
                  </a:cubicBezTo>
                  <a:moveTo>
                    <a:pt x="2" y="54"/>
                  </a:moveTo>
                  <a:cubicBezTo>
                    <a:pt x="0" y="55"/>
                    <a:pt x="0" y="55"/>
                    <a:pt x="0" y="55"/>
                  </a:cubicBezTo>
                  <a:cubicBezTo>
                    <a:pt x="0" y="60"/>
                    <a:pt x="0" y="60"/>
                    <a:pt x="0" y="60"/>
                  </a:cubicBezTo>
                  <a:cubicBezTo>
                    <a:pt x="2" y="59"/>
                    <a:pt x="2" y="59"/>
                    <a:pt x="2" y="59"/>
                  </a:cubicBezTo>
                  <a:cubicBezTo>
                    <a:pt x="2" y="54"/>
                    <a:pt x="2" y="54"/>
                    <a:pt x="2" y="54"/>
                  </a:cubicBezTo>
                  <a:moveTo>
                    <a:pt x="46" y="31"/>
                  </a:moveTo>
                  <a:cubicBezTo>
                    <a:pt x="45" y="32"/>
                    <a:pt x="45" y="32"/>
                    <a:pt x="45" y="32"/>
                  </a:cubicBezTo>
                  <a:cubicBezTo>
                    <a:pt x="46" y="33"/>
                    <a:pt x="46" y="33"/>
                    <a:pt x="46" y="33"/>
                  </a:cubicBezTo>
                  <a:cubicBezTo>
                    <a:pt x="48" y="36"/>
                    <a:pt x="48" y="36"/>
                    <a:pt x="48" y="36"/>
                  </a:cubicBezTo>
                  <a:cubicBezTo>
                    <a:pt x="73" y="61"/>
                    <a:pt x="73" y="61"/>
                    <a:pt x="73" y="61"/>
                  </a:cubicBezTo>
                  <a:cubicBezTo>
                    <a:pt x="74" y="59"/>
                    <a:pt x="74" y="59"/>
                    <a:pt x="74" y="59"/>
                  </a:cubicBezTo>
                  <a:cubicBezTo>
                    <a:pt x="47" y="32"/>
                    <a:pt x="47" y="32"/>
                    <a:pt x="47" y="32"/>
                  </a:cubicBezTo>
                  <a:cubicBezTo>
                    <a:pt x="46" y="31"/>
                    <a:pt x="46" y="31"/>
                    <a:pt x="46" y="31"/>
                  </a:cubicBezTo>
                  <a:moveTo>
                    <a:pt x="42" y="27"/>
                  </a:moveTo>
                  <a:cubicBezTo>
                    <a:pt x="40" y="28"/>
                    <a:pt x="40" y="28"/>
                    <a:pt x="40" y="28"/>
                  </a:cubicBezTo>
                  <a:cubicBezTo>
                    <a:pt x="43" y="31"/>
                    <a:pt x="43" y="31"/>
                    <a:pt x="43" y="31"/>
                  </a:cubicBezTo>
                  <a:cubicBezTo>
                    <a:pt x="45" y="30"/>
                    <a:pt x="45" y="30"/>
                    <a:pt x="45" y="30"/>
                  </a:cubicBezTo>
                  <a:cubicBezTo>
                    <a:pt x="42" y="27"/>
                    <a:pt x="42" y="27"/>
                    <a:pt x="42" y="27"/>
                  </a:cubicBezTo>
                  <a:moveTo>
                    <a:pt x="0" y="26"/>
                  </a:moveTo>
                  <a:cubicBezTo>
                    <a:pt x="0" y="53"/>
                    <a:pt x="0" y="53"/>
                    <a:pt x="0" y="53"/>
                  </a:cubicBezTo>
                  <a:cubicBezTo>
                    <a:pt x="2" y="51"/>
                    <a:pt x="2" y="51"/>
                    <a:pt x="2" y="51"/>
                  </a:cubicBezTo>
                  <a:cubicBezTo>
                    <a:pt x="2" y="35"/>
                    <a:pt x="2" y="35"/>
                    <a:pt x="2" y="35"/>
                  </a:cubicBezTo>
                  <a:cubicBezTo>
                    <a:pt x="0" y="26"/>
                    <a:pt x="0" y="26"/>
                    <a:pt x="0" y="26"/>
                  </a:cubicBezTo>
                  <a:moveTo>
                    <a:pt x="15" y="0"/>
                  </a:moveTo>
                  <a:cubicBezTo>
                    <a:pt x="15" y="0"/>
                    <a:pt x="15" y="0"/>
                    <a:pt x="15" y="0"/>
                  </a:cubicBezTo>
                  <a:cubicBezTo>
                    <a:pt x="13" y="1"/>
                    <a:pt x="13" y="1"/>
                    <a:pt x="13" y="1"/>
                  </a:cubicBezTo>
                  <a:cubicBezTo>
                    <a:pt x="13" y="1"/>
                    <a:pt x="13" y="1"/>
                    <a:pt x="13" y="1"/>
                  </a:cubicBezTo>
                  <a:cubicBezTo>
                    <a:pt x="1" y="12"/>
                    <a:pt x="1" y="12"/>
                    <a:pt x="1" y="12"/>
                  </a:cubicBezTo>
                  <a:cubicBezTo>
                    <a:pt x="0" y="13"/>
                    <a:pt x="0" y="13"/>
                    <a:pt x="0" y="13"/>
                  </a:cubicBezTo>
                  <a:cubicBezTo>
                    <a:pt x="0" y="14"/>
                    <a:pt x="0" y="14"/>
                    <a:pt x="0" y="14"/>
                  </a:cubicBezTo>
                  <a:cubicBezTo>
                    <a:pt x="0" y="16"/>
                    <a:pt x="0" y="16"/>
                    <a:pt x="0" y="16"/>
                  </a:cubicBezTo>
                  <a:cubicBezTo>
                    <a:pt x="0" y="17"/>
                    <a:pt x="0" y="17"/>
                    <a:pt x="0" y="17"/>
                  </a:cubicBezTo>
                  <a:cubicBezTo>
                    <a:pt x="2" y="26"/>
                    <a:pt x="2" y="26"/>
                    <a:pt x="2" y="26"/>
                  </a:cubicBezTo>
                  <a:cubicBezTo>
                    <a:pt x="2" y="24"/>
                    <a:pt x="2" y="24"/>
                    <a:pt x="2" y="24"/>
                  </a:cubicBezTo>
                  <a:cubicBezTo>
                    <a:pt x="2" y="18"/>
                    <a:pt x="2" y="18"/>
                    <a:pt x="2" y="18"/>
                  </a:cubicBezTo>
                  <a:cubicBezTo>
                    <a:pt x="2" y="16"/>
                    <a:pt x="2" y="16"/>
                    <a:pt x="2" y="16"/>
                  </a:cubicBezTo>
                  <a:cubicBezTo>
                    <a:pt x="2" y="14"/>
                    <a:pt x="2" y="14"/>
                    <a:pt x="2" y="14"/>
                  </a:cubicBezTo>
                  <a:cubicBezTo>
                    <a:pt x="15" y="2"/>
                    <a:pt x="15" y="2"/>
                    <a:pt x="15" y="2"/>
                  </a:cubicBezTo>
                  <a:cubicBezTo>
                    <a:pt x="30" y="17"/>
                    <a:pt x="30" y="17"/>
                    <a:pt x="30" y="17"/>
                  </a:cubicBezTo>
                  <a:cubicBezTo>
                    <a:pt x="32" y="19"/>
                    <a:pt x="32" y="19"/>
                    <a:pt x="32" y="19"/>
                  </a:cubicBezTo>
                  <a:cubicBezTo>
                    <a:pt x="39" y="27"/>
                    <a:pt x="39" y="27"/>
                    <a:pt x="39" y="27"/>
                  </a:cubicBezTo>
                  <a:cubicBezTo>
                    <a:pt x="41" y="26"/>
                    <a:pt x="41" y="26"/>
                    <a:pt x="41" y="26"/>
                  </a:cubicBezTo>
                  <a:cubicBezTo>
                    <a:pt x="34" y="19"/>
                    <a:pt x="34" y="19"/>
                    <a:pt x="34" y="19"/>
                  </a:cubicBezTo>
                  <a:cubicBezTo>
                    <a:pt x="32" y="17"/>
                    <a:pt x="32" y="17"/>
                    <a:pt x="32" y="17"/>
                  </a:cubicBezTo>
                  <a:cubicBezTo>
                    <a:pt x="17" y="2"/>
                    <a:pt x="17" y="2"/>
                    <a:pt x="17" y="2"/>
                  </a:cubicBezTo>
                  <a:cubicBezTo>
                    <a:pt x="16" y="1"/>
                    <a:pt x="16" y="1"/>
                    <a:pt x="16" y="1"/>
                  </a:cubicBezTo>
                  <a:cubicBezTo>
                    <a:pt x="15" y="0"/>
                    <a:pt x="15" y="0"/>
                    <a:pt x="15" y="0"/>
                  </a:cubicBezTo>
                  <a:cubicBezTo>
                    <a:pt x="15" y="0"/>
                    <a:pt x="15" y="0"/>
                    <a:pt x="1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1" name="Freeform 61"/>
            <p:cNvSpPr>
              <a:spLocks noEditPoints="1"/>
            </p:cNvSpPr>
            <p:nvPr/>
          </p:nvSpPr>
          <p:spPr bwMode="auto">
            <a:xfrm>
              <a:off x="6897768" y="2989328"/>
              <a:ext cx="710263" cy="1564626"/>
            </a:xfrm>
            <a:custGeom>
              <a:avLst/>
              <a:gdLst>
                <a:gd name="T0" fmla="*/ 166 w 168"/>
                <a:gd name="T1" fmla="*/ 401 h 405"/>
                <a:gd name="T2" fmla="*/ 162 w 168"/>
                <a:gd name="T3" fmla="*/ 367 h 405"/>
                <a:gd name="T4" fmla="*/ 104 w 168"/>
                <a:gd name="T5" fmla="*/ 341 h 405"/>
                <a:gd name="T6" fmla="*/ 160 w 168"/>
                <a:gd name="T7" fmla="*/ 404 h 405"/>
                <a:gd name="T8" fmla="*/ 104 w 168"/>
                <a:gd name="T9" fmla="*/ 341 h 405"/>
                <a:gd name="T10" fmla="*/ 98 w 168"/>
                <a:gd name="T11" fmla="*/ 334 h 405"/>
                <a:gd name="T12" fmla="*/ 105 w 168"/>
                <a:gd name="T13" fmla="*/ 339 h 405"/>
                <a:gd name="T14" fmla="*/ 93 w 168"/>
                <a:gd name="T15" fmla="*/ 325 h 405"/>
                <a:gd name="T16" fmla="*/ 97 w 168"/>
                <a:gd name="T17" fmla="*/ 333 h 405"/>
                <a:gd name="T18" fmla="*/ 93 w 168"/>
                <a:gd name="T19" fmla="*/ 325 h 405"/>
                <a:gd name="T20" fmla="*/ 143 w 168"/>
                <a:gd name="T21" fmla="*/ 281 h 405"/>
                <a:gd name="T22" fmla="*/ 145 w 168"/>
                <a:gd name="T23" fmla="*/ 295 h 405"/>
                <a:gd name="T24" fmla="*/ 156 w 168"/>
                <a:gd name="T25" fmla="*/ 340 h 405"/>
                <a:gd name="T26" fmla="*/ 147 w 168"/>
                <a:gd name="T27" fmla="*/ 292 h 405"/>
                <a:gd name="T28" fmla="*/ 50 w 168"/>
                <a:gd name="T29" fmla="*/ 277 h 405"/>
                <a:gd name="T30" fmla="*/ 74 w 168"/>
                <a:gd name="T31" fmla="*/ 302 h 405"/>
                <a:gd name="T32" fmla="*/ 50 w 168"/>
                <a:gd name="T33" fmla="*/ 277 h 405"/>
                <a:gd name="T34" fmla="*/ 42 w 168"/>
                <a:gd name="T35" fmla="*/ 268 h 405"/>
                <a:gd name="T36" fmla="*/ 45 w 168"/>
                <a:gd name="T37" fmla="*/ 272 h 405"/>
                <a:gd name="T38" fmla="*/ 44 w 168"/>
                <a:gd name="T39" fmla="*/ 267 h 405"/>
                <a:gd name="T40" fmla="*/ 38 w 168"/>
                <a:gd name="T41" fmla="*/ 264 h 405"/>
                <a:gd name="T42" fmla="*/ 43 w 168"/>
                <a:gd name="T43" fmla="*/ 266 h 405"/>
                <a:gd name="T44" fmla="*/ 40 w 168"/>
                <a:gd name="T45" fmla="*/ 263 h 405"/>
                <a:gd name="T46" fmla="*/ 139 w 168"/>
                <a:gd name="T47" fmla="*/ 263 h 405"/>
                <a:gd name="T48" fmla="*/ 144 w 168"/>
                <a:gd name="T49" fmla="*/ 277 h 405"/>
                <a:gd name="T50" fmla="*/ 131 w 168"/>
                <a:gd name="T51" fmla="*/ 210 h 405"/>
                <a:gd name="T52" fmla="*/ 135 w 168"/>
                <a:gd name="T53" fmla="*/ 242 h 405"/>
                <a:gd name="T54" fmla="*/ 131 w 168"/>
                <a:gd name="T55" fmla="*/ 210 h 405"/>
                <a:gd name="T56" fmla="*/ 128 w 168"/>
                <a:gd name="T57" fmla="*/ 204 h 405"/>
                <a:gd name="T58" fmla="*/ 130 w 168"/>
                <a:gd name="T59" fmla="*/ 208 h 405"/>
                <a:gd name="T60" fmla="*/ 116 w 168"/>
                <a:gd name="T61" fmla="*/ 142 h 405"/>
                <a:gd name="T62" fmla="*/ 118 w 168"/>
                <a:gd name="T63" fmla="*/ 153 h 405"/>
                <a:gd name="T64" fmla="*/ 121 w 168"/>
                <a:gd name="T65" fmla="*/ 171 h 405"/>
                <a:gd name="T66" fmla="*/ 123 w 168"/>
                <a:gd name="T67" fmla="*/ 177 h 405"/>
                <a:gd name="T68" fmla="*/ 125 w 168"/>
                <a:gd name="T69" fmla="*/ 188 h 405"/>
                <a:gd name="T70" fmla="*/ 129 w 168"/>
                <a:gd name="T71" fmla="*/ 201 h 405"/>
                <a:gd name="T72" fmla="*/ 125 w 168"/>
                <a:gd name="T73" fmla="*/ 179 h 405"/>
                <a:gd name="T74" fmla="*/ 123 w 168"/>
                <a:gd name="T75" fmla="*/ 169 h 405"/>
                <a:gd name="T76" fmla="*/ 119 w 168"/>
                <a:gd name="T77" fmla="*/ 151 h 405"/>
                <a:gd name="T78" fmla="*/ 116 w 168"/>
                <a:gd name="T79" fmla="*/ 142 h 405"/>
                <a:gd name="T80" fmla="*/ 0 w 168"/>
                <a:gd name="T81" fmla="*/ 140 h 405"/>
                <a:gd name="T82" fmla="*/ 0 w 168"/>
                <a:gd name="T83" fmla="*/ 164 h 405"/>
                <a:gd name="T84" fmla="*/ 0 w 168"/>
                <a:gd name="T85" fmla="*/ 218 h 405"/>
                <a:gd name="T86" fmla="*/ 0 w 168"/>
                <a:gd name="T87" fmla="*/ 220 h 405"/>
                <a:gd name="T88" fmla="*/ 39 w 168"/>
                <a:gd name="T89" fmla="*/ 261 h 405"/>
                <a:gd name="T90" fmla="*/ 2 w 168"/>
                <a:gd name="T91" fmla="*/ 166 h 405"/>
                <a:gd name="T92" fmla="*/ 2 w 168"/>
                <a:gd name="T93" fmla="*/ 142 h 405"/>
                <a:gd name="T94" fmla="*/ 2 w 168"/>
                <a:gd name="T95" fmla="*/ 115 h 405"/>
                <a:gd name="T96" fmla="*/ 0 w 168"/>
                <a:gd name="T97" fmla="*/ 40 h 405"/>
                <a:gd name="T98" fmla="*/ 2 w 168"/>
                <a:gd name="T99" fmla="*/ 113 h 405"/>
                <a:gd name="T100" fmla="*/ 0 w 168"/>
                <a:gd name="T101" fmla="*/ 40 h 405"/>
                <a:gd name="T102" fmla="*/ 88 w 168"/>
                <a:gd name="T103" fmla="*/ 0 h 405"/>
                <a:gd name="T104" fmla="*/ 17 w 168"/>
                <a:gd name="T105" fmla="*/ 21 h 405"/>
                <a:gd name="T106" fmla="*/ 96 w 168"/>
                <a:gd name="T107" fmla="*/ 41 h 405"/>
                <a:gd name="T108" fmla="*/ 97 w 168"/>
                <a:gd name="T109" fmla="*/ 47 h 405"/>
                <a:gd name="T110" fmla="*/ 100 w 168"/>
                <a:gd name="T111" fmla="*/ 62 h 405"/>
                <a:gd name="T112" fmla="*/ 112 w 168"/>
                <a:gd name="T113" fmla="*/ 123 h 405"/>
                <a:gd name="T114" fmla="*/ 115 w 168"/>
                <a:gd name="T115" fmla="*/ 140 h 405"/>
                <a:gd name="T116" fmla="*/ 114 w 168"/>
                <a:gd name="T117" fmla="*/ 124 h 405"/>
                <a:gd name="T118" fmla="*/ 102 w 168"/>
                <a:gd name="T119" fmla="*/ 61 h 405"/>
                <a:gd name="T120" fmla="*/ 100 w 168"/>
                <a:gd name="T121" fmla="*/ 50 h 405"/>
                <a:gd name="T122" fmla="*/ 98 w 168"/>
                <a:gd name="T123" fmla="*/ 42 h 405"/>
                <a:gd name="T124" fmla="*/ 90 w 168"/>
                <a:gd name="T125" fmla="*/ 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405">
                  <a:moveTo>
                    <a:pt x="160" y="367"/>
                  </a:moveTo>
                  <a:cubicBezTo>
                    <a:pt x="166" y="401"/>
                    <a:pt x="166" y="401"/>
                    <a:pt x="166" y="401"/>
                  </a:cubicBezTo>
                  <a:cubicBezTo>
                    <a:pt x="167" y="401"/>
                    <a:pt x="167" y="401"/>
                    <a:pt x="168" y="401"/>
                  </a:cubicBezTo>
                  <a:cubicBezTo>
                    <a:pt x="162" y="367"/>
                    <a:pt x="162" y="367"/>
                    <a:pt x="162" y="367"/>
                  </a:cubicBezTo>
                  <a:cubicBezTo>
                    <a:pt x="161" y="367"/>
                    <a:pt x="160" y="367"/>
                    <a:pt x="160" y="367"/>
                  </a:cubicBezTo>
                  <a:moveTo>
                    <a:pt x="104" y="341"/>
                  </a:moveTo>
                  <a:cubicBezTo>
                    <a:pt x="159" y="405"/>
                    <a:pt x="159" y="405"/>
                    <a:pt x="159" y="405"/>
                  </a:cubicBezTo>
                  <a:cubicBezTo>
                    <a:pt x="160" y="404"/>
                    <a:pt x="160" y="404"/>
                    <a:pt x="160" y="404"/>
                  </a:cubicBezTo>
                  <a:cubicBezTo>
                    <a:pt x="107" y="342"/>
                    <a:pt x="107" y="342"/>
                    <a:pt x="107" y="342"/>
                  </a:cubicBezTo>
                  <a:cubicBezTo>
                    <a:pt x="104" y="341"/>
                    <a:pt x="104" y="341"/>
                    <a:pt x="104" y="341"/>
                  </a:cubicBezTo>
                  <a:moveTo>
                    <a:pt x="100" y="333"/>
                  </a:moveTo>
                  <a:cubicBezTo>
                    <a:pt x="98" y="334"/>
                    <a:pt x="98" y="334"/>
                    <a:pt x="98" y="334"/>
                  </a:cubicBezTo>
                  <a:cubicBezTo>
                    <a:pt x="102" y="339"/>
                    <a:pt x="102" y="339"/>
                    <a:pt x="102" y="339"/>
                  </a:cubicBezTo>
                  <a:cubicBezTo>
                    <a:pt x="105" y="339"/>
                    <a:pt x="105" y="339"/>
                    <a:pt x="105" y="339"/>
                  </a:cubicBezTo>
                  <a:cubicBezTo>
                    <a:pt x="100" y="333"/>
                    <a:pt x="100" y="333"/>
                    <a:pt x="100" y="333"/>
                  </a:cubicBezTo>
                  <a:moveTo>
                    <a:pt x="93" y="325"/>
                  </a:moveTo>
                  <a:cubicBezTo>
                    <a:pt x="92" y="325"/>
                    <a:pt x="92" y="325"/>
                    <a:pt x="91" y="325"/>
                  </a:cubicBezTo>
                  <a:cubicBezTo>
                    <a:pt x="97" y="333"/>
                    <a:pt x="97" y="333"/>
                    <a:pt x="97" y="333"/>
                  </a:cubicBezTo>
                  <a:cubicBezTo>
                    <a:pt x="98" y="331"/>
                    <a:pt x="98" y="331"/>
                    <a:pt x="98" y="331"/>
                  </a:cubicBezTo>
                  <a:cubicBezTo>
                    <a:pt x="93" y="325"/>
                    <a:pt x="93" y="325"/>
                    <a:pt x="93" y="325"/>
                  </a:cubicBezTo>
                  <a:moveTo>
                    <a:pt x="144" y="279"/>
                  </a:moveTo>
                  <a:cubicBezTo>
                    <a:pt x="143" y="281"/>
                    <a:pt x="143" y="281"/>
                    <a:pt x="143" y="281"/>
                  </a:cubicBezTo>
                  <a:cubicBezTo>
                    <a:pt x="145" y="293"/>
                    <a:pt x="145" y="293"/>
                    <a:pt x="145" y="293"/>
                  </a:cubicBezTo>
                  <a:cubicBezTo>
                    <a:pt x="145" y="295"/>
                    <a:pt x="145" y="295"/>
                    <a:pt x="145" y="295"/>
                  </a:cubicBezTo>
                  <a:cubicBezTo>
                    <a:pt x="155" y="341"/>
                    <a:pt x="155" y="341"/>
                    <a:pt x="155" y="341"/>
                  </a:cubicBezTo>
                  <a:cubicBezTo>
                    <a:pt x="155" y="341"/>
                    <a:pt x="156" y="340"/>
                    <a:pt x="156" y="340"/>
                  </a:cubicBezTo>
                  <a:cubicBezTo>
                    <a:pt x="147" y="294"/>
                    <a:pt x="147" y="294"/>
                    <a:pt x="147" y="294"/>
                  </a:cubicBezTo>
                  <a:cubicBezTo>
                    <a:pt x="147" y="292"/>
                    <a:pt x="147" y="292"/>
                    <a:pt x="147" y="292"/>
                  </a:cubicBezTo>
                  <a:cubicBezTo>
                    <a:pt x="144" y="279"/>
                    <a:pt x="144" y="279"/>
                    <a:pt x="144" y="279"/>
                  </a:cubicBezTo>
                  <a:moveTo>
                    <a:pt x="50" y="277"/>
                  </a:moveTo>
                  <a:cubicBezTo>
                    <a:pt x="73" y="304"/>
                    <a:pt x="73" y="304"/>
                    <a:pt x="73" y="304"/>
                  </a:cubicBezTo>
                  <a:cubicBezTo>
                    <a:pt x="73" y="304"/>
                    <a:pt x="73" y="303"/>
                    <a:pt x="74" y="302"/>
                  </a:cubicBezTo>
                  <a:cubicBezTo>
                    <a:pt x="56" y="281"/>
                    <a:pt x="56" y="281"/>
                    <a:pt x="56" y="281"/>
                  </a:cubicBezTo>
                  <a:cubicBezTo>
                    <a:pt x="50" y="277"/>
                    <a:pt x="50" y="277"/>
                    <a:pt x="50" y="277"/>
                  </a:cubicBezTo>
                  <a:moveTo>
                    <a:pt x="44" y="267"/>
                  </a:moveTo>
                  <a:cubicBezTo>
                    <a:pt x="42" y="268"/>
                    <a:pt x="42" y="268"/>
                    <a:pt x="42" y="268"/>
                  </a:cubicBezTo>
                  <a:cubicBezTo>
                    <a:pt x="43" y="269"/>
                    <a:pt x="43" y="269"/>
                    <a:pt x="43" y="269"/>
                  </a:cubicBezTo>
                  <a:cubicBezTo>
                    <a:pt x="45" y="272"/>
                    <a:pt x="45" y="272"/>
                    <a:pt x="45" y="272"/>
                  </a:cubicBezTo>
                  <a:cubicBezTo>
                    <a:pt x="51" y="276"/>
                    <a:pt x="51" y="276"/>
                    <a:pt x="51" y="276"/>
                  </a:cubicBezTo>
                  <a:cubicBezTo>
                    <a:pt x="44" y="267"/>
                    <a:pt x="44" y="267"/>
                    <a:pt x="44" y="267"/>
                  </a:cubicBezTo>
                  <a:moveTo>
                    <a:pt x="40" y="263"/>
                  </a:moveTo>
                  <a:cubicBezTo>
                    <a:pt x="38" y="264"/>
                    <a:pt x="38" y="264"/>
                    <a:pt x="38" y="264"/>
                  </a:cubicBezTo>
                  <a:cubicBezTo>
                    <a:pt x="41" y="267"/>
                    <a:pt x="41" y="267"/>
                    <a:pt x="41" y="267"/>
                  </a:cubicBezTo>
                  <a:cubicBezTo>
                    <a:pt x="43" y="266"/>
                    <a:pt x="43" y="266"/>
                    <a:pt x="43" y="266"/>
                  </a:cubicBezTo>
                  <a:cubicBezTo>
                    <a:pt x="41" y="265"/>
                    <a:pt x="41" y="265"/>
                    <a:pt x="41" y="265"/>
                  </a:cubicBezTo>
                  <a:cubicBezTo>
                    <a:pt x="40" y="263"/>
                    <a:pt x="40" y="263"/>
                    <a:pt x="40" y="263"/>
                  </a:cubicBezTo>
                  <a:moveTo>
                    <a:pt x="141" y="260"/>
                  </a:moveTo>
                  <a:cubicBezTo>
                    <a:pt x="140" y="261"/>
                    <a:pt x="140" y="262"/>
                    <a:pt x="139" y="263"/>
                  </a:cubicBezTo>
                  <a:cubicBezTo>
                    <a:pt x="142" y="279"/>
                    <a:pt x="142" y="279"/>
                    <a:pt x="142" y="279"/>
                  </a:cubicBezTo>
                  <a:cubicBezTo>
                    <a:pt x="144" y="277"/>
                    <a:pt x="144" y="277"/>
                    <a:pt x="144" y="277"/>
                  </a:cubicBezTo>
                  <a:cubicBezTo>
                    <a:pt x="141" y="260"/>
                    <a:pt x="141" y="260"/>
                    <a:pt x="141" y="260"/>
                  </a:cubicBezTo>
                  <a:moveTo>
                    <a:pt x="131" y="210"/>
                  </a:moveTo>
                  <a:cubicBezTo>
                    <a:pt x="129" y="211"/>
                    <a:pt x="129" y="211"/>
                    <a:pt x="129" y="211"/>
                  </a:cubicBezTo>
                  <a:cubicBezTo>
                    <a:pt x="135" y="242"/>
                    <a:pt x="135" y="242"/>
                    <a:pt x="135" y="242"/>
                  </a:cubicBezTo>
                  <a:cubicBezTo>
                    <a:pt x="136" y="243"/>
                    <a:pt x="137" y="244"/>
                    <a:pt x="137" y="244"/>
                  </a:cubicBezTo>
                  <a:cubicBezTo>
                    <a:pt x="131" y="210"/>
                    <a:pt x="131" y="210"/>
                    <a:pt x="131" y="210"/>
                  </a:cubicBezTo>
                  <a:moveTo>
                    <a:pt x="129" y="203"/>
                  </a:moveTo>
                  <a:cubicBezTo>
                    <a:pt x="128" y="204"/>
                    <a:pt x="128" y="204"/>
                    <a:pt x="128" y="204"/>
                  </a:cubicBezTo>
                  <a:cubicBezTo>
                    <a:pt x="129" y="209"/>
                    <a:pt x="129" y="209"/>
                    <a:pt x="129" y="209"/>
                  </a:cubicBezTo>
                  <a:cubicBezTo>
                    <a:pt x="130" y="208"/>
                    <a:pt x="130" y="208"/>
                    <a:pt x="130" y="208"/>
                  </a:cubicBezTo>
                  <a:cubicBezTo>
                    <a:pt x="129" y="203"/>
                    <a:pt x="129" y="203"/>
                    <a:pt x="129" y="203"/>
                  </a:cubicBezTo>
                  <a:moveTo>
                    <a:pt x="116" y="142"/>
                  </a:moveTo>
                  <a:cubicBezTo>
                    <a:pt x="117" y="151"/>
                    <a:pt x="117" y="151"/>
                    <a:pt x="117" y="151"/>
                  </a:cubicBezTo>
                  <a:cubicBezTo>
                    <a:pt x="118" y="153"/>
                    <a:pt x="118" y="153"/>
                    <a:pt x="118" y="153"/>
                  </a:cubicBezTo>
                  <a:cubicBezTo>
                    <a:pt x="121" y="169"/>
                    <a:pt x="121" y="169"/>
                    <a:pt x="121" y="169"/>
                  </a:cubicBezTo>
                  <a:cubicBezTo>
                    <a:pt x="121" y="171"/>
                    <a:pt x="121" y="171"/>
                    <a:pt x="121" y="171"/>
                  </a:cubicBezTo>
                  <a:cubicBezTo>
                    <a:pt x="122" y="174"/>
                    <a:pt x="122" y="174"/>
                    <a:pt x="122" y="174"/>
                  </a:cubicBezTo>
                  <a:cubicBezTo>
                    <a:pt x="123" y="177"/>
                    <a:pt x="123" y="177"/>
                    <a:pt x="123" y="177"/>
                  </a:cubicBezTo>
                  <a:cubicBezTo>
                    <a:pt x="123" y="179"/>
                    <a:pt x="123" y="179"/>
                    <a:pt x="123" y="179"/>
                  </a:cubicBezTo>
                  <a:cubicBezTo>
                    <a:pt x="125" y="188"/>
                    <a:pt x="125" y="188"/>
                    <a:pt x="125" y="188"/>
                  </a:cubicBezTo>
                  <a:cubicBezTo>
                    <a:pt x="127" y="203"/>
                    <a:pt x="127" y="203"/>
                    <a:pt x="127" y="203"/>
                  </a:cubicBezTo>
                  <a:cubicBezTo>
                    <a:pt x="129" y="201"/>
                    <a:pt x="129" y="201"/>
                    <a:pt x="129" y="201"/>
                  </a:cubicBezTo>
                  <a:cubicBezTo>
                    <a:pt x="125" y="180"/>
                    <a:pt x="125" y="180"/>
                    <a:pt x="125" y="180"/>
                  </a:cubicBezTo>
                  <a:cubicBezTo>
                    <a:pt x="125" y="179"/>
                    <a:pt x="125" y="179"/>
                    <a:pt x="125" y="179"/>
                  </a:cubicBezTo>
                  <a:cubicBezTo>
                    <a:pt x="123" y="170"/>
                    <a:pt x="123" y="170"/>
                    <a:pt x="123" y="170"/>
                  </a:cubicBezTo>
                  <a:cubicBezTo>
                    <a:pt x="123" y="169"/>
                    <a:pt x="123" y="169"/>
                    <a:pt x="123" y="169"/>
                  </a:cubicBezTo>
                  <a:cubicBezTo>
                    <a:pt x="120" y="153"/>
                    <a:pt x="120" y="153"/>
                    <a:pt x="120" y="153"/>
                  </a:cubicBezTo>
                  <a:cubicBezTo>
                    <a:pt x="119" y="151"/>
                    <a:pt x="119" y="151"/>
                    <a:pt x="119" y="151"/>
                  </a:cubicBezTo>
                  <a:cubicBezTo>
                    <a:pt x="117" y="142"/>
                    <a:pt x="117" y="142"/>
                    <a:pt x="117" y="142"/>
                  </a:cubicBezTo>
                  <a:cubicBezTo>
                    <a:pt x="116" y="142"/>
                    <a:pt x="116" y="142"/>
                    <a:pt x="116" y="142"/>
                  </a:cubicBezTo>
                  <a:moveTo>
                    <a:pt x="0" y="114"/>
                  </a:moveTo>
                  <a:cubicBezTo>
                    <a:pt x="0" y="140"/>
                    <a:pt x="0" y="140"/>
                    <a:pt x="0" y="140"/>
                  </a:cubicBezTo>
                  <a:cubicBezTo>
                    <a:pt x="0" y="142"/>
                    <a:pt x="0" y="142"/>
                    <a:pt x="0" y="142"/>
                  </a:cubicBezTo>
                  <a:cubicBezTo>
                    <a:pt x="0" y="164"/>
                    <a:pt x="0" y="164"/>
                    <a:pt x="0" y="164"/>
                  </a:cubicBezTo>
                  <a:cubicBezTo>
                    <a:pt x="0" y="166"/>
                    <a:pt x="0" y="166"/>
                    <a:pt x="0" y="166"/>
                  </a:cubicBezTo>
                  <a:cubicBezTo>
                    <a:pt x="0" y="218"/>
                    <a:pt x="0" y="218"/>
                    <a:pt x="0" y="218"/>
                  </a:cubicBezTo>
                  <a:cubicBezTo>
                    <a:pt x="0" y="219"/>
                    <a:pt x="0" y="219"/>
                    <a:pt x="0" y="219"/>
                  </a:cubicBezTo>
                  <a:cubicBezTo>
                    <a:pt x="0" y="220"/>
                    <a:pt x="0" y="220"/>
                    <a:pt x="0" y="220"/>
                  </a:cubicBezTo>
                  <a:cubicBezTo>
                    <a:pt x="37" y="262"/>
                    <a:pt x="37" y="262"/>
                    <a:pt x="37" y="262"/>
                  </a:cubicBezTo>
                  <a:cubicBezTo>
                    <a:pt x="39" y="261"/>
                    <a:pt x="39" y="261"/>
                    <a:pt x="39" y="261"/>
                  </a:cubicBezTo>
                  <a:cubicBezTo>
                    <a:pt x="2" y="218"/>
                    <a:pt x="2" y="218"/>
                    <a:pt x="2" y="218"/>
                  </a:cubicBezTo>
                  <a:cubicBezTo>
                    <a:pt x="2" y="166"/>
                    <a:pt x="2" y="166"/>
                    <a:pt x="2" y="166"/>
                  </a:cubicBezTo>
                  <a:cubicBezTo>
                    <a:pt x="2" y="164"/>
                    <a:pt x="2" y="164"/>
                    <a:pt x="2" y="164"/>
                  </a:cubicBezTo>
                  <a:cubicBezTo>
                    <a:pt x="2" y="142"/>
                    <a:pt x="2" y="142"/>
                    <a:pt x="2" y="142"/>
                  </a:cubicBezTo>
                  <a:cubicBezTo>
                    <a:pt x="2" y="141"/>
                    <a:pt x="2" y="141"/>
                    <a:pt x="2" y="141"/>
                  </a:cubicBezTo>
                  <a:cubicBezTo>
                    <a:pt x="2" y="115"/>
                    <a:pt x="2" y="115"/>
                    <a:pt x="2" y="115"/>
                  </a:cubicBezTo>
                  <a:cubicBezTo>
                    <a:pt x="0" y="114"/>
                    <a:pt x="0" y="114"/>
                    <a:pt x="0" y="114"/>
                  </a:cubicBezTo>
                  <a:moveTo>
                    <a:pt x="0" y="40"/>
                  </a:moveTo>
                  <a:cubicBezTo>
                    <a:pt x="0" y="113"/>
                    <a:pt x="0" y="113"/>
                    <a:pt x="0" y="113"/>
                  </a:cubicBezTo>
                  <a:cubicBezTo>
                    <a:pt x="2" y="113"/>
                    <a:pt x="2" y="113"/>
                    <a:pt x="2" y="113"/>
                  </a:cubicBezTo>
                  <a:cubicBezTo>
                    <a:pt x="2" y="40"/>
                    <a:pt x="2" y="40"/>
                    <a:pt x="2" y="40"/>
                  </a:cubicBezTo>
                  <a:cubicBezTo>
                    <a:pt x="1" y="40"/>
                    <a:pt x="0" y="40"/>
                    <a:pt x="0" y="40"/>
                  </a:cubicBezTo>
                  <a:moveTo>
                    <a:pt x="90" y="0"/>
                  </a:moveTo>
                  <a:cubicBezTo>
                    <a:pt x="88" y="0"/>
                    <a:pt x="88" y="0"/>
                    <a:pt x="88" y="0"/>
                  </a:cubicBezTo>
                  <a:cubicBezTo>
                    <a:pt x="17" y="19"/>
                    <a:pt x="17" y="19"/>
                    <a:pt x="17" y="19"/>
                  </a:cubicBezTo>
                  <a:cubicBezTo>
                    <a:pt x="17" y="19"/>
                    <a:pt x="17" y="20"/>
                    <a:pt x="17" y="21"/>
                  </a:cubicBezTo>
                  <a:cubicBezTo>
                    <a:pt x="88" y="2"/>
                    <a:pt x="88" y="2"/>
                    <a:pt x="88" y="2"/>
                  </a:cubicBezTo>
                  <a:cubicBezTo>
                    <a:pt x="96" y="41"/>
                    <a:pt x="96" y="41"/>
                    <a:pt x="96" y="41"/>
                  </a:cubicBezTo>
                  <a:cubicBezTo>
                    <a:pt x="96" y="43"/>
                    <a:pt x="96" y="43"/>
                    <a:pt x="96" y="43"/>
                  </a:cubicBezTo>
                  <a:cubicBezTo>
                    <a:pt x="97" y="47"/>
                    <a:pt x="97" y="47"/>
                    <a:pt x="97" y="47"/>
                  </a:cubicBezTo>
                  <a:cubicBezTo>
                    <a:pt x="98" y="49"/>
                    <a:pt x="98" y="49"/>
                    <a:pt x="98" y="49"/>
                  </a:cubicBezTo>
                  <a:cubicBezTo>
                    <a:pt x="100" y="62"/>
                    <a:pt x="100" y="62"/>
                    <a:pt x="100" y="62"/>
                  </a:cubicBezTo>
                  <a:cubicBezTo>
                    <a:pt x="102" y="71"/>
                    <a:pt x="102" y="71"/>
                    <a:pt x="102" y="71"/>
                  </a:cubicBezTo>
                  <a:cubicBezTo>
                    <a:pt x="112" y="123"/>
                    <a:pt x="112" y="123"/>
                    <a:pt x="112" y="123"/>
                  </a:cubicBezTo>
                  <a:cubicBezTo>
                    <a:pt x="112" y="124"/>
                    <a:pt x="112" y="124"/>
                    <a:pt x="112" y="124"/>
                  </a:cubicBezTo>
                  <a:cubicBezTo>
                    <a:pt x="115" y="140"/>
                    <a:pt x="115" y="140"/>
                    <a:pt x="115" y="140"/>
                  </a:cubicBezTo>
                  <a:cubicBezTo>
                    <a:pt x="117" y="140"/>
                    <a:pt x="117" y="140"/>
                    <a:pt x="117" y="140"/>
                  </a:cubicBezTo>
                  <a:cubicBezTo>
                    <a:pt x="114" y="124"/>
                    <a:pt x="114" y="124"/>
                    <a:pt x="114" y="124"/>
                  </a:cubicBezTo>
                  <a:cubicBezTo>
                    <a:pt x="114" y="123"/>
                    <a:pt x="114" y="123"/>
                    <a:pt x="114" y="123"/>
                  </a:cubicBezTo>
                  <a:cubicBezTo>
                    <a:pt x="102" y="61"/>
                    <a:pt x="102" y="61"/>
                    <a:pt x="102" y="61"/>
                  </a:cubicBezTo>
                  <a:cubicBezTo>
                    <a:pt x="100" y="52"/>
                    <a:pt x="100" y="52"/>
                    <a:pt x="100" y="52"/>
                  </a:cubicBezTo>
                  <a:cubicBezTo>
                    <a:pt x="100" y="50"/>
                    <a:pt x="100" y="50"/>
                    <a:pt x="100" y="50"/>
                  </a:cubicBezTo>
                  <a:cubicBezTo>
                    <a:pt x="99" y="48"/>
                    <a:pt x="99" y="48"/>
                    <a:pt x="99" y="48"/>
                  </a:cubicBezTo>
                  <a:cubicBezTo>
                    <a:pt x="98" y="42"/>
                    <a:pt x="98" y="42"/>
                    <a:pt x="98" y="42"/>
                  </a:cubicBezTo>
                  <a:cubicBezTo>
                    <a:pt x="98" y="41"/>
                    <a:pt x="98" y="41"/>
                    <a:pt x="98" y="41"/>
                  </a:cubicBezTo>
                  <a:cubicBezTo>
                    <a:pt x="90" y="1"/>
                    <a:pt x="90" y="1"/>
                    <a:pt x="90" y="1"/>
                  </a:cubicBezTo>
                  <a:cubicBezTo>
                    <a:pt x="90" y="0"/>
                    <a:pt x="90" y="0"/>
                    <a:pt x="9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2" name="Freeform 62"/>
            <p:cNvSpPr>
              <a:spLocks noEditPoints="1"/>
            </p:cNvSpPr>
            <p:nvPr/>
          </p:nvSpPr>
          <p:spPr bwMode="auto">
            <a:xfrm>
              <a:off x="8443529" y="2935655"/>
              <a:ext cx="1332861" cy="1711005"/>
            </a:xfrm>
            <a:custGeom>
              <a:avLst/>
              <a:gdLst>
                <a:gd name="T0" fmla="*/ 154 w 315"/>
                <a:gd name="T1" fmla="*/ 442 h 443"/>
                <a:gd name="T2" fmla="*/ 205 w 315"/>
                <a:gd name="T3" fmla="*/ 312 h 443"/>
                <a:gd name="T4" fmla="*/ 205 w 315"/>
                <a:gd name="T5" fmla="*/ 315 h 443"/>
                <a:gd name="T6" fmla="*/ 86 w 315"/>
                <a:gd name="T7" fmla="*/ 264 h 443"/>
                <a:gd name="T8" fmla="*/ 90 w 315"/>
                <a:gd name="T9" fmla="*/ 275 h 443"/>
                <a:gd name="T10" fmla="*/ 91 w 315"/>
                <a:gd name="T11" fmla="*/ 273 h 443"/>
                <a:gd name="T12" fmla="*/ 223 w 315"/>
                <a:gd name="T13" fmla="*/ 258 h 443"/>
                <a:gd name="T14" fmla="*/ 212 w 315"/>
                <a:gd name="T15" fmla="*/ 292 h 443"/>
                <a:gd name="T16" fmla="*/ 218 w 315"/>
                <a:gd name="T17" fmla="*/ 278 h 443"/>
                <a:gd name="T18" fmla="*/ 77 w 315"/>
                <a:gd name="T19" fmla="*/ 234 h 443"/>
                <a:gd name="T20" fmla="*/ 77 w 315"/>
                <a:gd name="T21" fmla="*/ 234 h 443"/>
                <a:gd name="T22" fmla="*/ 53 w 315"/>
                <a:gd name="T23" fmla="*/ 177 h 443"/>
                <a:gd name="T24" fmla="*/ 56 w 315"/>
                <a:gd name="T25" fmla="*/ 185 h 443"/>
                <a:gd name="T26" fmla="*/ 60 w 315"/>
                <a:gd name="T27" fmla="*/ 195 h 443"/>
                <a:gd name="T28" fmla="*/ 75 w 315"/>
                <a:gd name="T29" fmla="*/ 234 h 443"/>
                <a:gd name="T30" fmla="*/ 63 w 315"/>
                <a:gd name="T31" fmla="*/ 197 h 443"/>
                <a:gd name="T32" fmla="*/ 61 w 315"/>
                <a:gd name="T33" fmla="*/ 192 h 443"/>
                <a:gd name="T34" fmla="*/ 58 w 315"/>
                <a:gd name="T35" fmla="*/ 184 h 443"/>
                <a:gd name="T36" fmla="*/ 46 w 315"/>
                <a:gd name="T37" fmla="*/ 154 h 443"/>
                <a:gd name="T38" fmla="*/ 271 w 315"/>
                <a:gd name="T39" fmla="*/ 120 h 443"/>
                <a:gd name="T40" fmla="*/ 267 w 315"/>
                <a:gd name="T41" fmla="*/ 132 h 443"/>
                <a:gd name="T42" fmla="*/ 261 w 315"/>
                <a:gd name="T43" fmla="*/ 151 h 443"/>
                <a:gd name="T44" fmla="*/ 224 w 315"/>
                <a:gd name="T45" fmla="*/ 256 h 443"/>
                <a:gd name="T46" fmla="*/ 261 w 315"/>
                <a:gd name="T47" fmla="*/ 155 h 443"/>
                <a:gd name="T48" fmla="*/ 269 w 315"/>
                <a:gd name="T49" fmla="*/ 133 h 443"/>
                <a:gd name="T50" fmla="*/ 273 w 315"/>
                <a:gd name="T51" fmla="*/ 122 h 443"/>
                <a:gd name="T52" fmla="*/ 2 w 315"/>
                <a:gd name="T53" fmla="*/ 35 h 443"/>
                <a:gd name="T54" fmla="*/ 7 w 315"/>
                <a:gd name="T55" fmla="*/ 55 h 443"/>
                <a:gd name="T56" fmla="*/ 11 w 315"/>
                <a:gd name="T57" fmla="*/ 64 h 443"/>
                <a:gd name="T58" fmla="*/ 19 w 315"/>
                <a:gd name="T59" fmla="*/ 85 h 443"/>
                <a:gd name="T60" fmla="*/ 31 w 315"/>
                <a:gd name="T61" fmla="*/ 119 h 443"/>
                <a:gd name="T62" fmla="*/ 38 w 315"/>
                <a:gd name="T63" fmla="*/ 138 h 443"/>
                <a:gd name="T64" fmla="*/ 41 w 315"/>
                <a:gd name="T65" fmla="*/ 146 h 443"/>
                <a:gd name="T66" fmla="*/ 43 w 315"/>
                <a:gd name="T67" fmla="*/ 144 h 443"/>
                <a:gd name="T68" fmla="*/ 36 w 315"/>
                <a:gd name="T69" fmla="*/ 126 h 443"/>
                <a:gd name="T70" fmla="*/ 33 w 315"/>
                <a:gd name="T71" fmla="*/ 117 h 443"/>
                <a:gd name="T72" fmla="*/ 20 w 315"/>
                <a:gd name="T73" fmla="*/ 83 h 443"/>
                <a:gd name="T74" fmla="*/ 12 w 315"/>
                <a:gd name="T75" fmla="*/ 61 h 443"/>
                <a:gd name="T76" fmla="*/ 5 w 315"/>
                <a:gd name="T77" fmla="*/ 44 h 443"/>
                <a:gd name="T78" fmla="*/ 119 w 315"/>
                <a:gd name="T79" fmla="*/ 13 h 443"/>
                <a:gd name="T80" fmla="*/ 32 w 315"/>
                <a:gd name="T81" fmla="*/ 19 h 443"/>
                <a:gd name="T82" fmla="*/ 30 w 315"/>
                <a:gd name="T83" fmla="*/ 21 h 443"/>
                <a:gd name="T84" fmla="*/ 120 w 315"/>
                <a:gd name="T85" fmla="*/ 15 h 443"/>
                <a:gd name="T86" fmla="*/ 312 w 315"/>
                <a:gd name="T87" fmla="*/ 2 h 443"/>
                <a:gd name="T88" fmla="*/ 312 w 315"/>
                <a:gd name="T89" fmla="*/ 0 h 443"/>
                <a:gd name="T90" fmla="*/ 284 w 315"/>
                <a:gd name="T91" fmla="*/ 2 h 443"/>
                <a:gd name="T92" fmla="*/ 245 w 315"/>
                <a:gd name="T93" fmla="*/ 5 h 443"/>
                <a:gd name="T94" fmla="*/ 154 w 315"/>
                <a:gd name="T95" fmla="*/ 13 h 443"/>
                <a:gd name="T96" fmla="*/ 246 w 315"/>
                <a:gd name="T97" fmla="*/ 6 h 443"/>
                <a:gd name="T98" fmla="*/ 286 w 315"/>
                <a:gd name="T99" fmla="*/ 4 h 443"/>
                <a:gd name="T100" fmla="*/ 299 w 315"/>
                <a:gd name="T101" fmla="*/ 41 h 443"/>
                <a:gd name="T102" fmla="*/ 290 w 315"/>
                <a:gd name="T103" fmla="*/ 67 h 443"/>
                <a:gd name="T104" fmla="*/ 285 w 315"/>
                <a:gd name="T105" fmla="*/ 82 h 443"/>
                <a:gd name="T106" fmla="*/ 275 w 315"/>
                <a:gd name="T107" fmla="*/ 110 h 443"/>
                <a:gd name="T108" fmla="*/ 279 w 315"/>
                <a:gd name="T109" fmla="*/ 103 h 443"/>
                <a:gd name="T110" fmla="*/ 290 w 315"/>
                <a:gd name="T111" fmla="*/ 71 h 443"/>
                <a:gd name="T112" fmla="*/ 300 w 315"/>
                <a:gd name="T113" fmla="*/ 44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5" h="443">
                  <a:moveTo>
                    <a:pt x="106" y="312"/>
                  </a:moveTo>
                  <a:cubicBezTo>
                    <a:pt x="104" y="312"/>
                    <a:pt x="104" y="312"/>
                    <a:pt x="104" y="312"/>
                  </a:cubicBezTo>
                  <a:cubicBezTo>
                    <a:pt x="153" y="443"/>
                    <a:pt x="153" y="443"/>
                    <a:pt x="153" y="443"/>
                  </a:cubicBezTo>
                  <a:cubicBezTo>
                    <a:pt x="153" y="442"/>
                    <a:pt x="154" y="442"/>
                    <a:pt x="154" y="442"/>
                  </a:cubicBezTo>
                  <a:cubicBezTo>
                    <a:pt x="106" y="312"/>
                    <a:pt x="106" y="312"/>
                    <a:pt x="106" y="312"/>
                  </a:cubicBezTo>
                  <a:moveTo>
                    <a:pt x="212" y="295"/>
                  </a:moveTo>
                  <a:cubicBezTo>
                    <a:pt x="210" y="297"/>
                    <a:pt x="210" y="297"/>
                    <a:pt x="210" y="297"/>
                  </a:cubicBezTo>
                  <a:cubicBezTo>
                    <a:pt x="205" y="312"/>
                    <a:pt x="205" y="312"/>
                    <a:pt x="205" y="312"/>
                  </a:cubicBezTo>
                  <a:cubicBezTo>
                    <a:pt x="204" y="314"/>
                    <a:pt x="204" y="314"/>
                    <a:pt x="204" y="314"/>
                  </a:cubicBezTo>
                  <a:cubicBezTo>
                    <a:pt x="160" y="441"/>
                    <a:pt x="160" y="441"/>
                    <a:pt x="160" y="441"/>
                  </a:cubicBezTo>
                  <a:cubicBezTo>
                    <a:pt x="161" y="441"/>
                    <a:pt x="161" y="441"/>
                    <a:pt x="162" y="441"/>
                  </a:cubicBezTo>
                  <a:cubicBezTo>
                    <a:pt x="205" y="315"/>
                    <a:pt x="205" y="315"/>
                    <a:pt x="205" y="315"/>
                  </a:cubicBezTo>
                  <a:cubicBezTo>
                    <a:pt x="206" y="314"/>
                    <a:pt x="206" y="314"/>
                    <a:pt x="206" y="314"/>
                  </a:cubicBezTo>
                  <a:cubicBezTo>
                    <a:pt x="212" y="295"/>
                    <a:pt x="212" y="295"/>
                    <a:pt x="212" y="295"/>
                  </a:cubicBezTo>
                  <a:moveTo>
                    <a:pt x="87" y="263"/>
                  </a:moveTo>
                  <a:cubicBezTo>
                    <a:pt x="86" y="264"/>
                    <a:pt x="86" y="264"/>
                    <a:pt x="86" y="264"/>
                  </a:cubicBezTo>
                  <a:cubicBezTo>
                    <a:pt x="86" y="265"/>
                    <a:pt x="86" y="265"/>
                    <a:pt x="86" y="265"/>
                  </a:cubicBezTo>
                  <a:cubicBezTo>
                    <a:pt x="87" y="267"/>
                    <a:pt x="87" y="267"/>
                    <a:pt x="87" y="267"/>
                  </a:cubicBezTo>
                  <a:cubicBezTo>
                    <a:pt x="89" y="273"/>
                    <a:pt x="89" y="273"/>
                    <a:pt x="89" y="273"/>
                  </a:cubicBezTo>
                  <a:cubicBezTo>
                    <a:pt x="90" y="275"/>
                    <a:pt x="90" y="275"/>
                    <a:pt x="90" y="275"/>
                  </a:cubicBezTo>
                  <a:cubicBezTo>
                    <a:pt x="103" y="311"/>
                    <a:pt x="103" y="311"/>
                    <a:pt x="103" y="311"/>
                  </a:cubicBezTo>
                  <a:cubicBezTo>
                    <a:pt x="105" y="311"/>
                    <a:pt x="105" y="311"/>
                    <a:pt x="105" y="311"/>
                  </a:cubicBezTo>
                  <a:cubicBezTo>
                    <a:pt x="92" y="275"/>
                    <a:pt x="92" y="275"/>
                    <a:pt x="92" y="275"/>
                  </a:cubicBezTo>
                  <a:cubicBezTo>
                    <a:pt x="91" y="273"/>
                    <a:pt x="91" y="273"/>
                    <a:pt x="91" y="273"/>
                  </a:cubicBezTo>
                  <a:cubicBezTo>
                    <a:pt x="88" y="266"/>
                    <a:pt x="88" y="266"/>
                    <a:pt x="88" y="266"/>
                  </a:cubicBezTo>
                  <a:cubicBezTo>
                    <a:pt x="88" y="264"/>
                    <a:pt x="88" y="264"/>
                    <a:pt x="88" y="264"/>
                  </a:cubicBezTo>
                  <a:cubicBezTo>
                    <a:pt x="87" y="263"/>
                    <a:pt x="87" y="263"/>
                    <a:pt x="87" y="263"/>
                  </a:cubicBezTo>
                  <a:moveTo>
                    <a:pt x="223" y="258"/>
                  </a:moveTo>
                  <a:cubicBezTo>
                    <a:pt x="218" y="273"/>
                    <a:pt x="218" y="273"/>
                    <a:pt x="218" y="273"/>
                  </a:cubicBezTo>
                  <a:cubicBezTo>
                    <a:pt x="217" y="275"/>
                    <a:pt x="217" y="275"/>
                    <a:pt x="217" y="275"/>
                  </a:cubicBezTo>
                  <a:cubicBezTo>
                    <a:pt x="212" y="291"/>
                    <a:pt x="212" y="291"/>
                    <a:pt x="212" y="291"/>
                  </a:cubicBezTo>
                  <a:cubicBezTo>
                    <a:pt x="212" y="292"/>
                    <a:pt x="212" y="292"/>
                    <a:pt x="212" y="292"/>
                  </a:cubicBezTo>
                  <a:cubicBezTo>
                    <a:pt x="211" y="294"/>
                    <a:pt x="211" y="294"/>
                    <a:pt x="211" y="294"/>
                  </a:cubicBezTo>
                  <a:cubicBezTo>
                    <a:pt x="213" y="292"/>
                    <a:pt x="213" y="292"/>
                    <a:pt x="213" y="292"/>
                  </a:cubicBezTo>
                  <a:cubicBezTo>
                    <a:pt x="214" y="291"/>
                    <a:pt x="214" y="291"/>
                    <a:pt x="214" y="291"/>
                  </a:cubicBezTo>
                  <a:cubicBezTo>
                    <a:pt x="218" y="278"/>
                    <a:pt x="218" y="278"/>
                    <a:pt x="218" y="278"/>
                  </a:cubicBezTo>
                  <a:cubicBezTo>
                    <a:pt x="219" y="275"/>
                    <a:pt x="219" y="275"/>
                    <a:pt x="219" y="275"/>
                  </a:cubicBezTo>
                  <a:cubicBezTo>
                    <a:pt x="225" y="260"/>
                    <a:pt x="225" y="260"/>
                    <a:pt x="225" y="260"/>
                  </a:cubicBezTo>
                  <a:cubicBezTo>
                    <a:pt x="223" y="258"/>
                    <a:pt x="223" y="258"/>
                    <a:pt x="223" y="258"/>
                  </a:cubicBezTo>
                  <a:moveTo>
                    <a:pt x="77" y="234"/>
                  </a:moveTo>
                  <a:cubicBezTo>
                    <a:pt x="76" y="237"/>
                    <a:pt x="76" y="237"/>
                    <a:pt x="76" y="237"/>
                  </a:cubicBezTo>
                  <a:cubicBezTo>
                    <a:pt x="85" y="262"/>
                    <a:pt x="85" y="262"/>
                    <a:pt x="85" y="262"/>
                  </a:cubicBezTo>
                  <a:cubicBezTo>
                    <a:pt x="87" y="261"/>
                    <a:pt x="87" y="261"/>
                    <a:pt x="87" y="261"/>
                  </a:cubicBezTo>
                  <a:cubicBezTo>
                    <a:pt x="77" y="234"/>
                    <a:pt x="77" y="234"/>
                    <a:pt x="77" y="234"/>
                  </a:cubicBezTo>
                  <a:moveTo>
                    <a:pt x="46" y="154"/>
                  </a:moveTo>
                  <a:cubicBezTo>
                    <a:pt x="45" y="156"/>
                    <a:pt x="45" y="156"/>
                    <a:pt x="45" y="156"/>
                  </a:cubicBezTo>
                  <a:cubicBezTo>
                    <a:pt x="52" y="175"/>
                    <a:pt x="52" y="175"/>
                    <a:pt x="52" y="175"/>
                  </a:cubicBezTo>
                  <a:cubicBezTo>
                    <a:pt x="53" y="177"/>
                    <a:pt x="53" y="177"/>
                    <a:pt x="53" y="177"/>
                  </a:cubicBezTo>
                  <a:cubicBezTo>
                    <a:pt x="55" y="182"/>
                    <a:pt x="55" y="182"/>
                    <a:pt x="55" y="182"/>
                  </a:cubicBezTo>
                  <a:cubicBezTo>
                    <a:pt x="55" y="183"/>
                    <a:pt x="55" y="183"/>
                    <a:pt x="55" y="183"/>
                  </a:cubicBezTo>
                  <a:cubicBezTo>
                    <a:pt x="56" y="184"/>
                    <a:pt x="56" y="184"/>
                    <a:pt x="56" y="184"/>
                  </a:cubicBezTo>
                  <a:cubicBezTo>
                    <a:pt x="56" y="185"/>
                    <a:pt x="56" y="185"/>
                    <a:pt x="56" y="185"/>
                  </a:cubicBezTo>
                  <a:cubicBezTo>
                    <a:pt x="59" y="192"/>
                    <a:pt x="59" y="192"/>
                    <a:pt x="59" y="192"/>
                  </a:cubicBezTo>
                  <a:cubicBezTo>
                    <a:pt x="59" y="193"/>
                    <a:pt x="59" y="193"/>
                    <a:pt x="59" y="193"/>
                  </a:cubicBezTo>
                  <a:cubicBezTo>
                    <a:pt x="60" y="195"/>
                    <a:pt x="60" y="195"/>
                    <a:pt x="60" y="195"/>
                  </a:cubicBezTo>
                  <a:cubicBezTo>
                    <a:pt x="60" y="195"/>
                    <a:pt x="60" y="195"/>
                    <a:pt x="60" y="195"/>
                  </a:cubicBezTo>
                  <a:cubicBezTo>
                    <a:pt x="61" y="197"/>
                    <a:pt x="61" y="197"/>
                    <a:pt x="61" y="197"/>
                  </a:cubicBezTo>
                  <a:cubicBezTo>
                    <a:pt x="73" y="230"/>
                    <a:pt x="73" y="230"/>
                    <a:pt x="73" y="230"/>
                  </a:cubicBezTo>
                  <a:cubicBezTo>
                    <a:pt x="74" y="232"/>
                    <a:pt x="74" y="232"/>
                    <a:pt x="74" y="232"/>
                  </a:cubicBezTo>
                  <a:cubicBezTo>
                    <a:pt x="75" y="234"/>
                    <a:pt x="75" y="234"/>
                    <a:pt x="75" y="234"/>
                  </a:cubicBezTo>
                  <a:cubicBezTo>
                    <a:pt x="76" y="232"/>
                    <a:pt x="76" y="232"/>
                    <a:pt x="76" y="232"/>
                  </a:cubicBezTo>
                  <a:cubicBezTo>
                    <a:pt x="75" y="231"/>
                    <a:pt x="75" y="231"/>
                    <a:pt x="75" y="231"/>
                  </a:cubicBezTo>
                  <a:cubicBezTo>
                    <a:pt x="75" y="229"/>
                    <a:pt x="75" y="229"/>
                    <a:pt x="75" y="229"/>
                  </a:cubicBezTo>
                  <a:cubicBezTo>
                    <a:pt x="63" y="197"/>
                    <a:pt x="63" y="197"/>
                    <a:pt x="63" y="197"/>
                  </a:cubicBezTo>
                  <a:cubicBezTo>
                    <a:pt x="62" y="195"/>
                    <a:pt x="62" y="195"/>
                    <a:pt x="62" y="195"/>
                  </a:cubicBezTo>
                  <a:cubicBezTo>
                    <a:pt x="62" y="195"/>
                    <a:pt x="62" y="195"/>
                    <a:pt x="62" y="195"/>
                  </a:cubicBezTo>
                  <a:cubicBezTo>
                    <a:pt x="61" y="193"/>
                    <a:pt x="61" y="193"/>
                    <a:pt x="61" y="193"/>
                  </a:cubicBezTo>
                  <a:cubicBezTo>
                    <a:pt x="61" y="192"/>
                    <a:pt x="61" y="192"/>
                    <a:pt x="61" y="192"/>
                  </a:cubicBezTo>
                  <a:cubicBezTo>
                    <a:pt x="60" y="189"/>
                    <a:pt x="60" y="189"/>
                    <a:pt x="60" y="189"/>
                  </a:cubicBezTo>
                  <a:cubicBezTo>
                    <a:pt x="59" y="188"/>
                    <a:pt x="59" y="188"/>
                    <a:pt x="59" y="188"/>
                  </a:cubicBezTo>
                  <a:cubicBezTo>
                    <a:pt x="58" y="184"/>
                    <a:pt x="58" y="184"/>
                    <a:pt x="58" y="184"/>
                  </a:cubicBezTo>
                  <a:cubicBezTo>
                    <a:pt x="58" y="184"/>
                    <a:pt x="58" y="184"/>
                    <a:pt x="58" y="184"/>
                  </a:cubicBezTo>
                  <a:cubicBezTo>
                    <a:pt x="57" y="182"/>
                    <a:pt x="57" y="182"/>
                    <a:pt x="57" y="182"/>
                  </a:cubicBezTo>
                  <a:cubicBezTo>
                    <a:pt x="55" y="177"/>
                    <a:pt x="55" y="177"/>
                    <a:pt x="55" y="177"/>
                  </a:cubicBezTo>
                  <a:cubicBezTo>
                    <a:pt x="54" y="175"/>
                    <a:pt x="54" y="175"/>
                    <a:pt x="54" y="175"/>
                  </a:cubicBezTo>
                  <a:cubicBezTo>
                    <a:pt x="46" y="154"/>
                    <a:pt x="46" y="154"/>
                    <a:pt x="46" y="154"/>
                  </a:cubicBezTo>
                  <a:moveTo>
                    <a:pt x="276" y="113"/>
                  </a:moveTo>
                  <a:cubicBezTo>
                    <a:pt x="273" y="115"/>
                    <a:pt x="273" y="115"/>
                    <a:pt x="273" y="115"/>
                  </a:cubicBezTo>
                  <a:cubicBezTo>
                    <a:pt x="272" y="117"/>
                    <a:pt x="272" y="117"/>
                    <a:pt x="272" y="117"/>
                  </a:cubicBezTo>
                  <a:cubicBezTo>
                    <a:pt x="271" y="120"/>
                    <a:pt x="271" y="120"/>
                    <a:pt x="271" y="120"/>
                  </a:cubicBezTo>
                  <a:cubicBezTo>
                    <a:pt x="271" y="122"/>
                    <a:pt x="271" y="122"/>
                    <a:pt x="271" y="122"/>
                  </a:cubicBezTo>
                  <a:cubicBezTo>
                    <a:pt x="270" y="123"/>
                    <a:pt x="270" y="123"/>
                    <a:pt x="270" y="123"/>
                  </a:cubicBezTo>
                  <a:cubicBezTo>
                    <a:pt x="268" y="130"/>
                    <a:pt x="268" y="130"/>
                    <a:pt x="268" y="130"/>
                  </a:cubicBezTo>
                  <a:cubicBezTo>
                    <a:pt x="267" y="132"/>
                    <a:pt x="267" y="132"/>
                    <a:pt x="267" y="132"/>
                  </a:cubicBezTo>
                  <a:cubicBezTo>
                    <a:pt x="267" y="133"/>
                    <a:pt x="267" y="133"/>
                    <a:pt x="267" y="133"/>
                  </a:cubicBezTo>
                  <a:cubicBezTo>
                    <a:pt x="265" y="138"/>
                    <a:pt x="265" y="138"/>
                    <a:pt x="265" y="138"/>
                  </a:cubicBezTo>
                  <a:cubicBezTo>
                    <a:pt x="264" y="140"/>
                    <a:pt x="264" y="140"/>
                    <a:pt x="264" y="140"/>
                  </a:cubicBezTo>
                  <a:cubicBezTo>
                    <a:pt x="261" y="151"/>
                    <a:pt x="261" y="151"/>
                    <a:pt x="261" y="151"/>
                  </a:cubicBezTo>
                  <a:cubicBezTo>
                    <a:pt x="260" y="153"/>
                    <a:pt x="260" y="153"/>
                    <a:pt x="260" y="153"/>
                  </a:cubicBezTo>
                  <a:cubicBezTo>
                    <a:pt x="253" y="174"/>
                    <a:pt x="253" y="174"/>
                    <a:pt x="253" y="174"/>
                  </a:cubicBezTo>
                  <a:cubicBezTo>
                    <a:pt x="252" y="176"/>
                    <a:pt x="252" y="176"/>
                    <a:pt x="252" y="176"/>
                  </a:cubicBezTo>
                  <a:cubicBezTo>
                    <a:pt x="224" y="256"/>
                    <a:pt x="224" y="256"/>
                    <a:pt x="224" y="256"/>
                  </a:cubicBezTo>
                  <a:cubicBezTo>
                    <a:pt x="225" y="258"/>
                    <a:pt x="225" y="258"/>
                    <a:pt x="225" y="258"/>
                  </a:cubicBezTo>
                  <a:cubicBezTo>
                    <a:pt x="254" y="176"/>
                    <a:pt x="254" y="176"/>
                    <a:pt x="254" y="176"/>
                  </a:cubicBezTo>
                  <a:cubicBezTo>
                    <a:pt x="255" y="174"/>
                    <a:pt x="255" y="174"/>
                    <a:pt x="255" y="174"/>
                  </a:cubicBezTo>
                  <a:cubicBezTo>
                    <a:pt x="261" y="155"/>
                    <a:pt x="261" y="155"/>
                    <a:pt x="261" y="155"/>
                  </a:cubicBezTo>
                  <a:cubicBezTo>
                    <a:pt x="262" y="153"/>
                    <a:pt x="262" y="153"/>
                    <a:pt x="262" y="153"/>
                  </a:cubicBezTo>
                  <a:cubicBezTo>
                    <a:pt x="266" y="140"/>
                    <a:pt x="266" y="140"/>
                    <a:pt x="266" y="140"/>
                  </a:cubicBezTo>
                  <a:cubicBezTo>
                    <a:pt x="267" y="139"/>
                    <a:pt x="267" y="139"/>
                    <a:pt x="267" y="139"/>
                  </a:cubicBezTo>
                  <a:cubicBezTo>
                    <a:pt x="269" y="133"/>
                    <a:pt x="269" y="133"/>
                    <a:pt x="269" y="133"/>
                  </a:cubicBezTo>
                  <a:cubicBezTo>
                    <a:pt x="269" y="132"/>
                    <a:pt x="269" y="132"/>
                    <a:pt x="269" y="132"/>
                  </a:cubicBezTo>
                  <a:cubicBezTo>
                    <a:pt x="270" y="130"/>
                    <a:pt x="270" y="130"/>
                    <a:pt x="270" y="130"/>
                  </a:cubicBezTo>
                  <a:cubicBezTo>
                    <a:pt x="272" y="124"/>
                    <a:pt x="272" y="124"/>
                    <a:pt x="272" y="124"/>
                  </a:cubicBezTo>
                  <a:cubicBezTo>
                    <a:pt x="273" y="122"/>
                    <a:pt x="273" y="122"/>
                    <a:pt x="273" y="122"/>
                  </a:cubicBezTo>
                  <a:cubicBezTo>
                    <a:pt x="274" y="118"/>
                    <a:pt x="274" y="118"/>
                    <a:pt x="274" y="118"/>
                  </a:cubicBezTo>
                  <a:cubicBezTo>
                    <a:pt x="275" y="115"/>
                    <a:pt x="275" y="115"/>
                    <a:pt x="275" y="115"/>
                  </a:cubicBezTo>
                  <a:cubicBezTo>
                    <a:pt x="276" y="113"/>
                    <a:pt x="276" y="113"/>
                    <a:pt x="276" y="113"/>
                  </a:cubicBezTo>
                  <a:moveTo>
                    <a:pt x="2" y="35"/>
                  </a:moveTo>
                  <a:cubicBezTo>
                    <a:pt x="1" y="35"/>
                    <a:pt x="1" y="35"/>
                    <a:pt x="0" y="35"/>
                  </a:cubicBezTo>
                  <a:cubicBezTo>
                    <a:pt x="5" y="49"/>
                    <a:pt x="5" y="49"/>
                    <a:pt x="5" y="49"/>
                  </a:cubicBezTo>
                  <a:cubicBezTo>
                    <a:pt x="7" y="53"/>
                    <a:pt x="7" y="53"/>
                    <a:pt x="7" y="53"/>
                  </a:cubicBezTo>
                  <a:cubicBezTo>
                    <a:pt x="7" y="55"/>
                    <a:pt x="7" y="55"/>
                    <a:pt x="7" y="55"/>
                  </a:cubicBezTo>
                  <a:cubicBezTo>
                    <a:pt x="9" y="58"/>
                    <a:pt x="9" y="58"/>
                    <a:pt x="9" y="58"/>
                  </a:cubicBezTo>
                  <a:cubicBezTo>
                    <a:pt x="9" y="60"/>
                    <a:pt x="9" y="60"/>
                    <a:pt x="9" y="60"/>
                  </a:cubicBezTo>
                  <a:cubicBezTo>
                    <a:pt x="10" y="61"/>
                    <a:pt x="10" y="61"/>
                    <a:pt x="10" y="61"/>
                  </a:cubicBezTo>
                  <a:cubicBezTo>
                    <a:pt x="11" y="64"/>
                    <a:pt x="11" y="64"/>
                    <a:pt x="11" y="64"/>
                  </a:cubicBezTo>
                  <a:cubicBezTo>
                    <a:pt x="11" y="65"/>
                    <a:pt x="11" y="65"/>
                    <a:pt x="11" y="65"/>
                  </a:cubicBezTo>
                  <a:cubicBezTo>
                    <a:pt x="13" y="69"/>
                    <a:pt x="13" y="69"/>
                    <a:pt x="13" y="69"/>
                  </a:cubicBezTo>
                  <a:cubicBezTo>
                    <a:pt x="18" y="83"/>
                    <a:pt x="18" y="83"/>
                    <a:pt x="18" y="83"/>
                  </a:cubicBezTo>
                  <a:cubicBezTo>
                    <a:pt x="19" y="85"/>
                    <a:pt x="19" y="85"/>
                    <a:pt x="19" y="85"/>
                  </a:cubicBezTo>
                  <a:cubicBezTo>
                    <a:pt x="22" y="93"/>
                    <a:pt x="22" y="93"/>
                    <a:pt x="22" y="93"/>
                  </a:cubicBezTo>
                  <a:cubicBezTo>
                    <a:pt x="23" y="97"/>
                    <a:pt x="23" y="97"/>
                    <a:pt x="23" y="97"/>
                  </a:cubicBezTo>
                  <a:cubicBezTo>
                    <a:pt x="31" y="117"/>
                    <a:pt x="31" y="117"/>
                    <a:pt x="31" y="117"/>
                  </a:cubicBezTo>
                  <a:cubicBezTo>
                    <a:pt x="31" y="119"/>
                    <a:pt x="31" y="119"/>
                    <a:pt x="31" y="119"/>
                  </a:cubicBezTo>
                  <a:cubicBezTo>
                    <a:pt x="33" y="124"/>
                    <a:pt x="33" y="124"/>
                    <a:pt x="33" y="124"/>
                  </a:cubicBezTo>
                  <a:cubicBezTo>
                    <a:pt x="34" y="125"/>
                    <a:pt x="34" y="125"/>
                    <a:pt x="34" y="125"/>
                  </a:cubicBezTo>
                  <a:cubicBezTo>
                    <a:pt x="36" y="132"/>
                    <a:pt x="36" y="132"/>
                    <a:pt x="36" y="132"/>
                  </a:cubicBezTo>
                  <a:cubicBezTo>
                    <a:pt x="38" y="138"/>
                    <a:pt x="38" y="138"/>
                    <a:pt x="38" y="138"/>
                  </a:cubicBezTo>
                  <a:cubicBezTo>
                    <a:pt x="40" y="141"/>
                    <a:pt x="40" y="141"/>
                    <a:pt x="40" y="141"/>
                  </a:cubicBezTo>
                  <a:cubicBezTo>
                    <a:pt x="40" y="143"/>
                    <a:pt x="40" y="143"/>
                    <a:pt x="40" y="143"/>
                  </a:cubicBezTo>
                  <a:cubicBezTo>
                    <a:pt x="41" y="144"/>
                    <a:pt x="41" y="144"/>
                    <a:pt x="41" y="144"/>
                  </a:cubicBezTo>
                  <a:cubicBezTo>
                    <a:pt x="41" y="146"/>
                    <a:pt x="41" y="146"/>
                    <a:pt x="41" y="146"/>
                  </a:cubicBezTo>
                  <a:cubicBezTo>
                    <a:pt x="44" y="154"/>
                    <a:pt x="44" y="154"/>
                    <a:pt x="44" y="154"/>
                  </a:cubicBezTo>
                  <a:cubicBezTo>
                    <a:pt x="46" y="152"/>
                    <a:pt x="46" y="152"/>
                    <a:pt x="46" y="152"/>
                  </a:cubicBezTo>
                  <a:cubicBezTo>
                    <a:pt x="43" y="146"/>
                    <a:pt x="43" y="146"/>
                    <a:pt x="43" y="146"/>
                  </a:cubicBezTo>
                  <a:cubicBezTo>
                    <a:pt x="43" y="144"/>
                    <a:pt x="43" y="144"/>
                    <a:pt x="43" y="144"/>
                  </a:cubicBezTo>
                  <a:cubicBezTo>
                    <a:pt x="42" y="141"/>
                    <a:pt x="42" y="141"/>
                    <a:pt x="42" y="141"/>
                  </a:cubicBezTo>
                  <a:cubicBezTo>
                    <a:pt x="41" y="139"/>
                    <a:pt x="41" y="139"/>
                    <a:pt x="41" y="139"/>
                  </a:cubicBezTo>
                  <a:cubicBezTo>
                    <a:pt x="38" y="132"/>
                    <a:pt x="38" y="132"/>
                    <a:pt x="38" y="132"/>
                  </a:cubicBezTo>
                  <a:cubicBezTo>
                    <a:pt x="36" y="126"/>
                    <a:pt x="36" y="126"/>
                    <a:pt x="36" y="126"/>
                  </a:cubicBezTo>
                  <a:cubicBezTo>
                    <a:pt x="35" y="124"/>
                    <a:pt x="35" y="124"/>
                    <a:pt x="35" y="124"/>
                  </a:cubicBezTo>
                  <a:cubicBezTo>
                    <a:pt x="35" y="123"/>
                    <a:pt x="35" y="123"/>
                    <a:pt x="35" y="123"/>
                  </a:cubicBezTo>
                  <a:cubicBezTo>
                    <a:pt x="33" y="119"/>
                    <a:pt x="33" y="119"/>
                    <a:pt x="33" y="119"/>
                  </a:cubicBezTo>
                  <a:cubicBezTo>
                    <a:pt x="33" y="117"/>
                    <a:pt x="33" y="117"/>
                    <a:pt x="33" y="117"/>
                  </a:cubicBezTo>
                  <a:cubicBezTo>
                    <a:pt x="26" y="100"/>
                    <a:pt x="26" y="100"/>
                    <a:pt x="26" y="100"/>
                  </a:cubicBezTo>
                  <a:cubicBezTo>
                    <a:pt x="25" y="96"/>
                    <a:pt x="25" y="96"/>
                    <a:pt x="25" y="96"/>
                  </a:cubicBezTo>
                  <a:cubicBezTo>
                    <a:pt x="20" y="85"/>
                    <a:pt x="20" y="85"/>
                    <a:pt x="20" y="85"/>
                  </a:cubicBezTo>
                  <a:cubicBezTo>
                    <a:pt x="20" y="83"/>
                    <a:pt x="20" y="83"/>
                    <a:pt x="20" y="83"/>
                  </a:cubicBezTo>
                  <a:cubicBezTo>
                    <a:pt x="16" y="72"/>
                    <a:pt x="16" y="72"/>
                    <a:pt x="16" y="72"/>
                  </a:cubicBezTo>
                  <a:cubicBezTo>
                    <a:pt x="14" y="68"/>
                    <a:pt x="14" y="68"/>
                    <a:pt x="14" y="68"/>
                  </a:cubicBezTo>
                  <a:cubicBezTo>
                    <a:pt x="12" y="61"/>
                    <a:pt x="12" y="61"/>
                    <a:pt x="12" y="61"/>
                  </a:cubicBezTo>
                  <a:cubicBezTo>
                    <a:pt x="12" y="61"/>
                    <a:pt x="12" y="61"/>
                    <a:pt x="12" y="61"/>
                  </a:cubicBezTo>
                  <a:cubicBezTo>
                    <a:pt x="10" y="57"/>
                    <a:pt x="10" y="57"/>
                    <a:pt x="10" y="57"/>
                  </a:cubicBezTo>
                  <a:cubicBezTo>
                    <a:pt x="10" y="57"/>
                    <a:pt x="10" y="57"/>
                    <a:pt x="10" y="57"/>
                  </a:cubicBezTo>
                  <a:cubicBezTo>
                    <a:pt x="7" y="48"/>
                    <a:pt x="7" y="48"/>
                    <a:pt x="7" y="48"/>
                  </a:cubicBezTo>
                  <a:cubicBezTo>
                    <a:pt x="5" y="44"/>
                    <a:pt x="5" y="44"/>
                    <a:pt x="5" y="44"/>
                  </a:cubicBezTo>
                  <a:cubicBezTo>
                    <a:pt x="2" y="35"/>
                    <a:pt x="2" y="35"/>
                    <a:pt x="2" y="35"/>
                  </a:cubicBezTo>
                  <a:moveTo>
                    <a:pt x="152" y="11"/>
                  </a:moveTo>
                  <a:cubicBezTo>
                    <a:pt x="121" y="13"/>
                    <a:pt x="121" y="13"/>
                    <a:pt x="121" y="13"/>
                  </a:cubicBezTo>
                  <a:cubicBezTo>
                    <a:pt x="119" y="13"/>
                    <a:pt x="119" y="13"/>
                    <a:pt x="119" y="13"/>
                  </a:cubicBezTo>
                  <a:cubicBezTo>
                    <a:pt x="34" y="19"/>
                    <a:pt x="34" y="19"/>
                    <a:pt x="34" y="19"/>
                  </a:cubicBezTo>
                  <a:cubicBezTo>
                    <a:pt x="34" y="19"/>
                    <a:pt x="34" y="19"/>
                    <a:pt x="34" y="19"/>
                  </a:cubicBezTo>
                  <a:cubicBezTo>
                    <a:pt x="32" y="19"/>
                    <a:pt x="32" y="19"/>
                    <a:pt x="32" y="19"/>
                  </a:cubicBezTo>
                  <a:cubicBezTo>
                    <a:pt x="32" y="19"/>
                    <a:pt x="32" y="19"/>
                    <a:pt x="32" y="19"/>
                  </a:cubicBezTo>
                  <a:cubicBezTo>
                    <a:pt x="30" y="19"/>
                    <a:pt x="30" y="19"/>
                    <a:pt x="30" y="19"/>
                  </a:cubicBezTo>
                  <a:cubicBezTo>
                    <a:pt x="10" y="20"/>
                    <a:pt x="10" y="20"/>
                    <a:pt x="10" y="20"/>
                  </a:cubicBezTo>
                  <a:cubicBezTo>
                    <a:pt x="10" y="21"/>
                    <a:pt x="10" y="21"/>
                    <a:pt x="10" y="22"/>
                  </a:cubicBezTo>
                  <a:cubicBezTo>
                    <a:pt x="30" y="21"/>
                    <a:pt x="30" y="21"/>
                    <a:pt x="30" y="21"/>
                  </a:cubicBezTo>
                  <a:cubicBezTo>
                    <a:pt x="31" y="21"/>
                    <a:pt x="31" y="21"/>
                    <a:pt x="31" y="21"/>
                  </a:cubicBezTo>
                  <a:cubicBezTo>
                    <a:pt x="33" y="20"/>
                    <a:pt x="33" y="20"/>
                    <a:pt x="33" y="20"/>
                  </a:cubicBezTo>
                  <a:cubicBezTo>
                    <a:pt x="35" y="20"/>
                    <a:pt x="35" y="20"/>
                    <a:pt x="35" y="20"/>
                  </a:cubicBezTo>
                  <a:cubicBezTo>
                    <a:pt x="120" y="15"/>
                    <a:pt x="120" y="15"/>
                    <a:pt x="120" y="15"/>
                  </a:cubicBezTo>
                  <a:cubicBezTo>
                    <a:pt x="122" y="15"/>
                    <a:pt x="122" y="15"/>
                    <a:pt x="122" y="15"/>
                  </a:cubicBezTo>
                  <a:cubicBezTo>
                    <a:pt x="152" y="13"/>
                    <a:pt x="152" y="13"/>
                    <a:pt x="152" y="13"/>
                  </a:cubicBezTo>
                  <a:cubicBezTo>
                    <a:pt x="152" y="11"/>
                    <a:pt x="152" y="11"/>
                    <a:pt x="152" y="11"/>
                  </a:cubicBezTo>
                  <a:moveTo>
                    <a:pt x="312" y="2"/>
                  </a:moveTo>
                  <a:cubicBezTo>
                    <a:pt x="312" y="2"/>
                    <a:pt x="312" y="2"/>
                    <a:pt x="312" y="2"/>
                  </a:cubicBezTo>
                  <a:cubicBezTo>
                    <a:pt x="312" y="2"/>
                    <a:pt x="312" y="2"/>
                    <a:pt x="312" y="2"/>
                  </a:cubicBezTo>
                  <a:moveTo>
                    <a:pt x="315" y="0"/>
                  </a:moveTo>
                  <a:cubicBezTo>
                    <a:pt x="312" y="0"/>
                    <a:pt x="312" y="0"/>
                    <a:pt x="312" y="0"/>
                  </a:cubicBezTo>
                  <a:cubicBezTo>
                    <a:pt x="305" y="1"/>
                    <a:pt x="305" y="1"/>
                    <a:pt x="305" y="1"/>
                  </a:cubicBezTo>
                  <a:cubicBezTo>
                    <a:pt x="303" y="1"/>
                    <a:pt x="303" y="1"/>
                    <a:pt x="303" y="1"/>
                  </a:cubicBezTo>
                  <a:cubicBezTo>
                    <a:pt x="285" y="2"/>
                    <a:pt x="285" y="2"/>
                    <a:pt x="285" y="2"/>
                  </a:cubicBezTo>
                  <a:cubicBezTo>
                    <a:pt x="284" y="2"/>
                    <a:pt x="284" y="2"/>
                    <a:pt x="284" y="2"/>
                  </a:cubicBezTo>
                  <a:cubicBezTo>
                    <a:pt x="252" y="4"/>
                    <a:pt x="252" y="4"/>
                    <a:pt x="252" y="4"/>
                  </a:cubicBezTo>
                  <a:cubicBezTo>
                    <a:pt x="250" y="4"/>
                    <a:pt x="250" y="4"/>
                    <a:pt x="250" y="4"/>
                  </a:cubicBezTo>
                  <a:cubicBezTo>
                    <a:pt x="247" y="5"/>
                    <a:pt x="247" y="5"/>
                    <a:pt x="247" y="5"/>
                  </a:cubicBezTo>
                  <a:cubicBezTo>
                    <a:pt x="245" y="5"/>
                    <a:pt x="245" y="5"/>
                    <a:pt x="245" y="5"/>
                  </a:cubicBezTo>
                  <a:cubicBezTo>
                    <a:pt x="234" y="5"/>
                    <a:pt x="234" y="5"/>
                    <a:pt x="234" y="5"/>
                  </a:cubicBezTo>
                  <a:cubicBezTo>
                    <a:pt x="231" y="6"/>
                    <a:pt x="231" y="6"/>
                    <a:pt x="231" y="6"/>
                  </a:cubicBezTo>
                  <a:cubicBezTo>
                    <a:pt x="154" y="11"/>
                    <a:pt x="154" y="11"/>
                    <a:pt x="154" y="11"/>
                  </a:cubicBezTo>
                  <a:cubicBezTo>
                    <a:pt x="154" y="13"/>
                    <a:pt x="154" y="13"/>
                    <a:pt x="154" y="13"/>
                  </a:cubicBezTo>
                  <a:cubicBezTo>
                    <a:pt x="228" y="8"/>
                    <a:pt x="228" y="8"/>
                    <a:pt x="228" y="8"/>
                  </a:cubicBezTo>
                  <a:cubicBezTo>
                    <a:pt x="232" y="7"/>
                    <a:pt x="232" y="7"/>
                    <a:pt x="232" y="7"/>
                  </a:cubicBezTo>
                  <a:cubicBezTo>
                    <a:pt x="244" y="7"/>
                    <a:pt x="244" y="7"/>
                    <a:pt x="244" y="7"/>
                  </a:cubicBezTo>
                  <a:cubicBezTo>
                    <a:pt x="246" y="6"/>
                    <a:pt x="246" y="6"/>
                    <a:pt x="246" y="6"/>
                  </a:cubicBezTo>
                  <a:cubicBezTo>
                    <a:pt x="248" y="6"/>
                    <a:pt x="248" y="6"/>
                    <a:pt x="248" y="6"/>
                  </a:cubicBezTo>
                  <a:cubicBezTo>
                    <a:pt x="251" y="6"/>
                    <a:pt x="251" y="6"/>
                    <a:pt x="251" y="6"/>
                  </a:cubicBezTo>
                  <a:cubicBezTo>
                    <a:pt x="284" y="4"/>
                    <a:pt x="284" y="4"/>
                    <a:pt x="284" y="4"/>
                  </a:cubicBezTo>
                  <a:cubicBezTo>
                    <a:pt x="286" y="4"/>
                    <a:pt x="286" y="4"/>
                    <a:pt x="286" y="4"/>
                  </a:cubicBezTo>
                  <a:cubicBezTo>
                    <a:pt x="303" y="3"/>
                    <a:pt x="303" y="3"/>
                    <a:pt x="303" y="3"/>
                  </a:cubicBezTo>
                  <a:cubicBezTo>
                    <a:pt x="304" y="3"/>
                    <a:pt x="304" y="3"/>
                    <a:pt x="304" y="3"/>
                  </a:cubicBezTo>
                  <a:cubicBezTo>
                    <a:pt x="312" y="2"/>
                    <a:pt x="312" y="2"/>
                    <a:pt x="312" y="2"/>
                  </a:cubicBezTo>
                  <a:cubicBezTo>
                    <a:pt x="299" y="41"/>
                    <a:pt x="299" y="41"/>
                    <a:pt x="299" y="41"/>
                  </a:cubicBezTo>
                  <a:cubicBezTo>
                    <a:pt x="298" y="44"/>
                    <a:pt x="298" y="44"/>
                    <a:pt x="298" y="44"/>
                  </a:cubicBezTo>
                  <a:cubicBezTo>
                    <a:pt x="291" y="63"/>
                    <a:pt x="291" y="63"/>
                    <a:pt x="291" y="63"/>
                  </a:cubicBezTo>
                  <a:cubicBezTo>
                    <a:pt x="290" y="65"/>
                    <a:pt x="290" y="65"/>
                    <a:pt x="290" y="65"/>
                  </a:cubicBezTo>
                  <a:cubicBezTo>
                    <a:pt x="290" y="67"/>
                    <a:pt x="290" y="67"/>
                    <a:pt x="290" y="67"/>
                  </a:cubicBezTo>
                  <a:cubicBezTo>
                    <a:pt x="288" y="72"/>
                    <a:pt x="288" y="72"/>
                    <a:pt x="288" y="72"/>
                  </a:cubicBezTo>
                  <a:cubicBezTo>
                    <a:pt x="287" y="73"/>
                    <a:pt x="287" y="73"/>
                    <a:pt x="287" y="73"/>
                  </a:cubicBezTo>
                  <a:cubicBezTo>
                    <a:pt x="286" y="78"/>
                    <a:pt x="286" y="78"/>
                    <a:pt x="286" y="78"/>
                  </a:cubicBezTo>
                  <a:cubicBezTo>
                    <a:pt x="285" y="82"/>
                    <a:pt x="285" y="82"/>
                    <a:pt x="285" y="82"/>
                  </a:cubicBezTo>
                  <a:cubicBezTo>
                    <a:pt x="284" y="84"/>
                    <a:pt x="284" y="84"/>
                    <a:pt x="284" y="84"/>
                  </a:cubicBezTo>
                  <a:cubicBezTo>
                    <a:pt x="278" y="102"/>
                    <a:pt x="278" y="102"/>
                    <a:pt x="278" y="102"/>
                  </a:cubicBezTo>
                  <a:cubicBezTo>
                    <a:pt x="277" y="104"/>
                    <a:pt x="277" y="104"/>
                    <a:pt x="277" y="104"/>
                  </a:cubicBezTo>
                  <a:cubicBezTo>
                    <a:pt x="275" y="110"/>
                    <a:pt x="275" y="110"/>
                    <a:pt x="275" y="110"/>
                  </a:cubicBezTo>
                  <a:cubicBezTo>
                    <a:pt x="274" y="112"/>
                    <a:pt x="274" y="112"/>
                    <a:pt x="274" y="112"/>
                  </a:cubicBezTo>
                  <a:cubicBezTo>
                    <a:pt x="277" y="110"/>
                    <a:pt x="277" y="110"/>
                    <a:pt x="277" y="110"/>
                  </a:cubicBezTo>
                  <a:cubicBezTo>
                    <a:pt x="279" y="105"/>
                    <a:pt x="279" y="105"/>
                    <a:pt x="279" y="105"/>
                  </a:cubicBezTo>
                  <a:cubicBezTo>
                    <a:pt x="279" y="103"/>
                    <a:pt x="279" y="103"/>
                    <a:pt x="279" y="103"/>
                  </a:cubicBezTo>
                  <a:cubicBezTo>
                    <a:pt x="283" y="93"/>
                    <a:pt x="283" y="93"/>
                    <a:pt x="283" y="93"/>
                  </a:cubicBezTo>
                  <a:cubicBezTo>
                    <a:pt x="288" y="78"/>
                    <a:pt x="288" y="78"/>
                    <a:pt x="288" y="78"/>
                  </a:cubicBezTo>
                  <a:cubicBezTo>
                    <a:pt x="289" y="73"/>
                    <a:pt x="289" y="73"/>
                    <a:pt x="289" y="73"/>
                  </a:cubicBezTo>
                  <a:cubicBezTo>
                    <a:pt x="290" y="71"/>
                    <a:pt x="290" y="71"/>
                    <a:pt x="290" y="71"/>
                  </a:cubicBezTo>
                  <a:cubicBezTo>
                    <a:pt x="292" y="67"/>
                    <a:pt x="292" y="67"/>
                    <a:pt x="292" y="67"/>
                  </a:cubicBezTo>
                  <a:cubicBezTo>
                    <a:pt x="292" y="65"/>
                    <a:pt x="292" y="65"/>
                    <a:pt x="292" y="65"/>
                  </a:cubicBezTo>
                  <a:cubicBezTo>
                    <a:pt x="299" y="47"/>
                    <a:pt x="299" y="47"/>
                    <a:pt x="299" y="47"/>
                  </a:cubicBezTo>
                  <a:cubicBezTo>
                    <a:pt x="300" y="44"/>
                    <a:pt x="300" y="44"/>
                    <a:pt x="300" y="44"/>
                  </a:cubicBezTo>
                  <a:cubicBezTo>
                    <a:pt x="314" y="3"/>
                    <a:pt x="314" y="3"/>
                    <a:pt x="314" y="3"/>
                  </a:cubicBezTo>
                  <a:cubicBezTo>
                    <a:pt x="315" y="0"/>
                    <a:pt x="315" y="0"/>
                    <a:pt x="31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3" name="Freeform 63"/>
            <p:cNvSpPr>
              <a:spLocks noEditPoints="1"/>
            </p:cNvSpPr>
            <p:nvPr/>
          </p:nvSpPr>
          <p:spPr bwMode="auto">
            <a:xfrm>
              <a:off x="8701156" y="2325744"/>
              <a:ext cx="1511768" cy="1683356"/>
            </a:xfrm>
            <a:custGeom>
              <a:avLst/>
              <a:gdLst>
                <a:gd name="T0" fmla="*/ 6 w 357"/>
                <a:gd name="T1" fmla="*/ 435 h 436"/>
                <a:gd name="T2" fmla="*/ 54 w 357"/>
                <a:gd name="T3" fmla="*/ 399 h 436"/>
                <a:gd name="T4" fmla="*/ 55 w 357"/>
                <a:gd name="T5" fmla="*/ 396 h 436"/>
                <a:gd name="T6" fmla="*/ 58 w 357"/>
                <a:gd name="T7" fmla="*/ 396 h 436"/>
                <a:gd name="T8" fmla="*/ 23 w 357"/>
                <a:gd name="T9" fmla="*/ 365 h 436"/>
                <a:gd name="T10" fmla="*/ 15 w 357"/>
                <a:gd name="T11" fmla="*/ 390 h 436"/>
                <a:gd name="T12" fmla="*/ 15 w 357"/>
                <a:gd name="T13" fmla="*/ 395 h 436"/>
                <a:gd name="T14" fmla="*/ 24 w 357"/>
                <a:gd name="T15" fmla="*/ 368 h 436"/>
                <a:gd name="T16" fmla="*/ 115 w 357"/>
                <a:gd name="T17" fmla="*/ 348 h 436"/>
                <a:gd name="T18" fmla="*/ 94 w 357"/>
                <a:gd name="T19" fmla="*/ 364 h 436"/>
                <a:gd name="T20" fmla="*/ 97 w 357"/>
                <a:gd name="T21" fmla="*/ 365 h 436"/>
                <a:gd name="T22" fmla="*/ 115 w 357"/>
                <a:gd name="T23" fmla="*/ 348 h 436"/>
                <a:gd name="T24" fmla="*/ 46 w 357"/>
                <a:gd name="T25" fmla="*/ 298 h 436"/>
                <a:gd name="T26" fmla="*/ 41 w 357"/>
                <a:gd name="T27" fmla="*/ 313 h 436"/>
                <a:gd name="T28" fmla="*/ 27 w 357"/>
                <a:gd name="T29" fmla="*/ 359 h 436"/>
                <a:gd name="T30" fmla="*/ 43 w 357"/>
                <a:gd name="T31" fmla="*/ 313 h 436"/>
                <a:gd name="T32" fmla="*/ 48 w 357"/>
                <a:gd name="T33" fmla="*/ 298 h 436"/>
                <a:gd name="T34" fmla="*/ 57 w 357"/>
                <a:gd name="T35" fmla="*/ 266 h 436"/>
                <a:gd name="T36" fmla="*/ 57 w 357"/>
                <a:gd name="T37" fmla="*/ 266 h 436"/>
                <a:gd name="T38" fmla="*/ 76 w 357"/>
                <a:gd name="T39" fmla="*/ 213 h 436"/>
                <a:gd name="T40" fmla="*/ 67 w 357"/>
                <a:gd name="T41" fmla="*/ 239 h 436"/>
                <a:gd name="T42" fmla="*/ 60 w 357"/>
                <a:gd name="T43" fmla="*/ 258 h 436"/>
                <a:gd name="T44" fmla="*/ 61 w 357"/>
                <a:gd name="T45" fmla="*/ 260 h 436"/>
                <a:gd name="T46" fmla="*/ 68 w 357"/>
                <a:gd name="T47" fmla="*/ 241 h 436"/>
                <a:gd name="T48" fmla="*/ 76 w 357"/>
                <a:gd name="T49" fmla="*/ 218 h 436"/>
                <a:gd name="T50" fmla="*/ 150 w 357"/>
                <a:gd name="T51" fmla="*/ 5 h 436"/>
                <a:gd name="T52" fmla="*/ 259 w 357"/>
                <a:gd name="T53" fmla="*/ 80 h 436"/>
                <a:gd name="T54" fmla="*/ 300 w 357"/>
                <a:gd name="T55" fmla="*/ 113 h 436"/>
                <a:gd name="T56" fmla="*/ 354 w 357"/>
                <a:gd name="T57" fmla="*/ 158 h 436"/>
                <a:gd name="T58" fmla="*/ 336 w 357"/>
                <a:gd name="T59" fmla="*/ 172 h 436"/>
                <a:gd name="T60" fmla="*/ 301 w 357"/>
                <a:gd name="T61" fmla="*/ 200 h 436"/>
                <a:gd name="T62" fmla="*/ 269 w 357"/>
                <a:gd name="T63" fmla="*/ 226 h 436"/>
                <a:gd name="T64" fmla="*/ 220 w 357"/>
                <a:gd name="T65" fmla="*/ 264 h 436"/>
                <a:gd name="T66" fmla="*/ 213 w 357"/>
                <a:gd name="T67" fmla="*/ 270 h 436"/>
                <a:gd name="T68" fmla="*/ 192 w 357"/>
                <a:gd name="T69" fmla="*/ 287 h 436"/>
                <a:gd name="T70" fmla="*/ 182 w 357"/>
                <a:gd name="T71" fmla="*/ 294 h 436"/>
                <a:gd name="T72" fmla="*/ 121 w 357"/>
                <a:gd name="T73" fmla="*/ 344 h 436"/>
                <a:gd name="T74" fmla="*/ 124 w 357"/>
                <a:gd name="T75" fmla="*/ 343 h 436"/>
                <a:gd name="T76" fmla="*/ 187 w 357"/>
                <a:gd name="T77" fmla="*/ 293 h 436"/>
                <a:gd name="T78" fmla="*/ 196 w 357"/>
                <a:gd name="T79" fmla="*/ 286 h 436"/>
                <a:gd name="T80" fmla="*/ 215 w 357"/>
                <a:gd name="T81" fmla="*/ 271 h 436"/>
                <a:gd name="T82" fmla="*/ 220 w 357"/>
                <a:gd name="T83" fmla="*/ 267 h 436"/>
                <a:gd name="T84" fmla="*/ 233 w 357"/>
                <a:gd name="T85" fmla="*/ 256 h 436"/>
                <a:gd name="T86" fmla="*/ 278 w 357"/>
                <a:gd name="T87" fmla="*/ 221 h 436"/>
                <a:gd name="T88" fmla="*/ 332 w 357"/>
                <a:gd name="T89" fmla="*/ 177 h 436"/>
                <a:gd name="T90" fmla="*/ 355 w 357"/>
                <a:gd name="T91" fmla="*/ 159 h 436"/>
                <a:gd name="T92" fmla="*/ 343 w 357"/>
                <a:gd name="T93" fmla="*/ 146 h 436"/>
                <a:gd name="T94" fmla="*/ 280 w 357"/>
                <a:gd name="T95" fmla="*/ 94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7" h="436">
                  <a:moveTo>
                    <a:pt x="53" y="397"/>
                  </a:moveTo>
                  <a:cubicBezTo>
                    <a:pt x="26" y="419"/>
                    <a:pt x="26" y="419"/>
                    <a:pt x="26" y="419"/>
                  </a:cubicBezTo>
                  <a:cubicBezTo>
                    <a:pt x="24" y="420"/>
                    <a:pt x="24" y="420"/>
                    <a:pt x="24" y="420"/>
                  </a:cubicBezTo>
                  <a:cubicBezTo>
                    <a:pt x="6" y="435"/>
                    <a:pt x="6" y="435"/>
                    <a:pt x="6" y="435"/>
                  </a:cubicBezTo>
                  <a:cubicBezTo>
                    <a:pt x="7" y="435"/>
                    <a:pt x="7" y="435"/>
                    <a:pt x="7" y="436"/>
                  </a:cubicBezTo>
                  <a:cubicBezTo>
                    <a:pt x="25" y="422"/>
                    <a:pt x="25" y="422"/>
                    <a:pt x="25" y="422"/>
                  </a:cubicBezTo>
                  <a:cubicBezTo>
                    <a:pt x="26" y="421"/>
                    <a:pt x="26" y="421"/>
                    <a:pt x="26" y="421"/>
                  </a:cubicBezTo>
                  <a:cubicBezTo>
                    <a:pt x="54" y="399"/>
                    <a:pt x="54" y="399"/>
                    <a:pt x="54" y="399"/>
                  </a:cubicBezTo>
                  <a:cubicBezTo>
                    <a:pt x="53" y="397"/>
                    <a:pt x="53" y="397"/>
                    <a:pt x="53" y="397"/>
                  </a:cubicBezTo>
                  <a:moveTo>
                    <a:pt x="58" y="393"/>
                  </a:moveTo>
                  <a:cubicBezTo>
                    <a:pt x="57" y="394"/>
                    <a:pt x="57" y="394"/>
                    <a:pt x="57" y="394"/>
                  </a:cubicBezTo>
                  <a:cubicBezTo>
                    <a:pt x="55" y="396"/>
                    <a:pt x="55" y="396"/>
                    <a:pt x="55" y="396"/>
                  </a:cubicBezTo>
                  <a:cubicBezTo>
                    <a:pt x="54" y="396"/>
                    <a:pt x="54" y="396"/>
                    <a:pt x="54" y="396"/>
                  </a:cubicBezTo>
                  <a:cubicBezTo>
                    <a:pt x="55" y="398"/>
                    <a:pt x="55" y="398"/>
                    <a:pt x="55" y="398"/>
                  </a:cubicBezTo>
                  <a:cubicBezTo>
                    <a:pt x="57" y="397"/>
                    <a:pt x="57" y="397"/>
                    <a:pt x="57" y="397"/>
                  </a:cubicBezTo>
                  <a:cubicBezTo>
                    <a:pt x="58" y="396"/>
                    <a:pt x="58" y="396"/>
                    <a:pt x="58" y="396"/>
                  </a:cubicBezTo>
                  <a:cubicBezTo>
                    <a:pt x="58" y="395"/>
                    <a:pt x="58" y="395"/>
                    <a:pt x="58" y="395"/>
                  </a:cubicBezTo>
                  <a:cubicBezTo>
                    <a:pt x="58" y="393"/>
                    <a:pt x="58" y="393"/>
                    <a:pt x="58" y="393"/>
                  </a:cubicBezTo>
                  <a:moveTo>
                    <a:pt x="25" y="360"/>
                  </a:moveTo>
                  <a:cubicBezTo>
                    <a:pt x="23" y="365"/>
                    <a:pt x="23" y="365"/>
                    <a:pt x="23" y="365"/>
                  </a:cubicBezTo>
                  <a:cubicBezTo>
                    <a:pt x="22" y="367"/>
                    <a:pt x="22" y="367"/>
                    <a:pt x="22" y="367"/>
                  </a:cubicBezTo>
                  <a:cubicBezTo>
                    <a:pt x="16" y="385"/>
                    <a:pt x="16" y="385"/>
                    <a:pt x="16" y="385"/>
                  </a:cubicBezTo>
                  <a:cubicBezTo>
                    <a:pt x="15" y="388"/>
                    <a:pt x="15" y="388"/>
                    <a:pt x="15" y="388"/>
                  </a:cubicBezTo>
                  <a:cubicBezTo>
                    <a:pt x="15" y="390"/>
                    <a:pt x="15" y="390"/>
                    <a:pt x="15" y="390"/>
                  </a:cubicBezTo>
                  <a:cubicBezTo>
                    <a:pt x="14" y="392"/>
                    <a:pt x="14" y="392"/>
                    <a:pt x="14" y="392"/>
                  </a:cubicBezTo>
                  <a:cubicBezTo>
                    <a:pt x="0" y="431"/>
                    <a:pt x="0" y="431"/>
                    <a:pt x="0" y="431"/>
                  </a:cubicBezTo>
                  <a:cubicBezTo>
                    <a:pt x="1" y="431"/>
                    <a:pt x="1" y="431"/>
                    <a:pt x="2" y="431"/>
                  </a:cubicBezTo>
                  <a:cubicBezTo>
                    <a:pt x="15" y="395"/>
                    <a:pt x="15" y="395"/>
                    <a:pt x="15" y="395"/>
                  </a:cubicBezTo>
                  <a:cubicBezTo>
                    <a:pt x="16" y="392"/>
                    <a:pt x="16" y="392"/>
                    <a:pt x="16" y="392"/>
                  </a:cubicBezTo>
                  <a:cubicBezTo>
                    <a:pt x="18" y="386"/>
                    <a:pt x="18" y="386"/>
                    <a:pt x="18" y="386"/>
                  </a:cubicBezTo>
                  <a:cubicBezTo>
                    <a:pt x="19" y="384"/>
                    <a:pt x="19" y="384"/>
                    <a:pt x="19" y="384"/>
                  </a:cubicBezTo>
                  <a:cubicBezTo>
                    <a:pt x="24" y="368"/>
                    <a:pt x="24" y="368"/>
                    <a:pt x="24" y="368"/>
                  </a:cubicBezTo>
                  <a:cubicBezTo>
                    <a:pt x="25" y="367"/>
                    <a:pt x="25" y="367"/>
                    <a:pt x="25" y="367"/>
                  </a:cubicBezTo>
                  <a:cubicBezTo>
                    <a:pt x="26" y="361"/>
                    <a:pt x="26" y="361"/>
                    <a:pt x="26" y="361"/>
                  </a:cubicBezTo>
                  <a:cubicBezTo>
                    <a:pt x="25" y="360"/>
                    <a:pt x="25" y="360"/>
                    <a:pt x="25" y="360"/>
                  </a:cubicBezTo>
                  <a:moveTo>
                    <a:pt x="115" y="348"/>
                  </a:moveTo>
                  <a:cubicBezTo>
                    <a:pt x="108" y="354"/>
                    <a:pt x="108" y="354"/>
                    <a:pt x="108" y="354"/>
                  </a:cubicBezTo>
                  <a:cubicBezTo>
                    <a:pt x="106" y="355"/>
                    <a:pt x="106" y="355"/>
                    <a:pt x="106" y="355"/>
                  </a:cubicBezTo>
                  <a:cubicBezTo>
                    <a:pt x="96" y="363"/>
                    <a:pt x="96" y="363"/>
                    <a:pt x="96" y="363"/>
                  </a:cubicBezTo>
                  <a:cubicBezTo>
                    <a:pt x="94" y="364"/>
                    <a:pt x="94" y="364"/>
                    <a:pt x="94" y="364"/>
                  </a:cubicBezTo>
                  <a:cubicBezTo>
                    <a:pt x="60" y="392"/>
                    <a:pt x="60" y="392"/>
                    <a:pt x="60" y="392"/>
                  </a:cubicBezTo>
                  <a:cubicBezTo>
                    <a:pt x="60" y="394"/>
                    <a:pt x="60" y="394"/>
                    <a:pt x="60" y="394"/>
                  </a:cubicBezTo>
                  <a:cubicBezTo>
                    <a:pt x="96" y="366"/>
                    <a:pt x="96" y="366"/>
                    <a:pt x="96" y="366"/>
                  </a:cubicBezTo>
                  <a:cubicBezTo>
                    <a:pt x="97" y="365"/>
                    <a:pt x="97" y="365"/>
                    <a:pt x="97" y="365"/>
                  </a:cubicBezTo>
                  <a:cubicBezTo>
                    <a:pt x="108" y="356"/>
                    <a:pt x="108" y="356"/>
                    <a:pt x="108" y="356"/>
                  </a:cubicBezTo>
                  <a:cubicBezTo>
                    <a:pt x="109" y="355"/>
                    <a:pt x="109" y="355"/>
                    <a:pt x="109" y="355"/>
                  </a:cubicBezTo>
                  <a:cubicBezTo>
                    <a:pt x="116" y="350"/>
                    <a:pt x="116" y="350"/>
                    <a:pt x="116" y="350"/>
                  </a:cubicBezTo>
                  <a:cubicBezTo>
                    <a:pt x="115" y="348"/>
                    <a:pt x="115" y="348"/>
                    <a:pt x="115" y="348"/>
                  </a:cubicBezTo>
                  <a:moveTo>
                    <a:pt x="53" y="279"/>
                  </a:moveTo>
                  <a:cubicBezTo>
                    <a:pt x="52" y="283"/>
                    <a:pt x="52" y="283"/>
                    <a:pt x="52" y="283"/>
                  </a:cubicBezTo>
                  <a:cubicBezTo>
                    <a:pt x="51" y="284"/>
                    <a:pt x="51" y="284"/>
                    <a:pt x="51" y="284"/>
                  </a:cubicBezTo>
                  <a:cubicBezTo>
                    <a:pt x="46" y="298"/>
                    <a:pt x="46" y="298"/>
                    <a:pt x="46" y="298"/>
                  </a:cubicBezTo>
                  <a:cubicBezTo>
                    <a:pt x="46" y="300"/>
                    <a:pt x="46" y="300"/>
                    <a:pt x="46" y="300"/>
                  </a:cubicBezTo>
                  <a:cubicBezTo>
                    <a:pt x="45" y="302"/>
                    <a:pt x="45" y="302"/>
                    <a:pt x="45" y="302"/>
                  </a:cubicBezTo>
                  <a:cubicBezTo>
                    <a:pt x="42" y="311"/>
                    <a:pt x="42" y="311"/>
                    <a:pt x="42" y="311"/>
                  </a:cubicBezTo>
                  <a:cubicBezTo>
                    <a:pt x="41" y="313"/>
                    <a:pt x="41" y="313"/>
                    <a:pt x="41" y="313"/>
                  </a:cubicBezTo>
                  <a:cubicBezTo>
                    <a:pt x="37" y="325"/>
                    <a:pt x="37" y="325"/>
                    <a:pt x="37" y="325"/>
                  </a:cubicBezTo>
                  <a:cubicBezTo>
                    <a:pt x="37" y="326"/>
                    <a:pt x="37" y="326"/>
                    <a:pt x="37" y="326"/>
                  </a:cubicBezTo>
                  <a:cubicBezTo>
                    <a:pt x="26" y="357"/>
                    <a:pt x="26" y="357"/>
                    <a:pt x="26" y="357"/>
                  </a:cubicBezTo>
                  <a:cubicBezTo>
                    <a:pt x="27" y="359"/>
                    <a:pt x="27" y="359"/>
                    <a:pt x="27" y="359"/>
                  </a:cubicBezTo>
                  <a:cubicBezTo>
                    <a:pt x="38" y="328"/>
                    <a:pt x="38" y="328"/>
                    <a:pt x="38" y="328"/>
                  </a:cubicBezTo>
                  <a:cubicBezTo>
                    <a:pt x="39" y="326"/>
                    <a:pt x="39" y="326"/>
                    <a:pt x="39" y="326"/>
                  </a:cubicBezTo>
                  <a:cubicBezTo>
                    <a:pt x="43" y="315"/>
                    <a:pt x="43" y="315"/>
                    <a:pt x="43" y="315"/>
                  </a:cubicBezTo>
                  <a:cubicBezTo>
                    <a:pt x="43" y="313"/>
                    <a:pt x="43" y="313"/>
                    <a:pt x="43" y="313"/>
                  </a:cubicBezTo>
                  <a:cubicBezTo>
                    <a:pt x="47" y="303"/>
                    <a:pt x="47" y="303"/>
                    <a:pt x="47" y="303"/>
                  </a:cubicBezTo>
                  <a:cubicBezTo>
                    <a:pt x="47" y="301"/>
                    <a:pt x="47" y="301"/>
                    <a:pt x="47" y="301"/>
                  </a:cubicBezTo>
                  <a:cubicBezTo>
                    <a:pt x="48" y="300"/>
                    <a:pt x="48" y="300"/>
                    <a:pt x="48" y="300"/>
                  </a:cubicBezTo>
                  <a:cubicBezTo>
                    <a:pt x="48" y="298"/>
                    <a:pt x="48" y="298"/>
                    <a:pt x="48" y="298"/>
                  </a:cubicBezTo>
                  <a:cubicBezTo>
                    <a:pt x="53" y="285"/>
                    <a:pt x="53" y="285"/>
                    <a:pt x="53" y="285"/>
                  </a:cubicBezTo>
                  <a:cubicBezTo>
                    <a:pt x="53" y="284"/>
                    <a:pt x="53" y="284"/>
                    <a:pt x="53" y="284"/>
                  </a:cubicBezTo>
                  <a:cubicBezTo>
                    <a:pt x="53" y="279"/>
                    <a:pt x="53" y="279"/>
                    <a:pt x="53" y="279"/>
                  </a:cubicBezTo>
                  <a:moveTo>
                    <a:pt x="57" y="266"/>
                  </a:moveTo>
                  <a:cubicBezTo>
                    <a:pt x="55" y="274"/>
                    <a:pt x="55" y="274"/>
                    <a:pt x="55" y="274"/>
                  </a:cubicBezTo>
                  <a:cubicBezTo>
                    <a:pt x="55" y="279"/>
                    <a:pt x="55" y="279"/>
                    <a:pt x="55" y="279"/>
                  </a:cubicBezTo>
                  <a:cubicBezTo>
                    <a:pt x="59" y="268"/>
                    <a:pt x="59" y="268"/>
                    <a:pt x="59" y="268"/>
                  </a:cubicBezTo>
                  <a:cubicBezTo>
                    <a:pt x="57" y="266"/>
                    <a:pt x="57" y="266"/>
                    <a:pt x="57" y="266"/>
                  </a:cubicBezTo>
                  <a:moveTo>
                    <a:pt x="148" y="4"/>
                  </a:moveTo>
                  <a:cubicBezTo>
                    <a:pt x="91" y="169"/>
                    <a:pt x="91" y="169"/>
                    <a:pt x="91" y="169"/>
                  </a:cubicBezTo>
                  <a:cubicBezTo>
                    <a:pt x="91" y="171"/>
                    <a:pt x="91" y="171"/>
                    <a:pt x="91" y="171"/>
                  </a:cubicBezTo>
                  <a:cubicBezTo>
                    <a:pt x="76" y="213"/>
                    <a:pt x="76" y="213"/>
                    <a:pt x="76" y="213"/>
                  </a:cubicBezTo>
                  <a:cubicBezTo>
                    <a:pt x="75" y="216"/>
                    <a:pt x="75" y="216"/>
                    <a:pt x="75" y="216"/>
                  </a:cubicBezTo>
                  <a:cubicBezTo>
                    <a:pt x="68" y="235"/>
                    <a:pt x="68" y="235"/>
                    <a:pt x="68" y="235"/>
                  </a:cubicBezTo>
                  <a:cubicBezTo>
                    <a:pt x="68" y="236"/>
                    <a:pt x="68" y="236"/>
                    <a:pt x="68" y="236"/>
                  </a:cubicBezTo>
                  <a:cubicBezTo>
                    <a:pt x="67" y="239"/>
                    <a:pt x="67" y="239"/>
                    <a:pt x="67" y="239"/>
                  </a:cubicBezTo>
                  <a:cubicBezTo>
                    <a:pt x="66" y="240"/>
                    <a:pt x="66" y="240"/>
                    <a:pt x="66" y="240"/>
                  </a:cubicBezTo>
                  <a:cubicBezTo>
                    <a:pt x="62" y="253"/>
                    <a:pt x="62" y="253"/>
                    <a:pt x="62" y="253"/>
                  </a:cubicBezTo>
                  <a:cubicBezTo>
                    <a:pt x="62" y="254"/>
                    <a:pt x="62" y="254"/>
                    <a:pt x="62" y="254"/>
                  </a:cubicBezTo>
                  <a:cubicBezTo>
                    <a:pt x="60" y="258"/>
                    <a:pt x="60" y="258"/>
                    <a:pt x="60" y="258"/>
                  </a:cubicBezTo>
                  <a:cubicBezTo>
                    <a:pt x="60" y="260"/>
                    <a:pt x="60" y="260"/>
                    <a:pt x="60" y="260"/>
                  </a:cubicBezTo>
                  <a:cubicBezTo>
                    <a:pt x="58" y="264"/>
                    <a:pt x="58" y="264"/>
                    <a:pt x="58" y="264"/>
                  </a:cubicBezTo>
                  <a:cubicBezTo>
                    <a:pt x="59" y="266"/>
                    <a:pt x="59" y="266"/>
                    <a:pt x="59" y="266"/>
                  </a:cubicBezTo>
                  <a:cubicBezTo>
                    <a:pt x="61" y="260"/>
                    <a:pt x="61" y="260"/>
                    <a:pt x="61" y="260"/>
                  </a:cubicBezTo>
                  <a:cubicBezTo>
                    <a:pt x="62" y="259"/>
                    <a:pt x="62" y="259"/>
                    <a:pt x="62" y="259"/>
                  </a:cubicBezTo>
                  <a:cubicBezTo>
                    <a:pt x="64" y="254"/>
                    <a:pt x="64" y="254"/>
                    <a:pt x="64" y="254"/>
                  </a:cubicBezTo>
                  <a:cubicBezTo>
                    <a:pt x="64" y="252"/>
                    <a:pt x="64" y="252"/>
                    <a:pt x="64" y="252"/>
                  </a:cubicBezTo>
                  <a:cubicBezTo>
                    <a:pt x="68" y="241"/>
                    <a:pt x="68" y="241"/>
                    <a:pt x="68" y="241"/>
                  </a:cubicBezTo>
                  <a:cubicBezTo>
                    <a:pt x="69" y="239"/>
                    <a:pt x="69" y="239"/>
                    <a:pt x="69" y="239"/>
                  </a:cubicBezTo>
                  <a:cubicBezTo>
                    <a:pt x="70" y="236"/>
                    <a:pt x="70" y="236"/>
                    <a:pt x="70" y="236"/>
                  </a:cubicBezTo>
                  <a:cubicBezTo>
                    <a:pt x="70" y="234"/>
                    <a:pt x="70" y="234"/>
                    <a:pt x="70" y="234"/>
                  </a:cubicBezTo>
                  <a:cubicBezTo>
                    <a:pt x="76" y="218"/>
                    <a:pt x="76" y="218"/>
                    <a:pt x="76" y="218"/>
                  </a:cubicBezTo>
                  <a:cubicBezTo>
                    <a:pt x="77" y="216"/>
                    <a:pt x="77" y="216"/>
                    <a:pt x="77" y="216"/>
                  </a:cubicBezTo>
                  <a:cubicBezTo>
                    <a:pt x="93" y="171"/>
                    <a:pt x="93" y="171"/>
                    <a:pt x="93" y="171"/>
                  </a:cubicBezTo>
                  <a:cubicBezTo>
                    <a:pt x="93" y="169"/>
                    <a:pt x="93" y="169"/>
                    <a:pt x="93" y="169"/>
                  </a:cubicBezTo>
                  <a:cubicBezTo>
                    <a:pt x="150" y="5"/>
                    <a:pt x="150" y="5"/>
                    <a:pt x="150" y="5"/>
                  </a:cubicBezTo>
                  <a:cubicBezTo>
                    <a:pt x="149" y="5"/>
                    <a:pt x="149" y="5"/>
                    <a:pt x="148" y="4"/>
                  </a:cubicBezTo>
                  <a:moveTo>
                    <a:pt x="165" y="0"/>
                  </a:moveTo>
                  <a:cubicBezTo>
                    <a:pt x="165" y="0"/>
                    <a:pt x="164" y="1"/>
                    <a:pt x="164" y="1"/>
                  </a:cubicBezTo>
                  <a:cubicBezTo>
                    <a:pt x="259" y="80"/>
                    <a:pt x="259" y="80"/>
                    <a:pt x="259" y="80"/>
                  </a:cubicBezTo>
                  <a:cubicBezTo>
                    <a:pt x="261" y="81"/>
                    <a:pt x="261" y="81"/>
                    <a:pt x="261" y="81"/>
                  </a:cubicBezTo>
                  <a:cubicBezTo>
                    <a:pt x="283" y="99"/>
                    <a:pt x="283" y="99"/>
                    <a:pt x="283" y="99"/>
                  </a:cubicBezTo>
                  <a:cubicBezTo>
                    <a:pt x="287" y="102"/>
                    <a:pt x="287" y="102"/>
                    <a:pt x="287" y="102"/>
                  </a:cubicBezTo>
                  <a:cubicBezTo>
                    <a:pt x="300" y="113"/>
                    <a:pt x="300" y="113"/>
                    <a:pt x="300" y="113"/>
                  </a:cubicBezTo>
                  <a:cubicBezTo>
                    <a:pt x="304" y="117"/>
                    <a:pt x="304" y="117"/>
                    <a:pt x="304" y="117"/>
                  </a:cubicBezTo>
                  <a:cubicBezTo>
                    <a:pt x="343" y="148"/>
                    <a:pt x="343" y="148"/>
                    <a:pt x="343" y="148"/>
                  </a:cubicBezTo>
                  <a:cubicBezTo>
                    <a:pt x="344" y="149"/>
                    <a:pt x="344" y="149"/>
                    <a:pt x="344" y="149"/>
                  </a:cubicBezTo>
                  <a:cubicBezTo>
                    <a:pt x="354" y="158"/>
                    <a:pt x="354" y="158"/>
                    <a:pt x="354" y="158"/>
                  </a:cubicBezTo>
                  <a:cubicBezTo>
                    <a:pt x="340" y="169"/>
                    <a:pt x="340" y="169"/>
                    <a:pt x="340" y="169"/>
                  </a:cubicBezTo>
                  <a:cubicBezTo>
                    <a:pt x="338" y="170"/>
                    <a:pt x="338" y="170"/>
                    <a:pt x="338" y="170"/>
                  </a:cubicBezTo>
                  <a:cubicBezTo>
                    <a:pt x="337" y="171"/>
                    <a:pt x="337" y="171"/>
                    <a:pt x="337" y="171"/>
                  </a:cubicBezTo>
                  <a:cubicBezTo>
                    <a:pt x="336" y="172"/>
                    <a:pt x="336" y="172"/>
                    <a:pt x="336" y="172"/>
                  </a:cubicBezTo>
                  <a:cubicBezTo>
                    <a:pt x="331" y="176"/>
                    <a:pt x="331" y="176"/>
                    <a:pt x="331" y="176"/>
                  </a:cubicBezTo>
                  <a:cubicBezTo>
                    <a:pt x="330" y="177"/>
                    <a:pt x="330" y="177"/>
                    <a:pt x="330" y="177"/>
                  </a:cubicBezTo>
                  <a:cubicBezTo>
                    <a:pt x="302" y="199"/>
                    <a:pt x="302" y="199"/>
                    <a:pt x="302" y="199"/>
                  </a:cubicBezTo>
                  <a:cubicBezTo>
                    <a:pt x="301" y="200"/>
                    <a:pt x="301" y="200"/>
                    <a:pt x="301" y="200"/>
                  </a:cubicBezTo>
                  <a:cubicBezTo>
                    <a:pt x="275" y="221"/>
                    <a:pt x="275" y="221"/>
                    <a:pt x="275" y="221"/>
                  </a:cubicBezTo>
                  <a:cubicBezTo>
                    <a:pt x="272" y="223"/>
                    <a:pt x="272" y="223"/>
                    <a:pt x="272" y="223"/>
                  </a:cubicBezTo>
                  <a:cubicBezTo>
                    <a:pt x="272" y="223"/>
                    <a:pt x="272" y="223"/>
                    <a:pt x="272" y="223"/>
                  </a:cubicBezTo>
                  <a:cubicBezTo>
                    <a:pt x="269" y="226"/>
                    <a:pt x="269" y="226"/>
                    <a:pt x="269" y="226"/>
                  </a:cubicBezTo>
                  <a:cubicBezTo>
                    <a:pt x="235" y="253"/>
                    <a:pt x="235" y="253"/>
                    <a:pt x="235" y="253"/>
                  </a:cubicBezTo>
                  <a:cubicBezTo>
                    <a:pt x="232" y="255"/>
                    <a:pt x="232" y="255"/>
                    <a:pt x="232" y="255"/>
                  </a:cubicBezTo>
                  <a:cubicBezTo>
                    <a:pt x="221" y="263"/>
                    <a:pt x="221" y="263"/>
                    <a:pt x="221" y="263"/>
                  </a:cubicBezTo>
                  <a:cubicBezTo>
                    <a:pt x="220" y="264"/>
                    <a:pt x="220" y="264"/>
                    <a:pt x="220" y="264"/>
                  </a:cubicBezTo>
                  <a:cubicBezTo>
                    <a:pt x="218" y="266"/>
                    <a:pt x="218" y="266"/>
                    <a:pt x="218" y="266"/>
                  </a:cubicBezTo>
                  <a:cubicBezTo>
                    <a:pt x="216" y="268"/>
                    <a:pt x="216" y="268"/>
                    <a:pt x="216" y="268"/>
                  </a:cubicBezTo>
                  <a:cubicBezTo>
                    <a:pt x="213" y="270"/>
                    <a:pt x="213" y="270"/>
                    <a:pt x="213" y="270"/>
                  </a:cubicBezTo>
                  <a:cubicBezTo>
                    <a:pt x="213" y="270"/>
                    <a:pt x="213" y="270"/>
                    <a:pt x="213" y="270"/>
                  </a:cubicBezTo>
                  <a:cubicBezTo>
                    <a:pt x="202" y="278"/>
                    <a:pt x="202" y="278"/>
                    <a:pt x="202" y="278"/>
                  </a:cubicBezTo>
                  <a:cubicBezTo>
                    <a:pt x="200" y="280"/>
                    <a:pt x="200" y="280"/>
                    <a:pt x="200" y="280"/>
                  </a:cubicBezTo>
                  <a:cubicBezTo>
                    <a:pt x="194" y="285"/>
                    <a:pt x="194" y="285"/>
                    <a:pt x="194" y="285"/>
                  </a:cubicBezTo>
                  <a:cubicBezTo>
                    <a:pt x="192" y="287"/>
                    <a:pt x="192" y="287"/>
                    <a:pt x="192" y="287"/>
                  </a:cubicBezTo>
                  <a:cubicBezTo>
                    <a:pt x="188" y="290"/>
                    <a:pt x="188" y="290"/>
                    <a:pt x="188" y="290"/>
                  </a:cubicBezTo>
                  <a:cubicBezTo>
                    <a:pt x="186" y="291"/>
                    <a:pt x="186" y="291"/>
                    <a:pt x="186" y="291"/>
                  </a:cubicBezTo>
                  <a:cubicBezTo>
                    <a:pt x="185" y="292"/>
                    <a:pt x="185" y="292"/>
                    <a:pt x="185" y="292"/>
                  </a:cubicBezTo>
                  <a:cubicBezTo>
                    <a:pt x="182" y="294"/>
                    <a:pt x="182" y="294"/>
                    <a:pt x="182" y="294"/>
                  </a:cubicBezTo>
                  <a:cubicBezTo>
                    <a:pt x="180" y="296"/>
                    <a:pt x="180" y="296"/>
                    <a:pt x="180" y="296"/>
                  </a:cubicBezTo>
                  <a:cubicBezTo>
                    <a:pt x="124" y="341"/>
                    <a:pt x="124" y="341"/>
                    <a:pt x="124" y="341"/>
                  </a:cubicBezTo>
                  <a:cubicBezTo>
                    <a:pt x="123" y="341"/>
                    <a:pt x="123" y="341"/>
                    <a:pt x="123" y="341"/>
                  </a:cubicBezTo>
                  <a:cubicBezTo>
                    <a:pt x="121" y="344"/>
                    <a:pt x="121" y="344"/>
                    <a:pt x="121" y="344"/>
                  </a:cubicBezTo>
                  <a:cubicBezTo>
                    <a:pt x="116" y="347"/>
                    <a:pt x="116" y="347"/>
                    <a:pt x="116" y="347"/>
                  </a:cubicBezTo>
                  <a:cubicBezTo>
                    <a:pt x="117" y="348"/>
                    <a:pt x="117" y="348"/>
                    <a:pt x="117" y="348"/>
                  </a:cubicBezTo>
                  <a:cubicBezTo>
                    <a:pt x="123" y="344"/>
                    <a:pt x="123" y="344"/>
                    <a:pt x="123" y="344"/>
                  </a:cubicBezTo>
                  <a:cubicBezTo>
                    <a:pt x="124" y="343"/>
                    <a:pt x="124" y="343"/>
                    <a:pt x="124" y="343"/>
                  </a:cubicBezTo>
                  <a:cubicBezTo>
                    <a:pt x="127" y="341"/>
                    <a:pt x="127" y="341"/>
                    <a:pt x="127" y="341"/>
                  </a:cubicBezTo>
                  <a:cubicBezTo>
                    <a:pt x="183" y="296"/>
                    <a:pt x="183" y="296"/>
                    <a:pt x="183" y="296"/>
                  </a:cubicBezTo>
                  <a:cubicBezTo>
                    <a:pt x="185" y="295"/>
                    <a:pt x="185" y="295"/>
                    <a:pt x="185" y="295"/>
                  </a:cubicBezTo>
                  <a:cubicBezTo>
                    <a:pt x="187" y="293"/>
                    <a:pt x="187" y="293"/>
                    <a:pt x="187" y="293"/>
                  </a:cubicBezTo>
                  <a:cubicBezTo>
                    <a:pt x="189" y="292"/>
                    <a:pt x="189" y="292"/>
                    <a:pt x="189" y="292"/>
                  </a:cubicBezTo>
                  <a:cubicBezTo>
                    <a:pt x="191" y="290"/>
                    <a:pt x="191" y="290"/>
                    <a:pt x="191" y="290"/>
                  </a:cubicBezTo>
                  <a:cubicBezTo>
                    <a:pt x="194" y="287"/>
                    <a:pt x="194" y="287"/>
                    <a:pt x="194" y="287"/>
                  </a:cubicBezTo>
                  <a:cubicBezTo>
                    <a:pt x="196" y="286"/>
                    <a:pt x="196" y="286"/>
                    <a:pt x="196" y="286"/>
                  </a:cubicBezTo>
                  <a:cubicBezTo>
                    <a:pt x="203" y="280"/>
                    <a:pt x="203" y="280"/>
                    <a:pt x="203" y="280"/>
                  </a:cubicBezTo>
                  <a:cubicBezTo>
                    <a:pt x="205" y="279"/>
                    <a:pt x="205" y="279"/>
                    <a:pt x="205" y="279"/>
                  </a:cubicBezTo>
                  <a:cubicBezTo>
                    <a:pt x="212" y="273"/>
                    <a:pt x="212" y="273"/>
                    <a:pt x="212" y="273"/>
                  </a:cubicBezTo>
                  <a:cubicBezTo>
                    <a:pt x="215" y="271"/>
                    <a:pt x="215" y="271"/>
                    <a:pt x="215" y="271"/>
                  </a:cubicBezTo>
                  <a:cubicBezTo>
                    <a:pt x="215" y="270"/>
                    <a:pt x="215" y="270"/>
                    <a:pt x="215" y="270"/>
                  </a:cubicBezTo>
                  <a:cubicBezTo>
                    <a:pt x="217" y="269"/>
                    <a:pt x="217" y="269"/>
                    <a:pt x="217" y="269"/>
                  </a:cubicBezTo>
                  <a:cubicBezTo>
                    <a:pt x="218" y="268"/>
                    <a:pt x="218" y="268"/>
                    <a:pt x="218" y="268"/>
                  </a:cubicBezTo>
                  <a:cubicBezTo>
                    <a:pt x="220" y="267"/>
                    <a:pt x="220" y="267"/>
                    <a:pt x="220" y="267"/>
                  </a:cubicBezTo>
                  <a:cubicBezTo>
                    <a:pt x="222" y="265"/>
                    <a:pt x="222" y="265"/>
                    <a:pt x="222" y="265"/>
                  </a:cubicBezTo>
                  <a:cubicBezTo>
                    <a:pt x="223" y="264"/>
                    <a:pt x="223" y="264"/>
                    <a:pt x="223" y="264"/>
                  </a:cubicBezTo>
                  <a:cubicBezTo>
                    <a:pt x="230" y="259"/>
                    <a:pt x="230" y="259"/>
                    <a:pt x="230" y="259"/>
                  </a:cubicBezTo>
                  <a:cubicBezTo>
                    <a:pt x="233" y="256"/>
                    <a:pt x="233" y="256"/>
                    <a:pt x="233" y="256"/>
                  </a:cubicBezTo>
                  <a:cubicBezTo>
                    <a:pt x="272" y="225"/>
                    <a:pt x="272" y="225"/>
                    <a:pt x="272" y="225"/>
                  </a:cubicBezTo>
                  <a:cubicBezTo>
                    <a:pt x="275" y="223"/>
                    <a:pt x="275" y="223"/>
                    <a:pt x="275" y="223"/>
                  </a:cubicBezTo>
                  <a:cubicBezTo>
                    <a:pt x="275" y="223"/>
                    <a:pt x="275" y="223"/>
                    <a:pt x="275" y="223"/>
                  </a:cubicBezTo>
                  <a:cubicBezTo>
                    <a:pt x="278" y="221"/>
                    <a:pt x="278" y="221"/>
                    <a:pt x="278" y="221"/>
                  </a:cubicBezTo>
                  <a:cubicBezTo>
                    <a:pt x="301" y="202"/>
                    <a:pt x="301" y="202"/>
                    <a:pt x="301" y="202"/>
                  </a:cubicBezTo>
                  <a:cubicBezTo>
                    <a:pt x="303" y="201"/>
                    <a:pt x="303" y="201"/>
                    <a:pt x="303" y="201"/>
                  </a:cubicBezTo>
                  <a:cubicBezTo>
                    <a:pt x="331" y="178"/>
                    <a:pt x="331" y="178"/>
                    <a:pt x="331" y="178"/>
                  </a:cubicBezTo>
                  <a:cubicBezTo>
                    <a:pt x="332" y="177"/>
                    <a:pt x="332" y="177"/>
                    <a:pt x="332" y="177"/>
                  </a:cubicBezTo>
                  <a:cubicBezTo>
                    <a:pt x="337" y="174"/>
                    <a:pt x="337" y="174"/>
                    <a:pt x="337" y="174"/>
                  </a:cubicBezTo>
                  <a:cubicBezTo>
                    <a:pt x="338" y="173"/>
                    <a:pt x="338" y="173"/>
                    <a:pt x="338" y="173"/>
                  </a:cubicBezTo>
                  <a:cubicBezTo>
                    <a:pt x="340" y="171"/>
                    <a:pt x="340" y="171"/>
                    <a:pt x="340" y="171"/>
                  </a:cubicBezTo>
                  <a:cubicBezTo>
                    <a:pt x="355" y="159"/>
                    <a:pt x="355" y="159"/>
                    <a:pt x="355" y="159"/>
                  </a:cubicBezTo>
                  <a:cubicBezTo>
                    <a:pt x="357" y="158"/>
                    <a:pt x="357" y="158"/>
                    <a:pt x="357" y="158"/>
                  </a:cubicBezTo>
                  <a:cubicBezTo>
                    <a:pt x="355" y="156"/>
                    <a:pt x="355" y="156"/>
                    <a:pt x="355" y="156"/>
                  </a:cubicBezTo>
                  <a:cubicBezTo>
                    <a:pt x="345" y="147"/>
                    <a:pt x="345" y="147"/>
                    <a:pt x="345" y="147"/>
                  </a:cubicBezTo>
                  <a:cubicBezTo>
                    <a:pt x="343" y="146"/>
                    <a:pt x="343" y="146"/>
                    <a:pt x="343" y="146"/>
                  </a:cubicBezTo>
                  <a:cubicBezTo>
                    <a:pt x="301" y="112"/>
                    <a:pt x="301" y="112"/>
                    <a:pt x="301" y="112"/>
                  </a:cubicBezTo>
                  <a:cubicBezTo>
                    <a:pt x="297" y="108"/>
                    <a:pt x="297" y="108"/>
                    <a:pt x="297" y="108"/>
                  </a:cubicBezTo>
                  <a:cubicBezTo>
                    <a:pt x="284" y="98"/>
                    <a:pt x="284" y="98"/>
                    <a:pt x="284" y="98"/>
                  </a:cubicBezTo>
                  <a:cubicBezTo>
                    <a:pt x="280" y="94"/>
                    <a:pt x="280" y="94"/>
                    <a:pt x="280" y="94"/>
                  </a:cubicBezTo>
                  <a:cubicBezTo>
                    <a:pt x="261" y="79"/>
                    <a:pt x="261" y="79"/>
                    <a:pt x="261" y="79"/>
                  </a:cubicBezTo>
                  <a:cubicBezTo>
                    <a:pt x="260" y="78"/>
                    <a:pt x="260" y="78"/>
                    <a:pt x="260" y="78"/>
                  </a:cubicBezTo>
                  <a:cubicBezTo>
                    <a:pt x="165" y="0"/>
                    <a:pt x="165" y="0"/>
                    <a:pt x="16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4" name="Freeform 64"/>
            <p:cNvSpPr>
              <a:spLocks noEditPoints="1"/>
            </p:cNvSpPr>
            <p:nvPr/>
          </p:nvSpPr>
          <p:spPr bwMode="auto">
            <a:xfrm>
              <a:off x="8921213" y="3309734"/>
              <a:ext cx="529566" cy="1016520"/>
            </a:xfrm>
            <a:custGeom>
              <a:avLst/>
              <a:gdLst>
                <a:gd name="T0" fmla="*/ 19 w 296"/>
                <a:gd name="T1" fmla="*/ 432 h 625"/>
                <a:gd name="T2" fmla="*/ 24 w 296"/>
                <a:gd name="T3" fmla="*/ 435 h 625"/>
                <a:gd name="T4" fmla="*/ 17 w 296"/>
                <a:gd name="T5" fmla="*/ 356 h 625"/>
                <a:gd name="T6" fmla="*/ 0 w 296"/>
                <a:gd name="T7" fmla="*/ 5 h 625"/>
                <a:gd name="T8" fmla="*/ 2 w 296"/>
                <a:gd name="T9" fmla="*/ 57 h 625"/>
                <a:gd name="T10" fmla="*/ 5 w 296"/>
                <a:gd name="T11" fmla="*/ 102 h 625"/>
                <a:gd name="T12" fmla="*/ 5 w 296"/>
                <a:gd name="T13" fmla="*/ 131 h 625"/>
                <a:gd name="T14" fmla="*/ 10 w 296"/>
                <a:gd name="T15" fmla="*/ 209 h 625"/>
                <a:gd name="T16" fmla="*/ 12 w 296"/>
                <a:gd name="T17" fmla="*/ 252 h 625"/>
                <a:gd name="T18" fmla="*/ 14 w 296"/>
                <a:gd name="T19" fmla="*/ 335 h 625"/>
                <a:gd name="T20" fmla="*/ 17 w 296"/>
                <a:gd name="T21" fmla="*/ 349 h 625"/>
                <a:gd name="T22" fmla="*/ 19 w 296"/>
                <a:gd name="T23" fmla="*/ 340 h 625"/>
                <a:gd name="T24" fmla="*/ 19 w 296"/>
                <a:gd name="T25" fmla="*/ 330 h 625"/>
                <a:gd name="T26" fmla="*/ 14 w 296"/>
                <a:gd name="T27" fmla="*/ 245 h 625"/>
                <a:gd name="T28" fmla="*/ 12 w 296"/>
                <a:gd name="T29" fmla="*/ 176 h 625"/>
                <a:gd name="T30" fmla="*/ 10 w 296"/>
                <a:gd name="T31" fmla="*/ 129 h 625"/>
                <a:gd name="T32" fmla="*/ 7 w 296"/>
                <a:gd name="T33" fmla="*/ 72 h 625"/>
                <a:gd name="T34" fmla="*/ 7 w 296"/>
                <a:gd name="T35" fmla="*/ 46 h 625"/>
                <a:gd name="T36" fmla="*/ 17 w 296"/>
                <a:gd name="T37" fmla="*/ 31 h 625"/>
                <a:gd name="T38" fmla="*/ 64 w 296"/>
                <a:gd name="T39" fmla="*/ 98 h 625"/>
                <a:gd name="T40" fmla="*/ 73 w 296"/>
                <a:gd name="T41" fmla="*/ 114 h 625"/>
                <a:gd name="T42" fmla="*/ 81 w 296"/>
                <a:gd name="T43" fmla="*/ 124 h 625"/>
                <a:gd name="T44" fmla="*/ 126 w 296"/>
                <a:gd name="T45" fmla="*/ 188 h 625"/>
                <a:gd name="T46" fmla="*/ 142 w 296"/>
                <a:gd name="T47" fmla="*/ 214 h 625"/>
                <a:gd name="T48" fmla="*/ 152 w 296"/>
                <a:gd name="T49" fmla="*/ 226 h 625"/>
                <a:gd name="T50" fmla="*/ 199 w 296"/>
                <a:gd name="T51" fmla="*/ 292 h 625"/>
                <a:gd name="T52" fmla="*/ 253 w 296"/>
                <a:gd name="T53" fmla="*/ 371 h 625"/>
                <a:gd name="T54" fmla="*/ 291 w 296"/>
                <a:gd name="T55" fmla="*/ 425 h 625"/>
                <a:gd name="T56" fmla="*/ 242 w 296"/>
                <a:gd name="T57" fmla="*/ 461 h 625"/>
                <a:gd name="T58" fmla="*/ 197 w 296"/>
                <a:gd name="T59" fmla="*/ 494 h 625"/>
                <a:gd name="T60" fmla="*/ 28 w 296"/>
                <a:gd name="T61" fmla="*/ 511 h 625"/>
                <a:gd name="T62" fmla="*/ 28 w 296"/>
                <a:gd name="T63" fmla="*/ 625 h 625"/>
                <a:gd name="T64" fmla="*/ 201 w 296"/>
                <a:gd name="T65" fmla="*/ 497 h 625"/>
                <a:gd name="T66" fmla="*/ 244 w 296"/>
                <a:gd name="T67" fmla="*/ 466 h 625"/>
                <a:gd name="T68" fmla="*/ 263 w 296"/>
                <a:gd name="T69" fmla="*/ 451 h 625"/>
                <a:gd name="T70" fmla="*/ 294 w 296"/>
                <a:gd name="T71" fmla="*/ 423 h 625"/>
                <a:gd name="T72" fmla="*/ 256 w 296"/>
                <a:gd name="T73" fmla="*/ 368 h 625"/>
                <a:gd name="T74" fmla="*/ 213 w 296"/>
                <a:gd name="T75" fmla="*/ 304 h 625"/>
                <a:gd name="T76" fmla="*/ 159 w 296"/>
                <a:gd name="T77" fmla="*/ 228 h 625"/>
                <a:gd name="T78" fmla="*/ 152 w 296"/>
                <a:gd name="T79" fmla="*/ 219 h 625"/>
                <a:gd name="T80" fmla="*/ 130 w 296"/>
                <a:gd name="T81" fmla="*/ 186 h 625"/>
                <a:gd name="T82" fmla="*/ 114 w 296"/>
                <a:gd name="T83" fmla="*/ 164 h 625"/>
                <a:gd name="T84" fmla="*/ 78 w 296"/>
                <a:gd name="T85" fmla="*/ 112 h 625"/>
                <a:gd name="T86" fmla="*/ 69 w 296"/>
                <a:gd name="T87" fmla="*/ 98 h 625"/>
                <a:gd name="T88" fmla="*/ 47 w 296"/>
                <a:gd name="T89" fmla="*/ 72 h 625"/>
                <a:gd name="T90" fmla="*/ 10 w 296"/>
                <a:gd name="T91" fmla="*/ 12 h 625"/>
                <a:gd name="T92" fmla="*/ 0 w 296"/>
                <a:gd name="T93" fmla="*/ 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6" h="625">
                  <a:moveTo>
                    <a:pt x="17" y="356"/>
                  </a:moveTo>
                  <a:lnTo>
                    <a:pt x="19" y="430"/>
                  </a:lnTo>
                  <a:lnTo>
                    <a:pt x="19" y="432"/>
                  </a:lnTo>
                  <a:lnTo>
                    <a:pt x="24" y="506"/>
                  </a:lnTo>
                  <a:lnTo>
                    <a:pt x="26" y="506"/>
                  </a:lnTo>
                  <a:lnTo>
                    <a:pt x="24" y="435"/>
                  </a:lnTo>
                  <a:lnTo>
                    <a:pt x="24" y="430"/>
                  </a:lnTo>
                  <a:lnTo>
                    <a:pt x="21" y="364"/>
                  </a:lnTo>
                  <a:lnTo>
                    <a:pt x="17" y="356"/>
                  </a:lnTo>
                  <a:close/>
                  <a:moveTo>
                    <a:pt x="0" y="0"/>
                  </a:moveTo>
                  <a:lnTo>
                    <a:pt x="0" y="3"/>
                  </a:lnTo>
                  <a:lnTo>
                    <a:pt x="0" y="5"/>
                  </a:lnTo>
                  <a:lnTo>
                    <a:pt x="0" y="8"/>
                  </a:lnTo>
                  <a:lnTo>
                    <a:pt x="0" y="15"/>
                  </a:lnTo>
                  <a:lnTo>
                    <a:pt x="2" y="57"/>
                  </a:lnTo>
                  <a:lnTo>
                    <a:pt x="2" y="69"/>
                  </a:lnTo>
                  <a:lnTo>
                    <a:pt x="2" y="72"/>
                  </a:lnTo>
                  <a:lnTo>
                    <a:pt x="5" y="102"/>
                  </a:lnTo>
                  <a:lnTo>
                    <a:pt x="5" y="107"/>
                  </a:lnTo>
                  <a:lnTo>
                    <a:pt x="5" y="124"/>
                  </a:lnTo>
                  <a:lnTo>
                    <a:pt x="5" y="131"/>
                  </a:lnTo>
                  <a:lnTo>
                    <a:pt x="7" y="164"/>
                  </a:lnTo>
                  <a:lnTo>
                    <a:pt x="7" y="171"/>
                  </a:lnTo>
                  <a:lnTo>
                    <a:pt x="10" y="209"/>
                  </a:lnTo>
                  <a:lnTo>
                    <a:pt x="10" y="214"/>
                  </a:lnTo>
                  <a:lnTo>
                    <a:pt x="12" y="247"/>
                  </a:lnTo>
                  <a:lnTo>
                    <a:pt x="12" y="252"/>
                  </a:lnTo>
                  <a:lnTo>
                    <a:pt x="14" y="328"/>
                  </a:lnTo>
                  <a:lnTo>
                    <a:pt x="14" y="333"/>
                  </a:lnTo>
                  <a:lnTo>
                    <a:pt x="14" y="335"/>
                  </a:lnTo>
                  <a:lnTo>
                    <a:pt x="14" y="338"/>
                  </a:lnTo>
                  <a:lnTo>
                    <a:pt x="17" y="342"/>
                  </a:lnTo>
                  <a:lnTo>
                    <a:pt x="17" y="349"/>
                  </a:lnTo>
                  <a:lnTo>
                    <a:pt x="21" y="356"/>
                  </a:lnTo>
                  <a:lnTo>
                    <a:pt x="19" y="345"/>
                  </a:lnTo>
                  <a:lnTo>
                    <a:pt x="19" y="340"/>
                  </a:lnTo>
                  <a:lnTo>
                    <a:pt x="19" y="338"/>
                  </a:lnTo>
                  <a:lnTo>
                    <a:pt x="19" y="333"/>
                  </a:lnTo>
                  <a:lnTo>
                    <a:pt x="19" y="330"/>
                  </a:lnTo>
                  <a:lnTo>
                    <a:pt x="19" y="326"/>
                  </a:lnTo>
                  <a:lnTo>
                    <a:pt x="17" y="250"/>
                  </a:lnTo>
                  <a:lnTo>
                    <a:pt x="14" y="245"/>
                  </a:lnTo>
                  <a:lnTo>
                    <a:pt x="14" y="219"/>
                  </a:lnTo>
                  <a:lnTo>
                    <a:pt x="14" y="212"/>
                  </a:lnTo>
                  <a:lnTo>
                    <a:pt x="12" y="176"/>
                  </a:lnTo>
                  <a:lnTo>
                    <a:pt x="12" y="169"/>
                  </a:lnTo>
                  <a:lnTo>
                    <a:pt x="10" y="133"/>
                  </a:lnTo>
                  <a:lnTo>
                    <a:pt x="10" y="129"/>
                  </a:lnTo>
                  <a:lnTo>
                    <a:pt x="10" y="105"/>
                  </a:lnTo>
                  <a:lnTo>
                    <a:pt x="10" y="102"/>
                  </a:lnTo>
                  <a:lnTo>
                    <a:pt x="7" y="72"/>
                  </a:lnTo>
                  <a:lnTo>
                    <a:pt x="7" y="67"/>
                  </a:lnTo>
                  <a:lnTo>
                    <a:pt x="7" y="57"/>
                  </a:lnTo>
                  <a:lnTo>
                    <a:pt x="7" y="46"/>
                  </a:lnTo>
                  <a:lnTo>
                    <a:pt x="5" y="15"/>
                  </a:lnTo>
                  <a:lnTo>
                    <a:pt x="12" y="27"/>
                  </a:lnTo>
                  <a:lnTo>
                    <a:pt x="17" y="31"/>
                  </a:lnTo>
                  <a:lnTo>
                    <a:pt x="43" y="69"/>
                  </a:lnTo>
                  <a:lnTo>
                    <a:pt x="45" y="74"/>
                  </a:lnTo>
                  <a:lnTo>
                    <a:pt x="64" y="98"/>
                  </a:lnTo>
                  <a:lnTo>
                    <a:pt x="66" y="102"/>
                  </a:lnTo>
                  <a:lnTo>
                    <a:pt x="66" y="102"/>
                  </a:lnTo>
                  <a:lnTo>
                    <a:pt x="73" y="114"/>
                  </a:lnTo>
                  <a:lnTo>
                    <a:pt x="78" y="119"/>
                  </a:lnTo>
                  <a:lnTo>
                    <a:pt x="78" y="121"/>
                  </a:lnTo>
                  <a:lnTo>
                    <a:pt x="81" y="124"/>
                  </a:lnTo>
                  <a:lnTo>
                    <a:pt x="111" y="169"/>
                  </a:lnTo>
                  <a:lnTo>
                    <a:pt x="116" y="174"/>
                  </a:lnTo>
                  <a:lnTo>
                    <a:pt x="126" y="188"/>
                  </a:lnTo>
                  <a:lnTo>
                    <a:pt x="130" y="195"/>
                  </a:lnTo>
                  <a:lnTo>
                    <a:pt x="140" y="209"/>
                  </a:lnTo>
                  <a:lnTo>
                    <a:pt x="142" y="214"/>
                  </a:lnTo>
                  <a:lnTo>
                    <a:pt x="149" y="221"/>
                  </a:lnTo>
                  <a:lnTo>
                    <a:pt x="152" y="226"/>
                  </a:lnTo>
                  <a:lnTo>
                    <a:pt x="152" y="226"/>
                  </a:lnTo>
                  <a:lnTo>
                    <a:pt x="154" y="231"/>
                  </a:lnTo>
                  <a:lnTo>
                    <a:pt x="199" y="292"/>
                  </a:lnTo>
                  <a:lnTo>
                    <a:pt x="199" y="292"/>
                  </a:lnTo>
                  <a:lnTo>
                    <a:pt x="208" y="309"/>
                  </a:lnTo>
                  <a:lnTo>
                    <a:pt x="251" y="368"/>
                  </a:lnTo>
                  <a:lnTo>
                    <a:pt x="253" y="371"/>
                  </a:lnTo>
                  <a:lnTo>
                    <a:pt x="260" y="383"/>
                  </a:lnTo>
                  <a:lnTo>
                    <a:pt x="265" y="387"/>
                  </a:lnTo>
                  <a:lnTo>
                    <a:pt x="291" y="425"/>
                  </a:lnTo>
                  <a:lnTo>
                    <a:pt x="260" y="447"/>
                  </a:lnTo>
                  <a:lnTo>
                    <a:pt x="258" y="449"/>
                  </a:lnTo>
                  <a:lnTo>
                    <a:pt x="242" y="461"/>
                  </a:lnTo>
                  <a:lnTo>
                    <a:pt x="237" y="463"/>
                  </a:lnTo>
                  <a:lnTo>
                    <a:pt x="232" y="468"/>
                  </a:lnTo>
                  <a:lnTo>
                    <a:pt x="197" y="494"/>
                  </a:lnTo>
                  <a:lnTo>
                    <a:pt x="194" y="497"/>
                  </a:lnTo>
                  <a:lnTo>
                    <a:pt x="33" y="615"/>
                  </a:lnTo>
                  <a:lnTo>
                    <a:pt x="28" y="511"/>
                  </a:lnTo>
                  <a:lnTo>
                    <a:pt x="24" y="511"/>
                  </a:lnTo>
                  <a:lnTo>
                    <a:pt x="28" y="615"/>
                  </a:lnTo>
                  <a:lnTo>
                    <a:pt x="28" y="625"/>
                  </a:lnTo>
                  <a:lnTo>
                    <a:pt x="36" y="620"/>
                  </a:lnTo>
                  <a:lnTo>
                    <a:pt x="197" y="499"/>
                  </a:lnTo>
                  <a:lnTo>
                    <a:pt x="201" y="497"/>
                  </a:lnTo>
                  <a:lnTo>
                    <a:pt x="230" y="475"/>
                  </a:lnTo>
                  <a:lnTo>
                    <a:pt x="234" y="470"/>
                  </a:lnTo>
                  <a:lnTo>
                    <a:pt x="244" y="466"/>
                  </a:lnTo>
                  <a:lnTo>
                    <a:pt x="249" y="461"/>
                  </a:lnTo>
                  <a:lnTo>
                    <a:pt x="258" y="454"/>
                  </a:lnTo>
                  <a:lnTo>
                    <a:pt x="263" y="451"/>
                  </a:lnTo>
                  <a:lnTo>
                    <a:pt x="294" y="428"/>
                  </a:lnTo>
                  <a:lnTo>
                    <a:pt x="296" y="425"/>
                  </a:lnTo>
                  <a:lnTo>
                    <a:pt x="294" y="423"/>
                  </a:lnTo>
                  <a:lnTo>
                    <a:pt x="265" y="383"/>
                  </a:lnTo>
                  <a:lnTo>
                    <a:pt x="263" y="378"/>
                  </a:lnTo>
                  <a:lnTo>
                    <a:pt x="256" y="368"/>
                  </a:lnTo>
                  <a:lnTo>
                    <a:pt x="253" y="364"/>
                  </a:lnTo>
                  <a:lnTo>
                    <a:pt x="223" y="321"/>
                  </a:lnTo>
                  <a:lnTo>
                    <a:pt x="213" y="304"/>
                  </a:lnTo>
                  <a:lnTo>
                    <a:pt x="201" y="290"/>
                  </a:lnTo>
                  <a:lnTo>
                    <a:pt x="192" y="276"/>
                  </a:lnTo>
                  <a:lnTo>
                    <a:pt x="159" y="228"/>
                  </a:lnTo>
                  <a:lnTo>
                    <a:pt x="156" y="224"/>
                  </a:lnTo>
                  <a:lnTo>
                    <a:pt x="154" y="221"/>
                  </a:lnTo>
                  <a:lnTo>
                    <a:pt x="152" y="219"/>
                  </a:lnTo>
                  <a:lnTo>
                    <a:pt x="147" y="212"/>
                  </a:lnTo>
                  <a:lnTo>
                    <a:pt x="144" y="209"/>
                  </a:lnTo>
                  <a:lnTo>
                    <a:pt x="130" y="186"/>
                  </a:lnTo>
                  <a:lnTo>
                    <a:pt x="123" y="178"/>
                  </a:lnTo>
                  <a:lnTo>
                    <a:pt x="116" y="169"/>
                  </a:lnTo>
                  <a:lnTo>
                    <a:pt x="114" y="164"/>
                  </a:lnTo>
                  <a:lnTo>
                    <a:pt x="85" y="124"/>
                  </a:lnTo>
                  <a:lnTo>
                    <a:pt x="83" y="119"/>
                  </a:lnTo>
                  <a:lnTo>
                    <a:pt x="78" y="112"/>
                  </a:lnTo>
                  <a:lnTo>
                    <a:pt x="73" y="105"/>
                  </a:lnTo>
                  <a:lnTo>
                    <a:pt x="71" y="102"/>
                  </a:lnTo>
                  <a:lnTo>
                    <a:pt x="69" y="98"/>
                  </a:lnTo>
                  <a:lnTo>
                    <a:pt x="66" y="95"/>
                  </a:lnTo>
                  <a:lnTo>
                    <a:pt x="52" y="74"/>
                  </a:lnTo>
                  <a:lnTo>
                    <a:pt x="47" y="72"/>
                  </a:lnTo>
                  <a:lnTo>
                    <a:pt x="17" y="27"/>
                  </a:lnTo>
                  <a:lnTo>
                    <a:pt x="14" y="22"/>
                  </a:lnTo>
                  <a:lnTo>
                    <a:pt x="10" y="12"/>
                  </a:lnTo>
                  <a:lnTo>
                    <a:pt x="7" y="10"/>
                  </a:lnTo>
                  <a:lnTo>
                    <a:pt x="2" y="5"/>
                  </a:lnTo>
                  <a:lnTo>
                    <a:pt x="0" y="3"/>
                  </a:lnTo>
                  <a:lnTo>
                    <a:pt x="0"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5" name="Freeform 65"/>
            <p:cNvSpPr>
              <a:spLocks noEditPoints="1"/>
            </p:cNvSpPr>
            <p:nvPr/>
          </p:nvSpPr>
          <p:spPr bwMode="auto">
            <a:xfrm>
              <a:off x="8921213" y="3309734"/>
              <a:ext cx="529566" cy="1016520"/>
            </a:xfrm>
            <a:custGeom>
              <a:avLst/>
              <a:gdLst>
                <a:gd name="T0" fmla="*/ 19 w 296"/>
                <a:gd name="T1" fmla="*/ 432 h 625"/>
                <a:gd name="T2" fmla="*/ 24 w 296"/>
                <a:gd name="T3" fmla="*/ 435 h 625"/>
                <a:gd name="T4" fmla="*/ 17 w 296"/>
                <a:gd name="T5" fmla="*/ 356 h 625"/>
                <a:gd name="T6" fmla="*/ 0 w 296"/>
                <a:gd name="T7" fmla="*/ 5 h 625"/>
                <a:gd name="T8" fmla="*/ 2 w 296"/>
                <a:gd name="T9" fmla="*/ 57 h 625"/>
                <a:gd name="T10" fmla="*/ 5 w 296"/>
                <a:gd name="T11" fmla="*/ 102 h 625"/>
                <a:gd name="T12" fmla="*/ 5 w 296"/>
                <a:gd name="T13" fmla="*/ 131 h 625"/>
                <a:gd name="T14" fmla="*/ 10 w 296"/>
                <a:gd name="T15" fmla="*/ 209 h 625"/>
                <a:gd name="T16" fmla="*/ 12 w 296"/>
                <a:gd name="T17" fmla="*/ 252 h 625"/>
                <a:gd name="T18" fmla="*/ 14 w 296"/>
                <a:gd name="T19" fmla="*/ 335 h 625"/>
                <a:gd name="T20" fmla="*/ 17 w 296"/>
                <a:gd name="T21" fmla="*/ 349 h 625"/>
                <a:gd name="T22" fmla="*/ 19 w 296"/>
                <a:gd name="T23" fmla="*/ 340 h 625"/>
                <a:gd name="T24" fmla="*/ 19 w 296"/>
                <a:gd name="T25" fmla="*/ 330 h 625"/>
                <a:gd name="T26" fmla="*/ 14 w 296"/>
                <a:gd name="T27" fmla="*/ 245 h 625"/>
                <a:gd name="T28" fmla="*/ 12 w 296"/>
                <a:gd name="T29" fmla="*/ 176 h 625"/>
                <a:gd name="T30" fmla="*/ 10 w 296"/>
                <a:gd name="T31" fmla="*/ 129 h 625"/>
                <a:gd name="T32" fmla="*/ 7 w 296"/>
                <a:gd name="T33" fmla="*/ 72 h 625"/>
                <a:gd name="T34" fmla="*/ 7 w 296"/>
                <a:gd name="T35" fmla="*/ 46 h 625"/>
                <a:gd name="T36" fmla="*/ 17 w 296"/>
                <a:gd name="T37" fmla="*/ 31 h 625"/>
                <a:gd name="T38" fmla="*/ 64 w 296"/>
                <a:gd name="T39" fmla="*/ 98 h 625"/>
                <a:gd name="T40" fmla="*/ 73 w 296"/>
                <a:gd name="T41" fmla="*/ 114 h 625"/>
                <a:gd name="T42" fmla="*/ 81 w 296"/>
                <a:gd name="T43" fmla="*/ 124 h 625"/>
                <a:gd name="T44" fmla="*/ 126 w 296"/>
                <a:gd name="T45" fmla="*/ 188 h 625"/>
                <a:gd name="T46" fmla="*/ 142 w 296"/>
                <a:gd name="T47" fmla="*/ 214 h 625"/>
                <a:gd name="T48" fmla="*/ 152 w 296"/>
                <a:gd name="T49" fmla="*/ 226 h 625"/>
                <a:gd name="T50" fmla="*/ 199 w 296"/>
                <a:gd name="T51" fmla="*/ 292 h 625"/>
                <a:gd name="T52" fmla="*/ 253 w 296"/>
                <a:gd name="T53" fmla="*/ 371 h 625"/>
                <a:gd name="T54" fmla="*/ 291 w 296"/>
                <a:gd name="T55" fmla="*/ 425 h 625"/>
                <a:gd name="T56" fmla="*/ 242 w 296"/>
                <a:gd name="T57" fmla="*/ 461 h 625"/>
                <a:gd name="T58" fmla="*/ 197 w 296"/>
                <a:gd name="T59" fmla="*/ 494 h 625"/>
                <a:gd name="T60" fmla="*/ 28 w 296"/>
                <a:gd name="T61" fmla="*/ 511 h 625"/>
                <a:gd name="T62" fmla="*/ 28 w 296"/>
                <a:gd name="T63" fmla="*/ 625 h 625"/>
                <a:gd name="T64" fmla="*/ 201 w 296"/>
                <a:gd name="T65" fmla="*/ 497 h 625"/>
                <a:gd name="T66" fmla="*/ 244 w 296"/>
                <a:gd name="T67" fmla="*/ 466 h 625"/>
                <a:gd name="T68" fmla="*/ 263 w 296"/>
                <a:gd name="T69" fmla="*/ 451 h 625"/>
                <a:gd name="T70" fmla="*/ 294 w 296"/>
                <a:gd name="T71" fmla="*/ 423 h 625"/>
                <a:gd name="T72" fmla="*/ 256 w 296"/>
                <a:gd name="T73" fmla="*/ 368 h 625"/>
                <a:gd name="T74" fmla="*/ 213 w 296"/>
                <a:gd name="T75" fmla="*/ 304 h 625"/>
                <a:gd name="T76" fmla="*/ 159 w 296"/>
                <a:gd name="T77" fmla="*/ 228 h 625"/>
                <a:gd name="T78" fmla="*/ 152 w 296"/>
                <a:gd name="T79" fmla="*/ 219 h 625"/>
                <a:gd name="T80" fmla="*/ 130 w 296"/>
                <a:gd name="T81" fmla="*/ 186 h 625"/>
                <a:gd name="T82" fmla="*/ 114 w 296"/>
                <a:gd name="T83" fmla="*/ 164 h 625"/>
                <a:gd name="T84" fmla="*/ 78 w 296"/>
                <a:gd name="T85" fmla="*/ 112 h 625"/>
                <a:gd name="T86" fmla="*/ 69 w 296"/>
                <a:gd name="T87" fmla="*/ 98 h 625"/>
                <a:gd name="T88" fmla="*/ 47 w 296"/>
                <a:gd name="T89" fmla="*/ 72 h 625"/>
                <a:gd name="T90" fmla="*/ 10 w 296"/>
                <a:gd name="T91" fmla="*/ 12 h 625"/>
                <a:gd name="T92" fmla="*/ 0 w 296"/>
                <a:gd name="T93" fmla="*/ 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6" h="625">
                  <a:moveTo>
                    <a:pt x="17" y="356"/>
                  </a:moveTo>
                  <a:lnTo>
                    <a:pt x="19" y="430"/>
                  </a:lnTo>
                  <a:lnTo>
                    <a:pt x="19" y="432"/>
                  </a:lnTo>
                  <a:lnTo>
                    <a:pt x="24" y="506"/>
                  </a:lnTo>
                  <a:lnTo>
                    <a:pt x="26" y="506"/>
                  </a:lnTo>
                  <a:lnTo>
                    <a:pt x="24" y="435"/>
                  </a:lnTo>
                  <a:lnTo>
                    <a:pt x="24" y="430"/>
                  </a:lnTo>
                  <a:lnTo>
                    <a:pt x="21" y="364"/>
                  </a:lnTo>
                  <a:lnTo>
                    <a:pt x="17" y="356"/>
                  </a:lnTo>
                  <a:moveTo>
                    <a:pt x="0" y="0"/>
                  </a:moveTo>
                  <a:lnTo>
                    <a:pt x="0" y="3"/>
                  </a:lnTo>
                  <a:lnTo>
                    <a:pt x="0" y="5"/>
                  </a:lnTo>
                  <a:lnTo>
                    <a:pt x="0" y="8"/>
                  </a:lnTo>
                  <a:lnTo>
                    <a:pt x="0" y="15"/>
                  </a:lnTo>
                  <a:lnTo>
                    <a:pt x="2" y="57"/>
                  </a:lnTo>
                  <a:lnTo>
                    <a:pt x="2" y="69"/>
                  </a:lnTo>
                  <a:lnTo>
                    <a:pt x="2" y="72"/>
                  </a:lnTo>
                  <a:lnTo>
                    <a:pt x="5" y="102"/>
                  </a:lnTo>
                  <a:lnTo>
                    <a:pt x="5" y="107"/>
                  </a:lnTo>
                  <a:lnTo>
                    <a:pt x="5" y="124"/>
                  </a:lnTo>
                  <a:lnTo>
                    <a:pt x="5" y="131"/>
                  </a:lnTo>
                  <a:lnTo>
                    <a:pt x="7" y="164"/>
                  </a:lnTo>
                  <a:lnTo>
                    <a:pt x="7" y="171"/>
                  </a:lnTo>
                  <a:lnTo>
                    <a:pt x="10" y="209"/>
                  </a:lnTo>
                  <a:lnTo>
                    <a:pt x="10" y="214"/>
                  </a:lnTo>
                  <a:lnTo>
                    <a:pt x="12" y="247"/>
                  </a:lnTo>
                  <a:lnTo>
                    <a:pt x="12" y="252"/>
                  </a:lnTo>
                  <a:lnTo>
                    <a:pt x="14" y="328"/>
                  </a:lnTo>
                  <a:lnTo>
                    <a:pt x="14" y="333"/>
                  </a:lnTo>
                  <a:lnTo>
                    <a:pt x="14" y="335"/>
                  </a:lnTo>
                  <a:lnTo>
                    <a:pt x="14" y="338"/>
                  </a:lnTo>
                  <a:lnTo>
                    <a:pt x="17" y="342"/>
                  </a:lnTo>
                  <a:lnTo>
                    <a:pt x="17" y="349"/>
                  </a:lnTo>
                  <a:lnTo>
                    <a:pt x="21" y="356"/>
                  </a:lnTo>
                  <a:lnTo>
                    <a:pt x="19" y="345"/>
                  </a:lnTo>
                  <a:lnTo>
                    <a:pt x="19" y="340"/>
                  </a:lnTo>
                  <a:lnTo>
                    <a:pt x="19" y="338"/>
                  </a:lnTo>
                  <a:lnTo>
                    <a:pt x="19" y="333"/>
                  </a:lnTo>
                  <a:lnTo>
                    <a:pt x="19" y="330"/>
                  </a:lnTo>
                  <a:lnTo>
                    <a:pt x="19" y="326"/>
                  </a:lnTo>
                  <a:lnTo>
                    <a:pt x="17" y="250"/>
                  </a:lnTo>
                  <a:lnTo>
                    <a:pt x="14" y="245"/>
                  </a:lnTo>
                  <a:lnTo>
                    <a:pt x="14" y="219"/>
                  </a:lnTo>
                  <a:lnTo>
                    <a:pt x="14" y="212"/>
                  </a:lnTo>
                  <a:lnTo>
                    <a:pt x="12" y="176"/>
                  </a:lnTo>
                  <a:lnTo>
                    <a:pt x="12" y="169"/>
                  </a:lnTo>
                  <a:lnTo>
                    <a:pt x="10" y="133"/>
                  </a:lnTo>
                  <a:lnTo>
                    <a:pt x="10" y="129"/>
                  </a:lnTo>
                  <a:lnTo>
                    <a:pt x="10" y="105"/>
                  </a:lnTo>
                  <a:lnTo>
                    <a:pt x="10" y="102"/>
                  </a:lnTo>
                  <a:lnTo>
                    <a:pt x="7" y="72"/>
                  </a:lnTo>
                  <a:lnTo>
                    <a:pt x="7" y="67"/>
                  </a:lnTo>
                  <a:lnTo>
                    <a:pt x="7" y="57"/>
                  </a:lnTo>
                  <a:lnTo>
                    <a:pt x="7" y="46"/>
                  </a:lnTo>
                  <a:lnTo>
                    <a:pt x="5" y="15"/>
                  </a:lnTo>
                  <a:lnTo>
                    <a:pt x="12" y="27"/>
                  </a:lnTo>
                  <a:lnTo>
                    <a:pt x="17" y="31"/>
                  </a:lnTo>
                  <a:lnTo>
                    <a:pt x="43" y="69"/>
                  </a:lnTo>
                  <a:lnTo>
                    <a:pt x="45" y="74"/>
                  </a:lnTo>
                  <a:lnTo>
                    <a:pt x="64" y="98"/>
                  </a:lnTo>
                  <a:lnTo>
                    <a:pt x="66" y="102"/>
                  </a:lnTo>
                  <a:lnTo>
                    <a:pt x="66" y="102"/>
                  </a:lnTo>
                  <a:lnTo>
                    <a:pt x="73" y="114"/>
                  </a:lnTo>
                  <a:lnTo>
                    <a:pt x="78" y="119"/>
                  </a:lnTo>
                  <a:lnTo>
                    <a:pt x="78" y="121"/>
                  </a:lnTo>
                  <a:lnTo>
                    <a:pt x="81" y="124"/>
                  </a:lnTo>
                  <a:lnTo>
                    <a:pt x="111" y="169"/>
                  </a:lnTo>
                  <a:lnTo>
                    <a:pt x="116" y="174"/>
                  </a:lnTo>
                  <a:lnTo>
                    <a:pt x="126" y="188"/>
                  </a:lnTo>
                  <a:lnTo>
                    <a:pt x="130" y="195"/>
                  </a:lnTo>
                  <a:lnTo>
                    <a:pt x="140" y="209"/>
                  </a:lnTo>
                  <a:lnTo>
                    <a:pt x="142" y="214"/>
                  </a:lnTo>
                  <a:lnTo>
                    <a:pt x="149" y="221"/>
                  </a:lnTo>
                  <a:lnTo>
                    <a:pt x="152" y="226"/>
                  </a:lnTo>
                  <a:lnTo>
                    <a:pt x="152" y="226"/>
                  </a:lnTo>
                  <a:lnTo>
                    <a:pt x="154" y="231"/>
                  </a:lnTo>
                  <a:lnTo>
                    <a:pt x="199" y="292"/>
                  </a:lnTo>
                  <a:lnTo>
                    <a:pt x="199" y="292"/>
                  </a:lnTo>
                  <a:lnTo>
                    <a:pt x="208" y="309"/>
                  </a:lnTo>
                  <a:lnTo>
                    <a:pt x="251" y="368"/>
                  </a:lnTo>
                  <a:lnTo>
                    <a:pt x="253" y="371"/>
                  </a:lnTo>
                  <a:lnTo>
                    <a:pt x="260" y="383"/>
                  </a:lnTo>
                  <a:lnTo>
                    <a:pt x="265" y="387"/>
                  </a:lnTo>
                  <a:lnTo>
                    <a:pt x="291" y="425"/>
                  </a:lnTo>
                  <a:lnTo>
                    <a:pt x="260" y="447"/>
                  </a:lnTo>
                  <a:lnTo>
                    <a:pt x="258" y="449"/>
                  </a:lnTo>
                  <a:lnTo>
                    <a:pt x="242" y="461"/>
                  </a:lnTo>
                  <a:lnTo>
                    <a:pt x="237" y="463"/>
                  </a:lnTo>
                  <a:lnTo>
                    <a:pt x="232" y="468"/>
                  </a:lnTo>
                  <a:lnTo>
                    <a:pt x="197" y="494"/>
                  </a:lnTo>
                  <a:lnTo>
                    <a:pt x="194" y="497"/>
                  </a:lnTo>
                  <a:lnTo>
                    <a:pt x="33" y="615"/>
                  </a:lnTo>
                  <a:lnTo>
                    <a:pt x="28" y="511"/>
                  </a:lnTo>
                  <a:lnTo>
                    <a:pt x="24" y="511"/>
                  </a:lnTo>
                  <a:lnTo>
                    <a:pt x="28" y="615"/>
                  </a:lnTo>
                  <a:lnTo>
                    <a:pt x="28" y="625"/>
                  </a:lnTo>
                  <a:lnTo>
                    <a:pt x="36" y="620"/>
                  </a:lnTo>
                  <a:lnTo>
                    <a:pt x="197" y="499"/>
                  </a:lnTo>
                  <a:lnTo>
                    <a:pt x="201" y="497"/>
                  </a:lnTo>
                  <a:lnTo>
                    <a:pt x="230" y="475"/>
                  </a:lnTo>
                  <a:lnTo>
                    <a:pt x="234" y="470"/>
                  </a:lnTo>
                  <a:lnTo>
                    <a:pt x="244" y="466"/>
                  </a:lnTo>
                  <a:lnTo>
                    <a:pt x="249" y="461"/>
                  </a:lnTo>
                  <a:lnTo>
                    <a:pt x="258" y="454"/>
                  </a:lnTo>
                  <a:lnTo>
                    <a:pt x="263" y="451"/>
                  </a:lnTo>
                  <a:lnTo>
                    <a:pt x="294" y="428"/>
                  </a:lnTo>
                  <a:lnTo>
                    <a:pt x="296" y="425"/>
                  </a:lnTo>
                  <a:lnTo>
                    <a:pt x="294" y="423"/>
                  </a:lnTo>
                  <a:lnTo>
                    <a:pt x="265" y="383"/>
                  </a:lnTo>
                  <a:lnTo>
                    <a:pt x="263" y="378"/>
                  </a:lnTo>
                  <a:lnTo>
                    <a:pt x="256" y="368"/>
                  </a:lnTo>
                  <a:lnTo>
                    <a:pt x="253" y="364"/>
                  </a:lnTo>
                  <a:lnTo>
                    <a:pt x="223" y="321"/>
                  </a:lnTo>
                  <a:lnTo>
                    <a:pt x="213" y="304"/>
                  </a:lnTo>
                  <a:lnTo>
                    <a:pt x="201" y="290"/>
                  </a:lnTo>
                  <a:lnTo>
                    <a:pt x="192" y="276"/>
                  </a:lnTo>
                  <a:lnTo>
                    <a:pt x="159" y="228"/>
                  </a:lnTo>
                  <a:lnTo>
                    <a:pt x="156" y="224"/>
                  </a:lnTo>
                  <a:lnTo>
                    <a:pt x="154" y="221"/>
                  </a:lnTo>
                  <a:lnTo>
                    <a:pt x="152" y="219"/>
                  </a:lnTo>
                  <a:lnTo>
                    <a:pt x="147" y="212"/>
                  </a:lnTo>
                  <a:lnTo>
                    <a:pt x="144" y="209"/>
                  </a:lnTo>
                  <a:lnTo>
                    <a:pt x="130" y="186"/>
                  </a:lnTo>
                  <a:lnTo>
                    <a:pt x="123" y="178"/>
                  </a:lnTo>
                  <a:lnTo>
                    <a:pt x="116" y="169"/>
                  </a:lnTo>
                  <a:lnTo>
                    <a:pt x="114" y="164"/>
                  </a:lnTo>
                  <a:lnTo>
                    <a:pt x="85" y="124"/>
                  </a:lnTo>
                  <a:lnTo>
                    <a:pt x="83" y="119"/>
                  </a:lnTo>
                  <a:lnTo>
                    <a:pt x="78" y="112"/>
                  </a:lnTo>
                  <a:lnTo>
                    <a:pt x="73" y="105"/>
                  </a:lnTo>
                  <a:lnTo>
                    <a:pt x="71" y="102"/>
                  </a:lnTo>
                  <a:lnTo>
                    <a:pt x="69" y="98"/>
                  </a:lnTo>
                  <a:lnTo>
                    <a:pt x="66" y="95"/>
                  </a:lnTo>
                  <a:lnTo>
                    <a:pt x="52" y="74"/>
                  </a:lnTo>
                  <a:lnTo>
                    <a:pt x="47" y="72"/>
                  </a:lnTo>
                  <a:lnTo>
                    <a:pt x="17" y="27"/>
                  </a:lnTo>
                  <a:lnTo>
                    <a:pt x="14" y="22"/>
                  </a:lnTo>
                  <a:lnTo>
                    <a:pt x="10" y="12"/>
                  </a:lnTo>
                  <a:lnTo>
                    <a:pt x="7" y="10"/>
                  </a:lnTo>
                  <a:lnTo>
                    <a:pt x="2" y="5"/>
                  </a:lnTo>
                  <a:lnTo>
                    <a:pt x="0" y="3"/>
                  </a:lnTo>
                  <a:lnTo>
                    <a:pt x="0"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6" name="Freeform 66"/>
            <p:cNvSpPr>
              <a:spLocks noEditPoints="1"/>
            </p:cNvSpPr>
            <p:nvPr/>
          </p:nvSpPr>
          <p:spPr bwMode="auto">
            <a:xfrm>
              <a:off x="8040988" y="3506533"/>
              <a:ext cx="1075234" cy="657078"/>
            </a:xfrm>
            <a:custGeom>
              <a:avLst/>
              <a:gdLst>
                <a:gd name="T0" fmla="*/ 219 w 254"/>
                <a:gd name="T1" fmla="*/ 162 h 170"/>
                <a:gd name="T2" fmla="*/ 200 w 254"/>
                <a:gd name="T3" fmla="*/ 163 h 170"/>
                <a:gd name="T4" fmla="*/ 87 w 254"/>
                <a:gd name="T5" fmla="*/ 166 h 170"/>
                <a:gd name="T6" fmla="*/ 38 w 254"/>
                <a:gd name="T7" fmla="*/ 167 h 170"/>
                <a:gd name="T8" fmla="*/ 6 w 254"/>
                <a:gd name="T9" fmla="*/ 168 h 170"/>
                <a:gd name="T10" fmla="*/ 32 w 254"/>
                <a:gd name="T11" fmla="*/ 169 h 170"/>
                <a:gd name="T12" fmla="*/ 85 w 254"/>
                <a:gd name="T13" fmla="*/ 168 h 170"/>
                <a:gd name="T14" fmla="*/ 199 w 254"/>
                <a:gd name="T15" fmla="*/ 164 h 170"/>
                <a:gd name="T16" fmla="*/ 218 w 254"/>
                <a:gd name="T17" fmla="*/ 164 h 170"/>
                <a:gd name="T18" fmla="*/ 248 w 254"/>
                <a:gd name="T19" fmla="*/ 163 h 170"/>
                <a:gd name="T20" fmla="*/ 144 w 254"/>
                <a:gd name="T21" fmla="*/ 0 h 170"/>
                <a:gd name="T22" fmla="*/ 141 w 254"/>
                <a:gd name="T23" fmla="*/ 4 h 170"/>
                <a:gd name="T24" fmla="*/ 130 w 254"/>
                <a:gd name="T25" fmla="*/ 16 h 170"/>
                <a:gd name="T26" fmla="*/ 122 w 254"/>
                <a:gd name="T27" fmla="*/ 24 h 170"/>
                <a:gd name="T28" fmla="*/ 107 w 254"/>
                <a:gd name="T29" fmla="*/ 41 h 170"/>
                <a:gd name="T30" fmla="*/ 104 w 254"/>
                <a:gd name="T31" fmla="*/ 44 h 170"/>
                <a:gd name="T32" fmla="*/ 101 w 254"/>
                <a:gd name="T33" fmla="*/ 47 h 170"/>
                <a:gd name="T34" fmla="*/ 91 w 254"/>
                <a:gd name="T35" fmla="*/ 58 h 170"/>
                <a:gd name="T36" fmla="*/ 88 w 254"/>
                <a:gd name="T37" fmla="*/ 61 h 170"/>
                <a:gd name="T38" fmla="*/ 74 w 254"/>
                <a:gd name="T39" fmla="*/ 77 h 170"/>
                <a:gd name="T40" fmla="*/ 54 w 254"/>
                <a:gd name="T41" fmla="*/ 98 h 170"/>
                <a:gd name="T42" fmla="*/ 2 w 254"/>
                <a:gd name="T43" fmla="*/ 157 h 170"/>
                <a:gd name="T44" fmla="*/ 59 w 254"/>
                <a:gd name="T45" fmla="*/ 96 h 170"/>
                <a:gd name="T46" fmla="*/ 77 w 254"/>
                <a:gd name="T47" fmla="*/ 75 h 170"/>
                <a:gd name="T48" fmla="*/ 91 w 254"/>
                <a:gd name="T49" fmla="*/ 61 h 170"/>
                <a:gd name="T50" fmla="*/ 93 w 254"/>
                <a:gd name="T51" fmla="*/ 58 h 170"/>
                <a:gd name="T52" fmla="*/ 105 w 254"/>
                <a:gd name="T53" fmla="*/ 45 h 170"/>
                <a:gd name="T54" fmla="*/ 109 w 254"/>
                <a:gd name="T55" fmla="*/ 41 h 170"/>
                <a:gd name="T56" fmla="*/ 123 w 254"/>
                <a:gd name="T57" fmla="*/ 26 h 170"/>
                <a:gd name="T58" fmla="*/ 130 w 254"/>
                <a:gd name="T59" fmla="*/ 19 h 170"/>
                <a:gd name="T60" fmla="*/ 140 w 254"/>
                <a:gd name="T61" fmla="*/ 8 h 170"/>
                <a:gd name="T62" fmla="*/ 144 w 254"/>
                <a:gd name="T63" fmla="*/ 3 h 170"/>
                <a:gd name="T64" fmla="*/ 162 w 254"/>
                <a:gd name="T65" fmla="*/ 28 h 170"/>
                <a:gd name="T66" fmla="*/ 164 w 254"/>
                <a:gd name="T67" fmla="*/ 30 h 170"/>
                <a:gd name="T68" fmla="*/ 167 w 254"/>
                <a:gd name="T69" fmla="*/ 34 h 170"/>
                <a:gd name="T70" fmla="*/ 182 w 254"/>
                <a:gd name="T71" fmla="*/ 55 h 170"/>
                <a:gd name="T72" fmla="*/ 192 w 254"/>
                <a:gd name="T73" fmla="*/ 69 h 170"/>
                <a:gd name="T74" fmla="*/ 201 w 254"/>
                <a:gd name="T75" fmla="*/ 81 h 170"/>
                <a:gd name="T76" fmla="*/ 210 w 254"/>
                <a:gd name="T77" fmla="*/ 93 h 170"/>
                <a:gd name="T78" fmla="*/ 212 w 254"/>
                <a:gd name="T79" fmla="*/ 95 h 170"/>
                <a:gd name="T80" fmla="*/ 217 w 254"/>
                <a:gd name="T81" fmla="*/ 102 h 170"/>
                <a:gd name="T82" fmla="*/ 241 w 254"/>
                <a:gd name="T83" fmla="*/ 135 h 170"/>
                <a:gd name="T84" fmla="*/ 254 w 254"/>
                <a:gd name="T85" fmla="*/ 150 h 170"/>
                <a:gd name="T86" fmla="*/ 242 w 254"/>
                <a:gd name="T87" fmla="*/ 133 h 170"/>
                <a:gd name="T88" fmla="*/ 215 w 254"/>
                <a:gd name="T89" fmla="*/ 96 h 170"/>
                <a:gd name="T90" fmla="*/ 212 w 254"/>
                <a:gd name="T91" fmla="*/ 93 h 170"/>
                <a:gd name="T92" fmla="*/ 210 w 254"/>
                <a:gd name="T93" fmla="*/ 90 h 170"/>
                <a:gd name="T94" fmla="*/ 203 w 254"/>
                <a:gd name="T95" fmla="*/ 80 h 170"/>
                <a:gd name="T96" fmla="*/ 193 w 254"/>
                <a:gd name="T97" fmla="*/ 66 h 170"/>
                <a:gd name="T98" fmla="*/ 182 w 254"/>
                <a:gd name="T99" fmla="*/ 51 h 170"/>
                <a:gd name="T100" fmla="*/ 167 w 254"/>
                <a:gd name="T101" fmla="*/ 32 h 170"/>
                <a:gd name="T102" fmla="*/ 165 w 254"/>
                <a:gd name="T103" fmla="*/ 29 h 170"/>
                <a:gd name="T104" fmla="*/ 162 w 254"/>
                <a:gd name="T105" fmla="*/ 24 h 170"/>
                <a:gd name="T106" fmla="*/ 144 w 254"/>
                <a:gd name="T107"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4" h="170">
                  <a:moveTo>
                    <a:pt x="247" y="161"/>
                  </a:moveTo>
                  <a:cubicBezTo>
                    <a:pt x="219" y="162"/>
                    <a:pt x="219" y="162"/>
                    <a:pt x="219" y="162"/>
                  </a:cubicBezTo>
                  <a:cubicBezTo>
                    <a:pt x="218" y="162"/>
                    <a:pt x="218" y="162"/>
                    <a:pt x="218" y="162"/>
                  </a:cubicBezTo>
                  <a:cubicBezTo>
                    <a:pt x="200" y="163"/>
                    <a:pt x="200" y="163"/>
                    <a:pt x="200" y="163"/>
                  </a:cubicBezTo>
                  <a:cubicBezTo>
                    <a:pt x="198" y="163"/>
                    <a:pt x="198" y="163"/>
                    <a:pt x="198" y="163"/>
                  </a:cubicBezTo>
                  <a:cubicBezTo>
                    <a:pt x="87" y="166"/>
                    <a:pt x="87" y="166"/>
                    <a:pt x="87" y="166"/>
                  </a:cubicBezTo>
                  <a:cubicBezTo>
                    <a:pt x="85" y="166"/>
                    <a:pt x="85" y="166"/>
                    <a:pt x="85" y="166"/>
                  </a:cubicBezTo>
                  <a:cubicBezTo>
                    <a:pt x="38" y="167"/>
                    <a:pt x="38" y="167"/>
                    <a:pt x="38" y="167"/>
                  </a:cubicBezTo>
                  <a:cubicBezTo>
                    <a:pt x="35" y="167"/>
                    <a:pt x="35" y="167"/>
                    <a:pt x="35" y="167"/>
                  </a:cubicBezTo>
                  <a:cubicBezTo>
                    <a:pt x="6" y="168"/>
                    <a:pt x="6" y="168"/>
                    <a:pt x="6" y="168"/>
                  </a:cubicBezTo>
                  <a:cubicBezTo>
                    <a:pt x="6" y="169"/>
                    <a:pt x="6" y="170"/>
                    <a:pt x="6" y="170"/>
                  </a:cubicBezTo>
                  <a:cubicBezTo>
                    <a:pt x="32" y="169"/>
                    <a:pt x="32" y="169"/>
                    <a:pt x="32" y="169"/>
                  </a:cubicBezTo>
                  <a:cubicBezTo>
                    <a:pt x="35" y="169"/>
                    <a:pt x="35" y="169"/>
                    <a:pt x="35" y="169"/>
                  </a:cubicBezTo>
                  <a:cubicBezTo>
                    <a:pt x="85" y="168"/>
                    <a:pt x="85" y="168"/>
                    <a:pt x="85" y="168"/>
                  </a:cubicBezTo>
                  <a:cubicBezTo>
                    <a:pt x="87" y="168"/>
                    <a:pt x="87" y="168"/>
                    <a:pt x="87" y="168"/>
                  </a:cubicBezTo>
                  <a:cubicBezTo>
                    <a:pt x="199" y="164"/>
                    <a:pt x="199" y="164"/>
                    <a:pt x="199" y="164"/>
                  </a:cubicBezTo>
                  <a:cubicBezTo>
                    <a:pt x="201" y="164"/>
                    <a:pt x="201" y="164"/>
                    <a:pt x="201" y="164"/>
                  </a:cubicBezTo>
                  <a:cubicBezTo>
                    <a:pt x="218" y="164"/>
                    <a:pt x="218" y="164"/>
                    <a:pt x="218" y="164"/>
                  </a:cubicBezTo>
                  <a:cubicBezTo>
                    <a:pt x="220" y="164"/>
                    <a:pt x="220" y="164"/>
                    <a:pt x="220" y="164"/>
                  </a:cubicBezTo>
                  <a:cubicBezTo>
                    <a:pt x="248" y="163"/>
                    <a:pt x="248" y="163"/>
                    <a:pt x="248" y="163"/>
                  </a:cubicBezTo>
                  <a:cubicBezTo>
                    <a:pt x="247" y="162"/>
                    <a:pt x="247" y="162"/>
                    <a:pt x="247" y="161"/>
                  </a:cubicBezTo>
                  <a:moveTo>
                    <a:pt x="144" y="0"/>
                  </a:moveTo>
                  <a:cubicBezTo>
                    <a:pt x="143" y="2"/>
                    <a:pt x="143" y="2"/>
                    <a:pt x="143" y="2"/>
                  </a:cubicBezTo>
                  <a:cubicBezTo>
                    <a:pt x="141" y="4"/>
                    <a:pt x="141" y="4"/>
                    <a:pt x="141" y="4"/>
                  </a:cubicBezTo>
                  <a:cubicBezTo>
                    <a:pt x="139" y="6"/>
                    <a:pt x="139" y="6"/>
                    <a:pt x="139" y="6"/>
                  </a:cubicBezTo>
                  <a:cubicBezTo>
                    <a:pt x="130" y="16"/>
                    <a:pt x="130" y="16"/>
                    <a:pt x="130" y="16"/>
                  </a:cubicBezTo>
                  <a:cubicBezTo>
                    <a:pt x="128" y="17"/>
                    <a:pt x="128" y="17"/>
                    <a:pt x="128" y="17"/>
                  </a:cubicBezTo>
                  <a:cubicBezTo>
                    <a:pt x="122" y="24"/>
                    <a:pt x="122" y="24"/>
                    <a:pt x="122" y="24"/>
                  </a:cubicBezTo>
                  <a:cubicBezTo>
                    <a:pt x="121" y="26"/>
                    <a:pt x="121" y="26"/>
                    <a:pt x="121" y="26"/>
                  </a:cubicBezTo>
                  <a:cubicBezTo>
                    <a:pt x="107" y="41"/>
                    <a:pt x="107" y="41"/>
                    <a:pt x="107" y="41"/>
                  </a:cubicBezTo>
                  <a:cubicBezTo>
                    <a:pt x="106" y="42"/>
                    <a:pt x="106" y="42"/>
                    <a:pt x="106" y="42"/>
                  </a:cubicBezTo>
                  <a:cubicBezTo>
                    <a:pt x="104" y="44"/>
                    <a:pt x="104" y="44"/>
                    <a:pt x="104" y="44"/>
                  </a:cubicBezTo>
                  <a:cubicBezTo>
                    <a:pt x="103" y="45"/>
                    <a:pt x="103" y="45"/>
                    <a:pt x="103" y="45"/>
                  </a:cubicBezTo>
                  <a:cubicBezTo>
                    <a:pt x="101" y="47"/>
                    <a:pt x="101" y="47"/>
                    <a:pt x="101" y="47"/>
                  </a:cubicBezTo>
                  <a:cubicBezTo>
                    <a:pt x="93" y="55"/>
                    <a:pt x="93" y="55"/>
                    <a:pt x="93" y="55"/>
                  </a:cubicBezTo>
                  <a:cubicBezTo>
                    <a:pt x="91" y="58"/>
                    <a:pt x="91" y="58"/>
                    <a:pt x="91" y="58"/>
                  </a:cubicBezTo>
                  <a:cubicBezTo>
                    <a:pt x="90" y="60"/>
                    <a:pt x="90" y="60"/>
                    <a:pt x="90" y="60"/>
                  </a:cubicBezTo>
                  <a:cubicBezTo>
                    <a:pt x="88" y="61"/>
                    <a:pt x="88" y="61"/>
                    <a:pt x="88" y="61"/>
                  </a:cubicBezTo>
                  <a:cubicBezTo>
                    <a:pt x="75" y="75"/>
                    <a:pt x="75" y="75"/>
                    <a:pt x="75" y="75"/>
                  </a:cubicBezTo>
                  <a:cubicBezTo>
                    <a:pt x="74" y="77"/>
                    <a:pt x="74" y="77"/>
                    <a:pt x="74" y="77"/>
                  </a:cubicBezTo>
                  <a:cubicBezTo>
                    <a:pt x="56" y="96"/>
                    <a:pt x="56" y="96"/>
                    <a:pt x="56" y="96"/>
                  </a:cubicBezTo>
                  <a:cubicBezTo>
                    <a:pt x="54" y="98"/>
                    <a:pt x="54" y="98"/>
                    <a:pt x="54" y="98"/>
                  </a:cubicBezTo>
                  <a:cubicBezTo>
                    <a:pt x="0" y="156"/>
                    <a:pt x="0" y="156"/>
                    <a:pt x="0" y="156"/>
                  </a:cubicBezTo>
                  <a:cubicBezTo>
                    <a:pt x="1" y="157"/>
                    <a:pt x="1" y="157"/>
                    <a:pt x="2" y="157"/>
                  </a:cubicBezTo>
                  <a:cubicBezTo>
                    <a:pt x="57" y="98"/>
                    <a:pt x="57" y="98"/>
                    <a:pt x="57" y="98"/>
                  </a:cubicBezTo>
                  <a:cubicBezTo>
                    <a:pt x="59" y="96"/>
                    <a:pt x="59" y="96"/>
                    <a:pt x="59" y="96"/>
                  </a:cubicBezTo>
                  <a:cubicBezTo>
                    <a:pt x="76" y="77"/>
                    <a:pt x="76" y="77"/>
                    <a:pt x="76" y="77"/>
                  </a:cubicBezTo>
                  <a:cubicBezTo>
                    <a:pt x="77" y="75"/>
                    <a:pt x="77" y="75"/>
                    <a:pt x="77" y="75"/>
                  </a:cubicBezTo>
                  <a:cubicBezTo>
                    <a:pt x="90" y="62"/>
                    <a:pt x="90" y="62"/>
                    <a:pt x="90" y="62"/>
                  </a:cubicBezTo>
                  <a:cubicBezTo>
                    <a:pt x="91" y="61"/>
                    <a:pt x="91" y="61"/>
                    <a:pt x="91" y="61"/>
                  </a:cubicBezTo>
                  <a:cubicBezTo>
                    <a:pt x="91" y="60"/>
                    <a:pt x="91" y="60"/>
                    <a:pt x="91" y="60"/>
                  </a:cubicBezTo>
                  <a:cubicBezTo>
                    <a:pt x="93" y="58"/>
                    <a:pt x="93" y="58"/>
                    <a:pt x="93" y="58"/>
                  </a:cubicBezTo>
                  <a:cubicBezTo>
                    <a:pt x="104" y="47"/>
                    <a:pt x="104" y="47"/>
                    <a:pt x="104" y="47"/>
                  </a:cubicBezTo>
                  <a:cubicBezTo>
                    <a:pt x="105" y="45"/>
                    <a:pt x="105" y="45"/>
                    <a:pt x="105" y="45"/>
                  </a:cubicBezTo>
                  <a:cubicBezTo>
                    <a:pt x="107" y="43"/>
                    <a:pt x="107" y="43"/>
                    <a:pt x="107" y="43"/>
                  </a:cubicBezTo>
                  <a:cubicBezTo>
                    <a:pt x="109" y="41"/>
                    <a:pt x="109" y="41"/>
                    <a:pt x="109" y="41"/>
                  </a:cubicBezTo>
                  <a:cubicBezTo>
                    <a:pt x="109" y="41"/>
                    <a:pt x="109" y="41"/>
                    <a:pt x="109" y="41"/>
                  </a:cubicBezTo>
                  <a:cubicBezTo>
                    <a:pt x="123" y="26"/>
                    <a:pt x="123" y="26"/>
                    <a:pt x="123" y="26"/>
                  </a:cubicBezTo>
                  <a:cubicBezTo>
                    <a:pt x="125" y="24"/>
                    <a:pt x="125" y="24"/>
                    <a:pt x="125" y="24"/>
                  </a:cubicBezTo>
                  <a:cubicBezTo>
                    <a:pt x="130" y="19"/>
                    <a:pt x="130" y="19"/>
                    <a:pt x="130" y="19"/>
                  </a:cubicBezTo>
                  <a:cubicBezTo>
                    <a:pt x="131" y="17"/>
                    <a:pt x="131" y="17"/>
                    <a:pt x="131" y="17"/>
                  </a:cubicBezTo>
                  <a:cubicBezTo>
                    <a:pt x="140" y="8"/>
                    <a:pt x="140" y="8"/>
                    <a:pt x="140" y="8"/>
                  </a:cubicBezTo>
                  <a:cubicBezTo>
                    <a:pt x="141" y="6"/>
                    <a:pt x="141" y="6"/>
                    <a:pt x="141" y="6"/>
                  </a:cubicBezTo>
                  <a:cubicBezTo>
                    <a:pt x="144" y="3"/>
                    <a:pt x="144" y="3"/>
                    <a:pt x="144" y="3"/>
                  </a:cubicBezTo>
                  <a:cubicBezTo>
                    <a:pt x="161" y="26"/>
                    <a:pt x="161" y="26"/>
                    <a:pt x="161" y="26"/>
                  </a:cubicBezTo>
                  <a:cubicBezTo>
                    <a:pt x="162" y="28"/>
                    <a:pt x="162" y="28"/>
                    <a:pt x="162" y="28"/>
                  </a:cubicBezTo>
                  <a:cubicBezTo>
                    <a:pt x="163" y="28"/>
                    <a:pt x="163" y="28"/>
                    <a:pt x="163" y="28"/>
                  </a:cubicBezTo>
                  <a:cubicBezTo>
                    <a:pt x="164" y="30"/>
                    <a:pt x="164" y="30"/>
                    <a:pt x="164" y="30"/>
                  </a:cubicBezTo>
                  <a:cubicBezTo>
                    <a:pt x="165" y="32"/>
                    <a:pt x="165" y="32"/>
                    <a:pt x="165" y="32"/>
                  </a:cubicBezTo>
                  <a:cubicBezTo>
                    <a:pt x="167" y="34"/>
                    <a:pt x="167" y="34"/>
                    <a:pt x="167" y="34"/>
                  </a:cubicBezTo>
                  <a:cubicBezTo>
                    <a:pt x="181" y="54"/>
                    <a:pt x="181" y="54"/>
                    <a:pt x="181" y="54"/>
                  </a:cubicBezTo>
                  <a:cubicBezTo>
                    <a:pt x="182" y="55"/>
                    <a:pt x="182" y="55"/>
                    <a:pt x="182" y="55"/>
                  </a:cubicBezTo>
                  <a:cubicBezTo>
                    <a:pt x="191" y="67"/>
                    <a:pt x="191" y="67"/>
                    <a:pt x="191" y="67"/>
                  </a:cubicBezTo>
                  <a:cubicBezTo>
                    <a:pt x="192" y="69"/>
                    <a:pt x="192" y="69"/>
                    <a:pt x="192" y="69"/>
                  </a:cubicBezTo>
                  <a:cubicBezTo>
                    <a:pt x="196" y="74"/>
                    <a:pt x="196" y="74"/>
                    <a:pt x="196" y="74"/>
                  </a:cubicBezTo>
                  <a:cubicBezTo>
                    <a:pt x="201" y="81"/>
                    <a:pt x="201" y="81"/>
                    <a:pt x="201" y="81"/>
                  </a:cubicBezTo>
                  <a:cubicBezTo>
                    <a:pt x="209" y="91"/>
                    <a:pt x="209" y="91"/>
                    <a:pt x="209" y="91"/>
                  </a:cubicBezTo>
                  <a:cubicBezTo>
                    <a:pt x="210" y="93"/>
                    <a:pt x="210" y="93"/>
                    <a:pt x="210" y="93"/>
                  </a:cubicBezTo>
                  <a:cubicBezTo>
                    <a:pt x="211" y="94"/>
                    <a:pt x="211" y="94"/>
                    <a:pt x="211" y="94"/>
                  </a:cubicBezTo>
                  <a:cubicBezTo>
                    <a:pt x="212" y="95"/>
                    <a:pt x="212" y="95"/>
                    <a:pt x="212" y="95"/>
                  </a:cubicBezTo>
                  <a:cubicBezTo>
                    <a:pt x="215" y="99"/>
                    <a:pt x="215" y="99"/>
                    <a:pt x="215" y="99"/>
                  </a:cubicBezTo>
                  <a:cubicBezTo>
                    <a:pt x="217" y="102"/>
                    <a:pt x="217" y="102"/>
                    <a:pt x="217" y="102"/>
                  </a:cubicBezTo>
                  <a:cubicBezTo>
                    <a:pt x="240" y="133"/>
                    <a:pt x="240" y="133"/>
                    <a:pt x="240" y="133"/>
                  </a:cubicBezTo>
                  <a:cubicBezTo>
                    <a:pt x="241" y="135"/>
                    <a:pt x="241" y="135"/>
                    <a:pt x="241" y="135"/>
                  </a:cubicBezTo>
                  <a:cubicBezTo>
                    <a:pt x="253" y="151"/>
                    <a:pt x="253" y="151"/>
                    <a:pt x="253" y="151"/>
                  </a:cubicBezTo>
                  <a:cubicBezTo>
                    <a:pt x="253" y="150"/>
                    <a:pt x="254" y="150"/>
                    <a:pt x="254" y="150"/>
                  </a:cubicBezTo>
                  <a:cubicBezTo>
                    <a:pt x="244" y="135"/>
                    <a:pt x="244" y="135"/>
                    <a:pt x="244" y="135"/>
                  </a:cubicBezTo>
                  <a:cubicBezTo>
                    <a:pt x="242" y="133"/>
                    <a:pt x="242" y="133"/>
                    <a:pt x="242" y="133"/>
                  </a:cubicBezTo>
                  <a:cubicBezTo>
                    <a:pt x="217" y="99"/>
                    <a:pt x="217" y="99"/>
                    <a:pt x="217" y="99"/>
                  </a:cubicBezTo>
                  <a:cubicBezTo>
                    <a:pt x="215" y="96"/>
                    <a:pt x="215" y="96"/>
                    <a:pt x="215" y="96"/>
                  </a:cubicBezTo>
                  <a:cubicBezTo>
                    <a:pt x="213" y="94"/>
                    <a:pt x="213" y="94"/>
                    <a:pt x="213" y="94"/>
                  </a:cubicBezTo>
                  <a:cubicBezTo>
                    <a:pt x="212" y="93"/>
                    <a:pt x="212" y="93"/>
                    <a:pt x="212" y="93"/>
                  </a:cubicBezTo>
                  <a:cubicBezTo>
                    <a:pt x="211" y="92"/>
                    <a:pt x="211" y="92"/>
                    <a:pt x="211" y="92"/>
                  </a:cubicBezTo>
                  <a:cubicBezTo>
                    <a:pt x="210" y="90"/>
                    <a:pt x="210" y="90"/>
                    <a:pt x="210" y="90"/>
                  </a:cubicBezTo>
                  <a:cubicBezTo>
                    <a:pt x="208" y="86"/>
                    <a:pt x="208" y="86"/>
                    <a:pt x="208" y="86"/>
                  </a:cubicBezTo>
                  <a:cubicBezTo>
                    <a:pt x="203" y="80"/>
                    <a:pt x="203" y="80"/>
                    <a:pt x="203" y="80"/>
                  </a:cubicBezTo>
                  <a:cubicBezTo>
                    <a:pt x="194" y="68"/>
                    <a:pt x="194" y="68"/>
                    <a:pt x="194" y="68"/>
                  </a:cubicBezTo>
                  <a:cubicBezTo>
                    <a:pt x="193" y="66"/>
                    <a:pt x="193" y="66"/>
                    <a:pt x="193" y="66"/>
                  </a:cubicBezTo>
                  <a:cubicBezTo>
                    <a:pt x="183" y="53"/>
                    <a:pt x="183" y="53"/>
                    <a:pt x="183" y="53"/>
                  </a:cubicBezTo>
                  <a:cubicBezTo>
                    <a:pt x="182" y="51"/>
                    <a:pt x="182" y="51"/>
                    <a:pt x="182" y="51"/>
                  </a:cubicBezTo>
                  <a:cubicBezTo>
                    <a:pt x="169" y="34"/>
                    <a:pt x="169" y="34"/>
                    <a:pt x="169" y="34"/>
                  </a:cubicBezTo>
                  <a:cubicBezTo>
                    <a:pt x="167" y="32"/>
                    <a:pt x="167" y="32"/>
                    <a:pt x="167" y="32"/>
                  </a:cubicBezTo>
                  <a:cubicBezTo>
                    <a:pt x="166" y="31"/>
                    <a:pt x="166" y="31"/>
                    <a:pt x="166" y="31"/>
                  </a:cubicBezTo>
                  <a:cubicBezTo>
                    <a:pt x="165" y="29"/>
                    <a:pt x="165" y="29"/>
                    <a:pt x="165" y="29"/>
                  </a:cubicBezTo>
                  <a:cubicBezTo>
                    <a:pt x="163" y="26"/>
                    <a:pt x="163" y="26"/>
                    <a:pt x="163" y="26"/>
                  </a:cubicBezTo>
                  <a:cubicBezTo>
                    <a:pt x="162" y="24"/>
                    <a:pt x="162" y="24"/>
                    <a:pt x="162" y="24"/>
                  </a:cubicBezTo>
                  <a:cubicBezTo>
                    <a:pt x="145" y="2"/>
                    <a:pt x="145" y="2"/>
                    <a:pt x="145" y="2"/>
                  </a:cubicBezTo>
                  <a:cubicBezTo>
                    <a:pt x="144" y="0"/>
                    <a:pt x="144" y="0"/>
                    <a:pt x="144"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7" name="Freeform 67"/>
            <p:cNvSpPr>
              <a:spLocks noEditPoints="1"/>
            </p:cNvSpPr>
            <p:nvPr/>
          </p:nvSpPr>
          <p:spPr bwMode="auto">
            <a:xfrm>
              <a:off x="6414718" y="3337384"/>
              <a:ext cx="1350752" cy="1023025"/>
            </a:xfrm>
            <a:custGeom>
              <a:avLst/>
              <a:gdLst>
                <a:gd name="T0" fmla="*/ 25 w 319"/>
                <a:gd name="T1" fmla="*/ 263 h 265"/>
                <a:gd name="T2" fmla="*/ 92 w 319"/>
                <a:gd name="T3" fmla="*/ 221 h 265"/>
                <a:gd name="T4" fmla="*/ 113 w 319"/>
                <a:gd name="T5" fmla="*/ 205 h 265"/>
                <a:gd name="T6" fmla="*/ 94 w 319"/>
                <a:gd name="T7" fmla="*/ 220 h 265"/>
                <a:gd name="T8" fmla="*/ 113 w 319"/>
                <a:gd name="T9" fmla="*/ 205 h 265"/>
                <a:gd name="T10" fmla="*/ 11 w 319"/>
                <a:gd name="T11" fmla="*/ 258 h 265"/>
                <a:gd name="T12" fmla="*/ 8 w 319"/>
                <a:gd name="T13" fmla="*/ 202 h 265"/>
                <a:gd name="T14" fmla="*/ 152 w 319"/>
                <a:gd name="T15" fmla="*/ 179 h 265"/>
                <a:gd name="T16" fmla="*/ 116 w 319"/>
                <a:gd name="T17" fmla="*/ 205 h 265"/>
                <a:gd name="T18" fmla="*/ 152 w 319"/>
                <a:gd name="T19" fmla="*/ 179 h 265"/>
                <a:gd name="T20" fmla="*/ 157 w 319"/>
                <a:gd name="T21" fmla="*/ 176 h 265"/>
                <a:gd name="T22" fmla="*/ 155 w 319"/>
                <a:gd name="T23" fmla="*/ 177 h 265"/>
                <a:gd name="T24" fmla="*/ 155 w 319"/>
                <a:gd name="T25" fmla="*/ 179 h 265"/>
                <a:gd name="T26" fmla="*/ 156 w 319"/>
                <a:gd name="T27" fmla="*/ 178 h 265"/>
                <a:gd name="T28" fmla="*/ 200 w 319"/>
                <a:gd name="T29" fmla="*/ 150 h 265"/>
                <a:gd name="T30" fmla="*/ 232 w 319"/>
                <a:gd name="T31" fmla="*/ 126 h 265"/>
                <a:gd name="T32" fmla="*/ 201 w 319"/>
                <a:gd name="T33" fmla="*/ 149 h 265"/>
                <a:gd name="T34" fmla="*/ 232 w 319"/>
                <a:gd name="T35" fmla="*/ 126 h 265"/>
                <a:gd name="T36" fmla="*/ 0 w 319"/>
                <a:gd name="T37" fmla="*/ 87 h 265"/>
                <a:gd name="T38" fmla="*/ 6 w 319"/>
                <a:gd name="T39" fmla="*/ 199 h 265"/>
                <a:gd name="T40" fmla="*/ 1 w 319"/>
                <a:gd name="T41" fmla="*/ 116 h 265"/>
                <a:gd name="T42" fmla="*/ 311 w 319"/>
                <a:gd name="T43" fmla="*/ 69 h 265"/>
                <a:gd name="T44" fmla="*/ 314 w 319"/>
                <a:gd name="T45" fmla="*/ 72 h 265"/>
                <a:gd name="T46" fmla="*/ 297 w 319"/>
                <a:gd name="T47" fmla="*/ 83 h 265"/>
                <a:gd name="T48" fmla="*/ 282 w 319"/>
                <a:gd name="T49" fmla="*/ 93 h 265"/>
                <a:gd name="T50" fmla="*/ 280 w 319"/>
                <a:gd name="T51" fmla="*/ 94 h 265"/>
                <a:gd name="T52" fmla="*/ 256 w 319"/>
                <a:gd name="T53" fmla="*/ 110 h 265"/>
                <a:gd name="T54" fmla="*/ 243 w 319"/>
                <a:gd name="T55" fmla="*/ 119 h 265"/>
                <a:gd name="T56" fmla="*/ 237 w 319"/>
                <a:gd name="T57" fmla="*/ 123 h 265"/>
                <a:gd name="T58" fmla="*/ 235 w 319"/>
                <a:gd name="T59" fmla="*/ 126 h 265"/>
                <a:gd name="T60" fmla="*/ 239 w 319"/>
                <a:gd name="T61" fmla="*/ 124 h 265"/>
                <a:gd name="T62" fmla="*/ 245 w 319"/>
                <a:gd name="T63" fmla="*/ 120 h 265"/>
                <a:gd name="T64" fmla="*/ 259 w 319"/>
                <a:gd name="T65" fmla="*/ 110 h 265"/>
                <a:gd name="T66" fmla="*/ 283 w 319"/>
                <a:gd name="T67" fmla="*/ 94 h 265"/>
                <a:gd name="T68" fmla="*/ 300 w 319"/>
                <a:gd name="T69" fmla="*/ 83 h 265"/>
                <a:gd name="T70" fmla="*/ 315 w 319"/>
                <a:gd name="T71" fmla="*/ 73 h 265"/>
                <a:gd name="T72" fmla="*/ 319 w 319"/>
                <a:gd name="T73" fmla="*/ 71 h 265"/>
                <a:gd name="T74" fmla="*/ 311 w 319"/>
                <a:gd name="T75" fmla="*/ 69 h 265"/>
                <a:gd name="T76" fmla="*/ 0 w 319"/>
                <a:gd name="T77" fmla="*/ 43 h 265"/>
                <a:gd name="T78" fmla="*/ 0 w 319"/>
                <a:gd name="T79" fmla="*/ 57 h 265"/>
                <a:gd name="T80" fmla="*/ 1 w 319"/>
                <a:gd name="T81" fmla="*/ 45 h 265"/>
                <a:gd name="T82" fmla="*/ 1 w 319"/>
                <a:gd name="T83" fmla="*/ 13 h 265"/>
                <a:gd name="T84" fmla="*/ 16 w 319"/>
                <a:gd name="T85" fmla="*/ 0 h 265"/>
                <a:gd name="T86" fmla="*/ 114 w 319"/>
                <a:gd name="T87" fmla="*/ 24 h 265"/>
                <a:gd name="T88" fmla="*/ 155 w 319"/>
                <a:gd name="T89" fmla="*/ 34 h 265"/>
                <a:gd name="T90" fmla="*/ 200 w 319"/>
                <a:gd name="T91" fmla="*/ 45 h 265"/>
                <a:gd name="T92" fmla="*/ 230 w 319"/>
                <a:gd name="T93" fmla="*/ 52 h 265"/>
                <a:gd name="T94" fmla="*/ 276 w 319"/>
                <a:gd name="T95" fmla="*/ 63 h 265"/>
                <a:gd name="T96" fmla="*/ 293 w 319"/>
                <a:gd name="T97" fmla="*/ 67 h 265"/>
                <a:gd name="T98" fmla="*/ 306 w 319"/>
                <a:gd name="T99" fmla="*/ 70 h 265"/>
                <a:gd name="T100" fmla="*/ 306 w 319"/>
                <a:gd name="T101" fmla="*/ 68 h 265"/>
                <a:gd name="T102" fmla="*/ 276 w 319"/>
                <a:gd name="T103" fmla="*/ 61 h 265"/>
                <a:gd name="T104" fmla="*/ 229 w 319"/>
                <a:gd name="T105" fmla="*/ 50 h 265"/>
                <a:gd name="T106" fmla="*/ 198 w 319"/>
                <a:gd name="T107" fmla="*/ 42 h 265"/>
                <a:gd name="T108" fmla="*/ 155 w 319"/>
                <a:gd name="T109" fmla="*/ 32 h 265"/>
                <a:gd name="T110" fmla="*/ 114 w 319"/>
                <a:gd name="T111" fmla="*/ 2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9" h="265">
                  <a:moveTo>
                    <a:pt x="89" y="221"/>
                  </a:moveTo>
                  <a:cubicBezTo>
                    <a:pt x="25" y="263"/>
                    <a:pt x="25" y="263"/>
                    <a:pt x="25" y="263"/>
                  </a:cubicBezTo>
                  <a:cubicBezTo>
                    <a:pt x="25" y="264"/>
                    <a:pt x="25" y="264"/>
                    <a:pt x="26" y="265"/>
                  </a:cubicBezTo>
                  <a:cubicBezTo>
                    <a:pt x="92" y="221"/>
                    <a:pt x="92" y="221"/>
                    <a:pt x="92" y="221"/>
                  </a:cubicBezTo>
                  <a:cubicBezTo>
                    <a:pt x="89" y="221"/>
                    <a:pt x="89" y="221"/>
                    <a:pt x="89" y="221"/>
                  </a:cubicBezTo>
                  <a:moveTo>
                    <a:pt x="113" y="205"/>
                  </a:moveTo>
                  <a:cubicBezTo>
                    <a:pt x="91" y="219"/>
                    <a:pt x="91" y="219"/>
                    <a:pt x="91" y="219"/>
                  </a:cubicBezTo>
                  <a:cubicBezTo>
                    <a:pt x="94" y="220"/>
                    <a:pt x="94" y="220"/>
                    <a:pt x="94" y="220"/>
                  </a:cubicBezTo>
                  <a:cubicBezTo>
                    <a:pt x="114" y="206"/>
                    <a:pt x="114" y="206"/>
                    <a:pt x="114" y="206"/>
                  </a:cubicBezTo>
                  <a:cubicBezTo>
                    <a:pt x="113" y="205"/>
                    <a:pt x="113" y="205"/>
                    <a:pt x="113" y="205"/>
                  </a:cubicBezTo>
                  <a:moveTo>
                    <a:pt x="7" y="201"/>
                  </a:moveTo>
                  <a:cubicBezTo>
                    <a:pt x="11" y="258"/>
                    <a:pt x="11" y="258"/>
                    <a:pt x="11" y="258"/>
                  </a:cubicBezTo>
                  <a:cubicBezTo>
                    <a:pt x="12" y="258"/>
                    <a:pt x="13" y="258"/>
                    <a:pt x="13" y="258"/>
                  </a:cubicBezTo>
                  <a:cubicBezTo>
                    <a:pt x="8" y="202"/>
                    <a:pt x="8" y="202"/>
                    <a:pt x="8" y="202"/>
                  </a:cubicBezTo>
                  <a:cubicBezTo>
                    <a:pt x="7" y="201"/>
                    <a:pt x="7" y="201"/>
                    <a:pt x="7" y="201"/>
                  </a:cubicBezTo>
                  <a:moveTo>
                    <a:pt x="152" y="179"/>
                  </a:moveTo>
                  <a:cubicBezTo>
                    <a:pt x="114" y="204"/>
                    <a:pt x="114" y="204"/>
                    <a:pt x="114" y="204"/>
                  </a:cubicBezTo>
                  <a:cubicBezTo>
                    <a:pt x="116" y="205"/>
                    <a:pt x="116" y="205"/>
                    <a:pt x="116" y="205"/>
                  </a:cubicBezTo>
                  <a:cubicBezTo>
                    <a:pt x="154" y="180"/>
                    <a:pt x="154" y="180"/>
                    <a:pt x="154" y="180"/>
                  </a:cubicBezTo>
                  <a:cubicBezTo>
                    <a:pt x="152" y="179"/>
                    <a:pt x="152" y="179"/>
                    <a:pt x="152" y="179"/>
                  </a:cubicBezTo>
                  <a:moveTo>
                    <a:pt x="200" y="148"/>
                  </a:moveTo>
                  <a:cubicBezTo>
                    <a:pt x="157" y="176"/>
                    <a:pt x="157" y="176"/>
                    <a:pt x="157" y="176"/>
                  </a:cubicBezTo>
                  <a:cubicBezTo>
                    <a:pt x="157" y="176"/>
                    <a:pt x="157" y="176"/>
                    <a:pt x="157" y="176"/>
                  </a:cubicBezTo>
                  <a:cubicBezTo>
                    <a:pt x="155" y="177"/>
                    <a:pt x="155" y="177"/>
                    <a:pt x="155" y="177"/>
                  </a:cubicBezTo>
                  <a:cubicBezTo>
                    <a:pt x="154" y="178"/>
                    <a:pt x="154" y="178"/>
                    <a:pt x="154" y="178"/>
                  </a:cubicBezTo>
                  <a:cubicBezTo>
                    <a:pt x="155" y="179"/>
                    <a:pt x="155" y="179"/>
                    <a:pt x="155" y="179"/>
                  </a:cubicBezTo>
                  <a:cubicBezTo>
                    <a:pt x="155" y="179"/>
                    <a:pt x="155" y="179"/>
                    <a:pt x="155" y="179"/>
                  </a:cubicBezTo>
                  <a:cubicBezTo>
                    <a:pt x="156" y="178"/>
                    <a:pt x="156" y="178"/>
                    <a:pt x="156" y="178"/>
                  </a:cubicBezTo>
                  <a:cubicBezTo>
                    <a:pt x="158" y="177"/>
                    <a:pt x="158" y="177"/>
                    <a:pt x="158" y="177"/>
                  </a:cubicBezTo>
                  <a:cubicBezTo>
                    <a:pt x="200" y="150"/>
                    <a:pt x="200" y="150"/>
                    <a:pt x="200" y="150"/>
                  </a:cubicBezTo>
                  <a:cubicBezTo>
                    <a:pt x="200" y="148"/>
                    <a:pt x="200" y="148"/>
                    <a:pt x="200" y="148"/>
                  </a:cubicBezTo>
                  <a:moveTo>
                    <a:pt x="232" y="126"/>
                  </a:moveTo>
                  <a:cubicBezTo>
                    <a:pt x="201" y="146"/>
                    <a:pt x="201" y="146"/>
                    <a:pt x="201" y="146"/>
                  </a:cubicBezTo>
                  <a:cubicBezTo>
                    <a:pt x="201" y="149"/>
                    <a:pt x="201" y="149"/>
                    <a:pt x="201" y="149"/>
                  </a:cubicBezTo>
                  <a:cubicBezTo>
                    <a:pt x="234" y="127"/>
                    <a:pt x="234" y="127"/>
                    <a:pt x="234" y="127"/>
                  </a:cubicBezTo>
                  <a:cubicBezTo>
                    <a:pt x="232" y="126"/>
                    <a:pt x="232" y="126"/>
                    <a:pt x="232" y="126"/>
                  </a:cubicBezTo>
                  <a:moveTo>
                    <a:pt x="1" y="87"/>
                  </a:moveTo>
                  <a:cubicBezTo>
                    <a:pt x="1" y="87"/>
                    <a:pt x="0" y="87"/>
                    <a:pt x="0" y="87"/>
                  </a:cubicBezTo>
                  <a:cubicBezTo>
                    <a:pt x="0" y="116"/>
                    <a:pt x="0" y="116"/>
                    <a:pt x="0" y="116"/>
                  </a:cubicBezTo>
                  <a:cubicBezTo>
                    <a:pt x="6" y="199"/>
                    <a:pt x="6" y="199"/>
                    <a:pt x="6" y="199"/>
                  </a:cubicBezTo>
                  <a:cubicBezTo>
                    <a:pt x="8" y="200"/>
                    <a:pt x="8" y="200"/>
                    <a:pt x="8" y="200"/>
                  </a:cubicBezTo>
                  <a:cubicBezTo>
                    <a:pt x="1" y="116"/>
                    <a:pt x="1" y="116"/>
                    <a:pt x="1" y="116"/>
                  </a:cubicBezTo>
                  <a:cubicBezTo>
                    <a:pt x="1" y="87"/>
                    <a:pt x="1" y="87"/>
                    <a:pt x="1" y="87"/>
                  </a:cubicBezTo>
                  <a:moveTo>
                    <a:pt x="311" y="69"/>
                  </a:moveTo>
                  <a:cubicBezTo>
                    <a:pt x="309" y="70"/>
                    <a:pt x="309" y="70"/>
                    <a:pt x="309" y="70"/>
                  </a:cubicBezTo>
                  <a:cubicBezTo>
                    <a:pt x="314" y="72"/>
                    <a:pt x="314" y="72"/>
                    <a:pt x="314" y="72"/>
                  </a:cubicBezTo>
                  <a:cubicBezTo>
                    <a:pt x="299" y="82"/>
                    <a:pt x="299" y="82"/>
                    <a:pt x="299" y="82"/>
                  </a:cubicBezTo>
                  <a:cubicBezTo>
                    <a:pt x="297" y="83"/>
                    <a:pt x="297" y="83"/>
                    <a:pt x="297" y="83"/>
                  </a:cubicBezTo>
                  <a:cubicBezTo>
                    <a:pt x="284" y="92"/>
                    <a:pt x="284" y="92"/>
                    <a:pt x="284" y="92"/>
                  </a:cubicBezTo>
                  <a:cubicBezTo>
                    <a:pt x="282" y="93"/>
                    <a:pt x="282" y="93"/>
                    <a:pt x="282" y="93"/>
                  </a:cubicBezTo>
                  <a:cubicBezTo>
                    <a:pt x="282" y="93"/>
                    <a:pt x="282" y="93"/>
                    <a:pt x="282" y="93"/>
                  </a:cubicBezTo>
                  <a:cubicBezTo>
                    <a:pt x="280" y="94"/>
                    <a:pt x="280" y="94"/>
                    <a:pt x="280" y="94"/>
                  </a:cubicBezTo>
                  <a:cubicBezTo>
                    <a:pt x="258" y="109"/>
                    <a:pt x="258" y="109"/>
                    <a:pt x="258" y="109"/>
                  </a:cubicBezTo>
                  <a:cubicBezTo>
                    <a:pt x="256" y="110"/>
                    <a:pt x="256" y="110"/>
                    <a:pt x="256" y="110"/>
                  </a:cubicBezTo>
                  <a:cubicBezTo>
                    <a:pt x="244" y="118"/>
                    <a:pt x="244" y="118"/>
                    <a:pt x="244" y="118"/>
                  </a:cubicBezTo>
                  <a:cubicBezTo>
                    <a:pt x="243" y="119"/>
                    <a:pt x="243" y="119"/>
                    <a:pt x="243" y="119"/>
                  </a:cubicBezTo>
                  <a:cubicBezTo>
                    <a:pt x="239" y="122"/>
                    <a:pt x="239" y="122"/>
                    <a:pt x="239" y="122"/>
                  </a:cubicBezTo>
                  <a:cubicBezTo>
                    <a:pt x="237" y="123"/>
                    <a:pt x="237" y="123"/>
                    <a:pt x="237" y="123"/>
                  </a:cubicBezTo>
                  <a:cubicBezTo>
                    <a:pt x="234" y="125"/>
                    <a:pt x="234" y="125"/>
                    <a:pt x="234" y="125"/>
                  </a:cubicBezTo>
                  <a:cubicBezTo>
                    <a:pt x="235" y="126"/>
                    <a:pt x="235" y="126"/>
                    <a:pt x="235" y="126"/>
                  </a:cubicBezTo>
                  <a:cubicBezTo>
                    <a:pt x="237" y="125"/>
                    <a:pt x="237" y="125"/>
                    <a:pt x="237" y="125"/>
                  </a:cubicBezTo>
                  <a:cubicBezTo>
                    <a:pt x="239" y="124"/>
                    <a:pt x="239" y="124"/>
                    <a:pt x="239" y="124"/>
                  </a:cubicBezTo>
                  <a:cubicBezTo>
                    <a:pt x="243" y="121"/>
                    <a:pt x="243" y="121"/>
                    <a:pt x="243" y="121"/>
                  </a:cubicBezTo>
                  <a:cubicBezTo>
                    <a:pt x="245" y="120"/>
                    <a:pt x="245" y="120"/>
                    <a:pt x="245" y="120"/>
                  </a:cubicBezTo>
                  <a:cubicBezTo>
                    <a:pt x="257" y="111"/>
                    <a:pt x="257" y="111"/>
                    <a:pt x="257" y="111"/>
                  </a:cubicBezTo>
                  <a:cubicBezTo>
                    <a:pt x="259" y="110"/>
                    <a:pt x="259" y="110"/>
                    <a:pt x="259" y="110"/>
                  </a:cubicBezTo>
                  <a:cubicBezTo>
                    <a:pt x="282" y="95"/>
                    <a:pt x="282" y="95"/>
                    <a:pt x="282" y="95"/>
                  </a:cubicBezTo>
                  <a:cubicBezTo>
                    <a:pt x="283" y="94"/>
                    <a:pt x="283" y="94"/>
                    <a:pt x="283" y="94"/>
                  </a:cubicBezTo>
                  <a:cubicBezTo>
                    <a:pt x="284" y="94"/>
                    <a:pt x="284" y="94"/>
                    <a:pt x="284" y="94"/>
                  </a:cubicBezTo>
                  <a:cubicBezTo>
                    <a:pt x="300" y="83"/>
                    <a:pt x="300" y="83"/>
                    <a:pt x="300" y="83"/>
                  </a:cubicBezTo>
                  <a:cubicBezTo>
                    <a:pt x="302" y="82"/>
                    <a:pt x="302" y="82"/>
                    <a:pt x="302" y="82"/>
                  </a:cubicBezTo>
                  <a:cubicBezTo>
                    <a:pt x="315" y="73"/>
                    <a:pt x="315" y="73"/>
                    <a:pt x="315" y="73"/>
                  </a:cubicBezTo>
                  <a:cubicBezTo>
                    <a:pt x="319" y="71"/>
                    <a:pt x="319" y="71"/>
                    <a:pt x="319" y="71"/>
                  </a:cubicBezTo>
                  <a:cubicBezTo>
                    <a:pt x="319" y="71"/>
                    <a:pt x="319" y="71"/>
                    <a:pt x="319" y="71"/>
                  </a:cubicBezTo>
                  <a:cubicBezTo>
                    <a:pt x="315" y="70"/>
                    <a:pt x="315" y="70"/>
                    <a:pt x="315" y="70"/>
                  </a:cubicBezTo>
                  <a:cubicBezTo>
                    <a:pt x="311" y="69"/>
                    <a:pt x="311" y="69"/>
                    <a:pt x="311" y="69"/>
                  </a:cubicBezTo>
                  <a:moveTo>
                    <a:pt x="0" y="13"/>
                  </a:moveTo>
                  <a:cubicBezTo>
                    <a:pt x="0" y="43"/>
                    <a:pt x="0" y="43"/>
                    <a:pt x="0" y="43"/>
                  </a:cubicBezTo>
                  <a:cubicBezTo>
                    <a:pt x="0" y="45"/>
                    <a:pt x="0" y="45"/>
                    <a:pt x="0" y="45"/>
                  </a:cubicBezTo>
                  <a:cubicBezTo>
                    <a:pt x="0" y="57"/>
                    <a:pt x="0" y="57"/>
                    <a:pt x="0" y="57"/>
                  </a:cubicBezTo>
                  <a:cubicBezTo>
                    <a:pt x="0" y="57"/>
                    <a:pt x="1" y="57"/>
                    <a:pt x="1" y="57"/>
                  </a:cubicBezTo>
                  <a:cubicBezTo>
                    <a:pt x="1" y="45"/>
                    <a:pt x="1" y="45"/>
                    <a:pt x="1" y="45"/>
                  </a:cubicBezTo>
                  <a:cubicBezTo>
                    <a:pt x="1" y="43"/>
                    <a:pt x="1" y="43"/>
                    <a:pt x="1" y="43"/>
                  </a:cubicBezTo>
                  <a:cubicBezTo>
                    <a:pt x="1" y="13"/>
                    <a:pt x="1" y="13"/>
                    <a:pt x="1" y="13"/>
                  </a:cubicBezTo>
                  <a:cubicBezTo>
                    <a:pt x="1" y="13"/>
                    <a:pt x="0" y="13"/>
                    <a:pt x="0" y="13"/>
                  </a:cubicBezTo>
                  <a:moveTo>
                    <a:pt x="16" y="0"/>
                  </a:moveTo>
                  <a:cubicBezTo>
                    <a:pt x="16" y="0"/>
                    <a:pt x="16" y="1"/>
                    <a:pt x="16" y="1"/>
                  </a:cubicBezTo>
                  <a:cubicBezTo>
                    <a:pt x="114" y="24"/>
                    <a:pt x="114" y="24"/>
                    <a:pt x="114" y="24"/>
                  </a:cubicBezTo>
                  <a:cubicBezTo>
                    <a:pt x="116" y="25"/>
                    <a:pt x="116" y="25"/>
                    <a:pt x="116" y="25"/>
                  </a:cubicBezTo>
                  <a:cubicBezTo>
                    <a:pt x="155" y="34"/>
                    <a:pt x="155" y="34"/>
                    <a:pt x="155" y="34"/>
                  </a:cubicBezTo>
                  <a:cubicBezTo>
                    <a:pt x="157" y="35"/>
                    <a:pt x="157" y="35"/>
                    <a:pt x="157" y="35"/>
                  </a:cubicBezTo>
                  <a:cubicBezTo>
                    <a:pt x="200" y="45"/>
                    <a:pt x="200" y="45"/>
                    <a:pt x="200" y="45"/>
                  </a:cubicBezTo>
                  <a:cubicBezTo>
                    <a:pt x="203" y="45"/>
                    <a:pt x="203" y="45"/>
                    <a:pt x="203" y="45"/>
                  </a:cubicBezTo>
                  <a:cubicBezTo>
                    <a:pt x="230" y="52"/>
                    <a:pt x="230" y="52"/>
                    <a:pt x="230" y="52"/>
                  </a:cubicBezTo>
                  <a:cubicBezTo>
                    <a:pt x="231" y="52"/>
                    <a:pt x="231" y="52"/>
                    <a:pt x="231" y="52"/>
                  </a:cubicBezTo>
                  <a:cubicBezTo>
                    <a:pt x="276" y="63"/>
                    <a:pt x="276" y="63"/>
                    <a:pt x="276" y="63"/>
                  </a:cubicBezTo>
                  <a:cubicBezTo>
                    <a:pt x="278" y="63"/>
                    <a:pt x="278" y="63"/>
                    <a:pt x="278" y="63"/>
                  </a:cubicBezTo>
                  <a:cubicBezTo>
                    <a:pt x="293" y="67"/>
                    <a:pt x="293" y="67"/>
                    <a:pt x="293" y="67"/>
                  </a:cubicBezTo>
                  <a:cubicBezTo>
                    <a:pt x="306" y="70"/>
                    <a:pt x="306" y="70"/>
                    <a:pt x="306" y="70"/>
                  </a:cubicBezTo>
                  <a:cubicBezTo>
                    <a:pt x="306" y="70"/>
                    <a:pt x="306" y="70"/>
                    <a:pt x="306" y="70"/>
                  </a:cubicBezTo>
                  <a:cubicBezTo>
                    <a:pt x="308" y="68"/>
                    <a:pt x="308" y="68"/>
                    <a:pt x="308" y="68"/>
                  </a:cubicBezTo>
                  <a:cubicBezTo>
                    <a:pt x="306" y="68"/>
                    <a:pt x="306" y="68"/>
                    <a:pt x="306" y="68"/>
                  </a:cubicBezTo>
                  <a:cubicBezTo>
                    <a:pt x="278" y="61"/>
                    <a:pt x="278" y="61"/>
                    <a:pt x="278" y="61"/>
                  </a:cubicBezTo>
                  <a:cubicBezTo>
                    <a:pt x="276" y="61"/>
                    <a:pt x="276" y="61"/>
                    <a:pt x="276" y="61"/>
                  </a:cubicBezTo>
                  <a:cubicBezTo>
                    <a:pt x="231" y="50"/>
                    <a:pt x="231" y="50"/>
                    <a:pt x="231" y="50"/>
                  </a:cubicBezTo>
                  <a:cubicBezTo>
                    <a:pt x="229" y="50"/>
                    <a:pt x="229" y="50"/>
                    <a:pt x="229" y="50"/>
                  </a:cubicBezTo>
                  <a:cubicBezTo>
                    <a:pt x="201" y="43"/>
                    <a:pt x="201" y="43"/>
                    <a:pt x="201" y="43"/>
                  </a:cubicBezTo>
                  <a:cubicBezTo>
                    <a:pt x="198" y="42"/>
                    <a:pt x="198" y="42"/>
                    <a:pt x="198" y="42"/>
                  </a:cubicBezTo>
                  <a:cubicBezTo>
                    <a:pt x="157" y="33"/>
                    <a:pt x="157" y="33"/>
                    <a:pt x="157" y="33"/>
                  </a:cubicBezTo>
                  <a:cubicBezTo>
                    <a:pt x="155" y="32"/>
                    <a:pt x="155" y="32"/>
                    <a:pt x="155" y="32"/>
                  </a:cubicBezTo>
                  <a:cubicBezTo>
                    <a:pt x="116" y="23"/>
                    <a:pt x="116" y="23"/>
                    <a:pt x="116" y="23"/>
                  </a:cubicBezTo>
                  <a:cubicBezTo>
                    <a:pt x="114" y="23"/>
                    <a:pt x="114" y="23"/>
                    <a:pt x="114" y="23"/>
                  </a:cubicBezTo>
                  <a:cubicBezTo>
                    <a:pt x="16" y="0"/>
                    <a:pt x="16" y="0"/>
                    <a:pt x="1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8" name="Freeform 68"/>
            <p:cNvSpPr>
              <a:spLocks noEditPoints="1"/>
            </p:cNvSpPr>
            <p:nvPr/>
          </p:nvSpPr>
          <p:spPr bwMode="auto">
            <a:xfrm>
              <a:off x="6870933" y="3314614"/>
              <a:ext cx="1325705" cy="1092962"/>
            </a:xfrm>
            <a:custGeom>
              <a:avLst/>
              <a:gdLst>
                <a:gd name="T0" fmla="*/ 77 w 313"/>
                <a:gd name="T1" fmla="*/ 283 h 283"/>
                <a:gd name="T2" fmla="*/ 99 w 313"/>
                <a:gd name="T3" fmla="*/ 254 h 283"/>
                <a:gd name="T4" fmla="*/ 32 w 313"/>
                <a:gd name="T5" fmla="*/ 239 h 283"/>
                <a:gd name="T6" fmla="*/ 103 w 313"/>
                <a:gd name="T7" fmla="*/ 249 h 283"/>
                <a:gd name="T8" fmla="*/ 104 w 313"/>
                <a:gd name="T9" fmla="*/ 250 h 283"/>
                <a:gd name="T10" fmla="*/ 115 w 313"/>
                <a:gd name="T11" fmla="*/ 234 h 283"/>
                <a:gd name="T12" fmla="*/ 0 w 313"/>
                <a:gd name="T13" fmla="*/ 207 h 283"/>
                <a:gd name="T14" fmla="*/ 6 w 313"/>
                <a:gd name="T15" fmla="*/ 212 h 283"/>
                <a:gd name="T16" fmla="*/ 8 w 313"/>
                <a:gd name="T17" fmla="*/ 211 h 283"/>
                <a:gd name="T18" fmla="*/ 40 w 313"/>
                <a:gd name="T19" fmla="*/ 183 h 283"/>
                <a:gd name="T20" fmla="*/ 49 w 313"/>
                <a:gd name="T21" fmla="*/ 174 h 283"/>
                <a:gd name="T22" fmla="*/ 43 w 313"/>
                <a:gd name="T23" fmla="*/ 178 h 283"/>
                <a:gd name="T24" fmla="*/ 44 w 313"/>
                <a:gd name="T25" fmla="*/ 180 h 283"/>
                <a:gd name="T26" fmla="*/ 49 w 313"/>
                <a:gd name="T27" fmla="*/ 177 h 283"/>
                <a:gd name="T28" fmla="*/ 118 w 313"/>
                <a:gd name="T29" fmla="*/ 129 h 283"/>
                <a:gd name="T30" fmla="*/ 120 w 313"/>
                <a:gd name="T31" fmla="*/ 130 h 283"/>
                <a:gd name="T32" fmla="*/ 266 w 313"/>
                <a:gd name="T33" fmla="*/ 30 h 283"/>
                <a:gd name="T34" fmla="*/ 254 w 313"/>
                <a:gd name="T35" fmla="*/ 39 h 283"/>
                <a:gd name="T36" fmla="*/ 236 w 313"/>
                <a:gd name="T37" fmla="*/ 51 h 283"/>
                <a:gd name="T38" fmla="*/ 200 w 313"/>
                <a:gd name="T39" fmla="*/ 74 h 283"/>
                <a:gd name="T40" fmla="*/ 178 w 313"/>
                <a:gd name="T41" fmla="*/ 89 h 283"/>
                <a:gd name="T42" fmla="*/ 170 w 313"/>
                <a:gd name="T43" fmla="*/ 95 h 283"/>
                <a:gd name="T44" fmla="*/ 144 w 313"/>
                <a:gd name="T45" fmla="*/ 111 h 283"/>
                <a:gd name="T46" fmla="*/ 131 w 313"/>
                <a:gd name="T47" fmla="*/ 120 h 283"/>
                <a:gd name="T48" fmla="*/ 122 w 313"/>
                <a:gd name="T49" fmla="*/ 129 h 283"/>
                <a:gd name="T50" fmla="*/ 134 w 313"/>
                <a:gd name="T51" fmla="*/ 120 h 283"/>
                <a:gd name="T52" fmla="*/ 147 w 313"/>
                <a:gd name="T53" fmla="*/ 112 h 283"/>
                <a:gd name="T54" fmla="*/ 173 w 313"/>
                <a:gd name="T55" fmla="*/ 94 h 283"/>
                <a:gd name="T56" fmla="*/ 184 w 313"/>
                <a:gd name="T57" fmla="*/ 87 h 283"/>
                <a:gd name="T58" fmla="*/ 204 w 313"/>
                <a:gd name="T59" fmla="*/ 74 h 283"/>
                <a:gd name="T60" fmla="*/ 253 w 313"/>
                <a:gd name="T61" fmla="*/ 42 h 283"/>
                <a:gd name="T62" fmla="*/ 262 w 313"/>
                <a:gd name="T63" fmla="*/ 36 h 283"/>
                <a:gd name="T64" fmla="*/ 269 w 313"/>
                <a:gd name="T65" fmla="*/ 31 h 283"/>
                <a:gd name="T66" fmla="*/ 303 w 313"/>
                <a:gd name="T67" fmla="*/ 8 h 283"/>
                <a:gd name="T68" fmla="*/ 313 w 313"/>
                <a:gd name="T69" fmla="*/ 0 h 283"/>
                <a:gd name="T70" fmla="*/ 298 w 313"/>
                <a:gd name="T71" fmla="*/ 10 h 283"/>
                <a:gd name="T72" fmla="*/ 287 w 313"/>
                <a:gd name="T73" fmla="*/ 17 h 283"/>
                <a:gd name="T74" fmla="*/ 300 w 313"/>
                <a:gd name="T75" fmla="*/ 10 h 283"/>
                <a:gd name="T76" fmla="*/ 300 w 313"/>
                <a:gd name="T77" fmla="*/ 12 h 283"/>
                <a:gd name="T78" fmla="*/ 280 w 313"/>
                <a:gd name="T79" fmla="*/ 36 h 283"/>
                <a:gd name="T80" fmla="*/ 275 w 313"/>
                <a:gd name="T81" fmla="*/ 42 h 283"/>
                <a:gd name="T82" fmla="*/ 271 w 313"/>
                <a:gd name="T83" fmla="*/ 47 h 283"/>
                <a:gd name="T84" fmla="*/ 262 w 313"/>
                <a:gd name="T85" fmla="*/ 58 h 283"/>
                <a:gd name="T86" fmla="*/ 244 w 313"/>
                <a:gd name="T87" fmla="*/ 80 h 283"/>
                <a:gd name="T88" fmla="*/ 233 w 313"/>
                <a:gd name="T89" fmla="*/ 92 h 283"/>
                <a:gd name="T90" fmla="*/ 202 w 313"/>
                <a:gd name="T91" fmla="*/ 130 h 283"/>
                <a:gd name="T92" fmla="*/ 183 w 313"/>
                <a:gd name="T93" fmla="*/ 153 h 283"/>
                <a:gd name="T94" fmla="*/ 150 w 313"/>
                <a:gd name="T95" fmla="*/ 193 h 283"/>
                <a:gd name="T96" fmla="*/ 132 w 313"/>
                <a:gd name="T97" fmla="*/ 215 h 283"/>
                <a:gd name="T98" fmla="*/ 134 w 313"/>
                <a:gd name="T99" fmla="*/ 214 h 283"/>
                <a:gd name="T100" fmla="*/ 150 w 313"/>
                <a:gd name="T101" fmla="*/ 195 h 283"/>
                <a:gd name="T102" fmla="*/ 185 w 313"/>
                <a:gd name="T103" fmla="*/ 153 h 283"/>
                <a:gd name="T104" fmla="*/ 205 w 313"/>
                <a:gd name="T105" fmla="*/ 130 h 283"/>
                <a:gd name="T106" fmla="*/ 237 w 313"/>
                <a:gd name="T107" fmla="*/ 91 h 283"/>
                <a:gd name="T108" fmla="*/ 247 w 313"/>
                <a:gd name="T109" fmla="*/ 78 h 283"/>
                <a:gd name="T110" fmla="*/ 264 w 313"/>
                <a:gd name="T111" fmla="*/ 58 h 283"/>
                <a:gd name="T112" fmla="*/ 274 w 313"/>
                <a:gd name="T113" fmla="*/ 47 h 283"/>
                <a:gd name="T114" fmla="*/ 278 w 313"/>
                <a:gd name="T115" fmla="*/ 41 h 283"/>
                <a:gd name="T116" fmla="*/ 282 w 313"/>
                <a:gd name="T117" fmla="*/ 37 h 283"/>
                <a:gd name="T118" fmla="*/ 302 w 313"/>
                <a:gd name="T119" fmla="*/ 12 h 283"/>
                <a:gd name="T120" fmla="*/ 311 w 313"/>
                <a:gd name="T121" fmla="*/ 2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283">
                  <a:moveTo>
                    <a:pt x="32" y="239"/>
                  </a:moveTo>
                  <a:cubicBezTo>
                    <a:pt x="76" y="282"/>
                    <a:pt x="76" y="282"/>
                    <a:pt x="76" y="282"/>
                  </a:cubicBezTo>
                  <a:cubicBezTo>
                    <a:pt x="77" y="283"/>
                    <a:pt x="77" y="283"/>
                    <a:pt x="77" y="283"/>
                  </a:cubicBezTo>
                  <a:cubicBezTo>
                    <a:pt x="78" y="282"/>
                    <a:pt x="78" y="282"/>
                    <a:pt x="78" y="282"/>
                  </a:cubicBezTo>
                  <a:cubicBezTo>
                    <a:pt x="101" y="255"/>
                    <a:pt x="101" y="255"/>
                    <a:pt x="101" y="255"/>
                  </a:cubicBezTo>
                  <a:cubicBezTo>
                    <a:pt x="99" y="254"/>
                    <a:pt x="99" y="254"/>
                    <a:pt x="99" y="254"/>
                  </a:cubicBezTo>
                  <a:cubicBezTo>
                    <a:pt x="77" y="281"/>
                    <a:pt x="77" y="281"/>
                    <a:pt x="77" y="281"/>
                  </a:cubicBezTo>
                  <a:cubicBezTo>
                    <a:pt x="36" y="239"/>
                    <a:pt x="36" y="239"/>
                    <a:pt x="36" y="239"/>
                  </a:cubicBezTo>
                  <a:cubicBezTo>
                    <a:pt x="32" y="239"/>
                    <a:pt x="32" y="239"/>
                    <a:pt x="32" y="239"/>
                  </a:cubicBezTo>
                  <a:moveTo>
                    <a:pt x="115" y="234"/>
                  </a:moveTo>
                  <a:cubicBezTo>
                    <a:pt x="104" y="247"/>
                    <a:pt x="104" y="247"/>
                    <a:pt x="104" y="247"/>
                  </a:cubicBezTo>
                  <a:cubicBezTo>
                    <a:pt x="103" y="249"/>
                    <a:pt x="103" y="249"/>
                    <a:pt x="103" y="249"/>
                  </a:cubicBezTo>
                  <a:cubicBezTo>
                    <a:pt x="100" y="253"/>
                    <a:pt x="100" y="253"/>
                    <a:pt x="100" y="253"/>
                  </a:cubicBezTo>
                  <a:cubicBezTo>
                    <a:pt x="102" y="253"/>
                    <a:pt x="102" y="253"/>
                    <a:pt x="102" y="253"/>
                  </a:cubicBezTo>
                  <a:cubicBezTo>
                    <a:pt x="104" y="250"/>
                    <a:pt x="104" y="250"/>
                    <a:pt x="104" y="250"/>
                  </a:cubicBezTo>
                  <a:cubicBezTo>
                    <a:pt x="106" y="249"/>
                    <a:pt x="106" y="249"/>
                    <a:pt x="106" y="249"/>
                  </a:cubicBezTo>
                  <a:cubicBezTo>
                    <a:pt x="117" y="235"/>
                    <a:pt x="117" y="235"/>
                    <a:pt x="117" y="235"/>
                  </a:cubicBezTo>
                  <a:cubicBezTo>
                    <a:pt x="115" y="234"/>
                    <a:pt x="115" y="234"/>
                    <a:pt x="115" y="234"/>
                  </a:cubicBezTo>
                  <a:moveTo>
                    <a:pt x="39" y="181"/>
                  </a:moveTo>
                  <a:cubicBezTo>
                    <a:pt x="2" y="206"/>
                    <a:pt x="2" y="206"/>
                    <a:pt x="2" y="206"/>
                  </a:cubicBezTo>
                  <a:cubicBezTo>
                    <a:pt x="0" y="207"/>
                    <a:pt x="0" y="207"/>
                    <a:pt x="0" y="207"/>
                  </a:cubicBezTo>
                  <a:cubicBezTo>
                    <a:pt x="2" y="208"/>
                    <a:pt x="2" y="208"/>
                    <a:pt x="2" y="208"/>
                  </a:cubicBezTo>
                  <a:cubicBezTo>
                    <a:pt x="5" y="211"/>
                    <a:pt x="5" y="211"/>
                    <a:pt x="5" y="211"/>
                  </a:cubicBezTo>
                  <a:cubicBezTo>
                    <a:pt x="6" y="212"/>
                    <a:pt x="6" y="212"/>
                    <a:pt x="6" y="212"/>
                  </a:cubicBezTo>
                  <a:cubicBezTo>
                    <a:pt x="30" y="236"/>
                    <a:pt x="30" y="236"/>
                    <a:pt x="30" y="236"/>
                  </a:cubicBezTo>
                  <a:cubicBezTo>
                    <a:pt x="33" y="237"/>
                    <a:pt x="33" y="237"/>
                    <a:pt x="33" y="237"/>
                  </a:cubicBezTo>
                  <a:cubicBezTo>
                    <a:pt x="8" y="211"/>
                    <a:pt x="8" y="211"/>
                    <a:pt x="8" y="211"/>
                  </a:cubicBezTo>
                  <a:cubicBezTo>
                    <a:pt x="6" y="210"/>
                    <a:pt x="6" y="210"/>
                    <a:pt x="6" y="210"/>
                  </a:cubicBezTo>
                  <a:cubicBezTo>
                    <a:pt x="3" y="207"/>
                    <a:pt x="3" y="207"/>
                    <a:pt x="3" y="207"/>
                  </a:cubicBezTo>
                  <a:cubicBezTo>
                    <a:pt x="40" y="183"/>
                    <a:pt x="40" y="183"/>
                    <a:pt x="40" y="183"/>
                  </a:cubicBezTo>
                  <a:cubicBezTo>
                    <a:pt x="39" y="181"/>
                    <a:pt x="39" y="181"/>
                    <a:pt x="39" y="181"/>
                  </a:cubicBezTo>
                  <a:moveTo>
                    <a:pt x="92" y="146"/>
                  </a:moveTo>
                  <a:cubicBezTo>
                    <a:pt x="49" y="174"/>
                    <a:pt x="49" y="174"/>
                    <a:pt x="49" y="174"/>
                  </a:cubicBezTo>
                  <a:cubicBezTo>
                    <a:pt x="47" y="176"/>
                    <a:pt x="47" y="176"/>
                    <a:pt x="47" y="176"/>
                  </a:cubicBezTo>
                  <a:cubicBezTo>
                    <a:pt x="45" y="177"/>
                    <a:pt x="45" y="177"/>
                    <a:pt x="45" y="177"/>
                  </a:cubicBezTo>
                  <a:cubicBezTo>
                    <a:pt x="43" y="178"/>
                    <a:pt x="43" y="178"/>
                    <a:pt x="43" y="178"/>
                  </a:cubicBezTo>
                  <a:cubicBezTo>
                    <a:pt x="40" y="180"/>
                    <a:pt x="40" y="180"/>
                    <a:pt x="40" y="180"/>
                  </a:cubicBezTo>
                  <a:cubicBezTo>
                    <a:pt x="42" y="182"/>
                    <a:pt x="42" y="182"/>
                    <a:pt x="42" y="182"/>
                  </a:cubicBezTo>
                  <a:cubicBezTo>
                    <a:pt x="44" y="180"/>
                    <a:pt x="44" y="180"/>
                    <a:pt x="44" y="180"/>
                  </a:cubicBezTo>
                  <a:cubicBezTo>
                    <a:pt x="46" y="179"/>
                    <a:pt x="46" y="179"/>
                    <a:pt x="46" y="179"/>
                  </a:cubicBezTo>
                  <a:cubicBezTo>
                    <a:pt x="47" y="178"/>
                    <a:pt x="47" y="178"/>
                    <a:pt x="47" y="178"/>
                  </a:cubicBezTo>
                  <a:cubicBezTo>
                    <a:pt x="49" y="177"/>
                    <a:pt x="49" y="177"/>
                    <a:pt x="49" y="177"/>
                  </a:cubicBezTo>
                  <a:cubicBezTo>
                    <a:pt x="92" y="149"/>
                    <a:pt x="92" y="149"/>
                    <a:pt x="92" y="149"/>
                  </a:cubicBezTo>
                  <a:cubicBezTo>
                    <a:pt x="92" y="146"/>
                    <a:pt x="92" y="146"/>
                    <a:pt x="92" y="146"/>
                  </a:cubicBezTo>
                  <a:moveTo>
                    <a:pt x="118" y="129"/>
                  </a:moveTo>
                  <a:cubicBezTo>
                    <a:pt x="93" y="145"/>
                    <a:pt x="93" y="145"/>
                    <a:pt x="93" y="145"/>
                  </a:cubicBezTo>
                  <a:cubicBezTo>
                    <a:pt x="93" y="147"/>
                    <a:pt x="93" y="147"/>
                    <a:pt x="93" y="147"/>
                  </a:cubicBezTo>
                  <a:cubicBezTo>
                    <a:pt x="120" y="130"/>
                    <a:pt x="120" y="130"/>
                    <a:pt x="120" y="130"/>
                  </a:cubicBezTo>
                  <a:cubicBezTo>
                    <a:pt x="118" y="129"/>
                    <a:pt x="118" y="129"/>
                    <a:pt x="118" y="129"/>
                  </a:cubicBezTo>
                  <a:moveTo>
                    <a:pt x="267" y="30"/>
                  </a:moveTo>
                  <a:cubicBezTo>
                    <a:pt x="266" y="30"/>
                    <a:pt x="266" y="30"/>
                    <a:pt x="266" y="30"/>
                  </a:cubicBezTo>
                  <a:cubicBezTo>
                    <a:pt x="262" y="34"/>
                    <a:pt x="262" y="34"/>
                    <a:pt x="262" y="34"/>
                  </a:cubicBezTo>
                  <a:cubicBezTo>
                    <a:pt x="260" y="35"/>
                    <a:pt x="260" y="35"/>
                    <a:pt x="260" y="35"/>
                  </a:cubicBezTo>
                  <a:cubicBezTo>
                    <a:pt x="254" y="39"/>
                    <a:pt x="254" y="39"/>
                    <a:pt x="254" y="39"/>
                  </a:cubicBezTo>
                  <a:cubicBezTo>
                    <a:pt x="252" y="40"/>
                    <a:pt x="252" y="40"/>
                    <a:pt x="252" y="40"/>
                  </a:cubicBezTo>
                  <a:cubicBezTo>
                    <a:pt x="250" y="41"/>
                    <a:pt x="250" y="41"/>
                    <a:pt x="250" y="41"/>
                  </a:cubicBezTo>
                  <a:cubicBezTo>
                    <a:pt x="236" y="51"/>
                    <a:pt x="236" y="51"/>
                    <a:pt x="236" y="51"/>
                  </a:cubicBezTo>
                  <a:cubicBezTo>
                    <a:pt x="234" y="52"/>
                    <a:pt x="234" y="52"/>
                    <a:pt x="234" y="52"/>
                  </a:cubicBezTo>
                  <a:cubicBezTo>
                    <a:pt x="201" y="74"/>
                    <a:pt x="201" y="74"/>
                    <a:pt x="201" y="74"/>
                  </a:cubicBezTo>
                  <a:cubicBezTo>
                    <a:pt x="200" y="74"/>
                    <a:pt x="200" y="74"/>
                    <a:pt x="200" y="74"/>
                  </a:cubicBezTo>
                  <a:cubicBezTo>
                    <a:pt x="198" y="76"/>
                    <a:pt x="198" y="76"/>
                    <a:pt x="198" y="76"/>
                  </a:cubicBezTo>
                  <a:cubicBezTo>
                    <a:pt x="181" y="87"/>
                    <a:pt x="181" y="87"/>
                    <a:pt x="181" y="87"/>
                  </a:cubicBezTo>
                  <a:cubicBezTo>
                    <a:pt x="178" y="89"/>
                    <a:pt x="178" y="89"/>
                    <a:pt x="178" y="89"/>
                  </a:cubicBezTo>
                  <a:cubicBezTo>
                    <a:pt x="174" y="91"/>
                    <a:pt x="174" y="91"/>
                    <a:pt x="174" y="91"/>
                  </a:cubicBezTo>
                  <a:cubicBezTo>
                    <a:pt x="173" y="92"/>
                    <a:pt x="173" y="92"/>
                    <a:pt x="173" y="92"/>
                  </a:cubicBezTo>
                  <a:cubicBezTo>
                    <a:pt x="170" y="95"/>
                    <a:pt x="170" y="95"/>
                    <a:pt x="170" y="95"/>
                  </a:cubicBezTo>
                  <a:cubicBezTo>
                    <a:pt x="168" y="96"/>
                    <a:pt x="168" y="96"/>
                    <a:pt x="168" y="96"/>
                  </a:cubicBezTo>
                  <a:cubicBezTo>
                    <a:pt x="146" y="110"/>
                    <a:pt x="146" y="110"/>
                    <a:pt x="146" y="110"/>
                  </a:cubicBezTo>
                  <a:cubicBezTo>
                    <a:pt x="144" y="111"/>
                    <a:pt x="144" y="111"/>
                    <a:pt x="144" y="111"/>
                  </a:cubicBezTo>
                  <a:cubicBezTo>
                    <a:pt x="135" y="117"/>
                    <a:pt x="135" y="117"/>
                    <a:pt x="135" y="117"/>
                  </a:cubicBezTo>
                  <a:cubicBezTo>
                    <a:pt x="133" y="119"/>
                    <a:pt x="133" y="119"/>
                    <a:pt x="133" y="119"/>
                  </a:cubicBezTo>
                  <a:cubicBezTo>
                    <a:pt x="131" y="120"/>
                    <a:pt x="131" y="120"/>
                    <a:pt x="131" y="120"/>
                  </a:cubicBezTo>
                  <a:cubicBezTo>
                    <a:pt x="129" y="122"/>
                    <a:pt x="129" y="122"/>
                    <a:pt x="129" y="122"/>
                  </a:cubicBezTo>
                  <a:cubicBezTo>
                    <a:pt x="120" y="128"/>
                    <a:pt x="120" y="128"/>
                    <a:pt x="120" y="128"/>
                  </a:cubicBezTo>
                  <a:cubicBezTo>
                    <a:pt x="122" y="129"/>
                    <a:pt x="122" y="129"/>
                    <a:pt x="122" y="129"/>
                  </a:cubicBezTo>
                  <a:cubicBezTo>
                    <a:pt x="129" y="124"/>
                    <a:pt x="129" y="124"/>
                    <a:pt x="129" y="124"/>
                  </a:cubicBezTo>
                  <a:cubicBezTo>
                    <a:pt x="131" y="123"/>
                    <a:pt x="131" y="123"/>
                    <a:pt x="131" y="123"/>
                  </a:cubicBezTo>
                  <a:cubicBezTo>
                    <a:pt x="134" y="120"/>
                    <a:pt x="134" y="120"/>
                    <a:pt x="134" y="120"/>
                  </a:cubicBezTo>
                  <a:cubicBezTo>
                    <a:pt x="135" y="119"/>
                    <a:pt x="135" y="119"/>
                    <a:pt x="135" y="119"/>
                  </a:cubicBezTo>
                  <a:cubicBezTo>
                    <a:pt x="145" y="113"/>
                    <a:pt x="145" y="113"/>
                    <a:pt x="145" y="113"/>
                  </a:cubicBezTo>
                  <a:cubicBezTo>
                    <a:pt x="147" y="112"/>
                    <a:pt x="147" y="112"/>
                    <a:pt x="147" y="112"/>
                  </a:cubicBezTo>
                  <a:cubicBezTo>
                    <a:pt x="169" y="97"/>
                    <a:pt x="169" y="97"/>
                    <a:pt x="169" y="97"/>
                  </a:cubicBezTo>
                  <a:cubicBezTo>
                    <a:pt x="171" y="96"/>
                    <a:pt x="171" y="96"/>
                    <a:pt x="171" y="96"/>
                  </a:cubicBezTo>
                  <a:cubicBezTo>
                    <a:pt x="173" y="94"/>
                    <a:pt x="173" y="94"/>
                    <a:pt x="173" y="94"/>
                  </a:cubicBezTo>
                  <a:cubicBezTo>
                    <a:pt x="175" y="93"/>
                    <a:pt x="175" y="93"/>
                    <a:pt x="175" y="93"/>
                  </a:cubicBezTo>
                  <a:cubicBezTo>
                    <a:pt x="181" y="89"/>
                    <a:pt x="181" y="89"/>
                    <a:pt x="181" y="89"/>
                  </a:cubicBezTo>
                  <a:cubicBezTo>
                    <a:pt x="184" y="87"/>
                    <a:pt x="184" y="87"/>
                    <a:pt x="184" y="87"/>
                  </a:cubicBezTo>
                  <a:cubicBezTo>
                    <a:pt x="201" y="76"/>
                    <a:pt x="201" y="76"/>
                    <a:pt x="201" y="76"/>
                  </a:cubicBezTo>
                  <a:cubicBezTo>
                    <a:pt x="203" y="75"/>
                    <a:pt x="203" y="75"/>
                    <a:pt x="203" y="75"/>
                  </a:cubicBezTo>
                  <a:cubicBezTo>
                    <a:pt x="204" y="74"/>
                    <a:pt x="204" y="74"/>
                    <a:pt x="204" y="74"/>
                  </a:cubicBezTo>
                  <a:cubicBezTo>
                    <a:pt x="234" y="54"/>
                    <a:pt x="234" y="54"/>
                    <a:pt x="234" y="54"/>
                  </a:cubicBezTo>
                  <a:cubicBezTo>
                    <a:pt x="236" y="53"/>
                    <a:pt x="236" y="53"/>
                    <a:pt x="236" y="53"/>
                  </a:cubicBezTo>
                  <a:cubicBezTo>
                    <a:pt x="253" y="42"/>
                    <a:pt x="253" y="42"/>
                    <a:pt x="253" y="42"/>
                  </a:cubicBezTo>
                  <a:cubicBezTo>
                    <a:pt x="254" y="41"/>
                    <a:pt x="254" y="41"/>
                    <a:pt x="254" y="41"/>
                  </a:cubicBezTo>
                  <a:cubicBezTo>
                    <a:pt x="256" y="39"/>
                    <a:pt x="256" y="39"/>
                    <a:pt x="256" y="39"/>
                  </a:cubicBezTo>
                  <a:cubicBezTo>
                    <a:pt x="262" y="36"/>
                    <a:pt x="262" y="36"/>
                    <a:pt x="262" y="36"/>
                  </a:cubicBezTo>
                  <a:cubicBezTo>
                    <a:pt x="263" y="35"/>
                    <a:pt x="263" y="35"/>
                    <a:pt x="263" y="35"/>
                  </a:cubicBezTo>
                  <a:cubicBezTo>
                    <a:pt x="268" y="31"/>
                    <a:pt x="268" y="31"/>
                    <a:pt x="268" y="31"/>
                  </a:cubicBezTo>
                  <a:cubicBezTo>
                    <a:pt x="269" y="31"/>
                    <a:pt x="269" y="31"/>
                    <a:pt x="269" y="31"/>
                  </a:cubicBezTo>
                  <a:cubicBezTo>
                    <a:pt x="269" y="31"/>
                    <a:pt x="269" y="31"/>
                    <a:pt x="269" y="31"/>
                  </a:cubicBezTo>
                  <a:cubicBezTo>
                    <a:pt x="269" y="30"/>
                    <a:pt x="268" y="30"/>
                    <a:pt x="267" y="30"/>
                  </a:cubicBezTo>
                  <a:moveTo>
                    <a:pt x="303" y="8"/>
                  </a:moveTo>
                  <a:cubicBezTo>
                    <a:pt x="303" y="8"/>
                    <a:pt x="303" y="8"/>
                    <a:pt x="303" y="8"/>
                  </a:cubicBezTo>
                  <a:cubicBezTo>
                    <a:pt x="303" y="8"/>
                    <a:pt x="303" y="8"/>
                    <a:pt x="303" y="8"/>
                  </a:cubicBezTo>
                  <a:moveTo>
                    <a:pt x="313" y="0"/>
                  </a:moveTo>
                  <a:cubicBezTo>
                    <a:pt x="312" y="0"/>
                    <a:pt x="312" y="0"/>
                    <a:pt x="312" y="0"/>
                  </a:cubicBezTo>
                  <a:cubicBezTo>
                    <a:pt x="302" y="7"/>
                    <a:pt x="302" y="7"/>
                    <a:pt x="302" y="7"/>
                  </a:cubicBezTo>
                  <a:cubicBezTo>
                    <a:pt x="298" y="10"/>
                    <a:pt x="298" y="10"/>
                    <a:pt x="298" y="10"/>
                  </a:cubicBezTo>
                  <a:cubicBezTo>
                    <a:pt x="295" y="11"/>
                    <a:pt x="295" y="11"/>
                    <a:pt x="295" y="11"/>
                  </a:cubicBezTo>
                  <a:cubicBezTo>
                    <a:pt x="288" y="16"/>
                    <a:pt x="288" y="16"/>
                    <a:pt x="288" y="16"/>
                  </a:cubicBezTo>
                  <a:cubicBezTo>
                    <a:pt x="287" y="17"/>
                    <a:pt x="287" y="17"/>
                    <a:pt x="287" y="17"/>
                  </a:cubicBezTo>
                  <a:cubicBezTo>
                    <a:pt x="287" y="17"/>
                    <a:pt x="287" y="18"/>
                    <a:pt x="288" y="19"/>
                  </a:cubicBezTo>
                  <a:cubicBezTo>
                    <a:pt x="298" y="12"/>
                    <a:pt x="298" y="12"/>
                    <a:pt x="298" y="12"/>
                  </a:cubicBezTo>
                  <a:cubicBezTo>
                    <a:pt x="300" y="10"/>
                    <a:pt x="300" y="10"/>
                    <a:pt x="300" y="10"/>
                  </a:cubicBezTo>
                  <a:cubicBezTo>
                    <a:pt x="303" y="8"/>
                    <a:pt x="303" y="8"/>
                    <a:pt x="303" y="8"/>
                  </a:cubicBezTo>
                  <a:cubicBezTo>
                    <a:pt x="302" y="10"/>
                    <a:pt x="302" y="10"/>
                    <a:pt x="302" y="10"/>
                  </a:cubicBezTo>
                  <a:cubicBezTo>
                    <a:pt x="300" y="12"/>
                    <a:pt x="300" y="12"/>
                    <a:pt x="300" y="12"/>
                  </a:cubicBezTo>
                  <a:cubicBezTo>
                    <a:pt x="283" y="33"/>
                    <a:pt x="283" y="33"/>
                    <a:pt x="283" y="33"/>
                  </a:cubicBezTo>
                  <a:cubicBezTo>
                    <a:pt x="281" y="34"/>
                    <a:pt x="281" y="34"/>
                    <a:pt x="281" y="34"/>
                  </a:cubicBezTo>
                  <a:cubicBezTo>
                    <a:pt x="280" y="36"/>
                    <a:pt x="280" y="36"/>
                    <a:pt x="280" y="36"/>
                  </a:cubicBezTo>
                  <a:cubicBezTo>
                    <a:pt x="277" y="40"/>
                    <a:pt x="277" y="40"/>
                    <a:pt x="277" y="40"/>
                  </a:cubicBezTo>
                  <a:cubicBezTo>
                    <a:pt x="276" y="41"/>
                    <a:pt x="276" y="41"/>
                    <a:pt x="276" y="41"/>
                  </a:cubicBezTo>
                  <a:cubicBezTo>
                    <a:pt x="275" y="42"/>
                    <a:pt x="275" y="42"/>
                    <a:pt x="275" y="42"/>
                  </a:cubicBezTo>
                  <a:cubicBezTo>
                    <a:pt x="273" y="44"/>
                    <a:pt x="273" y="44"/>
                    <a:pt x="273" y="44"/>
                  </a:cubicBezTo>
                  <a:cubicBezTo>
                    <a:pt x="273" y="44"/>
                    <a:pt x="273" y="44"/>
                    <a:pt x="273" y="44"/>
                  </a:cubicBezTo>
                  <a:cubicBezTo>
                    <a:pt x="271" y="47"/>
                    <a:pt x="271" y="47"/>
                    <a:pt x="271" y="47"/>
                  </a:cubicBezTo>
                  <a:cubicBezTo>
                    <a:pt x="269" y="49"/>
                    <a:pt x="269" y="49"/>
                    <a:pt x="269" y="49"/>
                  </a:cubicBezTo>
                  <a:cubicBezTo>
                    <a:pt x="268" y="51"/>
                    <a:pt x="268" y="51"/>
                    <a:pt x="268" y="51"/>
                  </a:cubicBezTo>
                  <a:cubicBezTo>
                    <a:pt x="262" y="58"/>
                    <a:pt x="262" y="58"/>
                    <a:pt x="262" y="58"/>
                  </a:cubicBezTo>
                  <a:cubicBezTo>
                    <a:pt x="260" y="60"/>
                    <a:pt x="260" y="60"/>
                    <a:pt x="260" y="60"/>
                  </a:cubicBezTo>
                  <a:cubicBezTo>
                    <a:pt x="245" y="78"/>
                    <a:pt x="245" y="78"/>
                    <a:pt x="245" y="78"/>
                  </a:cubicBezTo>
                  <a:cubicBezTo>
                    <a:pt x="244" y="80"/>
                    <a:pt x="244" y="80"/>
                    <a:pt x="244" y="80"/>
                  </a:cubicBezTo>
                  <a:cubicBezTo>
                    <a:pt x="236" y="89"/>
                    <a:pt x="236" y="89"/>
                    <a:pt x="236" y="89"/>
                  </a:cubicBezTo>
                  <a:cubicBezTo>
                    <a:pt x="234" y="91"/>
                    <a:pt x="234" y="91"/>
                    <a:pt x="234" y="91"/>
                  </a:cubicBezTo>
                  <a:cubicBezTo>
                    <a:pt x="233" y="92"/>
                    <a:pt x="233" y="92"/>
                    <a:pt x="233" y="92"/>
                  </a:cubicBezTo>
                  <a:cubicBezTo>
                    <a:pt x="231" y="95"/>
                    <a:pt x="231" y="95"/>
                    <a:pt x="231" y="95"/>
                  </a:cubicBezTo>
                  <a:cubicBezTo>
                    <a:pt x="203" y="128"/>
                    <a:pt x="203" y="128"/>
                    <a:pt x="203" y="128"/>
                  </a:cubicBezTo>
                  <a:cubicBezTo>
                    <a:pt x="202" y="130"/>
                    <a:pt x="202" y="130"/>
                    <a:pt x="202" y="130"/>
                  </a:cubicBezTo>
                  <a:cubicBezTo>
                    <a:pt x="186" y="149"/>
                    <a:pt x="186" y="149"/>
                    <a:pt x="186" y="149"/>
                  </a:cubicBezTo>
                  <a:cubicBezTo>
                    <a:pt x="184" y="151"/>
                    <a:pt x="184" y="151"/>
                    <a:pt x="184" y="151"/>
                  </a:cubicBezTo>
                  <a:cubicBezTo>
                    <a:pt x="183" y="153"/>
                    <a:pt x="183" y="153"/>
                    <a:pt x="183" y="153"/>
                  </a:cubicBezTo>
                  <a:cubicBezTo>
                    <a:pt x="182" y="154"/>
                    <a:pt x="182" y="154"/>
                    <a:pt x="182" y="154"/>
                  </a:cubicBezTo>
                  <a:cubicBezTo>
                    <a:pt x="180" y="156"/>
                    <a:pt x="180" y="156"/>
                    <a:pt x="180" y="156"/>
                  </a:cubicBezTo>
                  <a:cubicBezTo>
                    <a:pt x="150" y="193"/>
                    <a:pt x="150" y="193"/>
                    <a:pt x="150" y="193"/>
                  </a:cubicBezTo>
                  <a:cubicBezTo>
                    <a:pt x="148" y="195"/>
                    <a:pt x="148" y="195"/>
                    <a:pt x="148" y="195"/>
                  </a:cubicBezTo>
                  <a:cubicBezTo>
                    <a:pt x="133" y="212"/>
                    <a:pt x="133" y="212"/>
                    <a:pt x="133" y="212"/>
                  </a:cubicBezTo>
                  <a:cubicBezTo>
                    <a:pt x="132" y="215"/>
                    <a:pt x="132" y="215"/>
                    <a:pt x="132" y="215"/>
                  </a:cubicBezTo>
                  <a:cubicBezTo>
                    <a:pt x="117" y="233"/>
                    <a:pt x="117" y="233"/>
                    <a:pt x="117" y="233"/>
                  </a:cubicBezTo>
                  <a:cubicBezTo>
                    <a:pt x="118" y="234"/>
                    <a:pt x="118" y="234"/>
                    <a:pt x="118" y="234"/>
                  </a:cubicBezTo>
                  <a:cubicBezTo>
                    <a:pt x="134" y="214"/>
                    <a:pt x="134" y="214"/>
                    <a:pt x="134" y="214"/>
                  </a:cubicBezTo>
                  <a:cubicBezTo>
                    <a:pt x="136" y="212"/>
                    <a:pt x="136" y="212"/>
                    <a:pt x="136" y="212"/>
                  </a:cubicBezTo>
                  <a:cubicBezTo>
                    <a:pt x="149" y="197"/>
                    <a:pt x="149" y="197"/>
                    <a:pt x="149" y="197"/>
                  </a:cubicBezTo>
                  <a:cubicBezTo>
                    <a:pt x="150" y="195"/>
                    <a:pt x="150" y="195"/>
                    <a:pt x="150" y="195"/>
                  </a:cubicBezTo>
                  <a:cubicBezTo>
                    <a:pt x="183" y="156"/>
                    <a:pt x="183" y="156"/>
                    <a:pt x="183" y="156"/>
                  </a:cubicBezTo>
                  <a:cubicBezTo>
                    <a:pt x="183" y="156"/>
                    <a:pt x="183" y="156"/>
                    <a:pt x="183" y="156"/>
                  </a:cubicBezTo>
                  <a:cubicBezTo>
                    <a:pt x="185" y="153"/>
                    <a:pt x="185" y="153"/>
                    <a:pt x="185" y="153"/>
                  </a:cubicBezTo>
                  <a:cubicBezTo>
                    <a:pt x="186" y="152"/>
                    <a:pt x="186" y="152"/>
                    <a:pt x="186" y="152"/>
                  </a:cubicBezTo>
                  <a:cubicBezTo>
                    <a:pt x="204" y="131"/>
                    <a:pt x="204" y="131"/>
                    <a:pt x="204" y="131"/>
                  </a:cubicBezTo>
                  <a:cubicBezTo>
                    <a:pt x="205" y="130"/>
                    <a:pt x="205" y="130"/>
                    <a:pt x="205" y="130"/>
                  </a:cubicBezTo>
                  <a:cubicBezTo>
                    <a:pt x="231" y="98"/>
                    <a:pt x="231" y="98"/>
                    <a:pt x="231" y="98"/>
                  </a:cubicBezTo>
                  <a:cubicBezTo>
                    <a:pt x="233" y="95"/>
                    <a:pt x="233" y="95"/>
                    <a:pt x="233" y="95"/>
                  </a:cubicBezTo>
                  <a:cubicBezTo>
                    <a:pt x="237" y="91"/>
                    <a:pt x="237" y="91"/>
                    <a:pt x="237" y="91"/>
                  </a:cubicBezTo>
                  <a:cubicBezTo>
                    <a:pt x="238" y="89"/>
                    <a:pt x="238" y="89"/>
                    <a:pt x="238" y="89"/>
                  </a:cubicBezTo>
                  <a:cubicBezTo>
                    <a:pt x="246" y="80"/>
                    <a:pt x="246" y="80"/>
                    <a:pt x="246" y="80"/>
                  </a:cubicBezTo>
                  <a:cubicBezTo>
                    <a:pt x="247" y="78"/>
                    <a:pt x="247" y="78"/>
                    <a:pt x="247" y="78"/>
                  </a:cubicBezTo>
                  <a:cubicBezTo>
                    <a:pt x="261" y="61"/>
                    <a:pt x="261" y="61"/>
                    <a:pt x="261" y="61"/>
                  </a:cubicBezTo>
                  <a:cubicBezTo>
                    <a:pt x="263" y="60"/>
                    <a:pt x="263" y="60"/>
                    <a:pt x="263" y="60"/>
                  </a:cubicBezTo>
                  <a:cubicBezTo>
                    <a:pt x="264" y="58"/>
                    <a:pt x="264" y="58"/>
                    <a:pt x="264" y="58"/>
                  </a:cubicBezTo>
                  <a:cubicBezTo>
                    <a:pt x="269" y="52"/>
                    <a:pt x="269" y="52"/>
                    <a:pt x="269" y="52"/>
                  </a:cubicBezTo>
                  <a:cubicBezTo>
                    <a:pt x="271" y="50"/>
                    <a:pt x="271" y="50"/>
                    <a:pt x="271" y="50"/>
                  </a:cubicBezTo>
                  <a:cubicBezTo>
                    <a:pt x="274" y="47"/>
                    <a:pt x="274" y="47"/>
                    <a:pt x="274" y="47"/>
                  </a:cubicBezTo>
                  <a:cubicBezTo>
                    <a:pt x="275" y="45"/>
                    <a:pt x="275" y="45"/>
                    <a:pt x="275" y="45"/>
                  </a:cubicBezTo>
                  <a:cubicBezTo>
                    <a:pt x="276" y="44"/>
                    <a:pt x="276" y="44"/>
                    <a:pt x="276" y="44"/>
                  </a:cubicBezTo>
                  <a:cubicBezTo>
                    <a:pt x="278" y="41"/>
                    <a:pt x="278" y="41"/>
                    <a:pt x="278" y="41"/>
                  </a:cubicBezTo>
                  <a:cubicBezTo>
                    <a:pt x="280" y="40"/>
                    <a:pt x="280" y="40"/>
                    <a:pt x="280" y="40"/>
                  </a:cubicBezTo>
                  <a:cubicBezTo>
                    <a:pt x="281" y="37"/>
                    <a:pt x="281" y="37"/>
                    <a:pt x="281" y="37"/>
                  </a:cubicBezTo>
                  <a:cubicBezTo>
                    <a:pt x="282" y="37"/>
                    <a:pt x="282" y="37"/>
                    <a:pt x="282" y="37"/>
                  </a:cubicBezTo>
                  <a:cubicBezTo>
                    <a:pt x="283" y="35"/>
                    <a:pt x="283" y="35"/>
                    <a:pt x="283" y="35"/>
                  </a:cubicBezTo>
                  <a:cubicBezTo>
                    <a:pt x="283" y="35"/>
                    <a:pt x="283" y="35"/>
                    <a:pt x="283" y="35"/>
                  </a:cubicBezTo>
                  <a:cubicBezTo>
                    <a:pt x="302" y="12"/>
                    <a:pt x="302" y="12"/>
                    <a:pt x="302" y="12"/>
                  </a:cubicBezTo>
                  <a:cubicBezTo>
                    <a:pt x="304" y="10"/>
                    <a:pt x="304" y="10"/>
                    <a:pt x="304" y="10"/>
                  </a:cubicBezTo>
                  <a:cubicBezTo>
                    <a:pt x="305" y="9"/>
                    <a:pt x="305" y="9"/>
                    <a:pt x="305" y="9"/>
                  </a:cubicBezTo>
                  <a:cubicBezTo>
                    <a:pt x="311" y="2"/>
                    <a:pt x="311" y="2"/>
                    <a:pt x="311" y="2"/>
                  </a:cubicBezTo>
                  <a:cubicBezTo>
                    <a:pt x="313" y="0"/>
                    <a:pt x="313" y="0"/>
                    <a:pt x="313"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9" name="Freeform 69"/>
            <p:cNvSpPr>
              <a:spLocks noEditPoints="1"/>
            </p:cNvSpPr>
            <p:nvPr/>
          </p:nvSpPr>
          <p:spPr bwMode="auto">
            <a:xfrm>
              <a:off x="10289854" y="3550446"/>
              <a:ext cx="765724" cy="674969"/>
            </a:xfrm>
            <a:custGeom>
              <a:avLst/>
              <a:gdLst>
                <a:gd name="T0" fmla="*/ 374 w 428"/>
                <a:gd name="T1" fmla="*/ 389 h 415"/>
                <a:gd name="T2" fmla="*/ 374 w 428"/>
                <a:gd name="T3" fmla="*/ 384 h 415"/>
                <a:gd name="T4" fmla="*/ 286 w 428"/>
                <a:gd name="T5" fmla="*/ 346 h 415"/>
                <a:gd name="T6" fmla="*/ 369 w 428"/>
                <a:gd name="T7" fmla="*/ 382 h 415"/>
                <a:gd name="T8" fmla="*/ 376 w 428"/>
                <a:gd name="T9" fmla="*/ 337 h 415"/>
                <a:gd name="T10" fmla="*/ 426 w 428"/>
                <a:gd name="T11" fmla="*/ 408 h 415"/>
                <a:gd name="T12" fmla="*/ 381 w 428"/>
                <a:gd name="T13" fmla="*/ 387 h 415"/>
                <a:gd name="T14" fmla="*/ 423 w 428"/>
                <a:gd name="T15" fmla="*/ 413 h 415"/>
                <a:gd name="T16" fmla="*/ 428 w 428"/>
                <a:gd name="T17" fmla="*/ 408 h 415"/>
                <a:gd name="T18" fmla="*/ 428 w 428"/>
                <a:gd name="T19" fmla="*/ 406 h 415"/>
                <a:gd name="T20" fmla="*/ 220 w 428"/>
                <a:gd name="T21" fmla="*/ 135 h 415"/>
                <a:gd name="T22" fmla="*/ 224 w 428"/>
                <a:gd name="T23" fmla="*/ 144 h 415"/>
                <a:gd name="T24" fmla="*/ 236 w 428"/>
                <a:gd name="T25" fmla="*/ 163 h 415"/>
                <a:gd name="T26" fmla="*/ 241 w 428"/>
                <a:gd name="T27" fmla="*/ 168 h 415"/>
                <a:gd name="T28" fmla="*/ 260 w 428"/>
                <a:gd name="T29" fmla="*/ 192 h 415"/>
                <a:gd name="T30" fmla="*/ 272 w 428"/>
                <a:gd name="T31" fmla="*/ 208 h 415"/>
                <a:gd name="T32" fmla="*/ 371 w 428"/>
                <a:gd name="T33" fmla="*/ 332 h 415"/>
                <a:gd name="T34" fmla="*/ 272 w 428"/>
                <a:gd name="T35" fmla="*/ 201 h 415"/>
                <a:gd name="T36" fmla="*/ 258 w 428"/>
                <a:gd name="T37" fmla="*/ 182 h 415"/>
                <a:gd name="T38" fmla="*/ 241 w 428"/>
                <a:gd name="T39" fmla="*/ 159 h 415"/>
                <a:gd name="T40" fmla="*/ 229 w 428"/>
                <a:gd name="T41" fmla="*/ 144 h 415"/>
                <a:gd name="T42" fmla="*/ 220 w 428"/>
                <a:gd name="T43" fmla="*/ 135 h 415"/>
                <a:gd name="T44" fmla="*/ 215 w 428"/>
                <a:gd name="T45" fmla="*/ 135 h 415"/>
                <a:gd name="T46" fmla="*/ 213 w 428"/>
                <a:gd name="T47" fmla="*/ 123 h 415"/>
                <a:gd name="T48" fmla="*/ 56 w 428"/>
                <a:gd name="T49" fmla="*/ 111 h 415"/>
                <a:gd name="T50" fmla="*/ 33 w 428"/>
                <a:gd name="T51" fmla="*/ 152 h 415"/>
                <a:gd name="T52" fmla="*/ 19 w 428"/>
                <a:gd name="T53" fmla="*/ 178 h 415"/>
                <a:gd name="T54" fmla="*/ 0 w 428"/>
                <a:gd name="T55" fmla="*/ 211 h 415"/>
                <a:gd name="T56" fmla="*/ 68 w 428"/>
                <a:gd name="T57" fmla="*/ 242 h 415"/>
                <a:gd name="T58" fmla="*/ 82 w 428"/>
                <a:gd name="T59" fmla="*/ 251 h 415"/>
                <a:gd name="T60" fmla="*/ 274 w 428"/>
                <a:gd name="T61" fmla="*/ 341 h 415"/>
                <a:gd name="T62" fmla="*/ 87 w 428"/>
                <a:gd name="T63" fmla="*/ 249 h 415"/>
                <a:gd name="T64" fmla="*/ 71 w 428"/>
                <a:gd name="T65" fmla="*/ 239 h 415"/>
                <a:gd name="T66" fmla="*/ 7 w 428"/>
                <a:gd name="T67" fmla="*/ 208 h 415"/>
                <a:gd name="T68" fmla="*/ 28 w 428"/>
                <a:gd name="T69" fmla="*/ 168 h 415"/>
                <a:gd name="T70" fmla="*/ 40 w 428"/>
                <a:gd name="T71" fmla="*/ 147 h 415"/>
                <a:gd name="T72" fmla="*/ 59 w 428"/>
                <a:gd name="T73" fmla="*/ 114 h 415"/>
                <a:gd name="T74" fmla="*/ 82 w 428"/>
                <a:gd name="T75" fmla="*/ 61 h 415"/>
                <a:gd name="T76" fmla="*/ 56 w 428"/>
                <a:gd name="T77" fmla="*/ 106 h 415"/>
                <a:gd name="T78" fmla="*/ 61 w 428"/>
                <a:gd name="T79" fmla="*/ 109 h 415"/>
                <a:gd name="T80" fmla="*/ 82 w 428"/>
                <a:gd name="T81" fmla="*/ 61 h 415"/>
                <a:gd name="T82" fmla="*/ 116 w 428"/>
                <a:gd name="T83" fmla="*/ 2 h 415"/>
                <a:gd name="T84" fmla="*/ 108 w 428"/>
                <a:gd name="T85" fmla="*/ 16 h 415"/>
                <a:gd name="T86" fmla="*/ 92 w 428"/>
                <a:gd name="T87" fmla="*/ 42 h 415"/>
                <a:gd name="T88" fmla="*/ 85 w 428"/>
                <a:gd name="T89" fmla="*/ 57 h 415"/>
                <a:gd name="T90" fmla="*/ 94 w 428"/>
                <a:gd name="T91" fmla="*/ 47 h 415"/>
                <a:gd name="T92" fmla="*/ 108 w 428"/>
                <a:gd name="T93" fmla="*/ 23 h 415"/>
                <a:gd name="T94" fmla="*/ 118 w 428"/>
                <a:gd name="T95" fmla="*/ 7 h 415"/>
                <a:gd name="T96" fmla="*/ 127 w 428"/>
                <a:gd name="T97" fmla="*/ 19 h 415"/>
                <a:gd name="T98" fmla="*/ 142 w 428"/>
                <a:gd name="T99" fmla="*/ 40 h 415"/>
                <a:gd name="T100" fmla="*/ 149 w 428"/>
                <a:gd name="T101" fmla="*/ 47 h 415"/>
                <a:gd name="T102" fmla="*/ 182 w 428"/>
                <a:gd name="T103" fmla="*/ 90 h 415"/>
                <a:gd name="T104" fmla="*/ 206 w 428"/>
                <a:gd name="T105" fmla="*/ 116 h 415"/>
                <a:gd name="T106" fmla="*/ 182 w 428"/>
                <a:gd name="T107" fmla="*/ 83 h 415"/>
                <a:gd name="T108" fmla="*/ 146 w 428"/>
                <a:gd name="T109" fmla="*/ 38 h 415"/>
                <a:gd name="T110" fmla="*/ 130 w 428"/>
                <a:gd name="T111" fmla="*/ 14 h 415"/>
                <a:gd name="T112" fmla="*/ 120 w 428"/>
                <a:gd name="T113" fmla="*/ 4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8" h="415">
                  <a:moveTo>
                    <a:pt x="374" y="384"/>
                  </a:moveTo>
                  <a:lnTo>
                    <a:pt x="374" y="389"/>
                  </a:lnTo>
                  <a:lnTo>
                    <a:pt x="378" y="391"/>
                  </a:lnTo>
                  <a:lnTo>
                    <a:pt x="374" y="384"/>
                  </a:lnTo>
                  <a:close/>
                  <a:moveTo>
                    <a:pt x="277" y="339"/>
                  </a:moveTo>
                  <a:lnTo>
                    <a:pt x="286" y="346"/>
                  </a:lnTo>
                  <a:lnTo>
                    <a:pt x="369" y="387"/>
                  </a:lnTo>
                  <a:lnTo>
                    <a:pt x="369" y="382"/>
                  </a:lnTo>
                  <a:lnTo>
                    <a:pt x="277" y="339"/>
                  </a:lnTo>
                  <a:close/>
                  <a:moveTo>
                    <a:pt x="376" y="337"/>
                  </a:moveTo>
                  <a:lnTo>
                    <a:pt x="376" y="344"/>
                  </a:lnTo>
                  <a:lnTo>
                    <a:pt x="426" y="408"/>
                  </a:lnTo>
                  <a:lnTo>
                    <a:pt x="426" y="408"/>
                  </a:lnTo>
                  <a:lnTo>
                    <a:pt x="381" y="387"/>
                  </a:lnTo>
                  <a:lnTo>
                    <a:pt x="388" y="396"/>
                  </a:lnTo>
                  <a:lnTo>
                    <a:pt x="423" y="413"/>
                  </a:lnTo>
                  <a:lnTo>
                    <a:pt x="428" y="415"/>
                  </a:lnTo>
                  <a:lnTo>
                    <a:pt x="428" y="408"/>
                  </a:lnTo>
                  <a:lnTo>
                    <a:pt x="428" y="406"/>
                  </a:lnTo>
                  <a:lnTo>
                    <a:pt x="428" y="406"/>
                  </a:lnTo>
                  <a:lnTo>
                    <a:pt x="376" y="337"/>
                  </a:lnTo>
                  <a:close/>
                  <a:moveTo>
                    <a:pt x="220" y="135"/>
                  </a:moveTo>
                  <a:lnTo>
                    <a:pt x="220" y="140"/>
                  </a:lnTo>
                  <a:lnTo>
                    <a:pt x="224" y="144"/>
                  </a:lnTo>
                  <a:lnTo>
                    <a:pt x="227" y="149"/>
                  </a:lnTo>
                  <a:lnTo>
                    <a:pt x="236" y="163"/>
                  </a:lnTo>
                  <a:lnTo>
                    <a:pt x="239" y="166"/>
                  </a:lnTo>
                  <a:lnTo>
                    <a:pt x="241" y="168"/>
                  </a:lnTo>
                  <a:lnTo>
                    <a:pt x="258" y="187"/>
                  </a:lnTo>
                  <a:lnTo>
                    <a:pt x="260" y="192"/>
                  </a:lnTo>
                  <a:lnTo>
                    <a:pt x="269" y="204"/>
                  </a:lnTo>
                  <a:lnTo>
                    <a:pt x="272" y="208"/>
                  </a:lnTo>
                  <a:lnTo>
                    <a:pt x="371" y="339"/>
                  </a:lnTo>
                  <a:lnTo>
                    <a:pt x="371" y="332"/>
                  </a:lnTo>
                  <a:lnTo>
                    <a:pt x="274" y="204"/>
                  </a:lnTo>
                  <a:lnTo>
                    <a:pt x="272" y="201"/>
                  </a:lnTo>
                  <a:lnTo>
                    <a:pt x="260" y="187"/>
                  </a:lnTo>
                  <a:lnTo>
                    <a:pt x="258" y="182"/>
                  </a:lnTo>
                  <a:lnTo>
                    <a:pt x="243" y="163"/>
                  </a:lnTo>
                  <a:lnTo>
                    <a:pt x="241" y="159"/>
                  </a:lnTo>
                  <a:lnTo>
                    <a:pt x="236" y="154"/>
                  </a:lnTo>
                  <a:lnTo>
                    <a:pt x="229" y="144"/>
                  </a:lnTo>
                  <a:lnTo>
                    <a:pt x="227" y="142"/>
                  </a:lnTo>
                  <a:lnTo>
                    <a:pt x="220" y="135"/>
                  </a:lnTo>
                  <a:close/>
                  <a:moveTo>
                    <a:pt x="203" y="118"/>
                  </a:moveTo>
                  <a:lnTo>
                    <a:pt x="215" y="135"/>
                  </a:lnTo>
                  <a:lnTo>
                    <a:pt x="217" y="130"/>
                  </a:lnTo>
                  <a:lnTo>
                    <a:pt x="213" y="123"/>
                  </a:lnTo>
                  <a:lnTo>
                    <a:pt x="203" y="118"/>
                  </a:lnTo>
                  <a:close/>
                  <a:moveTo>
                    <a:pt x="56" y="111"/>
                  </a:moveTo>
                  <a:lnTo>
                    <a:pt x="35" y="147"/>
                  </a:lnTo>
                  <a:lnTo>
                    <a:pt x="33" y="152"/>
                  </a:lnTo>
                  <a:lnTo>
                    <a:pt x="23" y="171"/>
                  </a:lnTo>
                  <a:lnTo>
                    <a:pt x="19" y="178"/>
                  </a:lnTo>
                  <a:lnTo>
                    <a:pt x="2" y="206"/>
                  </a:lnTo>
                  <a:lnTo>
                    <a:pt x="0" y="211"/>
                  </a:lnTo>
                  <a:lnTo>
                    <a:pt x="4" y="213"/>
                  </a:lnTo>
                  <a:lnTo>
                    <a:pt x="68" y="242"/>
                  </a:lnTo>
                  <a:lnTo>
                    <a:pt x="73" y="244"/>
                  </a:lnTo>
                  <a:lnTo>
                    <a:pt x="82" y="251"/>
                  </a:lnTo>
                  <a:lnTo>
                    <a:pt x="87" y="251"/>
                  </a:lnTo>
                  <a:lnTo>
                    <a:pt x="274" y="341"/>
                  </a:lnTo>
                  <a:lnTo>
                    <a:pt x="267" y="332"/>
                  </a:lnTo>
                  <a:lnTo>
                    <a:pt x="87" y="249"/>
                  </a:lnTo>
                  <a:lnTo>
                    <a:pt x="85" y="246"/>
                  </a:lnTo>
                  <a:lnTo>
                    <a:pt x="71" y="239"/>
                  </a:lnTo>
                  <a:lnTo>
                    <a:pt x="68" y="237"/>
                  </a:lnTo>
                  <a:lnTo>
                    <a:pt x="7" y="208"/>
                  </a:lnTo>
                  <a:lnTo>
                    <a:pt x="26" y="175"/>
                  </a:lnTo>
                  <a:lnTo>
                    <a:pt x="28" y="168"/>
                  </a:lnTo>
                  <a:lnTo>
                    <a:pt x="37" y="152"/>
                  </a:lnTo>
                  <a:lnTo>
                    <a:pt x="40" y="147"/>
                  </a:lnTo>
                  <a:lnTo>
                    <a:pt x="59" y="116"/>
                  </a:lnTo>
                  <a:lnTo>
                    <a:pt x="59" y="114"/>
                  </a:lnTo>
                  <a:lnTo>
                    <a:pt x="56" y="111"/>
                  </a:lnTo>
                  <a:close/>
                  <a:moveTo>
                    <a:pt x="82" y="61"/>
                  </a:moveTo>
                  <a:lnTo>
                    <a:pt x="61" y="102"/>
                  </a:lnTo>
                  <a:lnTo>
                    <a:pt x="56" y="106"/>
                  </a:lnTo>
                  <a:lnTo>
                    <a:pt x="61" y="111"/>
                  </a:lnTo>
                  <a:lnTo>
                    <a:pt x="61" y="109"/>
                  </a:lnTo>
                  <a:lnTo>
                    <a:pt x="87" y="64"/>
                  </a:lnTo>
                  <a:lnTo>
                    <a:pt x="82" y="61"/>
                  </a:lnTo>
                  <a:close/>
                  <a:moveTo>
                    <a:pt x="118" y="0"/>
                  </a:moveTo>
                  <a:lnTo>
                    <a:pt x="116" y="2"/>
                  </a:lnTo>
                  <a:lnTo>
                    <a:pt x="113" y="4"/>
                  </a:lnTo>
                  <a:lnTo>
                    <a:pt x="108" y="16"/>
                  </a:lnTo>
                  <a:lnTo>
                    <a:pt x="106" y="21"/>
                  </a:lnTo>
                  <a:lnTo>
                    <a:pt x="92" y="42"/>
                  </a:lnTo>
                  <a:lnTo>
                    <a:pt x="90" y="47"/>
                  </a:lnTo>
                  <a:lnTo>
                    <a:pt x="85" y="57"/>
                  </a:lnTo>
                  <a:lnTo>
                    <a:pt x="90" y="59"/>
                  </a:lnTo>
                  <a:lnTo>
                    <a:pt x="94" y="47"/>
                  </a:lnTo>
                  <a:lnTo>
                    <a:pt x="97" y="42"/>
                  </a:lnTo>
                  <a:lnTo>
                    <a:pt x="108" y="23"/>
                  </a:lnTo>
                  <a:lnTo>
                    <a:pt x="111" y="21"/>
                  </a:lnTo>
                  <a:lnTo>
                    <a:pt x="118" y="7"/>
                  </a:lnTo>
                  <a:lnTo>
                    <a:pt x="120" y="9"/>
                  </a:lnTo>
                  <a:lnTo>
                    <a:pt x="127" y="19"/>
                  </a:lnTo>
                  <a:lnTo>
                    <a:pt x="132" y="23"/>
                  </a:lnTo>
                  <a:lnTo>
                    <a:pt x="142" y="40"/>
                  </a:lnTo>
                  <a:lnTo>
                    <a:pt x="144" y="42"/>
                  </a:lnTo>
                  <a:lnTo>
                    <a:pt x="149" y="47"/>
                  </a:lnTo>
                  <a:lnTo>
                    <a:pt x="177" y="85"/>
                  </a:lnTo>
                  <a:lnTo>
                    <a:pt x="182" y="90"/>
                  </a:lnTo>
                  <a:lnTo>
                    <a:pt x="198" y="111"/>
                  </a:lnTo>
                  <a:lnTo>
                    <a:pt x="206" y="116"/>
                  </a:lnTo>
                  <a:lnTo>
                    <a:pt x="184" y="87"/>
                  </a:lnTo>
                  <a:lnTo>
                    <a:pt x="182" y="83"/>
                  </a:lnTo>
                  <a:lnTo>
                    <a:pt x="151" y="42"/>
                  </a:lnTo>
                  <a:lnTo>
                    <a:pt x="146" y="38"/>
                  </a:lnTo>
                  <a:lnTo>
                    <a:pt x="132" y="19"/>
                  </a:lnTo>
                  <a:lnTo>
                    <a:pt x="130" y="14"/>
                  </a:lnTo>
                  <a:lnTo>
                    <a:pt x="123" y="7"/>
                  </a:lnTo>
                  <a:lnTo>
                    <a:pt x="120" y="4"/>
                  </a:lnTo>
                  <a:lnTo>
                    <a:pt x="118" y="0"/>
                  </a:lnTo>
                  <a:close/>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0" name="Freeform 70"/>
            <p:cNvSpPr>
              <a:spLocks noEditPoints="1"/>
            </p:cNvSpPr>
            <p:nvPr/>
          </p:nvSpPr>
          <p:spPr bwMode="auto">
            <a:xfrm>
              <a:off x="10289854" y="3550446"/>
              <a:ext cx="765724" cy="674969"/>
            </a:xfrm>
            <a:custGeom>
              <a:avLst/>
              <a:gdLst>
                <a:gd name="T0" fmla="*/ 374 w 428"/>
                <a:gd name="T1" fmla="*/ 389 h 415"/>
                <a:gd name="T2" fmla="*/ 374 w 428"/>
                <a:gd name="T3" fmla="*/ 384 h 415"/>
                <a:gd name="T4" fmla="*/ 286 w 428"/>
                <a:gd name="T5" fmla="*/ 346 h 415"/>
                <a:gd name="T6" fmla="*/ 369 w 428"/>
                <a:gd name="T7" fmla="*/ 382 h 415"/>
                <a:gd name="T8" fmla="*/ 376 w 428"/>
                <a:gd name="T9" fmla="*/ 337 h 415"/>
                <a:gd name="T10" fmla="*/ 426 w 428"/>
                <a:gd name="T11" fmla="*/ 408 h 415"/>
                <a:gd name="T12" fmla="*/ 381 w 428"/>
                <a:gd name="T13" fmla="*/ 387 h 415"/>
                <a:gd name="T14" fmla="*/ 423 w 428"/>
                <a:gd name="T15" fmla="*/ 413 h 415"/>
                <a:gd name="T16" fmla="*/ 428 w 428"/>
                <a:gd name="T17" fmla="*/ 408 h 415"/>
                <a:gd name="T18" fmla="*/ 428 w 428"/>
                <a:gd name="T19" fmla="*/ 406 h 415"/>
                <a:gd name="T20" fmla="*/ 220 w 428"/>
                <a:gd name="T21" fmla="*/ 135 h 415"/>
                <a:gd name="T22" fmla="*/ 224 w 428"/>
                <a:gd name="T23" fmla="*/ 144 h 415"/>
                <a:gd name="T24" fmla="*/ 236 w 428"/>
                <a:gd name="T25" fmla="*/ 163 h 415"/>
                <a:gd name="T26" fmla="*/ 241 w 428"/>
                <a:gd name="T27" fmla="*/ 168 h 415"/>
                <a:gd name="T28" fmla="*/ 260 w 428"/>
                <a:gd name="T29" fmla="*/ 192 h 415"/>
                <a:gd name="T30" fmla="*/ 272 w 428"/>
                <a:gd name="T31" fmla="*/ 208 h 415"/>
                <a:gd name="T32" fmla="*/ 371 w 428"/>
                <a:gd name="T33" fmla="*/ 332 h 415"/>
                <a:gd name="T34" fmla="*/ 272 w 428"/>
                <a:gd name="T35" fmla="*/ 201 h 415"/>
                <a:gd name="T36" fmla="*/ 258 w 428"/>
                <a:gd name="T37" fmla="*/ 182 h 415"/>
                <a:gd name="T38" fmla="*/ 241 w 428"/>
                <a:gd name="T39" fmla="*/ 159 h 415"/>
                <a:gd name="T40" fmla="*/ 229 w 428"/>
                <a:gd name="T41" fmla="*/ 144 h 415"/>
                <a:gd name="T42" fmla="*/ 220 w 428"/>
                <a:gd name="T43" fmla="*/ 135 h 415"/>
                <a:gd name="T44" fmla="*/ 215 w 428"/>
                <a:gd name="T45" fmla="*/ 135 h 415"/>
                <a:gd name="T46" fmla="*/ 213 w 428"/>
                <a:gd name="T47" fmla="*/ 123 h 415"/>
                <a:gd name="T48" fmla="*/ 56 w 428"/>
                <a:gd name="T49" fmla="*/ 111 h 415"/>
                <a:gd name="T50" fmla="*/ 33 w 428"/>
                <a:gd name="T51" fmla="*/ 152 h 415"/>
                <a:gd name="T52" fmla="*/ 19 w 428"/>
                <a:gd name="T53" fmla="*/ 178 h 415"/>
                <a:gd name="T54" fmla="*/ 0 w 428"/>
                <a:gd name="T55" fmla="*/ 211 h 415"/>
                <a:gd name="T56" fmla="*/ 68 w 428"/>
                <a:gd name="T57" fmla="*/ 242 h 415"/>
                <a:gd name="T58" fmla="*/ 82 w 428"/>
                <a:gd name="T59" fmla="*/ 251 h 415"/>
                <a:gd name="T60" fmla="*/ 274 w 428"/>
                <a:gd name="T61" fmla="*/ 341 h 415"/>
                <a:gd name="T62" fmla="*/ 87 w 428"/>
                <a:gd name="T63" fmla="*/ 249 h 415"/>
                <a:gd name="T64" fmla="*/ 71 w 428"/>
                <a:gd name="T65" fmla="*/ 239 h 415"/>
                <a:gd name="T66" fmla="*/ 7 w 428"/>
                <a:gd name="T67" fmla="*/ 208 h 415"/>
                <a:gd name="T68" fmla="*/ 28 w 428"/>
                <a:gd name="T69" fmla="*/ 168 h 415"/>
                <a:gd name="T70" fmla="*/ 40 w 428"/>
                <a:gd name="T71" fmla="*/ 147 h 415"/>
                <a:gd name="T72" fmla="*/ 59 w 428"/>
                <a:gd name="T73" fmla="*/ 114 h 415"/>
                <a:gd name="T74" fmla="*/ 82 w 428"/>
                <a:gd name="T75" fmla="*/ 61 h 415"/>
                <a:gd name="T76" fmla="*/ 56 w 428"/>
                <a:gd name="T77" fmla="*/ 106 h 415"/>
                <a:gd name="T78" fmla="*/ 61 w 428"/>
                <a:gd name="T79" fmla="*/ 109 h 415"/>
                <a:gd name="T80" fmla="*/ 82 w 428"/>
                <a:gd name="T81" fmla="*/ 61 h 415"/>
                <a:gd name="T82" fmla="*/ 116 w 428"/>
                <a:gd name="T83" fmla="*/ 2 h 415"/>
                <a:gd name="T84" fmla="*/ 108 w 428"/>
                <a:gd name="T85" fmla="*/ 16 h 415"/>
                <a:gd name="T86" fmla="*/ 92 w 428"/>
                <a:gd name="T87" fmla="*/ 42 h 415"/>
                <a:gd name="T88" fmla="*/ 85 w 428"/>
                <a:gd name="T89" fmla="*/ 57 h 415"/>
                <a:gd name="T90" fmla="*/ 94 w 428"/>
                <a:gd name="T91" fmla="*/ 47 h 415"/>
                <a:gd name="T92" fmla="*/ 108 w 428"/>
                <a:gd name="T93" fmla="*/ 23 h 415"/>
                <a:gd name="T94" fmla="*/ 118 w 428"/>
                <a:gd name="T95" fmla="*/ 7 h 415"/>
                <a:gd name="T96" fmla="*/ 127 w 428"/>
                <a:gd name="T97" fmla="*/ 19 h 415"/>
                <a:gd name="T98" fmla="*/ 142 w 428"/>
                <a:gd name="T99" fmla="*/ 40 h 415"/>
                <a:gd name="T100" fmla="*/ 149 w 428"/>
                <a:gd name="T101" fmla="*/ 47 h 415"/>
                <a:gd name="T102" fmla="*/ 182 w 428"/>
                <a:gd name="T103" fmla="*/ 90 h 415"/>
                <a:gd name="T104" fmla="*/ 206 w 428"/>
                <a:gd name="T105" fmla="*/ 116 h 415"/>
                <a:gd name="T106" fmla="*/ 182 w 428"/>
                <a:gd name="T107" fmla="*/ 83 h 415"/>
                <a:gd name="T108" fmla="*/ 146 w 428"/>
                <a:gd name="T109" fmla="*/ 38 h 415"/>
                <a:gd name="T110" fmla="*/ 130 w 428"/>
                <a:gd name="T111" fmla="*/ 14 h 415"/>
                <a:gd name="T112" fmla="*/ 120 w 428"/>
                <a:gd name="T113" fmla="*/ 4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8" h="415">
                  <a:moveTo>
                    <a:pt x="374" y="384"/>
                  </a:moveTo>
                  <a:lnTo>
                    <a:pt x="374" y="389"/>
                  </a:lnTo>
                  <a:lnTo>
                    <a:pt x="378" y="391"/>
                  </a:lnTo>
                  <a:lnTo>
                    <a:pt x="374" y="384"/>
                  </a:lnTo>
                  <a:moveTo>
                    <a:pt x="277" y="339"/>
                  </a:moveTo>
                  <a:lnTo>
                    <a:pt x="286" y="346"/>
                  </a:lnTo>
                  <a:lnTo>
                    <a:pt x="369" y="387"/>
                  </a:lnTo>
                  <a:lnTo>
                    <a:pt x="369" y="382"/>
                  </a:lnTo>
                  <a:lnTo>
                    <a:pt x="277" y="339"/>
                  </a:lnTo>
                  <a:moveTo>
                    <a:pt x="376" y="337"/>
                  </a:moveTo>
                  <a:lnTo>
                    <a:pt x="376" y="344"/>
                  </a:lnTo>
                  <a:lnTo>
                    <a:pt x="426" y="408"/>
                  </a:lnTo>
                  <a:lnTo>
                    <a:pt x="426" y="408"/>
                  </a:lnTo>
                  <a:lnTo>
                    <a:pt x="381" y="387"/>
                  </a:lnTo>
                  <a:lnTo>
                    <a:pt x="388" y="396"/>
                  </a:lnTo>
                  <a:lnTo>
                    <a:pt x="423" y="413"/>
                  </a:lnTo>
                  <a:lnTo>
                    <a:pt x="428" y="415"/>
                  </a:lnTo>
                  <a:lnTo>
                    <a:pt x="428" y="408"/>
                  </a:lnTo>
                  <a:lnTo>
                    <a:pt x="428" y="406"/>
                  </a:lnTo>
                  <a:lnTo>
                    <a:pt x="428" y="406"/>
                  </a:lnTo>
                  <a:lnTo>
                    <a:pt x="376" y="337"/>
                  </a:lnTo>
                  <a:moveTo>
                    <a:pt x="220" y="135"/>
                  </a:moveTo>
                  <a:lnTo>
                    <a:pt x="220" y="140"/>
                  </a:lnTo>
                  <a:lnTo>
                    <a:pt x="224" y="144"/>
                  </a:lnTo>
                  <a:lnTo>
                    <a:pt x="227" y="149"/>
                  </a:lnTo>
                  <a:lnTo>
                    <a:pt x="236" y="163"/>
                  </a:lnTo>
                  <a:lnTo>
                    <a:pt x="239" y="166"/>
                  </a:lnTo>
                  <a:lnTo>
                    <a:pt x="241" y="168"/>
                  </a:lnTo>
                  <a:lnTo>
                    <a:pt x="258" y="187"/>
                  </a:lnTo>
                  <a:lnTo>
                    <a:pt x="260" y="192"/>
                  </a:lnTo>
                  <a:lnTo>
                    <a:pt x="269" y="204"/>
                  </a:lnTo>
                  <a:lnTo>
                    <a:pt x="272" y="208"/>
                  </a:lnTo>
                  <a:lnTo>
                    <a:pt x="371" y="339"/>
                  </a:lnTo>
                  <a:lnTo>
                    <a:pt x="371" y="332"/>
                  </a:lnTo>
                  <a:lnTo>
                    <a:pt x="274" y="204"/>
                  </a:lnTo>
                  <a:lnTo>
                    <a:pt x="272" y="201"/>
                  </a:lnTo>
                  <a:lnTo>
                    <a:pt x="260" y="187"/>
                  </a:lnTo>
                  <a:lnTo>
                    <a:pt x="258" y="182"/>
                  </a:lnTo>
                  <a:lnTo>
                    <a:pt x="243" y="163"/>
                  </a:lnTo>
                  <a:lnTo>
                    <a:pt x="241" y="159"/>
                  </a:lnTo>
                  <a:lnTo>
                    <a:pt x="236" y="154"/>
                  </a:lnTo>
                  <a:lnTo>
                    <a:pt x="229" y="144"/>
                  </a:lnTo>
                  <a:lnTo>
                    <a:pt x="227" y="142"/>
                  </a:lnTo>
                  <a:lnTo>
                    <a:pt x="220" y="135"/>
                  </a:lnTo>
                  <a:moveTo>
                    <a:pt x="203" y="118"/>
                  </a:moveTo>
                  <a:lnTo>
                    <a:pt x="215" y="135"/>
                  </a:lnTo>
                  <a:lnTo>
                    <a:pt x="217" y="130"/>
                  </a:lnTo>
                  <a:lnTo>
                    <a:pt x="213" y="123"/>
                  </a:lnTo>
                  <a:lnTo>
                    <a:pt x="203" y="118"/>
                  </a:lnTo>
                  <a:moveTo>
                    <a:pt x="56" y="111"/>
                  </a:moveTo>
                  <a:lnTo>
                    <a:pt x="35" y="147"/>
                  </a:lnTo>
                  <a:lnTo>
                    <a:pt x="33" y="152"/>
                  </a:lnTo>
                  <a:lnTo>
                    <a:pt x="23" y="171"/>
                  </a:lnTo>
                  <a:lnTo>
                    <a:pt x="19" y="178"/>
                  </a:lnTo>
                  <a:lnTo>
                    <a:pt x="2" y="206"/>
                  </a:lnTo>
                  <a:lnTo>
                    <a:pt x="0" y="211"/>
                  </a:lnTo>
                  <a:lnTo>
                    <a:pt x="4" y="213"/>
                  </a:lnTo>
                  <a:lnTo>
                    <a:pt x="68" y="242"/>
                  </a:lnTo>
                  <a:lnTo>
                    <a:pt x="73" y="244"/>
                  </a:lnTo>
                  <a:lnTo>
                    <a:pt x="82" y="251"/>
                  </a:lnTo>
                  <a:lnTo>
                    <a:pt x="87" y="251"/>
                  </a:lnTo>
                  <a:lnTo>
                    <a:pt x="274" y="341"/>
                  </a:lnTo>
                  <a:lnTo>
                    <a:pt x="267" y="332"/>
                  </a:lnTo>
                  <a:lnTo>
                    <a:pt x="87" y="249"/>
                  </a:lnTo>
                  <a:lnTo>
                    <a:pt x="85" y="246"/>
                  </a:lnTo>
                  <a:lnTo>
                    <a:pt x="71" y="239"/>
                  </a:lnTo>
                  <a:lnTo>
                    <a:pt x="68" y="237"/>
                  </a:lnTo>
                  <a:lnTo>
                    <a:pt x="7" y="208"/>
                  </a:lnTo>
                  <a:lnTo>
                    <a:pt x="26" y="175"/>
                  </a:lnTo>
                  <a:lnTo>
                    <a:pt x="28" y="168"/>
                  </a:lnTo>
                  <a:lnTo>
                    <a:pt x="37" y="152"/>
                  </a:lnTo>
                  <a:lnTo>
                    <a:pt x="40" y="147"/>
                  </a:lnTo>
                  <a:lnTo>
                    <a:pt x="59" y="116"/>
                  </a:lnTo>
                  <a:lnTo>
                    <a:pt x="59" y="114"/>
                  </a:lnTo>
                  <a:lnTo>
                    <a:pt x="56" y="111"/>
                  </a:lnTo>
                  <a:moveTo>
                    <a:pt x="82" y="61"/>
                  </a:moveTo>
                  <a:lnTo>
                    <a:pt x="61" y="102"/>
                  </a:lnTo>
                  <a:lnTo>
                    <a:pt x="56" y="106"/>
                  </a:lnTo>
                  <a:lnTo>
                    <a:pt x="61" y="111"/>
                  </a:lnTo>
                  <a:lnTo>
                    <a:pt x="61" y="109"/>
                  </a:lnTo>
                  <a:lnTo>
                    <a:pt x="87" y="64"/>
                  </a:lnTo>
                  <a:lnTo>
                    <a:pt x="82" y="61"/>
                  </a:lnTo>
                  <a:moveTo>
                    <a:pt x="118" y="0"/>
                  </a:moveTo>
                  <a:lnTo>
                    <a:pt x="116" y="2"/>
                  </a:lnTo>
                  <a:lnTo>
                    <a:pt x="113" y="4"/>
                  </a:lnTo>
                  <a:lnTo>
                    <a:pt x="108" y="16"/>
                  </a:lnTo>
                  <a:lnTo>
                    <a:pt x="106" y="21"/>
                  </a:lnTo>
                  <a:lnTo>
                    <a:pt x="92" y="42"/>
                  </a:lnTo>
                  <a:lnTo>
                    <a:pt x="90" y="47"/>
                  </a:lnTo>
                  <a:lnTo>
                    <a:pt x="85" y="57"/>
                  </a:lnTo>
                  <a:lnTo>
                    <a:pt x="90" y="59"/>
                  </a:lnTo>
                  <a:lnTo>
                    <a:pt x="94" y="47"/>
                  </a:lnTo>
                  <a:lnTo>
                    <a:pt x="97" y="42"/>
                  </a:lnTo>
                  <a:lnTo>
                    <a:pt x="108" y="23"/>
                  </a:lnTo>
                  <a:lnTo>
                    <a:pt x="111" y="21"/>
                  </a:lnTo>
                  <a:lnTo>
                    <a:pt x="118" y="7"/>
                  </a:lnTo>
                  <a:lnTo>
                    <a:pt x="120" y="9"/>
                  </a:lnTo>
                  <a:lnTo>
                    <a:pt x="127" y="19"/>
                  </a:lnTo>
                  <a:lnTo>
                    <a:pt x="132" y="23"/>
                  </a:lnTo>
                  <a:lnTo>
                    <a:pt x="142" y="40"/>
                  </a:lnTo>
                  <a:lnTo>
                    <a:pt x="144" y="42"/>
                  </a:lnTo>
                  <a:lnTo>
                    <a:pt x="149" y="47"/>
                  </a:lnTo>
                  <a:lnTo>
                    <a:pt x="177" y="85"/>
                  </a:lnTo>
                  <a:lnTo>
                    <a:pt x="182" y="90"/>
                  </a:lnTo>
                  <a:lnTo>
                    <a:pt x="198" y="111"/>
                  </a:lnTo>
                  <a:lnTo>
                    <a:pt x="206" y="116"/>
                  </a:lnTo>
                  <a:lnTo>
                    <a:pt x="184" y="87"/>
                  </a:lnTo>
                  <a:lnTo>
                    <a:pt x="182" y="83"/>
                  </a:lnTo>
                  <a:lnTo>
                    <a:pt x="151" y="42"/>
                  </a:lnTo>
                  <a:lnTo>
                    <a:pt x="146" y="38"/>
                  </a:lnTo>
                  <a:lnTo>
                    <a:pt x="132" y="19"/>
                  </a:lnTo>
                  <a:lnTo>
                    <a:pt x="130" y="14"/>
                  </a:lnTo>
                  <a:lnTo>
                    <a:pt x="123" y="7"/>
                  </a:lnTo>
                  <a:lnTo>
                    <a:pt x="120" y="4"/>
                  </a:lnTo>
                  <a:lnTo>
                    <a:pt x="118" y="0"/>
                  </a:ln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1" name="Freeform 71"/>
            <p:cNvSpPr>
              <a:spLocks noEditPoints="1"/>
            </p:cNvSpPr>
            <p:nvPr/>
          </p:nvSpPr>
          <p:spPr bwMode="auto">
            <a:xfrm>
              <a:off x="10178931" y="3530928"/>
              <a:ext cx="792561" cy="705871"/>
            </a:xfrm>
            <a:custGeom>
              <a:avLst/>
              <a:gdLst>
                <a:gd name="T0" fmla="*/ 182 w 187"/>
                <a:gd name="T1" fmla="*/ 168 h 183"/>
                <a:gd name="T2" fmla="*/ 184 w 187"/>
                <a:gd name="T3" fmla="*/ 179 h 183"/>
                <a:gd name="T4" fmla="*/ 182 w 187"/>
                <a:gd name="T5" fmla="*/ 165 h 183"/>
                <a:gd name="T6" fmla="*/ 125 w 187"/>
                <a:gd name="T7" fmla="*/ 61 h 183"/>
                <a:gd name="T8" fmla="*/ 134 w 187"/>
                <a:gd name="T9" fmla="*/ 66 h 183"/>
                <a:gd name="T10" fmla="*/ 150 w 187"/>
                <a:gd name="T11" fmla="*/ 73 h 183"/>
                <a:gd name="T12" fmla="*/ 164 w 187"/>
                <a:gd name="T13" fmla="*/ 80 h 183"/>
                <a:gd name="T14" fmla="*/ 185 w 187"/>
                <a:gd name="T15" fmla="*/ 96 h 183"/>
                <a:gd name="T16" fmla="*/ 183 w 187"/>
                <a:gd name="T17" fmla="*/ 148 h 183"/>
                <a:gd name="T18" fmla="*/ 185 w 187"/>
                <a:gd name="T19" fmla="*/ 150 h 183"/>
                <a:gd name="T20" fmla="*/ 187 w 187"/>
                <a:gd name="T21" fmla="*/ 98 h 183"/>
                <a:gd name="T22" fmla="*/ 187 w 187"/>
                <a:gd name="T23" fmla="*/ 89 h 183"/>
                <a:gd name="T24" fmla="*/ 154 w 187"/>
                <a:gd name="T25" fmla="*/ 73 h 183"/>
                <a:gd name="T26" fmla="*/ 138 w 187"/>
                <a:gd name="T27" fmla="*/ 65 h 183"/>
                <a:gd name="T28" fmla="*/ 127 w 187"/>
                <a:gd name="T29" fmla="*/ 60 h 183"/>
                <a:gd name="T30" fmla="*/ 121 w 187"/>
                <a:gd name="T31" fmla="*/ 58 h 183"/>
                <a:gd name="T32" fmla="*/ 7 w 187"/>
                <a:gd name="T33" fmla="*/ 7 h 183"/>
                <a:gd name="T34" fmla="*/ 24 w 187"/>
                <a:gd name="T35" fmla="*/ 25 h 183"/>
                <a:gd name="T36" fmla="*/ 51 w 187"/>
                <a:gd name="T37" fmla="*/ 53 h 183"/>
                <a:gd name="T38" fmla="*/ 62 w 187"/>
                <a:gd name="T39" fmla="*/ 65 h 183"/>
                <a:gd name="T40" fmla="*/ 69 w 187"/>
                <a:gd name="T41" fmla="*/ 72 h 183"/>
                <a:gd name="T42" fmla="*/ 97 w 187"/>
                <a:gd name="T43" fmla="*/ 101 h 183"/>
                <a:gd name="T44" fmla="*/ 139 w 187"/>
                <a:gd name="T45" fmla="*/ 145 h 183"/>
                <a:gd name="T46" fmla="*/ 176 w 187"/>
                <a:gd name="T47" fmla="*/ 182 h 183"/>
                <a:gd name="T48" fmla="*/ 100 w 187"/>
                <a:gd name="T49" fmla="*/ 102 h 183"/>
                <a:gd name="T50" fmla="*/ 96 w 187"/>
                <a:gd name="T51" fmla="*/ 98 h 183"/>
                <a:gd name="T52" fmla="*/ 67 w 187"/>
                <a:gd name="T53" fmla="*/ 68 h 183"/>
                <a:gd name="T54" fmla="*/ 62 w 187"/>
                <a:gd name="T55" fmla="*/ 63 h 183"/>
                <a:gd name="T56" fmla="*/ 50 w 187"/>
                <a:gd name="T57" fmla="*/ 50 h 183"/>
                <a:gd name="T58" fmla="*/ 26 w 187"/>
                <a:gd name="T59" fmla="*/ 24 h 183"/>
                <a:gd name="T60" fmla="*/ 10 w 187"/>
                <a:gd name="T61" fmla="*/ 8 h 183"/>
                <a:gd name="T62" fmla="*/ 9 w 187"/>
                <a:gd name="T63" fmla="*/ 6 h 183"/>
                <a:gd name="T64" fmla="*/ 28 w 187"/>
                <a:gd name="T65" fmla="*/ 15 h 183"/>
                <a:gd name="T66" fmla="*/ 50 w 187"/>
                <a:gd name="T67" fmla="*/ 26 h 183"/>
                <a:gd name="T68" fmla="*/ 75 w 187"/>
                <a:gd name="T69" fmla="*/ 38 h 183"/>
                <a:gd name="T70" fmla="*/ 92 w 187"/>
                <a:gd name="T71" fmla="*/ 46 h 183"/>
                <a:gd name="T72" fmla="*/ 102 w 187"/>
                <a:gd name="T73" fmla="*/ 50 h 183"/>
                <a:gd name="T74" fmla="*/ 116 w 187"/>
                <a:gd name="T75" fmla="*/ 57 h 183"/>
                <a:gd name="T76" fmla="*/ 113 w 187"/>
                <a:gd name="T77" fmla="*/ 54 h 183"/>
                <a:gd name="T78" fmla="*/ 100 w 187"/>
                <a:gd name="T79" fmla="*/ 47 h 183"/>
                <a:gd name="T80" fmla="*/ 91 w 187"/>
                <a:gd name="T81" fmla="*/ 43 h 183"/>
                <a:gd name="T82" fmla="*/ 76 w 187"/>
                <a:gd name="T83" fmla="*/ 36 h 183"/>
                <a:gd name="T84" fmla="*/ 54 w 187"/>
                <a:gd name="T85" fmla="*/ 26 h 183"/>
                <a:gd name="T86" fmla="*/ 48 w 187"/>
                <a:gd name="T87" fmla="*/ 23 h 183"/>
                <a:gd name="T88" fmla="*/ 23 w 187"/>
                <a:gd name="T89" fmla="*/ 11 h 183"/>
                <a:gd name="T90" fmla="*/ 0 w 187"/>
                <a:gd name="T91"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7" h="183">
                  <a:moveTo>
                    <a:pt x="182" y="165"/>
                  </a:moveTo>
                  <a:cubicBezTo>
                    <a:pt x="182" y="166"/>
                    <a:pt x="182" y="166"/>
                    <a:pt x="182" y="166"/>
                  </a:cubicBezTo>
                  <a:cubicBezTo>
                    <a:pt x="182" y="168"/>
                    <a:pt x="182" y="168"/>
                    <a:pt x="182" y="168"/>
                  </a:cubicBezTo>
                  <a:cubicBezTo>
                    <a:pt x="182" y="179"/>
                    <a:pt x="182" y="179"/>
                    <a:pt x="182" y="179"/>
                  </a:cubicBezTo>
                  <a:cubicBezTo>
                    <a:pt x="182" y="179"/>
                    <a:pt x="183" y="179"/>
                    <a:pt x="183" y="179"/>
                  </a:cubicBezTo>
                  <a:cubicBezTo>
                    <a:pt x="183" y="179"/>
                    <a:pt x="184" y="179"/>
                    <a:pt x="184" y="179"/>
                  </a:cubicBezTo>
                  <a:cubicBezTo>
                    <a:pt x="184" y="169"/>
                    <a:pt x="184" y="169"/>
                    <a:pt x="184" y="169"/>
                  </a:cubicBezTo>
                  <a:cubicBezTo>
                    <a:pt x="184" y="167"/>
                    <a:pt x="184" y="167"/>
                    <a:pt x="184" y="167"/>
                  </a:cubicBezTo>
                  <a:cubicBezTo>
                    <a:pt x="182" y="165"/>
                    <a:pt x="182" y="165"/>
                    <a:pt x="182" y="165"/>
                  </a:cubicBezTo>
                  <a:moveTo>
                    <a:pt x="121" y="58"/>
                  </a:moveTo>
                  <a:cubicBezTo>
                    <a:pt x="121" y="59"/>
                    <a:pt x="121" y="59"/>
                    <a:pt x="121" y="59"/>
                  </a:cubicBezTo>
                  <a:cubicBezTo>
                    <a:pt x="125" y="61"/>
                    <a:pt x="125" y="61"/>
                    <a:pt x="125" y="61"/>
                  </a:cubicBezTo>
                  <a:cubicBezTo>
                    <a:pt x="126" y="62"/>
                    <a:pt x="126" y="62"/>
                    <a:pt x="126" y="62"/>
                  </a:cubicBezTo>
                  <a:cubicBezTo>
                    <a:pt x="127" y="62"/>
                    <a:pt x="127" y="62"/>
                    <a:pt x="127" y="62"/>
                  </a:cubicBezTo>
                  <a:cubicBezTo>
                    <a:pt x="134" y="66"/>
                    <a:pt x="134" y="66"/>
                    <a:pt x="134" y="66"/>
                  </a:cubicBezTo>
                  <a:cubicBezTo>
                    <a:pt x="136" y="67"/>
                    <a:pt x="136" y="67"/>
                    <a:pt x="136" y="67"/>
                  </a:cubicBezTo>
                  <a:cubicBezTo>
                    <a:pt x="138" y="67"/>
                    <a:pt x="138" y="67"/>
                    <a:pt x="138" y="67"/>
                  </a:cubicBezTo>
                  <a:cubicBezTo>
                    <a:pt x="150" y="73"/>
                    <a:pt x="150" y="73"/>
                    <a:pt x="150" y="73"/>
                  </a:cubicBezTo>
                  <a:cubicBezTo>
                    <a:pt x="152" y="74"/>
                    <a:pt x="152" y="74"/>
                    <a:pt x="152" y="74"/>
                  </a:cubicBezTo>
                  <a:cubicBezTo>
                    <a:pt x="157" y="76"/>
                    <a:pt x="157" y="76"/>
                    <a:pt x="157" y="76"/>
                  </a:cubicBezTo>
                  <a:cubicBezTo>
                    <a:pt x="164" y="80"/>
                    <a:pt x="164" y="80"/>
                    <a:pt x="164" y="80"/>
                  </a:cubicBezTo>
                  <a:cubicBezTo>
                    <a:pt x="185" y="90"/>
                    <a:pt x="185" y="90"/>
                    <a:pt x="185" y="90"/>
                  </a:cubicBezTo>
                  <a:cubicBezTo>
                    <a:pt x="185" y="94"/>
                    <a:pt x="185" y="94"/>
                    <a:pt x="185" y="94"/>
                  </a:cubicBezTo>
                  <a:cubicBezTo>
                    <a:pt x="185" y="96"/>
                    <a:pt x="185" y="96"/>
                    <a:pt x="185" y="96"/>
                  </a:cubicBezTo>
                  <a:cubicBezTo>
                    <a:pt x="185" y="98"/>
                    <a:pt x="185" y="98"/>
                    <a:pt x="185" y="98"/>
                  </a:cubicBezTo>
                  <a:cubicBezTo>
                    <a:pt x="183" y="145"/>
                    <a:pt x="183" y="145"/>
                    <a:pt x="183" y="145"/>
                  </a:cubicBezTo>
                  <a:cubicBezTo>
                    <a:pt x="183" y="148"/>
                    <a:pt x="183" y="148"/>
                    <a:pt x="183" y="148"/>
                  </a:cubicBezTo>
                  <a:cubicBezTo>
                    <a:pt x="183" y="162"/>
                    <a:pt x="183" y="162"/>
                    <a:pt x="183" y="162"/>
                  </a:cubicBezTo>
                  <a:cubicBezTo>
                    <a:pt x="184" y="164"/>
                    <a:pt x="184" y="164"/>
                    <a:pt x="184" y="164"/>
                  </a:cubicBezTo>
                  <a:cubicBezTo>
                    <a:pt x="185" y="150"/>
                    <a:pt x="185" y="150"/>
                    <a:pt x="185" y="150"/>
                  </a:cubicBezTo>
                  <a:cubicBezTo>
                    <a:pt x="185" y="147"/>
                    <a:pt x="185" y="147"/>
                    <a:pt x="185" y="147"/>
                  </a:cubicBezTo>
                  <a:cubicBezTo>
                    <a:pt x="187" y="100"/>
                    <a:pt x="187" y="100"/>
                    <a:pt x="187" y="100"/>
                  </a:cubicBezTo>
                  <a:cubicBezTo>
                    <a:pt x="187" y="98"/>
                    <a:pt x="187" y="98"/>
                    <a:pt x="187" y="98"/>
                  </a:cubicBezTo>
                  <a:cubicBezTo>
                    <a:pt x="187" y="94"/>
                    <a:pt x="187" y="94"/>
                    <a:pt x="187" y="94"/>
                  </a:cubicBezTo>
                  <a:cubicBezTo>
                    <a:pt x="187" y="90"/>
                    <a:pt x="187" y="90"/>
                    <a:pt x="187" y="90"/>
                  </a:cubicBezTo>
                  <a:cubicBezTo>
                    <a:pt x="187" y="89"/>
                    <a:pt x="187" y="89"/>
                    <a:pt x="187" y="89"/>
                  </a:cubicBezTo>
                  <a:cubicBezTo>
                    <a:pt x="186" y="88"/>
                    <a:pt x="186" y="88"/>
                    <a:pt x="186" y="88"/>
                  </a:cubicBezTo>
                  <a:cubicBezTo>
                    <a:pt x="158" y="75"/>
                    <a:pt x="158" y="75"/>
                    <a:pt x="158" y="75"/>
                  </a:cubicBezTo>
                  <a:cubicBezTo>
                    <a:pt x="154" y="73"/>
                    <a:pt x="154" y="73"/>
                    <a:pt x="154" y="73"/>
                  </a:cubicBezTo>
                  <a:cubicBezTo>
                    <a:pt x="152" y="72"/>
                    <a:pt x="152" y="72"/>
                    <a:pt x="152" y="72"/>
                  </a:cubicBezTo>
                  <a:cubicBezTo>
                    <a:pt x="151" y="72"/>
                    <a:pt x="151" y="72"/>
                    <a:pt x="151" y="72"/>
                  </a:cubicBezTo>
                  <a:cubicBezTo>
                    <a:pt x="138" y="65"/>
                    <a:pt x="138" y="65"/>
                    <a:pt x="138" y="65"/>
                  </a:cubicBezTo>
                  <a:cubicBezTo>
                    <a:pt x="137" y="65"/>
                    <a:pt x="137" y="65"/>
                    <a:pt x="137" y="65"/>
                  </a:cubicBezTo>
                  <a:cubicBezTo>
                    <a:pt x="136" y="64"/>
                    <a:pt x="136" y="64"/>
                    <a:pt x="136" y="64"/>
                  </a:cubicBezTo>
                  <a:cubicBezTo>
                    <a:pt x="127" y="60"/>
                    <a:pt x="127" y="60"/>
                    <a:pt x="127" y="60"/>
                  </a:cubicBezTo>
                  <a:cubicBezTo>
                    <a:pt x="126" y="60"/>
                    <a:pt x="126" y="60"/>
                    <a:pt x="126" y="60"/>
                  </a:cubicBezTo>
                  <a:cubicBezTo>
                    <a:pt x="125" y="59"/>
                    <a:pt x="125" y="59"/>
                    <a:pt x="125" y="59"/>
                  </a:cubicBezTo>
                  <a:cubicBezTo>
                    <a:pt x="121" y="58"/>
                    <a:pt x="121" y="58"/>
                    <a:pt x="121" y="58"/>
                  </a:cubicBezTo>
                  <a:moveTo>
                    <a:pt x="0" y="0"/>
                  </a:moveTo>
                  <a:cubicBezTo>
                    <a:pt x="5" y="5"/>
                    <a:pt x="5" y="5"/>
                    <a:pt x="5" y="5"/>
                  </a:cubicBezTo>
                  <a:cubicBezTo>
                    <a:pt x="7" y="7"/>
                    <a:pt x="7" y="7"/>
                    <a:pt x="7" y="7"/>
                  </a:cubicBezTo>
                  <a:cubicBezTo>
                    <a:pt x="7" y="8"/>
                    <a:pt x="7" y="8"/>
                    <a:pt x="7" y="8"/>
                  </a:cubicBezTo>
                  <a:cubicBezTo>
                    <a:pt x="22" y="23"/>
                    <a:pt x="22" y="23"/>
                    <a:pt x="22" y="23"/>
                  </a:cubicBezTo>
                  <a:cubicBezTo>
                    <a:pt x="24" y="25"/>
                    <a:pt x="24" y="25"/>
                    <a:pt x="24" y="25"/>
                  </a:cubicBezTo>
                  <a:cubicBezTo>
                    <a:pt x="25" y="26"/>
                    <a:pt x="25" y="26"/>
                    <a:pt x="25" y="26"/>
                  </a:cubicBezTo>
                  <a:cubicBezTo>
                    <a:pt x="50" y="52"/>
                    <a:pt x="50" y="52"/>
                    <a:pt x="50" y="52"/>
                  </a:cubicBezTo>
                  <a:cubicBezTo>
                    <a:pt x="51" y="53"/>
                    <a:pt x="51" y="53"/>
                    <a:pt x="51" y="53"/>
                  </a:cubicBezTo>
                  <a:cubicBezTo>
                    <a:pt x="52" y="55"/>
                    <a:pt x="52" y="55"/>
                    <a:pt x="52" y="55"/>
                  </a:cubicBezTo>
                  <a:cubicBezTo>
                    <a:pt x="61" y="64"/>
                    <a:pt x="61" y="64"/>
                    <a:pt x="61" y="64"/>
                  </a:cubicBezTo>
                  <a:cubicBezTo>
                    <a:pt x="62" y="65"/>
                    <a:pt x="62" y="65"/>
                    <a:pt x="62" y="65"/>
                  </a:cubicBezTo>
                  <a:cubicBezTo>
                    <a:pt x="63" y="66"/>
                    <a:pt x="63" y="66"/>
                    <a:pt x="63" y="66"/>
                  </a:cubicBezTo>
                  <a:cubicBezTo>
                    <a:pt x="65" y="68"/>
                    <a:pt x="65" y="68"/>
                    <a:pt x="65" y="68"/>
                  </a:cubicBezTo>
                  <a:cubicBezTo>
                    <a:pt x="69" y="72"/>
                    <a:pt x="69" y="72"/>
                    <a:pt x="69" y="72"/>
                  </a:cubicBezTo>
                  <a:cubicBezTo>
                    <a:pt x="70" y="74"/>
                    <a:pt x="70" y="74"/>
                    <a:pt x="70" y="74"/>
                  </a:cubicBezTo>
                  <a:cubicBezTo>
                    <a:pt x="95" y="100"/>
                    <a:pt x="95" y="100"/>
                    <a:pt x="95" y="100"/>
                  </a:cubicBezTo>
                  <a:cubicBezTo>
                    <a:pt x="97" y="101"/>
                    <a:pt x="97" y="101"/>
                    <a:pt x="97" y="101"/>
                  </a:cubicBezTo>
                  <a:cubicBezTo>
                    <a:pt x="97" y="102"/>
                    <a:pt x="97" y="102"/>
                    <a:pt x="97" y="102"/>
                  </a:cubicBezTo>
                  <a:cubicBezTo>
                    <a:pt x="98" y="103"/>
                    <a:pt x="98" y="103"/>
                    <a:pt x="98" y="103"/>
                  </a:cubicBezTo>
                  <a:cubicBezTo>
                    <a:pt x="139" y="145"/>
                    <a:pt x="139" y="145"/>
                    <a:pt x="139" y="145"/>
                  </a:cubicBezTo>
                  <a:cubicBezTo>
                    <a:pt x="142" y="149"/>
                    <a:pt x="142" y="149"/>
                    <a:pt x="142" y="149"/>
                  </a:cubicBezTo>
                  <a:cubicBezTo>
                    <a:pt x="175" y="183"/>
                    <a:pt x="175" y="183"/>
                    <a:pt x="175" y="183"/>
                  </a:cubicBezTo>
                  <a:cubicBezTo>
                    <a:pt x="175" y="182"/>
                    <a:pt x="175" y="182"/>
                    <a:pt x="176" y="182"/>
                  </a:cubicBezTo>
                  <a:cubicBezTo>
                    <a:pt x="147" y="151"/>
                    <a:pt x="147" y="151"/>
                    <a:pt x="147" y="151"/>
                  </a:cubicBezTo>
                  <a:cubicBezTo>
                    <a:pt x="143" y="148"/>
                    <a:pt x="143" y="148"/>
                    <a:pt x="143" y="148"/>
                  </a:cubicBezTo>
                  <a:cubicBezTo>
                    <a:pt x="100" y="102"/>
                    <a:pt x="100" y="102"/>
                    <a:pt x="100" y="102"/>
                  </a:cubicBezTo>
                  <a:cubicBezTo>
                    <a:pt x="98" y="100"/>
                    <a:pt x="98" y="100"/>
                    <a:pt x="98" y="100"/>
                  </a:cubicBezTo>
                  <a:cubicBezTo>
                    <a:pt x="98" y="100"/>
                    <a:pt x="98" y="100"/>
                    <a:pt x="98" y="100"/>
                  </a:cubicBezTo>
                  <a:cubicBezTo>
                    <a:pt x="96" y="98"/>
                    <a:pt x="96" y="98"/>
                    <a:pt x="96" y="98"/>
                  </a:cubicBezTo>
                  <a:cubicBezTo>
                    <a:pt x="71" y="71"/>
                    <a:pt x="71" y="71"/>
                    <a:pt x="71" y="71"/>
                  </a:cubicBezTo>
                  <a:cubicBezTo>
                    <a:pt x="69" y="70"/>
                    <a:pt x="69" y="70"/>
                    <a:pt x="69" y="70"/>
                  </a:cubicBezTo>
                  <a:cubicBezTo>
                    <a:pt x="67" y="68"/>
                    <a:pt x="67" y="68"/>
                    <a:pt x="67" y="68"/>
                  </a:cubicBezTo>
                  <a:cubicBezTo>
                    <a:pt x="66" y="66"/>
                    <a:pt x="66" y="66"/>
                    <a:pt x="66" y="66"/>
                  </a:cubicBezTo>
                  <a:cubicBezTo>
                    <a:pt x="64" y="64"/>
                    <a:pt x="64" y="64"/>
                    <a:pt x="64" y="64"/>
                  </a:cubicBezTo>
                  <a:cubicBezTo>
                    <a:pt x="62" y="63"/>
                    <a:pt x="62" y="63"/>
                    <a:pt x="62" y="63"/>
                  </a:cubicBezTo>
                  <a:cubicBezTo>
                    <a:pt x="52" y="52"/>
                    <a:pt x="52" y="52"/>
                    <a:pt x="52" y="52"/>
                  </a:cubicBezTo>
                  <a:cubicBezTo>
                    <a:pt x="52" y="52"/>
                    <a:pt x="52" y="52"/>
                    <a:pt x="52" y="52"/>
                  </a:cubicBezTo>
                  <a:cubicBezTo>
                    <a:pt x="50" y="50"/>
                    <a:pt x="50" y="50"/>
                    <a:pt x="50" y="50"/>
                  </a:cubicBezTo>
                  <a:cubicBezTo>
                    <a:pt x="50" y="50"/>
                    <a:pt x="50" y="50"/>
                    <a:pt x="50" y="50"/>
                  </a:cubicBezTo>
                  <a:cubicBezTo>
                    <a:pt x="27" y="26"/>
                    <a:pt x="27" y="26"/>
                    <a:pt x="27" y="26"/>
                  </a:cubicBezTo>
                  <a:cubicBezTo>
                    <a:pt x="26" y="24"/>
                    <a:pt x="26" y="24"/>
                    <a:pt x="26" y="24"/>
                  </a:cubicBezTo>
                  <a:cubicBezTo>
                    <a:pt x="25" y="23"/>
                    <a:pt x="25" y="23"/>
                    <a:pt x="25" y="23"/>
                  </a:cubicBezTo>
                  <a:cubicBezTo>
                    <a:pt x="23" y="22"/>
                    <a:pt x="23" y="22"/>
                    <a:pt x="23" y="22"/>
                  </a:cubicBezTo>
                  <a:cubicBezTo>
                    <a:pt x="10" y="8"/>
                    <a:pt x="10" y="8"/>
                    <a:pt x="10" y="8"/>
                  </a:cubicBezTo>
                  <a:cubicBezTo>
                    <a:pt x="8" y="6"/>
                    <a:pt x="8" y="6"/>
                    <a:pt x="8" y="6"/>
                  </a:cubicBezTo>
                  <a:cubicBezTo>
                    <a:pt x="8" y="6"/>
                    <a:pt x="8" y="6"/>
                    <a:pt x="8" y="6"/>
                  </a:cubicBezTo>
                  <a:cubicBezTo>
                    <a:pt x="9" y="6"/>
                    <a:pt x="9" y="6"/>
                    <a:pt x="9" y="6"/>
                  </a:cubicBezTo>
                  <a:cubicBezTo>
                    <a:pt x="15" y="9"/>
                    <a:pt x="15" y="9"/>
                    <a:pt x="15" y="9"/>
                  </a:cubicBezTo>
                  <a:cubicBezTo>
                    <a:pt x="26" y="15"/>
                    <a:pt x="26" y="15"/>
                    <a:pt x="26" y="15"/>
                  </a:cubicBezTo>
                  <a:cubicBezTo>
                    <a:pt x="28" y="15"/>
                    <a:pt x="28" y="15"/>
                    <a:pt x="28" y="15"/>
                  </a:cubicBezTo>
                  <a:cubicBezTo>
                    <a:pt x="46" y="24"/>
                    <a:pt x="46" y="24"/>
                    <a:pt x="46" y="24"/>
                  </a:cubicBezTo>
                  <a:cubicBezTo>
                    <a:pt x="48" y="25"/>
                    <a:pt x="48" y="25"/>
                    <a:pt x="48" y="25"/>
                  </a:cubicBezTo>
                  <a:cubicBezTo>
                    <a:pt x="50" y="26"/>
                    <a:pt x="50" y="26"/>
                    <a:pt x="50" y="26"/>
                  </a:cubicBezTo>
                  <a:cubicBezTo>
                    <a:pt x="61" y="31"/>
                    <a:pt x="61" y="31"/>
                    <a:pt x="61" y="31"/>
                  </a:cubicBezTo>
                  <a:cubicBezTo>
                    <a:pt x="63" y="32"/>
                    <a:pt x="63" y="32"/>
                    <a:pt x="63" y="32"/>
                  </a:cubicBezTo>
                  <a:cubicBezTo>
                    <a:pt x="75" y="38"/>
                    <a:pt x="75" y="38"/>
                    <a:pt x="75" y="38"/>
                  </a:cubicBezTo>
                  <a:cubicBezTo>
                    <a:pt x="77" y="39"/>
                    <a:pt x="77" y="39"/>
                    <a:pt x="77" y="39"/>
                  </a:cubicBezTo>
                  <a:cubicBezTo>
                    <a:pt x="89" y="44"/>
                    <a:pt x="89" y="44"/>
                    <a:pt x="89" y="44"/>
                  </a:cubicBezTo>
                  <a:cubicBezTo>
                    <a:pt x="92" y="46"/>
                    <a:pt x="92" y="46"/>
                    <a:pt x="92" y="46"/>
                  </a:cubicBezTo>
                  <a:cubicBezTo>
                    <a:pt x="93" y="46"/>
                    <a:pt x="93" y="46"/>
                    <a:pt x="93" y="46"/>
                  </a:cubicBezTo>
                  <a:cubicBezTo>
                    <a:pt x="95" y="47"/>
                    <a:pt x="95" y="47"/>
                    <a:pt x="95" y="47"/>
                  </a:cubicBezTo>
                  <a:cubicBezTo>
                    <a:pt x="102" y="50"/>
                    <a:pt x="102" y="50"/>
                    <a:pt x="102" y="50"/>
                  </a:cubicBezTo>
                  <a:cubicBezTo>
                    <a:pt x="104" y="52"/>
                    <a:pt x="104" y="52"/>
                    <a:pt x="104" y="52"/>
                  </a:cubicBezTo>
                  <a:cubicBezTo>
                    <a:pt x="112" y="55"/>
                    <a:pt x="112" y="55"/>
                    <a:pt x="112" y="55"/>
                  </a:cubicBezTo>
                  <a:cubicBezTo>
                    <a:pt x="116" y="57"/>
                    <a:pt x="116" y="57"/>
                    <a:pt x="116" y="57"/>
                  </a:cubicBezTo>
                  <a:cubicBezTo>
                    <a:pt x="119" y="58"/>
                    <a:pt x="119" y="58"/>
                    <a:pt x="119" y="58"/>
                  </a:cubicBezTo>
                  <a:cubicBezTo>
                    <a:pt x="120" y="57"/>
                    <a:pt x="120" y="57"/>
                    <a:pt x="120" y="57"/>
                  </a:cubicBezTo>
                  <a:cubicBezTo>
                    <a:pt x="113" y="54"/>
                    <a:pt x="113" y="54"/>
                    <a:pt x="113" y="54"/>
                  </a:cubicBezTo>
                  <a:cubicBezTo>
                    <a:pt x="110" y="52"/>
                    <a:pt x="110" y="52"/>
                    <a:pt x="110" y="52"/>
                  </a:cubicBezTo>
                  <a:cubicBezTo>
                    <a:pt x="103" y="49"/>
                    <a:pt x="103" y="49"/>
                    <a:pt x="103" y="49"/>
                  </a:cubicBezTo>
                  <a:cubicBezTo>
                    <a:pt x="100" y="47"/>
                    <a:pt x="100" y="47"/>
                    <a:pt x="100" y="47"/>
                  </a:cubicBezTo>
                  <a:cubicBezTo>
                    <a:pt x="97" y="46"/>
                    <a:pt x="97" y="46"/>
                    <a:pt x="97" y="46"/>
                  </a:cubicBezTo>
                  <a:cubicBezTo>
                    <a:pt x="95" y="45"/>
                    <a:pt x="95" y="45"/>
                    <a:pt x="95" y="45"/>
                  </a:cubicBezTo>
                  <a:cubicBezTo>
                    <a:pt x="91" y="43"/>
                    <a:pt x="91" y="43"/>
                    <a:pt x="91" y="43"/>
                  </a:cubicBezTo>
                  <a:cubicBezTo>
                    <a:pt x="88" y="42"/>
                    <a:pt x="88" y="42"/>
                    <a:pt x="88" y="42"/>
                  </a:cubicBezTo>
                  <a:cubicBezTo>
                    <a:pt x="77" y="37"/>
                    <a:pt x="77" y="37"/>
                    <a:pt x="77" y="37"/>
                  </a:cubicBezTo>
                  <a:cubicBezTo>
                    <a:pt x="76" y="36"/>
                    <a:pt x="76" y="36"/>
                    <a:pt x="76" y="36"/>
                  </a:cubicBezTo>
                  <a:cubicBezTo>
                    <a:pt x="64" y="30"/>
                    <a:pt x="64" y="30"/>
                    <a:pt x="64" y="30"/>
                  </a:cubicBezTo>
                  <a:cubicBezTo>
                    <a:pt x="62" y="29"/>
                    <a:pt x="62" y="29"/>
                    <a:pt x="62" y="29"/>
                  </a:cubicBezTo>
                  <a:cubicBezTo>
                    <a:pt x="54" y="26"/>
                    <a:pt x="54" y="26"/>
                    <a:pt x="54" y="26"/>
                  </a:cubicBezTo>
                  <a:cubicBezTo>
                    <a:pt x="50" y="24"/>
                    <a:pt x="50" y="24"/>
                    <a:pt x="50" y="24"/>
                  </a:cubicBezTo>
                  <a:cubicBezTo>
                    <a:pt x="50" y="24"/>
                    <a:pt x="50" y="24"/>
                    <a:pt x="50" y="24"/>
                  </a:cubicBezTo>
                  <a:cubicBezTo>
                    <a:pt x="48" y="23"/>
                    <a:pt x="48" y="23"/>
                    <a:pt x="48" y="23"/>
                  </a:cubicBezTo>
                  <a:cubicBezTo>
                    <a:pt x="29" y="14"/>
                    <a:pt x="29" y="14"/>
                    <a:pt x="29" y="14"/>
                  </a:cubicBezTo>
                  <a:cubicBezTo>
                    <a:pt x="27" y="13"/>
                    <a:pt x="27" y="13"/>
                    <a:pt x="27" y="13"/>
                  </a:cubicBezTo>
                  <a:cubicBezTo>
                    <a:pt x="23" y="11"/>
                    <a:pt x="23" y="11"/>
                    <a:pt x="23" y="11"/>
                  </a:cubicBezTo>
                  <a:cubicBezTo>
                    <a:pt x="16" y="8"/>
                    <a:pt x="16" y="8"/>
                    <a:pt x="16" y="8"/>
                  </a:cubicBezTo>
                  <a:cubicBezTo>
                    <a:pt x="9" y="4"/>
                    <a:pt x="9" y="4"/>
                    <a:pt x="9" y="4"/>
                  </a:cubicBezTo>
                  <a:cubicBezTo>
                    <a:pt x="0" y="0"/>
                    <a:pt x="0" y="0"/>
                    <a:pt x="0"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2" name="Freeform 72"/>
            <p:cNvSpPr>
              <a:spLocks noEditPoints="1"/>
            </p:cNvSpPr>
            <p:nvPr/>
          </p:nvSpPr>
          <p:spPr bwMode="auto">
            <a:xfrm>
              <a:off x="10653036" y="3407320"/>
              <a:ext cx="551035" cy="1023025"/>
            </a:xfrm>
            <a:custGeom>
              <a:avLst/>
              <a:gdLst>
                <a:gd name="T0" fmla="*/ 129 w 130"/>
                <a:gd name="T1" fmla="*/ 262 h 265"/>
                <a:gd name="T2" fmla="*/ 105 w 130"/>
                <a:gd name="T3" fmla="*/ 173 h 265"/>
                <a:gd name="T4" fmla="*/ 104 w 130"/>
                <a:gd name="T5" fmla="*/ 167 h 265"/>
                <a:gd name="T6" fmla="*/ 103 w 130"/>
                <a:gd name="T7" fmla="*/ 170 h 265"/>
                <a:gd name="T8" fmla="*/ 104 w 130"/>
                <a:gd name="T9" fmla="*/ 167 h 265"/>
                <a:gd name="T10" fmla="*/ 55 w 130"/>
                <a:gd name="T11" fmla="*/ 2 h 265"/>
                <a:gd name="T12" fmla="*/ 63 w 130"/>
                <a:gd name="T13" fmla="*/ 29 h 265"/>
                <a:gd name="T14" fmla="*/ 67 w 130"/>
                <a:gd name="T15" fmla="*/ 44 h 265"/>
                <a:gd name="T16" fmla="*/ 69 w 130"/>
                <a:gd name="T17" fmla="*/ 52 h 265"/>
                <a:gd name="T18" fmla="*/ 70 w 130"/>
                <a:gd name="T19" fmla="*/ 55 h 265"/>
                <a:gd name="T20" fmla="*/ 73 w 130"/>
                <a:gd name="T21" fmla="*/ 65 h 265"/>
                <a:gd name="T22" fmla="*/ 76 w 130"/>
                <a:gd name="T23" fmla="*/ 75 h 265"/>
                <a:gd name="T24" fmla="*/ 80 w 130"/>
                <a:gd name="T25" fmla="*/ 89 h 265"/>
                <a:gd name="T26" fmla="*/ 89 w 130"/>
                <a:gd name="T27" fmla="*/ 124 h 265"/>
                <a:gd name="T28" fmla="*/ 100 w 130"/>
                <a:gd name="T29" fmla="*/ 152 h 265"/>
                <a:gd name="T30" fmla="*/ 90 w 130"/>
                <a:gd name="T31" fmla="*/ 118 h 265"/>
                <a:gd name="T32" fmla="*/ 80 w 130"/>
                <a:gd name="T33" fmla="*/ 84 h 265"/>
                <a:gd name="T34" fmla="*/ 77 w 130"/>
                <a:gd name="T35" fmla="*/ 72 h 265"/>
                <a:gd name="T36" fmla="*/ 74 w 130"/>
                <a:gd name="T37" fmla="*/ 61 h 265"/>
                <a:gd name="T38" fmla="*/ 63 w 130"/>
                <a:gd name="T39" fmla="*/ 25 h 265"/>
                <a:gd name="T40" fmla="*/ 46 w 130"/>
                <a:gd name="T41" fmla="*/ 0 h 265"/>
                <a:gd name="T42" fmla="*/ 40 w 130"/>
                <a:gd name="T43" fmla="*/ 14 h 265"/>
                <a:gd name="T44" fmla="*/ 37 w 130"/>
                <a:gd name="T45" fmla="*/ 21 h 265"/>
                <a:gd name="T46" fmla="*/ 29 w 130"/>
                <a:gd name="T47" fmla="*/ 41 h 265"/>
                <a:gd name="T48" fmla="*/ 21 w 130"/>
                <a:gd name="T49" fmla="*/ 58 h 265"/>
                <a:gd name="T50" fmla="*/ 12 w 130"/>
                <a:gd name="T51" fmla="*/ 78 h 265"/>
                <a:gd name="T52" fmla="*/ 7 w 130"/>
                <a:gd name="T53" fmla="*/ 90 h 265"/>
                <a:gd name="T54" fmla="*/ 5 w 130"/>
                <a:gd name="T55" fmla="*/ 94 h 265"/>
                <a:gd name="T56" fmla="*/ 2 w 130"/>
                <a:gd name="T57" fmla="*/ 102 h 265"/>
                <a:gd name="T58" fmla="*/ 0 w 130"/>
                <a:gd name="T59" fmla="*/ 106 h 265"/>
                <a:gd name="T60" fmla="*/ 2 w 130"/>
                <a:gd name="T61" fmla="*/ 107 h 265"/>
                <a:gd name="T62" fmla="*/ 6 w 130"/>
                <a:gd name="T63" fmla="*/ 113 h 265"/>
                <a:gd name="T64" fmla="*/ 16 w 130"/>
                <a:gd name="T65" fmla="*/ 126 h 265"/>
                <a:gd name="T66" fmla="*/ 21 w 130"/>
                <a:gd name="T67" fmla="*/ 133 h 265"/>
                <a:gd name="T68" fmla="*/ 70 w 130"/>
                <a:gd name="T69" fmla="*/ 197 h 265"/>
                <a:gd name="T70" fmla="*/ 74 w 130"/>
                <a:gd name="T71" fmla="*/ 202 h 265"/>
                <a:gd name="T72" fmla="*/ 124 w 130"/>
                <a:gd name="T73" fmla="*/ 264 h 265"/>
                <a:gd name="T74" fmla="*/ 75 w 130"/>
                <a:gd name="T75" fmla="*/ 200 h 265"/>
                <a:gd name="T76" fmla="*/ 71 w 130"/>
                <a:gd name="T77" fmla="*/ 194 h 265"/>
                <a:gd name="T78" fmla="*/ 21 w 130"/>
                <a:gd name="T79" fmla="*/ 130 h 265"/>
                <a:gd name="T80" fmla="*/ 9 w 130"/>
                <a:gd name="T81" fmla="*/ 113 h 265"/>
                <a:gd name="T82" fmla="*/ 4 w 130"/>
                <a:gd name="T83" fmla="*/ 107 h 265"/>
                <a:gd name="T84" fmla="*/ 2 w 130"/>
                <a:gd name="T85" fmla="*/ 105 h 265"/>
                <a:gd name="T86" fmla="*/ 4 w 130"/>
                <a:gd name="T87" fmla="*/ 102 h 265"/>
                <a:gd name="T88" fmla="*/ 7 w 130"/>
                <a:gd name="T89" fmla="*/ 94 h 265"/>
                <a:gd name="T90" fmla="*/ 9 w 130"/>
                <a:gd name="T91" fmla="*/ 90 h 265"/>
                <a:gd name="T92" fmla="*/ 14 w 130"/>
                <a:gd name="T93" fmla="*/ 79 h 265"/>
                <a:gd name="T94" fmla="*/ 25 w 130"/>
                <a:gd name="T95" fmla="*/ 54 h 265"/>
                <a:gd name="T96" fmla="*/ 30 w 130"/>
                <a:gd name="T97" fmla="*/ 41 h 265"/>
                <a:gd name="T98" fmla="*/ 39 w 130"/>
                <a:gd name="T99" fmla="*/ 20 h 265"/>
                <a:gd name="T100" fmla="*/ 42 w 130"/>
                <a:gd name="T101" fmla="*/ 14 h 265"/>
                <a:gd name="T102" fmla="*/ 46 w 130"/>
                <a:gd name="T103"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0" h="265">
                  <a:moveTo>
                    <a:pt x="103" y="172"/>
                  </a:moveTo>
                  <a:cubicBezTo>
                    <a:pt x="129" y="262"/>
                    <a:pt x="129" y="262"/>
                    <a:pt x="129" y="262"/>
                  </a:cubicBezTo>
                  <a:cubicBezTo>
                    <a:pt x="129" y="261"/>
                    <a:pt x="130" y="261"/>
                    <a:pt x="130" y="261"/>
                  </a:cubicBezTo>
                  <a:cubicBezTo>
                    <a:pt x="105" y="173"/>
                    <a:pt x="105" y="173"/>
                    <a:pt x="105" y="173"/>
                  </a:cubicBezTo>
                  <a:cubicBezTo>
                    <a:pt x="103" y="172"/>
                    <a:pt x="103" y="172"/>
                    <a:pt x="103" y="172"/>
                  </a:cubicBezTo>
                  <a:moveTo>
                    <a:pt x="104" y="167"/>
                  </a:moveTo>
                  <a:cubicBezTo>
                    <a:pt x="103" y="167"/>
                    <a:pt x="103" y="168"/>
                    <a:pt x="102" y="169"/>
                  </a:cubicBezTo>
                  <a:cubicBezTo>
                    <a:pt x="103" y="170"/>
                    <a:pt x="103" y="170"/>
                    <a:pt x="103" y="170"/>
                  </a:cubicBezTo>
                  <a:cubicBezTo>
                    <a:pt x="105" y="171"/>
                    <a:pt x="105" y="171"/>
                    <a:pt x="105" y="171"/>
                  </a:cubicBezTo>
                  <a:cubicBezTo>
                    <a:pt x="104" y="167"/>
                    <a:pt x="104" y="167"/>
                    <a:pt x="104" y="167"/>
                  </a:cubicBezTo>
                  <a:moveTo>
                    <a:pt x="57" y="1"/>
                  </a:moveTo>
                  <a:cubicBezTo>
                    <a:pt x="56" y="2"/>
                    <a:pt x="55" y="2"/>
                    <a:pt x="55" y="2"/>
                  </a:cubicBezTo>
                  <a:cubicBezTo>
                    <a:pt x="62" y="27"/>
                    <a:pt x="62" y="27"/>
                    <a:pt x="62" y="27"/>
                  </a:cubicBezTo>
                  <a:cubicBezTo>
                    <a:pt x="63" y="29"/>
                    <a:pt x="63" y="29"/>
                    <a:pt x="63" y="29"/>
                  </a:cubicBezTo>
                  <a:cubicBezTo>
                    <a:pt x="66" y="41"/>
                    <a:pt x="66" y="41"/>
                    <a:pt x="66" y="41"/>
                  </a:cubicBezTo>
                  <a:cubicBezTo>
                    <a:pt x="67" y="44"/>
                    <a:pt x="67" y="44"/>
                    <a:pt x="67" y="44"/>
                  </a:cubicBezTo>
                  <a:cubicBezTo>
                    <a:pt x="68" y="50"/>
                    <a:pt x="68" y="50"/>
                    <a:pt x="68" y="50"/>
                  </a:cubicBezTo>
                  <a:cubicBezTo>
                    <a:pt x="69" y="52"/>
                    <a:pt x="69" y="52"/>
                    <a:pt x="69" y="52"/>
                  </a:cubicBezTo>
                  <a:cubicBezTo>
                    <a:pt x="69" y="53"/>
                    <a:pt x="69" y="53"/>
                    <a:pt x="69" y="53"/>
                  </a:cubicBezTo>
                  <a:cubicBezTo>
                    <a:pt x="70" y="55"/>
                    <a:pt x="70" y="55"/>
                    <a:pt x="70" y="55"/>
                  </a:cubicBezTo>
                  <a:cubicBezTo>
                    <a:pt x="72" y="63"/>
                    <a:pt x="72" y="63"/>
                    <a:pt x="72" y="63"/>
                  </a:cubicBezTo>
                  <a:cubicBezTo>
                    <a:pt x="73" y="65"/>
                    <a:pt x="73" y="65"/>
                    <a:pt x="73" y="65"/>
                  </a:cubicBezTo>
                  <a:cubicBezTo>
                    <a:pt x="75" y="74"/>
                    <a:pt x="75" y="74"/>
                    <a:pt x="75" y="74"/>
                  </a:cubicBezTo>
                  <a:cubicBezTo>
                    <a:pt x="76" y="75"/>
                    <a:pt x="76" y="75"/>
                    <a:pt x="76" y="75"/>
                  </a:cubicBezTo>
                  <a:cubicBezTo>
                    <a:pt x="79" y="86"/>
                    <a:pt x="79" y="86"/>
                    <a:pt x="79" y="86"/>
                  </a:cubicBezTo>
                  <a:cubicBezTo>
                    <a:pt x="80" y="89"/>
                    <a:pt x="80" y="89"/>
                    <a:pt x="80" y="89"/>
                  </a:cubicBezTo>
                  <a:cubicBezTo>
                    <a:pt x="89" y="121"/>
                    <a:pt x="89" y="121"/>
                    <a:pt x="89" y="121"/>
                  </a:cubicBezTo>
                  <a:cubicBezTo>
                    <a:pt x="89" y="124"/>
                    <a:pt x="89" y="124"/>
                    <a:pt x="89" y="124"/>
                  </a:cubicBezTo>
                  <a:cubicBezTo>
                    <a:pt x="97" y="151"/>
                    <a:pt x="97" y="151"/>
                    <a:pt x="97" y="151"/>
                  </a:cubicBezTo>
                  <a:cubicBezTo>
                    <a:pt x="98" y="151"/>
                    <a:pt x="99" y="152"/>
                    <a:pt x="100" y="152"/>
                  </a:cubicBezTo>
                  <a:cubicBezTo>
                    <a:pt x="91" y="121"/>
                    <a:pt x="91" y="121"/>
                    <a:pt x="91" y="121"/>
                  </a:cubicBezTo>
                  <a:cubicBezTo>
                    <a:pt x="90" y="118"/>
                    <a:pt x="90" y="118"/>
                    <a:pt x="90" y="118"/>
                  </a:cubicBezTo>
                  <a:cubicBezTo>
                    <a:pt x="81" y="87"/>
                    <a:pt x="81" y="87"/>
                    <a:pt x="81" y="87"/>
                  </a:cubicBezTo>
                  <a:cubicBezTo>
                    <a:pt x="80" y="84"/>
                    <a:pt x="80" y="84"/>
                    <a:pt x="80" y="84"/>
                  </a:cubicBezTo>
                  <a:cubicBezTo>
                    <a:pt x="77" y="74"/>
                    <a:pt x="77" y="74"/>
                    <a:pt x="77" y="74"/>
                  </a:cubicBezTo>
                  <a:cubicBezTo>
                    <a:pt x="77" y="72"/>
                    <a:pt x="77" y="72"/>
                    <a:pt x="77" y="72"/>
                  </a:cubicBezTo>
                  <a:cubicBezTo>
                    <a:pt x="74" y="63"/>
                    <a:pt x="74" y="63"/>
                    <a:pt x="74" y="63"/>
                  </a:cubicBezTo>
                  <a:cubicBezTo>
                    <a:pt x="74" y="61"/>
                    <a:pt x="74" y="61"/>
                    <a:pt x="74" y="61"/>
                  </a:cubicBezTo>
                  <a:cubicBezTo>
                    <a:pt x="71" y="53"/>
                    <a:pt x="71" y="53"/>
                    <a:pt x="71" y="53"/>
                  </a:cubicBezTo>
                  <a:cubicBezTo>
                    <a:pt x="63" y="25"/>
                    <a:pt x="63" y="25"/>
                    <a:pt x="63" y="25"/>
                  </a:cubicBezTo>
                  <a:cubicBezTo>
                    <a:pt x="57" y="1"/>
                    <a:pt x="57" y="1"/>
                    <a:pt x="57" y="1"/>
                  </a:cubicBezTo>
                  <a:moveTo>
                    <a:pt x="46" y="0"/>
                  </a:moveTo>
                  <a:cubicBezTo>
                    <a:pt x="41" y="12"/>
                    <a:pt x="41" y="12"/>
                    <a:pt x="41" y="12"/>
                  </a:cubicBezTo>
                  <a:cubicBezTo>
                    <a:pt x="40" y="14"/>
                    <a:pt x="40" y="14"/>
                    <a:pt x="40" y="14"/>
                  </a:cubicBezTo>
                  <a:cubicBezTo>
                    <a:pt x="38" y="19"/>
                    <a:pt x="38" y="19"/>
                    <a:pt x="38" y="19"/>
                  </a:cubicBezTo>
                  <a:cubicBezTo>
                    <a:pt x="37" y="21"/>
                    <a:pt x="37" y="21"/>
                    <a:pt x="37" y="21"/>
                  </a:cubicBezTo>
                  <a:cubicBezTo>
                    <a:pt x="31" y="36"/>
                    <a:pt x="31" y="36"/>
                    <a:pt x="31" y="36"/>
                  </a:cubicBezTo>
                  <a:cubicBezTo>
                    <a:pt x="29" y="41"/>
                    <a:pt x="29" y="41"/>
                    <a:pt x="29" y="41"/>
                  </a:cubicBezTo>
                  <a:cubicBezTo>
                    <a:pt x="22" y="55"/>
                    <a:pt x="22" y="55"/>
                    <a:pt x="22" y="55"/>
                  </a:cubicBezTo>
                  <a:cubicBezTo>
                    <a:pt x="21" y="58"/>
                    <a:pt x="21" y="58"/>
                    <a:pt x="21" y="58"/>
                  </a:cubicBezTo>
                  <a:cubicBezTo>
                    <a:pt x="14" y="75"/>
                    <a:pt x="14" y="75"/>
                    <a:pt x="14" y="75"/>
                  </a:cubicBezTo>
                  <a:cubicBezTo>
                    <a:pt x="12" y="78"/>
                    <a:pt x="12" y="78"/>
                    <a:pt x="12" y="78"/>
                  </a:cubicBezTo>
                  <a:cubicBezTo>
                    <a:pt x="8" y="89"/>
                    <a:pt x="8" y="89"/>
                    <a:pt x="8" y="89"/>
                  </a:cubicBezTo>
                  <a:cubicBezTo>
                    <a:pt x="7" y="90"/>
                    <a:pt x="7" y="90"/>
                    <a:pt x="7" y="90"/>
                  </a:cubicBezTo>
                  <a:cubicBezTo>
                    <a:pt x="6" y="92"/>
                    <a:pt x="6" y="92"/>
                    <a:pt x="6" y="92"/>
                  </a:cubicBezTo>
                  <a:cubicBezTo>
                    <a:pt x="5" y="94"/>
                    <a:pt x="5" y="94"/>
                    <a:pt x="5" y="94"/>
                  </a:cubicBezTo>
                  <a:cubicBezTo>
                    <a:pt x="3" y="100"/>
                    <a:pt x="3" y="100"/>
                    <a:pt x="3" y="100"/>
                  </a:cubicBezTo>
                  <a:cubicBezTo>
                    <a:pt x="2" y="102"/>
                    <a:pt x="2" y="102"/>
                    <a:pt x="2" y="102"/>
                  </a:cubicBezTo>
                  <a:cubicBezTo>
                    <a:pt x="1" y="105"/>
                    <a:pt x="1" y="105"/>
                    <a:pt x="1" y="105"/>
                  </a:cubicBezTo>
                  <a:cubicBezTo>
                    <a:pt x="0" y="106"/>
                    <a:pt x="0" y="106"/>
                    <a:pt x="0" y="106"/>
                  </a:cubicBezTo>
                  <a:cubicBezTo>
                    <a:pt x="1" y="106"/>
                    <a:pt x="1" y="106"/>
                    <a:pt x="1" y="106"/>
                  </a:cubicBezTo>
                  <a:cubicBezTo>
                    <a:pt x="2" y="107"/>
                    <a:pt x="2" y="107"/>
                    <a:pt x="2" y="107"/>
                  </a:cubicBezTo>
                  <a:cubicBezTo>
                    <a:pt x="3" y="109"/>
                    <a:pt x="3" y="109"/>
                    <a:pt x="3" y="109"/>
                  </a:cubicBezTo>
                  <a:cubicBezTo>
                    <a:pt x="6" y="113"/>
                    <a:pt x="6" y="113"/>
                    <a:pt x="6" y="113"/>
                  </a:cubicBezTo>
                  <a:cubicBezTo>
                    <a:pt x="7" y="115"/>
                    <a:pt x="7" y="115"/>
                    <a:pt x="7" y="115"/>
                  </a:cubicBezTo>
                  <a:cubicBezTo>
                    <a:pt x="16" y="126"/>
                    <a:pt x="16" y="126"/>
                    <a:pt x="16" y="126"/>
                  </a:cubicBezTo>
                  <a:cubicBezTo>
                    <a:pt x="18" y="128"/>
                    <a:pt x="18" y="128"/>
                    <a:pt x="18" y="128"/>
                  </a:cubicBezTo>
                  <a:cubicBezTo>
                    <a:pt x="21" y="133"/>
                    <a:pt x="21" y="133"/>
                    <a:pt x="21" y="133"/>
                  </a:cubicBezTo>
                  <a:cubicBezTo>
                    <a:pt x="23" y="135"/>
                    <a:pt x="23" y="135"/>
                    <a:pt x="23" y="135"/>
                  </a:cubicBezTo>
                  <a:cubicBezTo>
                    <a:pt x="70" y="197"/>
                    <a:pt x="70" y="197"/>
                    <a:pt x="70" y="197"/>
                  </a:cubicBezTo>
                  <a:cubicBezTo>
                    <a:pt x="72" y="199"/>
                    <a:pt x="72" y="199"/>
                    <a:pt x="72" y="199"/>
                  </a:cubicBezTo>
                  <a:cubicBezTo>
                    <a:pt x="74" y="202"/>
                    <a:pt x="74" y="202"/>
                    <a:pt x="74" y="202"/>
                  </a:cubicBezTo>
                  <a:cubicBezTo>
                    <a:pt x="123" y="265"/>
                    <a:pt x="123" y="265"/>
                    <a:pt x="123" y="265"/>
                  </a:cubicBezTo>
                  <a:cubicBezTo>
                    <a:pt x="123" y="265"/>
                    <a:pt x="124" y="264"/>
                    <a:pt x="124" y="264"/>
                  </a:cubicBezTo>
                  <a:cubicBezTo>
                    <a:pt x="78" y="204"/>
                    <a:pt x="78" y="204"/>
                    <a:pt x="78" y="204"/>
                  </a:cubicBezTo>
                  <a:cubicBezTo>
                    <a:pt x="75" y="200"/>
                    <a:pt x="75" y="200"/>
                    <a:pt x="75" y="200"/>
                  </a:cubicBezTo>
                  <a:cubicBezTo>
                    <a:pt x="72" y="196"/>
                    <a:pt x="72" y="196"/>
                    <a:pt x="72" y="196"/>
                  </a:cubicBezTo>
                  <a:cubicBezTo>
                    <a:pt x="71" y="194"/>
                    <a:pt x="71" y="194"/>
                    <a:pt x="71" y="194"/>
                  </a:cubicBezTo>
                  <a:cubicBezTo>
                    <a:pt x="24" y="134"/>
                    <a:pt x="24" y="134"/>
                    <a:pt x="24" y="134"/>
                  </a:cubicBezTo>
                  <a:cubicBezTo>
                    <a:pt x="21" y="130"/>
                    <a:pt x="21" y="130"/>
                    <a:pt x="21" y="130"/>
                  </a:cubicBezTo>
                  <a:cubicBezTo>
                    <a:pt x="18" y="125"/>
                    <a:pt x="18" y="125"/>
                    <a:pt x="18" y="125"/>
                  </a:cubicBezTo>
                  <a:cubicBezTo>
                    <a:pt x="9" y="113"/>
                    <a:pt x="9" y="113"/>
                    <a:pt x="9" y="113"/>
                  </a:cubicBezTo>
                  <a:cubicBezTo>
                    <a:pt x="8" y="112"/>
                    <a:pt x="8" y="112"/>
                    <a:pt x="8" y="112"/>
                  </a:cubicBezTo>
                  <a:cubicBezTo>
                    <a:pt x="4" y="107"/>
                    <a:pt x="4" y="107"/>
                    <a:pt x="4" y="107"/>
                  </a:cubicBezTo>
                  <a:cubicBezTo>
                    <a:pt x="3" y="106"/>
                    <a:pt x="3" y="106"/>
                    <a:pt x="3" y="106"/>
                  </a:cubicBezTo>
                  <a:cubicBezTo>
                    <a:pt x="2" y="105"/>
                    <a:pt x="2" y="105"/>
                    <a:pt x="2" y="105"/>
                  </a:cubicBezTo>
                  <a:cubicBezTo>
                    <a:pt x="3" y="104"/>
                    <a:pt x="3" y="104"/>
                    <a:pt x="3" y="104"/>
                  </a:cubicBezTo>
                  <a:cubicBezTo>
                    <a:pt x="4" y="102"/>
                    <a:pt x="4" y="102"/>
                    <a:pt x="4" y="102"/>
                  </a:cubicBezTo>
                  <a:cubicBezTo>
                    <a:pt x="7" y="96"/>
                    <a:pt x="7" y="96"/>
                    <a:pt x="7" y="96"/>
                  </a:cubicBezTo>
                  <a:cubicBezTo>
                    <a:pt x="7" y="94"/>
                    <a:pt x="7" y="94"/>
                    <a:pt x="7" y="94"/>
                  </a:cubicBezTo>
                  <a:cubicBezTo>
                    <a:pt x="9" y="91"/>
                    <a:pt x="9" y="91"/>
                    <a:pt x="9" y="91"/>
                  </a:cubicBezTo>
                  <a:cubicBezTo>
                    <a:pt x="9" y="90"/>
                    <a:pt x="9" y="90"/>
                    <a:pt x="9" y="90"/>
                  </a:cubicBezTo>
                  <a:cubicBezTo>
                    <a:pt x="12" y="82"/>
                    <a:pt x="12" y="82"/>
                    <a:pt x="12" y="82"/>
                  </a:cubicBezTo>
                  <a:cubicBezTo>
                    <a:pt x="14" y="79"/>
                    <a:pt x="14" y="79"/>
                    <a:pt x="14" y="79"/>
                  </a:cubicBezTo>
                  <a:cubicBezTo>
                    <a:pt x="24" y="57"/>
                    <a:pt x="24" y="57"/>
                    <a:pt x="24" y="57"/>
                  </a:cubicBezTo>
                  <a:cubicBezTo>
                    <a:pt x="25" y="54"/>
                    <a:pt x="25" y="54"/>
                    <a:pt x="25" y="54"/>
                  </a:cubicBezTo>
                  <a:cubicBezTo>
                    <a:pt x="28" y="46"/>
                    <a:pt x="28" y="46"/>
                    <a:pt x="28" y="46"/>
                  </a:cubicBezTo>
                  <a:cubicBezTo>
                    <a:pt x="30" y="41"/>
                    <a:pt x="30" y="41"/>
                    <a:pt x="30" y="41"/>
                  </a:cubicBezTo>
                  <a:cubicBezTo>
                    <a:pt x="39" y="22"/>
                    <a:pt x="39" y="22"/>
                    <a:pt x="39" y="22"/>
                  </a:cubicBezTo>
                  <a:cubicBezTo>
                    <a:pt x="39" y="20"/>
                    <a:pt x="39" y="20"/>
                    <a:pt x="39" y="20"/>
                  </a:cubicBezTo>
                  <a:cubicBezTo>
                    <a:pt x="41" y="16"/>
                    <a:pt x="41" y="16"/>
                    <a:pt x="41" y="16"/>
                  </a:cubicBezTo>
                  <a:cubicBezTo>
                    <a:pt x="42" y="14"/>
                    <a:pt x="42" y="14"/>
                    <a:pt x="42" y="14"/>
                  </a:cubicBezTo>
                  <a:cubicBezTo>
                    <a:pt x="48" y="1"/>
                    <a:pt x="48" y="1"/>
                    <a:pt x="48" y="1"/>
                  </a:cubicBezTo>
                  <a:cubicBezTo>
                    <a:pt x="47" y="0"/>
                    <a:pt x="47" y="0"/>
                    <a:pt x="4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3" name="Freeform 73"/>
            <p:cNvSpPr>
              <a:spLocks noEditPoints="1"/>
            </p:cNvSpPr>
            <p:nvPr/>
          </p:nvSpPr>
          <p:spPr bwMode="auto">
            <a:xfrm>
              <a:off x="11021586" y="3264194"/>
              <a:ext cx="356027" cy="1332047"/>
            </a:xfrm>
            <a:custGeom>
              <a:avLst/>
              <a:gdLst>
                <a:gd name="T0" fmla="*/ 83 w 84"/>
                <a:gd name="T1" fmla="*/ 344 h 345"/>
                <a:gd name="T2" fmla="*/ 84 w 84"/>
                <a:gd name="T3" fmla="*/ 344 h 345"/>
                <a:gd name="T4" fmla="*/ 83 w 84"/>
                <a:gd name="T5" fmla="*/ 238 h 345"/>
                <a:gd name="T6" fmla="*/ 79 w 84"/>
                <a:gd name="T7" fmla="*/ 345 h 345"/>
                <a:gd name="T8" fmla="*/ 46 w 84"/>
                <a:gd name="T9" fmla="*/ 222 h 345"/>
                <a:gd name="T10" fmla="*/ 36 w 84"/>
                <a:gd name="T11" fmla="*/ 187 h 345"/>
                <a:gd name="T12" fmla="*/ 43 w 84"/>
                <a:gd name="T13" fmla="*/ 219 h 345"/>
                <a:gd name="T14" fmla="*/ 36 w 84"/>
                <a:gd name="T15" fmla="*/ 187 h 345"/>
                <a:gd name="T16" fmla="*/ 83 w 84"/>
                <a:gd name="T17" fmla="*/ 161 h 345"/>
                <a:gd name="T18" fmla="*/ 84 w 84"/>
                <a:gd name="T19" fmla="*/ 237 h 345"/>
                <a:gd name="T20" fmla="*/ 83 w 84"/>
                <a:gd name="T21" fmla="*/ 5 h 345"/>
                <a:gd name="T22" fmla="*/ 83 w 84"/>
                <a:gd name="T23" fmla="*/ 44 h 345"/>
                <a:gd name="T24" fmla="*/ 83 w 84"/>
                <a:gd name="T25" fmla="*/ 85 h 345"/>
                <a:gd name="T26" fmla="*/ 84 w 84"/>
                <a:gd name="T27" fmla="*/ 158 h 345"/>
                <a:gd name="T28" fmla="*/ 84 w 84"/>
                <a:gd name="T29" fmla="*/ 81 h 345"/>
                <a:gd name="T30" fmla="*/ 84 w 84"/>
                <a:gd name="T31" fmla="*/ 37 h 345"/>
                <a:gd name="T32" fmla="*/ 83 w 84"/>
                <a:gd name="T33" fmla="*/ 5 h 345"/>
                <a:gd name="T34" fmla="*/ 67 w 84"/>
                <a:gd name="T35" fmla="*/ 8 h 345"/>
                <a:gd name="T36" fmla="*/ 51 w 84"/>
                <a:gd name="T37" fmla="*/ 22 h 345"/>
                <a:gd name="T38" fmla="*/ 1 w 84"/>
                <a:gd name="T39" fmla="*/ 68 h 345"/>
                <a:gd name="T40" fmla="*/ 1 w 84"/>
                <a:gd name="T41" fmla="*/ 70 h 345"/>
                <a:gd name="T42" fmla="*/ 3 w 84"/>
                <a:gd name="T43" fmla="*/ 80 h 345"/>
                <a:gd name="T44" fmla="*/ 8 w 84"/>
                <a:gd name="T45" fmla="*/ 94 h 345"/>
                <a:gd name="T46" fmla="*/ 9 w 84"/>
                <a:gd name="T47" fmla="*/ 100 h 345"/>
                <a:gd name="T48" fmla="*/ 17 w 84"/>
                <a:gd name="T49" fmla="*/ 127 h 345"/>
                <a:gd name="T50" fmla="*/ 21 w 84"/>
                <a:gd name="T51" fmla="*/ 141 h 345"/>
                <a:gd name="T52" fmla="*/ 35 w 84"/>
                <a:gd name="T53" fmla="*/ 185 h 345"/>
                <a:gd name="T54" fmla="*/ 21 w 84"/>
                <a:gd name="T55" fmla="*/ 136 h 345"/>
                <a:gd name="T56" fmla="*/ 17 w 84"/>
                <a:gd name="T57" fmla="*/ 122 h 345"/>
                <a:gd name="T58" fmla="*/ 10 w 84"/>
                <a:gd name="T59" fmla="*/ 96 h 345"/>
                <a:gd name="T60" fmla="*/ 8 w 84"/>
                <a:gd name="T61" fmla="*/ 91 h 345"/>
                <a:gd name="T62" fmla="*/ 4 w 84"/>
                <a:gd name="T63" fmla="*/ 77 h 345"/>
                <a:gd name="T64" fmla="*/ 34 w 84"/>
                <a:gd name="T65" fmla="*/ 41 h 345"/>
                <a:gd name="T66" fmla="*/ 61 w 84"/>
                <a:gd name="T67" fmla="*/ 16 h 345"/>
                <a:gd name="T68" fmla="*/ 77 w 84"/>
                <a:gd name="T69" fmla="*/ 1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 h="345">
                  <a:moveTo>
                    <a:pt x="83" y="238"/>
                  </a:moveTo>
                  <a:cubicBezTo>
                    <a:pt x="83" y="344"/>
                    <a:pt x="83" y="344"/>
                    <a:pt x="83" y="344"/>
                  </a:cubicBezTo>
                  <a:cubicBezTo>
                    <a:pt x="83" y="344"/>
                    <a:pt x="83" y="344"/>
                    <a:pt x="83" y="344"/>
                  </a:cubicBezTo>
                  <a:cubicBezTo>
                    <a:pt x="83" y="344"/>
                    <a:pt x="84" y="344"/>
                    <a:pt x="84" y="344"/>
                  </a:cubicBezTo>
                  <a:cubicBezTo>
                    <a:pt x="84" y="239"/>
                    <a:pt x="84" y="239"/>
                    <a:pt x="84" y="239"/>
                  </a:cubicBezTo>
                  <a:cubicBezTo>
                    <a:pt x="83" y="238"/>
                    <a:pt x="83" y="238"/>
                    <a:pt x="83" y="238"/>
                  </a:cubicBezTo>
                  <a:moveTo>
                    <a:pt x="44" y="221"/>
                  </a:moveTo>
                  <a:cubicBezTo>
                    <a:pt x="79" y="345"/>
                    <a:pt x="79" y="345"/>
                    <a:pt x="79" y="345"/>
                  </a:cubicBezTo>
                  <a:cubicBezTo>
                    <a:pt x="79" y="345"/>
                    <a:pt x="80" y="345"/>
                    <a:pt x="81" y="344"/>
                  </a:cubicBezTo>
                  <a:cubicBezTo>
                    <a:pt x="46" y="222"/>
                    <a:pt x="46" y="222"/>
                    <a:pt x="46" y="222"/>
                  </a:cubicBezTo>
                  <a:cubicBezTo>
                    <a:pt x="44" y="221"/>
                    <a:pt x="44" y="221"/>
                    <a:pt x="44" y="221"/>
                  </a:cubicBezTo>
                  <a:moveTo>
                    <a:pt x="36" y="187"/>
                  </a:moveTo>
                  <a:cubicBezTo>
                    <a:pt x="34" y="188"/>
                    <a:pt x="34" y="188"/>
                    <a:pt x="34" y="188"/>
                  </a:cubicBezTo>
                  <a:cubicBezTo>
                    <a:pt x="43" y="219"/>
                    <a:pt x="43" y="219"/>
                    <a:pt x="43" y="219"/>
                  </a:cubicBezTo>
                  <a:cubicBezTo>
                    <a:pt x="45" y="220"/>
                    <a:pt x="45" y="220"/>
                    <a:pt x="45" y="220"/>
                  </a:cubicBezTo>
                  <a:cubicBezTo>
                    <a:pt x="36" y="187"/>
                    <a:pt x="36" y="187"/>
                    <a:pt x="36" y="187"/>
                  </a:cubicBezTo>
                  <a:moveTo>
                    <a:pt x="84" y="160"/>
                  </a:moveTo>
                  <a:cubicBezTo>
                    <a:pt x="83" y="161"/>
                    <a:pt x="83" y="161"/>
                    <a:pt x="83" y="161"/>
                  </a:cubicBezTo>
                  <a:cubicBezTo>
                    <a:pt x="83" y="236"/>
                    <a:pt x="83" y="236"/>
                    <a:pt x="83" y="236"/>
                  </a:cubicBezTo>
                  <a:cubicBezTo>
                    <a:pt x="84" y="237"/>
                    <a:pt x="84" y="237"/>
                    <a:pt x="84" y="237"/>
                  </a:cubicBezTo>
                  <a:cubicBezTo>
                    <a:pt x="84" y="160"/>
                    <a:pt x="84" y="160"/>
                    <a:pt x="84" y="160"/>
                  </a:cubicBezTo>
                  <a:moveTo>
                    <a:pt x="83" y="5"/>
                  </a:moveTo>
                  <a:cubicBezTo>
                    <a:pt x="83" y="40"/>
                    <a:pt x="83" y="40"/>
                    <a:pt x="83" y="40"/>
                  </a:cubicBezTo>
                  <a:cubicBezTo>
                    <a:pt x="83" y="44"/>
                    <a:pt x="83" y="44"/>
                    <a:pt x="83" y="44"/>
                  </a:cubicBezTo>
                  <a:cubicBezTo>
                    <a:pt x="83" y="82"/>
                    <a:pt x="83" y="82"/>
                    <a:pt x="83" y="82"/>
                  </a:cubicBezTo>
                  <a:cubicBezTo>
                    <a:pt x="83" y="85"/>
                    <a:pt x="83" y="85"/>
                    <a:pt x="83" y="85"/>
                  </a:cubicBezTo>
                  <a:cubicBezTo>
                    <a:pt x="83" y="159"/>
                    <a:pt x="83" y="159"/>
                    <a:pt x="83" y="159"/>
                  </a:cubicBezTo>
                  <a:cubicBezTo>
                    <a:pt x="84" y="158"/>
                    <a:pt x="84" y="158"/>
                    <a:pt x="84" y="158"/>
                  </a:cubicBezTo>
                  <a:cubicBezTo>
                    <a:pt x="84" y="83"/>
                    <a:pt x="84" y="83"/>
                    <a:pt x="84" y="83"/>
                  </a:cubicBezTo>
                  <a:cubicBezTo>
                    <a:pt x="84" y="81"/>
                    <a:pt x="84" y="81"/>
                    <a:pt x="84" y="81"/>
                  </a:cubicBezTo>
                  <a:cubicBezTo>
                    <a:pt x="84" y="41"/>
                    <a:pt x="84" y="41"/>
                    <a:pt x="84" y="41"/>
                  </a:cubicBezTo>
                  <a:cubicBezTo>
                    <a:pt x="84" y="37"/>
                    <a:pt x="84" y="37"/>
                    <a:pt x="84" y="37"/>
                  </a:cubicBezTo>
                  <a:cubicBezTo>
                    <a:pt x="84" y="5"/>
                    <a:pt x="84" y="5"/>
                    <a:pt x="84" y="5"/>
                  </a:cubicBezTo>
                  <a:cubicBezTo>
                    <a:pt x="84" y="5"/>
                    <a:pt x="83" y="5"/>
                    <a:pt x="83" y="5"/>
                  </a:cubicBezTo>
                  <a:moveTo>
                    <a:pt x="76" y="0"/>
                  </a:moveTo>
                  <a:cubicBezTo>
                    <a:pt x="67" y="8"/>
                    <a:pt x="67" y="8"/>
                    <a:pt x="67" y="8"/>
                  </a:cubicBezTo>
                  <a:cubicBezTo>
                    <a:pt x="64" y="11"/>
                    <a:pt x="64" y="11"/>
                    <a:pt x="64" y="11"/>
                  </a:cubicBezTo>
                  <a:cubicBezTo>
                    <a:pt x="51" y="22"/>
                    <a:pt x="51" y="22"/>
                    <a:pt x="51" y="22"/>
                  </a:cubicBezTo>
                  <a:cubicBezTo>
                    <a:pt x="42" y="31"/>
                    <a:pt x="42" y="31"/>
                    <a:pt x="42" y="31"/>
                  </a:cubicBezTo>
                  <a:cubicBezTo>
                    <a:pt x="1" y="68"/>
                    <a:pt x="1" y="68"/>
                    <a:pt x="1" y="68"/>
                  </a:cubicBezTo>
                  <a:cubicBezTo>
                    <a:pt x="0" y="69"/>
                    <a:pt x="0" y="69"/>
                    <a:pt x="0" y="69"/>
                  </a:cubicBezTo>
                  <a:cubicBezTo>
                    <a:pt x="1" y="70"/>
                    <a:pt x="1" y="70"/>
                    <a:pt x="1" y="70"/>
                  </a:cubicBezTo>
                  <a:cubicBezTo>
                    <a:pt x="3" y="78"/>
                    <a:pt x="3" y="78"/>
                    <a:pt x="3" y="78"/>
                  </a:cubicBezTo>
                  <a:cubicBezTo>
                    <a:pt x="3" y="80"/>
                    <a:pt x="3" y="80"/>
                    <a:pt x="3" y="80"/>
                  </a:cubicBezTo>
                  <a:cubicBezTo>
                    <a:pt x="7" y="93"/>
                    <a:pt x="7" y="93"/>
                    <a:pt x="7" y="93"/>
                  </a:cubicBezTo>
                  <a:cubicBezTo>
                    <a:pt x="8" y="94"/>
                    <a:pt x="8" y="94"/>
                    <a:pt x="8" y="94"/>
                  </a:cubicBezTo>
                  <a:cubicBezTo>
                    <a:pt x="8" y="98"/>
                    <a:pt x="8" y="98"/>
                    <a:pt x="8" y="98"/>
                  </a:cubicBezTo>
                  <a:cubicBezTo>
                    <a:pt x="9" y="100"/>
                    <a:pt x="9" y="100"/>
                    <a:pt x="9" y="100"/>
                  </a:cubicBezTo>
                  <a:cubicBezTo>
                    <a:pt x="16" y="125"/>
                    <a:pt x="16" y="125"/>
                    <a:pt x="16" y="125"/>
                  </a:cubicBezTo>
                  <a:cubicBezTo>
                    <a:pt x="17" y="127"/>
                    <a:pt x="17" y="127"/>
                    <a:pt x="17" y="127"/>
                  </a:cubicBezTo>
                  <a:cubicBezTo>
                    <a:pt x="20" y="138"/>
                    <a:pt x="20" y="138"/>
                    <a:pt x="20" y="138"/>
                  </a:cubicBezTo>
                  <a:cubicBezTo>
                    <a:pt x="21" y="141"/>
                    <a:pt x="21" y="141"/>
                    <a:pt x="21" y="141"/>
                  </a:cubicBezTo>
                  <a:cubicBezTo>
                    <a:pt x="34" y="186"/>
                    <a:pt x="34" y="186"/>
                    <a:pt x="34" y="186"/>
                  </a:cubicBezTo>
                  <a:cubicBezTo>
                    <a:pt x="35" y="185"/>
                    <a:pt x="35" y="185"/>
                    <a:pt x="35" y="185"/>
                  </a:cubicBezTo>
                  <a:cubicBezTo>
                    <a:pt x="22" y="140"/>
                    <a:pt x="22" y="140"/>
                    <a:pt x="22" y="140"/>
                  </a:cubicBezTo>
                  <a:cubicBezTo>
                    <a:pt x="21" y="136"/>
                    <a:pt x="21" y="136"/>
                    <a:pt x="21" y="136"/>
                  </a:cubicBezTo>
                  <a:cubicBezTo>
                    <a:pt x="18" y="125"/>
                    <a:pt x="18" y="125"/>
                    <a:pt x="18" y="125"/>
                  </a:cubicBezTo>
                  <a:cubicBezTo>
                    <a:pt x="17" y="122"/>
                    <a:pt x="17" y="122"/>
                    <a:pt x="17" y="122"/>
                  </a:cubicBezTo>
                  <a:cubicBezTo>
                    <a:pt x="10" y="98"/>
                    <a:pt x="10" y="98"/>
                    <a:pt x="10" y="98"/>
                  </a:cubicBezTo>
                  <a:cubicBezTo>
                    <a:pt x="10" y="96"/>
                    <a:pt x="10" y="96"/>
                    <a:pt x="10" y="96"/>
                  </a:cubicBezTo>
                  <a:cubicBezTo>
                    <a:pt x="9" y="93"/>
                    <a:pt x="9" y="93"/>
                    <a:pt x="9" y="93"/>
                  </a:cubicBezTo>
                  <a:cubicBezTo>
                    <a:pt x="8" y="91"/>
                    <a:pt x="8" y="91"/>
                    <a:pt x="8" y="91"/>
                  </a:cubicBezTo>
                  <a:cubicBezTo>
                    <a:pt x="5" y="79"/>
                    <a:pt x="5" y="79"/>
                    <a:pt x="5" y="79"/>
                  </a:cubicBezTo>
                  <a:cubicBezTo>
                    <a:pt x="4" y="77"/>
                    <a:pt x="4" y="77"/>
                    <a:pt x="4" y="77"/>
                  </a:cubicBezTo>
                  <a:cubicBezTo>
                    <a:pt x="2" y="69"/>
                    <a:pt x="2" y="69"/>
                    <a:pt x="2" y="69"/>
                  </a:cubicBezTo>
                  <a:cubicBezTo>
                    <a:pt x="34" y="41"/>
                    <a:pt x="34" y="41"/>
                    <a:pt x="34" y="41"/>
                  </a:cubicBezTo>
                  <a:cubicBezTo>
                    <a:pt x="43" y="32"/>
                    <a:pt x="43" y="32"/>
                    <a:pt x="43" y="32"/>
                  </a:cubicBezTo>
                  <a:cubicBezTo>
                    <a:pt x="61" y="16"/>
                    <a:pt x="61" y="16"/>
                    <a:pt x="61" y="16"/>
                  </a:cubicBezTo>
                  <a:cubicBezTo>
                    <a:pt x="66" y="12"/>
                    <a:pt x="66" y="12"/>
                    <a:pt x="66" y="12"/>
                  </a:cubicBezTo>
                  <a:cubicBezTo>
                    <a:pt x="77" y="1"/>
                    <a:pt x="77" y="1"/>
                    <a:pt x="77" y="1"/>
                  </a:cubicBezTo>
                  <a:cubicBezTo>
                    <a:pt x="77" y="1"/>
                    <a:pt x="76" y="0"/>
                    <a:pt x="76"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4" name="Freeform 74"/>
            <p:cNvSpPr>
              <a:spLocks noEditPoints="1"/>
            </p:cNvSpPr>
            <p:nvPr/>
          </p:nvSpPr>
          <p:spPr bwMode="auto">
            <a:xfrm>
              <a:off x="7260951" y="3773267"/>
              <a:ext cx="173541" cy="367574"/>
            </a:xfrm>
            <a:custGeom>
              <a:avLst/>
              <a:gdLst>
                <a:gd name="T0" fmla="*/ 0 w 41"/>
                <a:gd name="T1" fmla="*/ 6 h 95"/>
                <a:gd name="T2" fmla="*/ 0 w 41"/>
                <a:gd name="T3" fmla="*/ 27 h 95"/>
                <a:gd name="T4" fmla="*/ 0 w 41"/>
                <a:gd name="T5" fmla="*/ 30 h 95"/>
                <a:gd name="T6" fmla="*/ 0 w 41"/>
                <a:gd name="T7" fmla="*/ 35 h 95"/>
                <a:gd name="T8" fmla="*/ 0 w 41"/>
                <a:gd name="T9" fmla="*/ 37 h 95"/>
                <a:gd name="T10" fmla="*/ 0 w 41"/>
                <a:gd name="T11" fmla="*/ 93 h 95"/>
                <a:gd name="T12" fmla="*/ 0 w 41"/>
                <a:gd name="T13" fmla="*/ 93 h 95"/>
                <a:gd name="T14" fmla="*/ 1 w 41"/>
                <a:gd name="T15" fmla="*/ 93 h 95"/>
                <a:gd name="T16" fmla="*/ 1 w 41"/>
                <a:gd name="T17" fmla="*/ 36 h 95"/>
                <a:gd name="T18" fmla="*/ 1 w 41"/>
                <a:gd name="T19" fmla="*/ 33 h 95"/>
                <a:gd name="T20" fmla="*/ 1 w 41"/>
                <a:gd name="T21" fmla="*/ 28 h 95"/>
                <a:gd name="T22" fmla="*/ 1 w 41"/>
                <a:gd name="T23" fmla="*/ 26 h 95"/>
                <a:gd name="T24" fmla="*/ 1 w 41"/>
                <a:gd name="T25" fmla="*/ 7 h 95"/>
                <a:gd name="T26" fmla="*/ 1 w 41"/>
                <a:gd name="T27" fmla="*/ 7 h 95"/>
                <a:gd name="T28" fmla="*/ 0 w 41"/>
                <a:gd name="T29" fmla="*/ 6 h 95"/>
                <a:gd name="T30" fmla="*/ 12 w 41"/>
                <a:gd name="T31" fmla="*/ 0 h 95"/>
                <a:gd name="T32" fmla="*/ 11 w 41"/>
                <a:gd name="T33" fmla="*/ 1 h 95"/>
                <a:gd name="T34" fmla="*/ 26 w 41"/>
                <a:gd name="T35" fmla="*/ 10 h 95"/>
                <a:gd name="T36" fmla="*/ 28 w 41"/>
                <a:gd name="T37" fmla="*/ 11 h 95"/>
                <a:gd name="T38" fmla="*/ 32 w 41"/>
                <a:gd name="T39" fmla="*/ 13 h 95"/>
                <a:gd name="T40" fmla="*/ 34 w 41"/>
                <a:gd name="T41" fmla="*/ 14 h 95"/>
                <a:gd name="T42" fmla="*/ 37 w 41"/>
                <a:gd name="T43" fmla="*/ 16 h 95"/>
                <a:gd name="T44" fmla="*/ 38 w 41"/>
                <a:gd name="T45" fmla="*/ 17 h 95"/>
                <a:gd name="T46" fmla="*/ 37 w 41"/>
                <a:gd name="T47" fmla="*/ 20 h 95"/>
                <a:gd name="T48" fmla="*/ 6 w 41"/>
                <a:gd name="T49" fmla="*/ 94 h 95"/>
                <a:gd name="T50" fmla="*/ 8 w 41"/>
                <a:gd name="T51" fmla="*/ 95 h 95"/>
                <a:gd name="T52" fmla="*/ 25 w 41"/>
                <a:gd name="T53" fmla="*/ 53 h 95"/>
                <a:gd name="T54" fmla="*/ 25 w 41"/>
                <a:gd name="T55" fmla="*/ 52 h 95"/>
                <a:gd name="T56" fmla="*/ 31 w 41"/>
                <a:gd name="T57" fmla="*/ 40 h 95"/>
                <a:gd name="T58" fmla="*/ 37 w 41"/>
                <a:gd name="T59" fmla="*/ 25 h 95"/>
                <a:gd name="T60" fmla="*/ 39 w 41"/>
                <a:gd name="T61" fmla="*/ 21 h 95"/>
                <a:gd name="T62" fmla="*/ 40 w 41"/>
                <a:gd name="T63" fmla="*/ 17 h 95"/>
                <a:gd name="T64" fmla="*/ 41 w 41"/>
                <a:gd name="T65" fmla="*/ 16 h 95"/>
                <a:gd name="T66" fmla="*/ 39 w 41"/>
                <a:gd name="T67" fmla="*/ 15 h 95"/>
                <a:gd name="T68" fmla="*/ 39 w 41"/>
                <a:gd name="T69" fmla="*/ 15 h 95"/>
                <a:gd name="T70" fmla="*/ 37 w 41"/>
                <a:gd name="T71" fmla="*/ 14 h 95"/>
                <a:gd name="T72" fmla="*/ 35 w 41"/>
                <a:gd name="T73" fmla="*/ 13 h 95"/>
                <a:gd name="T74" fmla="*/ 34 w 41"/>
                <a:gd name="T75" fmla="*/ 12 h 95"/>
                <a:gd name="T76" fmla="*/ 30 w 41"/>
                <a:gd name="T77" fmla="*/ 10 h 95"/>
                <a:gd name="T78" fmla="*/ 28 w 41"/>
                <a:gd name="T79" fmla="*/ 9 h 95"/>
                <a:gd name="T80" fmla="*/ 12 w 41"/>
                <a:gd name="T8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 h="95">
                  <a:moveTo>
                    <a:pt x="0" y="6"/>
                  </a:moveTo>
                  <a:cubicBezTo>
                    <a:pt x="0" y="27"/>
                    <a:pt x="0" y="27"/>
                    <a:pt x="0" y="27"/>
                  </a:cubicBezTo>
                  <a:cubicBezTo>
                    <a:pt x="0" y="30"/>
                    <a:pt x="0" y="30"/>
                    <a:pt x="0" y="30"/>
                  </a:cubicBezTo>
                  <a:cubicBezTo>
                    <a:pt x="0" y="35"/>
                    <a:pt x="0" y="35"/>
                    <a:pt x="0" y="35"/>
                  </a:cubicBezTo>
                  <a:cubicBezTo>
                    <a:pt x="0" y="37"/>
                    <a:pt x="0" y="37"/>
                    <a:pt x="0" y="37"/>
                  </a:cubicBezTo>
                  <a:cubicBezTo>
                    <a:pt x="0" y="93"/>
                    <a:pt x="0" y="93"/>
                    <a:pt x="0" y="93"/>
                  </a:cubicBezTo>
                  <a:cubicBezTo>
                    <a:pt x="0" y="93"/>
                    <a:pt x="0" y="93"/>
                    <a:pt x="0" y="93"/>
                  </a:cubicBezTo>
                  <a:cubicBezTo>
                    <a:pt x="1" y="93"/>
                    <a:pt x="1" y="93"/>
                    <a:pt x="1" y="93"/>
                  </a:cubicBezTo>
                  <a:cubicBezTo>
                    <a:pt x="1" y="36"/>
                    <a:pt x="1" y="36"/>
                    <a:pt x="1" y="36"/>
                  </a:cubicBezTo>
                  <a:cubicBezTo>
                    <a:pt x="1" y="33"/>
                    <a:pt x="1" y="33"/>
                    <a:pt x="1" y="33"/>
                  </a:cubicBezTo>
                  <a:cubicBezTo>
                    <a:pt x="1" y="28"/>
                    <a:pt x="1" y="28"/>
                    <a:pt x="1" y="28"/>
                  </a:cubicBezTo>
                  <a:cubicBezTo>
                    <a:pt x="1" y="26"/>
                    <a:pt x="1" y="26"/>
                    <a:pt x="1" y="26"/>
                  </a:cubicBezTo>
                  <a:cubicBezTo>
                    <a:pt x="1" y="7"/>
                    <a:pt x="1" y="7"/>
                    <a:pt x="1" y="7"/>
                  </a:cubicBezTo>
                  <a:cubicBezTo>
                    <a:pt x="1" y="7"/>
                    <a:pt x="1" y="7"/>
                    <a:pt x="1" y="7"/>
                  </a:cubicBezTo>
                  <a:cubicBezTo>
                    <a:pt x="0" y="7"/>
                    <a:pt x="0" y="7"/>
                    <a:pt x="0" y="6"/>
                  </a:cubicBezTo>
                  <a:moveTo>
                    <a:pt x="12" y="0"/>
                  </a:moveTo>
                  <a:cubicBezTo>
                    <a:pt x="12" y="0"/>
                    <a:pt x="11" y="1"/>
                    <a:pt x="11" y="1"/>
                  </a:cubicBezTo>
                  <a:cubicBezTo>
                    <a:pt x="26" y="10"/>
                    <a:pt x="26" y="10"/>
                    <a:pt x="26" y="10"/>
                  </a:cubicBezTo>
                  <a:cubicBezTo>
                    <a:pt x="28" y="11"/>
                    <a:pt x="28" y="11"/>
                    <a:pt x="28" y="11"/>
                  </a:cubicBezTo>
                  <a:cubicBezTo>
                    <a:pt x="32" y="13"/>
                    <a:pt x="32" y="13"/>
                    <a:pt x="32" y="13"/>
                  </a:cubicBezTo>
                  <a:cubicBezTo>
                    <a:pt x="34" y="14"/>
                    <a:pt x="34" y="14"/>
                    <a:pt x="34" y="14"/>
                  </a:cubicBezTo>
                  <a:cubicBezTo>
                    <a:pt x="37" y="16"/>
                    <a:pt x="37" y="16"/>
                    <a:pt x="37" y="16"/>
                  </a:cubicBezTo>
                  <a:cubicBezTo>
                    <a:pt x="38" y="17"/>
                    <a:pt x="38" y="17"/>
                    <a:pt x="38" y="17"/>
                  </a:cubicBezTo>
                  <a:cubicBezTo>
                    <a:pt x="37" y="20"/>
                    <a:pt x="37" y="20"/>
                    <a:pt x="37" y="20"/>
                  </a:cubicBezTo>
                  <a:cubicBezTo>
                    <a:pt x="6" y="94"/>
                    <a:pt x="6" y="94"/>
                    <a:pt x="6" y="94"/>
                  </a:cubicBezTo>
                  <a:cubicBezTo>
                    <a:pt x="7" y="94"/>
                    <a:pt x="7" y="95"/>
                    <a:pt x="8" y="95"/>
                  </a:cubicBezTo>
                  <a:cubicBezTo>
                    <a:pt x="25" y="53"/>
                    <a:pt x="25" y="53"/>
                    <a:pt x="25" y="53"/>
                  </a:cubicBezTo>
                  <a:cubicBezTo>
                    <a:pt x="25" y="52"/>
                    <a:pt x="25" y="52"/>
                    <a:pt x="25" y="52"/>
                  </a:cubicBezTo>
                  <a:cubicBezTo>
                    <a:pt x="25" y="47"/>
                    <a:pt x="27" y="43"/>
                    <a:pt x="31" y="40"/>
                  </a:cubicBezTo>
                  <a:cubicBezTo>
                    <a:pt x="37" y="25"/>
                    <a:pt x="37" y="25"/>
                    <a:pt x="37" y="25"/>
                  </a:cubicBezTo>
                  <a:cubicBezTo>
                    <a:pt x="39" y="21"/>
                    <a:pt x="39" y="21"/>
                    <a:pt x="39" y="21"/>
                  </a:cubicBezTo>
                  <a:cubicBezTo>
                    <a:pt x="40" y="17"/>
                    <a:pt x="40" y="17"/>
                    <a:pt x="40" y="17"/>
                  </a:cubicBezTo>
                  <a:cubicBezTo>
                    <a:pt x="41" y="16"/>
                    <a:pt x="41" y="16"/>
                    <a:pt x="41" y="16"/>
                  </a:cubicBezTo>
                  <a:cubicBezTo>
                    <a:pt x="39" y="15"/>
                    <a:pt x="39" y="15"/>
                    <a:pt x="39" y="15"/>
                  </a:cubicBezTo>
                  <a:cubicBezTo>
                    <a:pt x="39" y="15"/>
                    <a:pt x="39" y="15"/>
                    <a:pt x="39" y="15"/>
                  </a:cubicBezTo>
                  <a:cubicBezTo>
                    <a:pt x="37" y="14"/>
                    <a:pt x="37" y="14"/>
                    <a:pt x="37" y="14"/>
                  </a:cubicBezTo>
                  <a:cubicBezTo>
                    <a:pt x="35" y="13"/>
                    <a:pt x="35" y="13"/>
                    <a:pt x="35" y="13"/>
                  </a:cubicBezTo>
                  <a:cubicBezTo>
                    <a:pt x="34" y="12"/>
                    <a:pt x="34" y="12"/>
                    <a:pt x="34" y="12"/>
                  </a:cubicBezTo>
                  <a:cubicBezTo>
                    <a:pt x="30" y="10"/>
                    <a:pt x="30" y="10"/>
                    <a:pt x="30" y="10"/>
                  </a:cubicBezTo>
                  <a:cubicBezTo>
                    <a:pt x="28" y="9"/>
                    <a:pt x="28" y="9"/>
                    <a:pt x="28" y="9"/>
                  </a:cubicBezTo>
                  <a:cubicBezTo>
                    <a:pt x="12" y="0"/>
                    <a:pt x="12" y="0"/>
                    <a:pt x="1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5" name="Freeform 75"/>
            <p:cNvSpPr>
              <a:spLocks noEditPoints="1"/>
            </p:cNvSpPr>
            <p:nvPr/>
          </p:nvSpPr>
          <p:spPr bwMode="auto">
            <a:xfrm>
              <a:off x="6235811" y="3646406"/>
              <a:ext cx="1300658" cy="699365"/>
            </a:xfrm>
            <a:custGeom>
              <a:avLst/>
              <a:gdLst>
                <a:gd name="T0" fmla="*/ 257 w 307"/>
                <a:gd name="T1" fmla="*/ 141 h 181"/>
                <a:gd name="T2" fmla="*/ 265 w 307"/>
                <a:gd name="T3" fmla="*/ 148 h 181"/>
                <a:gd name="T4" fmla="*/ 307 w 307"/>
                <a:gd name="T5" fmla="*/ 176 h 181"/>
                <a:gd name="T6" fmla="*/ 268 w 307"/>
                <a:gd name="T7" fmla="*/ 148 h 181"/>
                <a:gd name="T8" fmla="*/ 257 w 307"/>
                <a:gd name="T9" fmla="*/ 140 h 181"/>
                <a:gd name="T10" fmla="*/ 11 w 307"/>
                <a:gd name="T11" fmla="*/ 112 h 181"/>
                <a:gd name="T12" fmla="*/ 50 w 307"/>
                <a:gd name="T13" fmla="*/ 122 h 181"/>
                <a:gd name="T14" fmla="*/ 134 w 307"/>
                <a:gd name="T15" fmla="*/ 141 h 181"/>
                <a:gd name="T16" fmla="*/ 186 w 307"/>
                <a:gd name="T17" fmla="*/ 153 h 181"/>
                <a:gd name="T18" fmla="*/ 251 w 307"/>
                <a:gd name="T19" fmla="*/ 169 h 181"/>
                <a:gd name="T20" fmla="*/ 263 w 307"/>
                <a:gd name="T21" fmla="*/ 172 h 181"/>
                <a:gd name="T22" fmla="*/ 305 w 307"/>
                <a:gd name="T23" fmla="*/ 180 h 181"/>
                <a:gd name="T24" fmla="*/ 258 w 307"/>
                <a:gd name="T25" fmla="*/ 169 h 181"/>
                <a:gd name="T26" fmla="*/ 250 w 307"/>
                <a:gd name="T27" fmla="*/ 167 h 181"/>
                <a:gd name="T28" fmla="*/ 180 w 307"/>
                <a:gd name="T29" fmla="*/ 150 h 181"/>
                <a:gd name="T30" fmla="*/ 133 w 307"/>
                <a:gd name="T31" fmla="*/ 139 h 181"/>
                <a:gd name="T32" fmla="*/ 48 w 307"/>
                <a:gd name="T33" fmla="*/ 119 h 181"/>
                <a:gd name="T34" fmla="*/ 32 w 307"/>
                <a:gd name="T35" fmla="*/ 5 h 181"/>
                <a:gd name="T36" fmla="*/ 0 w 307"/>
                <a:gd name="T37" fmla="*/ 82 h 181"/>
                <a:gd name="T38" fmla="*/ 0 w 307"/>
                <a:gd name="T39" fmla="*/ 94 h 181"/>
                <a:gd name="T40" fmla="*/ 2 w 307"/>
                <a:gd name="T41" fmla="*/ 82 h 181"/>
                <a:gd name="T42" fmla="*/ 32 w 307"/>
                <a:gd name="T43" fmla="*/ 5 h 181"/>
                <a:gd name="T44" fmla="*/ 51 w 307"/>
                <a:gd name="T45" fmla="*/ 2 h 181"/>
                <a:gd name="T46" fmla="*/ 190 w 307"/>
                <a:gd name="T47" fmla="*/ 97 h 181"/>
                <a:gd name="T48" fmla="*/ 196 w 307"/>
                <a:gd name="T49" fmla="*/ 100 h 181"/>
                <a:gd name="T50" fmla="*/ 199 w 307"/>
                <a:gd name="T51" fmla="*/ 103 h 181"/>
                <a:gd name="T52" fmla="*/ 212 w 307"/>
                <a:gd name="T53" fmla="*/ 111 h 181"/>
                <a:gd name="T54" fmla="*/ 237 w 307"/>
                <a:gd name="T55" fmla="*/ 127 h 181"/>
                <a:gd name="T56" fmla="*/ 201 w 307"/>
                <a:gd name="T57" fmla="*/ 102 h 181"/>
                <a:gd name="T58" fmla="*/ 197 w 307"/>
                <a:gd name="T59" fmla="*/ 99 h 181"/>
                <a:gd name="T60" fmla="*/ 196 w 307"/>
                <a:gd name="T61" fmla="*/ 98 h 181"/>
                <a:gd name="T62" fmla="*/ 190 w 307"/>
                <a:gd name="T63" fmla="*/ 94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7" h="181">
                  <a:moveTo>
                    <a:pt x="257" y="140"/>
                  </a:moveTo>
                  <a:cubicBezTo>
                    <a:pt x="257" y="141"/>
                    <a:pt x="257" y="141"/>
                    <a:pt x="257" y="141"/>
                  </a:cubicBezTo>
                  <a:cubicBezTo>
                    <a:pt x="257" y="142"/>
                    <a:pt x="257" y="142"/>
                    <a:pt x="257" y="142"/>
                  </a:cubicBezTo>
                  <a:cubicBezTo>
                    <a:pt x="265" y="148"/>
                    <a:pt x="265" y="148"/>
                    <a:pt x="265" y="148"/>
                  </a:cubicBezTo>
                  <a:cubicBezTo>
                    <a:pt x="267" y="149"/>
                    <a:pt x="267" y="149"/>
                    <a:pt x="267" y="149"/>
                  </a:cubicBezTo>
                  <a:cubicBezTo>
                    <a:pt x="307" y="176"/>
                    <a:pt x="307" y="176"/>
                    <a:pt x="307" y="176"/>
                  </a:cubicBezTo>
                  <a:cubicBezTo>
                    <a:pt x="307" y="176"/>
                    <a:pt x="307" y="175"/>
                    <a:pt x="307" y="175"/>
                  </a:cubicBezTo>
                  <a:cubicBezTo>
                    <a:pt x="268" y="148"/>
                    <a:pt x="268" y="148"/>
                    <a:pt x="268" y="148"/>
                  </a:cubicBezTo>
                  <a:cubicBezTo>
                    <a:pt x="267" y="147"/>
                    <a:pt x="267" y="147"/>
                    <a:pt x="267" y="147"/>
                  </a:cubicBezTo>
                  <a:cubicBezTo>
                    <a:pt x="257" y="140"/>
                    <a:pt x="257" y="140"/>
                    <a:pt x="257" y="140"/>
                  </a:cubicBezTo>
                  <a:moveTo>
                    <a:pt x="11" y="111"/>
                  </a:moveTo>
                  <a:cubicBezTo>
                    <a:pt x="11" y="111"/>
                    <a:pt x="11" y="112"/>
                    <a:pt x="11" y="112"/>
                  </a:cubicBezTo>
                  <a:cubicBezTo>
                    <a:pt x="49" y="121"/>
                    <a:pt x="49" y="121"/>
                    <a:pt x="49" y="121"/>
                  </a:cubicBezTo>
                  <a:cubicBezTo>
                    <a:pt x="50" y="122"/>
                    <a:pt x="50" y="122"/>
                    <a:pt x="50" y="122"/>
                  </a:cubicBezTo>
                  <a:cubicBezTo>
                    <a:pt x="131" y="141"/>
                    <a:pt x="131" y="141"/>
                    <a:pt x="131" y="141"/>
                  </a:cubicBezTo>
                  <a:cubicBezTo>
                    <a:pt x="134" y="141"/>
                    <a:pt x="134" y="141"/>
                    <a:pt x="134" y="141"/>
                  </a:cubicBezTo>
                  <a:cubicBezTo>
                    <a:pt x="182" y="153"/>
                    <a:pt x="182" y="153"/>
                    <a:pt x="182" y="153"/>
                  </a:cubicBezTo>
                  <a:cubicBezTo>
                    <a:pt x="186" y="153"/>
                    <a:pt x="186" y="153"/>
                    <a:pt x="186" y="153"/>
                  </a:cubicBezTo>
                  <a:cubicBezTo>
                    <a:pt x="249" y="168"/>
                    <a:pt x="249" y="168"/>
                    <a:pt x="249" y="168"/>
                  </a:cubicBezTo>
                  <a:cubicBezTo>
                    <a:pt x="251" y="169"/>
                    <a:pt x="251" y="169"/>
                    <a:pt x="251" y="169"/>
                  </a:cubicBezTo>
                  <a:cubicBezTo>
                    <a:pt x="260" y="171"/>
                    <a:pt x="260" y="171"/>
                    <a:pt x="260" y="171"/>
                  </a:cubicBezTo>
                  <a:cubicBezTo>
                    <a:pt x="263" y="172"/>
                    <a:pt x="263" y="172"/>
                    <a:pt x="263" y="172"/>
                  </a:cubicBezTo>
                  <a:cubicBezTo>
                    <a:pt x="305" y="181"/>
                    <a:pt x="305" y="181"/>
                    <a:pt x="305" y="181"/>
                  </a:cubicBezTo>
                  <a:cubicBezTo>
                    <a:pt x="305" y="181"/>
                    <a:pt x="305" y="180"/>
                    <a:pt x="305" y="180"/>
                  </a:cubicBezTo>
                  <a:cubicBezTo>
                    <a:pt x="261" y="169"/>
                    <a:pt x="261" y="169"/>
                    <a:pt x="261" y="169"/>
                  </a:cubicBezTo>
                  <a:cubicBezTo>
                    <a:pt x="258" y="169"/>
                    <a:pt x="258" y="169"/>
                    <a:pt x="258" y="169"/>
                  </a:cubicBezTo>
                  <a:cubicBezTo>
                    <a:pt x="252" y="167"/>
                    <a:pt x="252" y="167"/>
                    <a:pt x="252" y="167"/>
                  </a:cubicBezTo>
                  <a:cubicBezTo>
                    <a:pt x="250" y="167"/>
                    <a:pt x="250" y="167"/>
                    <a:pt x="250" y="167"/>
                  </a:cubicBezTo>
                  <a:cubicBezTo>
                    <a:pt x="183" y="151"/>
                    <a:pt x="183" y="151"/>
                    <a:pt x="183" y="151"/>
                  </a:cubicBezTo>
                  <a:cubicBezTo>
                    <a:pt x="180" y="150"/>
                    <a:pt x="180" y="150"/>
                    <a:pt x="180" y="150"/>
                  </a:cubicBezTo>
                  <a:cubicBezTo>
                    <a:pt x="136" y="140"/>
                    <a:pt x="136" y="140"/>
                    <a:pt x="136" y="140"/>
                  </a:cubicBezTo>
                  <a:cubicBezTo>
                    <a:pt x="133" y="139"/>
                    <a:pt x="133" y="139"/>
                    <a:pt x="133" y="139"/>
                  </a:cubicBezTo>
                  <a:cubicBezTo>
                    <a:pt x="50" y="120"/>
                    <a:pt x="50" y="120"/>
                    <a:pt x="50" y="120"/>
                  </a:cubicBezTo>
                  <a:cubicBezTo>
                    <a:pt x="48" y="119"/>
                    <a:pt x="48" y="119"/>
                    <a:pt x="48" y="119"/>
                  </a:cubicBezTo>
                  <a:cubicBezTo>
                    <a:pt x="11" y="111"/>
                    <a:pt x="11" y="111"/>
                    <a:pt x="11" y="111"/>
                  </a:cubicBezTo>
                  <a:moveTo>
                    <a:pt x="32" y="5"/>
                  </a:moveTo>
                  <a:cubicBezTo>
                    <a:pt x="0" y="81"/>
                    <a:pt x="0" y="81"/>
                    <a:pt x="0" y="81"/>
                  </a:cubicBezTo>
                  <a:cubicBezTo>
                    <a:pt x="0" y="82"/>
                    <a:pt x="0" y="82"/>
                    <a:pt x="0" y="82"/>
                  </a:cubicBezTo>
                  <a:cubicBezTo>
                    <a:pt x="0" y="82"/>
                    <a:pt x="0" y="82"/>
                    <a:pt x="0" y="82"/>
                  </a:cubicBezTo>
                  <a:cubicBezTo>
                    <a:pt x="0" y="94"/>
                    <a:pt x="0" y="94"/>
                    <a:pt x="0" y="94"/>
                  </a:cubicBezTo>
                  <a:cubicBezTo>
                    <a:pt x="1" y="94"/>
                    <a:pt x="1" y="94"/>
                    <a:pt x="2" y="95"/>
                  </a:cubicBezTo>
                  <a:cubicBezTo>
                    <a:pt x="2" y="82"/>
                    <a:pt x="2" y="82"/>
                    <a:pt x="2" y="82"/>
                  </a:cubicBezTo>
                  <a:cubicBezTo>
                    <a:pt x="34" y="6"/>
                    <a:pt x="34" y="6"/>
                    <a:pt x="34" y="6"/>
                  </a:cubicBezTo>
                  <a:cubicBezTo>
                    <a:pt x="33" y="5"/>
                    <a:pt x="33" y="5"/>
                    <a:pt x="32" y="5"/>
                  </a:cubicBezTo>
                  <a:moveTo>
                    <a:pt x="52" y="0"/>
                  </a:moveTo>
                  <a:cubicBezTo>
                    <a:pt x="52" y="1"/>
                    <a:pt x="52" y="1"/>
                    <a:pt x="51" y="2"/>
                  </a:cubicBezTo>
                  <a:cubicBezTo>
                    <a:pt x="189" y="95"/>
                    <a:pt x="189" y="95"/>
                    <a:pt x="189" y="95"/>
                  </a:cubicBezTo>
                  <a:cubicBezTo>
                    <a:pt x="190" y="97"/>
                    <a:pt x="190" y="97"/>
                    <a:pt x="190" y="97"/>
                  </a:cubicBezTo>
                  <a:cubicBezTo>
                    <a:pt x="194" y="99"/>
                    <a:pt x="194" y="99"/>
                    <a:pt x="194" y="99"/>
                  </a:cubicBezTo>
                  <a:cubicBezTo>
                    <a:pt x="196" y="100"/>
                    <a:pt x="196" y="100"/>
                    <a:pt x="196" y="100"/>
                  </a:cubicBezTo>
                  <a:cubicBezTo>
                    <a:pt x="197" y="101"/>
                    <a:pt x="197" y="101"/>
                    <a:pt x="197" y="101"/>
                  </a:cubicBezTo>
                  <a:cubicBezTo>
                    <a:pt x="199" y="103"/>
                    <a:pt x="199" y="103"/>
                    <a:pt x="199" y="103"/>
                  </a:cubicBezTo>
                  <a:cubicBezTo>
                    <a:pt x="206" y="107"/>
                    <a:pt x="206" y="107"/>
                    <a:pt x="206" y="107"/>
                  </a:cubicBezTo>
                  <a:cubicBezTo>
                    <a:pt x="212" y="111"/>
                    <a:pt x="212" y="111"/>
                    <a:pt x="212" y="111"/>
                  </a:cubicBezTo>
                  <a:cubicBezTo>
                    <a:pt x="235" y="128"/>
                    <a:pt x="235" y="128"/>
                    <a:pt x="235" y="128"/>
                  </a:cubicBezTo>
                  <a:cubicBezTo>
                    <a:pt x="236" y="127"/>
                    <a:pt x="237" y="127"/>
                    <a:pt x="237" y="127"/>
                  </a:cubicBezTo>
                  <a:cubicBezTo>
                    <a:pt x="207" y="106"/>
                    <a:pt x="207" y="106"/>
                    <a:pt x="207" y="106"/>
                  </a:cubicBezTo>
                  <a:cubicBezTo>
                    <a:pt x="201" y="102"/>
                    <a:pt x="201" y="102"/>
                    <a:pt x="201" y="102"/>
                  </a:cubicBezTo>
                  <a:cubicBezTo>
                    <a:pt x="199" y="101"/>
                    <a:pt x="199" y="101"/>
                    <a:pt x="199" y="101"/>
                  </a:cubicBezTo>
                  <a:cubicBezTo>
                    <a:pt x="197" y="99"/>
                    <a:pt x="197" y="99"/>
                    <a:pt x="197" y="99"/>
                  </a:cubicBezTo>
                  <a:cubicBezTo>
                    <a:pt x="197" y="99"/>
                    <a:pt x="197" y="99"/>
                    <a:pt x="197" y="99"/>
                  </a:cubicBezTo>
                  <a:cubicBezTo>
                    <a:pt x="196" y="98"/>
                    <a:pt x="196" y="98"/>
                    <a:pt x="196" y="98"/>
                  </a:cubicBezTo>
                  <a:cubicBezTo>
                    <a:pt x="192" y="96"/>
                    <a:pt x="192" y="96"/>
                    <a:pt x="192" y="96"/>
                  </a:cubicBezTo>
                  <a:cubicBezTo>
                    <a:pt x="190" y="94"/>
                    <a:pt x="190" y="94"/>
                    <a:pt x="190" y="94"/>
                  </a:cubicBezTo>
                  <a:cubicBezTo>
                    <a:pt x="52" y="0"/>
                    <a:pt x="52" y="0"/>
                    <a:pt x="5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6" name="Freeform 76"/>
            <p:cNvSpPr>
              <a:spLocks noEditPoints="1"/>
            </p:cNvSpPr>
            <p:nvPr/>
          </p:nvSpPr>
          <p:spPr bwMode="auto">
            <a:xfrm>
              <a:off x="11080625" y="3568337"/>
              <a:ext cx="898115" cy="862008"/>
            </a:xfrm>
            <a:custGeom>
              <a:avLst/>
              <a:gdLst>
                <a:gd name="T0" fmla="*/ 1 w 212"/>
                <a:gd name="T1" fmla="*/ 127 h 223"/>
                <a:gd name="T2" fmla="*/ 0 w 212"/>
                <a:gd name="T3" fmla="*/ 129 h 223"/>
                <a:gd name="T4" fmla="*/ 2 w 212"/>
                <a:gd name="T5" fmla="*/ 130 h 223"/>
                <a:gd name="T6" fmla="*/ 4 w 212"/>
                <a:gd name="T7" fmla="*/ 131 h 223"/>
                <a:gd name="T8" fmla="*/ 30 w 212"/>
                <a:gd name="T9" fmla="*/ 142 h 223"/>
                <a:gd name="T10" fmla="*/ 32 w 212"/>
                <a:gd name="T11" fmla="*/ 143 h 223"/>
                <a:gd name="T12" fmla="*/ 69 w 212"/>
                <a:gd name="T13" fmla="*/ 159 h 223"/>
                <a:gd name="T14" fmla="*/ 70 w 212"/>
                <a:gd name="T15" fmla="*/ 160 h 223"/>
                <a:gd name="T16" fmla="*/ 212 w 212"/>
                <a:gd name="T17" fmla="*/ 223 h 223"/>
                <a:gd name="T18" fmla="*/ 212 w 212"/>
                <a:gd name="T19" fmla="*/ 221 h 223"/>
                <a:gd name="T20" fmla="*/ 70 w 212"/>
                <a:gd name="T21" fmla="*/ 158 h 223"/>
                <a:gd name="T22" fmla="*/ 69 w 212"/>
                <a:gd name="T23" fmla="*/ 157 h 223"/>
                <a:gd name="T24" fmla="*/ 31 w 212"/>
                <a:gd name="T25" fmla="*/ 141 h 223"/>
                <a:gd name="T26" fmla="*/ 29 w 212"/>
                <a:gd name="T27" fmla="*/ 140 h 223"/>
                <a:gd name="T28" fmla="*/ 4 w 212"/>
                <a:gd name="T29" fmla="*/ 129 h 223"/>
                <a:gd name="T30" fmla="*/ 2 w 212"/>
                <a:gd name="T31" fmla="*/ 128 h 223"/>
                <a:gd name="T32" fmla="*/ 1 w 212"/>
                <a:gd name="T33" fmla="*/ 127 h 223"/>
                <a:gd name="T34" fmla="*/ 212 w 212"/>
                <a:gd name="T35" fmla="*/ 0 h 223"/>
                <a:gd name="T36" fmla="*/ 70 w 212"/>
                <a:gd name="T37" fmla="*/ 79 h 223"/>
                <a:gd name="T38" fmla="*/ 69 w 212"/>
                <a:gd name="T39" fmla="*/ 80 h 223"/>
                <a:gd name="T40" fmla="*/ 21 w 212"/>
                <a:gd name="T41" fmla="*/ 106 h 223"/>
                <a:gd name="T42" fmla="*/ 20 w 212"/>
                <a:gd name="T43" fmla="*/ 107 h 223"/>
                <a:gd name="T44" fmla="*/ 3 w 212"/>
                <a:gd name="T45" fmla="*/ 116 h 223"/>
                <a:gd name="T46" fmla="*/ 3 w 212"/>
                <a:gd name="T47" fmla="*/ 118 h 223"/>
                <a:gd name="T48" fmla="*/ 20 w 212"/>
                <a:gd name="T49" fmla="*/ 109 h 223"/>
                <a:gd name="T50" fmla="*/ 22 w 212"/>
                <a:gd name="T51" fmla="*/ 108 h 223"/>
                <a:gd name="T52" fmla="*/ 69 w 212"/>
                <a:gd name="T53" fmla="*/ 82 h 223"/>
                <a:gd name="T54" fmla="*/ 70 w 212"/>
                <a:gd name="T55" fmla="*/ 81 h 223"/>
                <a:gd name="T56" fmla="*/ 212 w 212"/>
                <a:gd name="T57" fmla="*/ 2 h 223"/>
                <a:gd name="T58" fmla="*/ 212 w 212"/>
                <a:gd name="T59"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2" h="223">
                  <a:moveTo>
                    <a:pt x="1" y="127"/>
                  </a:moveTo>
                  <a:cubicBezTo>
                    <a:pt x="1" y="128"/>
                    <a:pt x="0" y="128"/>
                    <a:pt x="0" y="129"/>
                  </a:cubicBezTo>
                  <a:cubicBezTo>
                    <a:pt x="2" y="130"/>
                    <a:pt x="2" y="130"/>
                    <a:pt x="2" y="130"/>
                  </a:cubicBezTo>
                  <a:cubicBezTo>
                    <a:pt x="4" y="131"/>
                    <a:pt x="4" y="131"/>
                    <a:pt x="4" y="131"/>
                  </a:cubicBezTo>
                  <a:cubicBezTo>
                    <a:pt x="30" y="142"/>
                    <a:pt x="30" y="142"/>
                    <a:pt x="30" y="142"/>
                  </a:cubicBezTo>
                  <a:cubicBezTo>
                    <a:pt x="32" y="143"/>
                    <a:pt x="32" y="143"/>
                    <a:pt x="32" y="143"/>
                  </a:cubicBezTo>
                  <a:cubicBezTo>
                    <a:pt x="69" y="159"/>
                    <a:pt x="69" y="159"/>
                    <a:pt x="69" y="159"/>
                  </a:cubicBezTo>
                  <a:cubicBezTo>
                    <a:pt x="70" y="160"/>
                    <a:pt x="70" y="160"/>
                    <a:pt x="70" y="160"/>
                  </a:cubicBezTo>
                  <a:cubicBezTo>
                    <a:pt x="212" y="223"/>
                    <a:pt x="212" y="223"/>
                    <a:pt x="212" y="223"/>
                  </a:cubicBezTo>
                  <a:cubicBezTo>
                    <a:pt x="212" y="221"/>
                    <a:pt x="212" y="221"/>
                    <a:pt x="212" y="221"/>
                  </a:cubicBezTo>
                  <a:cubicBezTo>
                    <a:pt x="70" y="158"/>
                    <a:pt x="70" y="158"/>
                    <a:pt x="70" y="158"/>
                  </a:cubicBezTo>
                  <a:cubicBezTo>
                    <a:pt x="69" y="157"/>
                    <a:pt x="69" y="157"/>
                    <a:pt x="69" y="157"/>
                  </a:cubicBezTo>
                  <a:cubicBezTo>
                    <a:pt x="31" y="141"/>
                    <a:pt x="31" y="141"/>
                    <a:pt x="31" y="141"/>
                  </a:cubicBezTo>
                  <a:cubicBezTo>
                    <a:pt x="29" y="140"/>
                    <a:pt x="29" y="140"/>
                    <a:pt x="29" y="140"/>
                  </a:cubicBezTo>
                  <a:cubicBezTo>
                    <a:pt x="4" y="129"/>
                    <a:pt x="4" y="129"/>
                    <a:pt x="4" y="129"/>
                  </a:cubicBezTo>
                  <a:cubicBezTo>
                    <a:pt x="2" y="128"/>
                    <a:pt x="2" y="128"/>
                    <a:pt x="2" y="128"/>
                  </a:cubicBezTo>
                  <a:cubicBezTo>
                    <a:pt x="1" y="127"/>
                    <a:pt x="1" y="127"/>
                    <a:pt x="1" y="127"/>
                  </a:cubicBezTo>
                  <a:moveTo>
                    <a:pt x="212" y="0"/>
                  </a:moveTo>
                  <a:cubicBezTo>
                    <a:pt x="70" y="79"/>
                    <a:pt x="70" y="79"/>
                    <a:pt x="70" y="79"/>
                  </a:cubicBezTo>
                  <a:cubicBezTo>
                    <a:pt x="69" y="80"/>
                    <a:pt x="69" y="80"/>
                    <a:pt x="69" y="80"/>
                  </a:cubicBezTo>
                  <a:cubicBezTo>
                    <a:pt x="21" y="106"/>
                    <a:pt x="21" y="106"/>
                    <a:pt x="21" y="106"/>
                  </a:cubicBezTo>
                  <a:cubicBezTo>
                    <a:pt x="20" y="107"/>
                    <a:pt x="20" y="107"/>
                    <a:pt x="20" y="107"/>
                  </a:cubicBezTo>
                  <a:cubicBezTo>
                    <a:pt x="3" y="116"/>
                    <a:pt x="3" y="116"/>
                    <a:pt x="3" y="116"/>
                  </a:cubicBezTo>
                  <a:cubicBezTo>
                    <a:pt x="3" y="117"/>
                    <a:pt x="3" y="118"/>
                    <a:pt x="3" y="118"/>
                  </a:cubicBezTo>
                  <a:cubicBezTo>
                    <a:pt x="20" y="109"/>
                    <a:pt x="20" y="109"/>
                    <a:pt x="20" y="109"/>
                  </a:cubicBezTo>
                  <a:cubicBezTo>
                    <a:pt x="22" y="108"/>
                    <a:pt x="22" y="108"/>
                    <a:pt x="22" y="108"/>
                  </a:cubicBezTo>
                  <a:cubicBezTo>
                    <a:pt x="69" y="82"/>
                    <a:pt x="69" y="82"/>
                    <a:pt x="69" y="82"/>
                  </a:cubicBezTo>
                  <a:cubicBezTo>
                    <a:pt x="70" y="81"/>
                    <a:pt x="70" y="81"/>
                    <a:pt x="70" y="81"/>
                  </a:cubicBezTo>
                  <a:cubicBezTo>
                    <a:pt x="212" y="2"/>
                    <a:pt x="212" y="2"/>
                    <a:pt x="212" y="2"/>
                  </a:cubicBezTo>
                  <a:cubicBezTo>
                    <a:pt x="212" y="0"/>
                    <a:pt x="212" y="0"/>
                    <a:pt x="212"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7" name="Freeform 87"/>
            <p:cNvSpPr>
              <a:spLocks/>
            </p:cNvSpPr>
            <p:nvPr/>
          </p:nvSpPr>
          <p:spPr bwMode="auto">
            <a:xfrm>
              <a:off x="7981948" y="3340637"/>
              <a:ext cx="109134" cy="97585"/>
            </a:xfrm>
            <a:custGeom>
              <a:avLst/>
              <a:gdLst>
                <a:gd name="T0" fmla="*/ 13 w 26"/>
                <a:gd name="T1" fmla="*/ 0 h 25"/>
                <a:gd name="T2" fmla="*/ 9 w 26"/>
                <a:gd name="T3" fmla="*/ 0 h 25"/>
                <a:gd name="T4" fmla="*/ 6 w 26"/>
                <a:gd name="T5" fmla="*/ 2 h 25"/>
                <a:gd name="T6" fmla="*/ 0 w 26"/>
                <a:gd name="T7" fmla="*/ 12 h 25"/>
                <a:gd name="T8" fmla="*/ 4 w 26"/>
                <a:gd name="T9" fmla="*/ 21 h 25"/>
                <a:gd name="T10" fmla="*/ 5 w 26"/>
                <a:gd name="T11" fmla="*/ 23 h 25"/>
                <a:gd name="T12" fmla="*/ 7 w 26"/>
                <a:gd name="T13" fmla="*/ 24 h 25"/>
                <a:gd name="T14" fmla="*/ 9 w 26"/>
                <a:gd name="T15" fmla="*/ 24 h 25"/>
                <a:gd name="T16" fmla="*/ 10 w 26"/>
                <a:gd name="T17" fmla="*/ 25 h 25"/>
                <a:gd name="T18" fmla="*/ 12 w 26"/>
                <a:gd name="T19" fmla="*/ 25 h 25"/>
                <a:gd name="T20" fmla="*/ 13 w 26"/>
                <a:gd name="T21" fmla="*/ 25 h 25"/>
                <a:gd name="T22" fmla="*/ 13 w 26"/>
                <a:gd name="T23" fmla="*/ 25 h 25"/>
                <a:gd name="T24" fmla="*/ 16 w 26"/>
                <a:gd name="T25" fmla="*/ 25 h 25"/>
                <a:gd name="T26" fmla="*/ 18 w 26"/>
                <a:gd name="T27" fmla="*/ 24 h 25"/>
                <a:gd name="T28" fmla="*/ 19 w 26"/>
                <a:gd name="T29" fmla="*/ 23 h 25"/>
                <a:gd name="T30" fmla="*/ 21 w 26"/>
                <a:gd name="T31" fmla="*/ 22 h 25"/>
                <a:gd name="T32" fmla="*/ 26 w 26"/>
                <a:gd name="T33" fmla="*/ 12 h 25"/>
                <a:gd name="T34" fmla="*/ 26 w 26"/>
                <a:gd name="T35" fmla="*/ 12 h 25"/>
                <a:gd name="T36" fmla="*/ 25 w 26"/>
                <a:gd name="T37" fmla="*/ 10 h 25"/>
                <a:gd name="T38" fmla="*/ 25 w 26"/>
                <a:gd name="T39" fmla="*/ 8 h 25"/>
                <a:gd name="T40" fmla="*/ 22 w 26"/>
                <a:gd name="T41" fmla="*/ 3 h 25"/>
                <a:gd name="T42" fmla="*/ 19 w 26"/>
                <a:gd name="T43" fmla="*/ 1 h 25"/>
                <a:gd name="T44" fmla="*/ 18 w 26"/>
                <a:gd name="T45" fmla="*/ 1 h 25"/>
                <a:gd name="T46" fmla="*/ 13 w 26"/>
                <a:gd name="T4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25">
                  <a:moveTo>
                    <a:pt x="13" y="0"/>
                  </a:moveTo>
                  <a:cubicBezTo>
                    <a:pt x="11" y="0"/>
                    <a:pt x="10" y="0"/>
                    <a:pt x="9" y="0"/>
                  </a:cubicBezTo>
                  <a:cubicBezTo>
                    <a:pt x="8" y="1"/>
                    <a:pt x="7" y="1"/>
                    <a:pt x="6" y="2"/>
                  </a:cubicBezTo>
                  <a:cubicBezTo>
                    <a:pt x="2" y="4"/>
                    <a:pt x="0" y="8"/>
                    <a:pt x="0" y="12"/>
                  </a:cubicBezTo>
                  <a:cubicBezTo>
                    <a:pt x="0" y="16"/>
                    <a:pt x="2" y="19"/>
                    <a:pt x="4" y="21"/>
                  </a:cubicBezTo>
                  <a:cubicBezTo>
                    <a:pt x="4" y="22"/>
                    <a:pt x="5" y="22"/>
                    <a:pt x="5" y="23"/>
                  </a:cubicBezTo>
                  <a:cubicBezTo>
                    <a:pt x="6" y="23"/>
                    <a:pt x="7" y="23"/>
                    <a:pt x="7" y="24"/>
                  </a:cubicBezTo>
                  <a:cubicBezTo>
                    <a:pt x="8" y="24"/>
                    <a:pt x="8" y="24"/>
                    <a:pt x="9" y="24"/>
                  </a:cubicBezTo>
                  <a:cubicBezTo>
                    <a:pt x="9" y="25"/>
                    <a:pt x="10" y="25"/>
                    <a:pt x="10" y="25"/>
                  </a:cubicBezTo>
                  <a:cubicBezTo>
                    <a:pt x="11" y="25"/>
                    <a:pt x="11" y="25"/>
                    <a:pt x="12" y="25"/>
                  </a:cubicBezTo>
                  <a:cubicBezTo>
                    <a:pt x="12" y="25"/>
                    <a:pt x="13" y="25"/>
                    <a:pt x="13" y="25"/>
                  </a:cubicBezTo>
                  <a:cubicBezTo>
                    <a:pt x="13" y="25"/>
                    <a:pt x="13" y="25"/>
                    <a:pt x="13" y="25"/>
                  </a:cubicBezTo>
                  <a:cubicBezTo>
                    <a:pt x="14" y="25"/>
                    <a:pt x="15" y="25"/>
                    <a:pt x="16" y="25"/>
                  </a:cubicBezTo>
                  <a:cubicBezTo>
                    <a:pt x="17" y="25"/>
                    <a:pt x="18" y="24"/>
                    <a:pt x="18" y="24"/>
                  </a:cubicBezTo>
                  <a:cubicBezTo>
                    <a:pt x="19" y="24"/>
                    <a:pt x="19" y="24"/>
                    <a:pt x="19" y="23"/>
                  </a:cubicBezTo>
                  <a:cubicBezTo>
                    <a:pt x="20" y="23"/>
                    <a:pt x="20" y="23"/>
                    <a:pt x="21" y="22"/>
                  </a:cubicBezTo>
                  <a:cubicBezTo>
                    <a:pt x="24" y="20"/>
                    <a:pt x="26" y="16"/>
                    <a:pt x="26" y="12"/>
                  </a:cubicBezTo>
                  <a:cubicBezTo>
                    <a:pt x="26" y="12"/>
                    <a:pt x="26" y="12"/>
                    <a:pt x="26" y="12"/>
                  </a:cubicBezTo>
                  <a:cubicBezTo>
                    <a:pt x="25" y="11"/>
                    <a:pt x="25" y="10"/>
                    <a:pt x="25" y="10"/>
                  </a:cubicBezTo>
                  <a:cubicBezTo>
                    <a:pt x="25" y="9"/>
                    <a:pt x="25" y="8"/>
                    <a:pt x="25" y="8"/>
                  </a:cubicBezTo>
                  <a:cubicBezTo>
                    <a:pt x="24" y="6"/>
                    <a:pt x="23" y="5"/>
                    <a:pt x="22" y="3"/>
                  </a:cubicBezTo>
                  <a:cubicBezTo>
                    <a:pt x="21" y="3"/>
                    <a:pt x="20" y="2"/>
                    <a:pt x="19" y="1"/>
                  </a:cubicBezTo>
                  <a:cubicBezTo>
                    <a:pt x="19" y="1"/>
                    <a:pt x="18" y="1"/>
                    <a:pt x="18" y="1"/>
                  </a:cubicBezTo>
                  <a:cubicBezTo>
                    <a:pt x="16" y="0"/>
                    <a:pt x="15" y="0"/>
                    <a:pt x="1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8" name="Freeform 122"/>
            <p:cNvSpPr>
              <a:spLocks/>
            </p:cNvSpPr>
            <p:nvPr/>
          </p:nvSpPr>
          <p:spPr bwMode="auto">
            <a:xfrm>
              <a:off x="7303889" y="3101551"/>
              <a:ext cx="42937" cy="35782"/>
            </a:xfrm>
            <a:custGeom>
              <a:avLst/>
              <a:gdLst>
                <a:gd name="T0" fmla="*/ 5 w 10"/>
                <a:gd name="T1" fmla="*/ 0 h 9"/>
                <a:gd name="T2" fmla="*/ 0 w 10"/>
                <a:gd name="T3" fmla="*/ 5 h 9"/>
                <a:gd name="T4" fmla="*/ 4 w 10"/>
                <a:gd name="T5" fmla="*/ 9 h 9"/>
                <a:gd name="T6" fmla="*/ 5 w 10"/>
                <a:gd name="T7" fmla="*/ 9 h 9"/>
                <a:gd name="T8" fmla="*/ 6 w 10"/>
                <a:gd name="T9" fmla="*/ 9 h 9"/>
                <a:gd name="T10" fmla="*/ 10 w 10"/>
                <a:gd name="T11" fmla="*/ 5 h 9"/>
                <a:gd name="T12" fmla="*/ 10 w 10"/>
                <a:gd name="T13" fmla="*/ 4 h 9"/>
                <a:gd name="T14" fmla="*/ 9 w 10"/>
                <a:gd name="T15" fmla="*/ 2 h 9"/>
                <a:gd name="T16" fmla="*/ 5 w 10"/>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0"/>
                  </a:moveTo>
                  <a:cubicBezTo>
                    <a:pt x="3" y="0"/>
                    <a:pt x="0" y="2"/>
                    <a:pt x="0" y="5"/>
                  </a:cubicBezTo>
                  <a:cubicBezTo>
                    <a:pt x="0" y="7"/>
                    <a:pt x="2" y="9"/>
                    <a:pt x="4" y="9"/>
                  </a:cubicBezTo>
                  <a:cubicBezTo>
                    <a:pt x="4" y="9"/>
                    <a:pt x="5" y="9"/>
                    <a:pt x="5" y="9"/>
                  </a:cubicBezTo>
                  <a:cubicBezTo>
                    <a:pt x="5" y="9"/>
                    <a:pt x="6" y="9"/>
                    <a:pt x="6" y="9"/>
                  </a:cubicBezTo>
                  <a:cubicBezTo>
                    <a:pt x="8" y="9"/>
                    <a:pt x="10" y="7"/>
                    <a:pt x="10" y="5"/>
                  </a:cubicBezTo>
                  <a:cubicBezTo>
                    <a:pt x="10" y="4"/>
                    <a:pt x="10" y="4"/>
                    <a:pt x="10" y="4"/>
                  </a:cubicBezTo>
                  <a:cubicBezTo>
                    <a:pt x="10" y="4"/>
                    <a:pt x="10" y="3"/>
                    <a:pt x="9" y="2"/>
                  </a:cubicBezTo>
                  <a:cubicBezTo>
                    <a:pt x="9" y="1"/>
                    <a:pt x="7" y="0"/>
                    <a:pt x="5" y="0"/>
                  </a:cubicBezTo>
                </a:path>
              </a:pathLst>
            </a:custGeom>
            <a:gradFill flip="none" rotWithShape="1">
              <a:gsLst>
                <a:gs pos="0">
                  <a:schemeClr val="tx2">
                    <a:alpha val="75000"/>
                  </a:schemeClr>
                </a:gs>
                <a:gs pos="92000">
                  <a:schemeClr val="tx1">
                    <a:alpha val="21000"/>
                  </a:schemeClr>
                </a:gs>
              </a:gsLst>
              <a:lin ang="2700000" scaled="1"/>
              <a:tileRect/>
            </a:gra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61" name="矩形 60"/>
          <p:cNvSpPr/>
          <p:nvPr/>
        </p:nvSpPr>
        <p:spPr>
          <a:xfrm>
            <a:off x="5988440" y="2912874"/>
            <a:ext cx="1826141" cy="584775"/>
          </a:xfrm>
          <a:prstGeom prst="rect">
            <a:avLst/>
          </a:prstGeom>
          <a:solidFill>
            <a:schemeClr val="tx2">
              <a:lumMod val="20000"/>
              <a:lumOff val="80000"/>
            </a:schemeClr>
          </a:solidFill>
        </p:spPr>
        <p:txBody>
          <a:bodyPr wrap="none">
            <a:spAutoFit/>
          </a:bodyPr>
          <a:lstStyle/>
          <a:p>
            <a:r>
              <a:rPr kumimoji="1" lang="zh-CN" altLang="en-US" sz="3200" dirty="0" smtClean="0">
                <a:solidFill>
                  <a:schemeClr val="tx2"/>
                </a:solidFill>
                <a:effectLst>
                  <a:innerShdw blurRad="63500" dist="50800" dir="16200000">
                    <a:prstClr val="black">
                      <a:alpha val="30000"/>
                    </a:prstClr>
                  </a:innerShdw>
                </a:effectLst>
                <a:latin typeface="+mj-ea"/>
                <a:ea typeface="+mj-ea"/>
              </a:rPr>
              <a:t>成果展示</a:t>
            </a:r>
            <a:endParaRPr kumimoji="1" lang="zh-CN" altLang="en-US" sz="3200" dirty="0">
              <a:solidFill>
                <a:schemeClr val="tx2"/>
              </a:solidFill>
              <a:effectLst>
                <a:innerShdw blurRad="63500" dist="50800" dir="16200000">
                  <a:prstClr val="black">
                    <a:alpha val="30000"/>
                  </a:prstClr>
                </a:innerShdw>
              </a:effectLst>
              <a:latin typeface="+mj-ea"/>
              <a:ea typeface="+mj-ea"/>
            </a:endParaRPr>
          </a:p>
        </p:txBody>
      </p:sp>
    </p:spTree>
    <p:extLst>
      <p:ext uri="{BB962C8B-B14F-4D97-AF65-F5344CB8AC3E}">
        <p14:creationId xmlns:p14="http://schemas.microsoft.com/office/powerpoint/2010/main" val="3651486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box(out)">
                                      <p:cBhvr>
                                        <p:cTn id="7" dur="1500"/>
                                        <p:tgtEl>
                                          <p:spTgt spid="51"/>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61"/>
                                        </p:tgtEl>
                                        <p:attrNameLst>
                                          <p:attrName>style.visibility</p:attrName>
                                        </p:attrNameLst>
                                      </p:cBhvr>
                                      <p:to>
                                        <p:strVal val="visible"/>
                                      </p:to>
                                    </p:set>
                                    <p:animEffect transition="in" filter="fade">
                                      <p:cBhvr>
                                        <p:cTn id="10" dur="500"/>
                                        <p:tgtEl>
                                          <p:spTgt spid="61"/>
                                        </p:tgtEl>
                                      </p:cBhvr>
                                    </p:animEffect>
                                  </p:childTnLst>
                                </p:cTn>
                              </p:par>
                              <p:par>
                                <p:cTn id="11" presetID="53" presetClass="entr" presetSubtype="16" fill="hold" grpId="0" nodeType="withEffect">
                                  <p:stCondLst>
                                    <p:cond delay="750"/>
                                  </p:stCondLst>
                                  <p:childTnLst>
                                    <p:set>
                                      <p:cBhvr>
                                        <p:cTn id="12" dur="1" fill="hold">
                                          <p:stCondLst>
                                            <p:cond delay="0"/>
                                          </p:stCondLst>
                                        </p:cTn>
                                        <p:tgtEl>
                                          <p:spTgt spid="250"/>
                                        </p:tgtEl>
                                        <p:attrNameLst>
                                          <p:attrName>style.visibility</p:attrName>
                                        </p:attrNameLst>
                                      </p:cBhvr>
                                      <p:to>
                                        <p:strVal val="visible"/>
                                      </p:to>
                                    </p:set>
                                    <p:anim calcmode="lin" valueType="num">
                                      <p:cBhvr>
                                        <p:cTn id="13" dur="750" fill="hold"/>
                                        <p:tgtEl>
                                          <p:spTgt spid="250"/>
                                        </p:tgtEl>
                                        <p:attrNameLst>
                                          <p:attrName>ppt_w</p:attrName>
                                        </p:attrNameLst>
                                      </p:cBhvr>
                                      <p:tavLst>
                                        <p:tav tm="0">
                                          <p:val>
                                            <p:fltVal val="0"/>
                                          </p:val>
                                        </p:tav>
                                        <p:tav tm="100000">
                                          <p:val>
                                            <p:strVal val="#ppt_w"/>
                                          </p:val>
                                        </p:tav>
                                      </p:tavLst>
                                    </p:anim>
                                    <p:anim calcmode="lin" valueType="num">
                                      <p:cBhvr>
                                        <p:cTn id="14" dur="750" fill="hold"/>
                                        <p:tgtEl>
                                          <p:spTgt spid="250"/>
                                        </p:tgtEl>
                                        <p:attrNameLst>
                                          <p:attrName>ppt_h</p:attrName>
                                        </p:attrNameLst>
                                      </p:cBhvr>
                                      <p:tavLst>
                                        <p:tav tm="0">
                                          <p:val>
                                            <p:fltVal val="0"/>
                                          </p:val>
                                        </p:tav>
                                        <p:tav tm="100000">
                                          <p:val>
                                            <p:strVal val="#ppt_h"/>
                                          </p:val>
                                        </p:tav>
                                      </p:tavLst>
                                    </p:anim>
                                    <p:animEffect transition="in" filter="fade">
                                      <p:cBhvr>
                                        <p:cTn id="15" dur="750"/>
                                        <p:tgtEl>
                                          <p:spTgt spid="250"/>
                                        </p:tgtEl>
                                      </p:cBhvr>
                                    </p:animEffect>
                                  </p:childTnLst>
                                </p:cTn>
                              </p:par>
                              <p:par>
                                <p:cTn id="16" presetID="53" presetClass="entr" presetSubtype="16" fill="hold" grpId="0" nodeType="withEffect">
                                  <p:stCondLst>
                                    <p:cond delay="750"/>
                                  </p:stCondLst>
                                  <p:childTnLst>
                                    <p:set>
                                      <p:cBhvr>
                                        <p:cTn id="17" dur="1" fill="hold">
                                          <p:stCondLst>
                                            <p:cond delay="0"/>
                                          </p:stCondLst>
                                        </p:cTn>
                                        <p:tgtEl>
                                          <p:spTgt spid="264"/>
                                        </p:tgtEl>
                                        <p:attrNameLst>
                                          <p:attrName>style.visibility</p:attrName>
                                        </p:attrNameLst>
                                      </p:cBhvr>
                                      <p:to>
                                        <p:strVal val="visible"/>
                                      </p:to>
                                    </p:set>
                                    <p:anim calcmode="lin" valueType="num">
                                      <p:cBhvr>
                                        <p:cTn id="18" dur="750" fill="hold"/>
                                        <p:tgtEl>
                                          <p:spTgt spid="264"/>
                                        </p:tgtEl>
                                        <p:attrNameLst>
                                          <p:attrName>ppt_w</p:attrName>
                                        </p:attrNameLst>
                                      </p:cBhvr>
                                      <p:tavLst>
                                        <p:tav tm="0">
                                          <p:val>
                                            <p:fltVal val="0"/>
                                          </p:val>
                                        </p:tav>
                                        <p:tav tm="100000">
                                          <p:val>
                                            <p:strVal val="#ppt_w"/>
                                          </p:val>
                                        </p:tav>
                                      </p:tavLst>
                                    </p:anim>
                                    <p:anim calcmode="lin" valueType="num">
                                      <p:cBhvr>
                                        <p:cTn id="19" dur="750" fill="hold"/>
                                        <p:tgtEl>
                                          <p:spTgt spid="264"/>
                                        </p:tgtEl>
                                        <p:attrNameLst>
                                          <p:attrName>ppt_h</p:attrName>
                                        </p:attrNameLst>
                                      </p:cBhvr>
                                      <p:tavLst>
                                        <p:tav tm="0">
                                          <p:val>
                                            <p:fltVal val="0"/>
                                          </p:val>
                                        </p:tav>
                                        <p:tav tm="100000">
                                          <p:val>
                                            <p:strVal val="#ppt_h"/>
                                          </p:val>
                                        </p:tav>
                                      </p:tavLst>
                                    </p:anim>
                                    <p:animEffect transition="in" filter="fade">
                                      <p:cBhvr>
                                        <p:cTn id="20" dur="750"/>
                                        <p:tgtEl>
                                          <p:spTgt spid="264"/>
                                        </p:tgtEl>
                                      </p:cBhvr>
                                    </p:animEffect>
                                  </p:childTnLst>
                                </p:cTn>
                              </p:par>
                              <p:par>
                                <p:cTn id="21" presetID="53" presetClass="entr" presetSubtype="16" fill="hold" grpId="0" nodeType="withEffect">
                                  <p:stCondLst>
                                    <p:cond delay="750"/>
                                  </p:stCondLst>
                                  <p:childTnLst>
                                    <p:set>
                                      <p:cBhvr>
                                        <p:cTn id="22" dur="1" fill="hold">
                                          <p:stCondLst>
                                            <p:cond delay="0"/>
                                          </p:stCondLst>
                                        </p:cTn>
                                        <p:tgtEl>
                                          <p:spTgt spid="266"/>
                                        </p:tgtEl>
                                        <p:attrNameLst>
                                          <p:attrName>style.visibility</p:attrName>
                                        </p:attrNameLst>
                                      </p:cBhvr>
                                      <p:to>
                                        <p:strVal val="visible"/>
                                      </p:to>
                                    </p:set>
                                    <p:anim calcmode="lin" valueType="num">
                                      <p:cBhvr>
                                        <p:cTn id="23" dur="750" fill="hold"/>
                                        <p:tgtEl>
                                          <p:spTgt spid="266"/>
                                        </p:tgtEl>
                                        <p:attrNameLst>
                                          <p:attrName>ppt_w</p:attrName>
                                        </p:attrNameLst>
                                      </p:cBhvr>
                                      <p:tavLst>
                                        <p:tav tm="0">
                                          <p:val>
                                            <p:fltVal val="0"/>
                                          </p:val>
                                        </p:tav>
                                        <p:tav tm="100000">
                                          <p:val>
                                            <p:strVal val="#ppt_w"/>
                                          </p:val>
                                        </p:tav>
                                      </p:tavLst>
                                    </p:anim>
                                    <p:anim calcmode="lin" valueType="num">
                                      <p:cBhvr>
                                        <p:cTn id="24" dur="750" fill="hold"/>
                                        <p:tgtEl>
                                          <p:spTgt spid="266"/>
                                        </p:tgtEl>
                                        <p:attrNameLst>
                                          <p:attrName>ppt_h</p:attrName>
                                        </p:attrNameLst>
                                      </p:cBhvr>
                                      <p:tavLst>
                                        <p:tav tm="0">
                                          <p:val>
                                            <p:fltVal val="0"/>
                                          </p:val>
                                        </p:tav>
                                        <p:tav tm="100000">
                                          <p:val>
                                            <p:strVal val="#ppt_h"/>
                                          </p:val>
                                        </p:tav>
                                      </p:tavLst>
                                    </p:anim>
                                    <p:animEffect transition="in" filter="fade">
                                      <p:cBhvr>
                                        <p:cTn id="25" dur="750"/>
                                        <p:tgtEl>
                                          <p:spTgt spid="266"/>
                                        </p:tgtEl>
                                      </p:cBhvr>
                                    </p:animEffect>
                                  </p:childTnLst>
                                </p:cTn>
                              </p:par>
                              <p:par>
                                <p:cTn id="26" presetID="53" presetClass="entr" presetSubtype="16" fill="hold" grpId="0" nodeType="withEffect">
                                  <p:stCondLst>
                                    <p:cond delay="750"/>
                                  </p:stCondLst>
                                  <p:childTnLst>
                                    <p:set>
                                      <p:cBhvr>
                                        <p:cTn id="27" dur="1" fill="hold">
                                          <p:stCondLst>
                                            <p:cond delay="0"/>
                                          </p:stCondLst>
                                        </p:cTn>
                                        <p:tgtEl>
                                          <p:spTgt spid="267"/>
                                        </p:tgtEl>
                                        <p:attrNameLst>
                                          <p:attrName>style.visibility</p:attrName>
                                        </p:attrNameLst>
                                      </p:cBhvr>
                                      <p:to>
                                        <p:strVal val="visible"/>
                                      </p:to>
                                    </p:set>
                                    <p:anim calcmode="lin" valueType="num">
                                      <p:cBhvr>
                                        <p:cTn id="28" dur="750" fill="hold"/>
                                        <p:tgtEl>
                                          <p:spTgt spid="267"/>
                                        </p:tgtEl>
                                        <p:attrNameLst>
                                          <p:attrName>ppt_w</p:attrName>
                                        </p:attrNameLst>
                                      </p:cBhvr>
                                      <p:tavLst>
                                        <p:tav tm="0">
                                          <p:val>
                                            <p:fltVal val="0"/>
                                          </p:val>
                                        </p:tav>
                                        <p:tav tm="100000">
                                          <p:val>
                                            <p:strVal val="#ppt_w"/>
                                          </p:val>
                                        </p:tav>
                                      </p:tavLst>
                                    </p:anim>
                                    <p:anim calcmode="lin" valueType="num">
                                      <p:cBhvr>
                                        <p:cTn id="29" dur="750" fill="hold"/>
                                        <p:tgtEl>
                                          <p:spTgt spid="267"/>
                                        </p:tgtEl>
                                        <p:attrNameLst>
                                          <p:attrName>ppt_h</p:attrName>
                                        </p:attrNameLst>
                                      </p:cBhvr>
                                      <p:tavLst>
                                        <p:tav tm="0">
                                          <p:val>
                                            <p:fltVal val="0"/>
                                          </p:val>
                                        </p:tav>
                                        <p:tav tm="100000">
                                          <p:val>
                                            <p:strVal val="#ppt_h"/>
                                          </p:val>
                                        </p:tav>
                                      </p:tavLst>
                                    </p:anim>
                                    <p:animEffect transition="in" filter="fade">
                                      <p:cBhvr>
                                        <p:cTn id="30" dur="750"/>
                                        <p:tgtEl>
                                          <p:spTgt spid="267"/>
                                        </p:tgtEl>
                                      </p:cBhvr>
                                    </p:animEffect>
                                  </p:childTnLst>
                                </p:cTn>
                              </p:par>
                              <p:par>
                                <p:cTn id="31" presetID="10" presetClass="entr" presetSubtype="0" fill="hold" nodeType="withEffect">
                                  <p:stCondLst>
                                    <p:cond delay="0"/>
                                  </p:stCondLst>
                                  <p:childTnLst>
                                    <p:set>
                                      <p:cBhvr>
                                        <p:cTn id="32" dur="1" fill="hold">
                                          <p:stCondLst>
                                            <p:cond delay="0"/>
                                          </p:stCondLst>
                                        </p:cTn>
                                        <p:tgtEl>
                                          <p:spTgt spid="75"/>
                                        </p:tgtEl>
                                        <p:attrNameLst>
                                          <p:attrName>style.visibility</p:attrName>
                                        </p:attrNameLst>
                                      </p:cBhvr>
                                      <p:to>
                                        <p:strVal val="visible"/>
                                      </p:to>
                                    </p:set>
                                    <p:animEffect transition="in" filter="fade">
                                      <p:cBhvr>
                                        <p:cTn id="33" dur="500"/>
                                        <p:tgtEl>
                                          <p:spTgt spid="75"/>
                                        </p:tgtEl>
                                      </p:cBhvr>
                                    </p:animEffect>
                                  </p:childTnLst>
                                </p:cTn>
                              </p:par>
                              <p:par>
                                <p:cTn id="34" presetID="42" presetClass="path" presetSubtype="0" decel="30000" fill="hold" nodeType="withEffect">
                                  <p:stCondLst>
                                    <p:cond delay="0"/>
                                  </p:stCondLst>
                                  <p:childTnLst>
                                    <p:animMotion origin="layout" path="M 0 -0.03982 L 0 0.14815 " pathEditMode="relative" rAng="0" ptsTypes="AA">
                                      <p:cBhvr>
                                        <p:cTn id="35" dur="750" spd="-100000" fill="hold"/>
                                        <p:tgtEl>
                                          <p:spTgt spid="75"/>
                                        </p:tgtEl>
                                        <p:attrNameLst>
                                          <p:attrName>ppt_x</p:attrName>
                                          <p:attrName>ppt_y</p:attrName>
                                        </p:attrNameLst>
                                      </p:cBhvr>
                                      <p:rCtr x="0" y="9398"/>
                                    </p:animMotion>
                                  </p:childTnLst>
                                </p:cTn>
                              </p:par>
                              <p:par>
                                <p:cTn id="36" presetID="42" presetClass="path" presetSubtype="0" accel="30000" decel="30000" fill="hold" nodeType="withEffect">
                                  <p:stCondLst>
                                    <p:cond delay="750"/>
                                  </p:stCondLst>
                                  <p:childTnLst>
                                    <p:animMotion origin="layout" path="M 0 -0.03982 L 0 2.22222E-6 " pathEditMode="relative" rAng="0" ptsTypes="AA">
                                      <p:cBhvr>
                                        <p:cTn id="37" dur="750" fill="hold"/>
                                        <p:tgtEl>
                                          <p:spTgt spid="75"/>
                                        </p:tgtEl>
                                        <p:attrNameLst>
                                          <p:attrName>ppt_x</p:attrName>
                                          <p:attrName>ppt_y</p:attrName>
                                        </p:attrNameLst>
                                      </p:cBhvr>
                                      <p:rCtr x="0" y="199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0" grpId="0" animBg="1"/>
      <p:bldP spid="264" grpId="0" animBg="1"/>
      <p:bldP spid="266" grpId="0" animBg="1"/>
      <p:bldP spid="267" grpId="0" animBg="1"/>
      <p:bldP spid="51" grpId="0"/>
      <p:bldP spid="61"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17AECF30-4CBE-4005-8430-47D6FDF1C031"/>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点线创意"/>
</p:tagLst>
</file>

<file path=ppt/tags/tag2.xml><?xml version="1.0" encoding="utf-8"?>
<p:tagLst xmlns:a="http://schemas.openxmlformats.org/drawingml/2006/main" xmlns:r="http://schemas.openxmlformats.org/officeDocument/2006/relationships" xmlns:p="http://schemas.openxmlformats.org/presentationml/2006/main">
  <p:tag name="MH" val="20160401161922"/>
  <p:tag name="MH_LIBRARY" val="GRAPHIC"/>
  <p:tag name="MH_TYPE" val="Text"/>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60401161922"/>
  <p:tag name="MH_LIBRARY" val="GRAPHIC"/>
  <p:tag name="MH_TYPE" val="SubTitle"/>
  <p:tag name="MH_ORDER" val="1"/>
</p:tagLst>
</file>

<file path=ppt/theme/theme1.xml><?xml version="1.0" encoding="utf-8"?>
<a:theme xmlns:a="http://schemas.openxmlformats.org/drawingml/2006/main" name="Office 主题​​">
  <a:themeElements>
    <a:clrScheme name="自定义 19">
      <a:dk1>
        <a:sysClr val="windowText" lastClr="000000"/>
      </a:dk1>
      <a:lt1>
        <a:sysClr val="window" lastClr="FFFFFF"/>
      </a:lt1>
      <a:dk2>
        <a:srgbClr val="676A55"/>
      </a:dk2>
      <a:lt2>
        <a:srgbClr val="EAEBDE"/>
      </a:lt2>
      <a:accent1>
        <a:srgbClr val="D6D2CA"/>
      </a:accent1>
      <a:accent2>
        <a:srgbClr val="B6C6B6"/>
      </a:accent2>
      <a:accent3>
        <a:srgbClr val="C1C8B8"/>
      </a:accent3>
      <a:accent4>
        <a:srgbClr val="CEC597"/>
      </a:accent4>
      <a:accent5>
        <a:srgbClr val="8AACA6"/>
      </a:accent5>
      <a:accent6>
        <a:srgbClr val="C0C0B4"/>
      </a:accent6>
      <a:hlink>
        <a:srgbClr val="DB5353"/>
      </a:hlink>
      <a:folHlink>
        <a:srgbClr val="903638"/>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570</TotalTime>
  <Words>1730</Words>
  <Application>Microsoft Office PowerPoint</Application>
  <PresentationFormat>宽屏</PresentationFormat>
  <Paragraphs>165</Paragraphs>
  <Slides>17</Slides>
  <Notes>17</Notes>
  <HiddenSlides>0</HiddenSlides>
  <MMClips>1</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17</vt:i4>
      </vt:variant>
    </vt:vector>
  </HeadingPairs>
  <TitlesOfParts>
    <vt:vector size="33" baseType="lpstr">
      <vt:lpstr>Aharoni</vt:lpstr>
      <vt:lpstr>Bebas Neue Regular</vt:lpstr>
      <vt:lpstr>Gill Sans</vt:lpstr>
      <vt:lpstr>Lato Regular</vt:lpstr>
      <vt:lpstr>LiHei Pro</vt:lpstr>
      <vt:lpstr>Open Sans</vt:lpstr>
      <vt:lpstr>等线</vt:lpstr>
      <vt:lpstr>等线 Light</vt:lpstr>
      <vt:lpstr>华文细黑</vt:lpstr>
      <vt:lpstr>SimSun</vt:lpstr>
      <vt:lpstr>SimSun</vt:lpstr>
      <vt:lpstr>微软雅黑</vt:lpstr>
      <vt:lpstr>Arial</vt:lpstr>
      <vt:lpstr>Calibri</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点线创意</dc:title>
  <dc:creator>Administrator</dc:creator>
  <cp:lastModifiedBy>程 展</cp:lastModifiedBy>
  <cp:revision>130</cp:revision>
  <dcterms:created xsi:type="dcterms:W3CDTF">2017-12-12T07:27:06Z</dcterms:created>
  <dcterms:modified xsi:type="dcterms:W3CDTF">2019-03-27T14:39:05Z</dcterms:modified>
</cp:coreProperties>
</file>

<file path=docProps/thumbnail.jpeg>
</file>